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8" r:id="rId3"/>
  </p:sldMasterIdLst>
  <p:notesMasterIdLst>
    <p:notesMasterId r:id="rId21"/>
  </p:notesMasterIdLst>
  <p:sldIdLst>
    <p:sldId id="257" r:id="rId4"/>
    <p:sldId id="8333" r:id="rId5"/>
    <p:sldId id="2718" r:id="rId6"/>
    <p:sldId id="2715" r:id="rId7"/>
    <p:sldId id="8369" r:id="rId8"/>
    <p:sldId id="3419" r:id="rId9"/>
    <p:sldId id="8342" r:id="rId10"/>
    <p:sldId id="8365" r:id="rId11"/>
    <p:sldId id="8366" r:id="rId12"/>
    <p:sldId id="8368" r:id="rId13"/>
    <p:sldId id="8370" r:id="rId14"/>
    <p:sldId id="273" r:id="rId15"/>
    <p:sldId id="267" r:id="rId16"/>
    <p:sldId id="315" r:id="rId17"/>
    <p:sldId id="8371" r:id="rId18"/>
    <p:sldId id="277" r:id="rId19"/>
    <p:sldId id="833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3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BF2F4-10E6-4415-99A6-C337FBED84AA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838F1-87DF-48B4-AF80-9FA0E5735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1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359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g1141aa6e17f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0" name="Google Shape;1550;g1141aa6e17f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9089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g1141aa6e17f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0" name="Google Shape;1550;g1141aa6e17f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8668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g1141aa6e17f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0" name="Google Shape;1550;g1141aa6e17f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3149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1141aa6e17f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4" name="Google Shape;2674;g1141aa6e17f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3781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814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169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599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20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830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300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932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795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g1141aa6e17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8" name="Google Shape;2068;g1141aa6e17f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4575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AD5548F6-7373-0C8F-C6F8-8524D6EA0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t="42223" r="9317" b="44628"/>
          <a:stretch/>
        </p:blipFill>
        <p:spPr>
          <a:xfrm>
            <a:off x="3615330" y="431680"/>
            <a:ext cx="4961337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57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92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278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451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444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672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588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25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81444" y="355786"/>
            <a:ext cx="11495659" cy="6358527"/>
            <a:chOff x="361082" y="266838"/>
            <a:chExt cx="8621744" cy="4768895"/>
          </a:xfrm>
        </p:grpSpPr>
        <p:grpSp>
          <p:nvGrpSpPr>
            <p:cNvPr id="10" name="Google Shape;10;p2"/>
            <p:cNvGrpSpPr/>
            <p:nvPr/>
          </p:nvGrpSpPr>
          <p:grpSpPr>
            <a:xfrm rot="-1203388">
              <a:off x="400540" y="1361090"/>
              <a:ext cx="280073" cy="279635"/>
              <a:chOff x="1527250" y="3032100"/>
              <a:chExt cx="239825" cy="23945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14;p2"/>
            <p:cNvSpPr/>
            <p:nvPr/>
          </p:nvSpPr>
          <p:spPr>
            <a:xfrm rot="4476490">
              <a:off x="1948553" y="4604095"/>
              <a:ext cx="358998" cy="408681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477400" y="383100"/>
              <a:ext cx="484975" cy="642875"/>
              <a:chOff x="477400" y="383100"/>
              <a:chExt cx="484975" cy="642875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331913" y="266838"/>
              <a:ext cx="444875" cy="545100"/>
              <a:chOff x="8331913" y="266838"/>
              <a:chExt cx="444875" cy="545100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" name="Google Shape;21;p2"/>
            <p:cNvSpPr/>
            <p:nvPr/>
          </p:nvSpPr>
          <p:spPr>
            <a:xfrm>
              <a:off x="2662396" y="385100"/>
              <a:ext cx="163077" cy="308592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rot="-829608">
              <a:off x="8580199" y="2608737"/>
              <a:ext cx="358995" cy="408676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2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83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2722300" y="1108351"/>
            <a:ext cx="6747200" cy="29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3076700" y="5351884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ctrTitle" idx="2"/>
          </p:nvPr>
        </p:nvSpPr>
        <p:spPr>
          <a:xfrm>
            <a:off x="2722300" y="4089151"/>
            <a:ext cx="6747200" cy="10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9043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3750400" y="3085400"/>
            <a:ext cx="469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 hasCustomPrompt="1"/>
          </p:nvPr>
        </p:nvSpPr>
        <p:spPr>
          <a:xfrm>
            <a:off x="5261400" y="1963000"/>
            <a:ext cx="1669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3750400" y="4207800"/>
            <a:ext cx="4691200" cy="6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" name="Google Shape;32;p3"/>
          <p:cNvGrpSpPr/>
          <p:nvPr/>
        </p:nvGrpSpPr>
        <p:grpSpPr>
          <a:xfrm>
            <a:off x="330512" y="463644"/>
            <a:ext cx="11207257" cy="5999825"/>
            <a:chOff x="247882" y="347731"/>
            <a:chExt cx="8405443" cy="4499869"/>
          </a:xfrm>
        </p:grpSpPr>
        <p:grpSp>
          <p:nvGrpSpPr>
            <p:cNvPr id="33" name="Google Shape;33;p3"/>
            <p:cNvGrpSpPr/>
            <p:nvPr/>
          </p:nvGrpSpPr>
          <p:grpSpPr>
            <a:xfrm rot="-1987557">
              <a:off x="470599" y="4124428"/>
              <a:ext cx="484992" cy="642897"/>
              <a:chOff x="477400" y="383100"/>
              <a:chExt cx="484975" cy="642875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>
              <a:off x="8208450" y="458063"/>
              <a:ext cx="444875" cy="545100"/>
              <a:chOff x="8331913" y="266838"/>
              <a:chExt cx="444875" cy="545100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3"/>
            <p:cNvGrpSpPr/>
            <p:nvPr/>
          </p:nvGrpSpPr>
          <p:grpSpPr>
            <a:xfrm rot="-1203388">
              <a:off x="287340" y="387277"/>
              <a:ext cx="280073" cy="279635"/>
              <a:chOff x="1527250" y="3032100"/>
              <a:chExt cx="239825" cy="239450"/>
            </a:xfrm>
          </p:grpSpPr>
          <p:sp>
            <p:nvSpPr>
              <p:cNvPr id="40" name="Google Shape;40;p3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" name="Google Shape;43;p3"/>
            <p:cNvSpPr/>
            <p:nvPr/>
          </p:nvSpPr>
          <p:spPr>
            <a:xfrm rot="-1983784">
              <a:off x="2545875" y="44497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 rot="-10187223">
              <a:off x="6381453" y="4347753"/>
              <a:ext cx="358997" cy="40867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5" name="Google Shape;45;p3"/>
            <p:cNvGrpSpPr/>
            <p:nvPr/>
          </p:nvGrpSpPr>
          <p:grpSpPr>
            <a:xfrm rot="-6152559">
              <a:off x="5472890" y="399583"/>
              <a:ext cx="280060" cy="279622"/>
              <a:chOff x="1527250" y="3032100"/>
              <a:chExt cx="239825" cy="239450"/>
            </a:xfrm>
          </p:grpSpPr>
          <p:sp>
            <p:nvSpPr>
              <p:cNvPr id="46" name="Google Shape;46;p3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" name="Google Shape;49;p3"/>
            <p:cNvSpPr/>
            <p:nvPr/>
          </p:nvSpPr>
          <p:spPr>
            <a:xfrm rot="-3029405">
              <a:off x="3150000" y="446685"/>
              <a:ext cx="221821" cy="219771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1803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6" name="Google Shape;96;p6"/>
          <p:cNvGrpSpPr/>
          <p:nvPr/>
        </p:nvGrpSpPr>
        <p:grpSpPr>
          <a:xfrm rot="-1203274">
            <a:off x="279503" y="545537"/>
            <a:ext cx="679044" cy="677963"/>
            <a:chOff x="1527250" y="3032100"/>
            <a:chExt cx="239825" cy="239450"/>
          </a:xfrm>
        </p:grpSpPr>
        <p:sp>
          <p:nvSpPr>
            <p:cNvPr id="97" name="Google Shape;97;p6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6"/>
          <p:cNvSpPr/>
          <p:nvPr/>
        </p:nvSpPr>
        <p:spPr>
          <a:xfrm>
            <a:off x="11615569" y="1915802"/>
            <a:ext cx="295767" cy="293033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/>
          <p:nvPr/>
        </p:nvSpPr>
        <p:spPr>
          <a:xfrm rot="973919">
            <a:off x="842078" y="6328403"/>
            <a:ext cx="217444" cy="411471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/>
          <p:nvPr/>
        </p:nvSpPr>
        <p:spPr>
          <a:xfrm rot="3560365">
            <a:off x="11029330" y="5790271"/>
            <a:ext cx="708663" cy="806735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3" name="Google Shape;103;p6"/>
          <p:cNvGrpSpPr/>
          <p:nvPr/>
        </p:nvGrpSpPr>
        <p:grpSpPr>
          <a:xfrm rot="4024561">
            <a:off x="10166461" y="6132727"/>
            <a:ext cx="255723" cy="405692"/>
            <a:chOff x="7707175" y="1074324"/>
            <a:chExt cx="191796" cy="304277"/>
          </a:xfrm>
        </p:grpSpPr>
        <p:sp>
          <p:nvSpPr>
            <p:cNvPr id="104" name="Google Shape;104;p6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6"/>
          <p:cNvGrpSpPr/>
          <p:nvPr/>
        </p:nvGrpSpPr>
        <p:grpSpPr>
          <a:xfrm rot="-1215480">
            <a:off x="11087369" y="521471"/>
            <a:ext cx="592571" cy="726069"/>
            <a:chOff x="8331913" y="266838"/>
            <a:chExt cx="444875" cy="545100"/>
          </a:xfrm>
        </p:grpSpPr>
        <p:sp>
          <p:nvSpPr>
            <p:cNvPr id="107" name="Google Shape;107;p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6"/>
          <p:cNvGrpSpPr/>
          <p:nvPr/>
        </p:nvGrpSpPr>
        <p:grpSpPr>
          <a:xfrm rot="-1131748">
            <a:off x="256692" y="5397671"/>
            <a:ext cx="570033" cy="755628"/>
            <a:chOff x="477400" y="383100"/>
            <a:chExt cx="484975" cy="642875"/>
          </a:xfrm>
        </p:grpSpPr>
        <p:sp>
          <p:nvSpPr>
            <p:cNvPr id="110" name="Google Shape;110;p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278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02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8" name="Google Shape;138;p8"/>
          <p:cNvSpPr txBox="1">
            <a:spLocks noGrp="1"/>
          </p:cNvSpPr>
          <p:nvPr>
            <p:ph type="title"/>
          </p:nvPr>
        </p:nvSpPr>
        <p:spPr>
          <a:xfrm>
            <a:off x="2326200" y="1403600"/>
            <a:ext cx="7539600" cy="40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746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39" name="Google Shape;139;p8"/>
          <p:cNvGrpSpPr/>
          <p:nvPr/>
        </p:nvGrpSpPr>
        <p:grpSpPr>
          <a:xfrm>
            <a:off x="386295" y="361172"/>
            <a:ext cx="11151472" cy="6104555"/>
            <a:chOff x="289721" y="270878"/>
            <a:chExt cx="8363604" cy="4578416"/>
          </a:xfrm>
        </p:grpSpPr>
        <p:grpSp>
          <p:nvGrpSpPr>
            <p:cNvPr id="140" name="Google Shape;140;p8"/>
            <p:cNvGrpSpPr/>
            <p:nvPr/>
          </p:nvGrpSpPr>
          <p:grpSpPr>
            <a:xfrm rot="-1987557">
              <a:off x="425974" y="351153"/>
              <a:ext cx="484992" cy="642897"/>
              <a:chOff x="477400" y="383100"/>
              <a:chExt cx="484975" cy="642875"/>
            </a:xfrm>
          </p:grpSpPr>
          <p:sp>
            <p:nvSpPr>
              <p:cNvPr id="141" name="Google Shape;141;p8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8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" name="Google Shape;143;p8"/>
            <p:cNvGrpSpPr/>
            <p:nvPr/>
          </p:nvGrpSpPr>
          <p:grpSpPr>
            <a:xfrm>
              <a:off x="8208450" y="458063"/>
              <a:ext cx="444875" cy="545100"/>
              <a:chOff x="8331913" y="266838"/>
              <a:chExt cx="444875" cy="545100"/>
            </a:xfrm>
          </p:grpSpPr>
          <p:sp>
            <p:nvSpPr>
              <p:cNvPr id="144" name="Google Shape;144;p8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8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8"/>
            <p:cNvSpPr/>
            <p:nvPr/>
          </p:nvSpPr>
          <p:spPr>
            <a:xfrm>
              <a:off x="5224200" y="372338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8"/>
            <p:cNvSpPr/>
            <p:nvPr/>
          </p:nvSpPr>
          <p:spPr>
            <a:xfrm rot="-1983784">
              <a:off x="2545875" y="44497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8"/>
            <p:cNvSpPr/>
            <p:nvPr/>
          </p:nvSpPr>
          <p:spPr>
            <a:xfrm rot="5047582">
              <a:off x="455496" y="1995897"/>
              <a:ext cx="358995" cy="408677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49" name="Google Shape;149;p8"/>
            <p:cNvGrpSpPr/>
            <p:nvPr/>
          </p:nvGrpSpPr>
          <p:grpSpPr>
            <a:xfrm rot="-6152559">
              <a:off x="6180365" y="4542433"/>
              <a:ext cx="280060" cy="279622"/>
              <a:chOff x="1527250" y="3032100"/>
              <a:chExt cx="239825" cy="239450"/>
            </a:xfrm>
          </p:grpSpPr>
          <p:sp>
            <p:nvSpPr>
              <p:cNvPr id="150" name="Google Shape;150;p8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8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421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181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697400"/>
            <a:ext cx="8768000" cy="28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866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82" name="Google Shape;182;p11"/>
          <p:cNvSpPr txBox="1">
            <a:spLocks noGrp="1"/>
          </p:cNvSpPr>
          <p:nvPr>
            <p:ph type="subTitle" idx="1"/>
          </p:nvPr>
        </p:nvSpPr>
        <p:spPr>
          <a:xfrm>
            <a:off x="1712000" y="4497800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183" name="Google Shape;183;p11"/>
          <p:cNvGrpSpPr/>
          <p:nvPr/>
        </p:nvGrpSpPr>
        <p:grpSpPr>
          <a:xfrm>
            <a:off x="445796" y="390287"/>
            <a:ext cx="10994699" cy="6075440"/>
            <a:chOff x="334346" y="292715"/>
            <a:chExt cx="8246024" cy="4556580"/>
          </a:xfrm>
        </p:grpSpPr>
        <p:grpSp>
          <p:nvGrpSpPr>
            <p:cNvPr id="184" name="Google Shape;184;p11"/>
            <p:cNvGrpSpPr/>
            <p:nvPr/>
          </p:nvGrpSpPr>
          <p:grpSpPr>
            <a:xfrm rot="-1987557">
              <a:off x="470599" y="4073328"/>
              <a:ext cx="484992" cy="642897"/>
              <a:chOff x="477400" y="383100"/>
              <a:chExt cx="484975" cy="642875"/>
            </a:xfrm>
          </p:grpSpPr>
          <p:sp>
            <p:nvSpPr>
              <p:cNvPr id="185" name="Google Shape;185;p11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" name="Google Shape;187;p11"/>
            <p:cNvGrpSpPr/>
            <p:nvPr/>
          </p:nvGrpSpPr>
          <p:grpSpPr>
            <a:xfrm rot="1324746">
              <a:off x="8049340" y="356342"/>
              <a:ext cx="444891" cy="545120"/>
              <a:chOff x="8331913" y="266838"/>
              <a:chExt cx="444875" cy="545100"/>
            </a:xfrm>
          </p:grpSpPr>
          <p:sp>
            <p:nvSpPr>
              <p:cNvPr id="188" name="Google Shape;188;p11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1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11"/>
            <p:cNvSpPr/>
            <p:nvPr/>
          </p:nvSpPr>
          <p:spPr>
            <a:xfrm>
              <a:off x="2438925" y="4515188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 rot="-1983784">
              <a:off x="3202375" y="3850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 rot="-5532891">
              <a:off x="5848116" y="275637"/>
              <a:ext cx="358988" cy="40866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93" name="Google Shape;193;p11"/>
            <p:cNvGrpSpPr/>
            <p:nvPr/>
          </p:nvGrpSpPr>
          <p:grpSpPr>
            <a:xfrm rot="-6152559">
              <a:off x="5931815" y="4542433"/>
              <a:ext cx="280060" cy="279622"/>
              <a:chOff x="1527250" y="3032100"/>
              <a:chExt cx="239825" cy="239450"/>
            </a:xfrm>
          </p:grpSpPr>
          <p:sp>
            <p:nvSpPr>
              <p:cNvPr id="194" name="Google Shape;194;p11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11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60823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3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200;p13"/>
          <p:cNvSpPr txBox="1">
            <a:spLocks noGrp="1"/>
          </p:cNvSpPr>
          <p:nvPr>
            <p:ph type="title"/>
          </p:nvPr>
        </p:nvSpPr>
        <p:spPr>
          <a:xfrm>
            <a:off x="960000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2" hasCustomPrompt="1"/>
          </p:nvPr>
        </p:nvSpPr>
        <p:spPr>
          <a:xfrm>
            <a:off x="1773733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1"/>
          </p:nvPr>
        </p:nvSpPr>
        <p:spPr>
          <a:xfrm>
            <a:off x="960000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3"/>
          </p:nvPr>
        </p:nvSpPr>
        <p:spPr>
          <a:xfrm>
            <a:off x="4686200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4" hasCustomPrompt="1"/>
          </p:nvPr>
        </p:nvSpPr>
        <p:spPr>
          <a:xfrm>
            <a:off x="5500000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5"/>
          </p:nvPr>
        </p:nvSpPr>
        <p:spPr>
          <a:xfrm>
            <a:off x="4686200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6"/>
          </p:nvPr>
        </p:nvSpPr>
        <p:spPr>
          <a:xfrm>
            <a:off x="8412467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title" idx="7" hasCustomPrompt="1"/>
          </p:nvPr>
        </p:nvSpPr>
        <p:spPr>
          <a:xfrm>
            <a:off x="9226267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8"/>
          </p:nvPr>
        </p:nvSpPr>
        <p:spPr>
          <a:xfrm>
            <a:off x="8412467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title" idx="9"/>
          </p:nvPr>
        </p:nvSpPr>
        <p:spPr>
          <a:xfrm>
            <a:off x="960000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title" idx="13" hasCustomPrompt="1"/>
          </p:nvPr>
        </p:nvSpPr>
        <p:spPr>
          <a:xfrm>
            <a:off x="1773733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14"/>
          </p:nvPr>
        </p:nvSpPr>
        <p:spPr>
          <a:xfrm>
            <a:off x="960000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title" idx="15"/>
          </p:nvPr>
        </p:nvSpPr>
        <p:spPr>
          <a:xfrm>
            <a:off x="4686200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title" idx="16" hasCustomPrompt="1"/>
          </p:nvPr>
        </p:nvSpPr>
        <p:spPr>
          <a:xfrm>
            <a:off x="5500000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17"/>
          </p:nvPr>
        </p:nvSpPr>
        <p:spPr>
          <a:xfrm>
            <a:off x="4686200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 idx="18"/>
          </p:nvPr>
        </p:nvSpPr>
        <p:spPr>
          <a:xfrm>
            <a:off x="8412467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19" hasCustomPrompt="1"/>
          </p:nvPr>
        </p:nvSpPr>
        <p:spPr>
          <a:xfrm>
            <a:off x="9226267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20"/>
          </p:nvPr>
        </p:nvSpPr>
        <p:spPr>
          <a:xfrm>
            <a:off x="8412467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title" idx="21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9" name="Google Shape;219;p13"/>
          <p:cNvGrpSpPr/>
          <p:nvPr/>
        </p:nvGrpSpPr>
        <p:grpSpPr>
          <a:xfrm>
            <a:off x="429435" y="345633"/>
            <a:ext cx="11537036" cy="6231491"/>
            <a:chOff x="322075" y="259225"/>
            <a:chExt cx="8652777" cy="4673618"/>
          </a:xfrm>
        </p:grpSpPr>
        <p:grpSp>
          <p:nvGrpSpPr>
            <p:cNvPr id="220" name="Google Shape;220;p13"/>
            <p:cNvGrpSpPr/>
            <p:nvPr/>
          </p:nvGrpSpPr>
          <p:grpSpPr>
            <a:xfrm rot="265293">
              <a:off x="477363" y="383131"/>
              <a:ext cx="485012" cy="642924"/>
              <a:chOff x="477400" y="383100"/>
              <a:chExt cx="484975" cy="642875"/>
            </a:xfrm>
          </p:grpSpPr>
          <p:sp>
            <p:nvSpPr>
              <p:cNvPr id="221" name="Google Shape;221;p1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13"/>
            <p:cNvGrpSpPr/>
            <p:nvPr/>
          </p:nvGrpSpPr>
          <p:grpSpPr>
            <a:xfrm rot="124479">
              <a:off x="8331734" y="267098"/>
              <a:ext cx="444855" cy="545076"/>
              <a:chOff x="8331913" y="266838"/>
              <a:chExt cx="444875" cy="54510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" name="Google Shape;226;p13"/>
            <p:cNvGrpSpPr/>
            <p:nvPr/>
          </p:nvGrpSpPr>
          <p:grpSpPr>
            <a:xfrm>
              <a:off x="322075" y="4511074"/>
              <a:ext cx="191796" cy="304277"/>
              <a:chOff x="7707175" y="1074324"/>
              <a:chExt cx="191796" cy="304277"/>
            </a:xfrm>
          </p:grpSpPr>
          <p:sp>
            <p:nvSpPr>
              <p:cNvPr id="227" name="Google Shape;227;p13"/>
              <p:cNvSpPr/>
              <p:nvPr/>
            </p:nvSpPr>
            <p:spPr>
              <a:xfrm>
                <a:off x="7773074" y="1247243"/>
                <a:ext cx="125898" cy="131358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3897" extrusionOk="0">
                    <a:moveTo>
                      <a:pt x="1765" y="0"/>
                    </a:moveTo>
                    <a:cubicBezTo>
                      <a:pt x="1753" y="0"/>
                      <a:pt x="1741" y="0"/>
                      <a:pt x="1729" y="1"/>
                    </a:cubicBezTo>
                    <a:cubicBezTo>
                      <a:pt x="1579" y="1"/>
                      <a:pt x="1404" y="51"/>
                      <a:pt x="1253" y="126"/>
                    </a:cubicBezTo>
                    <a:cubicBezTo>
                      <a:pt x="451" y="577"/>
                      <a:pt x="0" y="2031"/>
                      <a:pt x="351" y="2908"/>
                    </a:cubicBezTo>
                    <a:cubicBezTo>
                      <a:pt x="501" y="3184"/>
                      <a:pt x="752" y="3334"/>
                      <a:pt x="927" y="3560"/>
                    </a:cubicBezTo>
                    <a:cubicBezTo>
                      <a:pt x="1304" y="3783"/>
                      <a:pt x="1647" y="3896"/>
                      <a:pt x="1971" y="3896"/>
                    </a:cubicBezTo>
                    <a:cubicBezTo>
                      <a:pt x="2336" y="3896"/>
                      <a:pt x="2675" y="3752"/>
                      <a:pt x="3008" y="3460"/>
                    </a:cubicBezTo>
                    <a:cubicBezTo>
                      <a:pt x="3509" y="3034"/>
                      <a:pt x="3734" y="2081"/>
                      <a:pt x="3509" y="1430"/>
                    </a:cubicBezTo>
                    <a:cubicBezTo>
                      <a:pt x="3238" y="667"/>
                      <a:pt x="2412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7707175" y="1074324"/>
                <a:ext cx="75201" cy="65527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44" extrusionOk="0">
                    <a:moveTo>
                      <a:pt x="786" y="0"/>
                    </a:moveTo>
                    <a:cubicBezTo>
                      <a:pt x="663" y="0"/>
                      <a:pt x="565" y="70"/>
                      <a:pt x="526" y="244"/>
                    </a:cubicBezTo>
                    <a:cubicBezTo>
                      <a:pt x="351" y="294"/>
                      <a:pt x="276" y="419"/>
                      <a:pt x="276" y="620"/>
                    </a:cubicBezTo>
                    <a:cubicBezTo>
                      <a:pt x="75" y="770"/>
                      <a:pt x="0" y="970"/>
                      <a:pt x="100" y="1221"/>
                    </a:cubicBezTo>
                    <a:cubicBezTo>
                      <a:pt x="123" y="1723"/>
                      <a:pt x="395" y="1851"/>
                      <a:pt x="784" y="1851"/>
                    </a:cubicBezTo>
                    <a:cubicBezTo>
                      <a:pt x="823" y="1851"/>
                      <a:pt x="862" y="1850"/>
                      <a:pt x="902" y="1848"/>
                    </a:cubicBezTo>
                    <a:cubicBezTo>
                      <a:pt x="1106" y="1907"/>
                      <a:pt x="1252" y="1943"/>
                      <a:pt x="1366" y="1943"/>
                    </a:cubicBezTo>
                    <a:cubicBezTo>
                      <a:pt x="1592" y="1943"/>
                      <a:pt x="1697" y="1803"/>
                      <a:pt x="1880" y="1422"/>
                    </a:cubicBezTo>
                    <a:lnTo>
                      <a:pt x="1905" y="1221"/>
                    </a:lnTo>
                    <a:cubicBezTo>
                      <a:pt x="2231" y="569"/>
                      <a:pt x="2231" y="569"/>
                      <a:pt x="1504" y="68"/>
                    </a:cubicBezTo>
                    <a:cubicBezTo>
                      <a:pt x="1454" y="43"/>
                      <a:pt x="1379" y="43"/>
                      <a:pt x="1303" y="43"/>
                    </a:cubicBezTo>
                    <a:cubicBezTo>
                      <a:pt x="1178" y="43"/>
                      <a:pt x="1053" y="18"/>
                      <a:pt x="902" y="18"/>
                    </a:cubicBezTo>
                    <a:cubicBezTo>
                      <a:pt x="862" y="7"/>
                      <a:pt x="823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" name="Google Shape;229;p13"/>
            <p:cNvSpPr/>
            <p:nvPr/>
          </p:nvSpPr>
          <p:spPr>
            <a:xfrm rot="2930519">
              <a:off x="8523371" y="4458875"/>
              <a:ext cx="358998" cy="408680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3729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4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54" name="Google Shape;454;p24"/>
          <p:cNvGrpSpPr/>
          <p:nvPr/>
        </p:nvGrpSpPr>
        <p:grpSpPr>
          <a:xfrm rot="1518416" flipH="1">
            <a:off x="11329001" y="499205"/>
            <a:ext cx="646683" cy="857232"/>
            <a:chOff x="477400" y="383100"/>
            <a:chExt cx="484975" cy="642875"/>
          </a:xfrm>
        </p:grpSpPr>
        <p:sp>
          <p:nvSpPr>
            <p:cNvPr id="455" name="Google Shape;455;p24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24"/>
          <p:cNvGrpSpPr/>
          <p:nvPr/>
        </p:nvGrpSpPr>
        <p:grpSpPr>
          <a:xfrm flipH="1">
            <a:off x="357634" y="448584"/>
            <a:ext cx="593167" cy="726800"/>
            <a:chOff x="8331913" y="266838"/>
            <a:chExt cx="444875" cy="545100"/>
          </a:xfrm>
        </p:grpSpPr>
        <p:sp>
          <p:nvSpPr>
            <p:cNvPr id="458" name="Google Shape;458;p24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p24"/>
          <p:cNvSpPr/>
          <p:nvPr/>
        </p:nvSpPr>
        <p:spPr>
          <a:xfrm rot="3610759">
            <a:off x="11412998" y="5972121"/>
            <a:ext cx="478671" cy="544913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61" name="Google Shape;461;p24"/>
          <p:cNvGrpSpPr/>
          <p:nvPr/>
        </p:nvGrpSpPr>
        <p:grpSpPr>
          <a:xfrm rot="-1203302">
            <a:off x="314434" y="5856352"/>
            <a:ext cx="565825" cy="564921"/>
            <a:chOff x="1527250" y="3032100"/>
            <a:chExt cx="239825" cy="239450"/>
          </a:xfrm>
        </p:grpSpPr>
        <p:sp>
          <p:nvSpPr>
            <p:cNvPr id="462" name="Google Shape;462;p24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5" name="Google Shape;465;p24"/>
          <p:cNvSpPr/>
          <p:nvPr/>
        </p:nvSpPr>
        <p:spPr>
          <a:xfrm rot="3763356">
            <a:off x="5612911" y="6410949"/>
            <a:ext cx="295767" cy="293033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66" name="Google Shape;466;p24"/>
          <p:cNvSpPr/>
          <p:nvPr/>
        </p:nvSpPr>
        <p:spPr>
          <a:xfrm rot="-384016">
            <a:off x="256942" y="2508858"/>
            <a:ext cx="217436" cy="411457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67" name="Google Shape;467;p24"/>
          <p:cNvGrpSpPr/>
          <p:nvPr/>
        </p:nvGrpSpPr>
        <p:grpSpPr>
          <a:xfrm rot="-9636935">
            <a:off x="11595848" y="1927200"/>
            <a:ext cx="255725" cy="405697"/>
            <a:chOff x="7707175" y="1074324"/>
            <a:chExt cx="191796" cy="304277"/>
          </a:xfrm>
        </p:grpSpPr>
        <p:sp>
          <p:nvSpPr>
            <p:cNvPr id="468" name="Google Shape;468;p24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0" name="Google Shape;470;p24"/>
          <p:cNvSpPr/>
          <p:nvPr/>
        </p:nvSpPr>
        <p:spPr>
          <a:xfrm rot="3763356">
            <a:off x="8242578" y="155349"/>
            <a:ext cx="295767" cy="293033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1" name="Google Shape;471;p2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74897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6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94" name="Google Shape;494;p26"/>
          <p:cNvGrpSpPr/>
          <p:nvPr/>
        </p:nvGrpSpPr>
        <p:grpSpPr>
          <a:xfrm rot="-2043141" flipH="1">
            <a:off x="10917849" y="392153"/>
            <a:ext cx="646691" cy="857243"/>
            <a:chOff x="477400" y="383100"/>
            <a:chExt cx="484975" cy="642875"/>
          </a:xfrm>
        </p:grpSpPr>
        <p:sp>
          <p:nvSpPr>
            <p:cNvPr id="495" name="Google Shape;495;p2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26"/>
          <p:cNvGrpSpPr/>
          <p:nvPr/>
        </p:nvGrpSpPr>
        <p:grpSpPr>
          <a:xfrm flipH="1">
            <a:off x="442901" y="610751"/>
            <a:ext cx="593167" cy="726800"/>
            <a:chOff x="8331913" y="266838"/>
            <a:chExt cx="444875" cy="545100"/>
          </a:xfrm>
        </p:grpSpPr>
        <p:sp>
          <p:nvSpPr>
            <p:cNvPr id="498" name="Google Shape;498;p2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26"/>
          <p:cNvGrpSpPr/>
          <p:nvPr/>
        </p:nvGrpSpPr>
        <p:grpSpPr>
          <a:xfrm rot="-1203309">
            <a:off x="11306502" y="5837986"/>
            <a:ext cx="462785" cy="462031"/>
            <a:chOff x="1527250" y="3032100"/>
            <a:chExt cx="239825" cy="239450"/>
          </a:xfrm>
        </p:grpSpPr>
        <p:sp>
          <p:nvSpPr>
            <p:cNvPr id="501" name="Google Shape;501;p26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6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26"/>
          <p:cNvSpPr/>
          <p:nvPr/>
        </p:nvSpPr>
        <p:spPr>
          <a:xfrm rot="-682696">
            <a:off x="447227" y="3049365"/>
            <a:ext cx="217436" cy="411456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5" name="Google Shape;505;p26"/>
          <p:cNvSpPr/>
          <p:nvPr/>
        </p:nvSpPr>
        <p:spPr>
          <a:xfrm rot="10535364">
            <a:off x="500145" y="5866342"/>
            <a:ext cx="478675" cy="544919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6" name="Google Shape;506;p26"/>
          <p:cNvSpPr/>
          <p:nvPr/>
        </p:nvSpPr>
        <p:spPr>
          <a:xfrm rot="-3029405">
            <a:off x="11605869" y="2559715"/>
            <a:ext cx="295761" cy="293028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408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09" name="Google Shape;509;p27"/>
          <p:cNvGrpSpPr/>
          <p:nvPr/>
        </p:nvGrpSpPr>
        <p:grpSpPr>
          <a:xfrm>
            <a:off x="445804" y="390289"/>
            <a:ext cx="11348701" cy="6242039"/>
            <a:chOff x="334352" y="292715"/>
            <a:chExt cx="8511526" cy="4681529"/>
          </a:xfrm>
        </p:grpSpPr>
        <p:grpSp>
          <p:nvGrpSpPr>
            <p:cNvPr id="510" name="Google Shape;510;p27"/>
            <p:cNvGrpSpPr/>
            <p:nvPr/>
          </p:nvGrpSpPr>
          <p:grpSpPr>
            <a:xfrm rot="1930052">
              <a:off x="8226990" y="4251607"/>
              <a:ext cx="484978" cy="642879"/>
              <a:chOff x="477400" y="383100"/>
              <a:chExt cx="484975" cy="642875"/>
            </a:xfrm>
          </p:grpSpPr>
          <p:sp>
            <p:nvSpPr>
              <p:cNvPr id="511" name="Google Shape;511;p27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7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3" name="Google Shape;513;p27"/>
            <p:cNvGrpSpPr/>
            <p:nvPr/>
          </p:nvGrpSpPr>
          <p:grpSpPr>
            <a:xfrm rot="1324746">
              <a:off x="420490" y="429217"/>
              <a:ext cx="444891" cy="545120"/>
              <a:chOff x="8331913" y="266838"/>
              <a:chExt cx="444875" cy="545100"/>
            </a:xfrm>
          </p:grpSpPr>
          <p:sp>
            <p:nvSpPr>
              <p:cNvPr id="514" name="Google Shape;514;p27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7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6" name="Google Shape;516;p27"/>
            <p:cNvSpPr/>
            <p:nvPr/>
          </p:nvSpPr>
          <p:spPr>
            <a:xfrm>
              <a:off x="2768125" y="4463150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7"/>
            <p:cNvSpPr/>
            <p:nvPr/>
          </p:nvSpPr>
          <p:spPr>
            <a:xfrm rot="-1983784">
              <a:off x="3202375" y="3850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18" name="Google Shape;518;p27"/>
            <p:cNvGrpSpPr/>
            <p:nvPr/>
          </p:nvGrpSpPr>
          <p:grpSpPr>
            <a:xfrm>
              <a:off x="8482875" y="327836"/>
              <a:ext cx="191796" cy="304277"/>
              <a:chOff x="7707175" y="1074324"/>
              <a:chExt cx="191796" cy="304277"/>
            </a:xfrm>
          </p:grpSpPr>
          <p:sp>
            <p:nvSpPr>
              <p:cNvPr id="519" name="Google Shape;519;p27"/>
              <p:cNvSpPr/>
              <p:nvPr/>
            </p:nvSpPr>
            <p:spPr>
              <a:xfrm>
                <a:off x="7773074" y="1247243"/>
                <a:ext cx="125898" cy="131358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3897" extrusionOk="0">
                    <a:moveTo>
                      <a:pt x="1765" y="0"/>
                    </a:moveTo>
                    <a:cubicBezTo>
                      <a:pt x="1753" y="0"/>
                      <a:pt x="1741" y="0"/>
                      <a:pt x="1729" y="1"/>
                    </a:cubicBezTo>
                    <a:cubicBezTo>
                      <a:pt x="1579" y="1"/>
                      <a:pt x="1404" y="51"/>
                      <a:pt x="1253" y="126"/>
                    </a:cubicBezTo>
                    <a:cubicBezTo>
                      <a:pt x="451" y="577"/>
                      <a:pt x="0" y="2031"/>
                      <a:pt x="351" y="2908"/>
                    </a:cubicBezTo>
                    <a:cubicBezTo>
                      <a:pt x="501" y="3184"/>
                      <a:pt x="752" y="3334"/>
                      <a:pt x="927" y="3560"/>
                    </a:cubicBezTo>
                    <a:cubicBezTo>
                      <a:pt x="1304" y="3783"/>
                      <a:pt x="1647" y="3896"/>
                      <a:pt x="1971" y="3896"/>
                    </a:cubicBezTo>
                    <a:cubicBezTo>
                      <a:pt x="2336" y="3896"/>
                      <a:pt x="2675" y="3752"/>
                      <a:pt x="3008" y="3460"/>
                    </a:cubicBezTo>
                    <a:cubicBezTo>
                      <a:pt x="3509" y="3034"/>
                      <a:pt x="3734" y="2081"/>
                      <a:pt x="3509" y="1430"/>
                    </a:cubicBezTo>
                    <a:cubicBezTo>
                      <a:pt x="3238" y="667"/>
                      <a:pt x="2412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7"/>
              <p:cNvSpPr/>
              <p:nvPr/>
            </p:nvSpPr>
            <p:spPr>
              <a:xfrm>
                <a:off x="7707175" y="1074324"/>
                <a:ext cx="75201" cy="65527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44" extrusionOk="0">
                    <a:moveTo>
                      <a:pt x="786" y="0"/>
                    </a:moveTo>
                    <a:cubicBezTo>
                      <a:pt x="663" y="0"/>
                      <a:pt x="565" y="70"/>
                      <a:pt x="526" y="244"/>
                    </a:cubicBezTo>
                    <a:cubicBezTo>
                      <a:pt x="351" y="294"/>
                      <a:pt x="276" y="419"/>
                      <a:pt x="276" y="620"/>
                    </a:cubicBezTo>
                    <a:cubicBezTo>
                      <a:pt x="75" y="770"/>
                      <a:pt x="0" y="970"/>
                      <a:pt x="100" y="1221"/>
                    </a:cubicBezTo>
                    <a:cubicBezTo>
                      <a:pt x="123" y="1723"/>
                      <a:pt x="395" y="1851"/>
                      <a:pt x="784" y="1851"/>
                    </a:cubicBezTo>
                    <a:cubicBezTo>
                      <a:pt x="823" y="1851"/>
                      <a:pt x="862" y="1850"/>
                      <a:pt x="902" y="1848"/>
                    </a:cubicBezTo>
                    <a:cubicBezTo>
                      <a:pt x="1106" y="1907"/>
                      <a:pt x="1252" y="1943"/>
                      <a:pt x="1366" y="1943"/>
                    </a:cubicBezTo>
                    <a:cubicBezTo>
                      <a:pt x="1592" y="1943"/>
                      <a:pt x="1697" y="1803"/>
                      <a:pt x="1880" y="1422"/>
                    </a:cubicBezTo>
                    <a:lnTo>
                      <a:pt x="1905" y="1221"/>
                    </a:lnTo>
                    <a:cubicBezTo>
                      <a:pt x="2231" y="569"/>
                      <a:pt x="2231" y="569"/>
                      <a:pt x="1504" y="68"/>
                    </a:cubicBezTo>
                    <a:cubicBezTo>
                      <a:pt x="1454" y="43"/>
                      <a:pt x="1379" y="43"/>
                      <a:pt x="1303" y="43"/>
                    </a:cubicBezTo>
                    <a:cubicBezTo>
                      <a:pt x="1178" y="43"/>
                      <a:pt x="1053" y="18"/>
                      <a:pt x="902" y="18"/>
                    </a:cubicBezTo>
                    <a:cubicBezTo>
                      <a:pt x="862" y="7"/>
                      <a:pt x="823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1" name="Google Shape;521;p27"/>
            <p:cNvSpPr/>
            <p:nvPr/>
          </p:nvSpPr>
          <p:spPr>
            <a:xfrm rot="-5532891">
              <a:off x="5848116" y="275637"/>
              <a:ext cx="358988" cy="40866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22" name="Google Shape;522;p27"/>
            <p:cNvGrpSpPr/>
            <p:nvPr/>
          </p:nvGrpSpPr>
          <p:grpSpPr>
            <a:xfrm rot="-6152559">
              <a:off x="502915" y="4433233"/>
              <a:ext cx="280060" cy="279622"/>
              <a:chOff x="1527250" y="3032100"/>
              <a:chExt cx="239825" cy="239450"/>
            </a:xfrm>
          </p:grpSpPr>
          <p:sp>
            <p:nvSpPr>
              <p:cNvPr id="523" name="Google Shape;523;p27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7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7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5627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063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8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/>
          <a:srcRect t="4903" r="128" b="11485"/>
          <a:stretch/>
        </p:blipFill>
        <p:spPr>
          <a:xfrm>
            <a:off x="-15629" y="-50800"/>
            <a:ext cx="12207631" cy="6942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4"/>
          <a:srcRect t="1" b="9717"/>
          <a:stretch/>
        </p:blipFill>
        <p:spPr>
          <a:xfrm>
            <a:off x="270935" y="287867"/>
            <a:ext cx="11751733" cy="658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16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8"/>
            <a:ext cx="11896333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4" name="矩形 13"/>
          <p:cNvSpPr/>
          <p:nvPr userDrawn="1"/>
        </p:nvSpPr>
        <p:spPr>
          <a:xfrm>
            <a:off x="284491" y="1502222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284491" y="1502222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6258839" y="1502222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0" name="矩形 19"/>
          <p:cNvSpPr/>
          <p:nvPr userDrawn="1"/>
        </p:nvSpPr>
        <p:spPr>
          <a:xfrm>
            <a:off x="6258837" y="1502222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43332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8"/>
            <a:ext cx="11896333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2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700803" y="1422230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3079731" y="1422230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20"/>
          </p:nvPr>
        </p:nvSpPr>
        <p:spPr>
          <a:xfrm>
            <a:off x="700803" y="377838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3079731" y="377838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1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20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2023/8/13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18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/>
          <a:stretch/>
        </p:blipFill>
        <p:spPr>
          <a:xfrm rot="5400000">
            <a:off x="2662325" y="-2671675"/>
            <a:ext cx="6867351" cy="12192002"/>
          </a:xfrm>
          <a:prstGeom prst="rect">
            <a:avLst/>
          </a:prstGeom>
        </p:spPr>
      </p:pic>
      <p:grpSp>
        <p:nvGrpSpPr>
          <p:cNvPr id="16" name="组合 15"/>
          <p:cNvGrpSpPr/>
          <p:nvPr userDrawn="1"/>
        </p:nvGrpSpPr>
        <p:grpSpPr>
          <a:xfrm>
            <a:off x="-280886" y="190492"/>
            <a:ext cx="11990288" cy="6273807"/>
            <a:chOff x="-395186" y="190492"/>
            <a:chExt cx="11990288" cy="6273807"/>
          </a:xfrm>
        </p:grpSpPr>
        <p:sp>
          <p:nvSpPr>
            <p:cNvPr id="8" name="圆角矩形 7"/>
            <p:cNvSpPr/>
            <p:nvPr userDrawn="1"/>
          </p:nvSpPr>
          <p:spPr>
            <a:xfrm>
              <a:off x="482600" y="352754"/>
              <a:ext cx="11112502" cy="6111545"/>
            </a:xfrm>
            <a:prstGeom prst="roundRect">
              <a:avLst>
                <a:gd name="adj" fmla="val 6688"/>
              </a:avLst>
            </a:prstGeom>
            <a:solidFill>
              <a:schemeClr val="bg1"/>
            </a:solidFill>
            <a:ln w="50800">
              <a:solidFill>
                <a:srgbClr val="236D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5" t="23606" r="24555" b="60748"/>
            <a:stretch/>
          </p:blipFill>
          <p:spPr>
            <a:xfrm rot="17028993">
              <a:off x="-2406090" y="2201396"/>
              <a:ext cx="6019710" cy="1997901"/>
            </a:xfrm>
            <a:prstGeom prst="rect">
              <a:avLst/>
            </a:prstGeom>
          </p:spPr>
        </p:pic>
      </p:grp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4DA6CC2-7CD5-D269-35A1-FE36148192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0" y="152400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3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56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康海报体W12(P)" panose="040B0C00000000000000" pitchFamily="82" charset="-122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9A0D39E0-2E60-424B-8D67-551B1BFDF672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4493103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1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image" Target="../media/image41.png"/><Relationship Id="rId4" Type="http://schemas.openxmlformats.org/officeDocument/2006/relationships/image" Target="../media/image19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3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6.pn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1.wdp"/><Relationship Id="rId3" Type="http://schemas.openxmlformats.org/officeDocument/2006/relationships/audio" Target="NULL" TargetMode="External"/><Relationship Id="rId7" Type="http://schemas.openxmlformats.org/officeDocument/2006/relationships/image" Target="../media/image22.png"/><Relationship Id="rId12" Type="http://schemas.openxmlformats.org/officeDocument/2006/relationships/image" Target="../media/image18.png"/><Relationship Id="rId2" Type="http://schemas.openxmlformats.org/officeDocument/2006/relationships/video" Target="../media/media1.mp4"/><Relationship Id="rId16" Type="http://schemas.openxmlformats.org/officeDocument/2006/relationships/image" Target="../media/image29.png"/><Relationship Id="rId1" Type="http://schemas.microsoft.com/office/2007/relationships/media" Target="../media/media1.mp4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microsoft.com/office/2007/relationships/media" Target="../media/media2.mp3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1.png"/><Relationship Id="rId3" Type="http://schemas.openxmlformats.org/officeDocument/2006/relationships/audio" Target="NULL" TargetMode="External"/><Relationship Id="rId7" Type="http://schemas.openxmlformats.org/officeDocument/2006/relationships/image" Target="../media/image22.png"/><Relationship Id="rId12" Type="http://schemas.microsoft.com/office/2007/relationships/hdphoto" Target="../media/hdphoto1.wdp"/><Relationship Id="rId2" Type="http://schemas.openxmlformats.org/officeDocument/2006/relationships/video" Target="../media/media1.mp4"/><Relationship Id="rId16" Type="http://schemas.openxmlformats.org/officeDocument/2006/relationships/image" Target="../media/image29.png"/><Relationship Id="rId1" Type="http://schemas.microsoft.com/office/2007/relationships/media" Target="../media/media1.mp4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2.jpeg"/><Relationship Id="rId10" Type="http://schemas.openxmlformats.org/officeDocument/2006/relationships/image" Target="../media/image25.png"/><Relationship Id="rId4" Type="http://schemas.microsoft.com/office/2007/relationships/media" Target="../media/media2.mp3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3.png"/><Relationship Id="rId3" Type="http://schemas.openxmlformats.org/officeDocument/2006/relationships/audio" Target="NULL" TargetMode="External"/><Relationship Id="rId7" Type="http://schemas.openxmlformats.org/officeDocument/2006/relationships/image" Target="../media/image22.png"/><Relationship Id="rId12" Type="http://schemas.microsoft.com/office/2007/relationships/hdphoto" Target="../media/hdphoto1.wdp"/><Relationship Id="rId2" Type="http://schemas.openxmlformats.org/officeDocument/2006/relationships/video" Target="../media/media1.mp4"/><Relationship Id="rId16" Type="http://schemas.openxmlformats.org/officeDocument/2006/relationships/image" Target="../media/image29.png"/><Relationship Id="rId1" Type="http://schemas.microsoft.com/office/2007/relationships/media" Target="../media/media1.mp4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2.jpeg"/><Relationship Id="rId10" Type="http://schemas.openxmlformats.org/officeDocument/2006/relationships/image" Target="../media/image25.png"/><Relationship Id="rId4" Type="http://schemas.microsoft.com/office/2007/relationships/media" Target="../media/media2.mp3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NULL" TargetMode="External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25.png"/><Relationship Id="rId4" Type="http://schemas.microsoft.com/office/2007/relationships/media" Target="../media/media2.mp3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20698210">
            <a:off x="1263839" y="-896350"/>
            <a:ext cx="9852975" cy="8528394"/>
            <a:chOff x="1218520" y="-303389"/>
            <a:chExt cx="9754962" cy="85120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06"/>
            <a:stretch/>
          </p:blipFill>
          <p:spPr>
            <a:xfrm rot="17958201">
              <a:off x="1839971" y="-924840"/>
              <a:ext cx="8512059" cy="975496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7"/>
            <a:stretch/>
          </p:blipFill>
          <p:spPr>
            <a:xfrm rot="1779046">
              <a:off x="2803292" y="4691199"/>
              <a:ext cx="6030323" cy="3090122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79699" y="2032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585751" y="5142314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9229210" y="-149964"/>
            <a:ext cx="2911284" cy="16640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A82A07-D49F-ED7E-50DA-C8100FEDC52A}"/>
              </a:ext>
            </a:extLst>
          </p:cNvPr>
          <p:cNvPicPr/>
          <p:nvPr/>
        </p:nvPicPr>
        <p:blipFill>
          <a:blip r:embed="rId9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4197350" y="730885"/>
            <a:ext cx="2951480" cy="1133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圆角矩形 1">
            <a:extLst>
              <a:ext uri="{FF2B5EF4-FFF2-40B4-BE49-F238E27FC236}">
                <a16:creationId xmlns:a16="http://schemas.microsoft.com/office/drawing/2014/main" id="{1BBC313A-DD82-F76C-86CE-F270BA40F525}"/>
              </a:ext>
            </a:extLst>
          </p:cNvPr>
          <p:cNvSpPr/>
          <p:nvPr/>
        </p:nvSpPr>
        <p:spPr>
          <a:xfrm>
            <a:off x="2076133" y="0"/>
            <a:ext cx="7962265" cy="70040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err="1">
                <a:solidFill>
                  <a:schemeClr val="tx1"/>
                </a:solidFill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Thứ</a:t>
            </a:r>
            <a:r>
              <a:rPr lang="en-US" altLang="zh-CN" sz="4000" dirty="0">
                <a:solidFill>
                  <a:schemeClr val="tx1"/>
                </a:solidFill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lang="en-US" altLang="zh-CN" sz="4000" dirty="0" err="1">
                <a:solidFill>
                  <a:schemeClr val="tx1"/>
                </a:solidFill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ngày</a:t>
            </a:r>
            <a:r>
              <a:rPr lang="en-US" altLang="zh-CN" sz="4000" dirty="0">
                <a:solidFill>
                  <a:schemeClr val="tx1"/>
                </a:solidFill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lang="en-US" altLang="zh-CN" sz="4000" dirty="0" err="1">
                <a:solidFill>
                  <a:schemeClr val="tx1"/>
                </a:solidFill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tháng</a:t>
            </a:r>
            <a:r>
              <a:rPr lang="en-US" altLang="zh-CN" sz="4000" dirty="0">
                <a:solidFill>
                  <a:schemeClr val="tx1"/>
                </a:solidFill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lang="en-US" altLang="zh-CN" sz="4000" dirty="0" err="1">
                <a:solidFill>
                  <a:schemeClr val="tx1"/>
                </a:solidFill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năm</a:t>
            </a:r>
            <a:r>
              <a:rPr lang="en-US" altLang="zh-CN" sz="4000" dirty="0">
                <a:solidFill>
                  <a:schemeClr val="tx1"/>
                </a:solidFill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2023</a:t>
            </a:r>
          </a:p>
        </p:txBody>
      </p:sp>
      <p:pic>
        <p:nvPicPr>
          <p:cNvPr id="12" name="Picture 11" descr="Picture1">
            <a:extLst>
              <a:ext uri="{FF2B5EF4-FFF2-40B4-BE49-F238E27FC236}">
                <a16:creationId xmlns:a16="http://schemas.microsoft.com/office/drawing/2014/main" id="{60DA3C1D-ED59-CC66-F116-09E116A6DC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34255" y="1057910"/>
            <a:ext cx="1957070" cy="7740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0F65F8-830A-D2AF-0C77-4B78D93187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7862" y="1526949"/>
            <a:ext cx="7504826" cy="22801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96BB0C6-BF7B-FB98-42FC-71A59DA6F15D}"/>
              </a:ext>
            </a:extLst>
          </p:cNvPr>
          <p:cNvSpPr txBox="1"/>
          <p:nvPr/>
        </p:nvSpPr>
        <p:spPr>
          <a:xfrm>
            <a:off x="4867275" y="3514725"/>
            <a:ext cx="2428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(</a:t>
            </a:r>
            <a:r>
              <a:rPr lang="en-US" sz="3200" b="1" dirty="0" err="1"/>
              <a:t>Tiết</a:t>
            </a:r>
            <a:r>
              <a:rPr lang="en-US" sz="3200" b="1" dirty="0"/>
              <a:t> 2)</a:t>
            </a:r>
          </a:p>
        </p:txBody>
      </p:sp>
      <p:pic>
        <p:nvPicPr>
          <p:cNvPr id="17" name="Picture 1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E4D76A2F-D881-3B16-4C6A-9188338C1C9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111" b="29010" l="2313" r="20844">
                        <a14:foregroundMark x1="10563" y1="13818" x2="14281" y2="13535"/>
                        <a14:foregroundMark x1="11813" y1="11798" x2="11719" y2="18747"/>
                        <a14:foregroundMark x1="13969" y1="11556" x2="13969" y2="16081"/>
                        <a14:foregroundMark x1="11906" y1="16323" x2="14281" y2="15677"/>
                        <a14:foregroundMark x1="13781" y1="10747" x2="13063" y2="15273"/>
                        <a14:foregroundMark x1="11094" y1="29010" x2="11094" y2="29010"/>
                        <a14:foregroundMark x1="12031" y1="11919" x2="12937" y2="1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839" b="68510"/>
          <a:stretch/>
        </p:blipFill>
        <p:spPr>
          <a:xfrm>
            <a:off x="111983" y="3401527"/>
            <a:ext cx="3638058" cy="382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6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39753" y="314324"/>
            <a:ext cx="610704" cy="923330"/>
            <a:chOff x="2430609" y="708002"/>
            <a:chExt cx="1558159" cy="136744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6" cy="1367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28775" y="507911"/>
            <a:ext cx="992504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Quan sát sơ đồ các gian hàng của một Hội chợ về sản phẩm thủ công mĩ nghệ và cho biết gian hàng nào có diện tích lớn nhất.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F5410-60C9-78A7-0BDC-A59CF7831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074" y="1780562"/>
            <a:ext cx="5800725" cy="3786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D2380A-D185-B5D2-71D9-F31A52791510}"/>
              </a:ext>
            </a:extLst>
          </p:cNvPr>
          <p:cNvSpPr txBox="1"/>
          <p:nvPr/>
        </p:nvSpPr>
        <p:spPr>
          <a:xfrm>
            <a:off x="1057275" y="2247900"/>
            <a:ext cx="514350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vi-VN" sz="23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Gian hàng gốm sứ gồm 16 ô vuông.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vi-VN" sz="23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Gian hàng sơn mài gồm 8 ô vuông.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vi-VN" sz="23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Gian hàng mây tre gồm 4 ô vuông.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vi-VN" sz="23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Gian hàng điêu khắc gồm 12 ô vuông.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vi-VN" sz="23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Gian hàng đồ gỗ gồm 12 ô vuông.</a:t>
            </a:r>
          </a:p>
          <a:p>
            <a:pPr algn="just" latinLnBrk="0"/>
            <a:r>
              <a:rPr lang="en-US" sz="23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=&gt; </a:t>
            </a:r>
            <a:r>
              <a:rPr lang="vi-VN" sz="23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Vậy gian hàng gốm sứ có diện tích lớn nhất.</a:t>
            </a:r>
          </a:p>
        </p:txBody>
      </p:sp>
    </p:spTree>
    <p:extLst>
      <p:ext uri="{BB962C8B-B14F-4D97-AF65-F5344CB8AC3E}">
        <p14:creationId xmlns:p14="http://schemas.microsoft.com/office/powerpoint/2010/main" val="89792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900290-C969-A42D-9B8B-2DCF21F295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54872" y="1771504"/>
            <a:ext cx="4291956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1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1" name="Google Shape;2071;p48"/>
          <p:cNvGrpSpPr/>
          <p:nvPr/>
        </p:nvGrpSpPr>
        <p:grpSpPr>
          <a:xfrm>
            <a:off x="9708537" y="3088366"/>
            <a:ext cx="2556428" cy="3662541"/>
            <a:chOff x="7002029" y="2042500"/>
            <a:chExt cx="1917321" cy="2746906"/>
          </a:xfrm>
        </p:grpSpPr>
        <p:sp>
          <p:nvSpPr>
            <p:cNvPr id="2072" name="Google Shape;2072;p48"/>
            <p:cNvSpPr/>
            <p:nvPr/>
          </p:nvSpPr>
          <p:spPr>
            <a:xfrm rot="823658">
              <a:off x="7278510" y="2168760"/>
              <a:ext cx="1364359" cy="2494388"/>
            </a:xfrm>
            <a:custGeom>
              <a:avLst/>
              <a:gdLst/>
              <a:ahLst/>
              <a:cxnLst/>
              <a:rect l="l" t="t" r="r" b="b"/>
              <a:pathLst>
                <a:path w="62474" h="114218" extrusionOk="0">
                  <a:moveTo>
                    <a:pt x="27094" y="0"/>
                  </a:moveTo>
                  <a:cubicBezTo>
                    <a:pt x="25611" y="0"/>
                    <a:pt x="24310" y="685"/>
                    <a:pt x="23465" y="1781"/>
                  </a:cubicBezTo>
                  <a:cubicBezTo>
                    <a:pt x="23282" y="1940"/>
                    <a:pt x="23123" y="2123"/>
                    <a:pt x="22986" y="2306"/>
                  </a:cubicBezTo>
                  <a:cubicBezTo>
                    <a:pt x="22780" y="2511"/>
                    <a:pt x="22621" y="2694"/>
                    <a:pt x="22484" y="2853"/>
                  </a:cubicBezTo>
                  <a:cubicBezTo>
                    <a:pt x="22255" y="3082"/>
                    <a:pt x="22073" y="3333"/>
                    <a:pt x="21890" y="3607"/>
                  </a:cubicBezTo>
                  <a:cubicBezTo>
                    <a:pt x="21776" y="3789"/>
                    <a:pt x="21662" y="3949"/>
                    <a:pt x="21571" y="4132"/>
                  </a:cubicBezTo>
                  <a:cubicBezTo>
                    <a:pt x="21434" y="4337"/>
                    <a:pt x="21319" y="4543"/>
                    <a:pt x="21228" y="4748"/>
                  </a:cubicBezTo>
                  <a:cubicBezTo>
                    <a:pt x="20589" y="5844"/>
                    <a:pt x="20521" y="6894"/>
                    <a:pt x="20543" y="7533"/>
                  </a:cubicBezTo>
                  <a:cubicBezTo>
                    <a:pt x="20612" y="8560"/>
                    <a:pt x="21000" y="9541"/>
                    <a:pt x="21639" y="10340"/>
                  </a:cubicBezTo>
                  <a:cubicBezTo>
                    <a:pt x="22141" y="11322"/>
                    <a:pt x="22735" y="12120"/>
                    <a:pt x="23282" y="12805"/>
                  </a:cubicBezTo>
                  <a:cubicBezTo>
                    <a:pt x="23671" y="13627"/>
                    <a:pt x="24150" y="14220"/>
                    <a:pt x="24492" y="14608"/>
                  </a:cubicBezTo>
                  <a:cubicBezTo>
                    <a:pt x="24835" y="15202"/>
                    <a:pt x="25200" y="15818"/>
                    <a:pt x="25679" y="16412"/>
                  </a:cubicBezTo>
                  <a:cubicBezTo>
                    <a:pt x="25770" y="16549"/>
                    <a:pt x="25839" y="16686"/>
                    <a:pt x="25907" y="16823"/>
                  </a:cubicBezTo>
                  <a:cubicBezTo>
                    <a:pt x="25360" y="16937"/>
                    <a:pt x="24903" y="17119"/>
                    <a:pt x="24538" y="17302"/>
                  </a:cubicBezTo>
                  <a:cubicBezTo>
                    <a:pt x="24401" y="17347"/>
                    <a:pt x="24264" y="17416"/>
                    <a:pt x="24127" y="17462"/>
                  </a:cubicBezTo>
                  <a:cubicBezTo>
                    <a:pt x="23716" y="17599"/>
                    <a:pt x="23374" y="17758"/>
                    <a:pt x="23054" y="17964"/>
                  </a:cubicBezTo>
                  <a:cubicBezTo>
                    <a:pt x="22735" y="18101"/>
                    <a:pt x="22347" y="18283"/>
                    <a:pt x="21936" y="18557"/>
                  </a:cubicBezTo>
                  <a:cubicBezTo>
                    <a:pt x="21502" y="18717"/>
                    <a:pt x="21114" y="18945"/>
                    <a:pt x="20749" y="19219"/>
                  </a:cubicBezTo>
                  <a:cubicBezTo>
                    <a:pt x="20384" y="19402"/>
                    <a:pt x="20087" y="19584"/>
                    <a:pt x="19813" y="19790"/>
                  </a:cubicBezTo>
                  <a:cubicBezTo>
                    <a:pt x="19608" y="19950"/>
                    <a:pt x="19425" y="20109"/>
                    <a:pt x="19242" y="20292"/>
                  </a:cubicBezTo>
                  <a:cubicBezTo>
                    <a:pt x="19174" y="20360"/>
                    <a:pt x="19128" y="20406"/>
                    <a:pt x="19060" y="20475"/>
                  </a:cubicBezTo>
                  <a:cubicBezTo>
                    <a:pt x="18695" y="20703"/>
                    <a:pt x="18170" y="21045"/>
                    <a:pt x="17622" y="21593"/>
                  </a:cubicBezTo>
                  <a:cubicBezTo>
                    <a:pt x="17530" y="21661"/>
                    <a:pt x="17439" y="21730"/>
                    <a:pt x="17371" y="21821"/>
                  </a:cubicBezTo>
                  <a:cubicBezTo>
                    <a:pt x="17142" y="21981"/>
                    <a:pt x="16960" y="22164"/>
                    <a:pt x="16777" y="22346"/>
                  </a:cubicBezTo>
                  <a:cubicBezTo>
                    <a:pt x="16595" y="22483"/>
                    <a:pt x="16389" y="22643"/>
                    <a:pt x="16161" y="22871"/>
                  </a:cubicBezTo>
                  <a:cubicBezTo>
                    <a:pt x="15864" y="23122"/>
                    <a:pt x="15590" y="23396"/>
                    <a:pt x="15362" y="23693"/>
                  </a:cubicBezTo>
                  <a:cubicBezTo>
                    <a:pt x="15043" y="23990"/>
                    <a:pt x="14746" y="24332"/>
                    <a:pt x="14518" y="24674"/>
                  </a:cubicBezTo>
                  <a:cubicBezTo>
                    <a:pt x="14472" y="24720"/>
                    <a:pt x="14426" y="24766"/>
                    <a:pt x="14381" y="24789"/>
                  </a:cubicBezTo>
                  <a:cubicBezTo>
                    <a:pt x="14289" y="24903"/>
                    <a:pt x="14175" y="25017"/>
                    <a:pt x="14061" y="25154"/>
                  </a:cubicBezTo>
                  <a:cubicBezTo>
                    <a:pt x="13764" y="25428"/>
                    <a:pt x="13513" y="25747"/>
                    <a:pt x="13285" y="26090"/>
                  </a:cubicBezTo>
                  <a:cubicBezTo>
                    <a:pt x="13011" y="26432"/>
                    <a:pt x="12669" y="26866"/>
                    <a:pt x="12372" y="27436"/>
                  </a:cubicBezTo>
                  <a:cubicBezTo>
                    <a:pt x="11733" y="28167"/>
                    <a:pt x="11276" y="28920"/>
                    <a:pt x="10980" y="29513"/>
                  </a:cubicBezTo>
                  <a:cubicBezTo>
                    <a:pt x="10934" y="29559"/>
                    <a:pt x="10911" y="29582"/>
                    <a:pt x="10888" y="29627"/>
                  </a:cubicBezTo>
                  <a:cubicBezTo>
                    <a:pt x="10637" y="29993"/>
                    <a:pt x="10204" y="30563"/>
                    <a:pt x="9884" y="31339"/>
                  </a:cubicBezTo>
                  <a:lnTo>
                    <a:pt x="9405" y="32230"/>
                  </a:lnTo>
                  <a:cubicBezTo>
                    <a:pt x="9245" y="32481"/>
                    <a:pt x="9108" y="32755"/>
                    <a:pt x="8994" y="33028"/>
                  </a:cubicBezTo>
                  <a:cubicBezTo>
                    <a:pt x="8925" y="33165"/>
                    <a:pt x="8857" y="33302"/>
                    <a:pt x="8788" y="33462"/>
                  </a:cubicBezTo>
                  <a:cubicBezTo>
                    <a:pt x="8560" y="33782"/>
                    <a:pt x="8400" y="34147"/>
                    <a:pt x="8263" y="34535"/>
                  </a:cubicBezTo>
                  <a:cubicBezTo>
                    <a:pt x="8172" y="34718"/>
                    <a:pt x="8104" y="34877"/>
                    <a:pt x="8058" y="35037"/>
                  </a:cubicBezTo>
                  <a:cubicBezTo>
                    <a:pt x="7784" y="35516"/>
                    <a:pt x="7579" y="36041"/>
                    <a:pt x="7442" y="36566"/>
                  </a:cubicBezTo>
                  <a:cubicBezTo>
                    <a:pt x="7373" y="36749"/>
                    <a:pt x="7282" y="36954"/>
                    <a:pt x="7213" y="37183"/>
                  </a:cubicBezTo>
                  <a:lnTo>
                    <a:pt x="6940" y="37959"/>
                  </a:lnTo>
                  <a:cubicBezTo>
                    <a:pt x="6209" y="40104"/>
                    <a:pt x="5479" y="42341"/>
                    <a:pt x="5091" y="44806"/>
                  </a:cubicBezTo>
                  <a:cubicBezTo>
                    <a:pt x="5091" y="44829"/>
                    <a:pt x="5091" y="44829"/>
                    <a:pt x="5091" y="44829"/>
                  </a:cubicBezTo>
                  <a:cubicBezTo>
                    <a:pt x="4794" y="45605"/>
                    <a:pt x="4726" y="46290"/>
                    <a:pt x="4680" y="46724"/>
                  </a:cubicBezTo>
                  <a:cubicBezTo>
                    <a:pt x="4520" y="47317"/>
                    <a:pt x="4497" y="47842"/>
                    <a:pt x="4497" y="48207"/>
                  </a:cubicBezTo>
                  <a:cubicBezTo>
                    <a:pt x="4406" y="48778"/>
                    <a:pt x="4360" y="49371"/>
                    <a:pt x="4337" y="49965"/>
                  </a:cubicBezTo>
                  <a:cubicBezTo>
                    <a:pt x="4337" y="49965"/>
                    <a:pt x="4337" y="49965"/>
                    <a:pt x="4315" y="49988"/>
                  </a:cubicBezTo>
                  <a:lnTo>
                    <a:pt x="3858" y="50695"/>
                  </a:lnTo>
                  <a:cubicBezTo>
                    <a:pt x="3607" y="50992"/>
                    <a:pt x="3402" y="51311"/>
                    <a:pt x="3219" y="51654"/>
                  </a:cubicBezTo>
                  <a:cubicBezTo>
                    <a:pt x="2854" y="52156"/>
                    <a:pt x="2466" y="52749"/>
                    <a:pt x="2101" y="53411"/>
                  </a:cubicBezTo>
                  <a:cubicBezTo>
                    <a:pt x="2032" y="53503"/>
                    <a:pt x="1986" y="53571"/>
                    <a:pt x="1941" y="53662"/>
                  </a:cubicBezTo>
                  <a:cubicBezTo>
                    <a:pt x="1804" y="53868"/>
                    <a:pt x="1667" y="54073"/>
                    <a:pt x="1598" y="54187"/>
                  </a:cubicBezTo>
                  <a:cubicBezTo>
                    <a:pt x="1" y="56242"/>
                    <a:pt x="183" y="58981"/>
                    <a:pt x="2055" y="60852"/>
                  </a:cubicBezTo>
                  <a:cubicBezTo>
                    <a:pt x="2991" y="61811"/>
                    <a:pt x="4201" y="62359"/>
                    <a:pt x="5616" y="62473"/>
                  </a:cubicBezTo>
                  <a:cubicBezTo>
                    <a:pt x="5616" y="62541"/>
                    <a:pt x="5639" y="62610"/>
                    <a:pt x="5639" y="62678"/>
                  </a:cubicBezTo>
                  <a:cubicBezTo>
                    <a:pt x="5593" y="63226"/>
                    <a:pt x="5570" y="64116"/>
                    <a:pt x="5935" y="65098"/>
                  </a:cubicBezTo>
                  <a:lnTo>
                    <a:pt x="6049" y="65737"/>
                  </a:lnTo>
                  <a:lnTo>
                    <a:pt x="6186" y="66947"/>
                  </a:lnTo>
                  <a:cubicBezTo>
                    <a:pt x="6186" y="67974"/>
                    <a:pt x="6369" y="68841"/>
                    <a:pt x="6506" y="69572"/>
                  </a:cubicBezTo>
                  <a:cubicBezTo>
                    <a:pt x="6529" y="69754"/>
                    <a:pt x="6574" y="69914"/>
                    <a:pt x="6597" y="70051"/>
                  </a:cubicBezTo>
                  <a:lnTo>
                    <a:pt x="6666" y="70508"/>
                  </a:lnTo>
                  <a:cubicBezTo>
                    <a:pt x="6666" y="70941"/>
                    <a:pt x="6711" y="71375"/>
                    <a:pt x="6803" y="71786"/>
                  </a:cubicBezTo>
                  <a:cubicBezTo>
                    <a:pt x="6803" y="71831"/>
                    <a:pt x="6803" y="71900"/>
                    <a:pt x="6825" y="71968"/>
                  </a:cubicBezTo>
                  <a:cubicBezTo>
                    <a:pt x="6871" y="72516"/>
                    <a:pt x="6917" y="73178"/>
                    <a:pt x="7077" y="73886"/>
                  </a:cubicBezTo>
                  <a:cubicBezTo>
                    <a:pt x="7077" y="74502"/>
                    <a:pt x="7168" y="75095"/>
                    <a:pt x="7305" y="75666"/>
                  </a:cubicBezTo>
                  <a:cubicBezTo>
                    <a:pt x="7350" y="76511"/>
                    <a:pt x="7442" y="77401"/>
                    <a:pt x="7624" y="78337"/>
                  </a:cubicBezTo>
                  <a:cubicBezTo>
                    <a:pt x="7624" y="78747"/>
                    <a:pt x="7670" y="79250"/>
                    <a:pt x="7807" y="79843"/>
                  </a:cubicBezTo>
                  <a:cubicBezTo>
                    <a:pt x="7807" y="80254"/>
                    <a:pt x="7853" y="80802"/>
                    <a:pt x="8012" y="81418"/>
                  </a:cubicBezTo>
                  <a:cubicBezTo>
                    <a:pt x="8035" y="81760"/>
                    <a:pt x="8104" y="82148"/>
                    <a:pt x="8195" y="82559"/>
                  </a:cubicBezTo>
                  <a:cubicBezTo>
                    <a:pt x="8241" y="83130"/>
                    <a:pt x="8332" y="83586"/>
                    <a:pt x="8400" y="83929"/>
                  </a:cubicBezTo>
                  <a:cubicBezTo>
                    <a:pt x="8355" y="84477"/>
                    <a:pt x="8423" y="85024"/>
                    <a:pt x="8583" y="85549"/>
                  </a:cubicBezTo>
                  <a:cubicBezTo>
                    <a:pt x="8674" y="86280"/>
                    <a:pt x="8788" y="86942"/>
                    <a:pt x="8903" y="87558"/>
                  </a:cubicBezTo>
                  <a:cubicBezTo>
                    <a:pt x="8903" y="88197"/>
                    <a:pt x="8948" y="88882"/>
                    <a:pt x="9108" y="89612"/>
                  </a:cubicBezTo>
                  <a:cubicBezTo>
                    <a:pt x="9154" y="90137"/>
                    <a:pt x="9268" y="90571"/>
                    <a:pt x="9359" y="90890"/>
                  </a:cubicBezTo>
                  <a:cubicBezTo>
                    <a:pt x="9428" y="91484"/>
                    <a:pt x="9496" y="92100"/>
                    <a:pt x="9542" y="92739"/>
                  </a:cubicBezTo>
                  <a:cubicBezTo>
                    <a:pt x="9656" y="93881"/>
                    <a:pt x="9770" y="95067"/>
                    <a:pt x="9998" y="96323"/>
                  </a:cubicBezTo>
                  <a:cubicBezTo>
                    <a:pt x="10021" y="96642"/>
                    <a:pt x="10044" y="97122"/>
                    <a:pt x="10204" y="97692"/>
                  </a:cubicBezTo>
                  <a:cubicBezTo>
                    <a:pt x="10204" y="98332"/>
                    <a:pt x="10295" y="99108"/>
                    <a:pt x="10523" y="99952"/>
                  </a:cubicBezTo>
                  <a:cubicBezTo>
                    <a:pt x="10523" y="100180"/>
                    <a:pt x="10546" y="100431"/>
                    <a:pt x="10569" y="100660"/>
                  </a:cubicBezTo>
                  <a:cubicBezTo>
                    <a:pt x="10569" y="101071"/>
                    <a:pt x="10614" y="101459"/>
                    <a:pt x="10706" y="101847"/>
                  </a:cubicBezTo>
                  <a:cubicBezTo>
                    <a:pt x="10729" y="102098"/>
                    <a:pt x="10751" y="102372"/>
                    <a:pt x="10797" y="102623"/>
                  </a:cubicBezTo>
                  <a:cubicBezTo>
                    <a:pt x="10820" y="102988"/>
                    <a:pt x="10888" y="103353"/>
                    <a:pt x="10980" y="103695"/>
                  </a:cubicBezTo>
                  <a:cubicBezTo>
                    <a:pt x="10980" y="103695"/>
                    <a:pt x="10980" y="103718"/>
                    <a:pt x="11002" y="103718"/>
                  </a:cubicBezTo>
                  <a:cubicBezTo>
                    <a:pt x="10980" y="104175"/>
                    <a:pt x="11002" y="104608"/>
                    <a:pt x="11117" y="105042"/>
                  </a:cubicBezTo>
                  <a:cubicBezTo>
                    <a:pt x="11139" y="105407"/>
                    <a:pt x="11185" y="105818"/>
                    <a:pt x="11276" y="106298"/>
                  </a:cubicBezTo>
                  <a:cubicBezTo>
                    <a:pt x="11322" y="106549"/>
                    <a:pt x="11368" y="106800"/>
                    <a:pt x="11436" y="107051"/>
                  </a:cubicBezTo>
                  <a:cubicBezTo>
                    <a:pt x="11642" y="108078"/>
                    <a:pt x="12052" y="108945"/>
                    <a:pt x="12714" y="109698"/>
                  </a:cubicBezTo>
                  <a:cubicBezTo>
                    <a:pt x="12760" y="109767"/>
                    <a:pt x="12828" y="109835"/>
                    <a:pt x="12897" y="109904"/>
                  </a:cubicBezTo>
                  <a:cubicBezTo>
                    <a:pt x="12965" y="110269"/>
                    <a:pt x="13080" y="110657"/>
                    <a:pt x="13262" y="111045"/>
                  </a:cubicBezTo>
                  <a:cubicBezTo>
                    <a:pt x="13445" y="111502"/>
                    <a:pt x="13719" y="111935"/>
                    <a:pt x="14084" y="112323"/>
                  </a:cubicBezTo>
                  <a:cubicBezTo>
                    <a:pt x="15065" y="113419"/>
                    <a:pt x="16389" y="114012"/>
                    <a:pt x="17827" y="114012"/>
                  </a:cubicBezTo>
                  <a:lnTo>
                    <a:pt x="18649" y="114012"/>
                  </a:lnTo>
                  <a:cubicBezTo>
                    <a:pt x="18832" y="114012"/>
                    <a:pt x="19037" y="114012"/>
                    <a:pt x="19220" y="113990"/>
                  </a:cubicBezTo>
                  <a:lnTo>
                    <a:pt x="19516" y="113990"/>
                  </a:lnTo>
                  <a:cubicBezTo>
                    <a:pt x="19927" y="114104"/>
                    <a:pt x="20338" y="114149"/>
                    <a:pt x="20749" y="114149"/>
                  </a:cubicBezTo>
                  <a:lnTo>
                    <a:pt x="20772" y="114149"/>
                  </a:lnTo>
                  <a:cubicBezTo>
                    <a:pt x="20977" y="114149"/>
                    <a:pt x="21160" y="114172"/>
                    <a:pt x="21365" y="114172"/>
                  </a:cubicBezTo>
                  <a:cubicBezTo>
                    <a:pt x="21685" y="114195"/>
                    <a:pt x="22027" y="114218"/>
                    <a:pt x="22438" y="114218"/>
                  </a:cubicBezTo>
                  <a:cubicBezTo>
                    <a:pt x="22803" y="114218"/>
                    <a:pt x="23146" y="114195"/>
                    <a:pt x="23488" y="114172"/>
                  </a:cubicBezTo>
                  <a:lnTo>
                    <a:pt x="23579" y="114172"/>
                  </a:lnTo>
                  <a:cubicBezTo>
                    <a:pt x="23807" y="114172"/>
                    <a:pt x="24036" y="114149"/>
                    <a:pt x="24264" y="114104"/>
                  </a:cubicBezTo>
                  <a:lnTo>
                    <a:pt x="25451" y="114104"/>
                  </a:lnTo>
                  <a:cubicBezTo>
                    <a:pt x="25748" y="114149"/>
                    <a:pt x="26044" y="114172"/>
                    <a:pt x="26364" y="114172"/>
                  </a:cubicBezTo>
                  <a:cubicBezTo>
                    <a:pt x="26683" y="114172"/>
                    <a:pt x="27003" y="114149"/>
                    <a:pt x="27323" y="114104"/>
                  </a:cubicBezTo>
                  <a:cubicBezTo>
                    <a:pt x="27460" y="114081"/>
                    <a:pt x="27619" y="114081"/>
                    <a:pt x="27756" y="114058"/>
                  </a:cubicBezTo>
                  <a:cubicBezTo>
                    <a:pt x="27916" y="114081"/>
                    <a:pt x="28076" y="114081"/>
                    <a:pt x="28258" y="114081"/>
                  </a:cubicBezTo>
                  <a:lnTo>
                    <a:pt x="28281" y="114081"/>
                  </a:lnTo>
                  <a:cubicBezTo>
                    <a:pt x="28738" y="114149"/>
                    <a:pt x="29194" y="114195"/>
                    <a:pt x="29674" y="114195"/>
                  </a:cubicBezTo>
                  <a:cubicBezTo>
                    <a:pt x="30130" y="114195"/>
                    <a:pt x="30564" y="114149"/>
                    <a:pt x="31043" y="114081"/>
                  </a:cubicBezTo>
                  <a:cubicBezTo>
                    <a:pt x="31066" y="114104"/>
                    <a:pt x="31089" y="114104"/>
                    <a:pt x="31112" y="114104"/>
                  </a:cubicBezTo>
                  <a:cubicBezTo>
                    <a:pt x="31637" y="114172"/>
                    <a:pt x="32093" y="114195"/>
                    <a:pt x="32550" y="114195"/>
                  </a:cubicBezTo>
                  <a:cubicBezTo>
                    <a:pt x="32960" y="114195"/>
                    <a:pt x="33371" y="114172"/>
                    <a:pt x="33759" y="114104"/>
                  </a:cubicBezTo>
                  <a:cubicBezTo>
                    <a:pt x="33965" y="114149"/>
                    <a:pt x="34193" y="114149"/>
                    <a:pt x="34421" y="114149"/>
                  </a:cubicBezTo>
                  <a:cubicBezTo>
                    <a:pt x="34764" y="114149"/>
                    <a:pt x="35083" y="114127"/>
                    <a:pt x="35380" y="114058"/>
                  </a:cubicBezTo>
                  <a:cubicBezTo>
                    <a:pt x="35677" y="114081"/>
                    <a:pt x="36019" y="114127"/>
                    <a:pt x="36407" y="114127"/>
                  </a:cubicBezTo>
                  <a:cubicBezTo>
                    <a:pt x="36658" y="114127"/>
                    <a:pt x="36909" y="114104"/>
                    <a:pt x="37137" y="114081"/>
                  </a:cubicBezTo>
                  <a:cubicBezTo>
                    <a:pt x="37411" y="114127"/>
                    <a:pt x="37708" y="114149"/>
                    <a:pt x="38005" y="114149"/>
                  </a:cubicBezTo>
                  <a:cubicBezTo>
                    <a:pt x="38393" y="114149"/>
                    <a:pt x="38804" y="114104"/>
                    <a:pt x="39215" y="114035"/>
                  </a:cubicBezTo>
                  <a:cubicBezTo>
                    <a:pt x="39466" y="114058"/>
                    <a:pt x="39717" y="114058"/>
                    <a:pt x="39968" y="114058"/>
                  </a:cubicBezTo>
                  <a:lnTo>
                    <a:pt x="40082" y="114058"/>
                  </a:lnTo>
                  <a:cubicBezTo>
                    <a:pt x="40356" y="114104"/>
                    <a:pt x="40653" y="114127"/>
                    <a:pt x="40949" y="114127"/>
                  </a:cubicBezTo>
                  <a:cubicBezTo>
                    <a:pt x="41178" y="114127"/>
                    <a:pt x="41406" y="114127"/>
                    <a:pt x="41611" y="114081"/>
                  </a:cubicBezTo>
                  <a:cubicBezTo>
                    <a:pt x="41657" y="114104"/>
                    <a:pt x="41703" y="114104"/>
                    <a:pt x="41725" y="114104"/>
                  </a:cubicBezTo>
                  <a:cubicBezTo>
                    <a:pt x="41885" y="114104"/>
                    <a:pt x="42045" y="114104"/>
                    <a:pt x="42205" y="114127"/>
                  </a:cubicBezTo>
                  <a:cubicBezTo>
                    <a:pt x="42547" y="114127"/>
                    <a:pt x="42935" y="114149"/>
                    <a:pt x="43346" y="114149"/>
                  </a:cubicBezTo>
                  <a:cubicBezTo>
                    <a:pt x="44213" y="114149"/>
                    <a:pt x="45537" y="114081"/>
                    <a:pt x="46975" y="113510"/>
                  </a:cubicBezTo>
                  <a:cubicBezTo>
                    <a:pt x="47112" y="113442"/>
                    <a:pt x="47272" y="113373"/>
                    <a:pt x="47409" y="113305"/>
                  </a:cubicBezTo>
                  <a:cubicBezTo>
                    <a:pt x="47957" y="113008"/>
                    <a:pt x="49532" y="112004"/>
                    <a:pt x="49897" y="109858"/>
                  </a:cubicBezTo>
                  <a:cubicBezTo>
                    <a:pt x="50057" y="109698"/>
                    <a:pt x="50216" y="109493"/>
                    <a:pt x="50353" y="109288"/>
                  </a:cubicBezTo>
                  <a:cubicBezTo>
                    <a:pt x="50833" y="108649"/>
                    <a:pt x="51152" y="107895"/>
                    <a:pt x="51312" y="107051"/>
                  </a:cubicBezTo>
                  <a:cubicBezTo>
                    <a:pt x="51403" y="106708"/>
                    <a:pt x="51449" y="106389"/>
                    <a:pt x="51472" y="106046"/>
                  </a:cubicBezTo>
                  <a:cubicBezTo>
                    <a:pt x="51632" y="105202"/>
                    <a:pt x="51677" y="104449"/>
                    <a:pt x="51700" y="103878"/>
                  </a:cubicBezTo>
                  <a:cubicBezTo>
                    <a:pt x="51700" y="103787"/>
                    <a:pt x="51723" y="103695"/>
                    <a:pt x="51723" y="103604"/>
                  </a:cubicBezTo>
                  <a:cubicBezTo>
                    <a:pt x="51837" y="103239"/>
                    <a:pt x="51883" y="102897"/>
                    <a:pt x="51905" y="102577"/>
                  </a:cubicBezTo>
                  <a:lnTo>
                    <a:pt x="52134" y="101048"/>
                  </a:lnTo>
                  <a:cubicBezTo>
                    <a:pt x="52316" y="100409"/>
                    <a:pt x="52362" y="99815"/>
                    <a:pt x="52362" y="99404"/>
                  </a:cubicBezTo>
                  <a:cubicBezTo>
                    <a:pt x="52453" y="98879"/>
                    <a:pt x="52522" y="98309"/>
                    <a:pt x="52545" y="97692"/>
                  </a:cubicBezTo>
                  <a:cubicBezTo>
                    <a:pt x="52613" y="97373"/>
                    <a:pt x="52704" y="96939"/>
                    <a:pt x="52727" y="96414"/>
                  </a:cubicBezTo>
                  <a:cubicBezTo>
                    <a:pt x="52978" y="95227"/>
                    <a:pt x="53115" y="94086"/>
                    <a:pt x="53115" y="92990"/>
                  </a:cubicBezTo>
                  <a:cubicBezTo>
                    <a:pt x="53298" y="92100"/>
                    <a:pt x="53366" y="91301"/>
                    <a:pt x="53435" y="90639"/>
                  </a:cubicBezTo>
                  <a:cubicBezTo>
                    <a:pt x="53663" y="89681"/>
                    <a:pt x="53846" y="88654"/>
                    <a:pt x="53846" y="87512"/>
                  </a:cubicBezTo>
                  <a:cubicBezTo>
                    <a:pt x="53891" y="87330"/>
                    <a:pt x="53937" y="87124"/>
                    <a:pt x="53960" y="86873"/>
                  </a:cubicBezTo>
                  <a:cubicBezTo>
                    <a:pt x="54097" y="86417"/>
                    <a:pt x="54142" y="86006"/>
                    <a:pt x="54165" y="85686"/>
                  </a:cubicBezTo>
                  <a:cubicBezTo>
                    <a:pt x="54302" y="85184"/>
                    <a:pt x="54371" y="84636"/>
                    <a:pt x="54348" y="84089"/>
                  </a:cubicBezTo>
                  <a:cubicBezTo>
                    <a:pt x="54371" y="83974"/>
                    <a:pt x="54371" y="83860"/>
                    <a:pt x="54393" y="83723"/>
                  </a:cubicBezTo>
                  <a:cubicBezTo>
                    <a:pt x="54485" y="83335"/>
                    <a:pt x="54530" y="82970"/>
                    <a:pt x="54530" y="82651"/>
                  </a:cubicBezTo>
                  <a:cubicBezTo>
                    <a:pt x="54690" y="82080"/>
                    <a:pt x="54713" y="81555"/>
                    <a:pt x="54736" y="81190"/>
                  </a:cubicBezTo>
                  <a:cubicBezTo>
                    <a:pt x="54759" y="81076"/>
                    <a:pt x="54759" y="80984"/>
                    <a:pt x="54759" y="80870"/>
                  </a:cubicBezTo>
                  <a:cubicBezTo>
                    <a:pt x="54896" y="80185"/>
                    <a:pt x="54964" y="79546"/>
                    <a:pt x="55032" y="78976"/>
                  </a:cubicBezTo>
                  <a:cubicBezTo>
                    <a:pt x="55032" y="78884"/>
                    <a:pt x="55032" y="78793"/>
                    <a:pt x="55055" y="78725"/>
                  </a:cubicBezTo>
                  <a:cubicBezTo>
                    <a:pt x="55261" y="77971"/>
                    <a:pt x="55284" y="77309"/>
                    <a:pt x="55284" y="76899"/>
                  </a:cubicBezTo>
                  <a:cubicBezTo>
                    <a:pt x="55557" y="75392"/>
                    <a:pt x="55717" y="73954"/>
                    <a:pt x="55854" y="72539"/>
                  </a:cubicBezTo>
                  <a:cubicBezTo>
                    <a:pt x="55900" y="72082"/>
                    <a:pt x="55968" y="71626"/>
                    <a:pt x="56014" y="71169"/>
                  </a:cubicBezTo>
                  <a:cubicBezTo>
                    <a:pt x="56037" y="70987"/>
                    <a:pt x="56037" y="70781"/>
                    <a:pt x="56037" y="70599"/>
                  </a:cubicBezTo>
                  <a:lnTo>
                    <a:pt x="56128" y="70074"/>
                  </a:lnTo>
                  <a:cubicBezTo>
                    <a:pt x="56174" y="69937"/>
                    <a:pt x="56197" y="69800"/>
                    <a:pt x="56219" y="69663"/>
                  </a:cubicBezTo>
                  <a:cubicBezTo>
                    <a:pt x="56356" y="68910"/>
                    <a:pt x="56539" y="67997"/>
                    <a:pt x="56562" y="66947"/>
                  </a:cubicBezTo>
                  <a:lnTo>
                    <a:pt x="56653" y="65965"/>
                  </a:lnTo>
                  <a:cubicBezTo>
                    <a:pt x="56767" y="65600"/>
                    <a:pt x="56813" y="65281"/>
                    <a:pt x="56859" y="65007"/>
                  </a:cubicBezTo>
                  <a:cubicBezTo>
                    <a:pt x="57178" y="64048"/>
                    <a:pt x="57155" y="63203"/>
                    <a:pt x="57110" y="62678"/>
                  </a:cubicBezTo>
                  <a:cubicBezTo>
                    <a:pt x="57132" y="62587"/>
                    <a:pt x="57132" y="62473"/>
                    <a:pt x="57155" y="62382"/>
                  </a:cubicBezTo>
                  <a:cubicBezTo>
                    <a:pt x="57406" y="62336"/>
                    <a:pt x="57680" y="62290"/>
                    <a:pt x="57954" y="62245"/>
                  </a:cubicBezTo>
                  <a:cubicBezTo>
                    <a:pt x="59940" y="61857"/>
                    <a:pt x="60967" y="60738"/>
                    <a:pt x="61492" y="59871"/>
                  </a:cubicBezTo>
                  <a:cubicBezTo>
                    <a:pt x="61994" y="59004"/>
                    <a:pt x="62474" y="57566"/>
                    <a:pt x="61880" y="55671"/>
                  </a:cubicBezTo>
                  <a:cubicBezTo>
                    <a:pt x="61766" y="55306"/>
                    <a:pt x="61606" y="54964"/>
                    <a:pt x="61401" y="54621"/>
                  </a:cubicBezTo>
                  <a:lnTo>
                    <a:pt x="60648" y="53411"/>
                  </a:lnTo>
                  <a:cubicBezTo>
                    <a:pt x="60351" y="52886"/>
                    <a:pt x="59940" y="52247"/>
                    <a:pt x="59461" y="51585"/>
                  </a:cubicBezTo>
                  <a:cubicBezTo>
                    <a:pt x="59301" y="51266"/>
                    <a:pt x="59095" y="50969"/>
                    <a:pt x="58844" y="50672"/>
                  </a:cubicBezTo>
                  <a:lnTo>
                    <a:pt x="58388" y="49988"/>
                  </a:lnTo>
                  <a:cubicBezTo>
                    <a:pt x="58388" y="49988"/>
                    <a:pt x="58388" y="49965"/>
                    <a:pt x="58388" y="49942"/>
                  </a:cubicBezTo>
                  <a:cubicBezTo>
                    <a:pt x="58388" y="49143"/>
                    <a:pt x="58388" y="48184"/>
                    <a:pt x="58251" y="47134"/>
                  </a:cubicBezTo>
                  <a:cubicBezTo>
                    <a:pt x="58274" y="46176"/>
                    <a:pt x="58114" y="45354"/>
                    <a:pt x="58000" y="44761"/>
                  </a:cubicBezTo>
                  <a:cubicBezTo>
                    <a:pt x="57954" y="44601"/>
                    <a:pt x="57908" y="44418"/>
                    <a:pt x="57908" y="44327"/>
                  </a:cubicBezTo>
                  <a:cubicBezTo>
                    <a:pt x="57749" y="43049"/>
                    <a:pt x="57543" y="41679"/>
                    <a:pt x="57110" y="40264"/>
                  </a:cubicBezTo>
                  <a:cubicBezTo>
                    <a:pt x="57041" y="39328"/>
                    <a:pt x="56790" y="38575"/>
                    <a:pt x="56630" y="38050"/>
                  </a:cubicBezTo>
                  <a:lnTo>
                    <a:pt x="56539" y="37822"/>
                  </a:lnTo>
                  <a:lnTo>
                    <a:pt x="56493" y="37662"/>
                  </a:lnTo>
                  <a:cubicBezTo>
                    <a:pt x="55900" y="35676"/>
                    <a:pt x="55215" y="33439"/>
                    <a:pt x="53983" y="31271"/>
                  </a:cubicBezTo>
                  <a:cubicBezTo>
                    <a:pt x="53252" y="29536"/>
                    <a:pt x="52430" y="28030"/>
                    <a:pt x="51426" y="26751"/>
                  </a:cubicBezTo>
                  <a:cubicBezTo>
                    <a:pt x="51266" y="26432"/>
                    <a:pt x="51038" y="26112"/>
                    <a:pt x="50810" y="25838"/>
                  </a:cubicBezTo>
                  <a:cubicBezTo>
                    <a:pt x="50194" y="24834"/>
                    <a:pt x="49463" y="24081"/>
                    <a:pt x="48847" y="23465"/>
                  </a:cubicBezTo>
                  <a:cubicBezTo>
                    <a:pt x="48710" y="23282"/>
                    <a:pt x="48527" y="23099"/>
                    <a:pt x="48367" y="22917"/>
                  </a:cubicBezTo>
                  <a:cubicBezTo>
                    <a:pt x="48322" y="22871"/>
                    <a:pt x="48276" y="22826"/>
                    <a:pt x="48231" y="22803"/>
                  </a:cubicBezTo>
                  <a:cubicBezTo>
                    <a:pt x="48162" y="22711"/>
                    <a:pt x="48094" y="22643"/>
                    <a:pt x="48025" y="22574"/>
                  </a:cubicBezTo>
                  <a:cubicBezTo>
                    <a:pt x="47660" y="22072"/>
                    <a:pt x="47226" y="21661"/>
                    <a:pt x="46701" y="21319"/>
                  </a:cubicBezTo>
                  <a:cubicBezTo>
                    <a:pt x="46382" y="21022"/>
                    <a:pt x="46016" y="20703"/>
                    <a:pt x="45628" y="20383"/>
                  </a:cubicBezTo>
                  <a:cubicBezTo>
                    <a:pt x="45332" y="20109"/>
                    <a:pt x="44989" y="19881"/>
                    <a:pt x="44647" y="19676"/>
                  </a:cubicBezTo>
                  <a:cubicBezTo>
                    <a:pt x="44578" y="19630"/>
                    <a:pt x="44487" y="19584"/>
                    <a:pt x="44419" y="19539"/>
                  </a:cubicBezTo>
                  <a:cubicBezTo>
                    <a:pt x="43711" y="18968"/>
                    <a:pt x="42981" y="18534"/>
                    <a:pt x="42205" y="18192"/>
                  </a:cubicBezTo>
                  <a:cubicBezTo>
                    <a:pt x="41908" y="17987"/>
                    <a:pt x="41611" y="17827"/>
                    <a:pt x="41429" y="17736"/>
                  </a:cubicBezTo>
                  <a:cubicBezTo>
                    <a:pt x="41178" y="17530"/>
                    <a:pt x="40904" y="17370"/>
                    <a:pt x="40630" y="17211"/>
                  </a:cubicBezTo>
                  <a:cubicBezTo>
                    <a:pt x="40607" y="17096"/>
                    <a:pt x="40607" y="16982"/>
                    <a:pt x="40584" y="16845"/>
                  </a:cubicBezTo>
                  <a:cubicBezTo>
                    <a:pt x="40584" y="15658"/>
                    <a:pt x="40173" y="14494"/>
                    <a:pt x="39420" y="13536"/>
                  </a:cubicBezTo>
                  <a:lnTo>
                    <a:pt x="38461" y="12166"/>
                  </a:lnTo>
                  <a:cubicBezTo>
                    <a:pt x="38324" y="11938"/>
                    <a:pt x="38165" y="11710"/>
                    <a:pt x="38005" y="11504"/>
                  </a:cubicBezTo>
                  <a:cubicBezTo>
                    <a:pt x="37914" y="11344"/>
                    <a:pt x="37799" y="11185"/>
                    <a:pt x="37685" y="11048"/>
                  </a:cubicBezTo>
                  <a:cubicBezTo>
                    <a:pt x="37548" y="10819"/>
                    <a:pt x="37411" y="10614"/>
                    <a:pt x="37229" y="10409"/>
                  </a:cubicBezTo>
                  <a:cubicBezTo>
                    <a:pt x="37069" y="10135"/>
                    <a:pt x="36864" y="9861"/>
                    <a:pt x="36635" y="9610"/>
                  </a:cubicBezTo>
                  <a:cubicBezTo>
                    <a:pt x="36430" y="9245"/>
                    <a:pt x="36133" y="8742"/>
                    <a:pt x="35699" y="8217"/>
                  </a:cubicBezTo>
                  <a:lnTo>
                    <a:pt x="35015" y="7259"/>
                  </a:lnTo>
                  <a:lnTo>
                    <a:pt x="34832" y="6939"/>
                  </a:lnTo>
                  <a:cubicBezTo>
                    <a:pt x="34718" y="6757"/>
                    <a:pt x="34581" y="6551"/>
                    <a:pt x="34421" y="6369"/>
                  </a:cubicBezTo>
                  <a:cubicBezTo>
                    <a:pt x="34398" y="6323"/>
                    <a:pt x="34376" y="6277"/>
                    <a:pt x="34330" y="6232"/>
                  </a:cubicBezTo>
                  <a:cubicBezTo>
                    <a:pt x="34170" y="6003"/>
                    <a:pt x="33965" y="5684"/>
                    <a:pt x="33691" y="5319"/>
                  </a:cubicBezTo>
                  <a:cubicBezTo>
                    <a:pt x="33120" y="4337"/>
                    <a:pt x="32435" y="3561"/>
                    <a:pt x="31888" y="2990"/>
                  </a:cubicBezTo>
                  <a:cubicBezTo>
                    <a:pt x="31431" y="2169"/>
                    <a:pt x="30655" y="1301"/>
                    <a:pt x="29445" y="617"/>
                  </a:cubicBezTo>
                  <a:cubicBezTo>
                    <a:pt x="28715" y="206"/>
                    <a:pt x="27916" y="0"/>
                    <a:pt x="270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48"/>
            <p:cNvSpPr/>
            <p:nvPr/>
          </p:nvSpPr>
          <p:spPr>
            <a:xfrm rot="823658">
              <a:off x="8332289" y="3754406"/>
              <a:ext cx="2533" cy="1529"/>
            </a:xfrm>
            <a:custGeom>
              <a:avLst/>
              <a:gdLst/>
              <a:ahLst/>
              <a:cxnLst/>
              <a:rect l="l" t="t" r="r" b="b"/>
              <a:pathLst>
                <a:path w="116" h="70" extrusionOk="0">
                  <a:moveTo>
                    <a:pt x="47" y="1"/>
                  </a:moveTo>
                  <a:cubicBezTo>
                    <a:pt x="47" y="1"/>
                    <a:pt x="24" y="47"/>
                    <a:pt x="1" y="69"/>
                  </a:cubicBezTo>
                  <a:cubicBezTo>
                    <a:pt x="92" y="47"/>
                    <a:pt x="115" y="1"/>
                    <a:pt x="47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48"/>
            <p:cNvSpPr/>
            <p:nvPr/>
          </p:nvSpPr>
          <p:spPr>
            <a:xfrm rot="823658">
              <a:off x="7493609" y="3337977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24" y="0"/>
                  </a:moveTo>
                  <a:lnTo>
                    <a:pt x="24" y="0"/>
                  </a:lnTo>
                  <a:cubicBezTo>
                    <a:pt x="1" y="160"/>
                    <a:pt x="46" y="274"/>
                    <a:pt x="161" y="388"/>
                  </a:cubicBezTo>
                  <a:cubicBezTo>
                    <a:pt x="206" y="228"/>
                    <a:pt x="183" y="91"/>
                    <a:pt x="2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48"/>
            <p:cNvSpPr/>
            <p:nvPr/>
          </p:nvSpPr>
          <p:spPr>
            <a:xfrm rot="823658">
              <a:off x="8410791" y="3562014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184" y="0"/>
                  </a:moveTo>
                  <a:cubicBezTo>
                    <a:pt x="24" y="91"/>
                    <a:pt x="1" y="228"/>
                    <a:pt x="47" y="388"/>
                  </a:cubicBezTo>
                  <a:cubicBezTo>
                    <a:pt x="161" y="297"/>
                    <a:pt x="206" y="160"/>
                    <a:pt x="18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48"/>
            <p:cNvSpPr/>
            <p:nvPr/>
          </p:nvSpPr>
          <p:spPr>
            <a:xfrm rot="823658">
              <a:off x="7371865" y="3404983"/>
              <a:ext cx="929679" cy="1083446"/>
            </a:xfrm>
            <a:custGeom>
              <a:avLst/>
              <a:gdLst/>
              <a:ahLst/>
              <a:cxnLst/>
              <a:rect l="l" t="t" r="r" b="b"/>
              <a:pathLst>
                <a:path w="42570" h="49611" extrusionOk="0">
                  <a:moveTo>
                    <a:pt x="11664" y="1586"/>
                  </a:moveTo>
                  <a:cubicBezTo>
                    <a:pt x="11687" y="1586"/>
                    <a:pt x="11733" y="1609"/>
                    <a:pt x="11756" y="1631"/>
                  </a:cubicBezTo>
                  <a:lnTo>
                    <a:pt x="11687" y="1631"/>
                  </a:lnTo>
                  <a:cubicBezTo>
                    <a:pt x="11664" y="1631"/>
                    <a:pt x="11664" y="1609"/>
                    <a:pt x="11664" y="1609"/>
                  </a:cubicBezTo>
                  <a:lnTo>
                    <a:pt x="11687" y="1609"/>
                  </a:lnTo>
                  <a:cubicBezTo>
                    <a:pt x="11664" y="1609"/>
                    <a:pt x="11664" y="1586"/>
                    <a:pt x="11664" y="1586"/>
                  </a:cubicBezTo>
                  <a:close/>
                  <a:moveTo>
                    <a:pt x="28646" y="3777"/>
                  </a:moveTo>
                  <a:cubicBezTo>
                    <a:pt x="28646" y="3777"/>
                    <a:pt x="28646" y="3777"/>
                    <a:pt x="28646" y="3800"/>
                  </a:cubicBezTo>
                  <a:lnTo>
                    <a:pt x="28624" y="3800"/>
                  </a:lnTo>
                  <a:cubicBezTo>
                    <a:pt x="28646" y="3800"/>
                    <a:pt x="28646" y="3800"/>
                    <a:pt x="28646" y="3777"/>
                  </a:cubicBezTo>
                  <a:close/>
                  <a:moveTo>
                    <a:pt x="22050" y="4918"/>
                  </a:moveTo>
                  <a:cubicBezTo>
                    <a:pt x="22050" y="4930"/>
                    <a:pt x="22056" y="4930"/>
                    <a:pt x="22061" y="4930"/>
                  </a:cubicBezTo>
                  <a:cubicBezTo>
                    <a:pt x="22067" y="4930"/>
                    <a:pt x="22073" y="4930"/>
                    <a:pt x="22073" y="4941"/>
                  </a:cubicBezTo>
                  <a:cubicBezTo>
                    <a:pt x="22050" y="4941"/>
                    <a:pt x="22050" y="4964"/>
                    <a:pt x="22027" y="4964"/>
                  </a:cubicBezTo>
                  <a:cubicBezTo>
                    <a:pt x="22050" y="4941"/>
                    <a:pt x="22050" y="4941"/>
                    <a:pt x="22050" y="4918"/>
                  </a:cubicBezTo>
                  <a:close/>
                  <a:moveTo>
                    <a:pt x="31796" y="6858"/>
                  </a:moveTo>
                  <a:cubicBezTo>
                    <a:pt x="31796" y="6881"/>
                    <a:pt x="31796" y="6881"/>
                    <a:pt x="31796" y="6881"/>
                  </a:cubicBezTo>
                  <a:cubicBezTo>
                    <a:pt x="31682" y="6904"/>
                    <a:pt x="31614" y="6995"/>
                    <a:pt x="31568" y="7087"/>
                  </a:cubicBezTo>
                  <a:cubicBezTo>
                    <a:pt x="31591" y="6973"/>
                    <a:pt x="31614" y="6858"/>
                    <a:pt x="31796" y="6858"/>
                  </a:cubicBezTo>
                  <a:close/>
                  <a:moveTo>
                    <a:pt x="34330" y="7064"/>
                  </a:moveTo>
                  <a:cubicBezTo>
                    <a:pt x="34330" y="7064"/>
                    <a:pt x="34330" y="7087"/>
                    <a:pt x="34307" y="7087"/>
                  </a:cubicBezTo>
                  <a:cubicBezTo>
                    <a:pt x="34307" y="7110"/>
                    <a:pt x="34307" y="7110"/>
                    <a:pt x="34307" y="7110"/>
                  </a:cubicBezTo>
                  <a:lnTo>
                    <a:pt x="34284" y="7110"/>
                  </a:lnTo>
                  <a:cubicBezTo>
                    <a:pt x="34284" y="7087"/>
                    <a:pt x="34284" y="7087"/>
                    <a:pt x="34284" y="7087"/>
                  </a:cubicBezTo>
                  <a:lnTo>
                    <a:pt x="34307" y="7087"/>
                  </a:lnTo>
                  <a:cubicBezTo>
                    <a:pt x="34307" y="7087"/>
                    <a:pt x="34307" y="7087"/>
                    <a:pt x="34307" y="7064"/>
                  </a:cubicBezTo>
                  <a:close/>
                  <a:moveTo>
                    <a:pt x="28350" y="6653"/>
                  </a:moveTo>
                  <a:lnTo>
                    <a:pt x="28350" y="6653"/>
                  </a:lnTo>
                  <a:cubicBezTo>
                    <a:pt x="28532" y="6950"/>
                    <a:pt x="28715" y="7224"/>
                    <a:pt x="28806" y="7543"/>
                  </a:cubicBezTo>
                  <a:cubicBezTo>
                    <a:pt x="28783" y="7520"/>
                    <a:pt x="28738" y="7498"/>
                    <a:pt x="28715" y="7475"/>
                  </a:cubicBezTo>
                  <a:cubicBezTo>
                    <a:pt x="28532" y="7361"/>
                    <a:pt x="28487" y="7201"/>
                    <a:pt x="28418" y="7041"/>
                  </a:cubicBezTo>
                  <a:cubicBezTo>
                    <a:pt x="28372" y="6973"/>
                    <a:pt x="28327" y="6950"/>
                    <a:pt x="28281" y="6927"/>
                  </a:cubicBezTo>
                  <a:cubicBezTo>
                    <a:pt x="28350" y="6836"/>
                    <a:pt x="28372" y="6744"/>
                    <a:pt x="28350" y="6653"/>
                  </a:cubicBezTo>
                  <a:close/>
                  <a:moveTo>
                    <a:pt x="32207" y="7840"/>
                  </a:moveTo>
                  <a:cubicBezTo>
                    <a:pt x="32207" y="7840"/>
                    <a:pt x="32230" y="7863"/>
                    <a:pt x="32230" y="7863"/>
                  </a:cubicBezTo>
                  <a:cubicBezTo>
                    <a:pt x="32230" y="7863"/>
                    <a:pt x="32207" y="7886"/>
                    <a:pt x="32184" y="7886"/>
                  </a:cubicBezTo>
                  <a:cubicBezTo>
                    <a:pt x="32184" y="7863"/>
                    <a:pt x="32184" y="7840"/>
                    <a:pt x="32207" y="7840"/>
                  </a:cubicBezTo>
                  <a:close/>
                  <a:moveTo>
                    <a:pt x="4931" y="9620"/>
                  </a:moveTo>
                  <a:lnTo>
                    <a:pt x="4931" y="9643"/>
                  </a:lnTo>
                  <a:lnTo>
                    <a:pt x="4908" y="9643"/>
                  </a:lnTo>
                  <a:cubicBezTo>
                    <a:pt x="4908" y="9643"/>
                    <a:pt x="4908" y="9620"/>
                    <a:pt x="4931" y="9620"/>
                  </a:cubicBezTo>
                  <a:close/>
                  <a:moveTo>
                    <a:pt x="40196" y="11081"/>
                  </a:moveTo>
                  <a:cubicBezTo>
                    <a:pt x="40196" y="11127"/>
                    <a:pt x="40196" y="11195"/>
                    <a:pt x="40173" y="11241"/>
                  </a:cubicBezTo>
                  <a:cubicBezTo>
                    <a:pt x="40150" y="11172"/>
                    <a:pt x="40150" y="11127"/>
                    <a:pt x="40196" y="11081"/>
                  </a:cubicBezTo>
                  <a:close/>
                  <a:moveTo>
                    <a:pt x="30107" y="7520"/>
                  </a:moveTo>
                  <a:cubicBezTo>
                    <a:pt x="30176" y="7840"/>
                    <a:pt x="30313" y="8114"/>
                    <a:pt x="30769" y="8114"/>
                  </a:cubicBezTo>
                  <a:cubicBezTo>
                    <a:pt x="30906" y="8045"/>
                    <a:pt x="30997" y="7977"/>
                    <a:pt x="31089" y="7886"/>
                  </a:cubicBezTo>
                  <a:lnTo>
                    <a:pt x="31089" y="7886"/>
                  </a:lnTo>
                  <a:cubicBezTo>
                    <a:pt x="31020" y="8000"/>
                    <a:pt x="30975" y="8114"/>
                    <a:pt x="30952" y="8251"/>
                  </a:cubicBezTo>
                  <a:cubicBezTo>
                    <a:pt x="30997" y="8593"/>
                    <a:pt x="31248" y="8776"/>
                    <a:pt x="31431" y="9004"/>
                  </a:cubicBezTo>
                  <a:cubicBezTo>
                    <a:pt x="32253" y="10008"/>
                    <a:pt x="32184" y="10739"/>
                    <a:pt x="31226" y="11606"/>
                  </a:cubicBezTo>
                  <a:cubicBezTo>
                    <a:pt x="31111" y="11697"/>
                    <a:pt x="30997" y="11789"/>
                    <a:pt x="30952" y="11948"/>
                  </a:cubicBezTo>
                  <a:cubicBezTo>
                    <a:pt x="30975" y="11971"/>
                    <a:pt x="30975" y="11971"/>
                    <a:pt x="30975" y="11994"/>
                  </a:cubicBezTo>
                  <a:cubicBezTo>
                    <a:pt x="30888" y="11951"/>
                    <a:pt x="30792" y="11935"/>
                    <a:pt x="30692" y="11935"/>
                  </a:cubicBezTo>
                  <a:cubicBezTo>
                    <a:pt x="30635" y="11935"/>
                    <a:pt x="30576" y="11940"/>
                    <a:pt x="30518" y="11948"/>
                  </a:cubicBezTo>
                  <a:cubicBezTo>
                    <a:pt x="30389" y="11957"/>
                    <a:pt x="30258" y="11963"/>
                    <a:pt x="30128" y="11963"/>
                  </a:cubicBezTo>
                  <a:cubicBezTo>
                    <a:pt x="29548" y="11963"/>
                    <a:pt x="28990" y="11842"/>
                    <a:pt x="28692" y="11264"/>
                  </a:cubicBezTo>
                  <a:cubicBezTo>
                    <a:pt x="28327" y="10556"/>
                    <a:pt x="28350" y="9803"/>
                    <a:pt x="28875" y="9118"/>
                  </a:cubicBezTo>
                  <a:cubicBezTo>
                    <a:pt x="29012" y="8913"/>
                    <a:pt x="29217" y="8707"/>
                    <a:pt x="29034" y="8388"/>
                  </a:cubicBezTo>
                  <a:lnTo>
                    <a:pt x="29034" y="8388"/>
                  </a:lnTo>
                  <a:cubicBezTo>
                    <a:pt x="29057" y="8411"/>
                    <a:pt x="29057" y="8411"/>
                    <a:pt x="29080" y="8433"/>
                  </a:cubicBezTo>
                  <a:cubicBezTo>
                    <a:pt x="29118" y="8436"/>
                    <a:pt x="29156" y="8438"/>
                    <a:pt x="29193" y="8438"/>
                  </a:cubicBezTo>
                  <a:cubicBezTo>
                    <a:pt x="29464" y="8438"/>
                    <a:pt x="29701" y="8360"/>
                    <a:pt x="29902" y="8159"/>
                  </a:cubicBezTo>
                  <a:cubicBezTo>
                    <a:pt x="30016" y="7954"/>
                    <a:pt x="30084" y="7726"/>
                    <a:pt x="30107" y="7520"/>
                  </a:cubicBezTo>
                  <a:close/>
                  <a:moveTo>
                    <a:pt x="25748" y="12519"/>
                  </a:moveTo>
                  <a:cubicBezTo>
                    <a:pt x="25748" y="12542"/>
                    <a:pt x="25748" y="12542"/>
                    <a:pt x="25770" y="12542"/>
                  </a:cubicBezTo>
                  <a:cubicBezTo>
                    <a:pt x="25748" y="12565"/>
                    <a:pt x="25748" y="12565"/>
                    <a:pt x="25748" y="12565"/>
                  </a:cubicBezTo>
                  <a:cubicBezTo>
                    <a:pt x="25748" y="12542"/>
                    <a:pt x="25748" y="12542"/>
                    <a:pt x="25748" y="12519"/>
                  </a:cubicBezTo>
                  <a:close/>
                  <a:moveTo>
                    <a:pt x="35768" y="13455"/>
                  </a:moveTo>
                  <a:cubicBezTo>
                    <a:pt x="35791" y="13478"/>
                    <a:pt x="35791" y="13478"/>
                    <a:pt x="35791" y="13478"/>
                  </a:cubicBezTo>
                  <a:lnTo>
                    <a:pt x="35768" y="13478"/>
                  </a:lnTo>
                  <a:cubicBezTo>
                    <a:pt x="35768" y="13478"/>
                    <a:pt x="35768" y="13478"/>
                    <a:pt x="35768" y="13455"/>
                  </a:cubicBezTo>
                  <a:close/>
                  <a:moveTo>
                    <a:pt x="5479" y="13866"/>
                  </a:moveTo>
                  <a:cubicBezTo>
                    <a:pt x="5479" y="13889"/>
                    <a:pt x="5501" y="13934"/>
                    <a:pt x="5524" y="13957"/>
                  </a:cubicBezTo>
                  <a:cubicBezTo>
                    <a:pt x="5524" y="13957"/>
                    <a:pt x="5547" y="13957"/>
                    <a:pt x="5547" y="13980"/>
                  </a:cubicBezTo>
                  <a:lnTo>
                    <a:pt x="5524" y="13980"/>
                  </a:lnTo>
                  <a:cubicBezTo>
                    <a:pt x="5479" y="13957"/>
                    <a:pt x="5456" y="13934"/>
                    <a:pt x="5433" y="13911"/>
                  </a:cubicBezTo>
                  <a:cubicBezTo>
                    <a:pt x="5433" y="13889"/>
                    <a:pt x="5456" y="13866"/>
                    <a:pt x="5479" y="13866"/>
                  </a:cubicBezTo>
                  <a:close/>
                  <a:moveTo>
                    <a:pt x="27254" y="14322"/>
                  </a:moveTo>
                  <a:cubicBezTo>
                    <a:pt x="27277" y="14345"/>
                    <a:pt x="27300" y="14391"/>
                    <a:pt x="27300" y="14414"/>
                  </a:cubicBezTo>
                  <a:cubicBezTo>
                    <a:pt x="27322" y="14482"/>
                    <a:pt x="27322" y="14551"/>
                    <a:pt x="27322" y="14596"/>
                  </a:cubicBezTo>
                  <a:cubicBezTo>
                    <a:pt x="27300" y="14642"/>
                    <a:pt x="27277" y="14665"/>
                    <a:pt x="27254" y="14688"/>
                  </a:cubicBezTo>
                  <a:lnTo>
                    <a:pt x="27208" y="14688"/>
                  </a:lnTo>
                  <a:cubicBezTo>
                    <a:pt x="27254" y="14573"/>
                    <a:pt x="27208" y="14459"/>
                    <a:pt x="27163" y="14368"/>
                  </a:cubicBezTo>
                  <a:cubicBezTo>
                    <a:pt x="27186" y="14345"/>
                    <a:pt x="27231" y="14345"/>
                    <a:pt x="27254" y="14322"/>
                  </a:cubicBezTo>
                  <a:close/>
                  <a:moveTo>
                    <a:pt x="35562" y="14756"/>
                  </a:moveTo>
                  <a:cubicBezTo>
                    <a:pt x="35585" y="14756"/>
                    <a:pt x="35585" y="14756"/>
                    <a:pt x="35608" y="14779"/>
                  </a:cubicBezTo>
                  <a:cubicBezTo>
                    <a:pt x="35585" y="14779"/>
                    <a:pt x="35562" y="14756"/>
                    <a:pt x="35540" y="14756"/>
                  </a:cubicBezTo>
                  <a:close/>
                  <a:moveTo>
                    <a:pt x="23832" y="10304"/>
                  </a:moveTo>
                  <a:cubicBezTo>
                    <a:pt x="24059" y="10304"/>
                    <a:pt x="24064" y="10606"/>
                    <a:pt x="24218" y="10739"/>
                  </a:cubicBezTo>
                  <a:cubicBezTo>
                    <a:pt x="24218" y="10739"/>
                    <a:pt x="24241" y="10739"/>
                    <a:pt x="24241" y="10762"/>
                  </a:cubicBezTo>
                  <a:cubicBezTo>
                    <a:pt x="23899" y="10899"/>
                    <a:pt x="23876" y="11241"/>
                    <a:pt x="23853" y="11538"/>
                  </a:cubicBezTo>
                  <a:cubicBezTo>
                    <a:pt x="23807" y="12108"/>
                    <a:pt x="23716" y="12656"/>
                    <a:pt x="23579" y="13204"/>
                  </a:cubicBezTo>
                  <a:cubicBezTo>
                    <a:pt x="23579" y="13797"/>
                    <a:pt x="23031" y="14254"/>
                    <a:pt x="23145" y="14847"/>
                  </a:cubicBezTo>
                  <a:cubicBezTo>
                    <a:pt x="22826" y="14939"/>
                    <a:pt x="22643" y="15167"/>
                    <a:pt x="22461" y="15395"/>
                  </a:cubicBezTo>
                  <a:cubicBezTo>
                    <a:pt x="22438" y="15418"/>
                    <a:pt x="22438" y="15418"/>
                    <a:pt x="22438" y="15441"/>
                  </a:cubicBezTo>
                  <a:cubicBezTo>
                    <a:pt x="21799" y="15372"/>
                    <a:pt x="21160" y="15418"/>
                    <a:pt x="20657" y="14939"/>
                  </a:cubicBezTo>
                  <a:cubicBezTo>
                    <a:pt x="20475" y="14802"/>
                    <a:pt x="20338" y="14619"/>
                    <a:pt x="20201" y="14436"/>
                  </a:cubicBezTo>
                  <a:cubicBezTo>
                    <a:pt x="20132" y="14368"/>
                    <a:pt x="20064" y="14345"/>
                    <a:pt x="19996" y="14322"/>
                  </a:cubicBezTo>
                  <a:lnTo>
                    <a:pt x="19973" y="14322"/>
                  </a:lnTo>
                  <a:cubicBezTo>
                    <a:pt x="20018" y="13592"/>
                    <a:pt x="19904" y="12907"/>
                    <a:pt x="19334" y="12382"/>
                  </a:cubicBezTo>
                  <a:cubicBezTo>
                    <a:pt x="19311" y="12382"/>
                    <a:pt x="19311" y="12359"/>
                    <a:pt x="19288" y="12337"/>
                  </a:cubicBezTo>
                  <a:cubicBezTo>
                    <a:pt x="19334" y="12337"/>
                    <a:pt x="19402" y="12314"/>
                    <a:pt x="19448" y="12291"/>
                  </a:cubicBezTo>
                  <a:cubicBezTo>
                    <a:pt x="19699" y="11675"/>
                    <a:pt x="19516" y="11035"/>
                    <a:pt x="19608" y="10396"/>
                  </a:cubicBezTo>
                  <a:lnTo>
                    <a:pt x="19608" y="10396"/>
                  </a:lnTo>
                  <a:cubicBezTo>
                    <a:pt x="19744" y="10670"/>
                    <a:pt x="19630" y="11035"/>
                    <a:pt x="19996" y="11150"/>
                  </a:cubicBezTo>
                  <a:cubicBezTo>
                    <a:pt x="20018" y="11127"/>
                    <a:pt x="20041" y="11104"/>
                    <a:pt x="20064" y="11081"/>
                  </a:cubicBezTo>
                  <a:cubicBezTo>
                    <a:pt x="20064" y="11104"/>
                    <a:pt x="20064" y="11127"/>
                    <a:pt x="20064" y="11127"/>
                  </a:cubicBezTo>
                  <a:cubicBezTo>
                    <a:pt x="19722" y="11287"/>
                    <a:pt x="19813" y="11583"/>
                    <a:pt x="19859" y="11834"/>
                  </a:cubicBezTo>
                  <a:cubicBezTo>
                    <a:pt x="19996" y="12610"/>
                    <a:pt x="20087" y="13386"/>
                    <a:pt x="20429" y="14117"/>
                  </a:cubicBezTo>
                  <a:cubicBezTo>
                    <a:pt x="20705" y="14604"/>
                    <a:pt x="20980" y="15131"/>
                    <a:pt x="21621" y="15131"/>
                  </a:cubicBezTo>
                  <a:cubicBezTo>
                    <a:pt x="21670" y="15131"/>
                    <a:pt x="21722" y="15128"/>
                    <a:pt x="21776" y="15121"/>
                  </a:cubicBezTo>
                  <a:cubicBezTo>
                    <a:pt x="22506" y="15053"/>
                    <a:pt x="22735" y="14482"/>
                    <a:pt x="22963" y="13911"/>
                  </a:cubicBezTo>
                  <a:cubicBezTo>
                    <a:pt x="23031" y="13774"/>
                    <a:pt x="23054" y="13615"/>
                    <a:pt x="23100" y="13478"/>
                  </a:cubicBezTo>
                  <a:cubicBezTo>
                    <a:pt x="23123" y="13386"/>
                    <a:pt x="23145" y="13295"/>
                    <a:pt x="23168" y="13204"/>
                  </a:cubicBezTo>
                  <a:cubicBezTo>
                    <a:pt x="23191" y="13113"/>
                    <a:pt x="23214" y="13021"/>
                    <a:pt x="23214" y="12930"/>
                  </a:cubicBezTo>
                  <a:cubicBezTo>
                    <a:pt x="23260" y="12725"/>
                    <a:pt x="23328" y="12519"/>
                    <a:pt x="23374" y="12314"/>
                  </a:cubicBezTo>
                  <a:cubicBezTo>
                    <a:pt x="23465" y="11812"/>
                    <a:pt x="23579" y="11332"/>
                    <a:pt x="23602" y="10830"/>
                  </a:cubicBezTo>
                  <a:cubicBezTo>
                    <a:pt x="23602" y="10625"/>
                    <a:pt x="23556" y="10351"/>
                    <a:pt x="23807" y="10305"/>
                  </a:cubicBezTo>
                  <a:cubicBezTo>
                    <a:pt x="23816" y="10304"/>
                    <a:pt x="23824" y="10304"/>
                    <a:pt x="23832" y="10304"/>
                  </a:cubicBezTo>
                  <a:close/>
                  <a:moveTo>
                    <a:pt x="2762" y="16742"/>
                  </a:moveTo>
                  <a:cubicBezTo>
                    <a:pt x="2762" y="16765"/>
                    <a:pt x="2762" y="16787"/>
                    <a:pt x="2762" y="16810"/>
                  </a:cubicBezTo>
                  <a:lnTo>
                    <a:pt x="2694" y="16810"/>
                  </a:lnTo>
                  <a:cubicBezTo>
                    <a:pt x="2717" y="16787"/>
                    <a:pt x="2740" y="16765"/>
                    <a:pt x="2762" y="16742"/>
                  </a:cubicBezTo>
                  <a:close/>
                  <a:moveTo>
                    <a:pt x="17142" y="18066"/>
                  </a:moveTo>
                  <a:cubicBezTo>
                    <a:pt x="17097" y="18111"/>
                    <a:pt x="17074" y="18134"/>
                    <a:pt x="17051" y="18157"/>
                  </a:cubicBezTo>
                  <a:cubicBezTo>
                    <a:pt x="17074" y="18111"/>
                    <a:pt x="17097" y="18088"/>
                    <a:pt x="17120" y="18066"/>
                  </a:cubicBezTo>
                  <a:close/>
                  <a:moveTo>
                    <a:pt x="18603" y="18180"/>
                  </a:moveTo>
                  <a:cubicBezTo>
                    <a:pt x="18603" y="18180"/>
                    <a:pt x="18603" y="18203"/>
                    <a:pt x="18603" y="18203"/>
                  </a:cubicBezTo>
                  <a:lnTo>
                    <a:pt x="18580" y="18203"/>
                  </a:lnTo>
                  <a:cubicBezTo>
                    <a:pt x="18580" y="18180"/>
                    <a:pt x="18603" y="18180"/>
                    <a:pt x="18603" y="18180"/>
                  </a:cubicBezTo>
                  <a:close/>
                  <a:moveTo>
                    <a:pt x="19560" y="18887"/>
                  </a:moveTo>
                  <a:cubicBezTo>
                    <a:pt x="19582" y="18887"/>
                    <a:pt x="19605" y="18901"/>
                    <a:pt x="19630" y="18933"/>
                  </a:cubicBezTo>
                  <a:cubicBezTo>
                    <a:pt x="19539" y="19047"/>
                    <a:pt x="19471" y="19138"/>
                    <a:pt x="19425" y="19230"/>
                  </a:cubicBezTo>
                  <a:cubicBezTo>
                    <a:pt x="19425" y="19184"/>
                    <a:pt x="19448" y="19138"/>
                    <a:pt x="19448" y="19116"/>
                  </a:cubicBezTo>
                  <a:cubicBezTo>
                    <a:pt x="19464" y="18984"/>
                    <a:pt x="19505" y="18887"/>
                    <a:pt x="19560" y="18887"/>
                  </a:cubicBezTo>
                  <a:close/>
                  <a:moveTo>
                    <a:pt x="13091" y="6090"/>
                  </a:moveTo>
                  <a:cubicBezTo>
                    <a:pt x="13110" y="6090"/>
                    <a:pt x="13129" y="6096"/>
                    <a:pt x="13148" y="6105"/>
                  </a:cubicBezTo>
                  <a:cubicBezTo>
                    <a:pt x="13079" y="6721"/>
                    <a:pt x="13011" y="7361"/>
                    <a:pt x="12965" y="8000"/>
                  </a:cubicBezTo>
                  <a:cubicBezTo>
                    <a:pt x="13034" y="8045"/>
                    <a:pt x="13079" y="8114"/>
                    <a:pt x="13148" y="8182"/>
                  </a:cubicBezTo>
                  <a:lnTo>
                    <a:pt x="13148" y="8159"/>
                  </a:lnTo>
                  <a:cubicBezTo>
                    <a:pt x="13211" y="8238"/>
                    <a:pt x="13285" y="8263"/>
                    <a:pt x="13370" y="8263"/>
                  </a:cubicBezTo>
                  <a:cubicBezTo>
                    <a:pt x="13408" y="8263"/>
                    <a:pt x="13448" y="8258"/>
                    <a:pt x="13490" y="8251"/>
                  </a:cubicBezTo>
                  <a:cubicBezTo>
                    <a:pt x="13536" y="8182"/>
                    <a:pt x="13582" y="8114"/>
                    <a:pt x="13582" y="8023"/>
                  </a:cubicBezTo>
                  <a:cubicBezTo>
                    <a:pt x="13536" y="7726"/>
                    <a:pt x="13604" y="7498"/>
                    <a:pt x="13924" y="7383"/>
                  </a:cubicBezTo>
                  <a:cubicBezTo>
                    <a:pt x="13992" y="7338"/>
                    <a:pt x="14061" y="7292"/>
                    <a:pt x="14061" y="7201"/>
                  </a:cubicBezTo>
                  <a:cubicBezTo>
                    <a:pt x="14244" y="7155"/>
                    <a:pt x="14358" y="7041"/>
                    <a:pt x="14449" y="6881"/>
                  </a:cubicBezTo>
                  <a:cubicBezTo>
                    <a:pt x="14495" y="6836"/>
                    <a:pt x="14495" y="6813"/>
                    <a:pt x="14495" y="6790"/>
                  </a:cubicBezTo>
                  <a:cubicBezTo>
                    <a:pt x="14495" y="6813"/>
                    <a:pt x="14495" y="6813"/>
                    <a:pt x="14495" y="6813"/>
                  </a:cubicBezTo>
                  <a:cubicBezTo>
                    <a:pt x="14563" y="6881"/>
                    <a:pt x="14403" y="6950"/>
                    <a:pt x="14403" y="7041"/>
                  </a:cubicBezTo>
                  <a:cubicBezTo>
                    <a:pt x="14244" y="7269"/>
                    <a:pt x="14038" y="7498"/>
                    <a:pt x="14107" y="7817"/>
                  </a:cubicBezTo>
                  <a:cubicBezTo>
                    <a:pt x="13810" y="7817"/>
                    <a:pt x="13741" y="8045"/>
                    <a:pt x="13764" y="8342"/>
                  </a:cubicBezTo>
                  <a:cubicBezTo>
                    <a:pt x="13810" y="8570"/>
                    <a:pt x="13878" y="8753"/>
                    <a:pt x="14129" y="8753"/>
                  </a:cubicBezTo>
                  <a:cubicBezTo>
                    <a:pt x="14129" y="8958"/>
                    <a:pt x="14198" y="9164"/>
                    <a:pt x="14289" y="9346"/>
                  </a:cubicBezTo>
                  <a:cubicBezTo>
                    <a:pt x="14837" y="10762"/>
                    <a:pt x="14563" y="11401"/>
                    <a:pt x="13102" y="12063"/>
                  </a:cubicBezTo>
                  <a:cubicBezTo>
                    <a:pt x="12372" y="12565"/>
                    <a:pt x="12897" y="12793"/>
                    <a:pt x="13331" y="13044"/>
                  </a:cubicBezTo>
                  <a:cubicBezTo>
                    <a:pt x="13559" y="13181"/>
                    <a:pt x="13764" y="13386"/>
                    <a:pt x="13947" y="13592"/>
                  </a:cubicBezTo>
                  <a:cubicBezTo>
                    <a:pt x="14061" y="13729"/>
                    <a:pt x="14152" y="13843"/>
                    <a:pt x="14335" y="13889"/>
                  </a:cubicBezTo>
                  <a:cubicBezTo>
                    <a:pt x="14420" y="13876"/>
                    <a:pt x="14512" y="13851"/>
                    <a:pt x="14593" y="13851"/>
                  </a:cubicBezTo>
                  <a:cubicBezTo>
                    <a:pt x="14664" y="13851"/>
                    <a:pt x="14726" y="13870"/>
                    <a:pt x="14769" y="13934"/>
                  </a:cubicBezTo>
                  <a:cubicBezTo>
                    <a:pt x="15225" y="14688"/>
                    <a:pt x="16092" y="15258"/>
                    <a:pt x="15819" y="16354"/>
                  </a:cubicBezTo>
                  <a:cubicBezTo>
                    <a:pt x="15864" y="16787"/>
                    <a:pt x="15590" y="17221"/>
                    <a:pt x="15864" y="17655"/>
                  </a:cubicBezTo>
                  <a:cubicBezTo>
                    <a:pt x="15819" y="17700"/>
                    <a:pt x="15773" y="17746"/>
                    <a:pt x="15727" y="17815"/>
                  </a:cubicBezTo>
                  <a:cubicBezTo>
                    <a:pt x="15590" y="18522"/>
                    <a:pt x="15362" y="19207"/>
                    <a:pt x="15590" y="19846"/>
                  </a:cubicBezTo>
                  <a:cubicBezTo>
                    <a:pt x="15499" y="19663"/>
                    <a:pt x="15225" y="19572"/>
                    <a:pt x="14997" y="19435"/>
                  </a:cubicBezTo>
                  <a:cubicBezTo>
                    <a:pt x="14997" y="19002"/>
                    <a:pt x="14869" y="18817"/>
                    <a:pt x="14654" y="18817"/>
                  </a:cubicBezTo>
                  <a:cubicBezTo>
                    <a:pt x="14518" y="18817"/>
                    <a:pt x="14347" y="18891"/>
                    <a:pt x="14152" y="19024"/>
                  </a:cubicBezTo>
                  <a:cubicBezTo>
                    <a:pt x="13655" y="19350"/>
                    <a:pt x="13144" y="19586"/>
                    <a:pt x="12572" y="19586"/>
                  </a:cubicBezTo>
                  <a:cubicBezTo>
                    <a:pt x="12383" y="19586"/>
                    <a:pt x="12188" y="19560"/>
                    <a:pt x="11984" y="19504"/>
                  </a:cubicBezTo>
                  <a:cubicBezTo>
                    <a:pt x="11824" y="19504"/>
                    <a:pt x="11641" y="19526"/>
                    <a:pt x="11527" y="19663"/>
                  </a:cubicBezTo>
                  <a:cubicBezTo>
                    <a:pt x="11556" y="19874"/>
                    <a:pt x="11513" y="19932"/>
                    <a:pt x="11444" y="19932"/>
                  </a:cubicBezTo>
                  <a:cubicBezTo>
                    <a:pt x="11359" y="19932"/>
                    <a:pt x="11235" y="19842"/>
                    <a:pt x="11163" y="19842"/>
                  </a:cubicBezTo>
                  <a:cubicBezTo>
                    <a:pt x="11154" y="19842"/>
                    <a:pt x="11146" y="19843"/>
                    <a:pt x="11139" y="19846"/>
                  </a:cubicBezTo>
                  <a:cubicBezTo>
                    <a:pt x="10989" y="19894"/>
                    <a:pt x="10843" y="19914"/>
                    <a:pt x="10699" y="19914"/>
                  </a:cubicBezTo>
                  <a:cubicBezTo>
                    <a:pt x="10168" y="19914"/>
                    <a:pt x="9675" y="19644"/>
                    <a:pt x="9154" y="19572"/>
                  </a:cubicBezTo>
                  <a:cubicBezTo>
                    <a:pt x="9103" y="19585"/>
                    <a:pt x="9032" y="19639"/>
                    <a:pt x="8986" y="19639"/>
                  </a:cubicBezTo>
                  <a:cubicBezTo>
                    <a:pt x="8948" y="19639"/>
                    <a:pt x="8928" y="19603"/>
                    <a:pt x="8948" y="19481"/>
                  </a:cubicBezTo>
                  <a:cubicBezTo>
                    <a:pt x="8126" y="19070"/>
                    <a:pt x="7784" y="18431"/>
                    <a:pt x="7967" y="17541"/>
                  </a:cubicBezTo>
                  <a:cubicBezTo>
                    <a:pt x="7989" y="17449"/>
                    <a:pt x="7944" y="17358"/>
                    <a:pt x="7898" y="17290"/>
                  </a:cubicBezTo>
                  <a:cubicBezTo>
                    <a:pt x="7784" y="17130"/>
                    <a:pt x="7647" y="17016"/>
                    <a:pt x="7442" y="16993"/>
                  </a:cubicBezTo>
                  <a:cubicBezTo>
                    <a:pt x="6688" y="16924"/>
                    <a:pt x="6643" y="16491"/>
                    <a:pt x="6894" y="15920"/>
                  </a:cubicBezTo>
                  <a:cubicBezTo>
                    <a:pt x="6939" y="15806"/>
                    <a:pt x="6985" y="15669"/>
                    <a:pt x="6962" y="15555"/>
                  </a:cubicBezTo>
                  <a:lnTo>
                    <a:pt x="6962" y="15555"/>
                  </a:lnTo>
                  <a:cubicBezTo>
                    <a:pt x="6991" y="15556"/>
                    <a:pt x="7018" y="15557"/>
                    <a:pt x="7046" y="15557"/>
                  </a:cubicBezTo>
                  <a:cubicBezTo>
                    <a:pt x="7525" y="15557"/>
                    <a:pt x="7849" y="15362"/>
                    <a:pt x="7784" y="14779"/>
                  </a:cubicBezTo>
                  <a:cubicBezTo>
                    <a:pt x="7761" y="14551"/>
                    <a:pt x="7738" y="14299"/>
                    <a:pt x="7989" y="14231"/>
                  </a:cubicBezTo>
                  <a:cubicBezTo>
                    <a:pt x="8720" y="14048"/>
                    <a:pt x="8400" y="13501"/>
                    <a:pt x="8423" y="13067"/>
                  </a:cubicBezTo>
                  <a:lnTo>
                    <a:pt x="8423" y="13067"/>
                  </a:lnTo>
                  <a:cubicBezTo>
                    <a:pt x="8662" y="13258"/>
                    <a:pt x="8913" y="13324"/>
                    <a:pt x="9167" y="13324"/>
                  </a:cubicBezTo>
                  <a:cubicBezTo>
                    <a:pt x="9399" y="13324"/>
                    <a:pt x="9633" y="13269"/>
                    <a:pt x="9861" y="13204"/>
                  </a:cubicBezTo>
                  <a:cubicBezTo>
                    <a:pt x="9949" y="13172"/>
                    <a:pt x="10023" y="13154"/>
                    <a:pt x="10087" y="13154"/>
                  </a:cubicBezTo>
                  <a:cubicBezTo>
                    <a:pt x="10205" y="13154"/>
                    <a:pt x="10289" y="13215"/>
                    <a:pt x="10363" y="13364"/>
                  </a:cubicBezTo>
                  <a:cubicBezTo>
                    <a:pt x="10522" y="13505"/>
                    <a:pt x="10695" y="13592"/>
                    <a:pt x="10893" y="13592"/>
                  </a:cubicBezTo>
                  <a:cubicBezTo>
                    <a:pt x="10950" y="13592"/>
                    <a:pt x="11009" y="13584"/>
                    <a:pt x="11071" y="13569"/>
                  </a:cubicBezTo>
                  <a:cubicBezTo>
                    <a:pt x="11231" y="13501"/>
                    <a:pt x="11345" y="13364"/>
                    <a:pt x="11482" y="13250"/>
                  </a:cubicBezTo>
                  <a:cubicBezTo>
                    <a:pt x="11984" y="13044"/>
                    <a:pt x="12623" y="12976"/>
                    <a:pt x="12349" y="12154"/>
                  </a:cubicBezTo>
                  <a:cubicBezTo>
                    <a:pt x="12281" y="11994"/>
                    <a:pt x="12144" y="11880"/>
                    <a:pt x="12007" y="11766"/>
                  </a:cubicBezTo>
                  <a:cubicBezTo>
                    <a:pt x="10797" y="10830"/>
                    <a:pt x="10683" y="10100"/>
                    <a:pt x="11596" y="8890"/>
                  </a:cubicBezTo>
                  <a:cubicBezTo>
                    <a:pt x="11687" y="8753"/>
                    <a:pt x="11801" y="8616"/>
                    <a:pt x="11893" y="8479"/>
                  </a:cubicBezTo>
                  <a:cubicBezTo>
                    <a:pt x="11938" y="8411"/>
                    <a:pt x="11961" y="8319"/>
                    <a:pt x="11984" y="8228"/>
                  </a:cubicBezTo>
                  <a:cubicBezTo>
                    <a:pt x="11893" y="7703"/>
                    <a:pt x="11459" y="7338"/>
                    <a:pt x="11276" y="6858"/>
                  </a:cubicBezTo>
                  <a:cubicBezTo>
                    <a:pt x="11253" y="6813"/>
                    <a:pt x="11231" y="6767"/>
                    <a:pt x="11231" y="6699"/>
                  </a:cubicBezTo>
                  <a:lnTo>
                    <a:pt x="11231" y="6699"/>
                  </a:lnTo>
                  <a:cubicBezTo>
                    <a:pt x="11276" y="6744"/>
                    <a:pt x="11276" y="6813"/>
                    <a:pt x="11299" y="6858"/>
                  </a:cubicBezTo>
                  <a:cubicBezTo>
                    <a:pt x="11550" y="7338"/>
                    <a:pt x="11824" y="7794"/>
                    <a:pt x="12166" y="8205"/>
                  </a:cubicBezTo>
                  <a:cubicBezTo>
                    <a:pt x="12243" y="8266"/>
                    <a:pt x="12329" y="8286"/>
                    <a:pt x="12412" y="8286"/>
                  </a:cubicBezTo>
                  <a:cubicBezTo>
                    <a:pt x="12453" y="8286"/>
                    <a:pt x="12494" y="8281"/>
                    <a:pt x="12532" y="8274"/>
                  </a:cubicBezTo>
                  <a:cubicBezTo>
                    <a:pt x="12623" y="8228"/>
                    <a:pt x="12669" y="8159"/>
                    <a:pt x="12714" y="8091"/>
                  </a:cubicBezTo>
                  <a:cubicBezTo>
                    <a:pt x="12760" y="8000"/>
                    <a:pt x="12783" y="7931"/>
                    <a:pt x="12783" y="7840"/>
                  </a:cubicBezTo>
                  <a:cubicBezTo>
                    <a:pt x="12806" y="7269"/>
                    <a:pt x="12965" y="6721"/>
                    <a:pt x="13011" y="6128"/>
                  </a:cubicBezTo>
                  <a:cubicBezTo>
                    <a:pt x="13038" y="6101"/>
                    <a:pt x="13064" y="6090"/>
                    <a:pt x="13091" y="6090"/>
                  </a:cubicBezTo>
                  <a:close/>
                  <a:moveTo>
                    <a:pt x="30838" y="12747"/>
                  </a:moveTo>
                  <a:cubicBezTo>
                    <a:pt x="30838" y="12793"/>
                    <a:pt x="30815" y="12839"/>
                    <a:pt x="30792" y="12861"/>
                  </a:cubicBezTo>
                  <a:cubicBezTo>
                    <a:pt x="30964" y="13134"/>
                    <a:pt x="31175" y="13201"/>
                    <a:pt x="31400" y="13201"/>
                  </a:cubicBezTo>
                  <a:cubicBezTo>
                    <a:pt x="31618" y="13201"/>
                    <a:pt x="31847" y="13138"/>
                    <a:pt x="32064" y="13138"/>
                  </a:cubicBezTo>
                  <a:cubicBezTo>
                    <a:pt x="32128" y="13138"/>
                    <a:pt x="32191" y="13144"/>
                    <a:pt x="32253" y="13158"/>
                  </a:cubicBezTo>
                  <a:cubicBezTo>
                    <a:pt x="32297" y="13180"/>
                    <a:pt x="32338" y="13190"/>
                    <a:pt x="32377" y="13190"/>
                  </a:cubicBezTo>
                  <a:cubicBezTo>
                    <a:pt x="32601" y="13190"/>
                    <a:pt x="32747" y="12877"/>
                    <a:pt x="32948" y="12877"/>
                  </a:cubicBezTo>
                  <a:cubicBezTo>
                    <a:pt x="33001" y="12877"/>
                    <a:pt x="33058" y="12899"/>
                    <a:pt x="33120" y="12953"/>
                  </a:cubicBezTo>
                  <a:cubicBezTo>
                    <a:pt x="33417" y="13204"/>
                    <a:pt x="33759" y="13409"/>
                    <a:pt x="33965" y="13752"/>
                  </a:cubicBezTo>
                  <a:cubicBezTo>
                    <a:pt x="34170" y="14071"/>
                    <a:pt x="33851" y="14482"/>
                    <a:pt x="34170" y="14779"/>
                  </a:cubicBezTo>
                  <a:cubicBezTo>
                    <a:pt x="34307" y="14824"/>
                    <a:pt x="34490" y="14802"/>
                    <a:pt x="34581" y="14984"/>
                  </a:cubicBezTo>
                  <a:cubicBezTo>
                    <a:pt x="34522" y="14945"/>
                    <a:pt x="34463" y="14888"/>
                    <a:pt x="34374" y="14888"/>
                  </a:cubicBezTo>
                  <a:cubicBezTo>
                    <a:pt x="34360" y="14888"/>
                    <a:pt x="34345" y="14890"/>
                    <a:pt x="34330" y="14893"/>
                  </a:cubicBezTo>
                  <a:cubicBezTo>
                    <a:pt x="34056" y="15030"/>
                    <a:pt x="34033" y="15235"/>
                    <a:pt x="34193" y="15486"/>
                  </a:cubicBezTo>
                  <a:cubicBezTo>
                    <a:pt x="34261" y="15601"/>
                    <a:pt x="34353" y="15669"/>
                    <a:pt x="34444" y="15737"/>
                  </a:cubicBezTo>
                  <a:cubicBezTo>
                    <a:pt x="34512" y="15806"/>
                    <a:pt x="34581" y="15852"/>
                    <a:pt x="34627" y="15897"/>
                  </a:cubicBezTo>
                  <a:cubicBezTo>
                    <a:pt x="34878" y="16057"/>
                    <a:pt x="34695" y="16399"/>
                    <a:pt x="34855" y="16605"/>
                  </a:cubicBezTo>
                  <a:cubicBezTo>
                    <a:pt x="34775" y="16864"/>
                    <a:pt x="34800" y="17001"/>
                    <a:pt x="34975" y="17001"/>
                  </a:cubicBezTo>
                  <a:cubicBezTo>
                    <a:pt x="35000" y="17001"/>
                    <a:pt x="35029" y="16999"/>
                    <a:pt x="35060" y="16993"/>
                  </a:cubicBezTo>
                  <a:lnTo>
                    <a:pt x="35060" y="16993"/>
                  </a:lnTo>
                  <a:cubicBezTo>
                    <a:pt x="35037" y="17495"/>
                    <a:pt x="35083" y="17974"/>
                    <a:pt x="35152" y="18476"/>
                  </a:cubicBezTo>
                  <a:cubicBezTo>
                    <a:pt x="35135" y="18472"/>
                    <a:pt x="35118" y="18470"/>
                    <a:pt x="35101" y="18470"/>
                  </a:cubicBezTo>
                  <a:cubicBezTo>
                    <a:pt x="35027" y="18470"/>
                    <a:pt x="34952" y="18508"/>
                    <a:pt x="34878" y="18545"/>
                  </a:cubicBezTo>
                  <a:cubicBezTo>
                    <a:pt x="34832" y="18613"/>
                    <a:pt x="34809" y="18659"/>
                    <a:pt x="34809" y="18750"/>
                  </a:cubicBezTo>
                  <a:cubicBezTo>
                    <a:pt x="34832" y="18796"/>
                    <a:pt x="34855" y="18842"/>
                    <a:pt x="34855" y="18910"/>
                  </a:cubicBezTo>
                  <a:cubicBezTo>
                    <a:pt x="34764" y="18865"/>
                    <a:pt x="34718" y="18773"/>
                    <a:pt x="34649" y="18728"/>
                  </a:cubicBezTo>
                  <a:cubicBezTo>
                    <a:pt x="34587" y="18715"/>
                    <a:pt x="34530" y="18709"/>
                    <a:pt x="34480" y="18709"/>
                  </a:cubicBezTo>
                  <a:cubicBezTo>
                    <a:pt x="34259" y="18709"/>
                    <a:pt x="34177" y="18836"/>
                    <a:pt x="34307" y="19116"/>
                  </a:cubicBezTo>
                  <a:cubicBezTo>
                    <a:pt x="34284" y="19116"/>
                    <a:pt x="34261" y="19116"/>
                    <a:pt x="34239" y="19138"/>
                  </a:cubicBezTo>
                  <a:cubicBezTo>
                    <a:pt x="34124" y="19207"/>
                    <a:pt x="34033" y="19298"/>
                    <a:pt x="33965" y="19412"/>
                  </a:cubicBezTo>
                  <a:cubicBezTo>
                    <a:pt x="33919" y="19458"/>
                    <a:pt x="33896" y="19504"/>
                    <a:pt x="33896" y="19572"/>
                  </a:cubicBezTo>
                  <a:cubicBezTo>
                    <a:pt x="33805" y="19663"/>
                    <a:pt x="33714" y="19755"/>
                    <a:pt x="33622" y="19846"/>
                  </a:cubicBezTo>
                  <a:cubicBezTo>
                    <a:pt x="33599" y="19823"/>
                    <a:pt x="33599" y="19800"/>
                    <a:pt x="33577" y="19800"/>
                  </a:cubicBezTo>
                  <a:cubicBezTo>
                    <a:pt x="33440" y="19709"/>
                    <a:pt x="33280" y="19663"/>
                    <a:pt x="33143" y="19618"/>
                  </a:cubicBezTo>
                  <a:cubicBezTo>
                    <a:pt x="33074" y="19595"/>
                    <a:pt x="33006" y="19572"/>
                    <a:pt x="32915" y="19572"/>
                  </a:cubicBezTo>
                  <a:cubicBezTo>
                    <a:pt x="32892" y="19565"/>
                    <a:pt x="32869" y="19562"/>
                    <a:pt x="32846" y="19562"/>
                  </a:cubicBezTo>
                  <a:cubicBezTo>
                    <a:pt x="32801" y="19562"/>
                    <a:pt x="32755" y="19572"/>
                    <a:pt x="32709" y="19572"/>
                  </a:cubicBezTo>
                  <a:cubicBezTo>
                    <a:pt x="32641" y="19595"/>
                    <a:pt x="32572" y="19641"/>
                    <a:pt x="32504" y="19686"/>
                  </a:cubicBezTo>
                  <a:cubicBezTo>
                    <a:pt x="32458" y="19709"/>
                    <a:pt x="32390" y="19755"/>
                    <a:pt x="32344" y="19800"/>
                  </a:cubicBezTo>
                  <a:cubicBezTo>
                    <a:pt x="32207" y="19914"/>
                    <a:pt x="32070" y="20029"/>
                    <a:pt x="32002" y="20188"/>
                  </a:cubicBezTo>
                  <a:cubicBezTo>
                    <a:pt x="31979" y="20211"/>
                    <a:pt x="31979" y="20211"/>
                    <a:pt x="31979" y="20234"/>
                  </a:cubicBezTo>
                  <a:lnTo>
                    <a:pt x="31819" y="20234"/>
                  </a:lnTo>
                  <a:cubicBezTo>
                    <a:pt x="31819" y="20188"/>
                    <a:pt x="31819" y="20166"/>
                    <a:pt x="31819" y="20143"/>
                  </a:cubicBezTo>
                  <a:cubicBezTo>
                    <a:pt x="31796" y="20074"/>
                    <a:pt x="31751" y="20029"/>
                    <a:pt x="31705" y="19983"/>
                  </a:cubicBezTo>
                  <a:cubicBezTo>
                    <a:pt x="31589" y="19912"/>
                    <a:pt x="31473" y="19882"/>
                    <a:pt x="31359" y="19882"/>
                  </a:cubicBezTo>
                  <a:cubicBezTo>
                    <a:pt x="31180" y="19882"/>
                    <a:pt x="31005" y="19954"/>
                    <a:pt x="30838" y="20051"/>
                  </a:cubicBezTo>
                  <a:cubicBezTo>
                    <a:pt x="30746" y="20097"/>
                    <a:pt x="30655" y="20166"/>
                    <a:pt x="30541" y="20188"/>
                  </a:cubicBezTo>
                  <a:cubicBezTo>
                    <a:pt x="30450" y="20211"/>
                    <a:pt x="30335" y="20211"/>
                    <a:pt x="30221" y="20211"/>
                  </a:cubicBezTo>
                  <a:cubicBezTo>
                    <a:pt x="29993" y="20211"/>
                    <a:pt x="29788" y="20188"/>
                    <a:pt x="29559" y="20166"/>
                  </a:cubicBezTo>
                  <a:cubicBezTo>
                    <a:pt x="29331" y="20166"/>
                    <a:pt x="29103" y="20166"/>
                    <a:pt x="28897" y="20211"/>
                  </a:cubicBezTo>
                  <a:cubicBezTo>
                    <a:pt x="28920" y="20006"/>
                    <a:pt x="28897" y="19800"/>
                    <a:pt x="28920" y="19618"/>
                  </a:cubicBezTo>
                  <a:cubicBezTo>
                    <a:pt x="28897" y="19526"/>
                    <a:pt x="28852" y="19458"/>
                    <a:pt x="28783" y="19412"/>
                  </a:cubicBezTo>
                  <a:cubicBezTo>
                    <a:pt x="28395" y="19344"/>
                    <a:pt x="28281" y="19116"/>
                    <a:pt x="28235" y="18750"/>
                  </a:cubicBezTo>
                  <a:cubicBezTo>
                    <a:pt x="28190" y="18271"/>
                    <a:pt x="27984" y="17883"/>
                    <a:pt x="27459" y="17860"/>
                  </a:cubicBezTo>
                  <a:cubicBezTo>
                    <a:pt x="27437" y="17837"/>
                    <a:pt x="27437" y="17815"/>
                    <a:pt x="27437" y="17792"/>
                  </a:cubicBezTo>
                  <a:cubicBezTo>
                    <a:pt x="27277" y="17609"/>
                    <a:pt x="27208" y="17381"/>
                    <a:pt x="27277" y="17153"/>
                  </a:cubicBezTo>
                  <a:cubicBezTo>
                    <a:pt x="27322" y="16993"/>
                    <a:pt x="27368" y="16833"/>
                    <a:pt x="27391" y="16673"/>
                  </a:cubicBezTo>
                  <a:cubicBezTo>
                    <a:pt x="27437" y="16240"/>
                    <a:pt x="27437" y="15806"/>
                    <a:pt x="27528" y="15372"/>
                  </a:cubicBezTo>
                  <a:cubicBezTo>
                    <a:pt x="27528" y="15349"/>
                    <a:pt x="27528" y="15349"/>
                    <a:pt x="27528" y="15327"/>
                  </a:cubicBezTo>
                  <a:cubicBezTo>
                    <a:pt x="27733" y="15327"/>
                    <a:pt x="27870" y="15167"/>
                    <a:pt x="28030" y="15076"/>
                  </a:cubicBezTo>
                  <a:cubicBezTo>
                    <a:pt x="28395" y="14939"/>
                    <a:pt x="28555" y="14619"/>
                    <a:pt x="28646" y="14277"/>
                  </a:cubicBezTo>
                  <a:cubicBezTo>
                    <a:pt x="28715" y="14140"/>
                    <a:pt x="28829" y="14071"/>
                    <a:pt x="28966" y="14026"/>
                  </a:cubicBezTo>
                  <a:cubicBezTo>
                    <a:pt x="29080" y="13980"/>
                    <a:pt x="29194" y="13934"/>
                    <a:pt x="29263" y="13843"/>
                  </a:cubicBezTo>
                  <a:cubicBezTo>
                    <a:pt x="29338" y="13506"/>
                    <a:pt x="29366" y="13122"/>
                    <a:pt x="29728" y="13122"/>
                  </a:cubicBezTo>
                  <a:cubicBezTo>
                    <a:pt x="29807" y="13122"/>
                    <a:pt x="29902" y="13140"/>
                    <a:pt x="30016" y="13181"/>
                  </a:cubicBezTo>
                  <a:lnTo>
                    <a:pt x="30130" y="13181"/>
                  </a:lnTo>
                  <a:cubicBezTo>
                    <a:pt x="30221" y="13158"/>
                    <a:pt x="30290" y="13113"/>
                    <a:pt x="30358" y="13090"/>
                  </a:cubicBezTo>
                  <a:cubicBezTo>
                    <a:pt x="30541" y="12976"/>
                    <a:pt x="30723" y="12907"/>
                    <a:pt x="30838" y="12747"/>
                  </a:cubicBezTo>
                  <a:close/>
                  <a:moveTo>
                    <a:pt x="33029" y="20462"/>
                  </a:moveTo>
                  <a:lnTo>
                    <a:pt x="33029" y="20462"/>
                  </a:lnTo>
                  <a:cubicBezTo>
                    <a:pt x="33006" y="20485"/>
                    <a:pt x="33006" y="20531"/>
                    <a:pt x="33006" y="20554"/>
                  </a:cubicBezTo>
                  <a:cubicBezTo>
                    <a:pt x="32983" y="20554"/>
                    <a:pt x="32983" y="20554"/>
                    <a:pt x="32983" y="20531"/>
                  </a:cubicBezTo>
                  <a:cubicBezTo>
                    <a:pt x="33006" y="20508"/>
                    <a:pt x="33006" y="20485"/>
                    <a:pt x="33029" y="20462"/>
                  </a:cubicBezTo>
                  <a:close/>
                  <a:moveTo>
                    <a:pt x="26638" y="20736"/>
                  </a:moveTo>
                  <a:cubicBezTo>
                    <a:pt x="26638" y="20759"/>
                    <a:pt x="26638" y="20759"/>
                    <a:pt x="26661" y="20782"/>
                  </a:cubicBezTo>
                  <a:lnTo>
                    <a:pt x="26638" y="20782"/>
                  </a:lnTo>
                  <a:cubicBezTo>
                    <a:pt x="26638" y="20759"/>
                    <a:pt x="26638" y="20759"/>
                    <a:pt x="26615" y="20759"/>
                  </a:cubicBezTo>
                  <a:cubicBezTo>
                    <a:pt x="26615" y="20736"/>
                    <a:pt x="26615" y="20736"/>
                    <a:pt x="26638" y="20736"/>
                  </a:cubicBezTo>
                  <a:close/>
                  <a:moveTo>
                    <a:pt x="35745" y="20896"/>
                  </a:moveTo>
                  <a:cubicBezTo>
                    <a:pt x="35745" y="20919"/>
                    <a:pt x="35745" y="20919"/>
                    <a:pt x="35768" y="20942"/>
                  </a:cubicBezTo>
                  <a:cubicBezTo>
                    <a:pt x="35745" y="20964"/>
                    <a:pt x="35745" y="20987"/>
                    <a:pt x="35722" y="20987"/>
                  </a:cubicBezTo>
                  <a:cubicBezTo>
                    <a:pt x="35722" y="20964"/>
                    <a:pt x="35745" y="20942"/>
                    <a:pt x="35745" y="20896"/>
                  </a:cubicBezTo>
                  <a:close/>
                  <a:moveTo>
                    <a:pt x="7850" y="26083"/>
                  </a:moveTo>
                  <a:cubicBezTo>
                    <a:pt x="7858" y="26083"/>
                    <a:pt x="7864" y="26089"/>
                    <a:pt x="7875" y="26100"/>
                  </a:cubicBezTo>
                  <a:cubicBezTo>
                    <a:pt x="7868" y="26093"/>
                    <a:pt x="7860" y="26090"/>
                    <a:pt x="7852" y="26090"/>
                  </a:cubicBezTo>
                  <a:cubicBezTo>
                    <a:pt x="7837" y="26090"/>
                    <a:pt x="7822" y="26100"/>
                    <a:pt x="7807" y="26100"/>
                  </a:cubicBezTo>
                  <a:cubicBezTo>
                    <a:pt x="7830" y="26089"/>
                    <a:pt x="7841" y="26083"/>
                    <a:pt x="7850" y="26083"/>
                  </a:cubicBezTo>
                  <a:close/>
                  <a:moveTo>
                    <a:pt x="7921" y="26146"/>
                  </a:moveTo>
                  <a:cubicBezTo>
                    <a:pt x="7921" y="26169"/>
                    <a:pt x="7944" y="26169"/>
                    <a:pt x="7944" y="26169"/>
                  </a:cubicBezTo>
                  <a:lnTo>
                    <a:pt x="7921" y="26169"/>
                  </a:lnTo>
                  <a:cubicBezTo>
                    <a:pt x="7921" y="26146"/>
                    <a:pt x="7921" y="26146"/>
                    <a:pt x="7921" y="26146"/>
                  </a:cubicBezTo>
                  <a:close/>
                  <a:moveTo>
                    <a:pt x="7989" y="26214"/>
                  </a:moveTo>
                  <a:cubicBezTo>
                    <a:pt x="8012" y="26237"/>
                    <a:pt x="8035" y="26237"/>
                    <a:pt x="8035" y="26260"/>
                  </a:cubicBezTo>
                  <a:cubicBezTo>
                    <a:pt x="8012" y="26237"/>
                    <a:pt x="8012" y="26237"/>
                    <a:pt x="7989" y="26214"/>
                  </a:cubicBezTo>
                  <a:close/>
                  <a:moveTo>
                    <a:pt x="11505" y="27515"/>
                  </a:moveTo>
                  <a:lnTo>
                    <a:pt x="11505" y="27515"/>
                  </a:lnTo>
                  <a:cubicBezTo>
                    <a:pt x="11527" y="27538"/>
                    <a:pt x="11550" y="27561"/>
                    <a:pt x="11596" y="27584"/>
                  </a:cubicBezTo>
                  <a:lnTo>
                    <a:pt x="11527" y="27584"/>
                  </a:lnTo>
                  <a:cubicBezTo>
                    <a:pt x="11527" y="27561"/>
                    <a:pt x="11505" y="27538"/>
                    <a:pt x="11505" y="27515"/>
                  </a:cubicBezTo>
                  <a:close/>
                  <a:moveTo>
                    <a:pt x="14198" y="27858"/>
                  </a:moveTo>
                  <a:lnTo>
                    <a:pt x="14198" y="27858"/>
                  </a:lnTo>
                  <a:cubicBezTo>
                    <a:pt x="14198" y="27858"/>
                    <a:pt x="14221" y="27881"/>
                    <a:pt x="14221" y="27903"/>
                  </a:cubicBezTo>
                  <a:cubicBezTo>
                    <a:pt x="14198" y="27903"/>
                    <a:pt x="14198" y="27881"/>
                    <a:pt x="14198" y="27858"/>
                  </a:cubicBezTo>
                  <a:close/>
                  <a:moveTo>
                    <a:pt x="34627" y="28200"/>
                  </a:moveTo>
                  <a:cubicBezTo>
                    <a:pt x="34672" y="28246"/>
                    <a:pt x="34718" y="28291"/>
                    <a:pt x="34764" y="28314"/>
                  </a:cubicBezTo>
                  <a:cubicBezTo>
                    <a:pt x="34718" y="28314"/>
                    <a:pt x="34672" y="28291"/>
                    <a:pt x="34627" y="28269"/>
                  </a:cubicBezTo>
                  <a:cubicBezTo>
                    <a:pt x="34627" y="28246"/>
                    <a:pt x="34627" y="28223"/>
                    <a:pt x="34627" y="28200"/>
                  </a:cubicBezTo>
                  <a:close/>
                  <a:moveTo>
                    <a:pt x="9967" y="29750"/>
                  </a:moveTo>
                  <a:lnTo>
                    <a:pt x="9967" y="29750"/>
                  </a:lnTo>
                  <a:cubicBezTo>
                    <a:pt x="9977" y="29752"/>
                    <a:pt x="9988" y="29752"/>
                    <a:pt x="9998" y="29752"/>
                  </a:cubicBezTo>
                  <a:cubicBezTo>
                    <a:pt x="9998" y="29759"/>
                    <a:pt x="9996" y="29762"/>
                    <a:pt x="9992" y="29762"/>
                  </a:cubicBezTo>
                  <a:cubicBezTo>
                    <a:pt x="9987" y="29762"/>
                    <a:pt x="9979" y="29757"/>
                    <a:pt x="9967" y="29750"/>
                  </a:cubicBezTo>
                  <a:close/>
                  <a:moveTo>
                    <a:pt x="33493" y="30160"/>
                  </a:moveTo>
                  <a:cubicBezTo>
                    <a:pt x="33511" y="30160"/>
                    <a:pt x="33533" y="30183"/>
                    <a:pt x="33508" y="30232"/>
                  </a:cubicBezTo>
                  <a:cubicBezTo>
                    <a:pt x="33485" y="30232"/>
                    <a:pt x="33508" y="30209"/>
                    <a:pt x="33485" y="30209"/>
                  </a:cubicBezTo>
                  <a:cubicBezTo>
                    <a:pt x="33464" y="30177"/>
                    <a:pt x="33477" y="30160"/>
                    <a:pt x="33493" y="30160"/>
                  </a:cubicBezTo>
                  <a:close/>
                  <a:moveTo>
                    <a:pt x="19836" y="35344"/>
                  </a:moveTo>
                  <a:cubicBezTo>
                    <a:pt x="19859" y="35367"/>
                    <a:pt x="19859" y="35390"/>
                    <a:pt x="19881" y="35413"/>
                  </a:cubicBezTo>
                  <a:cubicBezTo>
                    <a:pt x="20087" y="36006"/>
                    <a:pt x="20201" y="36645"/>
                    <a:pt x="20794" y="37033"/>
                  </a:cubicBezTo>
                  <a:cubicBezTo>
                    <a:pt x="20817" y="37079"/>
                    <a:pt x="20840" y="37102"/>
                    <a:pt x="20863" y="37148"/>
                  </a:cubicBezTo>
                  <a:cubicBezTo>
                    <a:pt x="20817" y="37125"/>
                    <a:pt x="20772" y="37102"/>
                    <a:pt x="20726" y="37079"/>
                  </a:cubicBezTo>
                  <a:cubicBezTo>
                    <a:pt x="20543" y="37695"/>
                    <a:pt x="20201" y="38220"/>
                    <a:pt x="19676" y="38631"/>
                  </a:cubicBezTo>
                  <a:cubicBezTo>
                    <a:pt x="19394" y="38837"/>
                    <a:pt x="19097" y="38940"/>
                    <a:pt x="18789" y="38940"/>
                  </a:cubicBezTo>
                  <a:cubicBezTo>
                    <a:pt x="18449" y="38940"/>
                    <a:pt x="18095" y="38814"/>
                    <a:pt x="17736" y="38563"/>
                  </a:cubicBezTo>
                  <a:cubicBezTo>
                    <a:pt x="17097" y="38129"/>
                    <a:pt x="16846" y="37330"/>
                    <a:pt x="17097" y="36531"/>
                  </a:cubicBezTo>
                  <a:cubicBezTo>
                    <a:pt x="17302" y="35869"/>
                    <a:pt x="17736" y="35458"/>
                    <a:pt x="18489" y="35436"/>
                  </a:cubicBezTo>
                  <a:cubicBezTo>
                    <a:pt x="18517" y="35434"/>
                    <a:pt x="18544" y="35434"/>
                    <a:pt x="18571" y="35434"/>
                  </a:cubicBezTo>
                  <a:cubicBezTo>
                    <a:pt x="18872" y="35434"/>
                    <a:pt x="19164" y="35510"/>
                    <a:pt x="19460" y="35510"/>
                  </a:cubicBezTo>
                  <a:cubicBezTo>
                    <a:pt x="19584" y="35510"/>
                    <a:pt x="19709" y="35497"/>
                    <a:pt x="19836" y="35458"/>
                  </a:cubicBezTo>
                  <a:cubicBezTo>
                    <a:pt x="19836" y="35413"/>
                    <a:pt x="19836" y="35390"/>
                    <a:pt x="19836" y="35344"/>
                  </a:cubicBezTo>
                  <a:close/>
                  <a:moveTo>
                    <a:pt x="34307" y="35687"/>
                  </a:moveTo>
                  <a:cubicBezTo>
                    <a:pt x="34946" y="35869"/>
                    <a:pt x="35677" y="35824"/>
                    <a:pt x="36110" y="36440"/>
                  </a:cubicBezTo>
                  <a:cubicBezTo>
                    <a:pt x="36224" y="36600"/>
                    <a:pt x="36293" y="36782"/>
                    <a:pt x="36338" y="36965"/>
                  </a:cubicBezTo>
                  <a:cubicBezTo>
                    <a:pt x="36361" y="37033"/>
                    <a:pt x="36384" y="37125"/>
                    <a:pt x="36407" y="37193"/>
                  </a:cubicBezTo>
                  <a:cubicBezTo>
                    <a:pt x="36498" y="37536"/>
                    <a:pt x="36498" y="37878"/>
                    <a:pt x="36270" y="38152"/>
                  </a:cubicBezTo>
                  <a:cubicBezTo>
                    <a:pt x="36224" y="38220"/>
                    <a:pt x="36179" y="38289"/>
                    <a:pt x="36133" y="38357"/>
                  </a:cubicBezTo>
                  <a:cubicBezTo>
                    <a:pt x="35859" y="38859"/>
                    <a:pt x="35380" y="39133"/>
                    <a:pt x="34900" y="39407"/>
                  </a:cubicBezTo>
                  <a:cubicBezTo>
                    <a:pt x="34786" y="39499"/>
                    <a:pt x="34627" y="39544"/>
                    <a:pt x="34467" y="39613"/>
                  </a:cubicBezTo>
                  <a:cubicBezTo>
                    <a:pt x="34223" y="39613"/>
                    <a:pt x="33962" y="39541"/>
                    <a:pt x="33698" y="39541"/>
                  </a:cubicBezTo>
                  <a:cubicBezTo>
                    <a:pt x="33665" y="39541"/>
                    <a:pt x="33632" y="39542"/>
                    <a:pt x="33599" y="39544"/>
                  </a:cubicBezTo>
                  <a:cubicBezTo>
                    <a:pt x="33462" y="39316"/>
                    <a:pt x="33348" y="39065"/>
                    <a:pt x="33052" y="38974"/>
                  </a:cubicBezTo>
                  <a:cubicBezTo>
                    <a:pt x="33029" y="38654"/>
                    <a:pt x="33052" y="38312"/>
                    <a:pt x="32960" y="37992"/>
                  </a:cubicBezTo>
                  <a:cubicBezTo>
                    <a:pt x="32778" y="37285"/>
                    <a:pt x="32869" y="36691"/>
                    <a:pt x="33348" y="36235"/>
                  </a:cubicBezTo>
                  <a:cubicBezTo>
                    <a:pt x="33440" y="36189"/>
                    <a:pt x="33554" y="36166"/>
                    <a:pt x="33645" y="36120"/>
                  </a:cubicBezTo>
                  <a:cubicBezTo>
                    <a:pt x="33759" y="36098"/>
                    <a:pt x="33873" y="36052"/>
                    <a:pt x="33965" y="35961"/>
                  </a:cubicBezTo>
                  <a:cubicBezTo>
                    <a:pt x="34079" y="35869"/>
                    <a:pt x="34170" y="35778"/>
                    <a:pt x="34284" y="35687"/>
                  </a:cubicBezTo>
                  <a:close/>
                  <a:moveTo>
                    <a:pt x="17120" y="39887"/>
                  </a:moveTo>
                  <a:cubicBezTo>
                    <a:pt x="17120" y="39909"/>
                    <a:pt x="17097" y="39932"/>
                    <a:pt x="17097" y="39955"/>
                  </a:cubicBezTo>
                  <a:cubicBezTo>
                    <a:pt x="17097" y="39955"/>
                    <a:pt x="17074" y="39932"/>
                    <a:pt x="17074" y="39932"/>
                  </a:cubicBezTo>
                  <a:cubicBezTo>
                    <a:pt x="17074" y="39909"/>
                    <a:pt x="17097" y="39909"/>
                    <a:pt x="17120" y="39887"/>
                  </a:cubicBezTo>
                  <a:close/>
                  <a:moveTo>
                    <a:pt x="29012" y="35732"/>
                  </a:moveTo>
                  <a:cubicBezTo>
                    <a:pt x="29034" y="35755"/>
                    <a:pt x="29057" y="35801"/>
                    <a:pt x="29080" y="35824"/>
                  </a:cubicBezTo>
                  <a:cubicBezTo>
                    <a:pt x="29742" y="35915"/>
                    <a:pt x="30495" y="35755"/>
                    <a:pt x="30860" y="36508"/>
                  </a:cubicBezTo>
                  <a:cubicBezTo>
                    <a:pt x="30929" y="36577"/>
                    <a:pt x="30975" y="36645"/>
                    <a:pt x="31020" y="36714"/>
                  </a:cubicBezTo>
                  <a:cubicBezTo>
                    <a:pt x="31089" y="36760"/>
                    <a:pt x="31134" y="36828"/>
                    <a:pt x="31180" y="36896"/>
                  </a:cubicBezTo>
                  <a:cubicBezTo>
                    <a:pt x="31614" y="37353"/>
                    <a:pt x="31522" y="37924"/>
                    <a:pt x="31545" y="38471"/>
                  </a:cubicBezTo>
                  <a:cubicBezTo>
                    <a:pt x="31568" y="38608"/>
                    <a:pt x="31545" y="38768"/>
                    <a:pt x="31545" y="38905"/>
                  </a:cubicBezTo>
                  <a:cubicBezTo>
                    <a:pt x="31545" y="38951"/>
                    <a:pt x="31545" y="38974"/>
                    <a:pt x="31568" y="39019"/>
                  </a:cubicBezTo>
                  <a:cubicBezTo>
                    <a:pt x="31568" y="39019"/>
                    <a:pt x="31568" y="39042"/>
                    <a:pt x="31568" y="39042"/>
                  </a:cubicBezTo>
                  <a:cubicBezTo>
                    <a:pt x="31545" y="39039"/>
                    <a:pt x="31523" y="39038"/>
                    <a:pt x="31502" y="39038"/>
                  </a:cubicBezTo>
                  <a:cubicBezTo>
                    <a:pt x="31153" y="39038"/>
                    <a:pt x="30933" y="39368"/>
                    <a:pt x="30632" y="39476"/>
                  </a:cubicBezTo>
                  <a:cubicBezTo>
                    <a:pt x="30472" y="39613"/>
                    <a:pt x="30313" y="39750"/>
                    <a:pt x="30290" y="39978"/>
                  </a:cubicBezTo>
                  <a:cubicBezTo>
                    <a:pt x="30267" y="39932"/>
                    <a:pt x="30244" y="39887"/>
                    <a:pt x="30221" y="39841"/>
                  </a:cubicBezTo>
                  <a:cubicBezTo>
                    <a:pt x="30116" y="39864"/>
                    <a:pt x="30011" y="39872"/>
                    <a:pt x="29906" y="39872"/>
                  </a:cubicBezTo>
                  <a:cubicBezTo>
                    <a:pt x="29637" y="39872"/>
                    <a:pt x="29369" y="39818"/>
                    <a:pt x="29105" y="39818"/>
                  </a:cubicBezTo>
                  <a:cubicBezTo>
                    <a:pt x="28958" y="39818"/>
                    <a:pt x="28813" y="39834"/>
                    <a:pt x="28669" y="39887"/>
                  </a:cubicBezTo>
                  <a:cubicBezTo>
                    <a:pt x="28646" y="39864"/>
                    <a:pt x="28624" y="39818"/>
                    <a:pt x="28578" y="39795"/>
                  </a:cubicBezTo>
                  <a:cubicBezTo>
                    <a:pt x="27756" y="38723"/>
                    <a:pt x="27939" y="37536"/>
                    <a:pt x="28190" y="36326"/>
                  </a:cubicBezTo>
                  <a:cubicBezTo>
                    <a:pt x="28190" y="36326"/>
                    <a:pt x="28190" y="36303"/>
                    <a:pt x="28190" y="36280"/>
                  </a:cubicBezTo>
                  <a:cubicBezTo>
                    <a:pt x="28213" y="36280"/>
                    <a:pt x="28213" y="36280"/>
                    <a:pt x="28235" y="36257"/>
                  </a:cubicBezTo>
                  <a:cubicBezTo>
                    <a:pt x="28418" y="35983"/>
                    <a:pt x="28806" y="35983"/>
                    <a:pt x="29012" y="35732"/>
                  </a:cubicBezTo>
                  <a:close/>
                  <a:moveTo>
                    <a:pt x="11487" y="36514"/>
                  </a:moveTo>
                  <a:cubicBezTo>
                    <a:pt x="11800" y="36514"/>
                    <a:pt x="12118" y="36557"/>
                    <a:pt x="12440" y="36600"/>
                  </a:cubicBezTo>
                  <a:cubicBezTo>
                    <a:pt x="12806" y="36691"/>
                    <a:pt x="12988" y="36988"/>
                    <a:pt x="13171" y="37285"/>
                  </a:cubicBezTo>
                  <a:cubicBezTo>
                    <a:pt x="13262" y="37421"/>
                    <a:pt x="13331" y="37558"/>
                    <a:pt x="13376" y="37695"/>
                  </a:cubicBezTo>
                  <a:cubicBezTo>
                    <a:pt x="13490" y="38015"/>
                    <a:pt x="13399" y="38334"/>
                    <a:pt x="13308" y="38631"/>
                  </a:cubicBezTo>
                  <a:cubicBezTo>
                    <a:pt x="13216" y="38974"/>
                    <a:pt x="12943" y="39293"/>
                    <a:pt x="13102" y="39658"/>
                  </a:cubicBezTo>
                  <a:lnTo>
                    <a:pt x="13079" y="39658"/>
                  </a:lnTo>
                  <a:cubicBezTo>
                    <a:pt x="12520" y="39836"/>
                    <a:pt x="11960" y="40050"/>
                    <a:pt x="11412" y="40050"/>
                  </a:cubicBezTo>
                  <a:cubicBezTo>
                    <a:pt x="10977" y="40050"/>
                    <a:pt x="10549" y="39915"/>
                    <a:pt x="10135" y="39521"/>
                  </a:cubicBezTo>
                  <a:cubicBezTo>
                    <a:pt x="10089" y="39544"/>
                    <a:pt x="10067" y="39544"/>
                    <a:pt x="10044" y="39567"/>
                  </a:cubicBezTo>
                  <a:cubicBezTo>
                    <a:pt x="10044" y="39567"/>
                    <a:pt x="10044" y="39567"/>
                    <a:pt x="10044" y="39544"/>
                  </a:cubicBezTo>
                  <a:cubicBezTo>
                    <a:pt x="10089" y="39499"/>
                    <a:pt x="10112" y="39407"/>
                    <a:pt x="10112" y="39339"/>
                  </a:cubicBezTo>
                  <a:cubicBezTo>
                    <a:pt x="10089" y="39225"/>
                    <a:pt x="10044" y="39111"/>
                    <a:pt x="10021" y="38996"/>
                  </a:cubicBezTo>
                  <a:cubicBezTo>
                    <a:pt x="9930" y="38449"/>
                    <a:pt x="9679" y="37901"/>
                    <a:pt x="9930" y="37330"/>
                  </a:cubicBezTo>
                  <a:cubicBezTo>
                    <a:pt x="9998" y="37193"/>
                    <a:pt x="10067" y="37056"/>
                    <a:pt x="10181" y="36942"/>
                  </a:cubicBezTo>
                  <a:cubicBezTo>
                    <a:pt x="10203" y="36919"/>
                    <a:pt x="10226" y="36896"/>
                    <a:pt x="10272" y="36874"/>
                  </a:cubicBezTo>
                  <a:cubicBezTo>
                    <a:pt x="10318" y="36828"/>
                    <a:pt x="10386" y="36782"/>
                    <a:pt x="10455" y="36737"/>
                  </a:cubicBezTo>
                  <a:cubicBezTo>
                    <a:pt x="10792" y="36568"/>
                    <a:pt x="11137" y="36514"/>
                    <a:pt x="11487" y="36514"/>
                  </a:cubicBezTo>
                  <a:close/>
                  <a:moveTo>
                    <a:pt x="23556" y="36372"/>
                  </a:moveTo>
                  <a:cubicBezTo>
                    <a:pt x="23579" y="36372"/>
                    <a:pt x="23602" y="36394"/>
                    <a:pt x="23625" y="36417"/>
                  </a:cubicBezTo>
                  <a:cubicBezTo>
                    <a:pt x="23967" y="36577"/>
                    <a:pt x="24378" y="36463"/>
                    <a:pt x="24720" y="36645"/>
                  </a:cubicBezTo>
                  <a:cubicBezTo>
                    <a:pt x="26341" y="37536"/>
                    <a:pt x="26524" y="37878"/>
                    <a:pt x="26273" y="39362"/>
                  </a:cubicBezTo>
                  <a:cubicBezTo>
                    <a:pt x="26273" y="39521"/>
                    <a:pt x="26250" y="39658"/>
                    <a:pt x="26227" y="39818"/>
                  </a:cubicBezTo>
                  <a:cubicBezTo>
                    <a:pt x="26204" y="39887"/>
                    <a:pt x="26181" y="39955"/>
                    <a:pt x="26181" y="40024"/>
                  </a:cubicBezTo>
                  <a:cubicBezTo>
                    <a:pt x="26158" y="40115"/>
                    <a:pt x="26181" y="40206"/>
                    <a:pt x="26250" y="40275"/>
                  </a:cubicBezTo>
                  <a:cubicBezTo>
                    <a:pt x="26044" y="40343"/>
                    <a:pt x="25907" y="40503"/>
                    <a:pt x="25748" y="40640"/>
                  </a:cubicBezTo>
                  <a:cubicBezTo>
                    <a:pt x="25679" y="40685"/>
                    <a:pt x="25611" y="40731"/>
                    <a:pt x="25565" y="40777"/>
                  </a:cubicBezTo>
                  <a:cubicBezTo>
                    <a:pt x="25291" y="40982"/>
                    <a:pt x="25017" y="41005"/>
                    <a:pt x="24698" y="41028"/>
                  </a:cubicBezTo>
                  <a:cubicBezTo>
                    <a:pt x="24563" y="41065"/>
                    <a:pt x="24428" y="41078"/>
                    <a:pt x="24293" y="41078"/>
                  </a:cubicBezTo>
                  <a:cubicBezTo>
                    <a:pt x="23926" y="41078"/>
                    <a:pt x="23559" y="40976"/>
                    <a:pt x="23191" y="40959"/>
                  </a:cubicBezTo>
                  <a:cubicBezTo>
                    <a:pt x="23100" y="40959"/>
                    <a:pt x="23031" y="40959"/>
                    <a:pt x="22963" y="40982"/>
                  </a:cubicBezTo>
                  <a:cubicBezTo>
                    <a:pt x="22917" y="40937"/>
                    <a:pt x="22849" y="40914"/>
                    <a:pt x="22826" y="40845"/>
                  </a:cubicBezTo>
                  <a:cubicBezTo>
                    <a:pt x="22369" y="40320"/>
                    <a:pt x="22232" y="39681"/>
                    <a:pt x="22073" y="39042"/>
                  </a:cubicBezTo>
                  <a:cubicBezTo>
                    <a:pt x="22141" y="38426"/>
                    <a:pt x="21981" y="37764"/>
                    <a:pt x="22461" y="37262"/>
                  </a:cubicBezTo>
                  <a:cubicBezTo>
                    <a:pt x="22484" y="37193"/>
                    <a:pt x="22529" y="37148"/>
                    <a:pt x="22598" y="37125"/>
                  </a:cubicBezTo>
                  <a:cubicBezTo>
                    <a:pt x="22620" y="37102"/>
                    <a:pt x="22666" y="37079"/>
                    <a:pt x="22689" y="37079"/>
                  </a:cubicBezTo>
                  <a:cubicBezTo>
                    <a:pt x="22735" y="37033"/>
                    <a:pt x="22780" y="36988"/>
                    <a:pt x="22826" y="36942"/>
                  </a:cubicBezTo>
                  <a:cubicBezTo>
                    <a:pt x="22849" y="36896"/>
                    <a:pt x="22849" y="36874"/>
                    <a:pt x="22872" y="36851"/>
                  </a:cubicBezTo>
                  <a:cubicBezTo>
                    <a:pt x="22872" y="36805"/>
                    <a:pt x="22872" y="36782"/>
                    <a:pt x="22872" y="36737"/>
                  </a:cubicBezTo>
                  <a:cubicBezTo>
                    <a:pt x="22849" y="36714"/>
                    <a:pt x="22849" y="36714"/>
                    <a:pt x="22826" y="36691"/>
                  </a:cubicBezTo>
                  <a:lnTo>
                    <a:pt x="22826" y="36691"/>
                  </a:lnTo>
                  <a:cubicBezTo>
                    <a:pt x="22872" y="36714"/>
                    <a:pt x="22917" y="36737"/>
                    <a:pt x="22963" y="36737"/>
                  </a:cubicBezTo>
                  <a:cubicBezTo>
                    <a:pt x="23008" y="36737"/>
                    <a:pt x="23031" y="36737"/>
                    <a:pt x="23054" y="36714"/>
                  </a:cubicBezTo>
                  <a:cubicBezTo>
                    <a:pt x="23123" y="36691"/>
                    <a:pt x="23168" y="36668"/>
                    <a:pt x="23237" y="36623"/>
                  </a:cubicBezTo>
                  <a:cubicBezTo>
                    <a:pt x="23282" y="36600"/>
                    <a:pt x="23351" y="36577"/>
                    <a:pt x="23397" y="36554"/>
                  </a:cubicBezTo>
                  <a:cubicBezTo>
                    <a:pt x="23442" y="36508"/>
                    <a:pt x="23488" y="36463"/>
                    <a:pt x="23533" y="36417"/>
                  </a:cubicBezTo>
                  <a:cubicBezTo>
                    <a:pt x="23533" y="36394"/>
                    <a:pt x="23556" y="36372"/>
                    <a:pt x="23556" y="36372"/>
                  </a:cubicBezTo>
                  <a:close/>
                  <a:moveTo>
                    <a:pt x="28304" y="40685"/>
                  </a:moveTo>
                  <a:cubicBezTo>
                    <a:pt x="28372" y="40765"/>
                    <a:pt x="28469" y="40765"/>
                    <a:pt x="28566" y="40765"/>
                  </a:cubicBezTo>
                  <a:cubicBezTo>
                    <a:pt x="28663" y="40765"/>
                    <a:pt x="28760" y="40765"/>
                    <a:pt x="28829" y="40845"/>
                  </a:cubicBezTo>
                  <a:cubicBezTo>
                    <a:pt x="29194" y="41096"/>
                    <a:pt x="29537" y="41325"/>
                    <a:pt x="29628" y="41804"/>
                  </a:cubicBezTo>
                  <a:cubicBezTo>
                    <a:pt x="29651" y="41827"/>
                    <a:pt x="29651" y="41850"/>
                    <a:pt x="29673" y="41872"/>
                  </a:cubicBezTo>
                  <a:cubicBezTo>
                    <a:pt x="29605" y="41850"/>
                    <a:pt x="29559" y="41804"/>
                    <a:pt x="29514" y="41781"/>
                  </a:cubicBezTo>
                  <a:cubicBezTo>
                    <a:pt x="29445" y="41850"/>
                    <a:pt x="29422" y="41918"/>
                    <a:pt x="29400" y="42009"/>
                  </a:cubicBezTo>
                  <a:cubicBezTo>
                    <a:pt x="29217" y="43767"/>
                    <a:pt x="29057" y="43949"/>
                    <a:pt x="27665" y="44132"/>
                  </a:cubicBezTo>
                  <a:cubicBezTo>
                    <a:pt x="27506" y="44172"/>
                    <a:pt x="27339" y="44196"/>
                    <a:pt x="27173" y="44196"/>
                  </a:cubicBezTo>
                  <a:cubicBezTo>
                    <a:pt x="27054" y="44196"/>
                    <a:pt x="26935" y="44184"/>
                    <a:pt x="26820" y="44155"/>
                  </a:cubicBezTo>
                  <a:cubicBezTo>
                    <a:pt x="26706" y="44132"/>
                    <a:pt x="26569" y="44109"/>
                    <a:pt x="26455" y="44109"/>
                  </a:cubicBezTo>
                  <a:cubicBezTo>
                    <a:pt x="26364" y="44109"/>
                    <a:pt x="26295" y="44086"/>
                    <a:pt x="26204" y="44086"/>
                  </a:cubicBezTo>
                  <a:cubicBezTo>
                    <a:pt x="25611" y="44041"/>
                    <a:pt x="25428" y="43653"/>
                    <a:pt x="25405" y="43128"/>
                  </a:cubicBezTo>
                  <a:cubicBezTo>
                    <a:pt x="25382" y="42648"/>
                    <a:pt x="25565" y="42260"/>
                    <a:pt x="25702" y="41827"/>
                  </a:cubicBezTo>
                  <a:cubicBezTo>
                    <a:pt x="25748" y="41667"/>
                    <a:pt x="25793" y="41484"/>
                    <a:pt x="25953" y="41370"/>
                  </a:cubicBezTo>
                  <a:cubicBezTo>
                    <a:pt x="26021" y="41325"/>
                    <a:pt x="26067" y="41279"/>
                    <a:pt x="26136" y="41233"/>
                  </a:cubicBezTo>
                  <a:cubicBezTo>
                    <a:pt x="26387" y="41005"/>
                    <a:pt x="26820" y="41028"/>
                    <a:pt x="27003" y="40685"/>
                  </a:cubicBezTo>
                  <a:cubicBezTo>
                    <a:pt x="27201" y="40857"/>
                    <a:pt x="27414" y="40914"/>
                    <a:pt x="27634" y="40914"/>
                  </a:cubicBezTo>
                  <a:cubicBezTo>
                    <a:pt x="27794" y="40914"/>
                    <a:pt x="27958" y="40884"/>
                    <a:pt x="28121" y="40845"/>
                  </a:cubicBezTo>
                  <a:cubicBezTo>
                    <a:pt x="28167" y="40777"/>
                    <a:pt x="28235" y="40731"/>
                    <a:pt x="28304" y="40685"/>
                  </a:cubicBezTo>
                  <a:close/>
                  <a:moveTo>
                    <a:pt x="15978" y="40160"/>
                  </a:moveTo>
                  <a:cubicBezTo>
                    <a:pt x="16252" y="40252"/>
                    <a:pt x="16572" y="40229"/>
                    <a:pt x="16800" y="40457"/>
                  </a:cubicBezTo>
                  <a:cubicBezTo>
                    <a:pt x="16914" y="40480"/>
                    <a:pt x="17028" y="40503"/>
                    <a:pt x="17142" y="40503"/>
                  </a:cubicBezTo>
                  <a:cubicBezTo>
                    <a:pt x="17142" y="40526"/>
                    <a:pt x="17142" y="40526"/>
                    <a:pt x="17142" y="40526"/>
                  </a:cubicBezTo>
                  <a:lnTo>
                    <a:pt x="17165" y="40526"/>
                  </a:lnTo>
                  <a:cubicBezTo>
                    <a:pt x="17142" y="40549"/>
                    <a:pt x="17120" y="40594"/>
                    <a:pt x="17120" y="40663"/>
                  </a:cubicBezTo>
                  <a:cubicBezTo>
                    <a:pt x="17416" y="41644"/>
                    <a:pt x="17348" y="42580"/>
                    <a:pt x="16846" y="43470"/>
                  </a:cubicBezTo>
                  <a:cubicBezTo>
                    <a:pt x="16363" y="44056"/>
                    <a:pt x="16067" y="44303"/>
                    <a:pt x="15653" y="44303"/>
                  </a:cubicBezTo>
                  <a:cubicBezTo>
                    <a:pt x="15421" y="44303"/>
                    <a:pt x="15152" y="44226"/>
                    <a:pt x="14791" y="44086"/>
                  </a:cubicBezTo>
                  <a:cubicBezTo>
                    <a:pt x="14700" y="44018"/>
                    <a:pt x="14609" y="43927"/>
                    <a:pt x="14517" y="43858"/>
                  </a:cubicBezTo>
                  <a:cubicBezTo>
                    <a:pt x="14289" y="43630"/>
                    <a:pt x="14129" y="43356"/>
                    <a:pt x="13992" y="43082"/>
                  </a:cubicBezTo>
                  <a:cubicBezTo>
                    <a:pt x="13787" y="42489"/>
                    <a:pt x="13627" y="41872"/>
                    <a:pt x="13787" y="41233"/>
                  </a:cubicBezTo>
                  <a:cubicBezTo>
                    <a:pt x="13810" y="41165"/>
                    <a:pt x="13833" y="41096"/>
                    <a:pt x="13878" y="41028"/>
                  </a:cubicBezTo>
                  <a:cubicBezTo>
                    <a:pt x="14015" y="40640"/>
                    <a:pt x="14358" y="40549"/>
                    <a:pt x="14700" y="40434"/>
                  </a:cubicBezTo>
                  <a:cubicBezTo>
                    <a:pt x="14814" y="40389"/>
                    <a:pt x="14928" y="40320"/>
                    <a:pt x="14997" y="40206"/>
                  </a:cubicBezTo>
                  <a:cubicBezTo>
                    <a:pt x="15083" y="40370"/>
                    <a:pt x="15183" y="40423"/>
                    <a:pt x="15289" y="40423"/>
                  </a:cubicBezTo>
                  <a:cubicBezTo>
                    <a:pt x="15464" y="40423"/>
                    <a:pt x="15657" y="40280"/>
                    <a:pt x="15841" y="40252"/>
                  </a:cubicBezTo>
                  <a:cubicBezTo>
                    <a:pt x="15887" y="40229"/>
                    <a:pt x="15933" y="40206"/>
                    <a:pt x="15978" y="40160"/>
                  </a:cubicBezTo>
                  <a:close/>
                  <a:moveTo>
                    <a:pt x="33211" y="40640"/>
                  </a:moveTo>
                  <a:cubicBezTo>
                    <a:pt x="33440" y="40685"/>
                    <a:pt x="33645" y="40754"/>
                    <a:pt x="33828" y="40868"/>
                  </a:cubicBezTo>
                  <a:cubicBezTo>
                    <a:pt x="34284" y="41096"/>
                    <a:pt x="34604" y="41553"/>
                    <a:pt x="35083" y="41781"/>
                  </a:cubicBezTo>
                  <a:cubicBezTo>
                    <a:pt x="35037" y="41804"/>
                    <a:pt x="34969" y="41850"/>
                    <a:pt x="34900" y="41918"/>
                  </a:cubicBezTo>
                  <a:cubicBezTo>
                    <a:pt x="34741" y="42329"/>
                    <a:pt x="34946" y="42740"/>
                    <a:pt x="34946" y="43151"/>
                  </a:cubicBezTo>
                  <a:cubicBezTo>
                    <a:pt x="34969" y="43721"/>
                    <a:pt x="34809" y="44201"/>
                    <a:pt x="34147" y="44246"/>
                  </a:cubicBezTo>
                  <a:cubicBezTo>
                    <a:pt x="33766" y="44281"/>
                    <a:pt x="33381" y="44319"/>
                    <a:pt x="33001" y="44319"/>
                  </a:cubicBezTo>
                  <a:cubicBezTo>
                    <a:pt x="32379" y="44319"/>
                    <a:pt x="31769" y="44218"/>
                    <a:pt x="31203" y="43835"/>
                  </a:cubicBezTo>
                  <a:cubicBezTo>
                    <a:pt x="31157" y="43813"/>
                    <a:pt x="31134" y="43790"/>
                    <a:pt x="31089" y="43790"/>
                  </a:cubicBezTo>
                  <a:cubicBezTo>
                    <a:pt x="31408" y="42900"/>
                    <a:pt x="31317" y="41895"/>
                    <a:pt x="31682" y="41005"/>
                  </a:cubicBezTo>
                  <a:cubicBezTo>
                    <a:pt x="31682" y="40982"/>
                    <a:pt x="31682" y="40937"/>
                    <a:pt x="31659" y="40891"/>
                  </a:cubicBezTo>
                  <a:lnTo>
                    <a:pt x="31705" y="40891"/>
                  </a:lnTo>
                  <a:lnTo>
                    <a:pt x="31751" y="40868"/>
                  </a:lnTo>
                  <a:cubicBezTo>
                    <a:pt x="32230" y="40731"/>
                    <a:pt x="32732" y="40640"/>
                    <a:pt x="33211" y="40640"/>
                  </a:cubicBezTo>
                  <a:close/>
                  <a:moveTo>
                    <a:pt x="8583" y="41256"/>
                  </a:moveTo>
                  <a:cubicBezTo>
                    <a:pt x="8811" y="41507"/>
                    <a:pt x="9108" y="41484"/>
                    <a:pt x="9427" y="41507"/>
                  </a:cubicBezTo>
                  <a:cubicBezTo>
                    <a:pt x="10477" y="41553"/>
                    <a:pt x="10934" y="42146"/>
                    <a:pt x="10888" y="43379"/>
                  </a:cubicBezTo>
                  <a:cubicBezTo>
                    <a:pt x="10843" y="44201"/>
                    <a:pt x="10295" y="44657"/>
                    <a:pt x="9336" y="44657"/>
                  </a:cubicBezTo>
                  <a:cubicBezTo>
                    <a:pt x="8788" y="44634"/>
                    <a:pt x="8309" y="44497"/>
                    <a:pt x="7967" y="44064"/>
                  </a:cubicBezTo>
                  <a:cubicBezTo>
                    <a:pt x="7373" y="43539"/>
                    <a:pt x="7556" y="42854"/>
                    <a:pt x="7556" y="42215"/>
                  </a:cubicBezTo>
                  <a:cubicBezTo>
                    <a:pt x="7533" y="42169"/>
                    <a:pt x="7533" y="42146"/>
                    <a:pt x="7510" y="42123"/>
                  </a:cubicBezTo>
                  <a:lnTo>
                    <a:pt x="7624" y="42123"/>
                  </a:lnTo>
                  <a:cubicBezTo>
                    <a:pt x="7624" y="42101"/>
                    <a:pt x="7624" y="42055"/>
                    <a:pt x="7624" y="42032"/>
                  </a:cubicBezTo>
                  <a:cubicBezTo>
                    <a:pt x="7647" y="42032"/>
                    <a:pt x="7647" y="42055"/>
                    <a:pt x="7670" y="42055"/>
                  </a:cubicBezTo>
                  <a:cubicBezTo>
                    <a:pt x="7852" y="42032"/>
                    <a:pt x="7967" y="41895"/>
                    <a:pt x="8035" y="41735"/>
                  </a:cubicBezTo>
                  <a:cubicBezTo>
                    <a:pt x="8058" y="41667"/>
                    <a:pt x="8081" y="41621"/>
                    <a:pt x="8104" y="41553"/>
                  </a:cubicBezTo>
                  <a:cubicBezTo>
                    <a:pt x="8286" y="41484"/>
                    <a:pt x="8423" y="41393"/>
                    <a:pt x="8583" y="41256"/>
                  </a:cubicBezTo>
                  <a:close/>
                  <a:moveTo>
                    <a:pt x="19379" y="41256"/>
                  </a:moveTo>
                  <a:lnTo>
                    <a:pt x="19379" y="41256"/>
                  </a:lnTo>
                  <a:cubicBezTo>
                    <a:pt x="19607" y="41433"/>
                    <a:pt x="19849" y="41477"/>
                    <a:pt x="20101" y="41477"/>
                  </a:cubicBezTo>
                  <a:cubicBezTo>
                    <a:pt x="20303" y="41477"/>
                    <a:pt x="20512" y="41449"/>
                    <a:pt x="20726" y="41439"/>
                  </a:cubicBezTo>
                  <a:cubicBezTo>
                    <a:pt x="20772" y="41416"/>
                    <a:pt x="20817" y="41393"/>
                    <a:pt x="20886" y="41370"/>
                  </a:cubicBezTo>
                  <a:cubicBezTo>
                    <a:pt x="21160" y="41667"/>
                    <a:pt x="21434" y="41987"/>
                    <a:pt x="21707" y="42283"/>
                  </a:cubicBezTo>
                  <a:cubicBezTo>
                    <a:pt x="21685" y="42306"/>
                    <a:pt x="21662" y="42352"/>
                    <a:pt x="21639" y="42397"/>
                  </a:cubicBezTo>
                  <a:cubicBezTo>
                    <a:pt x="21867" y="43356"/>
                    <a:pt x="21434" y="44132"/>
                    <a:pt x="20931" y="44885"/>
                  </a:cubicBezTo>
                  <a:cubicBezTo>
                    <a:pt x="20931" y="44908"/>
                    <a:pt x="20931" y="44908"/>
                    <a:pt x="20931" y="44908"/>
                  </a:cubicBezTo>
                  <a:cubicBezTo>
                    <a:pt x="20706" y="45091"/>
                    <a:pt x="20463" y="45161"/>
                    <a:pt x="20208" y="45161"/>
                  </a:cubicBezTo>
                  <a:cubicBezTo>
                    <a:pt x="20050" y="45161"/>
                    <a:pt x="19888" y="45134"/>
                    <a:pt x="19722" y="45091"/>
                  </a:cubicBezTo>
                  <a:cubicBezTo>
                    <a:pt x="19356" y="44885"/>
                    <a:pt x="19128" y="44543"/>
                    <a:pt x="18831" y="44269"/>
                  </a:cubicBezTo>
                  <a:cubicBezTo>
                    <a:pt x="18831" y="44223"/>
                    <a:pt x="18831" y="44178"/>
                    <a:pt x="18831" y="44132"/>
                  </a:cubicBezTo>
                  <a:cubicBezTo>
                    <a:pt x="18466" y="43082"/>
                    <a:pt x="18649" y="42146"/>
                    <a:pt x="19402" y="41325"/>
                  </a:cubicBezTo>
                  <a:cubicBezTo>
                    <a:pt x="19402" y="41302"/>
                    <a:pt x="19379" y="41279"/>
                    <a:pt x="19379" y="41256"/>
                  </a:cubicBezTo>
                  <a:close/>
                  <a:moveTo>
                    <a:pt x="27847" y="46985"/>
                  </a:moveTo>
                  <a:lnTo>
                    <a:pt x="27847" y="46985"/>
                  </a:lnTo>
                  <a:cubicBezTo>
                    <a:pt x="27893" y="47054"/>
                    <a:pt x="27916" y="47145"/>
                    <a:pt x="27916" y="47259"/>
                  </a:cubicBezTo>
                  <a:cubicBezTo>
                    <a:pt x="27893" y="47168"/>
                    <a:pt x="27870" y="47077"/>
                    <a:pt x="27847" y="46985"/>
                  </a:cubicBezTo>
                  <a:close/>
                  <a:moveTo>
                    <a:pt x="23827" y="44201"/>
                  </a:moveTo>
                  <a:cubicBezTo>
                    <a:pt x="24038" y="44201"/>
                    <a:pt x="24261" y="44226"/>
                    <a:pt x="24492" y="44269"/>
                  </a:cubicBezTo>
                  <a:cubicBezTo>
                    <a:pt x="24720" y="44338"/>
                    <a:pt x="24903" y="44474"/>
                    <a:pt x="24971" y="44726"/>
                  </a:cubicBezTo>
                  <a:cubicBezTo>
                    <a:pt x="25223" y="45456"/>
                    <a:pt x="25223" y="46164"/>
                    <a:pt x="24675" y="46780"/>
                  </a:cubicBezTo>
                  <a:cubicBezTo>
                    <a:pt x="24606" y="46848"/>
                    <a:pt x="24561" y="46917"/>
                    <a:pt x="24469" y="46962"/>
                  </a:cubicBezTo>
                  <a:cubicBezTo>
                    <a:pt x="24074" y="47206"/>
                    <a:pt x="23648" y="47338"/>
                    <a:pt x="23218" y="47338"/>
                  </a:cubicBezTo>
                  <a:cubicBezTo>
                    <a:pt x="23003" y="47338"/>
                    <a:pt x="22788" y="47305"/>
                    <a:pt x="22575" y="47236"/>
                  </a:cubicBezTo>
                  <a:cubicBezTo>
                    <a:pt x="21936" y="47031"/>
                    <a:pt x="22210" y="46369"/>
                    <a:pt x="22095" y="45912"/>
                  </a:cubicBezTo>
                  <a:cubicBezTo>
                    <a:pt x="22073" y="45798"/>
                    <a:pt x="22027" y="45684"/>
                    <a:pt x="21959" y="45593"/>
                  </a:cubicBezTo>
                  <a:cubicBezTo>
                    <a:pt x="21936" y="45570"/>
                    <a:pt x="21913" y="45570"/>
                    <a:pt x="21890" y="45547"/>
                  </a:cubicBezTo>
                  <a:cubicBezTo>
                    <a:pt x="21890" y="45547"/>
                    <a:pt x="21890" y="45524"/>
                    <a:pt x="21890" y="45502"/>
                  </a:cubicBezTo>
                  <a:lnTo>
                    <a:pt x="21913" y="45502"/>
                  </a:lnTo>
                  <a:cubicBezTo>
                    <a:pt x="22073" y="45479"/>
                    <a:pt x="22187" y="45387"/>
                    <a:pt x="22255" y="45251"/>
                  </a:cubicBezTo>
                  <a:cubicBezTo>
                    <a:pt x="22587" y="44466"/>
                    <a:pt x="23144" y="44201"/>
                    <a:pt x="23827" y="44201"/>
                  </a:cubicBezTo>
                  <a:close/>
                  <a:moveTo>
                    <a:pt x="30472" y="44543"/>
                  </a:moveTo>
                  <a:lnTo>
                    <a:pt x="30472" y="44543"/>
                  </a:lnTo>
                  <a:cubicBezTo>
                    <a:pt x="30450" y="44634"/>
                    <a:pt x="30472" y="44703"/>
                    <a:pt x="30541" y="44771"/>
                  </a:cubicBezTo>
                  <a:cubicBezTo>
                    <a:pt x="31728" y="45616"/>
                    <a:pt x="31888" y="46049"/>
                    <a:pt x="31591" y="47419"/>
                  </a:cubicBezTo>
                  <a:cubicBezTo>
                    <a:pt x="31454" y="47738"/>
                    <a:pt x="31226" y="47921"/>
                    <a:pt x="30906" y="47990"/>
                  </a:cubicBezTo>
                  <a:cubicBezTo>
                    <a:pt x="30646" y="48113"/>
                    <a:pt x="30390" y="48160"/>
                    <a:pt x="30136" y="48160"/>
                  </a:cubicBezTo>
                  <a:cubicBezTo>
                    <a:pt x="29590" y="48160"/>
                    <a:pt x="29055" y="47940"/>
                    <a:pt x="28509" y="47784"/>
                  </a:cubicBezTo>
                  <a:cubicBezTo>
                    <a:pt x="28509" y="47784"/>
                    <a:pt x="28509" y="47761"/>
                    <a:pt x="28487" y="47761"/>
                  </a:cubicBezTo>
                  <a:lnTo>
                    <a:pt x="28532" y="47761"/>
                  </a:lnTo>
                  <a:cubicBezTo>
                    <a:pt x="28601" y="47624"/>
                    <a:pt x="28624" y="47510"/>
                    <a:pt x="28601" y="47373"/>
                  </a:cubicBezTo>
                  <a:cubicBezTo>
                    <a:pt x="28372" y="45273"/>
                    <a:pt x="28509" y="45068"/>
                    <a:pt x="30404" y="44611"/>
                  </a:cubicBezTo>
                  <a:cubicBezTo>
                    <a:pt x="30427" y="44589"/>
                    <a:pt x="30450" y="44566"/>
                    <a:pt x="30472" y="44543"/>
                  </a:cubicBezTo>
                  <a:close/>
                  <a:moveTo>
                    <a:pt x="26731" y="46606"/>
                  </a:moveTo>
                  <a:cubicBezTo>
                    <a:pt x="26969" y="46606"/>
                    <a:pt x="27267" y="46717"/>
                    <a:pt x="27642" y="46940"/>
                  </a:cubicBezTo>
                  <a:cubicBezTo>
                    <a:pt x="27688" y="46917"/>
                    <a:pt x="27711" y="46894"/>
                    <a:pt x="27733" y="46871"/>
                  </a:cubicBezTo>
                  <a:lnTo>
                    <a:pt x="27733" y="46894"/>
                  </a:lnTo>
                  <a:lnTo>
                    <a:pt x="27711" y="46894"/>
                  </a:lnTo>
                  <a:cubicBezTo>
                    <a:pt x="27482" y="47099"/>
                    <a:pt x="27551" y="47396"/>
                    <a:pt x="27482" y="47647"/>
                  </a:cubicBezTo>
                  <a:cubicBezTo>
                    <a:pt x="27381" y="48070"/>
                    <a:pt x="27130" y="48267"/>
                    <a:pt x="26811" y="48267"/>
                  </a:cubicBezTo>
                  <a:cubicBezTo>
                    <a:pt x="26700" y="48267"/>
                    <a:pt x="26580" y="48242"/>
                    <a:pt x="26455" y="48195"/>
                  </a:cubicBezTo>
                  <a:cubicBezTo>
                    <a:pt x="25976" y="48012"/>
                    <a:pt x="25907" y="47579"/>
                    <a:pt x="26090" y="47122"/>
                  </a:cubicBezTo>
                  <a:cubicBezTo>
                    <a:pt x="26230" y="46780"/>
                    <a:pt x="26433" y="46606"/>
                    <a:pt x="26731" y="46606"/>
                  </a:cubicBezTo>
                  <a:close/>
                  <a:moveTo>
                    <a:pt x="7944" y="46027"/>
                  </a:moveTo>
                  <a:cubicBezTo>
                    <a:pt x="8400" y="46027"/>
                    <a:pt x="8834" y="46095"/>
                    <a:pt x="9062" y="46574"/>
                  </a:cubicBezTo>
                  <a:cubicBezTo>
                    <a:pt x="9290" y="47054"/>
                    <a:pt x="9222" y="47442"/>
                    <a:pt x="8834" y="47784"/>
                  </a:cubicBezTo>
                  <a:cubicBezTo>
                    <a:pt x="8674" y="47921"/>
                    <a:pt x="8469" y="48081"/>
                    <a:pt x="8560" y="48332"/>
                  </a:cubicBezTo>
                  <a:lnTo>
                    <a:pt x="8514" y="48332"/>
                  </a:lnTo>
                  <a:cubicBezTo>
                    <a:pt x="7967" y="48058"/>
                    <a:pt x="7350" y="48012"/>
                    <a:pt x="6803" y="47716"/>
                  </a:cubicBezTo>
                  <a:lnTo>
                    <a:pt x="6780" y="47716"/>
                  </a:lnTo>
                  <a:cubicBezTo>
                    <a:pt x="6916" y="47218"/>
                    <a:pt x="7029" y="46697"/>
                    <a:pt x="6942" y="46177"/>
                  </a:cubicBezTo>
                  <a:lnTo>
                    <a:pt x="6942" y="46177"/>
                  </a:lnTo>
                  <a:cubicBezTo>
                    <a:pt x="6947" y="46194"/>
                    <a:pt x="6962" y="46209"/>
                    <a:pt x="6962" y="46209"/>
                  </a:cubicBezTo>
                  <a:cubicBezTo>
                    <a:pt x="6980" y="46210"/>
                    <a:pt x="6998" y="46211"/>
                    <a:pt x="7016" y="46211"/>
                  </a:cubicBezTo>
                  <a:cubicBezTo>
                    <a:pt x="7336" y="46211"/>
                    <a:pt x="7619" y="46027"/>
                    <a:pt x="7944" y="46027"/>
                  </a:cubicBezTo>
                  <a:close/>
                  <a:moveTo>
                    <a:pt x="9679" y="48834"/>
                  </a:moveTo>
                  <a:cubicBezTo>
                    <a:pt x="9679" y="48857"/>
                    <a:pt x="9679" y="48880"/>
                    <a:pt x="9656" y="48903"/>
                  </a:cubicBezTo>
                  <a:cubicBezTo>
                    <a:pt x="9656" y="48880"/>
                    <a:pt x="9656" y="48857"/>
                    <a:pt x="9633" y="48834"/>
                  </a:cubicBezTo>
                  <a:close/>
                  <a:moveTo>
                    <a:pt x="21263" y="1"/>
                  </a:moveTo>
                  <a:cubicBezTo>
                    <a:pt x="21177" y="1"/>
                    <a:pt x="21038" y="56"/>
                    <a:pt x="20817" y="148"/>
                  </a:cubicBezTo>
                  <a:cubicBezTo>
                    <a:pt x="20749" y="216"/>
                    <a:pt x="20726" y="285"/>
                    <a:pt x="20840" y="330"/>
                  </a:cubicBezTo>
                  <a:cubicBezTo>
                    <a:pt x="20886" y="330"/>
                    <a:pt x="20931" y="353"/>
                    <a:pt x="20977" y="376"/>
                  </a:cubicBezTo>
                  <a:cubicBezTo>
                    <a:pt x="20758" y="315"/>
                    <a:pt x="20536" y="294"/>
                    <a:pt x="20311" y="294"/>
                  </a:cubicBezTo>
                  <a:cubicBezTo>
                    <a:pt x="19951" y="294"/>
                    <a:pt x="19585" y="348"/>
                    <a:pt x="19219" y="376"/>
                  </a:cubicBezTo>
                  <a:cubicBezTo>
                    <a:pt x="19037" y="399"/>
                    <a:pt x="18900" y="490"/>
                    <a:pt x="18831" y="673"/>
                  </a:cubicBezTo>
                  <a:cubicBezTo>
                    <a:pt x="18831" y="696"/>
                    <a:pt x="18831" y="718"/>
                    <a:pt x="18831" y="741"/>
                  </a:cubicBezTo>
                  <a:cubicBezTo>
                    <a:pt x="18763" y="627"/>
                    <a:pt x="18672" y="513"/>
                    <a:pt x="18558" y="399"/>
                  </a:cubicBezTo>
                  <a:cubicBezTo>
                    <a:pt x="17439" y="422"/>
                    <a:pt x="16321" y="445"/>
                    <a:pt x="15202" y="445"/>
                  </a:cubicBezTo>
                  <a:cubicBezTo>
                    <a:pt x="15076" y="447"/>
                    <a:pt x="14949" y="448"/>
                    <a:pt x="14823" y="448"/>
                  </a:cubicBezTo>
                  <a:cubicBezTo>
                    <a:pt x="14266" y="448"/>
                    <a:pt x="13706" y="430"/>
                    <a:pt x="13143" y="430"/>
                  </a:cubicBezTo>
                  <a:cubicBezTo>
                    <a:pt x="12538" y="430"/>
                    <a:pt x="11930" y="451"/>
                    <a:pt x="11322" y="536"/>
                  </a:cubicBezTo>
                  <a:cubicBezTo>
                    <a:pt x="11253" y="581"/>
                    <a:pt x="11139" y="650"/>
                    <a:pt x="11116" y="718"/>
                  </a:cubicBezTo>
                  <a:lnTo>
                    <a:pt x="10820" y="718"/>
                  </a:lnTo>
                  <a:cubicBezTo>
                    <a:pt x="10774" y="673"/>
                    <a:pt x="10706" y="627"/>
                    <a:pt x="10660" y="559"/>
                  </a:cubicBezTo>
                  <a:cubicBezTo>
                    <a:pt x="10592" y="536"/>
                    <a:pt x="10523" y="513"/>
                    <a:pt x="10455" y="513"/>
                  </a:cubicBezTo>
                  <a:lnTo>
                    <a:pt x="10569" y="513"/>
                  </a:lnTo>
                  <a:cubicBezTo>
                    <a:pt x="10774" y="399"/>
                    <a:pt x="10774" y="285"/>
                    <a:pt x="10569" y="171"/>
                  </a:cubicBezTo>
                  <a:cubicBezTo>
                    <a:pt x="10523" y="171"/>
                    <a:pt x="10455" y="148"/>
                    <a:pt x="10409" y="148"/>
                  </a:cubicBezTo>
                  <a:cubicBezTo>
                    <a:pt x="10249" y="148"/>
                    <a:pt x="10112" y="171"/>
                    <a:pt x="10044" y="330"/>
                  </a:cubicBezTo>
                  <a:cubicBezTo>
                    <a:pt x="10158" y="399"/>
                    <a:pt x="10295" y="467"/>
                    <a:pt x="10432" y="490"/>
                  </a:cubicBezTo>
                  <a:cubicBezTo>
                    <a:pt x="10226" y="467"/>
                    <a:pt x="10021" y="467"/>
                    <a:pt x="9838" y="445"/>
                  </a:cubicBezTo>
                  <a:lnTo>
                    <a:pt x="9542" y="445"/>
                  </a:lnTo>
                  <a:cubicBezTo>
                    <a:pt x="9154" y="490"/>
                    <a:pt x="8720" y="376"/>
                    <a:pt x="8400" y="718"/>
                  </a:cubicBezTo>
                  <a:cubicBezTo>
                    <a:pt x="8377" y="627"/>
                    <a:pt x="8309" y="581"/>
                    <a:pt x="8172" y="536"/>
                  </a:cubicBezTo>
                  <a:cubicBezTo>
                    <a:pt x="7864" y="456"/>
                    <a:pt x="7556" y="439"/>
                    <a:pt x="7245" y="439"/>
                  </a:cubicBezTo>
                  <a:cubicBezTo>
                    <a:pt x="7012" y="439"/>
                    <a:pt x="6777" y="448"/>
                    <a:pt x="6539" y="448"/>
                  </a:cubicBezTo>
                  <a:cubicBezTo>
                    <a:pt x="6460" y="448"/>
                    <a:pt x="6380" y="447"/>
                    <a:pt x="6300" y="445"/>
                  </a:cubicBezTo>
                  <a:cubicBezTo>
                    <a:pt x="5570" y="422"/>
                    <a:pt x="4817" y="399"/>
                    <a:pt x="4086" y="399"/>
                  </a:cubicBezTo>
                  <a:cubicBezTo>
                    <a:pt x="4063" y="376"/>
                    <a:pt x="4041" y="353"/>
                    <a:pt x="3995" y="353"/>
                  </a:cubicBezTo>
                  <a:cubicBezTo>
                    <a:pt x="3949" y="353"/>
                    <a:pt x="3881" y="330"/>
                    <a:pt x="3835" y="330"/>
                  </a:cubicBezTo>
                  <a:cubicBezTo>
                    <a:pt x="3801" y="296"/>
                    <a:pt x="3767" y="279"/>
                    <a:pt x="3735" y="279"/>
                  </a:cubicBezTo>
                  <a:cubicBezTo>
                    <a:pt x="3704" y="279"/>
                    <a:pt x="3675" y="296"/>
                    <a:pt x="3653" y="330"/>
                  </a:cubicBezTo>
                  <a:cubicBezTo>
                    <a:pt x="3630" y="353"/>
                    <a:pt x="3653" y="376"/>
                    <a:pt x="3653" y="399"/>
                  </a:cubicBezTo>
                  <a:cubicBezTo>
                    <a:pt x="3379" y="399"/>
                    <a:pt x="3105" y="399"/>
                    <a:pt x="2854" y="422"/>
                  </a:cubicBezTo>
                  <a:lnTo>
                    <a:pt x="2557" y="422"/>
                  </a:lnTo>
                  <a:cubicBezTo>
                    <a:pt x="2290" y="448"/>
                    <a:pt x="2030" y="460"/>
                    <a:pt x="1769" y="460"/>
                  </a:cubicBezTo>
                  <a:cubicBezTo>
                    <a:pt x="1585" y="460"/>
                    <a:pt x="1399" y="454"/>
                    <a:pt x="1210" y="445"/>
                  </a:cubicBezTo>
                  <a:cubicBezTo>
                    <a:pt x="1152" y="445"/>
                    <a:pt x="1095" y="444"/>
                    <a:pt x="1037" y="444"/>
                  </a:cubicBezTo>
                  <a:cubicBezTo>
                    <a:pt x="663" y="444"/>
                    <a:pt x="297" y="461"/>
                    <a:pt x="1" y="718"/>
                  </a:cubicBezTo>
                  <a:cubicBezTo>
                    <a:pt x="1" y="833"/>
                    <a:pt x="1" y="947"/>
                    <a:pt x="1" y="1061"/>
                  </a:cubicBezTo>
                  <a:cubicBezTo>
                    <a:pt x="252" y="1883"/>
                    <a:pt x="206" y="2773"/>
                    <a:pt x="320" y="3617"/>
                  </a:cubicBezTo>
                  <a:cubicBezTo>
                    <a:pt x="252" y="3754"/>
                    <a:pt x="252" y="3868"/>
                    <a:pt x="389" y="3937"/>
                  </a:cubicBezTo>
                  <a:cubicBezTo>
                    <a:pt x="594" y="4234"/>
                    <a:pt x="480" y="4576"/>
                    <a:pt x="526" y="4895"/>
                  </a:cubicBezTo>
                  <a:cubicBezTo>
                    <a:pt x="594" y="5147"/>
                    <a:pt x="480" y="5443"/>
                    <a:pt x="708" y="5672"/>
                  </a:cubicBezTo>
                  <a:cubicBezTo>
                    <a:pt x="685" y="5717"/>
                    <a:pt x="708" y="5763"/>
                    <a:pt x="731" y="5808"/>
                  </a:cubicBezTo>
                  <a:cubicBezTo>
                    <a:pt x="640" y="6288"/>
                    <a:pt x="799" y="6767"/>
                    <a:pt x="754" y="7224"/>
                  </a:cubicBezTo>
                  <a:cubicBezTo>
                    <a:pt x="799" y="7246"/>
                    <a:pt x="845" y="7269"/>
                    <a:pt x="914" y="7269"/>
                  </a:cubicBezTo>
                  <a:cubicBezTo>
                    <a:pt x="1028" y="8000"/>
                    <a:pt x="1142" y="8707"/>
                    <a:pt x="1096" y="9461"/>
                  </a:cubicBezTo>
                  <a:cubicBezTo>
                    <a:pt x="1096" y="9643"/>
                    <a:pt x="1051" y="9849"/>
                    <a:pt x="1233" y="10008"/>
                  </a:cubicBezTo>
                  <a:lnTo>
                    <a:pt x="1279" y="10921"/>
                  </a:lnTo>
                  <a:cubicBezTo>
                    <a:pt x="1507" y="11629"/>
                    <a:pt x="1644" y="12359"/>
                    <a:pt x="1598" y="13113"/>
                  </a:cubicBezTo>
                  <a:lnTo>
                    <a:pt x="1644" y="13478"/>
                  </a:lnTo>
                  <a:cubicBezTo>
                    <a:pt x="1758" y="13957"/>
                    <a:pt x="1849" y="14436"/>
                    <a:pt x="1827" y="14939"/>
                  </a:cubicBezTo>
                  <a:cubicBezTo>
                    <a:pt x="2055" y="15874"/>
                    <a:pt x="2192" y="16833"/>
                    <a:pt x="2215" y="17792"/>
                  </a:cubicBezTo>
                  <a:cubicBezTo>
                    <a:pt x="2215" y="17837"/>
                    <a:pt x="2237" y="17860"/>
                    <a:pt x="2283" y="17883"/>
                  </a:cubicBezTo>
                  <a:cubicBezTo>
                    <a:pt x="2283" y="17929"/>
                    <a:pt x="2283" y="17974"/>
                    <a:pt x="2283" y="18020"/>
                  </a:cubicBezTo>
                  <a:cubicBezTo>
                    <a:pt x="2283" y="18088"/>
                    <a:pt x="2283" y="18157"/>
                    <a:pt x="2306" y="18225"/>
                  </a:cubicBezTo>
                  <a:cubicBezTo>
                    <a:pt x="2397" y="18956"/>
                    <a:pt x="2625" y="19663"/>
                    <a:pt x="2534" y="20417"/>
                  </a:cubicBezTo>
                  <a:cubicBezTo>
                    <a:pt x="2192" y="20805"/>
                    <a:pt x="2534" y="21056"/>
                    <a:pt x="2717" y="21330"/>
                  </a:cubicBezTo>
                  <a:cubicBezTo>
                    <a:pt x="2717" y="21489"/>
                    <a:pt x="2740" y="21672"/>
                    <a:pt x="2762" y="21832"/>
                  </a:cubicBezTo>
                  <a:cubicBezTo>
                    <a:pt x="2740" y="22037"/>
                    <a:pt x="2717" y="22243"/>
                    <a:pt x="2717" y="22448"/>
                  </a:cubicBezTo>
                  <a:cubicBezTo>
                    <a:pt x="2740" y="22585"/>
                    <a:pt x="2785" y="22699"/>
                    <a:pt x="2899" y="22790"/>
                  </a:cubicBezTo>
                  <a:cubicBezTo>
                    <a:pt x="2899" y="22905"/>
                    <a:pt x="2899" y="23019"/>
                    <a:pt x="2899" y="23156"/>
                  </a:cubicBezTo>
                  <a:cubicBezTo>
                    <a:pt x="3150" y="23795"/>
                    <a:pt x="3059" y="24502"/>
                    <a:pt x="3265" y="25164"/>
                  </a:cubicBezTo>
                  <a:lnTo>
                    <a:pt x="3287" y="26443"/>
                  </a:lnTo>
                  <a:cubicBezTo>
                    <a:pt x="3310" y="26579"/>
                    <a:pt x="3310" y="26739"/>
                    <a:pt x="3447" y="26831"/>
                  </a:cubicBezTo>
                  <a:cubicBezTo>
                    <a:pt x="3379" y="27629"/>
                    <a:pt x="3744" y="28383"/>
                    <a:pt x="3653" y="29182"/>
                  </a:cubicBezTo>
                  <a:cubicBezTo>
                    <a:pt x="3904" y="29455"/>
                    <a:pt x="3790" y="29775"/>
                    <a:pt x="3790" y="30095"/>
                  </a:cubicBezTo>
                  <a:cubicBezTo>
                    <a:pt x="3904" y="30346"/>
                    <a:pt x="3790" y="30642"/>
                    <a:pt x="3995" y="30871"/>
                  </a:cubicBezTo>
                  <a:cubicBezTo>
                    <a:pt x="3995" y="31281"/>
                    <a:pt x="3995" y="31692"/>
                    <a:pt x="4018" y="32103"/>
                  </a:cubicBezTo>
                  <a:cubicBezTo>
                    <a:pt x="4041" y="32331"/>
                    <a:pt x="4063" y="32583"/>
                    <a:pt x="4109" y="32834"/>
                  </a:cubicBezTo>
                  <a:cubicBezTo>
                    <a:pt x="4497" y="34112"/>
                    <a:pt x="4474" y="35458"/>
                    <a:pt x="4703" y="36782"/>
                  </a:cubicBezTo>
                  <a:cubicBezTo>
                    <a:pt x="4794" y="37467"/>
                    <a:pt x="5022" y="38152"/>
                    <a:pt x="4908" y="38859"/>
                  </a:cubicBezTo>
                  <a:cubicBezTo>
                    <a:pt x="4931" y="38905"/>
                    <a:pt x="4931" y="38974"/>
                    <a:pt x="4931" y="39042"/>
                  </a:cubicBezTo>
                  <a:cubicBezTo>
                    <a:pt x="5045" y="39156"/>
                    <a:pt x="5022" y="39293"/>
                    <a:pt x="4931" y="39430"/>
                  </a:cubicBezTo>
                  <a:cubicBezTo>
                    <a:pt x="4954" y="39476"/>
                    <a:pt x="4954" y="39499"/>
                    <a:pt x="4954" y="39544"/>
                  </a:cubicBezTo>
                  <a:cubicBezTo>
                    <a:pt x="5068" y="39727"/>
                    <a:pt x="4954" y="39955"/>
                    <a:pt x="5091" y="40115"/>
                  </a:cubicBezTo>
                  <a:cubicBezTo>
                    <a:pt x="5136" y="40617"/>
                    <a:pt x="5365" y="41074"/>
                    <a:pt x="5228" y="41598"/>
                  </a:cubicBezTo>
                  <a:cubicBezTo>
                    <a:pt x="5250" y="41827"/>
                    <a:pt x="5273" y="42078"/>
                    <a:pt x="5296" y="42306"/>
                  </a:cubicBezTo>
                  <a:cubicBezTo>
                    <a:pt x="5387" y="42420"/>
                    <a:pt x="5365" y="42557"/>
                    <a:pt x="5433" y="42671"/>
                  </a:cubicBezTo>
                  <a:cubicBezTo>
                    <a:pt x="5524" y="43288"/>
                    <a:pt x="5753" y="43881"/>
                    <a:pt x="5638" y="44497"/>
                  </a:cubicBezTo>
                  <a:cubicBezTo>
                    <a:pt x="5730" y="44931"/>
                    <a:pt x="5912" y="45342"/>
                    <a:pt x="5775" y="45798"/>
                  </a:cubicBezTo>
                  <a:cubicBezTo>
                    <a:pt x="5798" y="45912"/>
                    <a:pt x="5821" y="46004"/>
                    <a:pt x="5844" y="46118"/>
                  </a:cubicBezTo>
                  <a:cubicBezTo>
                    <a:pt x="5981" y="46300"/>
                    <a:pt x="5867" y="46506"/>
                    <a:pt x="5981" y="46689"/>
                  </a:cubicBezTo>
                  <a:cubicBezTo>
                    <a:pt x="6049" y="47122"/>
                    <a:pt x="6141" y="47556"/>
                    <a:pt x="6209" y="47990"/>
                  </a:cubicBezTo>
                  <a:cubicBezTo>
                    <a:pt x="6209" y="48400"/>
                    <a:pt x="6049" y="48857"/>
                    <a:pt x="6437" y="49222"/>
                  </a:cubicBezTo>
                  <a:cubicBezTo>
                    <a:pt x="6586" y="49171"/>
                    <a:pt x="6733" y="49152"/>
                    <a:pt x="6880" y="49152"/>
                  </a:cubicBezTo>
                  <a:cubicBezTo>
                    <a:pt x="7304" y="49152"/>
                    <a:pt x="7720" y="49311"/>
                    <a:pt x="8135" y="49311"/>
                  </a:cubicBezTo>
                  <a:cubicBezTo>
                    <a:pt x="8216" y="49311"/>
                    <a:pt x="8297" y="49305"/>
                    <a:pt x="8377" y="49291"/>
                  </a:cubicBezTo>
                  <a:cubicBezTo>
                    <a:pt x="8686" y="49450"/>
                    <a:pt x="8994" y="49525"/>
                    <a:pt x="9302" y="49525"/>
                  </a:cubicBezTo>
                  <a:cubicBezTo>
                    <a:pt x="9610" y="49525"/>
                    <a:pt x="9918" y="49450"/>
                    <a:pt x="10226" y="49313"/>
                  </a:cubicBezTo>
                  <a:cubicBezTo>
                    <a:pt x="10523" y="49291"/>
                    <a:pt x="10820" y="49268"/>
                    <a:pt x="11116" y="49245"/>
                  </a:cubicBezTo>
                  <a:lnTo>
                    <a:pt x="11687" y="49245"/>
                  </a:lnTo>
                  <a:cubicBezTo>
                    <a:pt x="11847" y="48971"/>
                    <a:pt x="11893" y="48674"/>
                    <a:pt x="11915" y="48355"/>
                  </a:cubicBezTo>
                  <a:cubicBezTo>
                    <a:pt x="11824" y="48035"/>
                    <a:pt x="11527" y="47830"/>
                    <a:pt x="11368" y="47533"/>
                  </a:cubicBezTo>
                  <a:cubicBezTo>
                    <a:pt x="11002" y="46940"/>
                    <a:pt x="11139" y="45890"/>
                    <a:pt x="11573" y="45524"/>
                  </a:cubicBezTo>
                  <a:cubicBezTo>
                    <a:pt x="11889" y="45264"/>
                    <a:pt x="12419" y="45119"/>
                    <a:pt x="12885" y="45119"/>
                  </a:cubicBezTo>
                  <a:cubicBezTo>
                    <a:pt x="13195" y="45119"/>
                    <a:pt x="13477" y="45182"/>
                    <a:pt x="13650" y="45319"/>
                  </a:cubicBezTo>
                  <a:cubicBezTo>
                    <a:pt x="14084" y="45661"/>
                    <a:pt x="14129" y="46597"/>
                    <a:pt x="13719" y="47350"/>
                  </a:cubicBezTo>
                  <a:cubicBezTo>
                    <a:pt x="13627" y="47533"/>
                    <a:pt x="13490" y="47693"/>
                    <a:pt x="13353" y="47875"/>
                  </a:cubicBezTo>
                  <a:cubicBezTo>
                    <a:pt x="13148" y="48127"/>
                    <a:pt x="12828" y="48286"/>
                    <a:pt x="12714" y="48606"/>
                  </a:cubicBezTo>
                  <a:cubicBezTo>
                    <a:pt x="12760" y="48880"/>
                    <a:pt x="12920" y="49062"/>
                    <a:pt x="13079" y="49268"/>
                  </a:cubicBezTo>
                  <a:cubicBezTo>
                    <a:pt x="13130" y="49301"/>
                    <a:pt x="13180" y="49322"/>
                    <a:pt x="13239" y="49322"/>
                  </a:cubicBezTo>
                  <a:cubicBezTo>
                    <a:pt x="13260" y="49322"/>
                    <a:pt x="13283" y="49320"/>
                    <a:pt x="13308" y="49313"/>
                  </a:cubicBezTo>
                  <a:cubicBezTo>
                    <a:pt x="13438" y="49212"/>
                    <a:pt x="13558" y="49175"/>
                    <a:pt x="13674" y="49175"/>
                  </a:cubicBezTo>
                  <a:cubicBezTo>
                    <a:pt x="13925" y="49175"/>
                    <a:pt x="14154" y="49349"/>
                    <a:pt x="14403" y="49428"/>
                  </a:cubicBezTo>
                  <a:cubicBezTo>
                    <a:pt x="14498" y="49451"/>
                    <a:pt x="14590" y="49464"/>
                    <a:pt x="14679" y="49464"/>
                  </a:cubicBezTo>
                  <a:cubicBezTo>
                    <a:pt x="14848" y="49464"/>
                    <a:pt x="15007" y="49418"/>
                    <a:pt x="15157" y="49313"/>
                  </a:cubicBezTo>
                  <a:lnTo>
                    <a:pt x="15864" y="49313"/>
                  </a:lnTo>
                  <a:cubicBezTo>
                    <a:pt x="16451" y="49495"/>
                    <a:pt x="17043" y="49537"/>
                    <a:pt x="17637" y="49537"/>
                  </a:cubicBezTo>
                  <a:cubicBezTo>
                    <a:pt x="18144" y="49537"/>
                    <a:pt x="18653" y="49506"/>
                    <a:pt x="19162" y="49506"/>
                  </a:cubicBezTo>
                  <a:cubicBezTo>
                    <a:pt x="19333" y="49506"/>
                    <a:pt x="19505" y="49510"/>
                    <a:pt x="19676" y="49519"/>
                  </a:cubicBezTo>
                  <a:cubicBezTo>
                    <a:pt x="19836" y="49519"/>
                    <a:pt x="19996" y="49519"/>
                    <a:pt x="20132" y="49496"/>
                  </a:cubicBezTo>
                  <a:lnTo>
                    <a:pt x="20886" y="49496"/>
                  </a:lnTo>
                  <a:cubicBezTo>
                    <a:pt x="20913" y="49494"/>
                    <a:pt x="20939" y="49493"/>
                    <a:pt x="20966" y="49493"/>
                  </a:cubicBezTo>
                  <a:cubicBezTo>
                    <a:pt x="21212" y="49493"/>
                    <a:pt x="21458" y="49561"/>
                    <a:pt x="21704" y="49561"/>
                  </a:cubicBezTo>
                  <a:cubicBezTo>
                    <a:pt x="21774" y="49561"/>
                    <a:pt x="21843" y="49556"/>
                    <a:pt x="21913" y="49542"/>
                  </a:cubicBezTo>
                  <a:cubicBezTo>
                    <a:pt x="22529" y="49512"/>
                    <a:pt x="23150" y="49504"/>
                    <a:pt x="23771" y="49504"/>
                  </a:cubicBezTo>
                  <a:cubicBezTo>
                    <a:pt x="24599" y="49504"/>
                    <a:pt x="25428" y="49519"/>
                    <a:pt x="26250" y="49519"/>
                  </a:cubicBezTo>
                  <a:cubicBezTo>
                    <a:pt x="26391" y="49510"/>
                    <a:pt x="26533" y="49507"/>
                    <a:pt x="26674" y="49507"/>
                  </a:cubicBezTo>
                  <a:cubicBezTo>
                    <a:pt x="26929" y="49507"/>
                    <a:pt x="27184" y="49516"/>
                    <a:pt x="27439" y="49516"/>
                  </a:cubicBezTo>
                  <a:cubicBezTo>
                    <a:pt x="27773" y="49516"/>
                    <a:pt x="28107" y="49501"/>
                    <a:pt x="28441" y="49428"/>
                  </a:cubicBezTo>
                  <a:cubicBezTo>
                    <a:pt x="28532" y="49405"/>
                    <a:pt x="28624" y="49359"/>
                    <a:pt x="28692" y="49268"/>
                  </a:cubicBezTo>
                  <a:cubicBezTo>
                    <a:pt x="28692" y="49268"/>
                    <a:pt x="28692" y="49268"/>
                    <a:pt x="28692" y="49245"/>
                  </a:cubicBezTo>
                  <a:cubicBezTo>
                    <a:pt x="28715" y="49291"/>
                    <a:pt x="28760" y="49313"/>
                    <a:pt x="28829" y="49313"/>
                  </a:cubicBezTo>
                  <a:cubicBezTo>
                    <a:pt x="28969" y="49167"/>
                    <a:pt x="29096" y="49113"/>
                    <a:pt x="29215" y="49113"/>
                  </a:cubicBezTo>
                  <a:cubicBezTo>
                    <a:pt x="29503" y="49113"/>
                    <a:pt x="29748" y="49425"/>
                    <a:pt x="30039" y="49473"/>
                  </a:cubicBezTo>
                  <a:cubicBezTo>
                    <a:pt x="30440" y="49508"/>
                    <a:pt x="30841" y="49523"/>
                    <a:pt x="31243" y="49523"/>
                  </a:cubicBezTo>
                  <a:cubicBezTo>
                    <a:pt x="31894" y="49523"/>
                    <a:pt x="32548" y="49484"/>
                    <a:pt x="33211" y="49428"/>
                  </a:cubicBezTo>
                  <a:cubicBezTo>
                    <a:pt x="33280" y="49428"/>
                    <a:pt x="33326" y="49450"/>
                    <a:pt x="33394" y="49450"/>
                  </a:cubicBezTo>
                  <a:cubicBezTo>
                    <a:pt x="33403" y="49449"/>
                    <a:pt x="33411" y="49448"/>
                    <a:pt x="33418" y="49448"/>
                  </a:cubicBezTo>
                  <a:cubicBezTo>
                    <a:pt x="33509" y="49448"/>
                    <a:pt x="33513" y="49568"/>
                    <a:pt x="33577" y="49610"/>
                  </a:cubicBezTo>
                  <a:cubicBezTo>
                    <a:pt x="33668" y="49542"/>
                    <a:pt x="33736" y="49496"/>
                    <a:pt x="33805" y="49428"/>
                  </a:cubicBezTo>
                  <a:cubicBezTo>
                    <a:pt x="33884" y="49358"/>
                    <a:pt x="33959" y="49332"/>
                    <a:pt x="34034" y="49332"/>
                  </a:cubicBezTo>
                  <a:cubicBezTo>
                    <a:pt x="34131" y="49332"/>
                    <a:pt x="34227" y="49376"/>
                    <a:pt x="34330" y="49428"/>
                  </a:cubicBezTo>
                  <a:lnTo>
                    <a:pt x="34490" y="49428"/>
                  </a:lnTo>
                  <a:cubicBezTo>
                    <a:pt x="34558" y="49382"/>
                    <a:pt x="34627" y="49336"/>
                    <a:pt x="34695" y="49291"/>
                  </a:cubicBezTo>
                  <a:cubicBezTo>
                    <a:pt x="34786" y="49268"/>
                    <a:pt x="34900" y="49245"/>
                    <a:pt x="35015" y="49222"/>
                  </a:cubicBezTo>
                  <a:cubicBezTo>
                    <a:pt x="35165" y="49112"/>
                    <a:pt x="35323" y="49090"/>
                    <a:pt x="35485" y="49090"/>
                  </a:cubicBezTo>
                  <a:cubicBezTo>
                    <a:pt x="35596" y="49090"/>
                    <a:pt x="35708" y="49100"/>
                    <a:pt x="35820" y="49100"/>
                  </a:cubicBezTo>
                  <a:cubicBezTo>
                    <a:pt x="35917" y="49100"/>
                    <a:pt x="36015" y="49092"/>
                    <a:pt x="36110" y="49062"/>
                  </a:cubicBezTo>
                  <a:cubicBezTo>
                    <a:pt x="36110" y="47738"/>
                    <a:pt x="36384" y="46415"/>
                    <a:pt x="36567" y="45091"/>
                  </a:cubicBezTo>
                  <a:cubicBezTo>
                    <a:pt x="36658" y="44474"/>
                    <a:pt x="36544" y="43813"/>
                    <a:pt x="36818" y="43219"/>
                  </a:cubicBezTo>
                  <a:cubicBezTo>
                    <a:pt x="36909" y="42740"/>
                    <a:pt x="37000" y="42260"/>
                    <a:pt x="37092" y="41781"/>
                  </a:cubicBezTo>
                  <a:cubicBezTo>
                    <a:pt x="37092" y="41530"/>
                    <a:pt x="37069" y="41279"/>
                    <a:pt x="37069" y="41051"/>
                  </a:cubicBezTo>
                  <a:cubicBezTo>
                    <a:pt x="37206" y="40754"/>
                    <a:pt x="37206" y="40434"/>
                    <a:pt x="37206" y="40115"/>
                  </a:cubicBezTo>
                  <a:cubicBezTo>
                    <a:pt x="37115" y="40092"/>
                    <a:pt x="37046" y="40069"/>
                    <a:pt x="36978" y="40024"/>
                  </a:cubicBezTo>
                  <a:lnTo>
                    <a:pt x="36978" y="40024"/>
                  </a:lnTo>
                  <a:cubicBezTo>
                    <a:pt x="37046" y="40046"/>
                    <a:pt x="37115" y="40069"/>
                    <a:pt x="37206" y="40115"/>
                  </a:cubicBezTo>
                  <a:lnTo>
                    <a:pt x="37251" y="40138"/>
                  </a:lnTo>
                  <a:cubicBezTo>
                    <a:pt x="37434" y="39841"/>
                    <a:pt x="37206" y="39499"/>
                    <a:pt x="37411" y="39202"/>
                  </a:cubicBezTo>
                  <a:cubicBezTo>
                    <a:pt x="37411" y="39088"/>
                    <a:pt x="37411" y="38974"/>
                    <a:pt x="37411" y="38859"/>
                  </a:cubicBezTo>
                  <a:cubicBezTo>
                    <a:pt x="37434" y="38334"/>
                    <a:pt x="37480" y="37855"/>
                    <a:pt x="37571" y="37330"/>
                  </a:cubicBezTo>
                  <a:cubicBezTo>
                    <a:pt x="37662" y="36760"/>
                    <a:pt x="37845" y="36166"/>
                    <a:pt x="37754" y="35550"/>
                  </a:cubicBezTo>
                  <a:cubicBezTo>
                    <a:pt x="37776" y="35504"/>
                    <a:pt x="37799" y="35436"/>
                    <a:pt x="37799" y="35390"/>
                  </a:cubicBezTo>
                  <a:cubicBezTo>
                    <a:pt x="37868" y="34660"/>
                    <a:pt x="37936" y="33929"/>
                    <a:pt x="38005" y="33199"/>
                  </a:cubicBezTo>
                  <a:cubicBezTo>
                    <a:pt x="38256" y="33016"/>
                    <a:pt x="38050" y="32651"/>
                    <a:pt x="38324" y="32468"/>
                  </a:cubicBezTo>
                  <a:cubicBezTo>
                    <a:pt x="38233" y="31670"/>
                    <a:pt x="38393" y="30871"/>
                    <a:pt x="38530" y="30095"/>
                  </a:cubicBezTo>
                  <a:cubicBezTo>
                    <a:pt x="38507" y="29433"/>
                    <a:pt x="38621" y="28794"/>
                    <a:pt x="38781" y="28154"/>
                  </a:cubicBezTo>
                  <a:cubicBezTo>
                    <a:pt x="38895" y="27721"/>
                    <a:pt x="38689" y="27173"/>
                    <a:pt x="39100" y="26808"/>
                  </a:cubicBezTo>
                  <a:cubicBezTo>
                    <a:pt x="38986" y="26123"/>
                    <a:pt x="39055" y="25438"/>
                    <a:pt x="39214" y="24753"/>
                  </a:cubicBezTo>
                  <a:cubicBezTo>
                    <a:pt x="39192" y="24320"/>
                    <a:pt x="39260" y="23909"/>
                    <a:pt x="39420" y="23521"/>
                  </a:cubicBezTo>
                  <a:cubicBezTo>
                    <a:pt x="39420" y="23452"/>
                    <a:pt x="39420" y="23407"/>
                    <a:pt x="39420" y="23338"/>
                  </a:cubicBezTo>
                  <a:cubicBezTo>
                    <a:pt x="39443" y="23315"/>
                    <a:pt x="39488" y="23315"/>
                    <a:pt x="39488" y="23293"/>
                  </a:cubicBezTo>
                  <a:cubicBezTo>
                    <a:pt x="39534" y="23224"/>
                    <a:pt x="39511" y="23179"/>
                    <a:pt x="39443" y="23156"/>
                  </a:cubicBezTo>
                  <a:cubicBezTo>
                    <a:pt x="39443" y="23042"/>
                    <a:pt x="39443" y="22905"/>
                    <a:pt x="39443" y="22790"/>
                  </a:cubicBezTo>
                  <a:cubicBezTo>
                    <a:pt x="39557" y="21695"/>
                    <a:pt x="39785" y="20645"/>
                    <a:pt x="39808" y="19549"/>
                  </a:cubicBezTo>
                  <a:cubicBezTo>
                    <a:pt x="40013" y="19253"/>
                    <a:pt x="39854" y="18887"/>
                    <a:pt x="39991" y="18591"/>
                  </a:cubicBezTo>
                  <a:cubicBezTo>
                    <a:pt x="39991" y="18294"/>
                    <a:pt x="40013" y="17997"/>
                    <a:pt x="40013" y="17700"/>
                  </a:cubicBezTo>
                  <a:cubicBezTo>
                    <a:pt x="40264" y="16491"/>
                    <a:pt x="40447" y="15281"/>
                    <a:pt x="40538" y="14071"/>
                  </a:cubicBezTo>
                  <a:cubicBezTo>
                    <a:pt x="40721" y="13911"/>
                    <a:pt x="40675" y="13683"/>
                    <a:pt x="40698" y="13478"/>
                  </a:cubicBezTo>
                  <a:cubicBezTo>
                    <a:pt x="40698" y="13409"/>
                    <a:pt x="40721" y="13364"/>
                    <a:pt x="40721" y="13295"/>
                  </a:cubicBezTo>
                  <a:cubicBezTo>
                    <a:pt x="40698" y="13044"/>
                    <a:pt x="40698" y="12816"/>
                    <a:pt x="40698" y="12565"/>
                  </a:cubicBezTo>
                  <a:cubicBezTo>
                    <a:pt x="40698" y="12451"/>
                    <a:pt x="40698" y="12337"/>
                    <a:pt x="40721" y="12245"/>
                  </a:cubicBezTo>
                  <a:cubicBezTo>
                    <a:pt x="40881" y="12063"/>
                    <a:pt x="40881" y="11880"/>
                    <a:pt x="40858" y="11652"/>
                  </a:cubicBezTo>
                  <a:cubicBezTo>
                    <a:pt x="40949" y="11423"/>
                    <a:pt x="40904" y="11150"/>
                    <a:pt x="41063" y="10921"/>
                  </a:cubicBezTo>
                  <a:cubicBezTo>
                    <a:pt x="41086" y="10625"/>
                    <a:pt x="41086" y="10305"/>
                    <a:pt x="41109" y="10008"/>
                  </a:cubicBezTo>
                  <a:cubicBezTo>
                    <a:pt x="41292" y="9849"/>
                    <a:pt x="41246" y="9643"/>
                    <a:pt x="41246" y="9438"/>
                  </a:cubicBezTo>
                  <a:cubicBezTo>
                    <a:pt x="41246" y="9392"/>
                    <a:pt x="41246" y="9346"/>
                    <a:pt x="41269" y="9278"/>
                  </a:cubicBezTo>
                  <a:cubicBezTo>
                    <a:pt x="41269" y="9209"/>
                    <a:pt x="41246" y="9164"/>
                    <a:pt x="41223" y="9095"/>
                  </a:cubicBezTo>
                  <a:cubicBezTo>
                    <a:pt x="41223" y="8981"/>
                    <a:pt x="41223" y="8867"/>
                    <a:pt x="41223" y="8753"/>
                  </a:cubicBezTo>
                  <a:cubicBezTo>
                    <a:pt x="41223" y="8684"/>
                    <a:pt x="41223" y="8616"/>
                    <a:pt x="41246" y="8548"/>
                  </a:cubicBezTo>
                  <a:lnTo>
                    <a:pt x="41269" y="8182"/>
                  </a:lnTo>
                  <a:cubicBezTo>
                    <a:pt x="41292" y="8114"/>
                    <a:pt x="41292" y="8068"/>
                    <a:pt x="41269" y="8023"/>
                  </a:cubicBezTo>
                  <a:cubicBezTo>
                    <a:pt x="41497" y="7794"/>
                    <a:pt x="41337" y="7429"/>
                    <a:pt x="41588" y="7246"/>
                  </a:cubicBezTo>
                  <a:cubicBezTo>
                    <a:pt x="41611" y="6311"/>
                    <a:pt x="41680" y="5398"/>
                    <a:pt x="41953" y="4485"/>
                  </a:cubicBezTo>
                  <a:cubicBezTo>
                    <a:pt x="42045" y="4211"/>
                    <a:pt x="42090" y="3914"/>
                    <a:pt x="42022" y="3617"/>
                  </a:cubicBezTo>
                  <a:cubicBezTo>
                    <a:pt x="42113" y="2773"/>
                    <a:pt x="42113" y="1883"/>
                    <a:pt x="42319" y="1038"/>
                  </a:cubicBezTo>
                  <a:cubicBezTo>
                    <a:pt x="42319" y="992"/>
                    <a:pt x="42342" y="924"/>
                    <a:pt x="42364" y="878"/>
                  </a:cubicBezTo>
                  <a:cubicBezTo>
                    <a:pt x="42570" y="422"/>
                    <a:pt x="42364" y="216"/>
                    <a:pt x="41885" y="193"/>
                  </a:cubicBezTo>
                  <a:cubicBezTo>
                    <a:pt x="41474" y="159"/>
                    <a:pt x="41058" y="154"/>
                    <a:pt x="40638" y="154"/>
                  </a:cubicBezTo>
                  <a:cubicBezTo>
                    <a:pt x="40428" y="154"/>
                    <a:pt x="40218" y="155"/>
                    <a:pt x="40007" y="155"/>
                  </a:cubicBezTo>
                  <a:cubicBezTo>
                    <a:pt x="39797" y="155"/>
                    <a:pt x="39585" y="154"/>
                    <a:pt x="39374" y="148"/>
                  </a:cubicBezTo>
                  <a:cubicBezTo>
                    <a:pt x="39184" y="165"/>
                    <a:pt x="39006" y="209"/>
                    <a:pt x="38822" y="209"/>
                  </a:cubicBezTo>
                  <a:cubicBezTo>
                    <a:pt x="38763" y="209"/>
                    <a:pt x="38704" y="204"/>
                    <a:pt x="38644" y="193"/>
                  </a:cubicBezTo>
                  <a:cubicBezTo>
                    <a:pt x="38287" y="209"/>
                    <a:pt x="37941" y="256"/>
                    <a:pt x="37591" y="256"/>
                  </a:cubicBezTo>
                  <a:cubicBezTo>
                    <a:pt x="37426" y="256"/>
                    <a:pt x="37260" y="246"/>
                    <a:pt x="37092" y="216"/>
                  </a:cubicBezTo>
                  <a:cubicBezTo>
                    <a:pt x="36932" y="216"/>
                    <a:pt x="36772" y="262"/>
                    <a:pt x="36635" y="330"/>
                  </a:cubicBezTo>
                  <a:cubicBezTo>
                    <a:pt x="36529" y="383"/>
                    <a:pt x="36423" y="421"/>
                    <a:pt x="36318" y="421"/>
                  </a:cubicBezTo>
                  <a:cubicBezTo>
                    <a:pt x="36241" y="421"/>
                    <a:pt x="36164" y="401"/>
                    <a:pt x="36087" y="353"/>
                  </a:cubicBezTo>
                  <a:cubicBezTo>
                    <a:pt x="35873" y="303"/>
                    <a:pt x="35658" y="287"/>
                    <a:pt x="35444" y="287"/>
                  </a:cubicBezTo>
                  <a:cubicBezTo>
                    <a:pt x="35270" y="287"/>
                    <a:pt x="35097" y="297"/>
                    <a:pt x="34923" y="308"/>
                  </a:cubicBezTo>
                  <a:cubicBezTo>
                    <a:pt x="34832" y="330"/>
                    <a:pt x="34764" y="330"/>
                    <a:pt x="34672" y="353"/>
                  </a:cubicBezTo>
                  <a:cubicBezTo>
                    <a:pt x="34627" y="376"/>
                    <a:pt x="34581" y="399"/>
                    <a:pt x="34535" y="422"/>
                  </a:cubicBezTo>
                  <a:cubicBezTo>
                    <a:pt x="34318" y="285"/>
                    <a:pt x="34079" y="256"/>
                    <a:pt x="33836" y="256"/>
                  </a:cubicBezTo>
                  <a:cubicBezTo>
                    <a:pt x="33663" y="256"/>
                    <a:pt x="33488" y="271"/>
                    <a:pt x="33319" y="271"/>
                  </a:cubicBezTo>
                  <a:cubicBezTo>
                    <a:pt x="33252" y="271"/>
                    <a:pt x="33185" y="268"/>
                    <a:pt x="33120" y="262"/>
                  </a:cubicBezTo>
                  <a:lnTo>
                    <a:pt x="31203" y="262"/>
                  </a:lnTo>
                  <a:cubicBezTo>
                    <a:pt x="31190" y="123"/>
                    <a:pt x="31136" y="75"/>
                    <a:pt x="31059" y="75"/>
                  </a:cubicBezTo>
                  <a:cubicBezTo>
                    <a:pt x="30997" y="75"/>
                    <a:pt x="30919" y="107"/>
                    <a:pt x="30838" y="148"/>
                  </a:cubicBezTo>
                  <a:cubicBezTo>
                    <a:pt x="30769" y="193"/>
                    <a:pt x="30746" y="216"/>
                    <a:pt x="30746" y="262"/>
                  </a:cubicBezTo>
                  <a:lnTo>
                    <a:pt x="28806" y="262"/>
                  </a:lnTo>
                  <a:cubicBezTo>
                    <a:pt x="28395" y="285"/>
                    <a:pt x="27962" y="285"/>
                    <a:pt x="27528" y="285"/>
                  </a:cubicBezTo>
                  <a:lnTo>
                    <a:pt x="26843" y="285"/>
                  </a:lnTo>
                  <a:cubicBezTo>
                    <a:pt x="26661" y="262"/>
                    <a:pt x="26478" y="216"/>
                    <a:pt x="26295" y="216"/>
                  </a:cubicBezTo>
                  <a:cubicBezTo>
                    <a:pt x="25994" y="257"/>
                    <a:pt x="25685" y="266"/>
                    <a:pt x="25372" y="266"/>
                  </a:cubicBezTo>
                  <a:cubicBezTo>
                    <a:pt x="25163" y="266"/>
                    <a:pt x="24953" y="262"/>
                    <a:pt x="24743" y="262"/>
                  </a:cubicBezTo>
                  <a:cubicBezTo>
                    <a:pt x="24332" y="308"/>
                    <a:pt x="23899" y="193"/>
                    <a:pt x="23533" y="513"/>
                  </a:cubicBezTo>
                  <a:cubicBezTo>
                    <a:pt x="23511" y="559"/>
                    <a:pt x="23488" y="604"/>
                    <a:pt x="23488" y="650"/>
                  </a:cubicBezTo>
                  <a:cubicBezTo>
                    <a:pt x="23457" y="650"/>
                    <a:pt x="23427" y="640"/>
                    <a:pt x="23390" y="640"/>
                  </a:cubicBezTo>
                  <a:cubicBezTo>
                    <a:pt x="23371" y="640"/>
                    <a:pt x="23351" y="642"/>
                    <a:pt x="23328" y="650"/>
                  </a:cubicBezTo>
                  <a:cubicBezTo>
                    <a:pt x="23282" y="604"/>
                    <a:pt x="23237" y="559"/>
                    <a:pt x="23191" y="536"/>
                  </a:cubicBezTo>
                  <a:cubicBezTo>
                    <a:pt x="23123" y="581"/>
                    <a:pt x="23077" y="627"/>
                    <a:pt x="23031" y="696"/>
                  </a:cubicBezTo>
                  <a:cubicBezTo>
                    <a:pt x="22940" y="605"/>
                    <a:pt x="22849" y="565"/>
                    <a:pt x="22754" y="565"/>
                  </a:cubicBezTo>
                  <a:cubicBezTo>
                    <a:pt x="22682" y="565"/>
                    <a:pt x="22608" y="588"/>
                    <a:pt x="22529" y="627"/>
                  </a:cubicBezTo>
                  <a:cubicBezTo>
                    <a:pt x="22506" y="604"/>
                    <a:pt x="22506" y="604"/>
                    <a:pt x="22484" y="581"/>
                  </a:cubicBezTo>
                  <a:cubicBezTo>
                    <a:pt x="22324" y="513"/>
                    <a:pt x="22187" y="422"/>
                    <a:pt x="22027" y="376"/>
                  </a:cubicBezTo>
                  <a:cubicBezTo>
                    <a:pt x="21935" y="356"/>
                    <a:pt x="21838" y="344"/>
                    <a:pt x="21740" y="344"/>
                  </a:cubicBezTo>
                  <a:cubicBezTo>
                    <a:pt x="21621" y="344"/>
                    <a:pt x="21502" y="361"/>
                    <a:pt x="21389" y="399"/>
                  </a:cubicBezTo>
                  <a:lnTo>
                    <a:pt x="21389" y="399"/>
                  </a:lnTo>
                  <a:cubicBezTo>
                    <a:pt x="21401" y="116"/>
                    <a:pt x="21387" y="1"/>
                    <a:pt x="2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48"/>
            <p:cNvSpPr/>
            <p:nvPr/>
          </p:nvSpPr>
          <p:spPr>
            <a:xfrm rot="823658">
              <a:off x="7478568" y="3545653"/>
              <a:ext cx="2031" cy="1682"/>
            </a:xfrm>
            <a:custGeom>
              <a:avLst/>
              <a:gdLst/>
              <a:ahLst/>
              <a:cxnLst/>
              <a:rect l="l" t="t" r="r" b="b"/>
              <a:pathLst>
                <a:path w="93" h="77" extrusionOk="0">
                  <a:moveTo>
                    <a:pt x="31" y="1"/>
                  </a:moveTo>
                  <a:cubicBezTo>
                    <a:pt x="20" y="1"/>
                    <a:pt x="10" y="12"/>
                    <a:pt x="1" y="31"/>
                  </a:cubicBezTo>
                  <a:cubicBezTo>
                    <a:pt x="1" y="54"/>
                    <a:pt x="47" y="54"/>
                    <a:pt x="92" y="76"/>
                  </a:cubicBezTo>
                  <a:cubicBezTo>
                    <a:pt x="65" y="23"/>
                    <a:pt x="47" y="1"/>
                    <a:pt x="31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48"/>
            <p:cNvSpPr/>
            <p:nvPr/>
          </p:nvSpPr>
          <p:spPr>
            <a:xfrm rot="823658">
              <a:off x="7467339" y="3699298"/>
              <a:ext cx="3516" cy="5001"/>
            </a:xfrm>
            <a:custGeom>
              <a:avLst/>
              <a:gdLst/>
              <a:ahLst/>
              <a:cxnLst/>
              <a:rect l="l" t="t" r="r" b="b"/>
              <a:pathLst>
                <a:path w="161" h="229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92"/>
                    <a:pt x="69" y="161"/>
                    <a:pt x="92" y="229"/>
                  </a:cubicBezTo>
                  <a:cubicBezTo>
                    <a:pt x="115" y="183"/>
                    <a:pt x="138" y="138"/>
                    <a:pt x="161" y="92"/>
                  </a:cubicBezTo>
                  <a:cubicBezTo>
                    <a:pt x="115" y="69"/>
                    <a:pt x="69" y="46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48"/>
            <p:cNvSpPr/>
            <p:nvPr/>
          </p:nvSpPr>
          <p:spPr>
            <a:xfrm rot="823658">
              <a:off x="7995378" y="3736827"/>
              <a:ext cx="186460" cy="170365"/>
            </a:xfrm>
            <a:custGeom>
              <a:avLst/>
              <a:gdLst/>
              <a:ahLst/>
              <a:cxnLst/>
              <a:rect l="l" t="t" r="r" b="b"/>
              <a:pathLst>
                <a:path w="8538" h="7801" extrusionOk="0">
                  <a:moveTo>
                    <a:pt x="6209" y="3573"/>
                  </a:moveTo>
                  <a:cubicBezTo>
                    <a:pt x="6232" y="3596"/>
                    <a:pt x="6232" y="3619"/>
                    <a:pt x="6232" y="3664"/>
                  </a:cubicBezTo>
                  <a:cubicBezTo>
                    <a:pt x="6232" y="3641"/>
                    <a:pt x="6209" y="3619"/>
                    <a:pt x="6209" y="3573"/>
                  </a:cubicBezTo>
                  <a:close/>
                  <a:moveTo>
                    <a:pt x="4485" y="4038"/>
                  </a:moveTo>
                  <a:cubicBezTo>
                    <a:pt x="4596" y="4038"/>
                    <a:pt x="4688" y="4091"/>
                    <a:pt x="4794" y="4144"/>
                  </a:cubicBezTo>
                  <a:cubicBezTo>
                    <a:pt x="4657" y="4144"/>
                    <a:pt x="4520" y="4098"/>
                    <a:pt x="4383" y="4052"/>
                  </a:cubicBezTo>
                  <a:cubicBezTo>
                    <a:pt x="4419" y="4042"/>
                    <a:pt x="4453" y="4038"/>
                    <a:pt x="4485" y="4038"/>
                  </a:cubicBezTo>
                  <a:close/>
                  <a:moveTo>
                    <a:pt x="6232" y="5376"/>
                  </a:moveTo>
                  <a:lnTo>
                    <a:pt x="6232" y="5376"/>
                  </a:lnTo>
                  <a:cubicBezTo>
                    <a:pt x="6324" y="5490"/>
                    <a:pt x="6415" y="5604"/>
                    <a:pt x="6552" y="5627"/>
                  </a:cubicBezTo>
                  <a:cubicBezTo>
                    <a:pt x="6552" y="5673"/>
                    <a:pt x="6529" y="5741"/>
                    <a:pt x="6506" y="5787"/>
                  </a:cubicBezTo>
                  <a:cubicBezTo>
                    <a:pt x="6392" y="5673"/>
                    <a:pt x="6301" y="5536"/>
                    <a:pt x="6232" y="5376"/>
                  </a:cubicBezTo>
                  <a:close/>
                  <a:moveTo>
                    <a:pt x="6137" y="1"/>
                  </a:moveTo>
                  <a:cubicBezTo>
                    <a:pt x="5944" y="1"/>
                    <a:pt x="5816" y="358"/>
                    <a:pt x="5639" y="358"/>
                  </a:cubicBezTo>
                  <a:cubicBezTo>
                    <a:pt x="5603" y="358"/>
                    <a:pt x="5565" y="344"/>
                    <a:pt x="5525" y="309"/>
                  </a:cubicBezTo>
                  <a:cubicBezTo>
                    <a:pt x="5517" y="301"/>
                    <a:pt x="5507" y="299"/>
                    <a:pt x="5496" y="299"/>
                  </a:cubicBezTo>
                  <a:cubicBezTo>
                    <a:pt x="5474" y="299"/>
                    <a:pt x="5449" y="309"/>
                    <a:pt x="5433" y="309"/>
                  </a:cubicBezTo>
                  <a:cubicBezTo>
                    <a:pt x="5376" y="313"/>
                    <a:pt x="5319" y="314"/>
                    <a:pt x="5261" y="314"/>
                  </a:cubicBezTo>
                  <a:cubicBezTo>
                    <a:pt x="5144" y="314"/>
                    <a:pt x="5026" y="309"/>
                    <a:pt x="4908" y="309"/>
                  </a:cubicBezTo>
                  <a:cubicBezTo>
                    <a:pt x="4732" y="309"/>
                    <a:pt x="4555" y="320"/>
                    <a:pt x="4383" y="377"/>
                  </a:cubicBezTo>
                  <a:cubicBezTo>
                    <a:pt x="4350" y="389"/>
                    <a:pt x="4319" y="394"/>
                    <a:pt x="4290" y="394"/>
                  </a:cubicBezTo>
                  <a:cubicBezTo>
                    <a:pt x="4141" y="394"/>
                    <a:pt x="4049" y="260"/>
                    <a:pt x="3973" y="126"/>
                  </a:cubicBezTo>
                  <a:cubicBezTo>
                    <a:pt x="3935" y="126"/>
                    <a:pt x="3898" y="126"/>
                    <a:pt x="3861" y="126"/>
                  </a:cubicBezTo>
                  <a:cubicBezTo>
                    <a:pt x="3695" y="126"/>
                    <a:pt x="3537" y="141"/>
                    <a:pt x="3425" y="309"/>
                  </a:cubicBezTo>
                  <a:cubicBezTo>
                    <a:pt x="3379" y="377"/>
                    <a:pt x="3311" y="446"/>
                    <a:pt x="3242" y="492"/>
                  </a:cubicBezTo>
                  <a:cubicBezTo>
                    <a:pt x="3071" y="435"/>
                    <a:pt x="2964" y="236"/>
                    <a:pt x="2749" y="236"/>
                  </a:cubicBezTo>
                  <a:cubicBezTo>
                    <a:pt x="2705" y="236"/>
                    <a:pt x="2657" y="244"/>
                    <a:pt x="2603" y="263"/>
                  </a:cubicBezTo>
                  <a:cubicBezTo>
                    <a:pt x="2032" y="469"/>
                    <a:pt x="2283" y="857"/>
                    <a:pt x="2329" y="1222"/>
                  </a:cubicBezTo>
                  <a:lnTo>
                    <a:pt x="1964" y="1222"/>
                  </a:lnTo>
                  <a:cubicBezTo>
                    <a:pt x="1827" y="1222"/>
                    <a:pt x="1690" y="1268"/>
                    <a:pt x="1599" y="1405"/>
                  </a:cubicBezTo>
                  <a:cubicBezTo>
                    <a:pt x="1599" y="1815"/>
                    <a:pt x="1439" y="2135"/>
                    <a:pt x="1051" y="2318"/>
                  </a:cubicBezTo>
                  <a:cubicBezTo>
                    <a:pt x="868" y="2432"/>
                    <a:pt x="686" y="2569"/>
                    <a:pt x="503" y="2683"/>
                  </a:cubicBezTo>
                  <a:cubicBezTo>
                    <a:pt x="229" y="3139"/>
                    <a:pt x="366" y="3641"/>
                    <a:pt x="321" y="4144"/>
                  </a:cubicBezTo>
                  <a:cubicBezTo>
                    <a:pt x="526" y="4326"/>
                    <a:pt x="480" y="4532"/>
                    <a:pt x="412" y="4760"/>
                  </a:cubicBezTo>
                  <a:cubicBezTo>
                    <a:pt x="321" y="4669"/>
                    <a:pt x="252" y="4554"/>
                    <a:pt x="161" y="4463"/>
                  </a:cubicBezTo>
                  <a:lnTo>
                    <a:pt x="161" y="4463"/>
                  </a:lnTo>
                  <a:cubicBezTo>
                    <a:pt x="184" y="4760"/>
                    <a:pt x="1" y="5171"/>
                    <a:pt x="503" y="5239"/>
                  </a:cubicBezTo>
                  <a:cubicBezTo>
                    <a:pt x="1348" y="5559"/>
                    <a:pt x="1097" y="6380"/>
                    <a:pt x="1325" y="6997"/>
                  </a:cubicBezTo>
                  <a:cubicBezTo>
                    <a:pt x="1576" y="6951"/>
                    <a:pt x="1759" y="6928"/>
                    <a:pt x="1964" y="6883"/>
                  </a:cubicBezTo>
                  <a:cubicBezTo>
                    <a:pt x="1964" y="6951"/>
                    <a:pt x="1964" y="6997"/>
                    <a:pt x="1964" y="7065"/>
                  </a:cubicBezTo>
                  <a:cubicBezTo>
                    <a:pt x="1644" y="7316"/>
                    <a:pt x="1873" y="7545"/>
                    <a:pt x="1964" y="7796"/>
                  </a:cubicBezTo>
                  <a:lnTo>
                    <a:pt x="2694" y="7613"/>
                  </a:lnTo>
                  <a:cubicBezTo>
                    <a:pt x="2814" y="7773"/>
                    <a:pt x="2957" y="7800"/>
                    <a:pt x="3105" y="7800"/>
                  </a:cubicBezTo>
                  <a:cubicBezTo>
                    <a:pt x="3185" y="7800"/>
                    <a:pt x="3266" y="7792"/>
                    <a:pt x="3346" y="7792"/>
                  </a:cubicBezTo>
                  <a:cubicBezTo>
                    <a:pt x="3372" y="7792"/>
                    <a:pt x="3399" y="7793"/>
                    <a:pt x="3425" y="7796"/>
                  </a:cubicBezTo>
                  <a:lnTo>
                    <a:pt x="3790" y="7796"/>
                  </a:lnTo>
                  <a:cubicBezTo>
                    <a:pt x="3858" y="7727"/>
                    <a:pt x="3927" y="7682"/>
                    <a:pt x="3973" y="7613"/>
                  </a:cubicBezTo>
                  <a:cubicBezTo>
                    <a:pt x="4163" y="7531"/>
                    <a:pt x="4345" y="7426"/>
                    <a:pt x="4524" y="7426"/>
                  </a:cubicBezTo>
                  <a:cubicBezTo>
                    <a:pt x="4645" y="7426"/>
                    <a:pt x="4766" y="7475"/>
                    <a:pt x="4886" y="7613"/>
                  </a:cubicBezTo>
                  <a:cubicBezTo>
                    <a:pt x="4946" y="7661"/>
                    <a:pt x="5012" y="7690"/>
                    <a:pt x="5079" y="7690"/>
                  </a:cubicBezTo>
                  <a:cubicBezTo>
                    <a:pt x="5138" y="7690"/>
                    <a:pt x="5197" y="7667"/>
                    <a:pt x="5251" y="7613"/>
                  </a:cubicBezTo>
                  <a:cubicBezTo>
                    <a:pt x="5365" y="7499"/>
                    <a:pt x="5502" y="7362"/>
                    <a:pt x="5616" y="7248"/>
                  </a:cubicBezTo>
                  <a:cubicBezTo>
                    <a:pt x="5684" y="7179"/>
                    <a:pt x="5730" y="7111"/>
                    <a:pt x="5799" y="7065"/>
                  </a:cubicBezTo>
                  <a:lnTo>
                    <a:pt x="6164" y="7065"/>
                  </a:lnTo>
                  <a:cubicBezTo>
                    <a:pt x="6255" y="7202"/>
                    <a:pt x="6392" y="7248"/>
                    <a:pt x="6529" y="7248"/>
                  </a:cubicBezTo>
                  <a:lnTo>
                    <a:pt x="6712" y="7248"/>
                  </a:lnTo>
                  <a:cubicBezTo>
                    <a:pt x="6753" y="7259"/>
                    <a:pt x="6789" y="7264"/>
                    <a:pt x="6819" y="7264"/>
                  </a:cubicBezTo>
                  <a:cubicBezTo>
                    <a:pt x="7035" y="7264"/>
                    <a:pt x="6977" y="7003"/>
                    <a:pt x="7077" y="6883"/>
                  </a:cubicBezTo>
                  <a:lnTo>
                    <a:pt x="7259" y="6883"/>
                  </a:lnTo>
                  <a:cubicBezTo>
                    <a:pt x="7419" y="6814"/>
                    <a:pt x="7442" y="6677"/>
                    <a:pt x="7442" y="6517"/>
                  </a:cubicBezTo>
                  <a:cubicBezTo>
                    <a:pt x="7473" y="6364"/>
                    <a:pt x="7504" y="6210"/>
                    <a:pt x="7611" y="6210"/>
                  </a:cubicBezTo>
                  <a:cubicBezTo>
                    <a:pt x="7663" y="6210"/>
                    <a:pt x="7733" y="6246"/>
                    <a:pt x="7830" y="6335"/>
                  </a:cubicBezTo>
                  <a:cubicBezTo>
                    <a:pt x="7863" y="6344"/>
                    <a:pt x="7891" y="6349"/>
                    <a:pt x="7916" y="6349"/>
                  </a:cubicBezTo>
                  <a:cubicBezTo>
                    <a:pt x="8012" y="6349"/>
                    <a:pt x="8044" y="6279"/>
                    <a:pt x="7990" y="6152"/>
                  </a:cubicBezTo>
                  <a:cubicBezTo>
                    <a:pt x="8102" y="5984"/>
                    <a:pt x="8260" y="5969"/>
                    <a:pt x="8426" y="5969"/>
                  </a:cubicBezTo>
                  <a:cubicBezTo>
                    <a:pt x="8463" y="5969"/>
                    <a:pt x="8500" y="5970"/>
                    <a:pt x="8538" y="5970"/>
                  </a:cubicBezTo>
                  <a:cubicBezTo>
                    <a:pt x="8424" y="5422"/>
                    <a:pt x="8355" y="4874"/>
                    <a:pt x="8355" y="4326"/>
                  </a:cubicBezTo>
                  <a:cubicBezTo>
                    <a:pt x="8127" y="4326"/>
                    <a:pt x="8013" y="4189"/>
                    <a:pt x="7990" y="3961"/>
                  </a:cubicBezTo>
                  <a:cubicBezTo>
                    <a:pt x="8104" y="3619"/>
                    <a:pt x="8469" y="3231"/>
                    <a:pt x="7807" y="3048"/>
                  </a:cubicBezTo>
                  <a:lnTo>
                    <a:pt x="7625" y="3048"/>
                  </a:lnTo>
                  <a:cubicBezTo>
                    <a:pt x="7579" y="2980"/>
                    <a:pt x="7510" y="2934"/>
                    <a:pt x="7442" y="2865"/>
                  </a:cubicBezTo>
                  <a:cubicBezTo>
                    <a:pt x="7328" y="2683"/>
                    <a:pt x="7328" y="2500"/>
                    <a:pt x="7442" y="2318"/>
                  </a:cubicBezTo>
                  <a:cubicBezTo>
                    <a:pt x="7651" y="2375"/>
                    <a:pt x="7670" y="2732"/>
                    <a:pt x="8013" y="2732"/>
                  </a:cubicBezTo>
                  <a:cubicBezTo>
                    <a:pt x="8082" y="2732"/>
                    <a:pt x="8164" y="2717"/>
                    <a:pt x="8264" y="2683"/>
                  </a:cubicBezTo>
                  <a:cubicBezTo>
                    <a:pt x="7888" y="2537"/>
                    <a:pt x="7894" y="2124"/>
                    <a:pt x="7549" y="2124"/>
                  </a:cubicBezTo>
                  <a:cubicBezTo>
                    <a:pt x="7517" y="2124"/>
                    <a:pt x="7481" y="2127"/>
                    <a:pt x="7442" y="2135"/>
                  </a:cubicBezTo>
                  <a:cubicBezTo>
                    <a:pt x="7396" y="2067"/>
                    <a:pt x="7305" y="1975"/>
                    <a:pt x="7328" y="1907"/>
                  </a:cubicBezTo>
                  <a:cubicBezTo>
                    <a:pt x="7396" y="1542"/>
                    <a:pt x="7625" y="1176"/>
                    <a:pt x="7237" y="857"/>
                  </a:cubicBezTo>
                  <a:cubicBezTo>
                    <a:pt x="6940" y="629"/>
                    <a:pt x="6575" y="469"/>
                    <a:pt x="6392" y="195"/>
                  </a:cubicBezTo>
                  <a:cubicBezTo>
                    <a:pt x="6293" y="52"/>
                    <a:pt x="6210" y="1"/>
                    <a:pt x="6137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48"/>
            <p:cNvSpPr/>
            <p:nvPr/>
          </p:nvSpPr>
          <p:spPr>
            <a:xfrm rot="823658">
              <a:off x="8108757" y="3913228"/>
              <a:ext cx="2031" cy="1507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48"/>
            <p:cNvSpPr/>
            <p:nvPr/>
          </p:nvSpPr>
          <p:spPr>
            <a:xfrm rot="823658">
              <a:off x="7560115" y="3624797"/>
              <a:ext cx="220332" cy="181066"/>
            </a:xfrm>
            <a:custGeom>
              <a:avLst/>
              <a:gdLst/>
              <a:ahLst/>
              <a:cxnLst/>
              <a:rect l="l" t="t" r="r" b="b"/>
              <a:pathLst>
                <a:path w="10089" h="8291" extrusionOk="0">
                  <a:moveTo>
                    <a:pt x="5159" y="1233"/>
                  </a:moveTo>
                  <a:lnTo>
                    <a:pt x="5159" y="1233"/>
                  </a:lnTo>
                  <a:cubicBezTo>
                    <a:pt x="5204" y="1302"/>
                    <a:pt x="5273" y="1325"/>
                    <a:pt x="5341" y="1370"/>
                  </a:cubicBezTo>
                  <a:cubicBezTo>
                    <a:pt x="5341" y="1393"/>
                    <a:pt x="5341" y="1439"/>
                    <a:pt x="5341" y="1484"/>
                  </a:cubicBezTo>
                  <a:lnTo>
                    <a:pt x="5250" y="1484"/>
                  </a:lnTo>
                  <a:cubicBezTo>
                    <a:pt x="5204" y="1393"/>
                    <a:pt x="5182" y="1325"/>
                    <a:pt x="5159" y="1233"/>
                  </a:cubicBezTo>
                  <a:close/>
                  <a:moveTo>
                    <a:pt x="3310" y="2534"/>
                  </a:moveTo>
                  <a:cubicBezTo>
                    <a:pt x="3310" y="2534"/>
                    <a:pt x="3310" y="2557"/>
                    <a:pt x="3310" y="2557"/>
                  </a:cubicBezTo>
                  <a:cubicBezTo>
                    <a:pt x="3310" y="2534"/>
                    <a:pt x="3310" y="2534"/>
                    <a:pt x="3287" y="2534"/>
                  </a:cubicBezTo>
                  <a:close/>
                  <a:moveTo>
                    <a:pt x="7099" y="4452"/>
                  </a:moveTo>
                  <a:cubicBezTo>
                    <a:pt x="7122" y="4497"/>
                    <a:pt x="7122" y="4566"/>
                    <a:pt x="7145" y="4611"/>
                  </a:cubicBezTo>
                  <a:cubicBezTo>
                    <a:pt x="7122" y="4589"/>
                    <a:pt x="7076" y="4566"/>
                    <a:pt x="7053" y="4566"/>
                  </a:cubicBezTo>
                  <a:cubicBezTo>
                    <a:pt x="7053" y="4543"/>
                    <a:pt x="7030" y="4520"/>
                    <a:pt x="7030" y="4497"/>
                  </a:cubicBezTo>
                  <a:cubicBezTo>
                    <a:pt x="7030" y="4497"/>
                    <a:pt x="7030" y="4474"/>
                    <a:pt x="7030" y="4474"/>
                  </a:cubicBezTo>
                  <a:cubicBezTo>
                    <a:pt x="7053" y="4474"/>
                    <a:pt x="7076" y="4474"/>
                    <a:pt x="7099" y="4452"/>
                  </a:cubicBezTo>
                  <a:close/>
                  <a:moveTo>
                    <a:pt x="5912" y="1"/>
                  </a:moveTo>
                  <a:cubicBezTo>
                    <a:pt x="5931" y="397"/>
                    <a:pt x="5887" y="731"/>
                    <a:pt x="5497" y="731"/>
                  </a:cubicBezTo>
                  <a:cubicBezTo>
                    <a:pt x="5415" y="731"/>
                    <a:pt x="5319" y="717"/>
                    <a:pt x="5204" y="685"/>
                  </a:cubicBezTo>
                  <a:cubicBezTo>
                    <a:pt x="5159" y="685"/>
                    <a:pt x="5067" y="845"/>
                    <a:pt x="4976" y="937"/>
                  </a:cubicBezTo>
                  <a:cubicBezTo>
                    <a:pt x="4839" y="1005"/>
                    <a:pt x="4816" y="1142"/>
                    <a:pt x="4793" y="1302"/>
                  </a:cubicBezTo>
                  <a:cubicBezTo>
                    <a:pt x="4565" y="1233"/>
                    <a:pt x="4314" y="1188"/>
                    <a:pt x="4086" y="1119"/>
                  </a:cubicBezTo>
                  <a:cubicBezTo>
                    <a:pt x="4086" y="1028"/>
                    <a:pt x="4086" y="937"/>
                    <a:pt x="4063" y="845"/>
                  </a:cubicBezTo>
                  <a:cubicBezTo>
                    <a:pt x="4063" y="708"/>
                    <a:pt x="4109" y="526"/>
                    <a:pt x="3903" y="480"/>
                  </a:cubicBezTo>
                  <a:cubicBezTo>
                    <a:pt x="3876" y="472"/>
                    <a:pt x="3850" y="468"/>
                    <a:pt x="3825" y="468"/>
                  </a:cubicBezTo>
                  <a:cubicBezTo>
                    <a:pt x="3707" y="468"/>
                    <a:pt x="3625" y="557"/>
                    <a:pt x="3607" y="708"/>
                  </a:cubicBezTo>
                  <a:cubicBezTo>
                    <a:pt x="3607" y="811"/>
                    <a:pt x="3570" y="894"/>
                    <a:pt x="3497" y="894"/>
                  </a:cubicBezTo>
                  <a:cubicBezTo>
                    <a:pt x="3488" y="894"/>
                    <a:pt x="3479" y="893"/>
                    <a:pt x="3470" y="891"/>
                  </a:cubicBezTo>
                  <a:cubicBezTo>
                    <a:pt x="3401" y="868"/>
                    <a:pt x="3334" y="860"/>
                    <a:pt x="3268" y="860"/>
                  </a:cubicBezTo>
                  <a:cubicBezTo>
                    <a:pt x="3069" y="860"/>
                    <a:pt x="2876" y="937"/>
                    <a:pt x="2671" y="937"/>
                  </a:cubicBezTo>
                  <a:cubicBezTo>
                    <a:pt x="2657" y="938"/>
                    <a:pt x="2644" y="938"/>
                    <a:pt x="2631" y="938"/>
                  </a:cubicBezTo>
                  <a:cubicBezTo>
                    <a:pt x="2336" y="938"/>
                    <a:pt x="2160" y="700"/>
                    <a:pt x="1963" y="503"/>
                  </a:cubicBezTo>
                  <a:lnTo>
                    <a:pt x="1963" y="503"/>
                  </a:lnTo>
                  <a:cubicBezTo>
                    <a:pt x="1826" y="754"/>
                    <a:pt x="1986" y="914"/>
                    <a:pt x="1918" y="1096"/>
                  </a:cubicBezTo>
                  <a:cubicBezTo>
                    <a:pt x="1826" y="1347"/>
                    <a:pt x="1621" y="1872"/>
                    <a:pt x="1393" y="1918"/>
                  </a:cubicBezTo>
                  <a:cubicBezTo>
                    <a:pt x="1141" y="1987"/>
                    <a:pt x="1096" y="2169"/>
                    <a:pt x="1187" y="2306"/>
                  </a:cubicBezTo>
                  <a:cubicBezTo>
                    <a:pt x="1529" y="2968"/>
                    <a:pt x="1073" y="3151"/>
                    <a:pt x="616" y="3310"/>
                  </a:cubicBezTo>
                  <a:cubicBezTo>
                    <a:pt x="525" y="3425"/>
                    <a:pt x="388" y="3539"/>
                    <a:pt x="365" y="3676"/>
                  </a:cubicBezTo>
                  <a:cubicBezTo>
                    <a:pt x="297" y="3995"/>
                    <a:pt x="0" y="4223"/>
                    <a:pt x="274" y="4657"/>
                  </a:cubicBezTo>
                  <a:cubicBezTo>
                    <a:pt x="458" y="4941"/>
                    <a:pt x="617" y="5030"/>
                    <a:pt x="842" y="5030"/>
                  </a:cubicBezTo>
                  <a:cubicBezTo>
                    <a:pt x="924" y="5030"/>
                    <a:pt x="1015" y="5018"/>
                    <a:pt x="1119" y="4999"/>
                  </a:cubicBezTo>
                  <a:cubicBezTo>
                    <a:pt x="1135" y="4993"/>
                    <a:pt x="1151" y="4990"/>
                    <a:pt x="1168" y="4990"/>
                  </a:cubicBezTo>
                  <a:cubicBezTo>
                    <a:pt x="1271" y="4990"/>
                    <a:pt x="1389" y="5097"/>
                    <a:pt x="1507" y="5136"/>
                  </a:cubicBezTo>
                  <a:cubicBezTo>
                    <a:pt x="1301" y="6620"/>
                    <a:pt x="1301" y="6620"/>
                    <a:pt x="2557" y="7442"/>
                  </a:cubicBezTo>
                  <a:cubicBezTo>
                    <a:pt x="2579" y="7442"/>
                    <a:pt x="2602" y="7487"/>
                    <a:pt x="2625" y="7510"/>
                  </a:cubicBezTo>
                  <a:cubicBezTo>
                    <a:pt x="3082" y="7554"/>
                    <a:pt x="3476" y="7970"/>
                    <a:pt x="3848" y="7970"/>
                  </a:cubicBezTo>
                  <a:cubicBezTo>
                    <a:pt x="3866" y="7970"/>
                    <a:pt x="3885" y="7969"/>
                    <a:pt x="3903" y="7967"/>
                  </a:cubicBezTo>
                  <a:cubicBezTo>
                    <a:pt x="4383" y="7921"/>
                    <a:pt x="4885" y="7944"/>
                    <a:pt x="5410" y="7830"/>
                  </a:cubicBezTo>
                  <a:cubicBezTo>
                    <a:pt x="5296" y="7693"/>
                    <a:pt x="5250" y="7602"/>
                    <a:pt x="5182" y="7510"/>
                  </a:cubicBezTo>
                  <a:lnTo>
                    <a:pt x="5729" y="7510"/>
                  </a:lnTo>
                  <a:cubicBezTo>
                    <a:pt x="6026" y="7670"/>
                    <a:pt x="6460" y="7465"/>
                    <a:pt x="6734" y="7807"/>
                  </a:cubicBezTo>
                  <a:cubicBezTo>
                    <a:pt x="6764" y="7847"/>
                    <a:pt x="6824" y="7865"/>
                    <a:pt x="6885" y="7865"/>
                  </a:cubicBezTo>
                  <a:cubicBezTo>
                    <a:pt x="6963" y="7865"/>
                    <a:pt x="7040" y="7835"/>
                    <a:pt x="7053" y="7784"/>
                  </a:cubicBezTo>
                  <a:cubicBezTo>
                    <a:pt x="7076" y="7145"/>
                    <a:pt x="7829" y="7350"/>
                    <a:pt x="8058" y="6940"/>
                  </a:cubicBezTo>
                  <a:cubicBezTo>
                    <a:pt x="8099" y="6857"/>
                    <a:pt x="8189" y="6792"/>
                    <a:pt x="8289" y="6792"/>
                  </a:cubicBezTo>
                  <a:cubicBezTo>
                    <a:pt x="8356" y="6792"/>
                    <a:pt x="8427" y="6821"/>
                    <a:pt x="8491" y="6894"/>
                  </a:cubicBezTo>
                  <a:cubicBezTo>
                    <a:pt x="8560" y="7145"/>
                    <a:pt x="7898" y="7145"/>
                    <a:pt x="8263" y="7510"/>
                  </a:cubicBezTo>
                  <a:cubicBezTo>
                    <a:pt x="8333" y="7501"/>
                    <a:pt x="8401" y="7496"/>
                    <a:pt x="8465" y="7496"/>
                  </a:cubicBezTo>
                  <a:cubicBezTo>
                    <a:pt x="8882" y="7496"/>
                    <a:pt x="9178" y="7692"/>
                    <a:pt x="9336" y="8127"/>
                  </a:cubicBezTo>
                  <a:cubicBezTo>
                    <a:pt x="9373" y="8240"/>
                    <a:pt x="9425" y="8290"/>
                    <a:pt x="9487" y="8290"/>
                  </a:cubicBezTo>
                  <a:cubicBezTo>
                    <a:pt x="9537" y="8290"/>
                    <a:pt x="9594" y="8257"/>
                    <a:pt x="9655" y="8195"/>
                  </a:cubicBezTo>
                  <a:cubicBezTo>
                    <a:pt x="9747" y="8127"/>
                    <a:pt x="9861" y="7967"/>
                    <a:pt x="9724" y="7921"/>
                  </a:cubicBezTo>
                  <a:cubicBezTo>
                    <a:pt x="9153" y="7670"/>
                    <a:pt x="9404" y="7236"/>
                    <a:pt x="9427" y="6825"/>
                  </a:cubicBezTo>
                  <a:cubicBezTo>
                    <a:pt x="9473" y="6392"/>
                    <a:pt x="9518" y="5935"/>
                    <a:pt x="9541" y="5502"/>
                  </a:cubicBezTo>
                  <a:lnTo>
                    <a:pt x="9724" y="4223"/>
                  </a:lnTo>
                  <a:cubicBezTo>
                    <a:pt x="9632" y="3584"/>
                    <a:pt x="10089" y="2740"/>
                    <a:pt x="9107" y="2420"/>
                  </a:cubicBezTo>
                  <a:cubicBezTo>
                    <a:pt x="9085" y="2420"/>
                    <a:pt x="9062" y="2375"/>
                    <a:pt x="9062" y="2352"/>
                  </a:cubicBezTo>
                  <a:cubicBezTo>
                    <a:pt x="9199" y="1872"/>
                    <a:pt x="8582" y="1804"/>
                    <a:pt x="8537" y="1370"/>
                  </a:cubicBezTo>
                  <a:cubicBezTo>
                    <a:pt x="8527" y="1268"/>
                    <a:pt x="8471" y="1226"/>
                    <a:pt x="8403" y="1226"/>
                  </a:cubicBezTo>
                  <a:cubicBezTo>
                    <a:pt x="8317" y="1226"/>
                    <a:pt x="8212" y="1292"/>
                    <a:pt x="8149" y="1393"/>
                  </a:cubicBezTo>
                  <a:cubicBezTo>
                    <a:pt x="8080" y="1484"/>
                    <a:pt x="7989" y="1576"/>
                    <a:pt x="7921" y="1667"/>
                  </a:cubicBezTo>
                  <a:cubicBezTo>
                    <a:pt x="7898" y="1507"/>
                    <a:pt x="7875" y="1370"/>
                    <a:pt x="7738" y="1302"/>
                  </a:cubicBezTo>
                  <a:cubicBezTo>
                    <a:pt x="7601" y="1051"/>
                    <a:pt x="7418" y="868"/>
                    <a:pt x="7190" y="754"/>
                  </a:cubicBezTo>
                  <a:cubicBezTo>
                    <a:pt x="7122" y="640"/>
                    <a:pt x="7008" y="594"/>
                    <a:pt x="6893" y="571"/>
                  </a:cubicBezTo>
                  <a:cubicBezTo>
                    <a:pt x="6391" y="457"/>
                    <a:pt x="6597" y="252"/>
                    <a:pt x="6802" y="46"/>
                  </a:cubicBezTo>
                  <a:cubicBezTo>
                    <a:pt x="6505" y="24"/>
                    <a:pt x="6209" y="1"/>
                    <a:pt x="5912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48"/>
            <p:cNvSpPr/>
            <p:nvPr/>
          </p:nvSpPr>
          <p:spPr>
            <a:xfrm rot="823658">
              <a:off x="7598863" y="3773857"/>
              <a:ext cx="2533" cy="1507"/>
            </a:xfrm>
            <a:custGeom>
              <a:avLst/>
              <a:gdLst/>
              <a:ahLst/>
              <a:cxnLst/>
              <a:rect l="l" t="t" r="r" b="b"/>
              <a:pathLst>
                <a:path w="116" h="69" extrusionOk="0">
                  <a:moveTo>
                    <a:pt x="115" y="0"/>
                  </a:moveTo>
                  <a:lnTo>
                    <a:pt x="115" y="0"/>
                  </a:lnTo>
                  <a:cubicBezTo>
                    <a:pt x="24" y="23"/>
                    <a:pt x="1" y="69"/>
                    <a:pt x="69" y="69"/>
                  </a:cubicBezTo>
                  <a:cubicBezTo>
                    <a:pt x="69" y="69"/>
                    <a:pt x="92" y="23"/>
                    <a:pt x="115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48"/>
            <p:cNvSpPr/>
            <p:nvPr/>
          </p:nvSpPr>
          <p:spPr>
            <a:xfrm rot="823658">
              <a:off x="7770443" y="3739306"/>
              <a:ext cx="12994" cy="19961"/>
            </a:xfrm>
            <a:custGeom>
              <a:avLst/>
              <a:gdLst/>
              <a:ahLst/>
              <a:cxnLst/>
              <a:rect l="l" t="t" r="r" b="b"/>
              <a:pathLst>
                <a:path w="595" h="914" extrusionOk="0">
                  <a:moveTo>
                    <a:pt x="594" y="1"/>
                  </a:moveTo>
                  <a:cubicBezTo>
                    <a:pt x="275" y="138"/>
                    <a:pt x="1" y="275"/>
                    <a:pt x="389" y="663"/>
                  </a:cubicBezTo>
                  <a:cubicBezTo>
                    <a:pt x="457" y="731"/>
                    <a:pt x="526" y="823"/>
                    <a:pt x="594" y="91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48"/>
            <p:cNvSpPr/>
            <p:nvPr/>
          </p:nvSpPr>
          <p:spPr>
            <a:xfrm rot="823658">
              <a:off x="7774982" y="3764206"/>
              <a:ext cx="7491" cy="7993"/>
            </a:xfrm>
            <a:custGeom>
              <a:avLst/>
              <a:gdLst/>
              <a:ahLst/>
              <a:cxnLst/>
              <a:rect l="l" t="t" r="r" b="b"/>
              <a:pathLst>
                <a:path w="343" h="366" extrusionOk="0">
                  <a:moveTo>
                    <a:pt x="183" y="0"/>
                  </a:moveTo>
                  <a:lnTo>
                    <a:pt x="183" y="0"/>
                  </a:lnTo>
                  <a:cubicBezTo>
                    <a:pt x="46" y="69"/>
                    <a:pt x="23" y="206"/>
                    <a:pt x="1" y="366"/>
                  </a:cubicBezTo>
                  <a:cubicBezTo>
                    <a:pt x="343" y="366"/>
                    <a:pt x="297" y="206"/>
                    <a:pt x="183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48"/>
            <p:cNvSpPr/>
            <p:nvPr/>
          </p:nvSpPr>
          <p:spPr>
            <a:xfrm rot="823658">
              <a:off x="7851327" y="370666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48"/>
            <p:cNvSpPr/>
            <p:nvPr/>
          </p:nvSpPr>
          <p:spPr>
            <a:xfrm rot="823658">
              <a:off x="8186670" y="3806456"/>
              <a:ext cx="1507" cy="15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1"/>
                  </a:moveTo>
                  <a:lnTo>
                    <a:pt x="0" y="47"/>
                  </a:lnTo>
                  <a:lnTo>
                    <a:pt x="23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48"/>
            <p:cNvSpPr/>
            <p:nvPr/>
          </p:nvSpPr>
          <p:spPr>
            <a:xfrm rot="823658">
              <a:off x="8158744" y="3890365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37"/>
                    <a:pt x="46" y="274"/>
                    <a:pt x="183" y="365"/>
                  </a:cubicBezTo>
                  <a:cubicBezTo>
                    <a:pt x="183" y="206"/>
                    <a:pt x="160" y="69"/>
                    <a:pt x="0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48"/>
            <p:cNvSpPr/>
            <p:nvPr/>
          </p:nvSpPr>
          <p:spPr>
            <a:xfrm rot="823658">
              <a:off x="7794153" y="3788030"/>
              <a:ext cx="4499" cy="8998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46" y="1"/>
                  </a:moveTo>
                  <a:cubicBezTo>
                    <a:pt x="23" y="115"/>
                    <a:pt x="0" y="183"/>
                    <a:pt x="0" y="275"/>
                  </a:cubicBezTo>
                  <a:cubicBezTo>
                    <a:pt x="0" y="320"/>
                    <a:pt x="68" y="412"/>
                    <a:pt x="68" y="412"/>
                  </a:cubicBezTo>
                  <a:cubicBezTo>
                    <a:pt x="205" y="366"/>
                    <a:pt x="160" y="252"/>
                    <a:pt x="160" y="138"/>
                  </a:cubicBezTo>
                  <a:cubicBezTo>
                    <a:pt x="137" y="92"/>
                    <a:pt x="91" y="69"/>
                    <a:pt x="46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48"/>
            <p:cNvSpPr/>
            <p:nvPr/>
          </p:nvSpPr>
          <p:spPr>
            <a:xfrm rot="823658">
              <a:off x="8022608" y="3758639"/>
              <a:ext cx="4521" cy="7993"/>
            </a:xfrm>
            <a:custGeom>
              <a:avLst/>
              <a:gdLst/>
              <a:ahLst/>
              <a:cxnLst/>
              <a:rect l="l" t="t" r="r" b="b"/>
              <a:pathLst>
                <a:path w="207" h="366" extrusionOk="0">
                  <a:moveTo>
                    <a:pt x="1" y="1"/>
                  </a:moveTo>
                  <a:cubicBezTo>
                    <a:pt x="1" y="115"/>
                    <a:pt x="1" y="252"/>
                    <a:pt x="1" y="366"/>
                  </a:cubicBezTo>
                  <a:cubicBezTo>
                    <a:pt x="206" y="252"/>
                    <a:pt x="206" y="115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48"/>
            <p:cNvSpPr/>
            <p:nvPr/>
          </p:nvSpPr>
          <p:spPr>
            <a:xfrm rot="823658">
              <a:off x="7996656" y="3727219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48"/>
            <p:cNvSpPr/>
            <p:nvPr/>
          </p:nvSpPr>
          <p:spPr>
            <a:xfrm rot="823658">
              <a:off x="7993053" y="3708376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23"/>
                  </a:lnTo>
                  <a:lnTo>
                    <a:pt x="69" y="6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48"/>
            <p:cNvSpPr/>
            <p:nvPr/>
          </p:nvSpPr>
          <p:spPr>
            <a:xfrm rot="823658">
              <a:off x="7918989" y="3765772"/>
              <a:ext cx="2009" cy="1529"/>
            </a:xfrm>
            <a:custGeom>
              <a:avLst/>
              <a:gdLst/>
              <a:ahLst/>
              <a:cxnLst/>
              <a:rect l="l" t="t" r="r" b="b"/>
              <a:pathLst>
                <a:path w="92" h="70" extrusionOk="0">
                  <a:moveTo>
                    <a:pt x="1" y="1"/>
                  </a:moveTo>
                  <a:lnTo>
                    <a:pt x="46" y="69"/>
                  </a:lnTo>
                  <a:lnTo>
                    <a:pt x="92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48"/>
            <p:cNvSpPr/>
            <p:nvPr/>
          </p:nvSpPr>
          <p:spPr>
            <a:xfrm rot="823658">
              <a:off x="7433503" y="3187366"/>
              <a:ext cx="138611" cy="120529"/>
            </a:xfrm>
            <a:custGeom>
              <a:avLst/>
              <a:gdLst/>
              <a:ahLst/>
              <a:cxnLst/>
              <a:rect l="l" t="t" r="r" b="b"/>
              <a:pathLst>
                <a:path w="6347" h="5519" extrusionOk="0">
                  <a:moveTo>
                    <a:pt x="5844" y="0"/>
                  </a:moveTo>
                  <a:cubicBezTo>
                    <a:pt x="5753" y="23"/>
                    <a:pt x="5684" y="46"/>
                    <a:pt x="5639" y="115"/>
                  </a:cubicBezTo>
                  <a:cubicBezTo>
                    <a:pt x="5468" y="232"/>
                    <a:pt x="5283" y="268"/>
                    <a:pt x="5096" y="268"/>
                  </a:cubicBezTo>
                  <a:cubicBezTo>
                    <a:pt x="4957" y="268"/>
                    <a:pt x="4816" y="248"/>
                    <a:pt x="4680" y="229"/>
                  </a:cubicBezTo>
                  <a:cubicBezTo>
                    <a:pt x="4571" y="221"/>
                    <a:pt x="4463" y="217"/>
                    <a:pt x="4356" y="217"/>
                  </a:cubicBezTo>
                  <a:cubicBezTo>
                    <a:pt x="3795" y="217"/>
                    <a:pt x="3276" y="339"/>
                    <a:pt x="2854" y="799"/>
                  </a:cubicBezTo>
                  <a:cubicBezTo>
                    <a:pt x="2854" y="799"/>
                    <a:pt x="2785" y="822"/>
                    <a:pt x="2785" y="822"/>
                  </a:cubicBezTo>
                  <a:cubicBezTo>
                    <a:pt x="2740" y="845"/>
                    <a:pt x="2717" y="891"/>
                    <a:pt x="2671" y="936"/>
                  </a:cubicBezTo>
                  <a:cubicBezTo>
                    <a:pt x="2671" y="936"/>
                    <a:pt x="2649" y="1005"/>
                    <a:pt x="2649" y="1005"/>
                  </a:cubicBezTo>
                  <a:cubicBezTo>
                    <a:pt x="2649" y="1096"/>
                    <a:pt x="2603" y="1142"/>
                    <a:pt x="2512" y="1210"/>
                  </a:cubicBezTo>
                  <a:cubicBezTo>
                    <a:pt x="2397" y="1279"/>
                    <a:pt x="2443" y="1461"/>
                    <a:pt x="2306" y="1530"/>
                  </a:cubicBezTo>
                  <a:lnTo>
                    <a:pt x="2306" y="1553"/>
                  </a:lnTo>
                  <a:cubicBezTo>
                    <a:pt x="2260" y="1621"/>
                    <a:pt x="2192" y="1690"/>
                    <a:pt x="2146" y="1758"/>
                  </a:cubicBezTo>
                  <a:cubicBezTo>
                    <a:pt x="2101" y="1826"/>
                    <a:pt x="2055" y="1872"/>
                    <a:pt x="2009" y="1941"/>
                  </a:cubicBezTo>
                  <a:cubicBezTo>
                    <a:pt x="1964" y="2123"/>
                    <a:pt x="1872" y="2306"/>
                    <a:pt x="1758" y="2466"/>
                  </a:cubicBezTo>
                  <a:cubicBezTo>
                    <a:pt x="1370" y="3150"/>
                    <a:pt x="959" y="3835"/>
                    <a:pt x="480" y="4451"/>
                  </a:cubicBezTo>
                  <a:cubicBezTo>
                    <a:pt x="412" y="4771"/>
                    <a:pt x="1" y="4954"/>
                    <a:pt x="161" y="5342"/>
                  </a:cubicBezTo>
                  <a:cubicBezTo>
                    <a:pt x="391" y="5369"/>
                    <a:pt x="623" y="5378"/>
                    <a:pt x="856" y="5378"/>
                  </a:cubicBezTo>
                  <a:cubicBezTo>
                    <a:pt x="1293" y="5378"/>
                    <a:pt x="1733" y="5346"/>
                    <a:pt x="2171" y="5346"/>
                  </a:cubicBezTo>
                  <a:cubicBezTo>
                    <a:pt x="2468" y="5346"/>
                    <a:pt x="2765" y="5361"/>
                    <a:pt x="3059" y="5410"/>
                  </a:cubicBezTo>
                  <a:cubicBezTo>
                    <a:pt x="3309" y="5452"/>
                    <a:pt x="3567" y="5519"/>
                    <a:pt x="3828" y="5519"/>
                  </a:cubicBezTo>
                  <a:cubicBezTo>
                    <a:pt x="3997" y="5519"/>
                    <a:pt x="4167" y="5491"/>
                    <a:pt x="4338" y="5410"/>
                  </a:cubicBezTo>
                  <a:cubicBezTo>
                    <a:pt x="4383" y="5410"/>
                    <a:pt x="4452" y="5410"/>
                    <a:pt x="4520" y="5387"/>
                  </a:cubicBezTo>
                  <a:cubicBezTo>
                    <a:pt x="4610" y="5418"/>
                    <a:pt x="4685" y="5432"/>
                    <a:pt x="4747" y="5432"/>
                  </a:cubicBezTo>
                  <a:cubicBezTo>
                    <a:pt x="5092" y="5432"/>
                    <a:pt x="5047" y="5003"/>
                    <a:pt x="5182" y="4771"/>
                  </a:cubicBezTo>
                  <a:cubicBezTo>
                    <a:pt x="5228" y="4634"/>
                    <a:pt x="5251" y="4520"/>
                    <a:pt x="5273" y="4383"/>
                  </a:cubicBezTo>
                  <a:cubicBezTo>
                    <a:pt x="5342" y="4018"/>
                    <a:pt x="5433" y="3675"/>
                    <a:pt x="5524" y="3310"/>
                  </a:cubicBezTo>
                  <a:cubicBezTo>
                    <a:pt x="5547" y="3242"/>
                    <a:pt x="5570" y="3150"/>
                    <a:pt x="5593" y="3082"/>
                  </a:cubicBezTo>
                  <a:cubicBezTo>
                    <a:pt x="5616" y="2899"/>
                    <a:pt x="5639" y="2717"/>
                    <a:pt x="5707" y="2557"/>
                  </a:cubicBezTo>
                  <a:cubicBezTo>
                    <a:pt x="5730" y="2488"/>
                    <a:pt x="5753" y="2420"/>
                    <a:pt x="5753" y="2351"/>
                  </a:cubicBezTo>
                  <a:cubicBezTo>
                    <a:pt x="5798" y="2214"/>
                    <a:pt x="5821" y="2078"/>
                    <a:pt x="5890" y="1941"/>
                  </a:cubicBezTo>
                  <a:cubicBezTo>
                    <a:pt x="5913" y="1895"/>
                    <a:pt x="5935" y="1826"/>
                    <a:pt x="5958" y="1758"/>
                  </a:cubicBezTo>
                  <a:cubicBezTo>
                    <a:pt x="5981" y="1530"/>
                    <a:pt x="6049" y="1324"/>
                    <a:pt x="6118" y="1119"/>
                  </a:cubicBezTo>
                  <a:cubicBezTo>
                    <a:pt x="6164" y="777"/>
                    <a:pt x="6346" y="411"/>
                    <a:pt x="6072" y="92"/>
                  </a:cubicBezTo>
                  <a:cubicBezTo>
                    <a:pt x="6004" y="46"/>
                    <a:pt x="5935" y="0"/>
                    <a:pt x="584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48"/>
            <p:cNvSpPr/>
            <p:nvPr/>
          </p:nvSpPr>
          <p:spPr>
            <a:xfrm rot="823658">
              <a:off x="8505019" y="3547914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48"/>
            <p:cNvSpPr/>
            <p:nvPr/>
          </p:nvSpPr>
          <p:spPr>
            <a:xfrm rot="823658">
              <a:off x="8373819" y="3418392"/>
              <a:ext cx="147063" cy="119895"/>
            </a:xfrm>
            <a:custGeom>
              <a:avLst/>
              <a:gdLst/>
              <a:ahLst/>
              <a:cxnLst/>
              <a:rect l="l" t="t" r="r" b="b"/>
              <a:pathLst>
                <a:path w="6734" h="5490" extrusionOk="0">
                  <a:moveTo>
                    <a:pt x="800" y="0"/>
                  </a:moveTo>
                  <a:cubicBezTo>
                    <a:pt x="765" y="0"/>
                    <a:pt x="733" y="17"/>
                    <a:pt x="708" y="55"/>
                  </a:cubicBezTo>
                  <a:cubicBezTo>
                    <a:pt x="526" y="78"/>
                    <a:pt x="366" y="78"/>
                    <a:pt x="183" y="101"/>
                  </a:cubicBezTo>
                  <a:cubicBezTo>
                    <a:pt x="137" y="123"/>
                    <a:pt x="115" y="169"/>
                    <a:pt x="92" y="192"/>
                  </a:cubicBezTo>
                  <a:cubicBezTo>
                    <a:pt x="1" y="511"/>
                    <a:pt x="206" y="740"/>
                    <a:pt x="366" y="991"/>
                  </a:cubicBezTo>
                  <a:cubicBezTo>
                    <a:pt x="389" y="1014"/>
                    <a:pt x="411" y="1059"/>
                    <a:pt x="366" y="1105"/>
                  </a:cubicBezTo>
                  <a:cubicBezTo>
                    <a:pt x="411" y="1242"/>
                    <a:pt x="434" y="1402"/>
                    <a:pt x="503" y="1539"/>
                  </a:cubicBezTo>
                  <a:cubicBezTo>
                    <a:pt x="548" y="1561"/>
                    <a:pt x="571" y="1607"/>
                    <a:pt x="548" y="1676"/>
                  </a:cubicBezTo>
                  <a:cubicBezTo>
                    <a:pt x="548" y="1744"/>
                    <a:pt x="548" y="1835"/>
                    <a:pt x="548" y="1904"/>
                  </a:cubicBezTo>
                  <a:cubicBezTo>
                    <a:pt x="571" y="1995"/>
                    <a:pt x="571" y="2086"/>
                    <a:pt x="594" y="2155"/>
                  </a:cubicBezTo>
                  <a:cubicBezTo>
                    <a:pt x="662" y="2337"/>
                    <a:pt x="685" y="2543"/>
                    <a:pt x="708" y="2725"/>
                  </a:cubicBezTo>
                  <a:cubicBezTo>
                    <a:pt x="731" y="2794"/>
                    <a:pt x="754" y="2862"/>
                    <a:pt x="777" y="2954"/>
                  </a:cubicBezTo>
                  <a:cubicBezTo>
                    <a:pt x="799" y="3045"/>
                    <a:pt x="845" y="3136"/>
                    <a:pt x="891" y="3228"/>
                  </a:cubicBezTo>
                  <a:cubicBezTo>
                    <a:pt x="936" y="3273"/>
                    <a:pt x="959" y="3342"/>
                    <a:pt x="1005" y="3387"/>
                  </a:cubicBezTo>
                  <a:cubicBezTo>
                    <a:pt x="1028" y="3433"/>
                    <a:pt x="1073" y="3479"/>
                    <a:pt x="1119" y="3524"/>
                  </a:cubicBezTo>
                  <a:cubicBezTo>
                    <a:pt x="1165" y="3570"/>
                    <a:pt x="1187" y="3616"/>
                    <a:pt x="1233" y="3661"/>
                  </a:cubicBezTo>
                  <a:cubicBezTo>
                    <a:pt x="1256" y="3753"/>
                    <a:pt x="1165" y="3821"/>
                    <a:pt x="1187" y="3912"/>
                  </a:cubicBezTo>
                  <a:cubicBezTo>
                    <a:pt x="1187" y="3958"/>
                    <a:pt x="1210" y="4027"/>
                    <a:pt x="1233" y="4095"/>
                  </a:cubicBezTo>
                  <a:cubicBezTo>
                    <a:pt x="1279" y="4209"/>
                    <a:pt x="1302" y="4300"/>
                    <a:pt x="1347" y="4415"/>
                  </a:cubicBezTo>
                  <a:cubicBezTo>
                    <a:pt x="1694" y="5219"/>
                    <a:pt x="1823" y="5489"/>
                    <a:pt x="2141" y="5489"/>
                  </a:cubicBezTo>
                  <a:cubicBezTo>
                    <a:pt x="2283" y="5489"/>
                    <a:pt x="2463" y="5435"/>
                    <a:pt x="2717" y="5350"/>
                  </a:cubicBezTo>
                  <a:cubicBezTo>
                    <a:pt x="2868" y="5331"/>
                    <a:pt x="3019" y="5320"/>
                    <a:pt x="3171" y="5320"/>
                  </a:cubicBezTo>
                  <a:cubicBezTo>
                    <a:pt x="3384" y="5320"/>
                    <a:pt x="3598" y="5343"/>
                    <a:pt x="3812" y="5396"/>
                  </a:cubicBezTo>
                  <a:cubicBezTo>
                    <a:pt x="4206" y="5465"/>
                    <a:pt x="4599" y="5483"/>
                    <a:pt x="4991" y="5483"/>
                  </a:cubicBezTo>
                  <a:cubicBezTo>
                    <a:pt x="5419" y="5483"/>
                    <a:pt x="5846" y="5461"/>
                    <a:pt x="6267" y="5461"/>
                  </a:cubicBezTo>
                  <a:cubicBezTo>
                    <a:pt x="6355" y="5461"/>
                    <a:pt x="6442" y="5462"/>
                    <a:pt x="6529" y="5465"/>
                  </a:cubicBezTo>
                  <a:cubicBezTo>
                    <a:pt x="6688" y="5465"/>
                    <a:pt x="6734" y="5350"/>
                    <a:pt x="6688" y="5213"/>
                  </a:cubicBezTo>
                  <a:cubicBezTo>
                    <a:pt x="6460" y="5008"/>
                    <a:pt x="6323" y="4734"/>
                    <a:pt x="6186" y="4460"/>
                  </a:cubicBezTo>
                  <a:cubicBezTo>
                    <a:pt x="5798" y="4095"/>
                    <a:pt x="5730" y="3502"/>
                    <a:pt x="5273" y="3182"/>
                  </a:cubicBezTo>
                  <a:cubicBezTo>
                    <a:pt x="5296" y="2885"/>
                    <a:pt x="4976" y="2725"/>
                    <a:pt x="4954" y="2452"/>
                  </a:cubicBezTo>
                  <a:cubicBezTo>
                    <a:pt x="4908" y="2406"/>
                    <a:pt x="4885" y="2383"/>
                    <a:pt x="4885" y="2315"/>
                  </a:cubicBezTo>
                  <a:cubicBezTo>
                    <a:pt x="4862" y="2223"/>
                    <a:pt x="4794" y="2178"/>
                    <a:pt x="4771" y="2086"/>
                  </a:cubicBezTo>
                  <a:cubicBezTo>
                    <a:pt x="4748" y="2018"/>
                    <a:pt x="4725" y="1972"/>
                    <a:pt x="4703" y="1904"/>
                  </a:cubicBezTo>
                  <a:cubicBezTo>
                    <a:pt x="4406" y="1744"/>
                    <a:pt x="4315" y="1447"/>
                    <a:pt x="4200" y="1173"/>
                  </a:cubicBezTo>
                  <a:cubicBezTo>
                    <a:pt x="4178" y="1014"/>
                    <a:pt x="4132" y="899"/>
                    <a:pt x="3972" y="854"/>
                  </a:cubicBezTo>
                  <a:cubicBezTo>
                    <a:pt x="3790" y="626"/>
                    <a:pt x="3653" y="397"/>
                    <a:pt x="3607" y="123"/>
                  </a:cubicBezTo>
                  <a:cubicBezTo>
                    <a:pt x="3376" y="88"/>
                    <a:pt x="3172" y="11"/>
                    <a:pt x="2943" y="11"/>
                  </a:cubicBezTo>
                  <a:cubicBezTo>
                    <a:pt x="2878" y="11"/>
                    <a:pt x="2810" y="17"/>
                    <a:pt x="2740" y="32"/>
                  </a:cubicBezTo>
                  <a:cubicBezTo>
                    <a:pt x="2468" y="82"/>
                    <a:pt x="2197" y="102"/>
                    <a:pt x="1926" y="102"/>
                  </a:cubicBezTo>
                  <a:cubicBezTo>
                    <a:pt x="1581" y="102"/>
                    <a:pt x="1236" y="70"/>
                    <a:pt x="891" y="32"/>
                  </a:cubicBezTo>
                  <a:cubicBezTo>
                    <a:pt x="860" y="12"/>
                    <a:pt x="829" y="0"/>
                    <a:pt x="80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48"/>
            <p:cNvSpPr/>
            <p:nvPr/>
          </p:nvSpPr>
          <p:spPr>
            <a:xfrm rot="823658">
              <a:off x="8159384" y="2727044"/>
              <a:ext cx="379362" cy="647740"/>
            </a:xfrm>
            <a:custGeom>
              <a:avLst/>
              <a:gdLst/>
              <a:ahLst/>
              <a:cxnLst/>
              <a:rect l="l" t="t" r="r" b="b"/>
              <a:pathLst>
                <a:path w="17371" h="29660" extrusionOk="0">
                  <a:moveTo>
                    <a:pt x="457" y="0"/>
                  </a:moveTo>
                  <a:cubicBezTo>
                    <a:pt x="0" y="799"/>
                    <a:pt x="46" y="1803"/>
                    <a:pt x="594" y="2397"/>
                  </a:cubicBezTo>
                  <a:cubicBezTo>
                    <a:pt x="594" y="2397"/>
                    <a:pt x="594" y="2397"/>
                    <a:pt x="594" y="2420"/>
                  </a:cubicBezTo>
                  <a:cubicBezTo>
                    <a:pt x="502" y="3310"/>
                    <a:pt x="662" y="4200"/>
                    <a:pt x="617" y="5090"/>
                  </a:cubicBezTo>
                  <a:cubicBezTo>
                    <a:pt x="434" y="5296"/>
                    <a:pt x="388" y="5524"/>
                    <a:pt x="457" y="5775"/>
                  </a:cubicBezTo>
                  <a:cubicBezTo>
                    <a:pt x="639" y="6597"/>
                    <a:pt x="525" y="7441"/>
                    <a:pt x="548" y="8286"/>
                  </a:cubicBezTo>
                  <a:cubicBezTo>
                    <a:pt x="548" y="8583"/>
                    <a:pt x="571" y="8902"/>
                    <a:pt x="617" y="9199"/>
                  </a:cubicBezTo>
                  <a:cubicBezTo>
                    <a:pt x="753" y="9541"/>
                    <a:pt x="708" y="9861"/>
                    <a:pt x="685" y="10203"/>
                  </a:cubicBezTo>
                  <a:cubicBezTo>
                    <a:pt x="708" y="12120"/>
                    <a:pt x="845" y="14038"/>
                    <a:pt x="913" y="15955"/>
                  </a:cubicBezTo>
                  <a:cubicBezTo>
                    <a:pt x="913" y="16115"/>
                    <a:pt x="913" y="16252"/>
                    <a:pt x="936" y="16412"/>
                  </a:cubicBezTo>
                  <a:cubicBezTo>
                    <a:pt x="936" y="16685"/>
                    <a:pt x="936" y="16982"/>
                    <a:pt x="936" y="17279"/>
                  </a:cubicBezTo>
                  <a:cubicBezTo>
                    <a:pt x="959" y="17462"/>
                    <a:pt x="982" y="17667"/>
                    <a:pt x="1073" y="17827"/>
                  </a:cubicBezTo>
                  <a:cubicBezTo>
                    <a:pt x="1119" y="17888"/>
                    <a:pt x="1174" y="17918"/>
                    <a:pt x="1234" y="17918"/>
                  </a:cubicBezTo>
                  <a:cubicBezTo>
                    <a:pt x="1263" y="17918"/>
                    <a:pt x="1294" y="17910"/>
                    <a:pt x="1324" y="17895"/>
                  </a:cubicBezTo>
                  <a:cubicBezTo>
                    <a:pt x="1347" y="17895"/>
                    <a:pt x="1347" y="17918"/>
                    <a:pt x="1370" y="17918"/>
                  </a:cubicBezTo>
                  <a:cubicBezTo>
                    <a:pt x="1324" y="17941"/>
                    <a:pt x="1278" y="17964"/>
                    <a:pt x="1233" y="17987"/>
                  </a:cubicBezTo>
                  <a:cubicBezTo>
                    <a:pt x="982" y="18694"/>
                    <a:pt x="1141" y="19425"/>
                    <a:pt x="1096" y="20155"/>
                  </a:cubicBezTo>
                  <a:cubicBezTo>
                    <a:pt x="1096" y="20406"/>
                    <a:pt x="1096" y="20657"/>
                    <a:pt x="1119" y="20908"/>
                  </a:cubicBezTo>
                  <a:cubicBezTo>
                    <a:pt x="1141" y="21045"/>
                    <a:pt x="1164" y="21182"/>
                    <a:pt x="1187" y="21319"/>
                  </a:cubicBezTo>
                  <a:cubicBezTo>
                    <a:pt x="1347" y="21776"/>
                    <a:pt x="1347" y="22255"/>
                    <a:pt x="1233" y="22711"/>
                  </a:cubicBezTo>
                  <a:cubicBezTo>
                    <a:pt x="1210" y="22848"/>
                    <a:pt x="1210" y="22962"/>
                    <a:pt x="1210" y="23099"/>
                  </a:cubicBezTo>
                  <a:cubicBezTo>
                    <a:pt x="1278" y="23624"/>
                    <a:pt x="1233" y="24172"/>
                    <a:pt x="1370" y="24674"/>
                  </a:cubicBezTo>
                  <a:cubicBezTo>
                    <a:pt x="1461" y="24971"/>
                    <a:pt x="1415" y="25268"/>
                    <a:pt x="1370" y="25542"/>
                  </a:cubicBezTo>
                  <a:cubicBezTo>
                    <a:pt x="1370" y="26021"/>
                    <a:pt x="1530" y="26478"/>
                    <a:pt x="1461" y="26957"/>
                  </a:cubicBezTo>
                  <a:cubicBezTo>
                    <a:pt x="1507" y="27847"/>
                    <a:pt x="1324" y="28806"/>
                    <a:pt x="2055" y="29536"/>
                  </a:cubicBezTo>
                  <a:cubicBezTo>
                    <a:pt x="2250" y="29618"/>
                    <a:pt x="2446" y="29629"/>
                    <a:pt x="2641" y="29629"/>
                  </a:cubicBezTo>
                  <a:cubicBezTo>
                    <a:pt x="2720" y="29629"/>
                    <a:pt x="2798" y="29627"/>
                    <a:pt x="2876" y="29627"/>
                  </a:cubicBezTo>
                  <a:cubicBezTo>
                    <a:pt x="3344" y="29644"/>
                    <a:pt x="3812" y="29660"/>
                    <a:pt x="4280" y="29660"/>
                  </a:cubicBezTo>
                  <a:cubicBezTo>
                    <a:pt x="4474" y="29660"/>
                    <a:pt x="4668" y="29657"/>
                    <a:pt x="4862" y="29650"/>
                  </a:cubicBezTo>
                  <a:cubicBezTo>
                    <a:pt x="5421" y="29639"/>
                    <a:pt x="5980" y="29633"/>
                    <a:pt x="6540" y="29633"/>
                  </a:cubicBezTo>
                  <a:cubicBezTo>
                    <a:pt x="7099" y="29633"/>
                    <a:pt x="7658" y="29639"/>
                    <a:pt x="8217" y="29650"/>
                  </a:cubicBezTo>
                  <a:cubicBezTo>
                    <a:pt x="8354" y="29643"/>
                    <a:pt x="8491" y="29640"/>
                    <a:pt x="8629" y="29640"/>
                  </a:cubicBezTo>
                  <a:cubicBezTo>
                    <a:pt x="8905" y="29640"/>
                    <a:pt x="9184" y="29650"/>
                    <a:pt x="9473" y="29650"/>
                  </a:cubicBezTo>
                  <a:cubicBezTo>
                    <a:pt x="9769" y="29627"/>
                    <a:pt x="10043" y="29627"/>
                    <a:pt x="10340" y="29627"/>
                  </a:cubicBezTo>
                  <a:lnTo>
                    <a:pt x="10637" y="29627"/>
                  </a:lnTo>
                  <a:cubicBezTo>
                    <a:pt x="10819" y="29605"/>
                    <a:pt x="11002" y="29605"/>
                    <a:pt x="11185" y="29605"/>
                  </a:cubicBezTo>
                  <a:lnTo>
                    <a:pt x="11984" y="29605"/>
                  </a:lnTo>
                  <a:cubicBezTo>
                    <a:pt x="12052" y="29627"/>
                    <a:pt x="12143" y="29627"/>
                    <a:pt x="12235" y="29627"/>
                  </a:cubicBezTo>
                  <a:cubicBezTo>
                    <a:pt x="12326" y="29620"/>
                    <a:pt x="12417" y="29617"/>
                    <a:pt x="12508" y="29617"/>
                  </a:cubicBezTo>
                  <a:cubicBezTo>
                    <a:pt x="12691" y="29617"/>
                    <a:pt x="12874" y="29627"/>
                    <a:pt x="13056" y="29627"/>
                  </a:cubicBezTo>
                  <a:cubicBezTo>
                    <a:pt x="13285" y="29627"/>
                    <a:pt x="13536" y="29627"/>
                    <a:pt x="13764" y="29582"/>
                  </a:cubicBezTo>
                  <a:cubicBezTo>
                    <a:pt x="13901" y="29559"/>
                    <a:pt x="14038" y="29490"/>
                    <a:pt x="14129" y="29376"/>
                  </a:cubicBezTo>
                  <a:cubicBezTo>
                    <a:pt x="14677" y="29376"/>
                    <a:pt x="15215" y="29366"/>
                    <a:pt x="15756" y="29366"/>
                  </a:cubicBezTo>
                  <a:cubicBezTo>
                    <a:pt x="16026" y="29366"/>
                    <a:pt x="16297" y="29369"/>
                    <a:pt x="16571" y="29376"/>
                  </a:cubicBezTo>
                  <a:cubicBezTo>
                    <a:pt x="17005" y="29376"/>
                    <a:pt x="17256" y="29217"/>
                    <a:pt x="17211" y="28737"/>
                  </a:cubicBezTo>
                  <a:cubicBezTo>
                    <a:pt x="17211" y="28577"/>
                    <a:pt x="17233" y="28441"/>
                    <a:pt x="17233" y="28281"/>
                  </a:cubicBezTo>
                  <a:cubicBezTo>
                    <a:pt x="17233" y="28235"/>
                    <a:pt x="17233" y="28167"/>
                    <a:pt x="17233" y="28098"/>
                  </a:cubicBezTo>
                  <a:cubicBezTo>
                    <a:pt x="17370" y="27687"/>
                    <a:pt x="17165" y="27254"/>
                    <a:pt x="17211" y="26843"/>
                  </a:cubicBezTo>
                  <a:cubicBezTo>
                    <a:pt x="16982" y="26455"/>
                    <a:pt x="17165" y="26021"/>
                    <a:pt x="17096" y="25610"/>
                  </a:cubicBezTo>
                  <a:cubicBezTo>
                    <a:pt x="16822" y="23716"/>
                    <a:pt x="16571" y="21798"/>
                    <a:pt x="16297" y="19904"/>
                  </a:cubicBezTo>
                  <a:cubicBezTo>
                    <a:pt x="16275" y="19881"/>
                    <a:pt x="16229" y="19858"/>
                    <a:pt x="16229" y="19835"/>
                  </a:cubicBezTo>
                  <a:cubicBezTo>
                    <a:pt x="15750" y="17804"/>
                    <a:pt x="15065" y="15818"/>
                    <a:pt x="14380" y="13855"/>
                  </a:cubicBezTo>
                  <a:cubicBezTo>
                    <a:pt x="14106" y="13056"/>
                    <a:pt x="13627" y="12349"/>
                    <a:pt x="13376" y="11527"/>
                  </a:cubicBezTo>
                  <a:cubicBezTo>
                    <a:pt x="13148" y="11070"/>
                    <a:pt x="12942" y="10614"/>
                    <a:pt x="12691" y="10180"/>
                  </a:cubicBezTo>
                  <a:cubicBezTo>
                    <a:pt x="12326" y="9518"/>
                    <a:pt x="11847" y="8925"/>
                    <a:pt x="11573" y="8217"/>
                  </a:cubicBezTo>
                  <a:cubicBezTo>
                    <a:pt x="11390" y="7989"/>
                    <a:pt x="11322" y="7647"/>
                    <a:pt x="11025" y="7487"/>
                  </a:cubicBezTo>
                  <a:cubicBezTo>
                    <a:pt x="10979" y="7418"/>
                    <a:pt x="10911" y="7350"/>
                    <a:pt x="10865" y="7281"/>
                  </a:cubicBezTo>
                  <a:lnTo>
                    <a:pt x="10842" y="7281"/>
                  </a:lnTo>
                  <a:cubicBezTo>
                    <a:pt x="10797" y="7236"/>
                    <a:pt x="10751" y="7190"/>
                    <a:pt x="10728" y="7099"/>
                  </a:cubicBezTo>
                  <a:cubicBezTo>
                    <a:pt x="10089" y="6414"/>
                    <a:pt x="9678" y="5570"/>
                    <a:pt x="9016" y="4908"/>
                  </a:cubicBezTo>
                  <a:cubicBezTo>
                    <a:pt x="8948" y="4862"/>
                    <a:pt x="8902" y="4794"/>
                    <a:pt x="8834" y="4748"/>
                  </a:cubicBezTo>
                  <a:cubicBezTo>
                    <a:pt x="8788" y="4679"/>
                    <a:pt x="8765" y="4634"/>
                    <a:pt x="8719" y="4565"/>
                  </a:cubicBezTo>
                  <a:cubicBezTo>
                    <a:pt x="8697" y="4542"/>
                    <a:pt x="8674" y="4520"/>
                    <a:pt x="8651" y="4497"/>
                  </a:cubicBezTo>
                  <a:cubicBezTo>
                    <a:pt x="8583" y="4451"/>
                    <a:pt x="8537" y="4428"/>
                    <a:pt x="8491" y="4360"/>
                  </a:cubicBezTo>
                  <a:cubicBezTo>
                    <a:pt x="8354" y="4291"/>
                    <a:pt x="8423" y="4086"/>
                    <a:pt x="8263" y="4040"/>
                  </a:cubicBezTo>
                  <a:cubicBezTo>
                    <a:pt x="8217" y="3903"/>
                    <a:pt x="8012" y="3949"/>
                    <a:pt x="7943" y="3812"/>
                  </a:cubicBezTo>
                  <a:cubicBezTo>
                    <a:pt x="7396" y="3470"/>
                    <a:pt x="6962" y="2945"/>
                    <a:pt x="6460" y="2557"/>
                  </a:cubicBezTo>
                  <a:cubicBezTo>
                    <a:pt x="6414" y="2488"/>
                    <a:pt x="6346" y="2420"/>
                    <a:pt x="6300" y="2351"/>
                  </a:cubicBezTo>
                  <a:lnTo>
                    <a:pt x="6277" y="2351"/>
                  </a:lnTo>
                  <a:cubicBezTo>
                    <a:pt x="5433" y="1826"/>
                    <a:pt x="4565" y="1278"/>
                    <a:pt x="3698" y="731"/>
                  </a:cubicBezTo>
                  <a:cubicBezTo>
                    <a:pt x="3685" y="737"/>
                    <a:pt x="3669" y="740"/>
                    <a:pt x="3653" y="740"/>
                  </a:cubicBezTo>
                  <a:cubicBezTo>
                    <a:pt x="3614" y="740"/>
                    <a:pt x="3570" y="724"/>
                    <a:pt x="3538" y="708"/>
                  </a:cubicBezTo>
                  <a:cubicBezTo>
                    <a:pt x="3470" y="639"/>
                    <a:pt x="3401" y="571"/>
                    <a:pt x="3287" y="571"/>
                  </a:cubicBezTo>
                  <a:cubicBezTo>
                    <a:pt x="2831" y="388"/>
                    <a:pt x="2351" y="206"/>
                    <a:pt x="1895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48"/>
            <p:cNvSpPr/>
            <p:nvPr/>
          </p:nvSpPr>
          <p:spPr>
            <a:xfrm rot="823658">
              <a:off x="7591744" y="2608088"/>
              <a:ext cx="550841" cy="654837"/>
            </a:xfrm>
            <a:custGeom>
              <a:avLst/>
              <a:gdLst/>
              <a:ahLst/>
              <a:cxnLst/>
              <a:rect l="l" t="t" r="r" b="b"/>
              <a:pathLst>
                <a:path w="25223" h="29985" extrusionOk="0">
                  <a:moveTo>
                    <a:pt x="19452" y="0"/>
                  </a:moveTo>
                  <a:cubicBezTo>
                    <a:pt x="18950" y="0"/>
                    <a:pt x="18447" y="21"/>
                    <a:pt x="17942" y="83"/>
                  </a:cubicBezTo>
                  <a:lnTo>
                    <a:pt x="17964" y="83"/>
                  </a:lnTo>
                  <a:cubicBezTo>
                    <a:pt x="17827" y="152"/>
                    <a:pt x="17668" y="129"/>
                    <a:pt x="17576" y="243"/>
                  </a:cubicBezTo>
                  <a:cubicBezTo>
                    <a:pt x="17211" y="448"/>
                    <a:pt x="16755" y="425"/>
                    <a:pt x="16458" y="768"/>
                  </a:cubicBezTo>
                  <a:cubicBezTo>
                    <a:pt x="16093" y="950"/>
                    <a:pt x="15728" y="1133"/>
                    <a:pt x="15362" y="1316"/>
                  </a:cubicBezTo>
                  <a:cubicBezTo>
                    <a:pt x="15248" y="1384"/>
                    <a:pt x="15134" y="1453"/>
                    <a:pt x="15020" y="1521"/>
                  </a:cubicBezTo>
                  <a:cubicBezTo>
                    <a:pt x="14860" y="1681"/>
                    <a:pt x="14678" y="1795"/>
                    <a:pt x="14449" y="1863"/>
                  </a:cubicBezTo>
                  <a:cubicBezTo>
                    <a:pt x="14175" y="2092"/>
                    <a:pt x="13696" y="2023"/>
                    <a:pt x="13582" y="2480"/>
                  </a:cubicBezTo>
                  <a:cubicBezTo>
                    <a:pt x="13582" y="2525"/>
                    <a:pt x="13582" y="2571"/>
                    <a:pt x="13582" y="2617"/>
                  </a:cubicBezTo>
                  <a:cubicBezTo>
                    <a:pt x="12989" y="2754"/>
                    <a:pt x="12669" y="3324"/>
                    <a:pt x="12144" y="3552"/>
                  </a:cubicBezTo>
                  <a:cubicBezTo>
                    <a:pt x="11779" y="3667"/>
                    <a:pt x="11528" y="3918"/>
                    <a:pt x="11345" y="4237"/>
                  </a:cubicBezTo>
                  <a:cubicBezTo>
                    <a:pt x="11048" y="4557"/>
                    <a:pt x="10752" y="4854"/>
                    <a:pt x="10455" y="5173"/>
                  </a:cubicBezTo>
                  <a:cubicBezTo>
                    <a:pt x="10021" y="5470"/>
                    <a:pt x="9839" y="6018"/>
                    <a:pt x="9336" y="6246"/>
                  </a:cubicBezTo>
                  <a:cubicBezTo>
                    <a:pt x="9291" y="6314"/>
                    <a:pt x="9222" y="6383"/>
                    <a:pt x="9177" y="6451"/>
                  </a:cubicBezTo>
                  <a:cubicBezTo>
                    <a:pt x="8971" y="6862"/>
                    <a:pt x="8697" y="7205"/>
                    <a:pt x="8401" y="7524"/>
                  </a:cubicBezTo>
                  <a:cubicBezTo>
                    <a:pt x="7990" y="8026"/>
                    <a:pt x="7602" y="8528"/>
                    <a:pt x="7214" y="9031"/>
                  </a:cubicBezTo>
                  <a:cubicBezTo>
                    <a:pt x="7214" y="9031"/>
                    <a:pt x="7191" y="9008"/>
                    <a:pt x="7191" y="9008"/>
                  </a:cubicBezTo>
                  <a:cubicBezTo>
                    <a:pt x="7031" y="9099"/>
                    <a:pt x="7077" y="9282"/>
                    <a:pt x="7008" y="9419"/>
                  </a:cubicBezTo>
                  <a:cubicBezTo>
                    <a:pt x="6826" y="9670"/>
                    <a:pt x="6643" y="9898"/>
                    <a:pt x="6460" y="10149"/>
                  </a:cubicBezTo>
                  <a:cubicBezTo>
                    <a:pt x="6301" y="10195"/>
                    <a:pt x="6255" y="10309"/>
                    <a:pt x="6255" y="10469"/>
                  </a:cubicBezTo>
                  <a:cubicBezTo>
                    <a:pt x="5890" y="11130"/>
                    <a:pt x="5502" y="11792"/>
                    <a:pt x="5137" y="12454"/>
                  </a:cubicBezTo>
                  <a:cubicBezTo>
                    <a:pt x="5068" y="12546"/>
                    <a:pt x="5022" y="12614"/>
                    <a:pt x="5000" y="12705"/>
                  </a:cubicBezTo>
                  <a:cubicBezTo>
                    <a:pt x="5000" y="12751"/>
                    <a:pt x="4977" y="12797"/>
                    <a:pt x="4954" y="12820"/>
                  </a:cubicBezTo>
                  <a:cubicBezTo>
                    <a:pt x="4908" y="12911"/>
                    <a:pt x="4817" y="12957"/>
                    <a:pt x="4817" y="13048"/>
                  </a:cubicBezTo>
                  <a:cubicBezTo>
                    <a:pt x="4657" y="13116"/>
                    <a:pt x="4703" y="13299"/>
                    <a:pt x="4634" y="13413"/>
                  </a:cubicBezTo>
                  <a:cubicBezTo>
                    <a:pt x="4634" y="13459"/>
                    <a:pt x="4612" y="13527"/>
                    <a:pt x="4566" y="13550"/>
                  </a:cubicBezTo>
                  <a:cubicBezTo>
                    <a:pt x="4543" y="13641"/>
                    <a:pt x="4520" y="13710"/>
                    <a:pt x="4520" y="13801"/>
                  </a:cubicBezTo>
                  <a:cubicBezTo>
                    <a:pt x="3927" y="15650"/>
                    <a:pt x="3288" y="17499"/>
                    <a:pt x="2352" y="19211"/>
                  </a:cubicBezTo>
                  <a:lnTo>
                    <a:pt x="2215" y="19211"/>
                  </a:lnTo>
                  <a:cubicBezTo>
                    <a:pt x="2169" y="19393"/>
                    <a:pt x="2101" y="19576"/>
                    <a:pt x="2055" y="19758"/>
                  </a:cubicBezTo>
                  <a:cubicBezTo>
                    <a:pt x="1873" y="19918"/>
                    <a:pt x="1827" y="20101"/>
                    <a:pt x="1873" y="20329"/>
                  </a:cubicBezTo>
                  <a:cubicBezTo>
                    <a:pt x="1599" y="21744"/>
                    <a:pt x="1188" y="23159"/>
                    <a:pt x="800" y="24575"/>
                  </a:cubicBezTo>
                  <a:cubicBezTo>
                    <a:pt x="823" y="24620"/>
                    <a:pt x="800" y="24666"/>
                    <a:pt x="754" y="24689"/>
                  </a:cubicBezTo>
                  <a:cubicBezTo>
                    <a:pt x="823" y="25465"/>
                    <a:pt x="617" y="26195"/>
                    <a:pt x="435" y="26926"/>
                  </a:cubicBezTo>
                  <a:cubicBezTo>
                    <a:pt x="47" y="27154"/>
                    <a:pt x="389" y="27542"/>
                    <a:pt x="229" y="27816"/>
                  </a:cubicBezTo>
                  <a:cubicBezTo>
                    <a:pt x="206" y="28341"/>
                    <a:pt x="252" y="28889"/>
                    <a:pt x="69" y="29414"/>
                  </a:cubicBezTo>
                  <a:cubicBezTo>
                    <a:pt x="1" y="29665"/>
                    <a:pt x="115" y="29802"/>
                    <a:pt x="389" y="29802"/>
                  </a:cubicBezTo>
                  <a:cubicBezTo>
                    <a:pt x="514" y="29733"/>
                    <a:pt x="646" y="29705"/>
                    <a:pt x="780" y="29705"/>
                  </a:cubicBezTo>
                  <a:cubicBezTo>
                    <a:pt x="914" y="29705"/>
                    <a:pt x="1051" y="29733"/>
                    <a:pt x="1188" y="29779"/>
                  </a:cubicBezTo>
                  <a:lnTo>
                    <a:pt x="1256" y="29779"/>
                  </a:lnTo>
                  <a:lnTo>
                    <a:pt x="1325" y="29802"/>
                  </a:lnTo>
                  <a:cubicBezTo>
                    <a:pt x="1491" y="29943"/>
                    <a:pt x="1666" y="29984"/>
                    <a:pt x="1846" y="29984"/>
                  </a:cubicBezTo>
                  <a:cubicBezTo>
                    <a:pt x="2102" y="29984"/>
                    <a:pt x="2367" y="29900"/>
                    <a:pt x="2629" y="29900"/>
                  </a:cubicBezTo>
                  <a:cubicBezTo>
                    <a:pt x="2689" y="29900"/>
                    <a:pt x="2749" y="29905"/>
                    <a:pt x="2808" y="29916"/>
                  </a:cubicBezTo>
                  <a:lnTo>
                    <a:pt x="3060" y="29916"/>
                  </a:lnTo>
                  <a:cubicBezTo>
                    <a:pt x="3170" y="29881"/>
                    <a:pt x="3280" y="29870"/>
                    <a:pt x="3390" y="29870"/>
                  </a:cubicBezTo>
                  <a:cubicBezTo>
                    <a:pt x="3616" y="29870"/>
                    <a:pt x="3842" y="29918"/>
                    <a:pt x="4068" y="29918"/>
                  </a:cubicBezTo>
                  <a:cubicBezTo>
                    <a:pt x="4097" y="29918"/>
                    <a:pt x="4126" y="29917"/>
                    <a:pt x="4155" y="29916"/>
                  </a:cubicBezTo>
                  <a:cubicBezTo>
                    <a:pt x="4402" y="29875"/>
                    <a:pt x="4640" y="29866"/>
                    <a:pt x="4875" y="29866"/>
                  </a:cubicBezTo>
                  <a:cubicBezTo>
                    <a:pt x="5032" y="29866"/>
                    <a:pt x="5187" y="29870"/>
                    <a:pt x="5342" y="29870"/>
                  </a:cubicBezTo>
                  <a:lnTo>
                    <a:pt x="7602" y="29870"/>
                  </a:lnTo>
                  <a:cubicBezTo>
                    <a:pt x="7815" y="29878"/>
                    <a:pt x="8028" y="29880"/>
                    <a:pt x="8242" y="29880"/>
                  </a:cubicBezTo>
                  <a:cubicBezTo>
                    <a:pt x="8669" y="29880"/>
                    <a:pt x="9101" y="29870"/>
                    <a:pt x="9542" y="29870"/>
                  </a:cubicBezTo>
                  <a:cubicBezTo>
                    <a:pt x="9702" y="29870"/>
                    <a:pt x="9839" y="29893"/>
                    <a:pt x="9998" y="29893"/>
                  </a:cubicBezTo>
                  <a:cubicBezTo>
                    <a:pt x="10158" y="29888"/>
                    <a:pt x="10316" y="29886"/>
                    <a:pt x="10473" y="29886"/>
                  </a:cubicBezTo>
                  <a:cubicBezTo>
                    <a:pt x="10904" y="29886"/>
                    <a:pt x="11330" y="29899"/>
                    <a:pt x="11760" y="29899"/>
                  </a:cubicBezTo>
                  <a:cubicBezTo>
                    <a:pt x="11918" y="29899"/>
                    <a:pt x="12076" y="29898"/>
                    <a:pt x="12235" y="29893"/>
                  </a:cubicBezTo>
                  <a:cubicBezTo>
                    <a:pt x="12412" y="29879"/>
                    <a:pt x="12588" y="29876"/>
                    <a:pt x="12765" y="29876"/>
                  </a:cubicBezTo>
                  <a:cubicBezTo>
                    <a:pt x="12952" y="29876"/>
                    <a:pt x="13141" y="29880"/>
                    <a:pt x="13330" y="29880"/>
                  </a:cubicBezTo>
                  <a:cubicBezTo>
                    <a:pt x="13564" y="29880"/>
                    <a:pt x="13799" y="29874"/>
                    <a:pt x="14038" y="29847"/>
                  </a:cubicBezTo>
                  <a:cubicBezTo>
                    <a:pt x="14384" y="29808"/>
                    <a:pt x="14735" y="29798"/>
                    <a:pt x="15086" y="29798"/>
                  </a:cubicBezTo>
                  <a:cubicBezTo>
                    <a:pt x="15415" y="29798"/>
                    <a:pt x="15745" y="29807"/>
                    <a:pt x="16072" y="29807"/>
                  </a:cubicBezTo>
                  <a:cubicBezTo>
                    <a:pt x="16201" y="29807"/>
                    <a:pt x="16330" y="29805"/>
                    <a:pt x="16458" y="29802"/>
                  </a:cubicBezTo>
                  <a:cubicBezTo>
                    <a:pt x="16595" y="29802"/>
                    <a:pt x="16709" y="29824"/>
                    <a:pt x="16846" y="29824"/>
                  </a:cubicBezTo>
                  <a:lnTo>
                    <a:pt x="17097" y="29824"/>
                  </a:lnTo>
                  <a:cubicBezTo>
                    <a:pt x="17759" y="29779"/>
                    <a:pt x="18398" y="29733"/>
                    <a:pt x="19037" y="29710"/>
                  </a:cubicBezTo>
                  <a:cubicBezTo>
                    <a:pt x="19220" y="29708"/>
                    <a:pt x="19403" y="29706"/>
                    <a:pt x="19585" y="29706"/>
                  </a:cubicBezTo>
                  <a:cubicBezTo>
                    <a:pt x="20529" y="29706"/>
                    <a:pt x="21466" y="29736"/>
                    <a:pt x="22407" y="29736"/>
                  </a:cubicBezTo>
                  <a:cubicBezTo>
                    <a:pt x="22850" y="29736"/>
                    <a:pt x="23294" y="29730"/>
                    <a:pt x="23739" y="29710"/>
                  </a:cubicBezTo>
                  <a:cubicBezTo>
                    <a:pt x="24150" y="29687"/>
                    <a:pt x="24584" y="29756"/>
                    <a:pt x="24926" y="29459"/>
                  </a:cubicBezTo>
                  <a:cubicBezTo>
                    <a:pt x="25223" y="28660"/>
                    <a:pt x="24835" y="27907"/>
                    <a:pt x="24903" y="27131"/>
                  </a:cubicBezTo>
                  <a:cubicBezTo>
                    <a:pt x="24675" y="26058"/>
                    <a:pt x="24835" y="24963"/>
                    <a:pt x="24675" y="23890"/>
                  </a:cubicBezTo>
                  <a:cubicBezTo>
                    <a:pt x="24470" y="22840"/>
                    <a:pt x="24629" y="21767"/>
                    <a:pt x="24561" y="20717"/>
                  </a:cubicBezTo>
                  <a:cubicBezTo>
                    <a:pt x="24561" y="20557"/>
                    <a:pt x="24538" y="20398"/>
                    <a:pt x="24492" y="20238"/>
                  </a:cubicBezTo>
                  <a:cubicBezTo>
                    <a:pt x="24356" y="19873"/>
                    <a:pt x="24401" y="19507"/>
                    <a:pt x="24401" y="19165"/>
                  </a:cubicBezTo>
                  <a:cubicBezTo>
                    <a:pt x="24401" y="17385"/>
                    <a:pt x="24173" y="15604"/>
                    <a:pt x="24150" y="13847"/>
                  </a:cubicBezTo>
                  <a:cubicBezTo>
                    <a:pt x="23899" y="13093"/>
                    <a:pt x="24104" y="12317"/>
                    <a:pt x="23967" y="11564"/>
                  </a:cubicBezTo>
                  <a:cubicBezTo>
                    <a:pt x="23922" y="11336"/>
                    <a:pt x="23899" y="11108"/>
                    <a:pt x="23922" y="10857"/>
                  </a:cubicBezTo>
                  <a:cubicBezTo>
                    <a:pt x="23808" y="10149"/>
                    <a:pt x="23831" y="9441"/>
                    <a:pt x="23831" y="8734"/>
                  </a:cubicBezTo>
                  <a:cubicBezTo>
                    <a:pt x="23831" y="8643"/>
                    <a:pt x="23831" y="8551"/>
                    <a:pt x="23831" y="8460"/>
                  </a:cubicBezTo>
                  <a:cubicBezTo>
                    <a:pt x="23831" y="8346"/>
                    <a:pt x="23831" y="8255"/>
                    <a:pt x="23808" y="8163"/>
                  </a:cubicBezTo>
                  <a:cubicBezTo>
                    <a:pt x="23808" y="7958"/>
                    <a:pt x="23785" y="7752"/>
                    <a:pt x="23716" y="7547"/>
                  </a:cubicBezTo>
                  <a:cubicBezTo>
                    <a:pt x="23716" y="5767"/>
                    <a:pt x="23465" y="3986"/>
                    <a:pt x="23465" y="2183"/>
                  </a:cubicBezTo>
                  <a:cubicBezTo>
                    <a:pt x="23443" y="1932"/>
                    <a:pt x="23351" y="1681"/>
                    <a:pt x="23169" y="1498"/>
                  </a:cubicBezTo>
                  <a:cubicBezTo>
                    <a:pt x="23191" y="1475"/>
                    <a:pt x="23191" y="1430"/>
                    <a:pt x="23191" y="1384"/>
                  </a:cubicBezTo>
                  <a:cubicBezTo>
                    <a:pt x="22940" y="996"/>
                    <a:pt x="23123" y="494"/>
                    <a:pt x="22940" y="60"/>
                  </a:cubicBezTo>
                  <a:cubicBezTo>
                    <a:pt x="22726" y="69"/>
                    <a:pt x="22513" y="72"/>
                    <a:pt x="22301" y="72"/>
                  </a:cubicBezTo>
                  <a:cubicBezTo>
                    <a:pt x="21344" y="72"/>
                    <a:pt x="20398" y="0"/>
                    <a:pt x="19452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48"/>
            <p:cNvSpPr/>
            <p:nvPr/>
          </p:nvSpPr>
          <p:spPr>
            <a:xfrm rot="823658">
              <a:off x="7548458" y="3215657"/>
              <a:ext cx="121140" cy="116466"/>
            </a:xfrm>
            <a:custGeom>
              <a:avLst/>
              <a:gdLst/>
              <a:ahLst/>
              <a:cxnLst/>
              <a:rect l="l" t="t" r="r" b="b"/>
              <a:pathLst>
                <a:path w="5547" h="5333" extrusionOk="0">
                  <a:moveTo>
                    <a:pt x="4935" y="1"/>
                  </a:moveTo>
                  <a:cubicBezTo>
                    <a:pt x="4888" y="1"/>
                    <a:pt x="4841" y="3"/>
                    <a:pt x="4794" y="8"/>
                  </a:cubicBezTo>
                  <a:cubicBezTo>
                    <a:pt x="4342" y="85"/>
                    <a:pt x="3882" y="111"/>
                    <a:pt x="3424" y="111"/>
                  </a:cubicBezTo>
                  <a:cubicBezTo>
                    <a:pt x="3072" y="111"/>
                    <a:pt x="2721" y="96"/>
                    <a:pt x="2374" y="76"/>
                  </a:cubicBezTo>
                  <a:cubicBezTo>
                    <a:pt x="2290" y="69"/>
                    <a:pt x="2210" y="65"/>
                    <a:pt x="2134" y="65"/>
                  </a:cubicBezTo>
                  <a:cubicBezTo>
                    <a:pt x="1472" y="65"/>
                    <a:pt x="1139" y="345"/>
                    <a:pt x="1119" y="1103"/>
                  </a:cubicBezTo>
                  <a:cubicBezTo>
                    <a:pt x="1119" y="1286"/>
                    <a:pt x="1119" y="1491"/>
                    <a:pt x="959" y="1651"/>
                  </a:cubicBezTo>
                  <a:cubicBezTo>
                    <a:pt x="959" y="1902"/>
                    <a:pt x="913" y="2153"/>
                    <a:pt x="754" y="2381"/>
                  </a:cubicBezTo>
                  <a:cubicBezTo>
                    <a:pt x="685" y="2747"/>
                    <a:pt x="617" y="3112"/>
                    <a:pt x="548" y="3454"/>
                  </a:cubicBezTo>
                  <a:cubicBezTo>
                    <a:pt x="457" y="3591"/>
                    <a:pt x="480" y="3751"/>
                    <a:pt x="411" y="3888"/>
                  </a:cubicBezTo>
                  <a:cubicBezTo>
                    <a:pt x="411" y="3934"/>
                    <a:pt x="411" y="3979"/>
                    <a:pt x="366" y="4002"/>
                  </a:cubicBezTo>
                  <a:cubicBezTo>
                    <a:pt x="388" y="4162"/>
                    <a:pt x="388" y="4299"/>
                    <a:pt x="229" y="4390"/>
                  </a:cubicBezTo>
                  <a:cubicBezTo>
                    <a:pt x="0" y="5257"/>
                    <a:pt x="0" y="5257"/>
                    <a:pt x="936" y="5257"/>
                  </a:cubicBezTo>
                  <a:cubicBezTo>
                    <a:pt x="1050" y="5257"/>
                    <a:pt x="1164" y="5280"/>
                    <a:pt x="1301" y="5303"/>
                  </a:cubicBezTo>
                  <a:cubicBezTo>
                    <a:pt x="1521" y="5303"/>
                    <a:pt x="1754" y="5332"/>
                    <a:pt x="1979" y="5332"/>
                  </a:cubicBezTo>
                  <a:cubicBezTo>
                    <a:pt x="2035" y="5332"/>
                    <a:pt x="2091" y="5330"/>
                    <a:pt x="2146" y="5326"/>
                  </a:cubicBezTo>
                  <a:cubicBezTo>
                    <a:pt x="2368" y="5310"/>
                    <a:pt x="2591" y="5306"/>
                    <a:pt x="2815" y="5306"/>
                  </a:cubicBezTo>
                  <a:cubicBezTo>
                    <a:pt x="2975" y="5306"/>
                    <a:pt x="3136" y="5308"/>
                    <a:pt x="3296" y="5308"/>
                  </a:cubicBezTo>
                  <a:cubicBezTo>
                    <a:pt x="3853" y="5308"/>
                    <a:pt x="4404" y="5287"/>
                    <a:pt x="4931" y="5098"/>
                  </a:cubicBezTo>
                  <a:cubicBezTo>
                    <a:pt x="4976" y="5052"/>
                    <a:pt x="4999" y="5029"/>
                    <a:pt x="5045" y="4983"/>
                  </a:cubicBezTo>
                  <a:cubicBezTo>
                    <a:pt x="5296" y="4413"/>
                    <a:pt x="5090" y="3797"/>
                    <a:pt x="5319" y="3226"/>
                  </a:cubicBezTo>
                  <a:cubicBezTo>
                    <a:pt x="5433" y="2313"/>
                    <a:pt x="5547" y="1423"/>
                    <a:pt x="5478" y="510"/>
                  </a:cubicBezTo>
                  <a:cubicBezTo>
                    <a:pt x="5478" y="418"/>
                    <a:pt x="5456" y="327"/>
                    <a:pt x="5456" y="236"/>
                  </a:cubicBezTo>
                  <a:cubicBezTo>
                    <a:pt x="5326" y="51"/>
                    <a:pt x="5136" y="1"/>
                    <a:pt x="4935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48"/>
            <p:cNvSpPr/>
            <p:nvPr/>
          </p:nvSpPr>
          <p:spPr>
            <a:xfrm rot="823658">
              <a:off x="8280806" y="3393918"/>
              <a:ext cx="123149" cy="116685"/>
            </a:xfrm>
            <a:custGeom>
              <a:avLst/>
              <a:gdLst/>
              <a:ahLst/>
              <a:cxnLst/>
              <a:rect l="l" t="t" r="r" b="b"/>
              <a:pathLst>
                <a:path w="5639" h="5343" extrusionOk="0">
                  <a:moveTo>
                    <a:pt x="388" y="1"/>
                  </a:moveTo>
                  <a:cubicBezTo>
                    <a:pt x="251" y="1"/>
                    <a:pt x="137" y="24"/>
                    <a:pt x="0" y="24"/>
                  </a:cubicBezTo>
                  <a:cubicBezTo>
                    <a:pt x="23" y="206"/>
                    <a:pt x="23" y="366"/>
                    <a:pt x="46" y="526"/>
                  </a:cubicBezTo>
                  <a:cubicBezTo>
                    <a:pt x="92" y="663"/>
                    <a:pt x="92" y="823"/>
                    <a:pt x="183" y="937"/>
                  </a:cubicBezTo>
                  <a:cubicBezTo>
                    <a:pt x="206" y="1005"/>
                    <a:pt x="206" y="1051"/>
                    <a:pt x="206" y="1097"/>
                  </a:cubicBezTo>
                  <a:cubicBezTo>
                    <a:pt x="297" y="1211"/>
                    <a:pt x="251" y="1393"/>
                    <a:pt x="365" y="1485"/>
                  </a:cubicBezTo>
                  <a:cubicBezTo>
                    <a:pt x="411" y="1530"/>
                    <a:pt x="411" y="1576"/>
                    <a:pt x="388" y="1622"/>
                  </a:cubicBezTo>
                  <a:cubicBezTo>
                    <a:pt x="365" y="2306"/>
                    <a:pt x="434" y="2968"/>
                    <a:pt x="617" y="3630"/>
                  </a:cubicBezTo>
                  <a:cubicBezTo>
                    <a:pt x="662" y="3836"/>
                    <a:pt x="685" y="4041"/>
                    <a:pt x="685" y="4269"/>
                  </a:cubicBezTo>
                  <a:cubicBezTo>
                    <a:pt x="708" y="4475"/>
                    <a:pt x="708" y="4680"/>
                    <a:pt x="731" y="4886"/>
                  </a:cubicBezTo>
                  <a:cubicBezTo>
                    <a:pt x="753" y="4954"/>
                    <a:pt x="776" y="5022"/>
                    <a:pt x="845" y="5114"/>
                  </a:cubicBezTo>
                  <a:cubicBezTo>
                    <a:pt x="936" y="5251"/>
                    <a:pt x="1141" y="5182"/>
                    <a:pt x="1256" y="5296"/>
                  </a:cubicBezTo>
                  <a:lnTo>
                    <a:pt x="1324" y="5319"/>
                  </a:lnTo>
                  <a:lnTo>
                    <a:pt x="1415" y="5342"/>
                  </a:lnTo>
                  <a:cubicBezTo>
                    <a:pt x="1575" y="5319"/>
                    <a:pt x="1735" y="5296"/>
                    <a:pt x="1872" y="5296"/>
                  </a:cubicBezTo>
                  <a:cubicBezTo>
                    <a:pt x="2051" y="5243"/>
                    <a:pt x="2230" y="5224"/>
                    <a:pt x="2409" y="5224"/>
                  </a:cubicBezTo>
                  <a:cubicBezTo>
                    <a:pt x="2687" y="5224"/>
                    <a:pt x="2964" y="5269"/>
                    <a:pt x="3241" y="5296"/>
                  </a:cubicBezTo>
                  <a:cubicBezTo>
                    <a:pt x="3858" y="5319"/>
                    <a:pt x="4474" y="5319"/>
                    <a:pt x="5090" y="5319"/>
                  </a:cubicBezTo>
                  <a:cubicBezTo>
                    <a:pt x="5478" y="5319"/>
                    <a:pt x="5638" y="5137"/>
                    <a:pt x="5501" y="4749"/>
                  </a:cubicBezTo>
                  <a:cubicBezTo>
                    <a:pt x="5296" y="4634"/>
                    <a:pt x="5478" y="4361"/>
                    <a:pt x="5296" y="4224"/>
                  </a:cubicBezTo>
                  <a:cubicBezTo>
                    <a:pt x="5250" y="4201"/>
                    <a:pt x="5250" y="4155"/>
                    <a:pt x="5273" y="4109"/>
                  </a:cubicBezTo>
                  <a:cubicBezTo>
                    <a:pt x="5227" y="3973"/>
                    <a:pt x="5227" y="3790"/>
                    <a:pt x="5090" y="3699"/>
                  </a:cubicBezTo>
                  <a:cubicBezTo>
                    <a:pt x="5022" y="3584"/>
                    <a:pt x="5045" y="3425"/>
                    <a:pt x="4953" y="3311"/>
                  </a:cubicBezTo>
                  <a:cubicBezTo>
                    <a:pt x="4908" y="3288"/>
                    <a:pt x="4885" y="3242"/>
                    <a:pt x="4908" y="3196"/>
                  </a:cubicBezTo>
                  <a:cubicBezTo>
                    <a:pt x="4771" y="2945"/>
                    <a:pt x="4931" y="2649"/>
                    <a:pt x="4771" y="2398"/>
                  </a:cubicBezTo>
                  <a:cubicBezTo>
                    <a:pt x="4725" y="2375"/>
                    <a:pt x="4702" y="2352"/>
                    <a:pt x="4725" y="2306"/>
                  </a:cubicBezTo>
                  <a:cubicBezTo>
                    <a:pt x="4679" y="2146"/>
                    <a:pt x="4679" y="1987"/>
                    <a:pt x="4565" y="1850"/>
                  </a:cubicBezTo>
                  <a:cubicBezTo>
                    <a:pt x="4542" y="1804"/>
                    <a:pt x="4520" y="1758"/>
                    <a:pt x="4542" y="1713"/>
                  </a:cubicBezTo>
                  <a:cubicBezTo>
                    <a:pt x="4474" y="1599"/>
                    <a:pt x="4497" y="1416"/>
                    <a:pt x="4383" y="1302"/>
                  </a:cubicBezTo>
                  <a:cubicBezTo>
                    <a:pt x="4337" y="1279"/>
                    <a:pt x="4337" y="1256"/>
                    <a:pt x="4360" y="1211"/>
                  </a:cubicBezTo>
                  <a:cubicBezTo>
                    <a:pt x="4177" y="845"/>
                    <a:pt x="4634" y="275"/>
                    <a:pt x="4017" y="47"/>
                  </a:cubicBezTo>
                  <a:cubicBezTo>
                    <a:pt x="3515" y="47"/>
                    <a:pt x="3036" y="24"/>
                    <a:pt x="2557" y="24"/>
                  </a:cubicBezTo>
                  <a:cubicBezTo>
                    <a:pt x="2328" y="24"/>
                    <a:pt x="2077" y="24"/>
                    <a:pt x="1826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48"/>
            <p:cNvSpPr/>
            <p:nvPr/>
          </p:nvSpPr>
          <p:spPr>
            <a:xfrm rot="823658">
              <a:off x="8196604" y="3366110"/>
              <a:ext cx="98231" cy="123346"/>
            </a:xfrm>
            <a:custGeom>
              <a:avLst/>
              <a:gdLst/>
              <a:ahLst/>
              <a:cxnLst/>
              <a:rect l="l" t="t" r="r" b="b"/>
              <a:pathLst>
                <a:path w="4498" h="5648" extrusionOk="0">
                  <a:moveTo>
                    <a:pt x="1890" y="1"/>
                  </a:moveTo>
                  <a:cubicBezTo>
                    <a:pt x="1673" y="1"/>
                    <a:pt x="1454" y="23"/>
                    <a:pt x="1239" y="23"/>
                  </a:cubicBezTo>
                  <a:cubicBezTo>
                    <a:pt x="1153" y="23"/>
                    <a:pt x="1067" y="19"/>
                    <a:pt x="982" y="9"/>
                  </a:cubicBezTo>
                  <a:cubicBezTo>
                    <a:pt x="891" y="32"/>
                    <a:pt x="777" y="55"/>
                    <a:pt x="686" y="78"/>
                  </a:cubicBezTo>
                  <a:cubicBezTo>
                    <a:pt x="366" y="215"/>
                    <a:pt x="1" y="329"/>
                    <a:pt x="24" y="808"/>
                  </a:cubicBezTo>
                  <a:cubicBezTo>
                    <a:pt x="46" y="968"/>
                    <a:pt x="115" y="1128"/>
                    <a:pt x="138" y="1265"/>
                  </a:cubicBezTo>
                  <a:cubicBezTo>
                    <a:pt x="138" y="1356"/>
                    <a:pt x="138" y="1424"/>
                    <a:pt x="161" y="1516"/>
                  </a:cubicBezTo>
                  <a:cubicBezTo>
                    <a:pt x="161" y="1584"/>
                    <a:pt x="161" y="1653"/>
                    <a:pt x="161" y="1744"/>
                  </a:cubicBezTo>
                  <a:cubicBezTo>
                    <a:pt x="161" y="1858"/>
                    <a:pt x="161" y="1972"/>
                    <a:pt x="161" y="2086"/>
                  </a:cubicBezTo>
                  <a:cubicBezTo>
                    <a:pt x="161" y="2178"/>
                    <a:pt x="161" y="2246"/>
                    <a:pt x="183" y="2337"/>
                  </a:cubicBezTo>
                  <a:cubicBezTo>
                    <a:pt x="206" y="2406"/>
                    <a:pt x="206" y="2497"/>
                    <a:pt x="229" y="2566"/>
                  </a:cubicBezTo>
                  <a:cubicBezTo>
                    <a:pt x="252" y="2611"/>
                    <a:pt x="252" y="2657"/>
                    <a:pt x="275" y="2703"/>
                  </a:cubicBezTo>
                  <a:cubicBezTo>
                    <a:pt x="343" y="3502"/>
                    <a:pt x="229" y="4323"/>
                    <a:pt x="343" y="5122"/>
                  </a:cubicBezTo>
                  <a:cubicBezTo>
                    <a:pt x="366" y="5213"/>
                    <a:pt x="412" y="5305"/>
                    <a:pt x="457" y="5373"/>
                  </a:cubicBezTo>
                  <a:cubicBezTo>
                    <a:pt x="503" y="5465"/>
                    <a:pt x="571" y="5510"/>
                    <a:pt x="640" y="5579"/>
                  </a:cubicBezTo>
                  <a:cubicBezTo>
                    <a:pt x="754" y="5624"/>
                    <a:pt x="891" y="5647"/>
                    <a:pt x="1005" y="5647"/>
                  </a:cubicBezTo>
                  <a:cubicBezTo>
                    <a:pt x="1173" y="5610"/>
                    <a:pt x="1325" y="5573"/>
                    <a:pt x="1475" y="5573"/>
                  </a:cubicBezTo>
                  <a:cubicBezTo>
                    <a:pt x="1509" y="5573"/>
                    <a:pt x="1542" y="5574"/>
                    <a:pt x="1576" y="5579"/>
                  </a:cubicBezTo>
                  <a:cubicBezTo>
                    <a:pt x="1667" y="5579"/>
                    <a:pt x="1713" y="5556"/>
                    <a:pt x="1758" y="5487"/>
                  </a:cubicBezTo>
                  <a:cubicBezTo>
                    <a:pt x="1864" y="5419"/>
                    <a:pt x="1971" y="5396"/>
                    <a:pt x="2080" y="5396"/>
                  </a:cubicBezTo>
                  <a:cubicBezTo>
                    <a:pt x="2292" y="5396"/>
                    <a:pt x="2508" y="5484"/>
                    <a:pt x="2719" y="5484"/>
                  </a:cubicBezTo>
                  <a:cubicBezTo>
                    <a:pt x="2795" y="5484"/>
                    <a:pt x="2871" y="5472"/>
                    <a:pt x="2945" y="5442"/>
                  </a:cubicBezTo>
                  <a:cubicBezTo>
                    <a:pt x="3038" y="5426"/>
                    <a:pt x="3131" y="5421"/>
                    <a:pt x="3224" y="5421"/>
                  </a:cubicBezTo>
                  <a:cubicBezTo>
                    <a:pt x="3391" y="5421"/>
                    <a:pt x="3557" y="5437"/>
                    <a:pt x="3723" y="5437"/>
                  </a:cubicBezTo>
                  <a:cubicBezTo>
                    <a:pt x="3874" y="5437"/>
                    <a:pt x="4026" y="5424"/>
                    <a:pt x="4178" y="5373"/>
                  </a:cubicBezTo>
                  <a:cubicBezTo>
                    <a:pt x="4223" y="5350"/>
                    <a:pt x="4292" y="5350"/>
                    <a:pt x="4360" y="5328"/>
                  </a:cubicBezTo>
                  <a:cubicBezTo>
                    <a:pt x="4452" y="5236"/>
                    <a:pt x="4497" y="5122"/>
                    <a:pt x="4497" y="4985"/>
                  </a:cubicBezTo>
                  <a:cubicBezTo>
                    <a:pt x="4475" y="4917"/>
                    <a:pt x="4475" y="4825"/>
                    <a:pt x="4452" y="4734"/>
                  </a:cubicBezTo>
                  <a:cubicBezTo>
                    <a:pt x="4360" y="4278"/>
                    <a:pt x="4429" y="3821"/>
                    <a:pt x="4383" y="3365"/>
                  </a:cubicBezTo>
                  <a:cubicBezTo>
                    <a:pt x="4360" y="3273"/>
                    <a:pt x="4338" y="3205"/>
                    <a:pt x="4315" y="3114"/>
                  </a:cubicBezTo>
                  <a:cubicBezTo>
                    <a:pt x="4155" y="2520"/>
                    <a:pt x="3813" y="1972"/>
                    <a:pt x="3790" y="1333"/>
                  </a:cubicBezTo>
                  <a:lnTo>
                    <a:pt x="3813" y="1333"/>
                  </a:lnTo>
                  <a:cubicBezTo>
                    <a:pt x="3721" y="1219"/>
                    <a:pt x="3744" y="1059"/>
                    <a:pt x="3653" y="945"/>
                  </a:cubicBezTo>
                  <a:cubicBezTo>
                    <a:pt x="3515" y="590"/>
                    <a:pt x="3394" y="183"/>
                    <a:pt x="2950" y="183"/>
                  </a:cubicBezTo>
                  <a:cubicBezTo>
                    <a:pt x="2881" y="183"/>
                    <a:pt x="2803" y="193"/>
                    <a:pt x="2717" y="215"/>
                  </a:cubicBezTo>
                  <a:cubicBezTo>
                    <a:pt x="2453" y="39"/>
                    <a:pt x="2173" y="1"/>
                    <a:pt x="189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48"/>
            <p:cNvSpPr/>
            <p:nvPr/>
          </p:nvSpPr>
          <p:spPr>
            <a:xfrm rot="823658">
              <a:off x="8088431" y="3344807"/>
              <a:ext cx="116663" cy="121162"/>
            </a:xfrm>
            <a:custGeom>
              <a:avLst/>
              <a:gdLst/>
              <a:ahLst/>
              <a:cxnLst/>
              <a:rect l="l" t="t" r="r" b="b"/>
              <a:pathLst>
                <a:path w="5342" h="5548" extrusionOk="0">
                  <a:moveTo>
                    <a:pt x="4041" y="0"/>
                  </a:moveTo>
                  <a:cubicBezTo>
                    <a:pt x="3949" y="0"/>
                    <a:pt x="3858" y="29"/>
                    <a:pt x="3767" y="109"/>
                  </a:cubicBezTo>
                  <a:cubicBezTo>
                    <a:pt x="3512" y="151"/>
                    <a:pt x="3262" y="169"/>
                    <a:pt x="3013" y="169"/>
                  </a:cubicBezTo>
                  <a:cubicBezTo>
                    <a:pt x="2726" y="169"/>
                    <a:pt x="2439" y="145"/>
                    <a:pt x="2146" y="109"/>
                  </a:cubicBezTo>
                  <a:cubicBezTo>
                    <a:pt x="2101" y="109"/>
                    <a:pt x="2078" y="109"/>
                    <a:pt x="2055" y="86"/>
                  </a:cubicBezTo>
                  <a:cubicBezTo>
                    <a:pt x="2009" y="86"/>
                    <a:pt x="1964" y="76"/>
                    <a:pt x="1918" y="76"/>
                  </a:cubicBezTo>
                  <a:cubicBezTo>
                    <a:pt x="1895" y="76"/>
                    <a:pt x="1872" y="78"/>
                    <a:pt x="1849" y="86"/>
                  </a:cubicBezTo>
                  <a:lnTo>
                    <a:pt x="1758" y="86"/>
                  </a:lnTo>
                  <a:cubicBezTo>
                    <a:pt x="1461" y="86"/>
                    <a:pt x="1165" y="109"/>
                    <a:pt x="868" y="109"/>
                  </a:cubicBezTo>
                  <a:cubicBezTo>
                    <a:pt x="731" y="291"/>
                    <a:pt x="503" y="246"/>
                    <a:pt x="320" y="291"/>
                  </a:cubicBezTo>
                  <a:cubicBezTo>
                    <a:pt x="1" y="725"/>
                    <a:pt x="69" y="1250"/>
                    <a:pt x="69" y="1752"/>
                  </a:cubicBezTo>
                  <a:cubicBezTo>
                    <a:pt x="92" y="1843"/>
                    <a:pt x="92" y="1935"/>
                    <a:pt x="138" y="2049"/>
                  </a:cubicBezTo>
                  <a:cubicBezTo>
                    <a:pt x="366" y="2825"/>
                    <a:pt x="69" y="3601"/>
                    <a:pt x="69" y="4400"/>
                  </a:cubicBezTo>
                  <a:cubicBezTo>
                    <a:pt x="69" y="4605"/>
                    <a:pt x="46" y="4833"/>
                    <a:pt x="46" y="5039"/>
                  </a:cubicBezTo>
                  <a:cubicBezTo>
                    <a:pt x="92" y="5290"/>
                    <a:pt x="274" y="5404"/>
                    <a:pt x="480" y="5473"/>
                  </a:cubicBezTo>
                  <a:cubicBezTo>
                    <a:pt x="548" y="5495"/>
                    <a:pt x="640" y="5495"/>
                    <a:pt x="731" y="5495"/>
                  </a:cubicBezTo>
                  <a:cubicBezTo>
                    <a:pt x="776" y="5490"/>
                    <a:pt x="821" y="5488"/>
                    <a:pt x="866" y="5488"/>
                  </a:cubicBezTo>
                  <a:cubicBezTo>
                    <a:pt x="1099" y="5488"/>
                    <a:pt x="1333" y="5547"/>
                    <a:pt x="1566" y="5547"/>
                  </a:cubicBezTo>
                  <a:cubicBezTo>
                    <a:pt x="1676" y="5547"/>
                    <a:pt x="1785" y="5534"/>
                    <a:pt x="1895" y="5495"/>
                  </a:cubicBezTo>
                  <a:cubicBezTo>
                    <a:pt x="2235" y="5455"/>
                    <a:pt x="2576" y="5437"/>
                    <a:pt x="2916" y="5437"/>
                  </a:cubicBezTo>
                  <a:cubicBezTo>
                    <a:pt x="3352" y="5437"/>
                    <a:pt x="3787" y="5467"/>
                    <a:pt x="4223" y="5518"/>
                  </a:cubicBezTo>
                  <a:cubicBezTo>
                    <a:pt x="4280" y="5528"/>
                    <a:pt x="4337" y="5533"/>
                    <a:pt x="4393" y="5533"/>
                  </a:cubicBezTo>
                  <a:cubicBezTo>
                    <a:pt x="4474" y="5533"/>
                    <a:pt x="4554" y="5522"/>
                    <a:pt x="4634" y="5495"/>
                  </a:cubicBezTo>
                  <a:cubicBezTo>
                    <a:pt x="4771" y="5450"/>
                    <a:pt x="4885" y="5358"/>
                    <a:pt x="4954" y="5244"/>
                  </a:cubicBezTo>
                  <a:cubicBezTo>
                    <a:pt x="5342" y="4537"/>
                    <a:pt x="5182" y="3783"/>
                    <a:pt x="5205" y="3030"/>
                  </a:cubicBezTo>
                  <a:cubicBezTo>
                    <a:pt x="5091" y="2733"/>
                    <a:pt x="5091" y="2414"/>
                    <a:pt x="5045" y="2094"/>
                  </a:cubicBezTo>
                  <a:cubicBezTo>
                    <a:pt x="5022" y="2026"/>
                    <a:pt x="4999" y="1957"/>
                    <a:pt x="4977" y="1889"/>
                  </a:cubicBezTo>
                  <a:cubicBezTo>
                    <a:pt x="4931" y="1706"/>
                    <a:pt x="4931" y="1524"/>
                    <a:pt x="4977" y="1318"/>
                  </a:cubicBezTo>
                  <a:cubicBezTo>
                    <a:pt x="4977" y="1295"/>
                    <a:pt x="4977" y="1250"/>
                    <a:pt x="4977" y="1204"/>
                  </a:cubicBezTo>
                  <a:cubicBezTo>
                    <a:pt x="4977" y="1181"/>
                    <a:pt x="4954" y="1136"/>
                    <a:pt x="4954" y="1090"/>
                  </a:cubicBezTo>
                  <a:cubicBezTo>
                    <a:pt x="4908" y="816"/>
                    <a:pt x="4931" y="519"/>
                    <a:pt x="4817" y="246"/>
                  </a:cubicBezTo>
                  <a:cubicBezTo>
                    <a:pt x="4761" y="152"/>
                    <a:pt x="4689" y="74"/>
                    <a:pt x="4577" y="74"/>
                  </a:cubicBezTo>
                  <a:cubicBezTo>
                    <a:pt x="4553" y="74"/>
                    <a:pt x="4526" y="78"/>
                    <a:pt x="4497" y="86"/>
                  </a:cubicBezTo>
                  <a:lnTo>
                    <a:pt x="4315" y="63"/>
                  </a:lnTo>
                  <a:cubicBezTo>
                    <a:pt x="4223" y="29"/>
                    <a:pt x="4132" y="0"/>
                    <a:pt x="4041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48"/>
            <p:cNvSpPr/>
            <p:nvPr/>
          </p:nvSpPr>
          <p:spPr>
            <a:xfrm rot="823658">
              <a:off x="7867946" y="3294227"/>
              <a:ext cx="124132" cy="116881"/>
            </a:xfrm>
            <a:custGeom>
              <a:avLst/>
              <a:gdLst/>
              <a:ahLst/>
              <a:cxnLst/>
              <a:rect l="l" t="t" r="r" b="b"/>
              <a:pathLst>
                <a:path w="5684" h="5352" extrusionOk="0">
                  <a:moveTo>
                    <a:pt x="1940" y="1"/>
                  </a:moveTo>
                  <a:cubicBezTo>
                    <a:pt x="1758" y="92"/>
                    <a:pt x="1569" y="109"/>
                    <a:pt x="1378" y="109"/>
                  </a:cubicBezTo>
                  <a:cubicBezTo>
                    <a:pt x="1263" y="109"/>
                    <a:pt x="1148" y="103"/>
                    <a:pt x="1032" y="103"/>
                  </a:cubicBezTo>
                  <a:cubicBezTo>
                    <a:pt x="954" y="103"/>
                    <a:pt x="877" y="106"/>
                    <a:pt x="799" y="115"/>
                  </a:cubicBezTo>
                  <a:cubicBezTo>
                    <a:pt x="594" y="138"/>
                    <a:pt x="365" y="92"/>
                    <a:pt x="274" y="343"/>
                  </a:cubicBezTo>
                  <a:cubicBezTo>
                    <a:pt x="274" y="411"/>
                    <a:pt x="297" y="480"/>
                    <a:pt x="297" y="526"/>
                  </a:cubicBezTo>
                  <a:cubicBezTo>
                    <a:pt x="228" y="594"/>
                    <a:pt x="205" y="685"/>
                    <a:pt x="228" y="754"/>
                  </a:cubicBezTo>
                  <a:cubicBezTo>
                    <a:pt x="251" y="1073"/>
                    <a:pt x="228" y="1370"/>
                    <a:pt x="228" y="1667"/>
                  </a:cubicBezTo>
                  <a:cubicBezTo>
                    <a:pt x="228" y="1804"/>
                    <a:pt x="228" y="1941"/>
                    <a:pt x="228" y="2078"/>
                  </a:cubicBezTo>
                  <a:cubicBezTo>
                    <a:pt x="228" y="2260"/>
                    <a:pt x="228" y="2443"/>
                    <a:pt x="228" y="2648"/>
                  </a:cubicBezTo>
                  <a:cubicBezTo>
                    <a:pt x="205" y="3036"/>
                    <a:pt x="228" y="3424"/>
                    <a:pt x="205" y="3812"/>
                  </a:cubicBezTo>
                  <a:cubicBezTo>
                    <a:pt x="274" y="4269"/>
                    <a:pt x="0" y="4748"/>
                    <a:pt x="320" y="5182"/>
                  </a:cubicBezTo>
                  <a:cubicBezTo>
                    <a:pt x="502" y="5319"/>
                    <a:pt x="708" y="5342"/>
                    <a:pt x="936" y="5342"/>
                  </a:cubicBezTo>
                  <a:cubicBezTo>
                    <a:pt x="1339" y="5349"/>
                    <a:pt x="1745" y="5352"/>
                    <a:pt x="2152" y="5352"/>
                  </a:cubicBezTo>
                  <a:cubicBezTo>
                    <a:pt x="2967" y="5352"/>
                    <a:pt x="3789" y="5342"/>
                    <a:pt x="4611" y="5342"/>
                  </a:cubicBezTo>
                  <a:cubicBezTo>
                    <a:pt x="4953" y="5319"/>
                    <a:pt x="5296" y="5319"/>
                    <a:pt x="5501" y="4999"/>
                  </a:cubicBezTo>
                  <a:cubicBezTo>
                    <a:pt x="5569" y="4908"/>
                    <a:pt x="5592" y="4794"/>
                    <a:pt x="5615" y="4680"/>
                  </a:cubicBezTo>
                  <a:cubicBezTo>
                    <a:pt x="5661" y="4018"/>
                    <a:pt x="5684" y="3333"/>
                    <a:pt x="5592" y="2671"/>
                  </a:cubicBezTo>
                  <a:cubicBezTo>
                    <a:pt x="5478" y="2329"/>
                    <a:pt x="5455" y="2009"/>
                    <a:pt x="5432" y="1667"/>
                  </a:cubicBezTo>
                  <a:cubicBezTo>
                    <a:pt x="5410" y="1553"/>
                    <a:pt x="5387" y="1461"/>
                    <a:pt x="5364" y="1370"/>
                  </a:cubicBezTo>
                  <a:cubicBezTo>
                    <a:pt x="5159" y="914"/>
                    <a:pt x="5455" y="274"/>
                    <a:pt x="4793" y="1"/>
                  </a:cubicBezTo>
                  <a:cubicBezTo>
                    <a:pt x="4474" y="54"/>
                    <a:pt x="4157" y="72"/>
                    <a:pt x="3841" y="72"/>
                  </a:cubicBezTo>
                  <a:cubicBezTo>
                    <a:pt x="3208" y="72"/>
                    <a:pt x="2579" y="1"/>
                    <a:pt x="194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48"/>
            <p:cNvSpPr/>
            <p:nvPr/>
          </p:nvSpPr>
          <p:spPr>
            <a:xfrm rot="823658">
              <a:off x="7978549" y="3317798"/>
              <a:ext cx="113671" cy="120812"/>
            </a:xfrm>
            <a:custGeom>
              <a:avLst/>
              <a:gdLst/>
              <a:ahLst/>
              <a:cxnLst/>
              <a:rect l="l" t="t" r="r" b="b"/>
              <a:pathLst>
                <a:path w="5205" h="5532" extrusionOk="0">
                  <a:moveTo>
                    <a:pt x="3994" y="0"/>
                  </a:moveTo>
                  <a:cubicBezTo>
                    <a:pt x="3971" y="0"/>
                    <a:pt x="3948" y="3"/>
                    <a:pt x="3926" y="8"/>
                  </a:cubicBezTo>
                  <a:cubicBezTo>
                    <a:pt x="3903" y="31"/>
                    <a:pt x="3881" y="77"/>
                    <a:pt x="3858" y="100"/>
                  </a:cubicBezTo>
                  <a:cubicBezTo>
                    <a:pt x="3553" y="183"/>
                    <a:pt x="3252" y="211"/>
                    <a:pt x="2951" y="211"/>
                  </a:cubicBezTo>
                  <a:cubicBezTo>
                    <a:pt x="2349" y="211"/>
                    <a:pt x="1750" y="100"/>
                    <a:pt x="1142" y="100"/>
                  </a:cubicBezTo>
                  <a:cubicBezTo>
                    <a:pt x="0" y="259"/>
                    <a:pt x="0" y="259"/>
                    <a:pt x="228" y="1423"/>
                  </a:cubicBezTo>
                  <a:cubicBezTo>
                    <a:pt x="297" y="1743"/>
                    <a:pt x="297" y="2085"/>
                    <a:pt x="343" y="2405"/>
                  </a:cubicBezTo>
                  <a:cubicBezTo>
                    <a:pt x="525" y="3204"/>
                    <a:pt x="548" y="4003"/>
                    <a:pt x="594" y="4802"/>
                  </a:cubicBezTo>
                  <a:cubicBezTo>
                    <a:pt x="594" y="4893"/>
                    <a:pt x="594" y="4984"/>
                    <a:pt x="617" y="5075"/>
                  </a:cubicBezTo>
                  <a:cubicBezTo>
                    <a:pt x="662" y="5167"/>
                    <a:pt x="708" y="5235"/>
                    <a:pt x="799" y="5304"/>
                  </a:cubicBezTo>
                  <a:cubicBezTo>
                    <a:pt x="1598" y="5509"/>
                    <a:pt x="2420" y="5441"/>
                    <a:pt x="3241" y="5532"/>
                  </a:cubicBezTo>
                  <a:cubicBezTo>
                    <a:pt x="3358" y="5512"/>
                    <a:pt x="3477" y="5506"/>
                    <a:pt x="3597" y="5506"/>
                  </a:cubicBezTo>
                  <a:cubicBezTo>
                    <a:pt x="3747" y="5506"/>
                    <a:pt x="3898" y="5515"/>
                    <a:pt x="4049" y="5515"/>
                  </a:cubicBezTo>
                  <a:cubicBezTo>
                    <a:pt x="4320" y="5515"/>
                    <a:pt x="4588" y="5486"/>
                    <a:pt x="4839" y="5327"/>
                  </a:cubicBezTo>
                  <a:cubicBezTo>
                    <a:pt x="4999" y="5053"/>
                    <a:pt x="4999" y="4710"/>
                    <a:pt x="5113" y="4436"/>
                  </a:cubicBezTo>
                  <a:cubicBezTo>
                    <a:pt x="5159" y="4254"/>
                    <a:pt x="5182" y="4048"/>
                    <a:pt x="5182" y="3866"/>
                  </a:cubicBezTo>
                  <a:cubicBezTo>
                    <a:pt x="5182" y="3774"/>
                    <a:pt x="5182" y="3683"/>
                    <a:pt x="5182" y="3569"/>
                  </a:cubicBezTo>
                  <a:cubicBezTo>
                    <a:pt x="5204" y="2930"/>
                    <a:pt x="5182" y="2291"/>
                    <a:pt x="5182" y="1629"/>
                  </a:cubicBezTo>
                  <a:cubicBezTo>
                    <a:pt x="5182" y="1538"/>
                    <a:pt x="5182" y="1423"/>
                    <a:pt x="5182" y="1332"/>
                  </a:cubicBezTo>
                  <a:cubicBezTo>
                    <a:pt x="5182" y="1081"/>
                    <a:pt x="5136" y="830"/>
                    <a:pt x="4976" y="625"/>
                  </a:cubicBezTo>
                  <a:cubicBezTo>
                    <a:pt x="4953" y="77"/>
                    <a:pt x="4520" y="168"/>
                    <a:pt x="4200" y="100"/>
                  </a:cubicBezTo>
                  <a:cubicBezTo>
                    <a:pt x="4148" y="30"/>
                    <a:pt x="4069" y="0"/>
                    <a:pt x="399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48"/>
            <p:cNvSpPr/>
            <p:nvPr/>
          </p:nvSpPr>
          <p:spPr>
            <a:xfrm rot="823658">
              <a:off x="7707790" y="3238229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48"/>
            <p:cNvSpPr/>
            <p:nvPr/>
          </p:nvSpPr>
          <p:spPr>
            <a:xfrm rot="823658">
              <a:off x="7661419" y="3242009"/>
              <a:ext cx="109194" cy="120572"/>
            </a:xfrm>
            <a:custGeom>
              <a:avLst/>
              <a:gdLst/>
              <a:ahLst/>
              <a:cxnLst/>
              <a:rect l="l" t="t" r="r" b="b"/>
              <a:pathLst>
                <a:path w="5000" h="5521" extrusionOk="0">
                  <a:moveTo>
                    <a:pt x="1438" y="1"/>
                  </a:moveTo>
                  <a:cubicBezTo>
                    <a:pt x="1339" y="80"/>
                    <a:pt x="1223" y="142"/>
                    <a:pt x="1089" y="142"/>
                  </a:cubicBezTo>
                  <a:cubicBezTo>
                    <a:pt x="1069" y="142"/>
                    <a:pt x="1049" y="141"/>
                    <a:pt x="1028" y="138"/>
                  </a:cubicBezTo>
                  <a:cubicBezTo>
                    <a:pt x="997" y="133"/>
                    <a:pt x="969" y="131"/>
                    <a:pt x="943" y="131"/>
                  </a:cubicBezTo>
                  <a:cubicBezTo>
                    <a:pt x="691" y="131"/>
                    <a:pt x="608" y="319"/>
                    <a:pt x="525" y="526"/>
                  </a:cubicBezTo>
                  <a:cubicBezTo>
                    <a:pt x="183" y="1279"/>
                    <a:pt x="252" y="2100"/>
                    <a:pt x="160" y="2877"/>
                  </a:cubicBezTo>
                  <a:cubicBezTo>
                    <a:pt x="160" y="3059"/>
                    <a:pt x="229" y="3242"/>
                    <a:pt x="206" y="3447"/>
                  </a:cubicBezTo>
                  <a:cubicBezTo>
                    <a:pt x="183" y="3516"/>
                    <a:pt x="160" y="3584"/>
                    <a:pt x="160" y="3653"/>
                  </a:cubicBezTo>
                  <a:cubicBezTo>
                    <a:pt x="137" y="3835"/>
                    <a:pt x="92" y="4018"/>
                    <a:pt x="23" y="4200"/>
                  </a:cubicBezTo>
                  <a:cubicBezTo>
                    <a:pt x="0" y="4292"/>
                    <a:pt x="0" y="4406"/>
                    <a:pt x="23" y="4520"/>
                  </a:cubicBezTo>
                  <a:cubicBezTo>
                    <a:pt x="46" y="4611"/>
                    <a:pt x="92" y="4657"/>
                    <a:pt x="137" y="4725"/>
                  </a:cubicBezTo>
                  <a:cubicBezTo>
                    <a:pt x="92" y="5250"/>
                    <a:pt x="503" y="5159"/>
                    <a:pt x="777" y="5228"/>
                  </a:cubicBezTo>
                  <a:cubicBezTo>
                    <a:pt x="809" y="5235"/>
                    <a:pt x="841" y="5238"/>
                    <a:pt x="873" y="5238"/>
                  </a:cubicBezTo>
                  <a:cubicBezTo>
                    <a:pt x="1046" y="5238"/>
                    <a:pt x="1218" y="5148"/>
                    <a:pt x="1385" y="5148"/>
                  </a:cubicBezTo>
                  <a:cubicBezTo>
                    <a:pt x="1473" y="5148"/>
                    <a:pt x="1559" y="5173"/>
                    <a:pt x="1644" y="5250"/>
                  </a:cubicBezTo>
                  <a:cubicBezTo>
                    <a:pt x="1781" y="5433"/>
                    <a:pt x="1969" y="5463"/>
                    <a:pt x="2166" y="5463"/>
                  </a:cubicBezTo>
                  <a:cubicBezTo>
                    <a:pt x="2265" y="5463"/>
                    <a:pt x="2367" y="5456"/>
                    <a:pt x="2466" y="5456"/>
                  </a:cubicBezTo>
                  <a:cubicBezTo>
                    <a:pt x="2579" y="5427"/>
                    <a:pt x="2692" y="5417"/>
                    <a:pt x="2804" y="5417"/>
                  </a:cubicBezTo>
                  <a:cubicBezTo>
                    <a:pt x="3152" y="5417"/>
                    <a:pt x="3494" y="5521"/>
                    <a:pt x="3844" y="5521"/>
                  </a:cubicBezTo>
                  <a:cubicBezTo>
                    <a:pt x="3924" y="5521"/>
                    <a:pt x="4005" y="5515"/>
                    <a:pt x="4086" y="5501"/>
                  </a:cubicBezTo>
                  <a:cubicBezTo>
                    <a:pt x="4566" y="5456"/>
                    <a:pt x="4862" y="5182"/>
                    <a:pt x="4931" y="4703"/>
                  </a:cubicBezTo>
                  <a:cubicBezTo>
                    <a:pt x="4976" y="4063"/>
                    <a:pt x="4976" y="3424"/>
                    <a:pt x="4976" y="2785"/>
                  </a:cubicBezTo>
                  <a:cubicBezTo>
                    <a:pt x="4976" y="2625"/>
                    <a:pt x="4976" y="2466"/>
                    <a:pt x="4976" y="2306"/>
                  </a:cubicBezTo>
                  <a:cubicBezTo>
                    <a:pt x="4954" y="1781"/>
                    <a:pt x="4999" y="1256"/>
                    <a:pt x="4954" y="754"/>
                  </a:cubicBezTo>
                  <a:cubicBezTo>
                    <a:pt x="4954" y="526"/>
                    <a:pt x="4862" y="343"/>
                    <a:pt x="4725" y="160"/>
                  </a:cubicBezTo>
                  <a:cubicBezTo>
                    <a:pt x="4680" y="115"/>
                    <a:pt x="4657" y="69"/>
                    <a:pt x="4657" y="23"/>
                  </a:cubicBezTo>
                  <a:cubicBezTo>
                    <a:pt x="4467" y="74"/>
                    <a:pt x="4277" y="125"/>
                    <a:pt x="4091" y="125"/>
                  </a:cubicBezTo>
                  <a:cubicBezTo>
                    <a:pt x="3942" y="125"/>
                    <a:pt x="3795" y="92"/>
                    <a:pt x="3653" y="1"/>
                  </a:cubicBezTo>
                  <a:cubicBezTo>
                    <a:pt x="3359" y="95"/>
                    <a:pt x="3065" y="146"/>
                    <a:pt x="2775" y="146"/>
                  </a:cubicBezTo>
                  <a:cubicBezTo>
                    <a:pt x="2501" y="146"/>
                    <a:pt x="2229" y="100"/>
                    <a:pt x="196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48"/>
            <p:cNvSpPr/>
            <p:nvPr/>
          </p:nvSpPr>
          <p:spPr>
            <a:xfrm rot="823658">
              <a:off x="7765589" y="3267328"/>
              <a:ext cx="108692" cy="116161"/>
            </a:xfrm>
            <a:custGeom>
              <a:avLst/>
              <a:gdLst/>
              <a:ahLst/>
              <a:cxnLst/>
              <a:rect l="l" t="t" r="r" b="b"/>
              <a:pathLst>
                <a:path w="4977" h="5319" extrusionOk="0">
                  <a:moveTo>
                    <a:pt x="4360" y="1"/>
                  </a:moveTo>
                  <a:cubicBezTo>
                    <a:pt x="4363" y="2"/>
                    <a:pt x="4367" y="4"/>
                    <a:pt x="4371" y="5"/>
                  </a:cubicBezTo>
                  <a:lnTo>
                    <a:pt x="4371" y="5"/>
                  </a:lnTo>
                  <a:cubicBezTo>
                    <a:pt x="4375" y="4"/>
                    <a:pt x="4379" y="2"/>
                    <a:pt x="4383" y="1"/>
                  </a:cubicBezTo>
                  <a:close/>
                  <a:moveTo>
                    <a:pt x="4371" y="5"/>
                  </a:moveTo>
                  <a:lnTo>
                    <a:pt x="4371" y="5"/>
                  </a:lnTo>
                  <a:cubicBezTo>
                    <a:pt x="4093" y="117"/>
                    <a:pt x="3815" y="148"/>
                    <a:pt x="3538" y="148"/>
                  </a:cubicBezTo>
                  <a:cubicBezTo>
                    <a:pt x="3431" y="148"/>
                    <a:pt x="3325" y="144"/>
                    <a:pt x="3218" y="138"/>
                  </a:cubicBezTo>
                  <a:cubicBezTo>
                    <a:pt x="2769" y="127"/>
                    <a:pt x="2320" y="117"/>
                    <a:pt x="1873" y="117"/>
                  </a:cubicBezTo>
                  <a:cubicBezTo>
                    <a:pt x="1320" y="117"/>
                    <a:pt x="771" y="133"/>
                    <a:pt x="228" y="183"/>
                  </a:cubicBezTo>
                  <a:cubicBezTo>
                    <a:pt x="91" y="274"/>
                    <a:pt x="69" y="389"/>
                    <a:pt x="69" y="548"/>
                  </a:cubicBezTo>
                  <a:cubicBezTo>
                    <a:pt x="228" y="1073"/>
                    <a:pt x="0" y="1621"/>
                    <a:pt x="183" y="2146"/>
                  </a:cubicBezTo>
                  <a:cubicBezTo>
                    <a:pt x="388" y="2808"/>
                    <a:pt x="342" y="3493"/>
                    <a:pt x="228" y="4178"/>
                  </a:cubicBezTo>
                  <a:cubicBezTo>
                    <a:pt x="206" y="4315"/>
                    <a:pt x="206" y="4429"/>
                    <a:pt x="251" y="4566"/>
                  </a:cubicBezTo>
                  <a:cubicBezTo>
                    <a:pt x="251" y="4566"/>
                    <a:pt x="228" y="4566"/>
                    <a:pt x="228" y="4588"/>
                  </a:cubicBezTo>
                  <a:cubicBezTo>
                    <a:pt x="251" y="4817"/>
                    <a:pt x="228" y="5068"/>
                    <a:pt x="388" y="5250"/>
                  </a:cubicBezTo>
                  <a:cubicBezTo>
                    <a:pt x="411" y="5296"/>
                    <a:pt x="439" y="5319"/>
                    <a:pt x="468" y="5319"/>
                  </a:cubicBezTo>
                  <a:cubicBezTo>
                    <a:pt x="497" y="5319"/>
                    <a:pt x="525" y="5296"/>
                    <a:pt x="548" y="5250"/>
                  </a:cubicBezTo>
                  <a:cubicBezTo>
                    <a:pt x="1149" y="5180"/>
                    <a:pt x="1750" y="5153"/>
                    <a:pt x="2352" y="5153"/>
                  </a:cubicBezTo>
                  <a:cubicBezTo>
                    <a:pt x="2732" y="5153"/>
                    <a:pt x="3112" y="5164"/>
                    <a:pt x="3492" y="5182"/>
                  </a:cubicBezTo>
                  <a:cubicBezTo>
                    <a:pt x="3698" y="5182"/>
                    <a:pt x="3920" y="5239"/>
                    <a:pt x="4134" y="5239"/>
                  </a:cubicBezTo>
                  <a:cubicBezTo>
                    <a:pt x="4348" y="5239"/>
                    <a:pt x="4554" y="5182"/>
                    <a:pt x="4725" y="4954"/>
                  </a:cubicBezTo>
                  <a:cubicBezTo>
                    <a:pt x="4656" y="4520"/>
                    <a:pt x="4588" y="4063"/>
                    <a:pt x="4748" y="3630"/>
                  </a:cubicBezTo>
                  <a:cubicBezTo>
                    <a:pt x="4702" y="3516"/>
                    <a:pt x="4702" y="3379"/>
                    <a:pt x="4679" y="3242"/>
                  </a:cubicBezTo>
                  <a:cubicBezTo>
                    <a:pt x="4771" y="3105"/>
                    <a:pt x="4839" y="2968"/>
                    <a:pt x="4908" y="2808"/>
                  </a:cubicBezTo>
                  <a:cubicBezTo>
                    <a:pt x="4930" y="2740"/>
                    <a:pt x="4953" y="2648"/>
                    <a:pt x="4953" y="2557"/>
                  </a:cubicBezTo>
                  <a:cubicBezTo>
                    <a:pt x="4953" y="2489"/>
                    <a:pt x="4976" y="2397"/>
                    <a:pt x="4953" y="2306"/>
                  </a:cubicBezTo>
                  <a:cubicBezTo>
                    <a:pt x="4953" y="2078"/>
                    <a:pt x="4953" y="1849"/>
                    <a:pt x="4930" y="1621"/>
                  </a:cubicBezTo>
                  <a:cubicBezTo>
                    <a:pt x="4908" y="1530"/>
                    <a:pt x="4885" y="1461"/>
                    <a:pt x="4862" y="1393"/>
                  </a:cubicBezTo>
                  <a:cubicBezTo>
                    <a:pt x="4816" y="1256"/>
                    <a:pt x="4793" y="1119"/>
                    <a:pt x="4771" y="1005"/>
                  </a:cubicBezTo>
                  <a:cubicBezTo>
                    <a:pt x="4771" y="959"/>
                    <a:pt x="4748" y="936"/>
                    <a:pt x="4748" y="891"/>
                  </a:cubicBezTo>
                  <a:cubicBezTo>
                    <a:pt x="4725" y="845"/>
                    <a:pt x="4725" y="799"/>
                    <a:pt x="4748" y="731"/>
                  </a:cubicBezTo>
                  <a:cubicBezTo>
                    <a:pt x="4656" y="594"/>
                    <a:pt x="4656" y="457"/>
                    <a:pt x="4656" y="320"/>
                  </a:cubicBezTo>
                  <a:cubicBezTo>
                    <a:pt x="4634" y="142"/>
                    <a:pt x="4525" y="72"/>
                    <a:pt x="4371" y="5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48"/>
            <p:cNvSpPr/>
            <p:nvPr/>
          </p:nvSpPr>
          <p:spPr>
            <a:xfrm rot="823658">
              <a:off x="8023542" y="4547005"/>
              <a:ext cx="4499" cy="3516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5" y="0"/>
                  </a:moveTo>
                  <a:lnTo>
                    <a:pt x="205" y="0"/>
                  </a:lnTo>
                  <a:cubicBezTo>
                    <a:pt x="114" y="23"/>
                    <a:pt x="46" y="69"/>
                    <a:pt x="0" y="160"/>
                  </a:cubicBezTo>
                  <a:cubicBezTo>
                    <a:pt x="114" y="160"/>
                    <a:pt x="205" y="115"/>
                    <a:pt x="205" y="0"/>
                  </a:cubicBezTo>
                  <a:close/>
                </a:path>
              </a:pathLst>
            </a:custGeom>
            <a:solidFill>
              <a:srgbClr val="715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48"/>
            <p:cNvSpPr/>
            <p:nvPr/>
          </p:nvSpPr>
          <p:spPr>
            <a:xfrm rot="823658">
              <a:off x="7405502" y="4470328"/>
              <a:ext cx="588229" cy="47980"/>
            </a:xfrm>
            <a:custGeom>
              <a:avLst/>
              <a:gdLst/>
              <a:ahLst/>
              <a:cxnLst/>
              <a:rect l="l" t="t" r="r" b="b"/>
              <a:pathLst>
                <a:path w="26935" h="2197" extrusionOk="0">
                  <a:moveTo>
                    <a:pt x="23352" y="0"/>
                  </a:moveTo>
                  <a:cubicBezTo>
                    <a:pt x="23176" y="0"/>
                    <a:pt x="23001" y="3"/>
                    <a:pt x="22826" y="11"/>
                  </a:cubicBezTo>
                  <a:cubicBezTo>
                    <a:pt x="22232" y="115"/>
                    <a:pt x="21637" y="194"/>
                    <a:pt x="21042" y="194"/>
                  </a:cubicBezTo>
                  <a:cubicBezTo>
                    <a:pt x="20861" y="194"/>
                    <a:pt x="20679" y="186"/>
                    <a:pt x="20498" y="170"/>
                  </a:cubicBezTo>
                  <a:cubicBezTo>
                    <a:pt x="20178" y="170"/>
                    <a:pt x="19859" y="193"/>
                    <a:pt x="19562" y="193"/>
                  </a:cubicBezTo>
                  <a:cubicBezTo>
                    <a:pt x="19505" y="182"/>
                    <a:pt x="19454" y="176"/>
                    <a:pt x="19402" y="176"/>
                  </a:cubicBezTo>
                  <a:cubicBezTo>
                    <a:pt x="19351" y="176"/>
                    <a:pt x="19300" y="182"/>
                    <a:pt x="19243" y="193"/>
                  </a:cubicBezTo>
                  <a:cubicBezTo>
                    <a:pt x="18946" y="193"/>
                    <a:pt x="18626" y="193"/>
                    <a:pt x="18307" y="170"/>
                  </a:cubicBezTo>
                  <a:cubicBezTo>
                    <a:pt x="17907" y="176"/>
                    <a:pt x="17508" y="177"/>
                    <a:pt x="17108" y="177"/>
                  </a:cubicBezTo>
                  <a:cubicBezTo>
                    <a:pt x="16709" y="177"/>
                    <a:pt x="16310" y="176"/>
                    <a:pt x="15910" y="176"/>
                  </a:cubicBezTo>
                  <a:cubicBezTo>
                    <a:pt x="15111" y="176"/>
                    <a:pt x="14312" y="182"/>
                    <a:pt x="13513" y="216"/>
                  </a:cubicBezTo>
                  <a:cubicBezTo>
                    <a:pt x="13352" y="248"/>
                    <a:pt x="13202" y="280"/>
                    <a:pt x="13047" y="280"/>
                  </a:cubicBezTo>
                  <a:cubicBezTo>
                    <a:pt x="12983" y="280"/>
                    <a:pt x="12918" y="275"/>
                    <a:pt x="12852" y="262"/>
                  </a:cubicBezTo>
                  <a:cubicBezTo>
                    <a:pt x="12760" y="262"/>
                    <a:pt x="12669" y="239"/>
                    <a:pt x="12600" y="239"/>
                  </a:cubicBezTo>
                  <a:cubicBezTo>
                    <a:pt x="12509" y="239"/>
                    <a:pt x="12418" y="216"/>
                    <a:pt x="12349" y="216"/>
                  </a:cubicBezTo>
                  <a:lnTo>
                    <a:pt x="11961" y="216"/>
                  </a:lnTo>
                  <a:cubicBezTo>
                    <a:pt x="11706" y="216"/>
                    <a:pt x="11465" y="304"/>
                    <a:pt x="11215" y="304"/>
                  </a:cubicBezTo>
                  <a:cubicBezTo>
                    <a:pt x="11152" y="304"/>
                    <a:pt x="11089" y="298"/>
                    <a:pt x="11026" y="284"/>
                  </a:cubicBezTo>
                  <a:cubicBezTo>
                    <a:pt x="10680" y="284"/>
                    <a:pt x="10343" y="230"/>
                    <a:pt x="10003" y="230"/>
                  </a:cubicBezTo>
                  <a:cubicBezTo>
                    <a:pt x="9805" y="230"/>
                    <a:pt x="9607" y="248"/>
                    <a:pt x="9405" y="307"/>
                  </a:cubicBezTo>
                  <a:cubicBezTo>
                    <a:pt x="9358" y="400"/>
                    <a:pt x="9293" y="421"/>
                    <a:pt x="9223" y="421"/>
                  </a:cubicBezTo>
                  <a:cubicBezTo>
                    <a:pt x="9164" y="421"/>
                    <a:pt x="9102" y="407"/>
                    <a:pt x="9045" y="407"/>
                  </a:cubicBezTo>
                  <a:cubicBezTo>
                    <a:pt x="9002" y="407"/>
                    <a:pt x="8961" y="415"/>
                    <a:pt x="8926" y="444"/>
                  </a:cubicBezTo>
                  <a:cubicBezTo>
                    <a:pt x="7761" y="535"/>
                    <a:pt x="6597" y="581"/>
                    <a:pt x="5410" y="581"/>
                  </a:cubicBezTo>
                  <a:cubicBezTo>
                    <a:pt x="3676" y="581"/>
                    <a:pt x="1918" y="604"/>
                    <a:pt x="161" y="604"/>
                  </a:cubicBezTo>
                  <a:cubicBezTo>
                    <a:pt x="1" y="924"/>
                    <a:pt x="275" y="1243"/>
                    <a:pt x="138" y="1540"/>
                  </a:cubicBezTo>
                  <a:cubicBezTo>
                    <a:pt x="24" y="1722"/>
                    <a:pt x="24" y="1882"/>
                    <a:pt x="206" y="2019"/>
                  </a:cubicBezTo>
                  <a:cubicBezTo>
                    <a:pt x="366" y="2105"/>
                    <a:pt x="526" y="2125"/>
                    <a:pt x="686" y="2125"/>
                  </a:cubicBezTo>
                  <a:cubicBezTo>
                    <a:pt x="823" y="2125"/>
                    <a:pt x="960" y="2110"/>
                    <a:pt x="1096" y="2110"/>
                  </a:cubicBezTo>
                  <a:lnTo>
                    <a:pt x="4566" y="2110"/>
                  </a:lnTo>
                  <a:cubicBezTo>
                    <a:pt x="4623" y="2145"/>
                    <a:pt x="4680" y="2162"/>
                    <a:pt x="4737" y="2162"/>
                  </a:cubicBezTo>
                  <a:cubicBezTo>
                    <a:pt x="4794" y="2162"/>
                    <a:pt x="4851" y="2145"/>
                    <a:pt x="4908" y="2110"/>
                  </a:cubicBezTo>
                  <a:cubicBezTo>
                    <a:pt x="5241" y="2060"/>
                    <a:pt x="5572" y="2044"/>
                    <a:pt x="5902" y="2044"/>
                  </a:cubicBezTo>
                  <a:cubicBezTo>
                    <a:pt x="6490" y="2044"/>
                    <a:pt x="7076" y="2095"/>
                    <a:pt x="7667" y="2095"/>
                  </a:cubicBezTo>
                  <a:cubicBezTo>
                    <a:pt x="7790" y="2095"/>
                    <a:pt x="7912" y="2093"/>
                    <a:pt x="8035" y="2088"/>
                  </a:cubicBezTo>
                  <a:cubicBezTo>
                    <a:pt x="8332" y="2088"/>
                    <a:pt x="8629" y="2065"/>
                    <a:pt x="8926" y="2065"/>
                  </a:cubicBezTo>
                  <a:cubicBezTo>
                    <a:pt x="10455" y="2065"/>
                    <a:pt x="11961" y="2042"/>
                    <a:pt x="13468" y="2042"/>
                  </a:cubicBezTo>
                  <a:cubicBezTo>
                    <a:pt x="13541" y="1969"/>
                    <a:pt x="13614" y="1922"/>
                    <a:pt x="13688" y="1922"/>
                  </a:cubicBezTo>
                  <a:cubicBezTo>
                    <a:pt x="13751" y="1922"/>
                    <a:pt x="13815" y="1957"/>
                    <a:pt x="13879" y="2042"/>
                  </a:cubicBezTo>
                  <a:cubicBezTo>
                    <a:pt x="13929" y="2117"/>
                    <a:pt x="13986" y="2151"/>
                    <a:pt x="14050" y="2151"/>
                  </a:cubicBezTo>
                  <a:cubicBezTo>
                    <a:pt x="14103" y="2151"/>
                    <a:pt x="14159" y="2129"/>
                    <a:pt x="14221" y="2088"/>
                  </a:cubicBezTo>
                  <a:cubicBezTo>
                    <a:pt x="14404" y="2042"/>
                    <a:pt x="14586" y="2025"/>
                    <a:pt x="14769" y="2025"/>
                  </a:cubicBezTo>
                  <a:cubicBezTo>
                    <a:pt x="14951" y="2025"/>
                    <a:pt x="15134" y="2042"/>
                    <a:pt x="15317" y="2065"/>
                  </a:cubicBezTo>
                  <a:lnTo>
                    <a:pt x="16230" y="2065"/>
                  </a:lnTo>
                  <a:cubicBezTo>
                    <a:pt x="16321" y="2156"/>
                    <a:pt x="16412" y="2196"/>
                    <a:pt x="16504" y="2196"/>
                  </a:cubicBezTo>
                  <a:cubicBezTo>
                    <a:pt x="16595" y="2196"/>
                    <a:pt x="16686" y="2156"/>
                    <a:pt x="16777" y="2088"/>
                  </a:cubicBezTo>
                  <a:lnTo>
                    <a:pt x="19882" y="2088"/>
                  </a:lnTo>
                  <a:cubicBezTo>
                    <a:pt x="19950" y="2133"/>
                    <a:pt x="20019" y="2179"/>
                    <a:pt x="20110" y="2179"/>
                  </a:cubicBezTo>
                  <a:cubicBezTo>
                    <a:pt x="20133" y="2179"/>
                    <a:pt x="20178" y="2156"/>
                    <a:pt x="20224" y="2156"/>
                  </a:cubicBezTo>
                  <a:cubicBezTo>
                    <a:pt x="20239" y="2157"/>
                    <a:pt x="20253" y="2157"/>
                    <a:pt x="20268" y="2157"/>
                  </a:cubicBezTo>
                  <a:cubicBezTo>
                    <a:pt x="20548" y="2157"/>
                    <a:pt x="20817" y="2005"/>
                    <a:pt x="21102" y="2005"/>
                  </a:cubicBezTo>
                  <a:cubicBezTo>
                    <a:pt x="21196" y="2005"/>
                    <a:pt x="21291" y="2021"/>
                    <a:pt x="21388" y="2065"/>
                  </a:cubicBezTo>
                  <a:lnTo>
                    <a:pt x="21708" y="2088"/>
                  </a:lnTo>
                  <a:cubicBezTo>
                    <a:pt x="21726" y="2089"/>
                    <a:pt x="21745" y="2089"/>
                    <a:pt x="21763" y="2089"/>
                  </a:cubicBezTo>
                  <a:cubicBezTo>
                    <a:pt x="22074" y="2089"/>
                    <a:pt x="22375" y="1965"/>
                    <a:pt x="22672" y="1965"/>
                  </a:cubicBezTo>
                  <a:cubicBezTo>
                    <a:pt x="22792" y="1965"/>
                    <a:pt x="22912" y="1985"/>
                    <a:pt x="23032" y="2042"/>
                  </a:cubicBezTo>
                  <a:cubicBezTo>
                    <a:pt x="23149" y="1983"/>
                    <a:pt x="23266" y="1966"/>
                    <a:pt x="23382" y="1966"/>
                  </a:cubicBezTo>
                  <a:cubicBezTo>
                    <a:pt x="23536" y="1966"/>
                    <a:pt x="23687" y="1996"/>
                    <a:pt x="23831" y="1996"/>
                  </a:cubicBezTo>
                  <a:cubicBezTo>
                    <a:pt x="24112" y="2009"/>
                    <a:pt x="24393" y="2017"/>
                    <a:pt x="24672" y="2017"/>
                  </a:cubicBezTo>
                  <a:cubicBezTo>
                    <a:pt x="25386" y="2017"/>
                    <a:pt x="26092" y="1968"/>
                    <a:pt x="26798" y="1837"/>
                  </a:cubicBezTo>
                  <a:cubicBezTo>
                    <a:pt x="26912" y="1768"/>
                    <a:pt x="26935" y="1654"/>
                    <a:pt x="26866" y="1540"/>
                  </a:cubicBezTo>
                  <a:cubicBezTo>
                    <a:pt x="26775" y="1334"/>
                    <a:pt x="26889" y="1129"/>
                    <a:pt x="26889" y="924"/>
                  </a:cubicBezTo>
                  <a:cubicBezTo>
                    <a:pt x="26935" y="353"/>
                    <a:pt x="26843" y="262"/>
                    <a:pt x="26273" y="239"/>
                  </a:cubicBezTo>
                  <a:lnTo>
                    <a:pt x="25177" y="239"/>
                  </a:lnTo>
                  <a:cubicBezTo>
                    <a:pt x="24972" y="11"/>
                    <a:pt x="24698" y="11"/>
                    <a:pt x="24424" y="11"/>
                  </a:cubicBezTo>
                  <a:cubicBezTo>
                    <a:pt x="24059" y="11"/>
                    <a:pt x="23704" y="0"/>
                    <a:pt x="23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48"/>
            <p:cNvSpPr/>
            <p:nvPr/>
          </p:nvSpPr>
          <p:spPr>
            <a:xfrm rot="823658">
              <a:off x="7502050" y="4400757"/>
              <a:ext cx="37890" cy="19546"/>
            </a:xfrm>
            <a:custGeom>
              <a:avLst/>
              <a:gdLst/>
              <a:ahLst/>
              <a:cxnLst/>
              <a:rect l="l" t="t" r="r" b="b"/>
              <a:pathLst>
                <a:path w="1735" h="895" extrusionOk="0">
                  <a:moveTo>
                    <a:pt x="770" y="1"/>
                  </a:moveTo>
                  <a:cubicBezTo>
                    <a:pt x="671" y="1"/>
                    <a:pt x="568" y="29"/>
                    <a:pt x="457" y="96"/>
                  </a:cubicBezTo>
                  <a:cubicBezTo>
                    <a:pt x="0" y="255"/>
                    <a:pt x="251" y="575"/>
                    <a:pt x="274" y="826"/>
                  </a:cubicBezTo>
                  <a:cubicBezTo>
                    <a:pt x="388" y="849"/>
                    <a:pt x="502" y="872"/>
                    <a:pt x="639" y="894"/>
                  </a:cubicBezTo>
                  <a:cubicBezTo>
                    <a:pt x="685" y="849"/>
                    <a:pt x="753" y="826"/>
                    <a:pt x="822" y="780"/>
                  </a:cubicBezTo>
                  <a:cubicBezTo>
                    <a:pt x="947" y="757"/>
                    <a:pt x="1067" y="740"/>
                    <a:pt x="1184" y="740"/>
                  </a:cubicBezTo>
                  <a:cubicBezTo>
                    <a:pt x="1301" y="740"/>
                    <a:pt x="1415" y="757"/>
                    <a:pt x="1530" y="803"/>
                  </a:cubicBezTo>
                  <a:lnTo>
                    <a:pt x="1712" y="803"/>
                  </a:lnTo>
                  <a:cubicBezTo>
                    <a:pt x="1735" y="529"/>
                    <a:pt x="1689" y="301"/>
                    <a:pt x="1347" y="278"/>
                  </a:cubicBezTo>
                  <a:cubicBezTo>
                    <a:pt x="1162" y="124"/>
                    <a:pt x="977" y="1"/>
                    <a:pt x="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48"/>
            <p:cNvSpPr/>
            <p:nvPr/>
          </p:nvSpPr>
          <p:spPr>
            <a:xfrm rot="823658">
              <a:off x="7435012" y="4403137"/>
              <a:ext cx="40402" cy="5132"/>
            </a:xfrm>
            <a:custGeom>
              <a:avLst/>
              <a:gdLst/>
              <a:ahLst/>
              <a:cxnLst/>
              <a:rect l="l" t="t" r="r" b="b"/>
              <a:pathLst>
                <a:path w="1850" h="235" extrusionOk="0">
                  <a:moveTo>
                    <a:pt x="1062" y="0"/>
                  </a:moveTo>
                  <a:cubicBezTo>
                    <a:pt x="708" y="0"/>
                    <a:pt x="354" y="28"/>
                    <a:pt x="0" y="42"/>
                  </a:cubicBezTo>
                  <a:cubicBezTo>
                    <a:pt x="0" y="87"/>
                    <a:pt x="0" y="133"/>
                    <a:pt x="0" y="179"/>
                  </a:cubicBezTo>
                  <a:cubicBezTo>
                    <a:pt x="190" y="221"/>
                    <a:pt x="379" y="235"/>
                    <a:pt x="568" y="235"/>
                  </a:cubicBezTo>
                  <a:cubicBezTo>
                    <a:pt x="953" y="235"/>
                    <a:pt x="1337" y="176"/>
                    <a:pt x="1722" y="176"/>
                  </a:cubicBezTo>
                  <a:cubicBezTo>
                    <a:pt x="1765" y="176"/>
                    <a:pt x="1807" y="177"/>
                    <a:pt x="1849" y="179"/>
                  </a:cubicBezTo>
                  <a:cubicBezTo>
                    <a:pt x="1849" y="133"/>
                    <a:pt x="1849" y="110"/>
                    <a:pt x="1849" y="64"/>
                  </a:cubicBezTo>
                  <a:cubicBezTo>
                    <a:pt x="1587" y="16"/>
                    <a:pt x="1324" y="0"/>
                    <a:pt x="1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48"/>
            <p:cNvSpPr/>
            <p:nvPr/>
          </p:nvSpPr>
          <p:spPr>
            <a:xfrm rot="823658">
              <a:off x="7974989" y="4531796"/>
              <a:ext cx="11487" cy="3603"/>
            </a:xfrm>
            <a:custGeom>
              <a:avLst/>
              <a:gdLst/>
              <a:ahLst/>
              <a:cxnLst/>
              <a:rect l="l" t="t" r="r" b="b"/>
              <a:pathLst>
                <a:path w="526" h="165" extrusionOk="0">
                  <a:moveTo>
                    <a:pt x="234" y="1"/>
                  </a:moveTo>
                  <a:cubicBezTo>
                    <a:pt x="153" y="1"/>
                    <a:pt x="75" y="49"/>
                    <a:pt x="1" y="165"/>
                  </a:cubicBezTo>
                  <a:lnTo>
                    <a:pt x="526" y="165"/>
                  </a:lnTo>
                  <a:cubicBezTo>
                    <a:pt x="427" y="66"/>
                    <a:pt x="329" y="1"/>
                    <a:pt x="234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48"/>
            <p:cNvSpPr/>
            <p:nvPr/>
          </p:nvSpPr>
          <p:spPr>
            <a:xfrm rot="823658">
              <a:off x="7965618" y="4531266"/>
              <a:ext cx="3997" cy="5023"/>
            </a:xfrm>
            <a:custGeom>
              <a:avLst/>
              <a:gdLst/>
              <a:ahLst/>
              <a:cxnLst/>
              <a:rect l="l" t="t" r="r" b="b"/>
              <a:pathLst>
                <a:path w="183" h="230" extrusionOk="0">
                  <a:moveTo>
                    <a:pt x="137" y="1"/>
                  </a:moveTo>
                  <a:cubicBezTo>
                    <a:pt x="91" y="24"/>
                    <a:pt x="46" y="47"/>
                    <a:pt x="0" y="69"/>
                  </a:cubicBezTo>
                  <a:cubicBezTo>
                    <a:pt x="68" y="115"/>
                    <a:pt x="137" y="161"/>
                    <a:pt x="183" y="229"/>
                  </a:cubicBezTo>
                  <a:cubicBezTo>
                    <a:pt x="183" y="161"/>
                    <a:pt x="160" y="69"/>
                    <a:pt x="137" y="1"/>
                  </a:cubicBezTo>
                  <a:close/>
                </a:path>
              </a:pathLst>
            </a:custGeom>
            <a:solidFill>
              <a:srgbClr val="8478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48"/>
            <p:cNvSpPr/>
            <p:nvPr/>
          </p:nvSpPr>
          <p:spPr>
            <a:xfrm rot="823658">
              <a:off x="7989551" y="4535101"/>
              <a:ext cx="4521" cy="3014"/>
            </a:xfrm>
            <a:custGeom>
              <a:avLst/>
              <a:gdLst/>
              <a:ahLst/>
              <a:cxnLst/>
              <a:rect l="l" t="t" r="r" b="b"/>
              <a:pathLst>
                <a:path w="207" h="138" extrusionOk="0">
                  <a:moveTo>
                    <a:pt x="206" y="1"/>
                  </a:moveTo>
                  <a:cubicBezTo>
                    <a:pt x="92" y="1"/>
                    <a:pt x="23" y="46"/>
                    <a:pt x="1" y="138"/>
                  </a:cubicBezTo>
                  <a:cubicBezTo>
                    <a:pt x="69" y="92"/>
                    <a:pt x="138" y="46"/>
                    <a:pt x="206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48"/>
            <p:cNvSpPr/>
            <p:nvPr/>
          </p:nvSpPr>
          <p:spPr>
            <a:xfrm rot="823658">
              <a:off x="7541963" y="4418494"/>
              <a:ext cx="19458" cy="7927"/>
            </a:xfrm>
            <a:custGeom>
              <a:avLst/>
              <a:gdLst/>
              <a:ahLst/>
              <a:cxnLst/>
              <a:rect l="l" t="t" r="r" b="b"/>
              <a:pathLst>
                <a:path w="891" h="363" extrusionOk="0">
                  <a:moveTo>
                    <a:pt x="390" y="1"/>
                  </a:moveTo>
                  <a:cubicBezTo>
                    <a:pt x="266" y="1"/>
                    <a:pt x="158" y="115"/>
                    <a:pt x="1" y="340"/>
                  </a:cubicBezTo>
                  <a:lnTo>
                    <a:pt x="183" y="340"/>
                  </a:lnTo>
                  <a:cubicBezTo>
                    <a:pt x="246" y="302"/>
                    <a:pt x="309" y="285"/>
                    <a:pt x="372" y="285"/>
                  </a:cubicBezTo>
                  <a:cubicBezTo>
                    <a:pt x="423" y="285"/>
                    <a:pt x="474" y="297"/>
                    <a:pt x="526" y="317"/>
                  </a:cubicBezTo>
                  <a:lnTo>
                    <a:pt x="891" y="363"/>
                  </a:lnTo>
                  <a:cubicBezTo>
                    <a:pt x="660" y="120"/>
                    <a:pt x="516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48"/>
            <p:cNvSpPr/>
            <p:nvPr/>
          </p:nvSpPr>
          <p:spPr>
            <a:xfrm rot="823658">
              <a:off x="7518288" y="4416281"/>
              <a:ext cx="15484" cy="3975"/>
            </a:xfrm>
            <a:custGeom>
              <a:avLst/>
              <a:gdLst/>
              <a:ahLst/>
              <a:cxnLst/>
              <a:rect l="l" t="t" r="r" b="b"/>
              <a:pathLst>
                <a:path w="709" h="182" extrusionOk="0">
                  <a:moveTo>
                    <a:pt x="353" y="0"/>
                  </a:moveTo>
                  <a:cubicBezTo>
                    <a:pt x="239" y="0"/>
                    <a:pt x="123" y="46"/>
                    <a:pt x="1" y="134"/>
                  </a:cubicBezTo>
                  <a:cubicBezTo>
                    <a:pt x="142" y="163"/>
                    <a:pt x="292" y="182"/>
                    <a:pt x="440" y="182"/>
                  </a:cubicBezTo>
                  <a:cubicBezTo>
                    <a:pt x="531" y="182"/>
                    <a:pt x="621" y="175"/>
                    <a:pt x="709" y="157"/>
                  </a:cubicBezTo>
                  <a:cubicBezTo>
                    <a:pt x="591" y="51"/>
                    <a:pt x="474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48"/>
            <p:cNvSpPr/>
            <p:nvPr/>
          </p:nvSpPr>
          <p:spPr>
            <a:xfrm rot="823658">
              <a:off x="7545512" y="4422701"/>
              <a:ext cx="7491" cy="2708"/>
            </a:xfrm>
            <a:custGeom>
              <a:avLst/>
              <a:gdLst/>
              <a:ahLst/>
              <a:cxnLst/>
              <a:rect l="l" t="t" r="r" b="b"/>
              <a:pathLst>
                <a:path w="343" h="124" extrusionOk="0">
                  <a:moveTo>
                    <a:pt x="178" y="0"/>
                  </a:moveTo>
                  <a:cubicBezTo>
                    <a:pt x="119" y="0"/>
                    <a:pt x="59" y="40"/>
                    <a:pt x="0" y="123"/>
                  </a:cubicBezTo>
                  <a:cubicBezTo>
                    <a:pt x="114" y="123"/>
                    <a:pt x="228" y="123"/>
                    <a:pt x="343" y="100"/>
                  </a:cubicBezTo>
                  <a:cubicBezTo>
                    <a:pt x="288" y="34"/>
                    <a:pt x="233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48"/>
            <p:cNvSpPr/>
            <p:nvPr/>
          </p:nvSpPr>
          <p:spPr>
            <a:xfrm rot="823658">
              <a:off x="7642937" y="4454662"/>
              <a:ext cx="3014" cy="1834"/>
            </a:xfrm>
            <a:custGeom>
              <a:avLst/>
              <a:gdLst/>
              <a:ahLst/>
              <a:cxnLst/>
              <a:rect l="l" t="t" r="r" b="b"/>
              <a:pathLst>
                <a:path w="138" h="84" extrusionOk="0">
                  <a:moveTo>
                    <a:pt x="62" y="0"/>
                  </a:moveTo>
                  <a:cubicBezTo>
                    <a:pt x="41" y="0"/>
                    <a:pt x="21" y="11"/>
                    <a:pt x="0" y="32"/>
                  </a:cubicBezTo>
                  <a:cubicBezTo>
                    <a:pt x="0" y="55"/>
                    <a:pt x="23" y="78"/>
                    <a:pt x="46" y="78"/>
                  </a:cubicBezTo>
                  <a:cubicBezTo>
                    <a:pt x="51" y="82"/>
                    <a:pt x="55" y="84"/>
                    <a:pt x="60" y="84"/>
                  </a:cubicBezTo>
                  <a:cubicBezTo>
                    <a:pt x="79" y="84"/>
                    <a:pt x="101" y="55"/>
                    <a:pt x="137" y="55"/>
                  </a:cubicBezTo>
                  <a:cubicBezTo>
                    <a:pt x="112" y="17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48"/>
            <p:cNvSpPr/>
            <p:nvPr/>
          </p:nvSpPr>
          <p:spPr>
            <a:xfrm rot="823658">
              <a:off x="8332849" y="3514598"/>
              <a:ext cx="11990" cy="7207"/>
            </a:xfrm>
            <a:custGeom>
              <a:avLst/>
              <a:gdLst/>
              <a:ahLst/>
              <a:cxnLst/>
              <a:rect l="l" t="t" r="r" b="b"/>
              <a:pathLst>
                <a:path w="549" h="330" extrusionOk="0">
                  <a:moveTo>
                    <a:pt x="0" y="24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74" y="303"/>
                    <a:pt x="141" y="329"/>
                    <a:pt x="206" y="329"/>
                  </a:cubicBezTo>
                  <a:cubicBezTo>
                    <a:pt x="323" y="329"/>
                    <a:pt x="431" y="242"/>
                    <a:pt x="548" y="184"/>
                  </a:cubicBezTo>
                  <a:cubicBezTo>
                    <a:pt x="411" y="1"/>
                    <a:pt x="206" y="47"/>
                    <a:pt x="0" y="24"/>
                  </a:cubicBezTo>
                  <a:close/>
                </a:path>
              </a:pathLst>
            </a:custGeom>
            <a:solidFill>
              <a:srgbClr val="6452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48"/>
            <p:cNvSpPr/>
            <p:nvPr/>
          </p:nvSpPr>
          <p:spPr>
            <a:xfrm rot="823658">
              <a:off x="7871762" y="4495190"/>
              <a:ext cx="19458" cy="11247"/>
            </a:xfrm>
            <a:custGeom>
              <a:avLst/>
              <a:gdLst/>
              <a:ahLst/>
              <a:cxnLst/>
              <a:rect l="l" t="t" r="r" b="b"/>
              <a:pathLst>
                <a:path w="891" h="515" extrusionOk="0">
                  <a:moveTo>
                    <a:pt x="437" y="1"/>
                  </a:moveTo>
                  <a:cubicBezTo>
                    <a:pt x="326" y="1"/>
                    <a:pt x="218" y="172"/>
                    <a:pt x="1" y="514"/>
                  </a:cubicBezTo>
                  <a:lnTo>
                    <a:pt x="891" y="514"/>
                  </a:lnTo>
                  <a:cubicBezTo>
                    <a:pt x="663" y="172"/>
                    <a:pt x="549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48"/>
            <p:cNvSpPr/>
            <p:nvPr/>
          </p:nvSpPr>
          <p:spPr>
            <a:xfrm rot="823658">
              <a:off x="8190489" y="2613412"/>
              <a:ext cx="47390" cy="59292"/>
            </a:xfrm>
            <a:custGeom>
              <a:avLst/>
              <a:gdLst/>
              <a:ahLst/>
              <a:cxnLst/>
              <a:rect l="l" t="t" r="r" b="b"/>
              <a:pathLst>
                <a:path w="2170" h="2715" extrusionOk="0">
                  <a:moveTo>
                    <a:pt x="1867" y="0"/>
                  </a:moveTo>
                  <a:cubicBezTo>
                    <a:pt x="1600" y="0"/>
                    <a:pt x="1372" y="221"/>
                    <a:pt x="1119" y="305"/>
                  </a:cubicBezTo>
                  <a:cubicBezTo>
                    <a:pt x="823" y="465"/>
                    <a:pt x="503" y="557"/>
                    <a:pt x="229" y="716"/>
                  </a:cubicBezTo>
                  <a:cubicBezTo>
                    <a:pt x="206" y="762"/>
                    <a:pt x="161" y="785"/>
                    <a:pt x="138" y="830"/>
                  </a:cubicBezTo>
                  <a:cubicBezTo>
                    <a:pt x="138" y="1196"/>
                    <a:pt x="138" y="1561"/>
                    <a:pt x="138" y="1926"/>
                  </a:cubicBezTo>
                  <a:cubicBezTo>
                    <a:pt x="1" y="2154"/>
                    <a:pt x="1" y="2360"/>
                    <a:pt x="206" y="2542"/>
                  </a:cubicBezTo>
                  <a:cubicBezTo>
                    <a:pt x="421" y="2668"/>
                    <a:pt x="634" y="2715"/>
                    <a:pt x="845" y="2715"/>
                  </a:cubicBezTo>
                  <a:cubicBezTo>
                    <a:pt x="1283" y="2715"/>
                    <a:pt x="1715" y="2513"/>
                    <a:pt x="2146" y="2405"/>
                  </a:cubicBezTo>
                  <a:lnTo>
                    <a:pt x="2169" y="100"/>
                  </a:lnTo>
                  <a:cubicBezTo>
                    <a:pt x="2062" y="28"/>
                    <a:pt x="1962" y="0"/>
                    <a:pt x="1867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48"/>
            <p:cNvSpPr/>
            <p:nvPr/>
          </p:nvSpPr>
          <p:spPr>
            <a:xfrm rot="823658">
              <a:off x="8079884" y="2306960"/>
              <a:ext cx="177965" cy="232278"/>
            </a:xfrm>
            <a:custGeom>
              <a:avLst/>
              <a:gdLst/>
              <a:ahLst/>
              <a:cxnLst/>
              <a:rect l="l" t="t" r="r" b="b"/>
              <a:pathLst>
                <a:path w="8149" h="10636" extrusionOk="0">
                  <a:moveTo>
                    <a:pt x="1520" y="0"/>
                  </a:moveTo>
                  <a:cubicBezTo>
                    <a:pt x="1475" y="0"/>
                    <a:pt x="1425" y="7"/>
                    <a:pt x="1370" y="22"/>
                  </a:cubicBezTo>
                  <a:cubicBezTo>
                    <a:pt x="1302" y="68"/>
                    <a:pt x="1233" y="136"/>
                    <a:pt x="1187" y="205"/>
                  </a:cubicBezTo>
                  <a:cubicBezTo>
                    <a:pt x="822" y="775"/>
                    <a:pt x="115" y="1095"/>
                    <a:pt x="69" y="1871"/>
                  </a:cubicBezTo>
                  <a:cubicBezTo>
                    <a:pt x="46" y="1871"/>
                    <a:pt x="23" y="1894"/>
                    <a:pt x="23" y="1917"/>
                  </a:cubicBezTo>
                  <a:cubicBezTo>
                    <a:pt x="0" y="1962"/>
                    <a:pt x="23" y="1985"/>
                    <a:pt x="92" y="2031"/>
                  </a:cubicBezTo>
                  <a:lnTo>
                    <a:pt x="229" y="2213"/>
                  </a:lnTo>
                  <a:cubicBezTo>
                    <a:pt x="480" y="2419"/>
                    <a:pt x="662" y="2670"/>
                    <a:pt x="799" y="2944"/>
                  </a:cubicBezTo>
                  <a:cubicBezTo>
                    <a:pt x="1233" y="3560"/>
                    <a:pt x="1667" y="4153"/>
                    <a:pt x="2100" y="4770"/>
                  </a:cubicBezTo>
                  <a:cubicBezTo>
                    <a:pt x="2078" y="5089"/>
                    <a:pt x="2237" y="5295"/>
                    <a:pt x="2466" y="5477"/>
                  </a:cubicBezTo>
                  <a:cubicBezTo>
                    <a:pt x="2511" y="5569"/>
                    <a:pt x="2580" y="5614"/>
                    <a:pt x="2648" y="5637"/>
                  </a:cubicBezTo>
                  <a:lnTo>
                    <a:pt x="2831" y="5865"/>
                  </a:lnTo>
                  <a:cubicBezTo>
                    <a:pt x="2876" y="5911"/>
                    <a:pt x="2922" y="5979"/>
                    <a:pt x="2945" y="6025"/>
                  </a:cubicBezTo>
                  <a:cubicBezTo>
                    <a:pt x="3493" y="6847"/>
                    <a:pt x="4246" y="7532"/>
                    <a:pt x="4657" y="8445"/>
                  </a:cubicBezTo>
                  <a:cubicBezTo>
                    <a:pt x="4954" y="8582"/>
                    <a:pt x="5045" y="8878"/>
                    <a:pt x="5159" y="9129"/>
                  </a:cubicBezTo>
                  <a:cubicBezTo>
                    <a:pt x="5159" y="9129"/>
                    <a:pt x="5182" y="9221"/>
                    <a:pt x="5182" y="9221"/>
                  </a:cubicBezTo>
                  <a:cubicBezTo>
                    <a:pt x="5182" y="9289"/>
                    <a:pt x="5227" y="9335"/>
                    <a:pt x="5250" y="9380"/>
                  </a:cubicBezTo>
                  <a:cubicBezTo>
                    <a:pt x="5296" y="9426"/>
                    <a:pt x="5342" y="9472"/>
                    <a:pt x="5387" y="9472"/>
                  </a:cubicBezTo>
                  <a:cubicBezTo>
                    <a:pt x="5684" y="9860"/>
                    <a:pt x="5981" y="10225"/>
                    <a:pt x="6300" y="10613"/>
                  </a:cubicBezTo>
                  <a:cubicBezTo>
                    <a:pt x="6351" y="10629"/>
                    <a:pt x="6397" y="10636"/>
                    <a:pt x="6441" y="10636"/>
                  </a:cubicBezTo>
                  <a:cubicBezTo>
                    <a:pt x="6711" y="10636"/>
                    <a:pt x="6857" y="10363"/>
                    <a:pt x="7054" y="10225"/>
                  </a:cubicBezTo>
                  <a:cubicBezTo>
                    <a:pt x="7099" y="10156"/>
                    <a:pt x="7168" y="10111"/>
                    <a:pt x="7213" y="10065"/>
                  </a:cubicBezTo>
                  <a:cubicBezTo>
                    <a:pt x="7236" y="10042"/>
                    <a:pt x="7259" y="10020"/>
                    <a:pt x="7305" y="9997"/>
                  </a:cubicBezTo>
                  <a:cubicBezTo>
                    <a:pt x="7350" y="9951"/>
                    <a:pt x="7419" y="9928"/>
                    <a:pt x="7487" y="9905"/>
                  </a:cubicBezTo>
                  <a:cubicBezTo>
                    <a:pt x="7556" y="9860"/>
                    <a:pt x="7624" y="9837"/>
                    <a:pt x="7670" y="9814"/>
                  </a:cubicBezTo>
                  <a:cubicBezTo>
                    <a:pt x="7898" y="9700"/>
                    <a:pt x="8012" y="9517"/>
                    <a:pt x="8081" y="9289"/>
                  </a:cubicBezTo>
                  <a:cubicBezTo>
                    <a:pt x="8103" y="9289"/>
                    <a:pt x="8126" y="9289"/>
                    <a:pt x="8126" y="9266"/>
                  </a:cubicBezTo>
                  <a:cubicBezTo>
                    <a:pt x="8147" y="9225"/>
                    <a:pt x="8149" y="9203"/>
                    <a:pt x="8100" y="9166"/>
                  </a:cubicBezTo>
                  <a:lnTo>
                    <a:pt x="8100" y="9166"/>
                  </a:lnTo>
                  <a:cubicBezTo>
                    <a:pt x="8030" y="8989"/>
                    <a:pt x="7896" y="8899"/>
                    <a:pt x="7761" y="8787"/>
                  </a:cubicBezTo>
                  <a:lnTo>
                    <a:pt x="7761" y="8764"/>
                  </a:lnTo>
                  <a:cubicBezTo>
                    <a:pt x="7624" y="8696"/>
                    <a:pt x="7670" y="8513"/>
                    <a:pt x="7556" y="8422"/>
                  </a:cubicBezTo>
                  <a:lnTo>
                    <a:pt x="7533" y="8422"/>
                  </a:lnTo>
                  <a:cubicBezTo>
                    <a:pt x="7464" y="8308"/>
                    <a:pt x="7442" y="8148"/>
                    <a:pt x="7396" y="8011"/>
                  </a:cubicBezTo>
                  <a:cubicBezTo>
                    <a:pt x="7373" y="7942"/>
                    <a:pt x="7327" y="7897"/>
                    <a:pt x="7282" y="7828"/>
                  </a:cubicBezTo>
                  <a:cubicBezTo>
                    <a:pt x="7259" y="7760"/>
                    <a:pt x="7213" y="7714"/>
                    <a:pt x="7168" y="7646"/>
                  </a:cubicBezTo>
                  <a:cubicBezTo>
                    <a:pt x="7122" y="7600"/>
                    <a:pt x="7076" y="7554"/>
                    <a:pt x="7008" y="7532"/>
                  </a:cubicBezTo>
                  <a:cubicBezTo>
                    <a:pt x="6551" y="7144"/>
                    <a:pt x="6300" y="6641"/>
                    <a:pt x="6072" y="6094"/>
                  </a:cubicBezTo>
                  <a:cubicBezTo>
                    <a:pt x="5775" y="5660"/>
                    <a:pt x="5479" y="5226"/>
                    <a:pt x="5182" y="4793"/>
                  </a:cubicBezTo>
                  <a:cubicBezTo>
                    <a:pt x="4702" y="4222"/>
                    <a:pt x="4246" y="3628"/>
                    <a:pt x="3926" y="2944"/>
                  </a:cubicBezTo>
                  <a:cubicBezTo>
                    <a:pt x="3287" y="2213"/>
                    <a:pt x="2808" y="1369"/>
                    <a:pt x="2260" y="570"/>
                  </a:cubicBezTo>
                  <a:cubicBezTo>
                    <a:pt x="1976" y="448"/>
                    <a:pt x="1890" y="0"/>
                    <a:pt x="1520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48"/>
            <p:cNvSpPr/>
            <p:nvPr/>
          </p:nvSpPr>
          <p:spPr>
            <a:xfrm rot="823658">
              <a:off x="8190277" y="2536699"/>
              <a:ext cx="51867" cy="34418"/>
            </a:xfrm>
            <a:custGeom>
              <a:avLst/>
              <a:gdLst/>
              <a:ahLst/>
              <a:cxnLst/>
              <a:rect l="l" t="t" r="r" b="b"/>
              <a:pathLst>
                <a:path w="2375" h="1576" extrusionOk="0">
                  <a:moveTo>
                    <a:pt x="1868" y="0"/>
                  </a:moveTo>
                  <a:cubicBezTo>
                    <a:pt x="1712" y="0"/>
                    <a:pt x="1558" y="70"/>
                    <a:pt x="1416" y="117"/>
                  </a:cubicBezTo>
                  <a:cubicBezTo>
                    <a:pt x="1119" y="254"/>
                    <a:pt x="822" y="414"/>
                    <a:pt x="548" y="596"/>
                  </a:cubicBezTo>
                  <a:cubicBezTo>
                    <a:pt x="251" y="825"/>
                    <a:pt x="0" y="1076"/>
                    <a:pt x="251" y="1509"/>
                  </a:cubicBezTo>
                  <a:lnTo>
                    <a:pt x="251" y="1487"/>
                  </a:lnTo>
                  <a:cubicBezTo>
                    <a:pt x="312" y="1547"/>
                    <a:pt x="372" y="1575"/>
                    <a:pt x="432" y="1575"/>
                  </a:cubicBezTo>
                  <a:cubicBezTo>
                    <a:pt x="486" y="1575"/>
                    <a:pt x="540" y="1552"/>
                    <a:pt x="594" y="1509"/>
                  </a:cubicBezTo>
                  <a:cubicBezTo>
                    <a:pt x="845" y="1327"/>
                    <a:pt x="1187" y="1418"/>
                    <a:pt x="1438" y="1235"/>
                  </a:cubicBezTo>
                  <a:cubicBezTo>
                    <a:pt x="1826" y="1007"/>
                    <a:pt x="2374" y="893"/>
                    <a:pt x="2329" y="254"/>
                  </a:cubicBezTo>
                  <a:cubicBezTo>
                    <a:pt x="2329" y="163"/>
                    <a:pt x="2260" y="94"/>
                    <a:pt x="2169" y="71"/>
                  </a:cubicBezTo>
                  <a:cubicBezTo>
                    <a:pt x="2155" y="78"/>
                    <a:pt x="2144" y="81"/>
                    <a:pt x="2134" y="81"/>
                  </a:cubicBezTo>
                  <a:cubicBezTo>
                    <a:pt x="2110" y="81"/>
                    <a:pt x="2094" y="65"/>
                    <a:pt x="2077" y="49"/>
                  </a:cubicBezTo>
                  <a:cubicBezTo>
                    <a:pt x="2008" y="14"/>
                    <a:pt x="1938" y="0"/>
                    <a:pt x="1868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48"/>
            <p:cNvSpPr/>
            <p:nvPr/>
          </p:nvSpPr>
          <p:spPr>
            <a:xfrm rot="823658">
              <a:off x="8201669" y="2565536"/>
              <a:ext cx="46866" cy="29941"/>
            </a:xfrm>
            <a:custGeom>
              <a:avLst/>
              <a:gdLst/>
              <a:ahLst/>
              <a:cxnLst/>
              <a:rect l="l" t="t" r="r" b="b"/>
              <a:pathLst>
                <a:path w="2146" h="1371" extrusionOk="0">
                  <a:moveTo>
                    <a:pt x="1940" y="1"/>
                  </a:moveTo>
                  <a:cubicBezTo>
                    <a:pt x="1598" y="115"/>
                    <a:pt x="1256" y="229"/>
                    <a:pt x="913" y="320"/>
                  </a:cubicBezTo>
                  <a:cubicBezTo>
                    <a:pt x="731" y="571"/>
                    <a:pt x="434" y="480"/>
                    <a:pt x="183" y="526"/>
                  </a:cubicBezTo>
                  <a:cubicBezTo>
                    <a:pt x="137" y="571"/>
                    <a:pt x="69" y="640"/>
                    <a:pt x="0" y="686"/>
                  </a:cubicBezTo>
                  <a:lnTo>
                    <a:pt x="0" y="1211"/>
                  </a:lnTo>
                  <a:cubicBezTo>
                    <a:pt x="23" y="1233"/>
                    <a:pt x="46" y="1279"/>
                    <a:pt x="69" y="1302"/>
                  </a:cubicBezTo>
                  <a:cubicBezTo>
                    <a:pt x="137" y="1348"/>
                    <a:pt x="206" y="1370"/>
                    <a:pt x="297" y="1370"/>
                  </a:cubicBezTo>
                  <a:cubicBezTo>
                    <a:pt x="365" y="1370"/>
                    <a:pt x="434" y="1370"/>
                    <a:pt x="525" y="1348"/>
                  </a:cubicBezTo>
                  <a:cubicBezTo>
                    <a:pt x="594" y="1325"/>
                    <a:pt x="662" y="1302"/>
                    <a:pt x="731" y="1279"/>
                  </a:cubicBezTo>
                  <a:cubicBezTo>
                    <a:pt x="959" y="1211"/>
                    <a:pt x="1142" y="1051"/>
                    <a:pt x="1278" y="868"/>
                  </a:cubicBezTo>
                  <a:lnTo>
                    <a:pt x="2123" y="480"/>
                  </a:lnTo>
                  <a:cubicBezTo>
                    <a:pt x="2146" y="435"/>
                    <a:pt x="2146" y="389"/>
                    <a:pt x="2146" y="320"/>
                  </a:cubicBezTo>
                  <a:cubicBezTo>
                    <a:pt x="2077" y="229"/>
                    <a:pt x="2009" y="115"/>
                    <a:pt x="1940" y="1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48"/>
            <p:cNvSpPr/>
            <p:nvPr/>
          </p:nvSpPr>
          <p:spPr>
            <a:xfrm rot="823658">
              <a:off x="8102999" y="2677834"/>
              <a:ext cx="89233" cy="647740"/>
            </a:xfrm>
            <a:custGeom>
              <a:avLst/>
              <a:gdLst/>
              <a:ahLst/>
              <a:cxnLst/>
              <a:rect l="l" t="t" r="r" b="b"/>
              <a:pathLst>
                <a:path w="4086" h="29660" extrusionOk="0">
                  <a:moveTo>
                    <a:pt x="365" y="0"/>
                  </a:moveTo>
                  <a:cubicBezTo>
                    <a:pt x="205" y="137"/>
                    <a:pt x="205" y="343"/>
                    <a:pt x="205" y="525"/>
                  </a:cubicBezTo>
                  <a:cubicBezTo>
                    <a:pt x="457" y="1530"/>
                    <a:pt x="0" y="2534"/>
                    <a:pt x="251" y="3538"/>
                  </a:cubicBezTo>
                  <a:cubicBezTo>
                    <a:pt x="251" y="4132"/>
                    <a:pt x="525" y="4725"/>
                    <a:pt x="411" y="5319"/>
                  </a:cubicBezTo>
                  <a:cubicBezTo>
                    <a:pt x="251" y="6095"/>
                    <a:pt x="434" y="6779"/>
                    <a:pt x="708" y="7487"/>
                  </a:cubicBezTo>
                  <a:cubicBezTo>
                    <a:pt x="753" y="8286"/>
                    <a:pt x="822" y="9085"/>
                    <a:pt x="867" y="9884"/>
                  </a:cubicBezTo>
                  <a:cubicBezTo>
                    <a:pt x="890" y="10363"/>
                    <a:pt x="982" y="10819"/>
                    <a:pt x="890" y="11299"/>
                  </a:cubicBezTo>
                  <a:cubicBezTo>
                    <a:pt x="959" y="11664"/>
                    <a:pt x="959" y="12029"/>
                    <a:pt x="913" y="12394"/>
                  </a:cubicBezTo>
                  <a:cubicBezTo>
                    <a:pt x="1301" y="13832"/>
                    <a:pt x="1004" y="15339"/>
                    <a:pt x="1255" y="16777"/>
                  </a:cubicBezTo>
                  <a:cubicBezTo>
                    <a:pt x="936" y="17416"/>
                    <a:pt x="1027" y="18055"/>
                    <a:pt x="1118" y="18717"/>
                  </a:cubicBezTo>
                  <a:cubicBezTo>
                    <a:pt x="1233" y="19219"/>
                    <a:pt x="1233" y="19767"/>
                    <a:pt x="1438" y="20246"/>
                  </a:cubicBezTo>
                  <a:cubicBezTo>
                    <a:pt x="1507" y="20566"/>
                    <a:pt x="1529" y="20863"/>
                    <a:pt x="1461" y="21159"/>
                  </a:cubicBezTo>
                  <a:cubicBezTo>
                    <a:pt x="1370" y="21296"/>
                    <a:pt x="1324" y="21456"/>
                    <a:pt x="1347" y="21616"/>
                  </a:cubicBezTo>
                  <a:cubicBezTo>
                    <a:pt x="1666" y="22346"/>
                    <a:pt x="1438" y="23145"/>
                    <a:pt x="1666" y="23898"/>
                  </a:cubicBezTo>
                  <a:cubicBezTo>
                    <a:pt x="1735" y="24948"/>
                    <a:pt x="1849" y="25975"/>
                    <a:pt x="1803" y="27025"/>
                  </a:cubicBezTo>
                  <a:cubicBezTo>
                    <a:pt x="1666" y="27231"/>
                    <a:pt x="1758" y="27482"/>
                    <a:pt x="1735" y="27710"/>
                  </a:cubicBezTo>
                  <a:cubicBezTo>
                    <a:pt x="1643" y="28212"/>
                    <a:pt x="1712" y="28692"/>
                    <a:pt x="1872" y="29171"/>
                  </a:cubicBezTo>
                  <a:cubicBezTo>
                    <a:pt x="1917" y="29262"/>
                    <a:pt x="1940" y="29354"/>
                    <a:pt x="1963" y="29445"/>
                  </a:cubicBezTo>
                  <a:cubicBezTo>
                    <a:pt x="2009" y="29513"/>
                    <a:pt x="2077" y="29559"/>
                    <a:pt x="2146" y="29627"/>
                  </a:cubicBezTo>
                  <a:cubicBezTo>
                    <a:pt x="2210" y="29644"/>
                    <a:pt x="2263" y="29660"/>
                    <a:pt x="2321" y="29660"/>
                  </a:cubicBezTo>
                  <a:cubicBezTo>
                    <a:pt x="2345" y="29660"/>
                    <a:pt x="2370" y="29657"/>
                    <a:pt x="2397" y="29650"/>
                  </a:cubicBezTo>
                  <a:cubicBezTo>
                    <a:pt x="2671" y="29605"/>
                    <a:pt x="2967" y="29582"/>
                    <a:pt x="3241" y="29536"/>
                  </a:cubicBezTo>
                  <a:cubicBezTo>
                    <a:pt x="3310" y="29513"/>
                    <a:pt x="3401" y="29490"/>
                    <a:pt x="3470" y="29445"/>
                  </a:cubicBezTo>
                  <a:cubicBezTo>
                    <a:pt x="3698" y="29308"/>
                    <a:pt x="4086" y="29285"/>
                    <a:pt x="3835" y="28829"/>
                  </a:cubicBezTo>
                  <a:cubicBezTo>
                    <a:pt x="3538" y="28007"/>
                    <a:pt x="3675" y="27139"/>
                    <a:pt x="3675" y="26272"/>
                  </a:cubicBezTo>
                  <a:cubicBezTo>
                    <a:pt x="3675" y="25542"/>
                    <a:pt x="3401" y="24834"/>
                    <a:pt x="3492" y="24081"/>
                  </a:cubicBezTo>
                  <a:cubicBezTo>
                    <a:pt x="3629" y="23830"/>
                    <a:pt x="3584" y="23533"/>
                    <a:pt x="3629" y="23259"/>
                  </a:cubicBezTo>
                  <a:cubicBezTo>
                    <a:pt x="3401" y="22689"/>
                    <a:pt x="3743" y="22049"/>
                    <a:pt x="3333" y="21524"/>
                  </a:cubicBezTo>
                  <a:cubicBezTo>
                    <a:pt x="3378" y="20863"/>
                    <a:pt x="3196" y="20201"/>
                    <a:pt x="3310" y="19516"/>
                  </a:cubicBezTo>
                  <a:cubicBezTo>
                    <a:pt x="3401" y="19333"/>
                    <a:pt x="3264" y="19151"/>
                    <a:pt x="3287" y="18968"/>
                  </a:cubicBezTo>
                  <a:cubicBezTo>
                    <a:pt x="3264" y="18900"/>
                    <a:pt x="3287" y="18854"/>
                    <a:pt x="3287" y="18785"/>
                  </a:cubicBezTo>
                  <a:cubicBezTo>
                    <a:pt x="3470" y="18169"/>
                    <a:pt x="3310" y="17553"/>
                    <a:pt x="3355" y="16937"/>
                  </a:cubicBezTo>
                  <a:cubicBezTo>
                    <a:pt x="3355" y="16822"/>
                    <a:pt x="3333" y="16731"/>
                    <a:pt x="3333" y="16640"/>
                  </a:cubicBezTo>
                  <a:cubicBezTo>
                    <a:pt x="3310" y="16549"/>
                    <a:pt x="3310" y="16457"/>
                    <a:pt x="3287" y="16366"/>
                  </a:cubicBezTo>
                  <a:cubicBezTo>
                    <a:pt x="3218" y="15065"/>
                    <a:pt x="3173" y="13787"/>
                    <a:pt x="3127" y="12486"/>
                  </a:cubicBezTo>
                  <a:cubicBezTo>
                    <a:pt x="3104" y="12394"/>
                    <a:pt x="3081" y="12303"/>
                    <a:pt x="3036" y="12235"/>
                  </a:cubicBezTo>
                  <a:cubicBezTo>
                    <a:pt x="2945" y="11527"/>
                    <a:pt x="3013" y="10819"/>
                    <a:pt x="2990" y="10089"/>
                  </a:cubicBezTo>
                  <a:cubicBezTo>
                    <a:pt x="2990" y="9952"/>
                    <a:pt x="2990" y="9815"/>
                    <a:pt x="2990" y="9678"/>
                  </a:cubicBezTo>
                  <a:cubicBezTo>
                    <a:pt x="2945" y="9267"/>
                    <a:pt x="2785" y="8856"/>
                    <a:pt x="2876" y="8446"/>
                  </a:cubicBezTo>
                  <a:cubicBezTo>
                    <a:pt x="2785" y="7692"/>
                    <a:pt x="2830" y="6939"/>
                    <a:pt x="2808" y="6186"/>
                  </a:cubicBezTo>
                  <a:cubicBezTo>
                    <a:pt x="2808" y="6049"/>
                    <a:pt x="2785" y="5912"/>
                    <a:pt x="2785" y="5775"/>
                  </a:cubicBezTo>
                  <a:cubicBezTo>
                    <a:pt x="2762" y="5661"/>
                    <a:pt x="2762" y="5524"/>
                    <a:pt x="2716" y="5387"/>
                  </a:cubicBezTo>
                  <a:cubicBezTo>
                    <a:pt x="2716" y="5319"/>
                    <a:pt x="2693" y="5227"/>
                    <a:pt x="2671" y="5159"/>
                  </a:cubicBezTo>
                  <a:cubicBezTo>
                    <a:pt x="2579" y="4930"/>
                    <a:pt x="2602" y="4702"/>
                    <a:pt x="2648" y="4451"/>
                  </a:cubicBezTo>
                  <a:cubicBezTo>
                    <a:pt x="2671" y="4383"/>
                    <a:pt x="2671" y="4314"/>
                    <a:pt x="2671" y="4223"/>
                  </a:cubicBezTo>
                  <a:cubicBezTo>
                    <a:pt x="2648" y="4177"/>
                    <a:pt x="2648" y="4154"/>
                    <a:pt x="2648" y="4109"/>
                  </a:cubicBezTo>
                  <a:cubicBezTo>
                    <a:pt x="2579" y="3903"/>
                    <a:pt x="2579" y="3652"/>
                    <a:pt x="2442" y="3470"/>
                  </a:cubicBezTo>
                  <a:cubicBezTo>
                    <a:pt x="2351" y="2328"/>
                    <a:pt x="2260" y="1187"/>
                    <a:pt x="2146" y="46"/>
                  </a:cubicBezTo>
                  <a:cubicBezTo>
                    <a:pt x="1552" y="23"/>
                    <a:pt x="959" y="0"/>
                    <a:pt x="365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48"/>
            <p:cNvSpPr/>
            <p:nvPr/>
          </p:nvSpPr>
          <p:spPr>
            <a:xfrm rot="823658">
              <a:off x="8203828" y="2589411"/>
              <a:ext cx="40402" cy="30924"/>
            </a:xfrm>
            <a:custGeom>
              <a:avLst/>
              <a:gdLst/>
              <a:ahLst/>
              <a:cxnLst/>
              <a:rect l="l" t="t" r="r" b="b"/>
              <a:pathLst>
                <a:path w="1850" h="1416" extrusionOk="0">
                  <a:moveTo>
                    <a:pt x="1781" y="1"/>
                  </a:moveTo>
                  <a:lnTo>
                    <a:pt x="1781" y="1"/>
                  </a:lnTo>
                  <a:cubicBezTo>
                    <a:pt x="1553" y="69"/>
                    <a:pt x="1324" y="115"/>
                    <a:pt x="1096" y="183"/>
                  </a:cubicBezTo>
                  <a:cubicBezTo>
                    <a:pt x="708" y="206"/>
                    <a:pt x="274" y="160"/>
                    <a:pt x="0" y="548"/>
                  </a:cubicBezTo>
                  <a:cubicBezTo>
                    <a:pt x="0" y="822"/>
                    <a:pt x="0" y="1119"/>
                    <a:pt x="0" y="1416"/>
                  </a:cubicBezTo>
                  <a:cubicBezTo>
                    <a:pt x="229" y="1347"/>
                    <a:pt x="480" y="1302"/>
                    <a:pt x="708" y="1233"/>
                  </a:cubicBezTo>
                  <a:lnTo>
                    <a:pt x="708" y="1256"/>
                  </a:lnTo>
                  <a:cubicBezTo>
                    <a:pt x="777" y="1188"/>
                    <a:pt x="822" y="1142"/>
                    <a:pt x="891" y="1096"/>
                  </a:cubicBezTo>
                  <a:cubicBezTo>
                    <a:pt x="1096" y="959"/>
                    <a:pt x="1279" y="799"/>
                    <a:pt x="1484" y="685"/>
                  </a:cubicBezTo>
                  <a:cubicBezTo>
                    <a:pt x="1758" y="526"/>
                    <a:pt x="1849" y="297"/>
                    <a:pt x="1781" y="1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48"/>
            <p:cNvSpPr/>
            <p:nvPr/>
          </p:nvSpPr>
          <p:spPr>
            <a:xfrm rot="823658">
              <a:off x="7878393" y="3559142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48"/>
            <p:cNvSpPr/>
            <p:nvPr/>
          </p:nvSpPr>
          <p:spPr>
            <a:xfrm rot="823658">
              <a:off x="7883426" y="355850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91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48"/>
            <p:cNvSpPr/>
            <p:nvPr/>
          </p:nvSpPr>
          <p:spPr>
            <a:xfrm rot="823658">
              <a:off x="7809694" y="3594484"/>
              <a:ext cx="7993" cy="4564"/>
            </a:xfrm>
            <a:custGeom>
              <a:avLst/>
              <a:gdLst/>
              <a:ahLst/>
              <a:cxnLst/>
              <a:rect l="l" t="t" r="r" b="b"/>
              <a:pathLst>
                <a:path w="366" h="209" extrusionOk="0">
                  <a:moveTo>
                    <a:pt x="97" y="1"/>
                  </a:moveTo>
                  <a:cubicBezTo>
                    <a:pt x="87" y="1"/>
                    <a:pt x="77" y="3"/>
                    <a:pt x="68" y="7"/>
                  </a:cubicBezTo>
                  <a:cubicBezTo>
                    <a:pt x="0" y="30"/>
                    <a:pt x="0" y="98"/>
                    <a:pt x="46" y="167"/>
                  </a:cubicBezTo>
                  <a:cubicBezTo>
                    <a:pt x="74" y="196"/>
                    <a:pt x="107" y="208"/>
                    <a:pt x="140" y="208"/>
                  </a:cubicBezTo>
                  <a:cubicBezTo>
                    <a:pt x="187" y="208"/>
                    <a:pt x="234" y="184"/>
                    <a:pt x="274" y="144"/>
                  </a:cubicBezTo>
                  <a:cubicBezTo>
                    <a:pt x="365" y="98"/>
                    <a:pt x="342" y="53"/>
                    <a:pt x="251" y="53"/>
                  </a:cubicBezTo>
                  <a:cubicBezTo>
                    <a:pt x="196" y="34"/>
                    <a:pt x="140" y="1"/>
                    <a:pt x="97" y="1"/>
                  </a:cubicBezTo>
                  <a:close/>
                </a:path>
              </a:pathLst>
            </a:custGeom>
            <a:solidFill>
              <a:srgbClr val="FE9F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48"/>
            <p:cNvSpPr/>
            <p:nvPr/>
          </p:nvSpPr>
          <p:spPr>
            <a:xfrm rot="823658">
              <a:off x="7589608" y="3334894"/>
              <a:ext cx="4018" cy="1703"/>
            </a:xfrm>
            <a:custGeom>
              <a:avLst/>
              <a:gdLst/>
              <a:ahLst/>
              <a:cxnLst/>
              <a:rect l="l" t="t" r="r" b="b"/>
              <a:pathLst>
                <a:path w="184" h="78" extrusionOk="0">
                  <a:moveTo>
                    <a:pt x="78" y="0"/>
                  </a:moveTo>
                  <a:cubicBezTo>
                    <a:pt x="49" y="0"/>
                    <a:pt x="22" y="23"/>
                    <a:pt x="1" y="77"/>
                  </a:cubicBezTo>
                  <a:lnTo>
                    <a:pt x="183" y="77"/>
                  </a:lnTo>
                  <a:cubicBezTo>
                    <a:pt x="147" y="29"/>
                    <a:pt x="111" y="0"/>
                    <a:pt x="78" y="0"/>
                  </a:cubicBezTo>
                  <a:close/>
                </a:path>
              </a:pathLst>
            </a:custGeom>
            <a:solidFill>
              <a:srgbClr val="6A64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48"/>
            <p:cNvSpPr/>
            <p:nvPr/>
          </p:nvSpPr>
          <p:spPr>
            <a:xfrm rot="823658">
              <a:off x="7756677" y="3373329"/>
              <a:ext cx="4018" cy="2271"/>
            </a:xfrm>
            <a:custGeom>
              <a:avLst/>
              <a:gdLst/>
              <a:ahLst/>
              <a:cxnLst/>
              <a:rect l="l" t="t" r="r" b="b"/>
              <a:pathLst>
                <a:path w="184" h="104" extrusionOk="0">
                  <a:moveTo>
                    <a:pt x="1" y="1"/>
                  </a:moveTo>
                  <a:cubicBezTo>
                    <a:pt x="23" y="69"/>
                    <a:pt x="52" y="104"/>
                    <a:pt x="83" y="104"/>
                  </a:cubicBezTo>
                  <a:cubicBezTo>
                    <a:pt x="115" y="104"/>
                    <a:pt x="149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48"/>
            <p:cNvSpPr/>
            <p:nvPr/>
          </p:nvSpPr>
          <p:spPr>
            <a:xfrm rot="823658">
              <a:off x="7744843" y="3370464"/>
              <a:ext cx="4018" cy="4018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83" y="1"/>
                  </a:moveTo>
                  <a:cubicBezTo>
                    <a:pt x="115" y="69"/>
                    <a:pt x="46" y="138"/>
                    <a:pt x="1" y="183"/>
                  </a:cubicBezTo>
                  <a:cubicBezTo>
                    <a:pt x="46" y="138"/>
                    <a:pt x="115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48"/>
            <p:cNvSpPr/>
            <p:nvPr/>
          </p:nvSpPr>
          <p:spPr>
            <a:xfrm rot="823658">
              <a:off x="8018452" y="3438180"/>
              <a:ext cx="2992" cy="2228"/>
            </a:xfrm>
            <a:custGeom>
              <a:avLst/>
              <a:gdLst/>
              <a:ahLst/>
              <a:cxnLst/>
              <a:rect l="l" t="t" r="r" b="b"/>
              <a:pathLst>
                <a:path w="137" h="102" extrusionOk="0">
                  <a:moveTo>
                    <a:pt x="68" y="0"/>
                  </a:moveTo>
                  <a:cubicBezTo>
                    <a:pt x="46" y="0"/>
                    <a:pt x="23" y="23"/>
                    <a:pt x="0" y="23"/>
                  </a:cubicBezTo>
                  <a:cubicBezTo>
                    <a:pt x="0" y="46"/>
                    <a:pt x="0" y="69"/>
                    <a:pt x="23" y="92"/>
                  </a:cubicBezTo>
                  <a:cubicBezTo>
                    <a:pt x="38" y="92"/>
                    <a:pt x="53" y="102"/>
                    <a:pt x="68" y="102"/>
                  </a:cubicBezTo>
                  <a:cubicBezTo>
                    <a:pt x="76" y="102"/>
                    <a:pt x="84" y="99"/>
                    <a:pt x="91" y="92"/>
                  </a:cubicBezTo>
                  <a:cubicBezTo>
                    <a:pt x="137" y="69"/>
                    <a:pt x="137" y="23"/>
                    <a:pt x="68" y="0"/>
                  </a:cubicBezTo>
                  <a:close/>
                </a:path>
              </a:pathLst>
            </a:custGeom>
            <a:solidFill>
              <a:srgbClr val="535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48"/>
            <p:cNvSpPr/>
            <p:nvPr/>
          </p:nvSpPr>
          <p:spPr>
            <a:xfrm rot="823658">
              <a:off x="8181952" y="3478588"/>
              <a:ext cx="15986" cy="4237"/>
            </a:xfrm>
            <a:custGeom>
              <a:avLst/>
              <a:gdLst/>
              <a:ahLst/>
              <a:cxnLst/>
              <a:rect l="l" t="t" r="r" b="b"/>
              <a:pathLst>
                <a:path w="732" h="194" extrusionOk="0">
                  <a:moveTo>
                    <a:pt x="328" y="1"/>
                  </a:moveTo>
                  <a:cubicBezTo>
                    <a:pt x="246" y="1"/>
                    <a:pt x="162" y="9"/>
                    <a:pt x="81" y="9"/>
                  </a:cubicBezTo>
                  <a:cubicBezTo>
                    <a:pt x="54" y="9"/>
                    <a:pt x="27" y="8"/>
                    <a:pt x="1" y="6"/>
                  </a:cubicBezTo>
                  <a:lnTo>
                    <a:pt x="1" y="6"/>
                  </a:lnTo>
                  <a:cubicBezTo>
                    <a:pt x="121" y="165"/>
                    <a:pt x="263" y="193"/>
                    <a:pt x="412" y="193"/>
                  </a:cubicBezTo>
                  <a:cubicBezTo>
                    <a:pt x="491" y="193"/>
                    <a:pt x="572" y="185"/>
                    <a:pt x="652" y="185"/>
                  </a:cubicBezTo>
                  <a:cubicBezTo>
                    <a:pt x="679" y="185"/>
                    <a:pt x="705" y="186"/>
                    <a:pt x="731" y="188"/>
                  </a:cubicBezTo>
                  <a:cubicBezTo>
                    <a:pt x="625" y="29"/>
                    <a:pt x="480" y="1"/>
                    <a:pt x="328" y="1"/>
                  </a:cubicBezTo>
                  <a:close/>
                </a:path>
              </a:pathLst>
            </a:custGeom>
            <a:solidFill>
              <a:srgbClr val="64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48"/>
            <p:cNvSpPr/>
            <p:nvPr/>
          </p:nvSpPr>
          <p:spPr>
            <a:xfrm rot="823658">
              <a:off x="7387140" y="2268823"/>
              <a:ext cx="1151016" cy="2295108"/>
            </a:xfrm>
            <a:custGeom>
              <a:avLst/>
              <a:gdLst/>
              <a:ahLst/>
              <a:cxnLst/>
              <a:rect l="l" t="t" r="r" b="b"/>
              <a:pathLst>
                <a:path w="52705" h="105093" extrusionOk="0">
                  <a:moveTo>
                    <a:pt x="21936" y="1032"/>
                  </a:moveTo>
                  <a:cubicBezTo>
                    <a:pt x="22027" y="1055"/>
                    <a:pt x="22095" y="1078"/>
                    <a:pt x="22164" y="1078"/>
                  </a:cubicBezTo>
                  <a:cubicBezTo>
                    <a:pt x="22415" y="1101"/>
                    <a:pt x="22552" y="1398"/>
                    <a:pt x="22803" y="1398"/>
                  </a:cubicBezTo>
                  <a:cubicBezTo>
                    <a:pt x="23260" y="2311"/>
                    <a:pt x="23693" y="3224"/>
                    <a:pt x="24606" y="3817"/>
                  </a:cubicBezTo>
                  <a:cubicBezTo>
                    <a:pt x="24629" y="4639"/>
                    <a:pt x="25108" y="5187"/>
                    <a:pt x="25770" y="5620"/>
                  </a:cubicBezTo>
                  <a:cubicBezTo>
                    <a:pt x="25793" y="5620"/>
                    <a:pt x="25816" y="5620"/>
                    <a:pt x="25839" y="5598"/>
                  </a:cubicBezTo>
                  <a:cubicBezTo>
                    <a:pt x="25884" y="6145"/>
                    <a:pt x="26136" y="6556"/>
                    <a:pt x="26615" y="6830"/>
                  </a:cubicBezTo>
                  <a:cubicBezTo>
                    <a:pt x="26638" y="7492"/>
                    <a:pt x="26980" y="7994"/>
                    <a:pt x="27505" y="8359"/>
                  </a:cubicBezTo>
                  <a:cubicBezTo>
                    <a:pt x="27574" y="8359"/>
                    <a:pt x="27619" y="8359"/>
                    <a:pt x="27665" y="8337"/>
                  </a:cubicBezTo>
                  <a:cubicBezTo>
                    <a:pt x="27665" y="8382"/>
                    <a:pt x="27665" y="8428"/>
                    <a:pt x="27711" y="8474"/>
                  </a:cubicBezTo>
                  <a:cubicBezTo>
                    <a:pt x="27711" y="8565"/>
                    <a:pt x="27756" y="8633"/>
                    <a:pt x="27847" y="8679"/>
                  </a:cubicBezTo>
                  <a:cubicBezTo>
                    <a:pt x="27870" y="8907"/>
                    <a:pt x="27984" y="9067"/>
                    <a:pt x="28144" y="9204"/>
                  </a:cubicBezTo>
                  <a:cubicBezTo>
                    <a:pt x="28144" y="9227"/>
                    <a:pt x="28144" y="9250"/>
                    <a:pt x="28167" y="9250"/>
                  </a:cubicBezTo>
                  <a:cubicBezTo>
                    <a:pt x="28190" y="9364"/>
                    <a:pt x="28235" y="9455"/>
                    <a:pt x="28281" y="9546"/>
                  </a:cubicBezTo>
                  <a:cubicBezTo>
                    <a:pt x="28327" y="9592"/>
                    <a:pt x="28372" y="9660"/>
                    <a:pt x="28418" y="9706"/>
                  </a:cubicBezTo>
                  <a:cubicBezTo>
                    <a:pt x="28487" y="9775"/>
                    <a:pt x="28555" y="9843"/>
                    <a:pt x="28624" y="9911"/>
                  </a:cubicBezTo>
                  <a:cubicBezTo>
                    <a:pt x="28646" y="9934"/>
                    <a:pt x="28692" y="9980"/>
                    <a:pt x="28738" y="10003"/>
                  </a:cubicBezTo>
                  <a:cubicBezTo>
                    <a:pt x="28738" y="10048"/>
                    <a:pt x="28715" y="10071"/>
                    <a:pt x="28738" y="10117"/>
                  </a:cubicBezTo>
                  <a:cubicBezTo>
                    <a:pt x="28738" y="10117"/>
                    <a:pt x="28738" y="10117"/>
                    <a:pt x="28738" y="10094"/>
                  </a:cubicBezTo>
                  <a:cubicBezTo>
                    <a:pt x="28760" y="10094"/>
                    <a:pt x="28783" y="10094"/>
                    <a:pt x="28783" y="10072"/>
                  </a:cubicBezTo>
                  <a:lnTo>
                    <a:pt x="28783" y="10072"/>
                  </a:lnTo>
                  <a:cubicBezTo>
                    <a:pt x="28783" y="10094"/>
                    <a:pt x="28760" y="10117"/>
                    <a:pt x="28738" y="10117"/>
                  </a:cubicBezTo>
                  <a:cubicBezTo>
                    <a:pt x="28715" y="10117"/>
                    <a:pt x="28715" y="10117"/>
                    <a:pt x="28692" y="10140"/>
                  </a:cubicBezTo>
                  <a:cubicBezTo>
                    <a:pt x="28532" y="10254"/>
                    <a:pt x="28372" y="10391"/>
                    <a:pt x="28235" y="10505"/>
                  </a:cubicBezTo>
                  <a:cubicBezTo>
                    <a:pt x="28167" y="10505"/>
                    <a:pt x="28121" y="10505"/>
                    <a:pt x="28076" y="10528"/>
                  </a:cubicBezTo>
                  <a:cubicBezTo>
                    <a:pt x="27962" y="10528"/>
                    <a:pt x="27893" y="10573"/>
                    <a:pt x="27847" y="10688"/>
                  </a:cubicBezTo>
                  <a:cubicBezTo>
                    <a:pt x="27779" y="10733"/>
                    <a:pt x="27733" y="10779"/>
                    <a:pt x="27665" y="10825"/>
                  </a:cubicBezTo>
                  <a:cubicBezTo>
                    <a:pt x="27437" y="10939"/>
                    <a:pt x="27300" y="11190"/>
                    <a:pt x="27094" y="11327"/>
                  </a:cubicBezTo>
                  <a:cubicBezTo>
                    <a:pt x="27094" y="11304"/>
                    <a:pt x="27071" y="11281"/>
                    <a:pt x="27071" y="11235"/>
                  </a:cubicBezTo>
                  <a:cubicBezTo>
                    <a:pt x="26752" y="10893"/>
                    <a:pt x="26638" y="10345"/>
                    <a:pt x="26044" y="10277"/>
                  </a:cubicBezTo>
                  <a:cubicBezTo>
                    <a:pt x="26021" y="10208"/>
                    <a:pt x="26021" y="10163"/>
                    <a:pt x="25999" y="10094"/>
                  </a:cubicBezTo>
                  <a:cubicBezTo>
                    <a:pt x="25999" y="10026"/>
                    <a:pt x="25953" y="10003"/>
                    <a:pt x="25884" y="10003"/>
                  </a:cubicBezTo>
                  <a:cubicBezTo>
                    <a:pt x="25907" y="9957"/>
                    <a:pt x="25907" y="9911"/>
                    <a:pt x="25907" y="9889"/>
                  </a:cubicBezTo>
                  <a:cubicBezTo>
                    <a:pt x="25863" y="9579"/>
                    <a:pt x="25819" y="9248"/>
                    <a:pt x="25443" y="9248"/>
                  </a:cubicBezTo>
                  <a:cubicBezTo>
                    <a:pt x="25431" y="9248"/>
                    <a:pt x="25418" y="9249"/>
                    <a:pt x="25405" y="9250"/>
                  </a:cubicBezTo>
                  <a:cubicBezTo>
                    <a:pt x="25245" y="8245"/>
                    <a:pt x="24424" y="7675"/>
                    <a:pt x="23899" y="6899"/>
                  </a:cubicBezTo>
                  <a:cubicBezTo>
                    <a:pt x="23807" y="6807"/>
                    <a:pt x="23739" y="6716"/>
                    <a:pt x="23670" y="6625"/>
                  </a:cubicBezTo>
                  <a:cubicBezTo>
                    <a:pt x="23602" y="6533"/>
                    <a:pt x="23511" y="6465"/>
                    <a:pt x="23419" y="6396"/>
                  </a:cubicBezTo>
                  <a:cubicBezTo>
                    <a:pt x="23328" y="6328"/>
                    <a:pt x="23237" y="6282"/>
                    <a:pt x="23145" y="6237"/>
                  </a:cubicBezTo>
                  <a:cubicBezTo>
                    <a:pt x="23123" y="6214"/>
                    <a:pt x="23123" y="6214"/>
                    <a:pt x="23100" y="6214"/>
                  </a:cubicBezTo>
                  <a:cubicBezTo>
                    <a:pt x="23054" y="5986"/>
                    <a:pt x="22963" y="5780"/>
                    <a:pt x="22780" y="5598"/>
                  </a:cubicBezTo>
                  <a:cubicBezTo>
                    <a:pt x="22803" y="5598"/>
                    <a:pt x="22803" y="5598"/>
                    <a:pt x="22803" y="5575"/>
                  </a:cubicBezTo>
                  <a:cubicBezTo>
                    <a:pt x="22826" y="5506"/>
                    <a:pt x="22803" y="5415"/>
                    <a:pt x="22780" y="5324"/>
                  </a:cubicBezTo>
                  <a:cubicBezTo>
                    <a:pt x="22438" y="4730"/>
                    <a:pt x="22118" y="4114"/>
                    <a:pt x="21525" y="3680"/>
                  </a:cubicBezTo>
                  <a:lnTo>
                    <a:pt x="21479" y="3680"/>
                  </a:lnTo>
                  <a:cubicBezTo>
                    <a:pt x="21525" y="3269"/>
                    <a:pt x="21297" y="3064"/>
                    <a:pt x="20954" y="2904"/>
                  </a:cubicBezTo>
                  <a:cubicBezTo>
                    <a:pt x="20954" y="2858"/>
                    <a:pt x="20886" y="2790"/>
                    <a:pt x="20817" y="2744"/>
                  </a:cubicBezTo>
                  <a:lnTo>
                    <a:pt x="20749" y="2744"/>
                  </a:lnTo>
                  <a:cubicBezTo>
                    <a:pt x="20749" y="2744"/>
                    <a:pt x="20749" y="2722"/>
                    <a:pt x="20772" y="2722"/>
                  </a:cubicBezTo>
                  <a:cubicBezTo>
                    <a:pt x="20817" y="2676"/>
                    <a:pt x="20863" y="2607"/>
                    <a:pt x="20909" y="2562"/>
                  </a:cubicBezTo>
                  <a:cubicBezTo>
                    <a:pt x="21114" y="1968"/>
                    <a:pt x="21776" y="1694"/>
                    <a:pt x="21867" y="1032"/>
                  </a:cubicBezTo>
                  <a:close/>
                  <a:moveTo>
                    <a:pt x="29012" y="10733"/>
                  </a:moveTo>
                  <a:cubicBezTo>
                    <a:pt x="29080" y="10779"/>
                    <a:pt x="29126" y="10802"/>
                    <a:pt x="29171" y="10847"/>
                  </a:cubicBezTo>
                  <a:cubicBezTo>
                    <a:pt x="29240" y="10893"/>
                    <a:pt x="29285" y="10984"/>
                    <a:pt x="29331" y="11053"/>
                  </a:cubicBezTo>
                  <a:cubicBezTo>
                    <a:pt x="29285" y="11213"/>
                    <a:pt x="29171" y="11327"/>
                    <a:pt x="28989" y="11418"/>
                  </a:cubicBezTo>
                  <a:cubicBezTo>
                    <a:pt x="28783" y="11509"/>
                    <a:pt x="28555" y="11601"/>
                    <a:pt x="28418" y="11783"/>
                  </a:cubicBezTo>
                  <a:cubicBezTo>
                    <a:pt x="28167" y="11806"/>
                    <a:pt x="27962" y="11874"/>
                    <a:pt x="27779" y="12034"/>
                  </a:cubicBezTo>
                  <a:lnTo>
                    <a:pt x="27665" y="12034"/>
                  </a:lnTo>
                  <a:cubicBezTo>
                    <a:pt x="27631" y="12043"/>
                    <a:pt x="27598" y="12048"/>
                    <a:pt x="27566" y="12048"/>
                  </a:cubicBezTo>
                  <a:cubicBezTo>
                    <a:pt x="27510" y="12048"/>
                    <a:pt x="27457" y="12032"/>
                    <a:pt x="27414" y="11989"/>
                  </a:cubicBezTo>
                  <a:cubicBezTo>
                    <a:pt x="27391" y="11943"/>
                    <a:pt x="27345" y="11897"/>
                    <a:pt x="27322" y="11852"/>
                  </a:cubicBezTo>
                  <a:cubicBezTo>
                    <a:pt x="27322" y="11829"/>
                    <a:pt x="27322" y="11829"/>
                    <a:pt x="27322" y="11806"/>
                  </a:cubicBezTo>
                  <a:cubicBezTo>
                    <a:pt x="27345" y="11738"/>
                    <a:pt x="27391" y="11669"/>
                    <a:pt x="27505" y="11601"/>
                  </a:cubicBezTo>
                  <a:cubicBezTo>
                    <a:pt x="27870" y="11372"/>
                    <a:pt x="28258" y="11121"/>
                    <a:pt x="28624" y="10893"/>
                  </a:cubicBezTo>
                  <a:cubicBezTo>
                    <a:pt x="28760" y="10825"/>
                    <a:pt x="28897" y="10779"/>
                    <a:pt x="29012" y="10733"/>
                  </a:cubicBezTo>
                  <a:close/>
                  <a:moveTo>
                    <a:pt x="29810" y="11874"/>
                  </a:moveTo>
                  <a:cubicBezTo>
                    <a:pt x="29765" y="12011"/>
                    <a:pt x="29810" y="12126"/>
                    <a:pt x="29970" y="12194"/>
                  </a:cubicBezTo>
                  <a:cubicBezTo>
                    <a:pt x="29993" y="12171"/>
                    <a:pt x="29993" y="12171"/>
                    <a:pt x="30016" y="12148"/>
                  </a:cubicBezTo>
                  <a:cubicBezTo>
                    <a:pt x="30016" y="12148"/>
                    <a:pt x="30016" y="12171"/>
                    <a:pt x="30016" y="12171"/>
                  </a:cubicBezTo>
                  <a:cubicBezTo>
                    <a:pt x="29993" y="12194"/>
                    <a:pt x="29970" y="12217"/>
                    <a:pt x="29970" y="12263"/>
                  </a:cubicBezTo>
                  <a:cubicBezTo>
                    <a:pt x="29970" y="12263"/>
                    <a:pt x="29970" y="12240"/>
                    <a:pt x="29970" y="12240"/>
                  </a:cubicBezTo>
                  <a:cubicBezTo>
                    <a:pt x="29922" y="12235"/>
                    <a:pt x="29876" y="12232"/>
                    <a:pt x="29831" y="12232"/>
                  </a:cubicBezTo>
                  <a:cubicBezTo>
                    <a:pt x="29472" y="12232"/>
                    <a:pt x="29220" y="12394"/>
                    <a:pt x="29057" y="12719"/>
                  </a:cubicBezTo>
                  <a:cubicBezTo>
                    <a:pt x="29057" y="12719"/>
                    <a:pt x="29057" y="12742"/>
                    <a:pt x="29057" y="12742"/>
                  </a:cubicBezTo>
                  <a:cubicBezTo>
                    <a:pt x="28829" y="12833"/>
                    <a:pt x="28555" y="12833"/>
                    <a:pt x="28395" y="13039"/>
                  </a:cubicBezTo>
                  <a:cubicBezTo>
                    <a:pt x="28281" y="13061"/>
                    <a:pt x="28144" y="13061"/>
                    <a:pt x="28030" y="13061"/>
                  </a:cubicBezTo>
                  <a:cubicBezTo>
                    <a:pt x="27984" y="13061"/>
                    <a:pt x="27962" y="13039"/>
                    <a:pt x="27916" y="13039"/>
                  </a:cubicBezTo>
                  <a:cubicBezTo>
                    <a:pt x="28007" y="12902"/>
                    <a:pt x="28007" y="12742"/>
                    <a:pt x="27939" y="12582"/>
                  </a:cubicBezTo>
                  <a:cubicBezTo>
                    <a:pt x="27939" y="12559"/>
                    <a:pt x="27962" y="12536"/>
                    <a:pt x="27984" y="12514"/>
                  </a:cubicBezTo>
                  <a:cubicBezTo>
                    <a:pt x="28030" y="12491"/>
                    <a:pt x="28053" y="12445"/>
                    <a:pt x="28053" y="12354"/>
                  </a:cubicBezTo>
                  <a:cubicBezTo>
                    <a:pt x="28076" y="12377"/>
                    <a:pt x="28099" y="12399"/>
                    <a:pt x="28121" y="12422"/>
                  </a:cubicBezTo>
                  <a:cubicBezTo>
                    <a:pt x="28234" y="12453"/>
                    <a:pt x="28346" y="12484"/>
                    <a:pt x="28446" y="12484"/>
                  </a:cubicBezTo>
                  <a:cubicBezTo>
                    <a:pt x="28570" y="12484"/>
                    <a:pt x="28675" y="12437"/>
                    <a:pt x="28738" y="12285"/>
                  </a:cubicBezTo>
                  <a:cubicBezTo>
                    <a:pt x="28764" y="12287"/>
                    <a:pt x="28790" y="12287"/>
                    <a:pt x="28815" y="12287"/>
                  </a:cubicBezTo>
                  <a:cubicBezTo>
                    <a:pt x="29192" y="12287"/>
                    <a:pt x="29510" y="12132"/>
                    <a:pt x="29788" y="11897"/>
                  </a:cubicBezTo>
                  <a:cubicBezTo>
                    <a:pt x="29810" y="11875"/>
                    <a:pt x="29810" y="11874"/>
                    <a:pt x="29810" y="11874"/>
                  </a:cubicBezTo>
                  <a:close/>
                  <a:moveTo>
                    <a:pt x="29879" y="13016"/>
                  </a:moveTo>
                  <a:lnTo>
                    <a:pt x="29879" y="13016"/>
                  </a:lnTo>
                  <a:cubicBezTo>
                    <a:pt x="29696" y="13358"/>
                    <a:pt x="29400" y="13541"/>
                    <a:pt x="29148" y="13769"/>
                  </a:cubicBezTo>
                  <a:cubicBezTo>
                    <a:pt x="29057" y="13860"/>
                    <a:pt x="28966" y="13952"/>
                    <a:pt x="28897" y="14066"/>
                  </a:cubicBezTo>
                  <a:cubicBezTo>
                    <a:pt x="28897" y="14089"/>
                    <a:pt x="28897" y="14089"/>
                    <a:pt x="28897" y="14111"/>
                  </a:cubicBezTo>
                  <a:cubicBezTo>
                    <a:pt x="28817" y="14071"/>
                    <a:pt x="28746" y="14054"/>
                    <a:pt x="28679" y="14054"/>
                  </a:cubicBezTo>
                  <a:cubicBezTo>
                    <a:pt x="28557" y="14054"/>
                    <a:pt x="28453" y="14114"/>
                    <a:pt x="28350" y="14203"/>
                  </a:cubicBezTo>
                  <a:cubicBezTo>
                    <a:pt x="28418" y="13974"/>
                    <a:pt x="28418" y="13746"/>
                    <a:pt x="28327" y="13518"/>
                  </a:cubicBezTo>
                  <a:cubicBezTo>
                    <a:pt x="28327" y="13472"/>
                    <a:pt x="28304" y="13449"/>
                    <a:pt x="28281" y="13427"/>
                  </a:cubicBezTo>
                  <a:cubicBezTo>
                    <a:pt x="28624" y="13404"/>
                    <a:pt x="28943" y="13312"/>
                    <a:pt x="29217" y="13130"/>
                  </a:cubicBezTo>
                  <a:cubicBezTo>
                    <a:pt x="29240" y="13153"/>
                    <a:pt x="29263" y="13153"/>
                    <a:pt x="29285" y="13176"/>
                  </a:cubicBezTo>
                  <a:cubicBezTo>
                    <a:pt x="29333" y="13185"/>
                    <a:pt x="29380" y="13190"/>
                    <a:pt x="29425" y="13190"/>
                  </a:cubicBezTo>
                  <a:cubicBezTo>
                    <a:pt x="29597" y="13190"/>
                    <a:pt x="29752" y="13124"/>
                    <a:pt x="29879" y="13016"/>
                  </a:cubicBezTo>
                  <a:close/>
                  <a:moveTo>
                    <a:pt x="30165" y="14156"/>
                  </a:moveTo>
                  <a:cubicBezTo>
                    <a:pt x="30176" y="14156"/>
                    <a:pt x="30187" y="14156"/>
                    <a:pt x="30198" y="14157"/>
                  </a:cubicBezTo>
                  <a:cubicBezTo>
                    <a:pt x="30176" y="14180"/>
                    <a:pt x="30176" y="14180"/>
                    <a:pt x="30153" y="14203"/>
                  </a:cubicBezTo>
                  <a:cubicBezTo>
                    <a:pt x="29810" y="14819"/>
                    <a:pt x="30062" y="15527"/>
                    <a:pt x="29947" y="16166"/>
                  </a:cubicBezTo>
                  <a:cubicBezTo>
                    <a:pt x="29833" y="16303"/>
                    <a:pt x="29742" y="16417"/>
                    <a:pt x="29673" y="16508"/>
                  </a:cubicBezTo>
                  <a:cubicBezTo>
                    <a:pt x="29484" y="16527"/>
                    <a:pt x="29291" y="16538"/>
                    <a:pt x="29096" y="16538"/>
                  </a:cubicBezTo>
                  <a:cubicBezTo>
                    <a:pt x="28820" y="16538"/>
                    <a:pt x="28539" y="16516"/>
                    <a:pt x="28258" y="16462"/>
                  </a:cubicBezTo>
                  <a:cubicBezTo>
                    <a:pt x="28235" y="16303"/>
                    <a:pt x="28213" y="16143"/>
                    <a:pt x="28190" y="15983"/>
                  </a:cubicBezTo>
                  <a:lnTo>
                    <a:pt x="28144" y="15983"/>
                  </a:lnTo>
                  <a:cubicBezTo>
                    <a:pt x="28213" y="15937"/>
                    <a:pt x="28258" y="15892"/>
                    <a:pt x="28350" y="15892"/>
                  </a:cubicBezTo>
                  <a:cubicBezTo>
                    <a:pt x="28464" y="15595"/>
                    <a:pt x="28464" y="15298"/>
                    <a:pt x="28327" y="15002"/>
                  </a:cubicBezTo>
                  <a:cubicBezTo>
                    <a:pt x="28281" y="14933"/>
                    <a:pt x="28235" y="14910"/>
                    <a:pt x="28190" y="14887"/>
                  </a:cubicBezTo>
                  <a:lnTo>
                    <a:pt x="28235" y="14887"/>
                  </a:lnTo>
                  <a:cubicBezTo>
                    <a:pt x="28578" y="14887"/>
                    <a:pt x="28875" y="14773"/>
                    <a:pt x="29148" y="14522"/>
                  </a:cubicBezTo>
                  <a:cubicBezTo>
                    <a:pt x="29159" y="14523"/>
                    <a:pt x="29169" y="14523"/>
                    <a:pt x="29180" y="14523"/>
                  </a:cubicBezTo>
                  <a:cubicBezTo>
                    <a:pt x="29540" y="14523"/>
                    <a:pt x="29785" y="14156"/>
                    <a:pt x="30165" y="14156"/>
                  </a:cubicBezTo>
                  <a:close/>
                  <a:moveTo>
                    <a:pt x="27300" y="16508"/>
                  </a:moveTo>
                  <a:lnTo>
                    <a:pt x="27345" y="16531"/>
                  </a:lnTo>
                  <a:cubicBezTo>
                    <a:pt x="27345" y="16531"/>
                    <a:pt x="27345" y="16554"/>
                    <a:pt x="27345" y="16554"/>
                  </a:cubicBezTo>
                  <a:cubicBezTo>
                    <a:pt x="27322" y="16531"/>
                    <a:pt x="27300" y="16531"/>
                    <a:pt x="27300" y="16508"/>
                  </a:cubicBezTo>
                  <a:close/>
                  <a:moveTo>
                    <a:pt x="28395" y="29678"/>
                  </a:moveTo>
                  <a:lnTo>
                    <a:pt x="28395" y="29678"/>
                  </a:lnTo>
                  <a:cubicBezTo>
                    <a:pt x="28372" y="29701"/>
                    <a:pt x="28372" y="29724"/>
                    <a:pt x="28350" y="29747"/>
                  </a:cubicBezTo>
                  <a:cubicBezTo>
                    <a:pt x="28350" y="29724"/>
                    <a:pt x="28350" y="29701"/>
                    <a:pt x="28395" y="29678"/>
                  </a:cubicBezTo>
                  <a:close/>
                  <a:moveTo>
                    <a:pt x="29445" y="44469"/>
                  </a:moveTo>
                  <a:cubicBezTo>
                    <a:pt x="29468" y="44469"/>
                    <a:pt x="29491" y="44469"/>
                    <a:pt x="29537" y="44492"/>
                  </a:cubicBezTo>
                  <a:cubicBezTo>
                    <a:pt x="29514" y="44492"/>
                    <a:pt x="29514" y="44492"/>
                    <a:pt x="29514" y="44515"/>
                  </a:cubicBezTo>
                  <a:cubicBezTo>
                    <a:pt x="29491" y="44492"/>
                    <a:pt x="29468" y="44469"/>
                    <a:pt x="29445" y="44469"/>
                  </a:cubicBezTo>
                  <a:close/>
                  <a:moveTo>
                    <a:pt x="32435" y="17284"/>
                  </a:moveTo>
                  <a:cubicBezTo>
                    <a:pt x="32502" y="17317"/>
                    <a:pt x="32557" y="17339"/>
                    <a:pt x="32617" y="17339"/>
                  </a:cubicBezTo>
                  <a:cubicBezTo>
                    <a:pt x="32639" y="17339"/>
                    <a:pt x="32662" y="17336"/>
                    <a:pt x="32686" y="17330"/>
                  </a:cubicBezTo>
                  <a:cubicBezTo>
                    <a:pt x="33006" y="17763"/>
                    <a:pt x="33577" y="17718"/>
                    <a:pt x="33987" y="17969"/>
                  </a:cubicBezTo>
                  <a:cubicBezTo>
                    <a:pt x="34124" y="17992"/>
                    <a:pt x="34239" y="18037"/>
                    <a:pt x="34353" y="18060"/>
                  </a:cubicBezTo>
                  <a:cubicBezTo>
                    <a:pt x="34444" y="18060"/>
                    <a:pt x="34512" y="18037"/>
                    <a:pt x="34581" y="17992"/>
                  </a:cubicBezTo>
                  <a:lnTo>
                    <a:pt x="34581" y="17992"/>
                  </a:lnTo>
                  <a:cubicBezTo>
                    <a:pt x="34581" y="18037"/>
                    <a:pt x="34558" y="18060"/>
                    <a:pt x="34558" y="18083"/>
                  </a:cubicBezTo>
                  <a:cubicBezTo>
                    <a:pt x="35289" y="18699"/>
                    <a:pt x="35973" y="19407"/>
                    <a:pt x="36955" y="19589"/>
                  </a:cubicBezTo>
                  <a:lnTo>
                    <a:pt x="36978" y="19589"/>
                  </a:lnTo>
                  <a:cubicBezTo>
                    <a:pt x="37023" y="19658"/>
                    <a:pt x="37069" y="19726"/>
                    <a:pt x="37115" y="19795"/>
                  </a:cubicBezTo>
                  <a:cubicBezTo>
                    <a:pt x="37160" y="19863"/>
                    <a:pt x="37206" y="19932"/>
                    <a:pt x="37274" y="20000"/>
                  </a:cubicBezTo>
                  <a:cubicBezTo>
                    <a:pt x="37754" y="20388"/>
                    <a:pt x="38142" y="20890"/>
                    <a:pt x="38689" y="21210"/>
                  </a:cubicBezTo>
                  <a:cubicBezTo>
                    <a:pt x="38826" y="21278"/>
                    <a:pt x="38986" y="21324"/>
                    <a:pt x="39146" y="21347"/>
                  </a:cubicBezTo>
                  <a:cubicBezTo>
                    <a:pt x="39169" y="21438"/>
                    <a:pt x="39192" y="21507"/>
                    <a:pt x="39260" y="21552"/>
                  </a:cubicBezTo>
                  <a:cubicBezTo>
                    <a:pt x="39283" y="21598"/>
                    <a:pt x="39306" y="21644"/>
                    <a:pt x="39329" y="21689"/>
                  </a:cubicBezTo>
                  <a:cubicBezTo>
                    <a:pt x="39351" y="21712"/>
                    <a:pt x="39374" y="21735"/>
                    <a:pt x="39420" y="21758"/>
                  </a:cubicBezTo>
                  <a:cubicBezTo>
                    <a:pt x="39488" y="21826"/>
                    <a:pt x="39557" y="21895"/>
                    <a:pt x="39602" y="21963"/>
                  </a:cubicBezTo>
                  <a:cubicBezTo>
                    <a:pt x="39625" y="22032"/>
                    <a:pt x="39648" y="22100"/>
                    <a:pt x="39671" y="22146"/>
                  </a:cubicBezTo>
                  <a:cubicBezTo>
                    <a:pt x="39694" y="22191"/>
                    <a:pt x="39717" y="22214"/>
                    <a:pt x="39739" y="22237"/>
                  </a:cubicBezTo>
                  <a:cubicBezTo>
                    <a:pt x="39762" y="22306"/>
                    <a:pt x="39808" y="22374"/>
                    <a:pt x="39854" y="22443"/>
                  </a:cubicBezTo>
                  <a:cubicBezTo>
                    <a:pt x="40424" y="23036"/>
                    <a:pt x="40789" y="23789"/>
                    <a:pt x="41360" y="24383"/>
                  </a:cubicBezTo>
                  <a:cubicBezTo>
                    <a:pt x="41429" y="24451"/>
                    <a:pt x="41474" y="24497"/>
                    <a:pt x="41543" y="24565"/>
                  </a:cubicBezTo>
                  <a:cubicBezTo>
                    <a:pt x="41565" y="24588"/>
                    <a:pt x="41611" y="24611"/>
                    <a:pt x="41634" y="24634"/>
                  </a:cubicBezTo>
                  <a:cubicBezTo>
                    <a:pt x="41702" y="24702"/>
                    <a:pt x="41771" y="24748"/>
                    <a:pt x="41839" y="24794"/>
                  </a:cubicBezTo>
                  <a:cubicBezTo>
                    <a:pt x="41862" y="24794"/>
                    <a:pt x="41908" y="24816"/>
                    <a:pt x="41953" y="24839"/>
                  </a:cubicBezTo>
                  <a:cubicBezTo>
                    <a:pt x="41999" y="24976"/>
                    <a:pt x="42090" y="25113"/>
                    <a:pt x="42205" y="25250"/>
                  </a:cubicBezTo>
                  <a:cubicBezTo>
                    <a:pt x="42227" y="25341"/>
                    <a:pt x="42250" y="25456"/>
                    <a:pt x="42296" y="25570"/>
                  </a:cubicBezTo>
                  <a:cubicBezTo>
                    <a:pt x="42478" y="26049"/>
                    <a:pt x="42684" y="26505"/>
                    <a:pt x="42981" y="26916"/>
                  </a:cubicBezTo>
                  <a:cubicBezTo>
                    <a:pt x="43414" y="27510"/>
                    <a:pt x="43551" y="28286"/>
                    <a:pt x="44168" y="28720"/>
                  </a:cubicBezTo>
                  <a:cubicBezTo>
                    <a:pt x="44168" y="28720"/>
                    <a:pt x="44168" y="28742"/>
                    <a:pt x="44168" y="28742"/>
                  </a:cubicBezTo>
                  <a:cubicBezTo>
                    <a:pt x="44122" y="28925"/>
                    <a:pt x="44122" y="29108"/>
                    <a:pt x="44213" y="29267"/>
                  </a:cubicBezTo>
                  <a:cubicBezTo>
                    <a:pt x="45377" y="31618"/>
                    <a:pt x="46016" y="34152"/>
                    <a:pt x="46747" y="36663"/>
                  </a:cubicBezTo>
                  <a:cubicBezTo>
                    <a:pt x="46838" y="36891"/>
                    <a:pt x="46907" y="37142"/>
                    <a:pt x="47158" y="37233"/>
                  </a:cubicBezTo>
                  <a:cubicBezTo>
                    <a:pt x="46884" y="37895"/>
                    <a:pt x="47112" y="38557"/>
                    <a:pt x="47226" y="39196"/>
                  </a:cubicBezTo>
                  <a:cubicBezTo>
                    <a:pt x="47500" y="40840"/>
                    <a:pt x="47546" y="42529"/>
                    <a:pt x="47911" y="44172"/>
                  </a:cubicBezTo>
                  <a:cubicBezTo>
                    <a:pt x="47934" y="44195"/>
                    <a:pt x="47957" y="44218"/>
                    <a:pt x="47979" y="44264"/>
                  </a:cubicBezTo>
                  <a:cubicBezTo>
                    <a:pt x="47842" y="44560"/>
                    <a:pt x="47888" y="44857"/>
                    <a:pt x="47957" y="45177"/>
                  </a:cubicBezTo>
                  <a:cubicBezTo>
                    <a:pt x="48071" y="45199"/>
                    <a:pt x="48139" y="45245"/>
                    <a:pt x="48208" y="45313"/>
                  </a:cubicBezTo>
                  <a:cubicBezTo>
                    <a:pt x="48185" y="45336"/>
                    <a:pt x="48139" y="45359"/>
                    <a:pt x="48116" y="45359"/>
                  </a:cubicBezTo>
                  <a:cubicBezTo>
                    <a:pt x="48071" y="45428"/>
                    <a:pt x="48071" y="45473"/>
                    <a:pt x="48116" y="45542"/>
                  </a:cubicBezTo>
                  <a:cubicBezTo>
                    <a:pt x="48071" y="45565"/>
                    <a:pt x="48025" y="45610"/>
                    <a:pt x="47979" y="45656"/>
                  </a:cubicBezTo>
                  <a:cubicBezTo>
                    <a:pt x="47842" y="46204"/>
                    <a:pt x="47477" y="46409"/>
                    <a:pt x="46929" y="46409"/>
                  </a:cubicBezTo>
                  <a:cubicBezTo>
                    <a:pt x="46621" y="46409"/>
                    <a:pt x="46307" y="46375"/>
                    <a:pt x="45996" y="46375"/>
                  </a:cubicBezTo>
                  <a:cubicBezTo>
                    <a:pt x="45685" y="46375"/>
                    <a:pt x="45377" y="46409"/>
                    <a:pt x="45081" y="46546"/>
                  </a:cubicBezTo>
                  <a:cubicBezTo>
                    <a:pt x="45058" y="46592"/>
                    <a:pt x="45035" y="46615"/>
                    <a:pt x="45012" y="46637"/>
                  </a:cubicBezTo>
                  <a:lnTo>
                    <a:pt x="44647" y="46637"/>
                  </a:lnTo>
                  <a:cubicBezTo>
                    <a:pt x="44558" y="46621"/>
                    <a:pt x="44472" y="46614"/>
                    <a:pt x="44387" y="46614"/>
                  </a:cubicBezTo>
                  <a:cubicBezTo>
                    <a:pt x="44231" y="46614"/>
                    <a:pt x="44079" y="46639"/>
                    <a:pt x="43916" y="46683"/>
                  </a:cubicBezTo>
                  <a:cubicBezTo>
                    <a:pt x="43723" y="46638"/>
                    <a:pt x="43530" y="46603"/>
                    <a:pt x="43330" y="46603"/>
                  </a:cubicBezTo>
                  <a:cubicBezTo>
                    <a:pt x="43223" y="46603"/>
                    <a:pt x="43115" y="46613"/>
                    <a:pt x="43003" y="46637"/>
                  </a:cubicBezTo>
                  <a:cubicBezTo>
                    <a:pt x="42975" y="46628"/>
                    <a:pt x="42951" y="46622"/>
                    <a:pt x="42928" y="46622"/>
                  </a:cubicBezTo>
                  <a:cubicBezTo>
                    <a:pt x="42897" y="46622"/>
                    <a:pt x="42870" y="46633"/>
                    <a:pt x="42844" y="46660"/>
                  </a:cubicBezTo>
                  <a:lnTo>
                    <a:pt x="42090" y="46660"/>
                  </a:lnTo>
                  <a:cubicBezTo>
                    <a:pt x="42008" y="46629"/>
                    <a:pt x="41926" y="46617"/>
                    <a:pt x="41843" y="46617"/>
                  </a:cubicBezTo>
                  <a:cubicBezTo>
                    <a:pt x="41743" y="46617"/>
                    <a:pt x="41643" y="46635"/>
                    <a:pt x="41543" y="46660"/>
                  </a:cubicBezTo>
                  <a:lnTo>
                    <a:pt x="41383" y="46660"/>
                  </a:lnTo>
                  <a:cubicBezTo>
                    <a:pt x="41208" y="46635"/>
                    <a:pt x="41032" y="46617"/>
                    <a:pt x="40861" y="46617"/>
                  </a:cubicBezTo>
                  <a:cubicBezTo>
                    <a:pt x="40720" y="46617"/>
                    <a:pt x="40581" y="46629"/>
                    <a:pt x="40447" y="46660"/>
                  </a:cubicBezTo>
                  <a:cubicBezTo>
                    <a:pt x="40230" y="46637"/>
                    <a:pt x="40019" y="46626"/>
                    <a:pt x="39808" y="46626"/>
                  </a:cubicBezTo>
                  <a:cubicBezTo>
                    <a:pt x="39597" y="46626"/>
                    <a:pt x="39386" y="46637"/>
                    <a:pt x="39169" y="46660"/>
                  </a:cubicBezTo>
                  <a:cubicBezTo>
                    <a:pt x="38788" y="46637"/>
                    <a:pt x="38405" y="46630"/>
                    <a:pt x="38021" y="46630"/>
                  </a:cubicBezTo>
                  <a:cubicBezTo>
                    <a:pt x="37251" y="46630"/>
                    <a:pt x="36475" y="46660"/>
                    <a:pt x="35699" y="46660"/>
                  </a:cubicBezTo>
                  <a:cubicBezTo>
                    <a:pt x="35037" y="46660"/>
                    <a:pt x="34353" y="46660"/>
                    <a:pt x="33691" y="46683"/>
                  </a:cubicBezTo>
                  <a:cubicBezTo>
                    <a:pt x="33462" y="46683"/>
                    <a:pt x="33211" y="46706"/>
                    <a:pt x="32960" y="46729"/>
                  </a:cubicBezTo>
                  <a:cubicBezTo>
                    <a:pt x="32755" y="46592"/>
                    <a:pt x="32732" y="46409"/>
                    <a:pt x="32732" y="46181"/>
                  </a:cubicBezTo>
                  <a:cubicBezTo>
                    <a:pt x="32686" y="45496"/>
                    <a:pt x="32618" y="44788"/>
                    <a:pt x="32572" y="44081"/>
                  </a:cubicBezTo>
                  <a:cubicBezTo>
                    <a:pt x="32618" y="43579"/>
                    <a:pt x="32458" y="43122"/>
                    <a:pt x="32413" y="42620"/>
                  </a:cubicBezTo>
                  <a:cubicBezTo>
                    <a:pt x="32618" y="42392"/>
                    <a:pt x="32595" y="42141"/>
                    <a:pt x="32413" y="41890"/>
                  </a:cubicBezTo>
                  <a:cubicBezTo>
                    <a:pt x="32378" y="41901"/>
                    <a:pt x="32350" y="41907"/>
                    <a:pt x="32324" y="41907"/>
                  </a:cubicBezTo>
                  <a:cubicBezTo>
                    <a:pt x="32298" y="41907"/>
                    <a:pt x="32276" y="41901"/>
                    <a:pt x="32253" y="41890"/>
                  </a:cubicBezTo>
                  <a:lnTo>
                    <a:pt x="32413" y="41890"/>
                  </a:lnTo>
                  <a:cubicBezTo>
                    <a:pt x="32344" y="41410"/>
                    <a:pt x="32435" y="40908"/>
                    <a:pt x="32207" y="40452"/>
                  </a:cubicBezTo>
                  <a:cubicBezTo>
                    <a:pt x="32230" y="40338"/>
                    <a:pt x="32253" y="40223"/>
                    <a:pt x="32253" y="40109"/>
                  </a:cubicBezTo>
                  <a:cubicBezTo>
                    <a:pt x="32458" y="39653"/>
                    <a:pt x="32458" y="39219"/>
                    <a:pt x="32321" y="38785"/>
                  </a:cubicBezTo>
                  <a:cubicBezTo>
                    <a:pt x="32321" y="38717"/>
                    <a:pt x="32298" y="38671"/>
                    <a:pt x="32253" y="38603"/>
                  </a:cubicBezTo>
                  <a:cubicBezTo>
                    <a:pt x="32253" y="38489"/>
                    <a:pt x="32253" y="38375"/>
                    <a:pt x="32253" y="38238"/>
                  </a:cubicBezTo>
                  <a:lnTo>
                    <a:pt x="32230" y="37507"/>
                  </a:lnTo>
                  <a:cubicBezTo>
                    <a:pt x="32230" y="36731"/>
                    <a:pt x="32230" y="35932"/>
                    <a:pt x="32207" y="35156"/>
                  </a:cubicBezTo>
                  <a:cubicBezTo>
                    <a:pt x="32161" y="35133"/>
                    <a:pt x="32116" y="35111"/>
                    <a:pt x="32070" y="35111"/>
                  </a:cubicBezTo>
                  <a:cubicBezTo>
                    <a:pt x="32093" y="34928"/>
                    <a:pt x="32116" y="34768"/>
                    <a:pt x="32047" y="34586"/>
                  </a:cubicBezTo>
                  <a:cubicBezTo>
                    <a:pt x="32047" y="34289"/>
                    <a:pt x="32024" y="33992"/>
                    <a:pt x="32024" y="33673"/>
                  </a:cubicBezTo>
                  <a:cubicBezTo>
                    <a:pt x="32093" y="33558"/>
                    <a:pt x="32093" y="33444"/>
                    <a:pt x="32047" y="33307"/>
                  </a:cubicBezTo>
                  <a:cubicBezTo>
                    <a:pt x="31979" y="31732"/>
                    <a:pt x="31933" y="30158"/>
                    <a:pt x="31842" y="28560"/>
                  </a:cubicBezTo>
                  <a:cubicBezTo>
                    <a:pt x="31819" y="28149"/>
                    <a:pt x="31910" y="27715"/>
                    <a:pt x="31728" y="27327"/>
                  </a:cubicBezTo>
                  <a:cubicBezTo>
                    <a:pt x="31705" y="27304"/>
                    <a:pt x="31682" y="27282"/>
                    <a:pt x="31636" y="27282"/>
                  </a:cubicBezTo>
                  <a:cubicBezTo>
                    <a:pt x="31636" y="27259"/>
                    <a:pt x="31636" y="27259"/>
                    <a:pt x="31659" y="27259"/>
                  </a:cubicBezTo>
                  <a:cubicBezTo>
                    <a:pt x="31682" y="27282"/>
                    <a:pt x="31705" y="27304"/>
                    <a:pt x="31728" y="27327"/>
                  </a:cubicBezTo>
                  <a:cubicBezTo>
                    <a:pt x="31910" y="27053"/>
                    <a:pt x="31842" y="26802"/>
                    <a:pt x="31728" y="26551"/>
                  </a:cubicBezTo>
                  <a:cubicBezTo>
                    <a:pt x="31705" y="26254"/>
                    <a:pt x="31682" y="25958"/>
                    <a:pt x="31659" y="25638"/>
                  </a:cubicBezTo>
                  <a:cubicBezTo>
                    <a:pt x="31705" y="24542"/>
                    <a:pt x="31636" y="23470"/>
                    <a:pt x="31500" y="22374"/>
                  </a:cubicBezTo>
                  <a:cubicBezTo>
                    <a:pt x="31545" y="22351"/>
                    <a:pt x="31591" y="22306"/>
                    <a:pt x="31636" y="22237"/>
                  </a:cubicBezTo>
                  <a:cubicBezTo>
                    <a:pt x="31796" y="21370"/>
                    <a:pt x="32002" y="20502"/>
                    <a:pt x="31477" y="19681"/>
                  </a:cubicBezTo>
                  <a:cubicBezTo>
                    <a:pt x="31317" y="18973"/>
                    <a:pt x="31248" y="18266"/>
                    <a:pt x="31317" y="17558"/>
                  </a:cubicBezTo>
                  <a:cubicBezTo>
                    <a:pt x="31385" y="17535"/>
                    <a:pt x="31454" y="17512"/>
                    <a:pt x="31522" y="17512"/>
                  </a:cubicBezTo>
                  <a:cubicBezTo>
                    <a:pt x="31842" y="17489"/>
                    <a:pt x="32184" y="17512"/>
                    <a:pt x="32435" y="17284"/>
                  </a:cubicBezTo>
                  <a:close/>
                  <a:moveTo>
                    <a:pt x="28421" y="17354"/>
                  </a:moveTo>
                  <a:lnTo>
                    <a:pt x="28421" y="17354"/>
                  </a:lnTo>
                  <a:cubicBezTo>
                    <a:pt x="28721" y="17466"/>
                    <a:pt x="29014" y="17537"/>
                    <a:pt x="29307" y="17537"/>
                  </a:cubicBezTo>
                  <a:cubicBezTo>
                    <a:pt x="29549" y="17537"/>
                    <a:pt x="29792" y="17489"/>
                    <a:pt x="30039" y="17375"/>
                  </a:cubicBezTo>
                  <a:cubicBezTo>
                    <a:pt x="30062" y="17398"/>
                    <a:pt x="30062" y="17398"/>
                    <a:pt x="30107" y="17421"/>
                  </a:cubicBezTo>
                  <a:cubicBezTo>
                    <a:pt x="30107" y="17421"/>
                    <a:pt x="30107" y="17421"/>
                    <a:pt x="30107" y="17444"/>
                  </a:cubicBezTo>
                  <a:cubicBezTo>
                    <a:pt x="29833" y="18494"/>
                    <a:pt x="30221" y="19544"/>
                    <a:pt x="30267" y="20594"/>
                  </a:cubicBezTo>
                  <a:cubicBezTo>
                    <a:pt x="30313" y="20685"/>
                    <a:pt x="30381" y="20753"/>
                    <a:pt x="30472" y="20799"/>
                  </a:cubicBezTo>
                  <a:cubicBezTo>
                    <a:pt x="30404" y="21027"/>
                    <a:pt x="30358" y="21256"/>
                    <a:pt x="30564" y="21461"/>
                  </a:cubicBezTo>
                  <a:cubicBezTo>
                    <a:pt x="30564" y="21507"/>
                    <a:pt x="30564" y="21552"/>
                    <a:pt x="30586" y="21598"/>
                  </a:cubicBezTo>
                  <a:cubicBezTo>
                    <a:pt x="30381" y="21918"/>
                    <a:pt x="30381" y="22237"/>
                    <a:pt x="30586" y="22557"/>
                  </a:cubicBezTo>
                  <a:cubicBezTo>
                    <a:pt x="30586" y="22671"/>
                    <a:pt x="30609" y="22785"/>
                    <a:pt x="30632" y="22899"/>
                  </a:cubicBezTo>
                  <a:cubicBezTo>
                    <a:pt x="30609" y="23036"/>
                    <a:pt x="30609" y="23150"/>
                    <a:pt x="30586" y="23264"/>
                  </a:cubicBezTo>
                  <a:cubicBezTo>
                    <a:pt x="30586" y="24109"/>
                    <a:pt x="30541" y="24953"/>
                    <a:pt x="30746" y="25775"/>
                  </a:cubicBezTo>
                  <a:cubicBezTo>
                    <a:pt x="30495" y="26186"/>
                    <a:pt x="30792" y="26551"/>
                    <a:pt x="30792" y="26939"/>
                  </a:cubicBezTo>
                  <a:cubicBezTo>
                    <a:pt x="30792" y="27053"/>
                    <a:pt x="30792" y="27167"/>
                    <a:pt x="30792" y="27304"/>
                  </a:cubicBezTo>
                  <a:cubicBezTo>
                    <a:pt x="30838" y="28080"/>
                    <a:pt x="30632" y="28879"/>
                    <a:pt x="30975" y="29655"/>
                  </a:cubicBezTo>
                  <a:cubicBezTo>
                    <a:pt x="30906" y="31002"/>
                    <a:pt x="30997" y="32349"/>
                    <a:pt x="31134" y="33695"/>
                  </a:cubicBezTo>
                  <a:cubicBezTo>
                    <a:pt x="31111" y="33764"/>
                    <a:pt x="31111" y="33810"/>
                    <a:pt x="31157" y="33878"/>
                  </a:cubicBezTo>
                  <a:cubicBezTo>
                    <a:pt x="31157" y="33924"/>
                    <a:pt x="31157" y="33992"/>
                    <a:pt x="31157" y="34061"/>
                  </a:cubicBezTo>
                  <a:cubicBezTo>
                    <a:pt x="31134" y="34700"/>
                    <a:pt x="31066" y="35362"/>
                    <a:pt x="31317" y="36001"/>
                  </a:cubicBezTo>
                  <a:cubicBezTo>
                    <a:pt x="31294" y="36024"/>
                    <a:pt x="31271" y="36046"/>
                    <a:pt x="31248" y="36069"/>
                  </a:cubicBezTo>
                  <a:cubicBezTo>
                    <a:pt x="31226" y="36138"/>
                    <a:pt x="31226" y="36206"/>
                    <a:pt x="31248" y="36297"/>
                  </a:cubicBezTo>
                  <a:cubicBezTo>
                    <a:pt x="31248" y="36297"/>
                    <a:pt x="31248" y="36297"/>
                    <a:pt x="31248" y="36320"/>
                  </a:cubicBezTo>
                  <a:cubicBezTo>
                    <a:pt x="31157" y="36457"/>
                    <a:pt x="31248" y="36617"/>
                    <a:pt x="31317" y="36754"/>
                  </a:cubicBezTo>
                  <a:cubicBezTo>
                    <a:pt x="31248" y="36800"/>
                    <a:pt x="31203" y="36868"/>
                    <a:pt x="31180" y="36937"/>
                  </a:cubicBezTo>
                  <a:cubicBezTo>
                    <a:pt x="31020" y="37507"/>
                    <a:pt x="31020" y="38078"/>
                    <a:pt x="31180" y="38649"/>
                  </a:cubicBezTo>
                  <a:cubicBezTo>
                    <a:pt x="31226" y="38740"/>
                    <a:pt x="31271" y="38808"/>
                    <a:pt x="31363" y="38854"/>
                  </a:cubicBezTo>
                  <a:cubicBezTo>
                    <a:pt x="31477" y="39379"/>
                    <a:pt x="31180" y="39950"/>
                    <a:pt x="31500" y="40475"/>
                  </a:cubicBezTo>
                  <a:lnTo>
                    <a:pt x="31522" y="41228"/>
                  </a:lnTo>
                  <a:cubicBezTo>
                    <a:pt x="31454" y="41342"/>
                    <a:pt x="31408" y="41479"/>
                    <a:pt x="31317" y="41593"/>
                  </a:cubicBezTo>
                  <a:cubicBezTo>
                    <a:pt x="31248" y="42255"/>
                    <a:pt x="31271" y="42894"/>
                    <a:pt x="31659" y="43465"/>
                  </a:cubicBezTo>
                  <a:cubicBezTo>
                    <a:pt x="31614" y="43510"/>
                    <a:pt x="31568" y="43579"/>
                    <a:pt x="31545" y="43647"/>
                  </a:cubicBezTo>
                  <a:cubicBezTo>
                    <a:pt x="31385" y="44423"/>
                    <a:pt x="31340" y="45222"/>
                    <a:pt x="31636" y="45998"/>
                  </a:cubicBezTo>
                  <a:cubicBezTo>
                    <a:pt x="31682" y="46090"/>
                    <a:pt x="31773" y="46158"/>
                    <a:pt x="31842" y="46249"/>
                  </a:cubicBezTo>
                  <a:cubicBezTo>
                    <a:pt x="31751" y="46455"/>
                    <a:pt x="31454" y="46455"/>
                    <a:pt x="31317" y="46637"/>
                  </a:cubicBezTo>
                  <a:cubicBezTo>
                    <a:pt x="31239" y="46655"/>
                    <a:pt x="31158" y="46659"/>
                    <a:pt x="31076" y="46659"/>
                  </a:cubicBezTo>
                  <a:cubicBezTo>
                    <a:pt x="31015" y="46659"/>
                    <a:pt x="30953" y="46657"/>
                    <a:pt x="30891" y="46657"/>
                  </a:cubicBezTo>
                  <a:cubicBezTo>
                    <a:pt x="30721" y="46657"/>
                    <a:pt x="30552" y="46673"/>
                    <a:pt x="30404" y="46797"/>
                  </a:cubicBezTo>
                  <a:lnTo>
                    <a:pt x="30267" y="46797"/>
                  </a:lnTo>
                  <a:cubicBezTo>
                    <a:pt x="30198" y="46751"/>
                    <a:pt x="30130" y="46706"/>
                    <a:pt x="30039" y="46660"/>
                  </a:cubicBezTo>
                  <a:cubicBezTo>
                    <a:pt x="29993" y="46569"/>
                    <a:pt x="29970" y="46455"/>
                    <a:pt x="29947" y="46363"/>
                  </a:cubicBezTo>
                  <a:cubicBezTo>
                    <a:pt x="29947" y="46135"/>
                    <a:pt x="29925" y="45907"/>
                    <a:pt x="29879" y="45702"/>
                  </a:cubicBezTo>
                  <a:cubicBezTo>
                    <a:pt x="29856" y="45473"/>
                    <a:pt x="29879" y="45245"/>
                    <a:pt x="29856" y="44994"/>
                  </a:cubicBezTo>
                  <a:cubicBezTo>
                    <a:pt x="29856" y="44811"/>
                    <a:pt x="29856" y="44606"/>
                    <a:pt x="29833" y="44423"/>
                  </a:cubicBezTo>
                  <a:cubicBezTo>
                    <a:pt x="29902" y="44355"/>
                    <a:pt x="29947" y="44286"/>
                    <a:pt x="30016" y="44195"/>
                  </a:cubicBezTo>
                  <a:cubicBezTo>
                    <a:pt x="30244" y="43191"/>
                    <a:pt x="29993" y="42209"/>
                    <a:pt x="29879" y="41228"/>
                  </a:cubicBezTo>
                  <a:cubicBezTo>
                    <a:pt x="29673" y="40817"/>
                    <a:pt x="29742" y="40360"/>
                    <a:pt x="29673" y="39950"/>
                  </a:cubicBezTo>
                  <a:cubicBezTo>
                    <a:pt x="29673" y="39562"/>
                    <a:pt x="29651" y="39173"/>
                    <a:pt x="29514" y="38785"/>
                  </a:cubicBezTo>
                  <a:cubicBezTo>
                    <a:pt x="29514" y="38717"/>
                    <a:pt x="29514" y="38671"/>
                    <a:pt x="29491" y="38603"/>
                  </a:cubicBezTo>
                  <a:cubicBezTo>
                    <a:pt x="29537" y="38534"/>
                    <a:pt x="29582" y="38466"/>
                    <a:pt x="29628" y="38397"/>
                  </a:cubicBezTo>
                  <a:cubicBezTo>
                    <a:pt x="29719" y="38146"/>
                    <a:pt x="29719" y="37872"/>
                    <a:pt x="29651" y="37599"/>
                  </a:cubicBezTo>
                  <a:cubicBezTo>
                    <a:pt x="29605" y="37484"/>
                    <a:pt x="29537" y="37370"/>
                    <a:pt x="29491" y="37279"/>
                  </a:cubicBezTo>
                  <a:cubicBezTo>
                    <a:pt x="29491" y="36868"/>
                    <a:pt x="29537" y="36434"/>
                    <a:pt x="29354" y="36046"/>
                  </a:cubicBezTo>
                  <a:cubicBezTo>
                    <a:pt x="29377" y="35407"/>
                    <a:pt x="29377" y="34745"/>
                    <a:pt x="29285" y="34083"/>
                  </a:cubicBezTo>
                  <a:lnTo>
                    <a:pt x="29308" y="34083"/>
                  </a:lnTo>
                  <a:cubicBezTo>
                    <a:pt x="29377" y="34038"/>
                    <a:pt x="29445" y="33969"/>
                    <a:pt x="29468" y="33878"/>
                  </a:cubicBezTo>
                  <a:cubicBezTo>
                    <a:pt x="29582" y="32760"/>
                    <a:pt x="29308" y="31664"/>
                    <a:pt x="29377" y="30568"/>
                  </a:cubicBezTo>
                  <a:cubicBezTo>
                    <a:pt x="29377" y="30272"/>
                    <a:pt x="29285" y="29975"/>
                    <a:pt x="29103" y="29724"/>
                  </a:cubicBezTo>
                  <a:cubicBezTo>
                    <a:pt x="29080" y="29678"/>
                    <a:pt x="29034" y="29633"/>
                    <a:pt x="28989" y="29610"/>
                  </a:cubicBezTo>
                  <a:cubicBezTo>
                    <a:pt x="29217" y="29290"/>
                    <a:pt x="29240" y="28971"/>
                    <a:pt x="29012" y="28674"/>
                  </a:cubicBezTo>
                  <a:cubicBezTo>
                    <a:pt x="29057" y="28628"/>
                    <a:pt x="29080" y="28560"/>
                    <a:pt x="29126" y="28468"/>
                  </a:cubicBezTo>
                  <a:cubicBezTo>
                    <a:pt x="29263" y="27236"/>
                    <a:pt x="29080" y="26049"/>
                    <a:pt x="28897" y="24839"/>
                  </a:cubicBezTo>
                  <a:cubicBezTo>
                    <a:pt x="28852" y="24771"/>
                    <a:pt x="28806" y="24725"/>
                    <a:pt x="28738" y="24725"/>
                  </a:cubicBezTo>
                  <a:cubicBezTo>
                    <a:pt x="28669" y="23424"/>
                    <a:pt x="28601" y="22146"/>
                    <a:pt x="28532" y="20845"/>
                  </a:cubicBezTo>
                  <a:cubicBezTo>
                    <a:pt x="28532" y="20799"/>
                    <a:pt x="28464" y="20753"/>
                    <a:pt x="28441" y="20685"/>
                  </a:cubicBezTo>
                  <a:cubicBezTo>
                    <a:pt x="28418" y="19955"/>
                    <a:pt x="28418" y="19224"/>
                    <a:pt x="28395" y="18494"/>
                  </a:cubicBezTo>
                  <a:cubicBezTo>
                    <a:pt x="28418" y="18288"/>
                    <a:pt x="28418" y="18083"/>
                    <a:pt x="28441" y="17878"/>
                  </a:cubicBezTo>
                  <a:cubicBezTo>
                    <a:pt x="28441" y="17703"/>
                    <a:pt x="28441" y="17528"/>
                    <a:pt x="28421" y="17354"/>
                  </a:cubicBezTo>
                  <a:close/>
                  <a:moveTo>
                    <a:pt x="22232" y="17238"/>
                  </a:moveTo>
                  <a:cubicBezTo>
                    <a:pt x="22278" y="17307"/>
                    <a:pt x="22347" y="17353"/>
                    <a:pt x="22461" y="17421"/>
                  </a:cubicBezTo>
                  <a:cubicBezTo>
                    <a:pt x="23368" y="17472"/>
                    <a:pt x="24288" y="17498"/>
                    <a:pt x="25202" y="17498"/>
                  </a:cubicBezTo>
                  <a:cubicBezTo>
                    <a:pt x="25506" y="17498"/>
                    <a:pt x="25810" y="17495"/>
                    <a:pt x="26113" y="17489"/>
                  </a:cubicBezTo>
                  <a:cubicBezTo>
                    <a:pt x="26144" y="17489"/>
                    <a:pt x="26174" y="17489"/>
                    <a:pt x="26205" y="17489"/>
                  </a:cubicBezTo>
                  <a:cubicBezTo>
                    <a:pt x="26690" y="17489"/>
                    <a:pt x="27096" y="17510"/>
                    <a:pt x="27117" y="18197"/>
                  </a:cubicBezTo>
                  <a:cubicBezTo>
                    <a:pt x="27138" y="18343"/>
                    <a:pt x="27197" y="18545"/>
                    <a:pt x="27397" y="18545"/>
                  </a:cubicBezTo>
                  <a:cubicBezTo>
                    <a:pt x="27417" y="18545"/>
                    <a:pt x="27437" y="18543"/>
                    <a:pt x="27459" y="18539"/>
                  </a:cubicBezTo>
                  <a:cubicBezTo>
                    <a:pt x="27459" y="18562"/>
                    <a:pt x="27459" y="18562"/>
                    <a:pt x="27459" y="18585"/>
                  </a:cubicBezTo>
                  <a:cubicBezTo>
                    <a:pt x="27414" y="18631"/>
                    <a:pt x="27368" y="18676"/>
                    <a:pt x="27322" y="18722"/>
                  </a:cubicBezTo>
                  <a:lnTo>
                    <a:pt x="27482" y="19270"/>
                  </a:lnTo>
                  <a:cubicBezTo>
                    <a:pt x="27551" y="20959"/>
                    <a:pt x="27642" y="22648"/>
                    <a:pt x="27711" y="24337"/>
                  </a:cubicBezTo>
                  <a:cubicBezTo>
                    <a:pt x="27733" y="24542"/>
                    <a:pt x="27688" y="24771"/>
                    <a:pt x="27825" y="24953"/>
                  </a:cubicBezTo>
                  <a:cubicBezTo>
                    <a:pt x="27847" y="25113"/>
                    <a:pt x="27870" y="25296"/>
                    <a:pt x="27870" y="25456"/>
                  </a:cubicBezTo>
                  <a:cubicBezTo>
                    <a:pt x="27870" y="25524"/>
                    <a:pt x="27870" y="25592"/>
                    <a:pt x="27870" y="25661"/>
                  </a:cubicBezTo>
                  <a:cubicBezTo>
                    <a:pt x="27870" y="25707"/>
                    <a:pt x="27870" y="25775"/>
                    <a:pt x="27870" y="25844"/>
                  </a:cubicBezTo>
                  <a:cubicBezTo>
                    <a:pt x="27893" y="26620"/>
                    <a:pt x="27779" y="27418"/>
                    <a:pt x="28007" y="28195"/>
                  </a:cubicBezTo>
                  <a:cubicBezTo>
                    <a:pt x="27893" y="28331"/>
                    <a:pt x="27893" y="28446"/>
                    <a:pt x="28030" y="28583"/>
                  </a:cubicBezTo>
                  <a:cubicBezTo>
                    <a:pt x="28030" y="29313"/>
                    <a:pt x="27962" y="30043"/>
                    <a:pt x="28144" y="30774"/>
                  </a:cubicBezTo>
                  <a:cubicBezTo>
                    <a:pt x="28144" y="30842"/>
                    <a:pt x="28167" y="30911"/>
                    <a:pt x="28190" y="30979"/>
                  </a:cubicBezTo>
                  <a:cubicBezTo>
                    <a:pt x="28099" y="32600"/>
                    <a:pt x="28327" y="34220"/>
                    <a:pt x="28418" y="35841"/>
                  </a:cubicBezTo>
                  <a:cubicBezTo>
                    <a:pt x="28464" y="36389"/>
                    <a:pt x="28350" y="36982"/>
                    <a:pt x="28555" y="37530"/>
                  </a:cubicBezTo>
                  <a:cubicBezTo>
                    <a:pt x="28509" y="37644"/>
                    <a:pt x="28509" y="37758"/>
                    <a:pt x="28578" y="37872"/>
                  </a:cubicBezTo>
                  <a:cubicBezTo>
                    <a:pt x="28578" y="38991"/>
                    <a:pt x="28487" y="40132"/>
                    <a:pt x="28738" y="41228"/>
                  </a:cubicBezTo>
                  <a:cubicBezTo>
                    <a:pt x="28760" y="42255"/>
                    <a:pt x="28738" y="43259"/>
                    <a:pt x="28943" y="44264"/>
                  </a:cubicBezTo>
                  <a:cubicBezTo>
                    <a:pt x="28875" y="45062"/>
                    <a:pt x="29034" y="45838"/>
                    <a:pt x="29126" y="46615"/>
                  </a:cubicBezTo>
                  <a:cubicBezTo>
                    <a:pt x="28727" y="46668"/>
                    <a:pt x="28329" y="46680"/>
                    <a:pt x="27930" y="46680"/>
                  </a:cubicBezTo>
                  <a:cubicBezTo>
                    <a:pt x="27607" y="46680"/>
                    <a:pt x="27283" y="46672"/>
                    <a:pt x="26960" y="46672"/>
                  </a:cubicBezTo>
                  <a:cubicBezTo>
                    <a:pt x="26655" y="46672"/>
                    <a:pt x="26349" y="46679"/>
                    <a:pt x="26044" y="46706"/>
                  </a:cubicBezTo>
                  <a:cubicBezTo>
                    <a:pt x="25925" y="46714"/>
                    <a:pt x="25806" y="46717"/>
                    <a:pt x="25686" y="46717"/>
                  </a:cubicBezTo>
                  <a:cubicBezTo>
                    <a:pt x="25172" y="46717"/>
                    <a:pt x="24658" y="46656"/>
                    <a:pt x="24148" y="46656"/>
                  </a:cubicBezTo>
                  <a:cubicBezTo>
                    <a:pt x="23781" y="46656"/>
                    <a:pt x="23416" y="46688"/>
                    <a:pt x="23054" y="46797"/>
                  </a:cubicBezTo>
                  <a:cubicBezTo>
                    <a:pt x="22847" y="46741"/>
                    <a:pt x="22640" y="46722"/>
                    <a:pt x="22433" y="46722"/>
                  </a:cubicBezTo>
                  <a:cubicBezTo>
                    <a:pt x="22047" y="46722"/>
                    <a:pt x="21660" y="46790"/>
                    <a:pt x="21274" y="46820"/>
                  </a:cubicBezTo>
                  <a:lnTo>
                    <a:pt x="20749" y="46820"/>
                  </a:lnTo>
                  <a:cubicBezTo>
                    <a:pt x="20339" y="46769"/>
                    <a:pt x="19921" y="46739"/>
                    <a:pt x="19505" y="46739"/>
                  </a:cubicBezTo>
                  <a:cubicBezTo>
                    <a:pt x="19180" y="46739"/>
                    <a:pt x="18855" y="46757"/>
                    <a:pt x="18535" y="46797"/>
                  </a:cubicBezTo>
                  <a:cubicBezTo>
                    <a:pt x="17873" y="46797"/>
                    <a:pt x="17211" y="46820"/>
                    <a:pt x="16549" y="46843"/>
                  </a:cubicBezTo>
                  <a:cubicBezTo>
                    <a:pt x="16347" y="46802"/>
                    <a:pt x="16144" y="46788"/>
                    <a:pt x="15942" y="46788"/>
                  </a:cubicBezTo>
                  <a:cubicBezTo>
                    <a:pt x="15475" y="46788"/>
                    <a:pt x="15008" y="46863"/>
                    <a:pt x="14541" y="46863"/>
                  </a:cubicBezTo>
                  <a:cubicBezTo>
                    <a:pt x="14412" y="46863"/>
                    <a:pt x="14282" y="46858"/>
                    <a:pt x="14152" y="46843"/>
                  </a:cubicBezTo>
                  <a:cubicBezTo>
                    <a:pt x="14038" y="46843"/>
                    <a:pt x="13924" y="46820"/>
                    <a:pt x="13810" y="46820"/>
                  </a:cubicBezTo>
                  <a:cubicBezTo>
                    <a:pt x="13079" y="46820"/>
                    <a:pt x="12349" y="46843"/>
                    <a:pt x="11619" y="46843"/>
                  </a:cubicBezTo>
                  <a:lnTo>
                    <a:pt x="11413" y="46843"/>
                  </a:lnTo>
                  <a:cubicBezTo>
                    <a:pt x="11390" y="46831"/>
                    <a:pt x="11362" y="46826"/>
                    <a:pt x="11333" y="46826"/>
                  </a:cubicBezTo>
                  <a:cubicBezTo>
                    <a:pt x="11305" y="46826"/>
                    <a:pt x="11276" y="46831"/>
                    <a:pt x="11253" y="46843"/>
                  </a:cubicBezTo>
                  <a:lnTo>
                    <a:pt x="11048" y="46843"/>
                  </a:lnTo>
                  <a:cubicBezTo>
                    <a:pt x="11002" y="46843"/>
                    <a:pt x="10934" y="46843"/>
                    <a:pt x="10888" y="46866"/>
                  </a:cubicBezTo>
                  <a:cubicBezTo>
                    <a:pt x="10650" y="46841"/>
                    <a:pt x="10412" y="46822"/>
                    <a:pt x="10175" y="46822"/>
                  </a:cubicBezTo>
                  <a:cubicBezTo>
                    <a:pt x="9979" y="46822"/>
                    <a:pt x="9783" y="46835"/>
                    <a:pt x="9587" y="46866"/>
                  </a:cubicBezTo>
                  <a:cubicBezTo>
                    <a:pt x="9370" y="46855"/>
                    <a:pt x="9157" y="46828"/>
                    <a:pt x="8948" y="46828"/>
                  </a:cubicBezTo>
                  <a:cubicBezTo>
                    <a:pt x="8717" y="46828"/>
                    <a:pt x="8490" y="46860"/>
                    <a:pt x="8263" y="46980"/>
                  </a:cubicBezTo>
                  <a:cubicBezTo>
                    <a:pt x="8066" y="46918"/>
                    <a:pt x="7875" y="46876"/>
                    <a:pt x="7684" y="46876"/>
                  </a:cubicBezTo>
                  <a:cubicBezTo>
                    <a:pt x="7521" y="46876"/>
                    <a:pt x="7358" y="46906"/>
                    <a:pt x="7191" y="46980"/>
                  </a:cubicBezTo>
                  <a:cubicBezTo>
                    <a:pt x="7172" y="46970"/>
                    <a:pt x="7153" y="46965"/>
                    <a:pt x="7134" y="46965"/>
                  </a:cubicBezTo>
                  <a:cubicBezTo>
                    <a:pt x="7107" y="46965"/>
                    <a:pt x="7080" y="46976"/>
                    <a:pt x="7054" y="47003"/>
                  </a:cubicBezTo>
                  <a:cubicBezTo>
                    <a:pt x="6843" y="46952"/>
                    <a:pt x="6632" y="46933"/>
                    <a:pt x="6421" y="46933"/>
                  </a:cubicBezTo>
                  <a:cubicBezTo>
                    <a:pt x="6152" y="46933"/>
                    <a:pt x="5884" y="46964"/>
                    <a:pt x="5616" y="47003"/>
                  </a:cubicBezTo>
                  <a:cubicBezTo>
                    <a:pt x="5570" y="46934"/>
                    <a:pt x="5524" y="46888"/>
                    <a:pt x="5456" y="46866"/>
                  </a:cubicBezTo>
                  <a:cubicBezTo>
                    <a:pt x="5250" y="46797"/>
                    <a:pt x="5045" y="46797"/>
                    <a:pt x="4840" y="46751"/>
                  </a:cubicBezTo>
                  <a:cubicBezTo>
                    <a:pt x="4452" y="46249"/>
                    <a:pt x="4840" y="45702"/>
                    <a:pt x="4680" y="45177"/>
                  </a:cubicBezTo>
                  <a:cubicBezTo>
                    <a:pt x="4680" y="45108"/>
                    <a:pt x="4657" y="45040"/>
                    <a:pt x="4634" y="44948"/>
                  </a:cubicBezTo>
                  <a:cubicBezTo>
                    <a:pt x="4634" y="44925"/>
                    <a:pt x="4611" y="44925"/>
                    <a:pt x="4611" y="44903"/>
                  </a:cubicBezTo>
                  <a:cubicBezTo>
                    <a:pt x="4771" y="44674"/>
                    <a:pt x="4680" y="44378"/>
                    <a:pt x="4703" y="44127"/>
                  </a:cubicBezTo>
                  <a:cubicBezTo>
                    <a:pt x="4771" y="44127"/>
                    <a:pt x="4840" y="44104"/>
                    <a:pt x="4885" y="44058"/>
                  </a:cubicBezTo>
                  <a:cubicBezTo>
                    <a:pt x="5136" y="43373"/>
                    <a:pt x="5365" y="42666"/>
                    <a:pt x="5136" y="41935"/>
                  </a:cubicBezTo>
                  <a:cubicBezTo>
                    <a:pt x="5113" y="41913"/>
                    <a:pt x="5068" y="41890"/>
                    <a:pt x="5045" y="41867"/>
                  </a:cubicBezTo>
                  <a:lnTo>
                    <a:pt x="5091" y="41844"/>
                  </a:lnTo>
                  <a:lnTo>
                    <a:pt x="5068" y="41776"/>
                  </a:lnTo>
                  <a:cubicBezTo>
                    <a:pt x="5068" y="41730"/>
                    <a:pt x="5068" y="41707"/>
                    <a:pt x="5045" y="41661"/>
                  </a:cubicBezTo>
                  <a:lnTo>
                    <a:pt x="5045" y="41661"/>
                  </a:lnTo>
                  <a:cubicBezTo>
                    <a:pt x="5113" y="41684"/>
                    <a:pt x="5182" y="41684"/>
                    <a:pt x="5250" y="41707"/>
                  </a:cubicBezTo>
                  <a:cubicBezTo>
                    <a:pt x="5730" y="40406"/>
                    <a:pt x="6118" y="39082"/>
                    <a:pt x="6300" y="37690"/>
                  </a:cubicBezTo>
                  <a:cubicBezTo>
                    <a:pt x="6255" y="37621"/>
                    <a:pt x="6232" y="37553"/>
                    <a:pt x="6209" y="37484"/>
                  </a:cubicBezTo>
                  <a:cubicBezTo>
                    <a:pt x="6323" y="37370"/>
                    <a:pt x="6346" y="37211"/>
                    <a:pt x="6323" y="37074"/>
                  </a:cubicBezTo>
                  <a:cubicBezTo>
                    <a:pt x="6346" y="37051"/>
                    <a:pt x="6369" y="37051"/>
                    <a:pt x="6392" y="37028"/>
                  </a:cubicBezTo>
                  <a:cubicBezTo>
                    <a:pt x="6529" y="36891"/>
                    <a:pt x="6643" y="36731"/>
                    <a:pt x="6574" y="36503"/>
                  </a:cubicBezTo>
                  <a:cubicBezTo>
                    <a:pt x="6551" y="36480"/>
                    <a:pt x="6529" y="36434"/>
                    <a:pt x="6483" y="36412"/>
                  </a:cubicBezTo>
                  <a:lnTo>
                    <a:pt x="6483" y="36412"/>
                  </a:lnTo>
                  <a:cubicBezTo>
                    <a:pt x="6529" y="36434"/>
                    <a:pt x="6551" y="36457"/>
                    <a:pt x="6574" y="36480"/>
                  </a:cubicBezTo>
                  <a:cubicBezTo>
                    <a:pt x="6666" y="36480"/>
                    <a:pt x="6734" y="36434"/>
                    <a:pt x="6780" y="36366"/>
                  </a:cubicBezTo>
                  <a:cubicBezTo>
                    <a:pt x="6803" y="36320"/>
                    <a:pt x="6803" y="36297"/>
                    <a:pt x="6825" y="36252"/>
                  </a:cubicBezTo>
                  <a:cubicBezTo>
                    <a:pt x="6848" y="36229"/>
                    <a:pt x="6871" y="36206"/>
                    <a:pt x="6894" y="36206"/>
                  </a:cubicBezTo>
                  <a:cubicBezTo>
                    <a:pt x="7373" y="35978"/>
                    <a:pt x="7693" y="35681"/>
                    <a:pt x="7442" y="35088"/>
                  </a:cubicBezTo>
                  <a:cubicBezTo>
                    <a:pt x="7350" y="34882"/>
                    <a:pt x="7464" y="34677"/>
                    <a:pt x="7670" y="34563"/>
                  </a:cubicBezTo>
                  <a:cubicBezTo>
                    <a:pt x="8218" y="34220"/>
                    <a:pt x="8241" y="33604"/>
                    <a:pt x="8241" y="33079"/>
                  </a:cubicBezTo>
                  <a:cubicBezTo>
                    <a:pt x="8241" y="32737"/>
                    <a:pt x="8263" y="32531"/>
                    <a:pt x="8560" y="32372"/>
                  </a:cubicBezTo>
                  <a:cubicBezTo>
                    <a:pt x="8925" y="32166"/>
                    <a:pt x="9108" y="31915"/>
                    <a:pt x="8902" y="31481"/>
                  </a:cubicBezTo>
                  <a:cubicBezTo>
                    <a:pt x="8834" y="31322"/>
                    <a:pt x="8880" y="31116"/>
                    <a:pt x="8880" y="30956"/>
                  </a:cubicBezTo>
                  <a:cubicBezTo>
                    <a:pt x="8857" y="30911"/>
                    <a:pt x="8857" y="30888"/>
                    <a:pt x="8857" y="30865"/>
                  </a:cubicBezTo>
                  <a:cubicBezTo>
                    <a:pt x="8880" y="30842"/>
                    <a:pt x="8925" y="30819"/>
                    <a:pt x="8948" y="30774"/>
                  </a:cubicBezTo>
                  <a:cubicBezTo>
                    <a:pt x="8971" y="30705"/>
                    <a:pt x="8971" y="30637"/>
                    <a:pt x="8971" y="30568"/>
                  </a:cubicBezTo>
                  <a:cubicBezTo>
                    <a:pt x="8971" y="30568"/>
                    <a:pt x="8971" y="30546"/>
                    <a:pt x="8971" y="30546"/>
                  </a:cubicBezTo>
                  <a:cubicBezTo>
                    <a:pt x="9017" y="30500"/>
                    <a:pt x="9062" y="30431"/>
                    <a:pt x="9062" y="30363"/>
                  </a:cubicBezTo>
                  <a:cubicBezTo>
                    <a:pt x="9085" y="30340"/>
                    <a:pt x="9085" y="30340"/>
                    <a:pt x="9108" y="30340"/>
                  </a:cubicBezTo>
                  <a:cubicBezTo>
                    <a:pt x="9176" y="30272"/>
                    <a:pt x="9222" y="30226"/>
                    <a:pt x="9290" y="30158"/>
                  </a:cubicBezTo>
                  <a:cubicBezTo>
                    <a:pt x="9336" y="30089"/>
                    <a:pt x="9382" y="30021"/>
                    <a:pt x="9427" y="29929"/>
                  </a:cubicBezTo>
                  <a:cubicBezTo>
                    <a:pt x="9473" y="29838"/>
                    <a:pt x="9542" y="29747"/>
                    <a:pt x="9610" y="29633"/>
                  </a:cubicBezTo>
                  <a:cubicBezTo>
                    <a:pt x="9975" y="29016"/>
                    <a:pt x="10455" y="28423"/>
                    <a:pt x="10569" y="27692"/>
                  </a:cubicBezTo>
                  <a:cubicBezTo>
                    <a:pt x="10569" y="27670"/>
                    <a:pt x="10546" y="27670"/>
                    <a:pt x="10546" y="27647"/>
                  </a:cubicBezTo>
                  <a:cubicBezTo>
                    <a:pt x="10660" y="27578"/>
                    <a:pt x="10706" y="27464"/>
                    <a:pt x="10728" y="27350"/>
                  </a:cubicBezTo>
                  <a:cubicBezTo>
                    <a:pt x="10728" y="27327"/>
                    <a:pt x="10728" y="27327"/>
                    <a:pt x="10728" y="27327"/>
                  </a:cubicBezTo>
                  <a:cubicBezTo>
                    <a:pt x="10728" y="27327"/>
                    <a:pt x="10728" y="27327"/>
                    <a:pt x="10751" y="27350"/>
                  </a:cubicBezTo>
                  <a:cubicBezTo>
                    <a:pt x="11117" y="27327"/>
                    <a:pt x="11231" y="27030"/>
                    <a:pt x="11345" y="26757"/>
                  </a:cubicBezTo>
                  <a:cubicBezTo>
                    <a:pt x="11390" y="26620"/>
                    <a:pt x="11436" y="26460"/>
                    <a:pt x="11459" y="26323"/>
                  </a:cubicBezTo>
                  <a:cubicBezTo>
                    <a:pt x="11459" y="26300"/>
                    <a:pt x="11459" y="26254"/>
                    <a:pt x="11482" y="26232"/>
                  </a:cubicBezTo>
                  <a:cubicBezTo>
                    <a:pt x="11459" y="26209"/>
                    <a:pt x="11459" y="26186"/>
                    <a:pt x="11459" y="26163"/>
                  </a:cubicBezTo>
                  <a:cubicBezTo>
                    <a:pt x="12235" y="26003"/>
                    <a:pt x="12440" y="25319"/>
                    <a:pt x="12783" y="24725"/>
                  </a:cubicBezTo>
                  <a:cubicBezTo>
                    <a:pt x="12760" y="24725"/>
                    <a:pt x="12760" y="24702"/>
                    <a:pt x="12760" y="24702"/>
                  </a:cubicBezTo>
                  <a:cubicBezTo>
                    <a:pt x="13194" y="24565"/>
                    <a:pt x="13308" y="24109"/>
                    <a:pt x="13559" y="23789"/>
                  </a:cubicBezTo>
                  <a:cubicBezTo>
                    <a:pt x="13627" y="23698"/>
                    <a:pt x="13673" y="23584"/>
                    <a:pt x="13719" y="23447"/>
                  </a:cubicBezTo>
                  <a:cubicBezTo>
                    <a:pt x="14312" y="23401"/>
                    <a:pt x="14472" y="22876"/>
                    <a:pt x="14769" y="22488"/>
                  </a:cubicBezTo>
                  <a:cubicBezTo>
                    <a:pt x="14769" y="22443"/>
                    <a:pt x="14769" y="22397"/>
                    <a:pt x="14746" y="22374"/>
                  </a:cubicBezTo>
                  <a:cubicBezTo>
                    <a:pt x="15248" y="22328"/>
                    <a:pt x="15453" y="21940"/>
                    <a:pt x="15682" y="21575"/>
                  </a:cubicBezTo>
                  <a:cubicBezTo>
                    <a:pt x="15682" y="21530"/>
                    <a:pt x="15659" y="21484"/>
                    <a:pt x="15636" y="21438"/>
                  </a:cubicBezTo>
                  <a:lnTo>
                    <a:pt x="16275" y="20868"/>
                  </a:lnTo>
                  <a:lnTo>
                    <a:pt x="16412" y="20868"/>
                  </a:lnTo>
                  <a:cubicBezTo>
                    <a:pt x="16983" y="20708"/>
                    <a:pt x="17393" y="20274"/>
                    <a:pt x="17850" y="19932"/>
                  </a:cubicBezTo>
                  <a:cubicBezTo>
                    <a:pt x="17896" y="19863"/>
                    <a:pt x="17941" y="19795"/>
                    <a:pt x="17964" y="19726"/>
                  </a:cubicBezTo>
                  <a:cubicBezTo>
                    <a:pt x="17987" y="19658"/>
                    <a:pt x="18033" y="19589"/>
                    <a:pt x="18055" y="19544"/>
                  </a:cubicBezTo>
                  <a:cubicBezTo>
                    <a:pt x="18215" y="19430"/>
                    <a:pt x="18375" y="19316"/>
                    <a:pt x="18535" y="19201"/>
                  </a:cubicBezTo>
                  <a:cubicBezTo>
                    <a:pt x="18603" y="19201"/>
                    <a:pt x="18649" y="19179"/>
                    <a:pt x="18717" y="19156"/>
                  </a:cubicBezTo>
                  <a:cubicBezTo>
                    <a:pt x="18740" y="19133"/>
                    <a:pt x="18763" y="19110"/>
                    <a:pt x="18763" y="19087"/>
                  </a:cubicBezTo>
                  <a:cubicBezTo>
                    <a:pt x="18836" y="19105"/>
                    <a:pt x="18902" y="19116"/>
                    <a:pt x="18961" y="19116"/>
                  </a:cubicBezTo>
                  <a:cubicBezTo>
                    <a:pt x="19124" y="19116"/>
                    <a:pt x="19232" y="19038"/>
                    <a:pt x="19265" y="18836"/>
                  </a:cubicBezTo>
                  <a:cubicBezTo>
                    <a:pt x="19425" y="18813"/>
                    <a:pt x="19539" y="18722"/>
                    <a:pt x="19608" y="18585"/>
                  </a:cubicBezTo>
                  <a:cubicBezTo>
                    <a:pt x="19630" y="18585"/>
                    <a:pt x="19653" y="18608"/>
                    <a:pt x="19676" y="18608"/>
                  </a:cubicBezTo>
                  <a:cubicBezTo>
                    <a:pt x="20064" y="18517"/>
                    <a:pt x="20566" y="18585"/>
                    <a:pt x="20703" y="18037"/>
                  </a:cubicBezTo>
                  <a:cubicBezTo>
                    <a:pt x="20749" y="18037"/>
                    <a:pt x="20794" y="18014"/>
                    <a:pt x="20840" y="17992"/>
                  </a:cubicBezTo>
                  <a:cubicBezTo>
                    <a:pt x="20931" y="17923"/>
                    <a:pt x="21023" y="17878"/>
                    <a:pt x="21114" y="17832"/>
                  </a:cubicBezTo>
                  <a:cubicBezTo>
                    <a:pt x="21251" y="17786"/>
                    <a:pt x="21365" y="17741"/>
                    <a:pt x="21479" y="17672"/>
                  </a:cubicBezTo>
                  <a:cubicBezTo>
                    <a:pt x="21548" y="17649"/>
                    <a:pt x="21593" y="17626"/>
                    <a:pt x="21662" y="17626"/>
                  </a:cubicBezTo>
                  <a:cubicBezTo>
                    <a:pt x="21730" y="17604"/>
                    <a:pt x="21799" y="17558"/>
                    <a:pt x="21867" y="17535"/>
                  </a:cubicBezTo>
                  <a:cubicBezTo>
                    <a:pt x="21936" y="17489"/>
                    <a:pt x="21981" y="17467"/>
                    <a:pt x="22050" y="17421"/>
                  </a:cubicBezTo>
                  <a:cubicBezTo>
                    <a:pt x="22118" y="17398"/>
                    <a:pt x="22164" y="17353"/>
                    <a:pt x="22232" y="17284"/>
                  </a:cubicBezTo>
                  <a:lnTo>
                    <a:pt x="22210" y="17284"/>
                  </a:lnTo>
                  <a:cubicBezTo>
                    <a:pt x="22210" y="17261"/>
                    <a:pt x="22232" y="17261"/>
                    <a:pt x="22232" y="17238"/>
                  </a:cubicBezTo>
                  <a:close/>
                  <a:moveTo>
                    <a:pt x="45834" y="47139"/>
                  </a:moveTo>
                  <a:cubicBezTo>
                    <a:pt x="45805" y="47159"/>
                    <a:pt x="45788" y="47166"/>
                    <a:pt x="45782" y="47166"/>
                  </a:cubicBezTo>
                  <a:cubicBezTo>
                    <a:pt x="45773" y="47166"/>
                    <a:pt x="45785" y="47153"/>
                    <a:pt x="45811" y="47139"/>
                  </a:cubicBezTo>
                  <a:close/>
                  <a:moveTo>
                    <a:pt x="16754" y="49696"/>
                  </a:moveTo>
                  <a:cubicBezTo>
                    <a:pt x="16754" y="49696"/>
                    <a:pt x="16754" y="49696"/>
                    <a:pt x="16754" y="49719"/>
                  </a:cubicBezTo>
                  <a:lnTo>
                    <a:pt x="16732" y="49719"/>
                  </a:lnTo>
                  <a:cubicBezTo>
                    <a:pt x="16732" y="49719"/>
                    <a:pt x="16754" y="49696"/>
                    <a:pt x="16754" y="49696"/>
                  </a:cubicBezTo>
                  <a:close/>
                  <a:moveTo>
                    <a:pt x="36841" y="49901"/>
                  </a:moveTo>
                  <a:cubicBezTo>
                    <a:pt x="36841" y="49901"/>
                    <a:pt x="36863" y="49924"/>
                    <a:pt x="36863" y="49924"/>
                  </a:cubicBezTo>
                  <a:lnTo>
                    <a:pt x="36841" y="49924"/>
                  </a:lnTo>
                  <a:lnTo>
                    <a:pt x="36841" y="49901"/>
                  </a:lnTo>
                  <a:close/>
                  <a:moveTo>
                    <a:pt x="23328" y="47345"/>
                  </a:moveTo>
                  <a:cubicBezTo>
                    <a:pt x="23328" y="47391"/>
                    <a:pt x="23351" y="47413"/>
                    <a:pt x="23351" y="47459"/>
                  </a:cubicBezTo>
                  <a:cubicBezTo>
                    <a:pt x="23965" y="47635"/>
                    <a:pt x="24589" y="47716"/>
                    <a:pt x="25223" y="47716"/>
                  </a:cubicBezTo>
                  <a:cubicBezTo>
                    <a:pt x="25577" y="47716"/>
                    <a:pt x="25935" y="47691"/>
                    <a:pt x="26295" y="47642"/>
                  </a:cubicBezTo>
                  <a:lnTo>
                    <a:pt x="26364" y="47642"/>
                  </a:lnTo>
                  <a:cubicBezTo>
                    <a:pt x="26455" y="47801"/>
                    <a:pt x="26455" y="48007"/>
                    <a:pt x="26455" y="48212"/>
                  </a:cubicBezTo>
                  <a:cubicBezTo>
                    <a:pt x="26455" y="48441"/>
                    <a:pt x="26387" y="48692"/>
                    <a:pt x="26546" y="48897"/>
                  </a:cubicBezTo>
                  <a:cubicBezTo>
                    <a:pt x="26524" y="48966"/>
                    <a:pt x="26524" y="48988"/>
                    <a:pt x="26569" y="49011"/>
                  </a:cubicBezTo>
                  <a:cubicBezTo>
                    <a:pt x="26638" y="49354"/>
                    <a:pt x="26478" y="49696"/>
                    <a:pt x="26729" y="50015"/>
                  </a:cubicBezTo>
                  <a:cubicBezTo>
                    <a:pt x="26729" y="50700"/>
                    <a:pt x="26752" y="51408"/>
                    <a:pt x="26752" y="52115"/>
                  </a:cubicBezTo>
                  <a:cubicBezTo>
                    <a:pt x="26752" y="52184"/>
                    <a:pt x="26775" y="52252"/>
                    <a:pt x="26775" y="52298"/>
                  </a:cubicBezTo>
                  <a:cubicBezTo>
                    <a:pt x="26663" y="52494"/>
                    <a:pt x="26499" y="52518"/>
                    <a:pt x="26332" y="52518"/>
                  </a:cubicBezTo>
                  <a:cubicBezTo>
                    <a:pt x="26276" y="52518"/>
                    <a:pt x="26221" y="52516"/>
                    <a:pt x="26166" y="52516"/>
                  </a:cubicBezTo>
                  <a:cubicBezTo>
                    <a:pt x="26117" y="52516"/>
                    <a:pt x="26068" y="52518"/>
                    <a:pt x="26021" y="52526"/>
                  </a:cubicBezTo>
                  <a:cubicBezTo>
                    <a:pt x="25320" y="52501"/>
                    <a:pt x="24626" y="52483"/>
                    <a:pt x="23931" y="52483"/>
                  </a:cubicBezTo>
                  <a:cubicBezTo>
                    <a:pt x="23359" y="52483"/>
                    <a:pt x="22787" y="52495"/>
                    <a:pt x="22210" y="52526"/>
                  </a:cubicBezTo>
                  <a:cubicBezTo>
                    <a:pt x="22027" y="52503"/>
                    <a:pt x="21844" y="52481"/>
                    <a:pt x="21662" y="52458"/>
                  </a:cubicBezTo>
                  <a:cubicBezTo>
                    <a:pt x="21799" y="52047"/>
                    <a:pt x="21913" y="51636"/>
                    <a:pt x="21822" y="51202"/>
                  </a:cubicBezTo>
                  <a:cubicBezTo>
                    <a:pt x="21844" y="50769"/>
                    <a:pt x="21936" y="50335"/>
                    <a:pt x="21776" y="49924"/>
                  </a:cubicBezTo>
                  <a:cubicBezTo>
                    <a:pt x="21799" y="49742"/>
                    <a:pt x="21799" y="49559"/>
                    <a:pt x="21822" y="49376"/>
                  </a:cubicBezTo>
                  <a:cubicBezTo>
                    <a:pt x="21867" y="49262"/>
                    <a:pt x="21867" y="49125"/>
                    <a:pt x="21799" y="49011"/>
                  </a:cubicBezTo>
                  <a:cubicBezTo>
                    <a:pt x="21776" y="48692"/>
                    <a:pt x="21890" y="48349"/>
                    <a:pt x="21662" y="48053"/>
                  </a:cubicBezTo>
                  <a:cubicBezTo>
                    <a:pt x="21685" y="48030"/>
                    <a:pt x="21685" y="48030"/>
                    <a:pt x="21685" y="48030"/>
                  </a:cubicBezTo>
                  <a:cubicBezTo>
                    <a:pt x="21685" y="48007"/>
                    <a:pt x="21707" y="47984"/>
                    <a:pt x="21707" y="47961"/>
                  </a:cubicBezTo>
                  <a:cubicBezTo>
                    <a:pt x="21707" y="47893"/>
                    <a:pt x="21707" y="47847"/>
                    <a:pt x="21685" y="47801"/>
                  </a:cubicBezTo>
                  <a:cubicBezTo>
                    <a:pt x="21797" y="47783"/>
                    <a:pt x="21911" y="47778"/>
                    <a:pt x="22027" y="47778"/>
                  </a:cubicBezTo>
                  <a:cubicBezTo>
                    <a:pt x="22129" y="47778"/>
                    <a:pt x="22231" y="47782"/>
                    <a:pt x="22333" y="47782"/>
                  </a:cubicBezTo>
                  <a:cubicBezTo>
                    <a:pt x="22682" y="47782"/>
                    <a:pt x="23024" y="47742"/>
                    <a:pt x="23305" y="47391"/>
                  </a:cubicBezTo>
                  <a:cubicBezTo>
                    <a:pt x="23305" y="47368"/>
                    <a:pt x="23328" y="47368"/>
                    <a:pt x="23328" y="47345"/>
                  </a:cubicBezTo>
                  <a:close/>
                  <a:moveTo>
                    <a:pt x="20931" y="47482"/>
                  </a:moveTo>
                  <a:cubicBezTo>
                    <a:pt x="20931" y="47482"/>
                    <a:pt x="20931" y="47505"/>
                    <a:pt x="20931" y="47505"/>
                  </a:cubicBezTo>
                  <a:cubicBezTo>
                    <a:pt x="21000" y="47596"/>
                    <a:pt x="21046" y="47687"/>
                    <a:pt x="21068" y="47801"/>
                  </a:cubicBezTo>
                  <a:cubicBezTo>
                    <a:pt x="21091" y="47916"/>
                    <a:pt x="21114" y="48030"/>
                    <a:pt x="21160" y="48121"/>
                  </a:cubicBezTo>
                  <a:cubicBezTo>
                    <a:pt x="21182" y="48189"/>
                    <a:pt x="21228" y="48235"/>
                    <a:pt x="21297" y="48281"/>
                  </a:cubicBezTo>
                  <a:lnTo>
                    <a:pt x="21274" y="48281"/>
                  </a:lnTo>
                  <a:lnTo>
                    <a:pt x="21251" y="48258"/>
                  </a:lnTo>
                  <a:lnTo>
                    <a:pt x="21251" y="48258"/>
                  </a:lnTo>
                  <a:cubicBezTo>
                    <a:pt x="21114" y="48463"/>
                    <a:pt x="21068" y="48646"/>
                    <a:pt x="21274" y="48829"/>
                  </a:cubicBezTo>
                  <a:cubicBezTo>
                    <a:pt x="21297" y="49148"/>
                    <a:pt x="21297" y="49445"/>
                    <a:pt x="21297" y="49742"/>
                  </a:cubicBezTo>
                  <a:cubicBezTo>
                    <a:pt x="21297" y="49810"/>
                    <a:pt x="21297" y="49879"/>
                    <a:pt x="21319" y="49924"/>
                  </a:cubicBezTo>
                  <a:cubicBezTo>
                    <a:pt x="21297" y="49993"/>
                    <a:pt x="21274" y="50061"/>
                    <a:pt x="21297" y="50107"/>
                  </a:cubicBezTo>
                  <a:cubicBezTo>
                    <a:pt x="21228" y="50221"/>
                    <a:pt x="21182" y="50335"/>
                    <a:pt x="21114" y="50449"/>
                  </a:cubicBezTo>
                  <a:cubicBezTo>
                    <a:pt x="21228" y="50632"/>
                    <a:pt x="21091" y="50860"/>
                    <a:pt x="21251" y="51043"/>
                  </a:cubicBezTo>
                  <a:cubicBezTo>
                    <a:pt x="21228" y="51065"/>
                    <a:pt x="21205" y="51088"/>
                    <a:pt x="21182" y="51111"/>
                  </a:cubicBezTo>
                  <a:cubicBezTo>
                    <a:pt x="21000" y="51431"/>
                    <a:pt x="21114" y="51773"/>
                    <a:pt x="21000" y="52115"/>
                  </a:cubicBezTo>
                  <a:cubicBezTo>
                    <a:pt x="20822" y="52306"/>
                    <a:pt x="20617" y="52348"/>
                    <a:pt x="20406" y="52348"/>
                  </a:cubicBezTo>
                  <a:cubicBezTo>
                    <a:pt x="20238" y="52348"/>
                    <a:pt x="20067" y="52321"/>
                    <a:pt x="19904" y="52321"/>
                  </a:cubicBezTo>
                  <a:cubicBezTo>
                    <a:pt x="19665" y="52315"/>
                    <a:pt x="19425" y="52311"/>
                    <a:pt x="19186" y="52311"/>
                  </a:cubicBezTo>
                  <a:cubicBezTo>
                    <a:pt x="18468" y="52311"/>
                    <a:pt x="17753" y="52349"/>
                    <a:pt x="17051" y="52503"/>
                  </a:cubicBezTo>
                  <a:cubicBezTo>
                    <a:pt x="17028" y="52526"/>
                    <a:pt x="17028" y="52572"/>
                    <a:pt x="17005" y="52618"/>
                  </a:cubicBezTo>
                  <a:cubicBezTo>
                    <a:pt x="17005" y="52389"/>
                    <a:pt x="16868" y="52230"/>
                    <a:pt x="16800" y="52024"/>
                  </a:cubicBezTo>
                  <a:cubicBezTo>
                    <a:pt x="16800" y="52001"/>
                    <a:pt x="16800" y="52001"/>
                    <a:pt x="16777" y="51978"/>
                  </a:cubicBezTo>
                  <a:lnTo>
                    <a:pt x="16777" y="51978"/>
                  </a:lnTo>
                  <a:cubicBezTo>
                    <a:pt x="16794" y="51984"/>
                    <a:pt x="16809" y="51987"/>
                    <a:pt x="16821" y="51987"/>
                  </a:cubicBezTo>
                  <a:cubicBezTo>
                    <a:pt x="16857" y="51987"/>
                    <a:pt x="16874" y="51961"/>
                    <a:pt x="16891" y="51910"/>
                  </a:cubicBezTo>
                  <a:cubicBezTo>
                    <a:pt x="16891" y="51796"/>
                    <a:pt x="16891" y="51682"/>
                    <a:pt x="16914" y="51568"/>
                  </a:cubicBezTo>
                  <a:cubicBezTo>
                    <a:pt x="17211" y="50814"/>
                    <a:pt x="17165" y="50084"/>
                    <a:pt x="16868" y="49331"/>
                  </a:cubicBezTo>
                  <a:cubicBezTo>
                    <a:pt x="16663" y="48851"/>
                    <a:pt x="17074" y="48326"/>
                    <a:pt x="16754" y="47870"/>
                  </a:cubicBezTo>
                  <a:cubicBezTo>
                    <a:pt x="16754" y="47847"/>
                    <a:pt x="16754" y="47801"/>
                    <a:pt x="16754" y="47779"/>
                  </a:cubicBezTo>
                  <a:cubicBezTo>
                    <a:pt x="16800" y="47779"/>
                    <a:pt x="16846" y="47801"/>
                    <a:pt x="16891" y="47801"/>
                  </a:cubicBezTo>
                  <a:cubicBezTo>
                    <a:pt x="17292" y="47828"/>
                    <a:pt x="17701" y="47839"/>
                    <a:pt x="18109" y="47839"/>
                  </a:cubicBezTo>
                  <a:cubicBezTo>
                    <a:pt x="18397" y="47839"/>
                    <a:pt x="18685" y="47834"/>
                    <a:pt x="18968" y="47824"/>
                  </a:cubicBezTo>
                  <a:cubicBezTo>
                    <a:pt x="19016" y="47823"/>
                    <a:pt x="19063" y="47822"/>
                    <a:pt x="19110" y="47822"/>
                  </a:cubicBezTo>
                  <a:cubicBezTo>
                    <a:pt x="19328" y="47822"/>
                    <a:pt x="19550" y="47836"/>
                    <a:pt x="19770" y="47836"/>
                  </a:cubicBezTo>
                  <a:cubicBezTo>
                    <a:pt x="20155" y="47836"/>
                    <a:pt x="20536" y="47792"/>
                    <a:pt x="20886" y="47550"/>
                  </a:cubicBezTo>
                  <a:cubicBezTo>
                    <a:pt x="20909" y="47528"/>
                    <a:pt x="20909" y="47505"/>
                    <a:pt x="20931" y="47482"/>
                  </a:cubicBezTo>
                  <a:close/>
                  <a:moveTo>
                    <a:pt x="30405" y="47384"/>
                  </a:moveTo>
                  <a:cubicBezTo>
                    <a:pt x="30406" y="47391"/>
                    <a:pt x="30412" y="47391"/>
                    <a:pt x="30427" y="47391"/>
                  </a:cubicBezTo>
                  <a:cubicBezTo>
                    <a:pt x="30475" y="47407"/>
                    <a:pt x="30524" y="47423"/>
                    <a:pt x="30580" y="47423"/>
                  </a:cubicBezTo>
                  <a:cubicBezTo>
                    <a:pt x="30603" y="47423"/>
                    <a:pt x="30628" y="47420"/>
                    <a:pt x="30655" y="47413"/>
                  </a:cubicBezTo>
                  <a:cubicBezTo>
                    <a:pt x="30678" y="47436"/>
                    <a:pt x="30723" y="47459"/>
                    <a:pt x="30746" y="47482"/>
                  </a:cubicBezTo>
                  <a:cubicBezTo>
                    <a:pt x="30997" y="47573"/>
                    <a:pt x="31226" y="47710"/>
                    <a:pt x="31408" y="47916"/>
                  </a:cubicBezTo>
                  <a:cubicBezTo>
                    <a:pt x="31454" y="47938"/>
                    <a:pt x="31477" y="47961"/>
                    <a:pt x="31522" y="47984"/>
                  </a:cubicBezTo>
                  <a:cubicBezTo>
                    <a:pt x="31500" y="48189"/>
                    <a:pt x="31431" y="48418"/>
                    <a:pt x="31522" y="48646"/>
                  </a:cubicBezTo>
                  <a:cubicBezTo>
                    <a:pt x="31500" y="48714"/>
                    <a:pt x="31500" y="48783"/>
                    <a:pt x="31545" y="48829"/>
                  </a:cubicBezTo>
                  <a:cubicBezTo>
                    <a:pt x="31522" y="49559"/>
                    <a:pt x="31522" y="50289"/>
                    <a:pt x="31500" y="51020"/>
                  </a:cubicBezTo>
                  <a:cubicBezTo>
                    <a:pt x="31500" y="51088"/>
                    <a:pt x="31500" y="51157"/>
                    <a:pt x="31500" y="51202"/>
                  </a:cubicBezTo>
                  <a:lnTo>
                    <a:pt x="31477" y="51750"/>
                  </a:lnTo>
                  <a:cubicBezTo>
                    <a:pt x="31226" y="52001"/>
                    <a:pt x="31431" y="52366"/>
                    <a:pt x="31271" y="52640"/>
                  </a:cubicBezTo>
                  <a:cubicBezTo>
                    <a:pt x="31087" y="52579"/>
                    <a:pt x="30907" y="52558"/>
                    <a:pt x="30728" y="52558"/>
                  </a:cubicBezTo>
                  <a:cubicBezTo>
                    <a:pt x="30442" y="52558"/>
                    <a:pt x="30160" y="52612"/>
                    <a:pt x="29879" y="52640"/>
                  </a:cubicBezTo>
                  <a:cubicBezTo>
                    <a:pt x="29788" y="52549"/>
                    <a:pt x="29673" y="52549"/>
                    <a:pt x="29559" y="52549"/>
                  </a:cubicBezTo>
                  <a:cubicBezTo>
                    <a:pt x="28829" y="52526"/>
                    <a:pt x="28076" y="52572"/>
                    <a:pt x="27345" y="52435"/>
                  </a:cubicBezTo>
                  <a:cubicBezTo>
                    <a:pt x="27345" y="52389"/>
                    <a:pt x="27345" y="52344"/>
                    <a:pt x="27300" y="52298"/>
                  </a:cubicBezTo>
                  <a:cubicBezTo>
                    <a:pt x="27345" y="52252"/>
                    <a:pt x="27345" y="52207"/>
                    <a:pt x="27322" y="52161"/>
                  </a:cubicBezTo>
                  <a:cubicBezTo>
                    <a:pt x="27482" y="51339"/>
                    <a:pt x="27300" y="50540"/>
                    <a:pt x="27117" y="49742"/>
                  </a:cubicBezTo>
                  <a:cubicBezTo>
                    <a:pt x="27071" y="49742"/>
                    <a:pt x="27049" y="49696"/>
                    <a:pt x="27026" y="49650"/>
                  </a:cubicBezTo>
                  <a:lnTo>
                    <a:pt x="27026" y="49650"/>
                  </a:lnTo>
                  <a:cubicBezTo>
                    <a:pt x="27049" y="49673"/>
                    <a:pt x="27071" y="49696"/>
                    <a:pt x="27117" y="49742"/>
                  </a:cubicBezTo>
                  <a:cubicBezTo>
                    <a:pt x="27094" y="49399"/>
                    <a:pt x="27071" y="49034"/>
                    <a:pt x="27003" y="48692"/>
                  </a:cubicBezTo>
                  <a:cubicBezTo>
                    <a:pt x="26866" y="48007"/>
                    <a:pt x="26820" y="47779"/>
                    <a:pt x="27049" y="47619"/>
                  </a:cubicBezTo>
                  <a:lnTo>
                    <a:pt x="27574" y="47619"/>
                  </a:lnTo>
                  <a:cubicBezTo>
                    <a:pt x="27636" y="47616"/>
                    <a:pt x="27698" y="47614"/>
                    <a:pt x="27761" y="47614"/>
                  </a:cubicBezTo>
                  <a:cubicBezTo>
                    <a:pt x="28137" y="47614"/>
                    <a:pt x="28526" y="47664"/>
                    <a:pt x="28897" y="47664"/>
                  </a:cubicBezTo>
                  <a:cubicBezTo>
                    <a:pt x="29174" y="47676"/>
                    <a:pt x="29457" y="47739"/>
                    <a:pt x="29729" y="47739"/>
                  </a:cubicBezTo>
                  <a:cubicBezTo>
                    <a:pt x="29974" y="47739"/>
                    <a:pt x="30211" y="47688"/>
                    <a:pt x="30427" y="47505"/>
                  </a:cubicBezTo>
                  <a:cubicBezTo>
                    <a:pt x="30427" y="47464"/>
                    <a:pt x="30409" y="47424"/>
                    <a:pt x="30405" y="47384"/>
                  </a:cubicBezTo>
                  <a:close/>
                  <a:moveTo>
                    <a:pt x="39466" y="47368"/>
                  </a:moveTo>
                  <a:cubicBezTo>
                    <a:pt x="39488" y="47391"/>
                    <a:pt x="39511" y="47436"/>
                    <a:pt x="39557" y="47459"/>
                  </a:cubicBezTo>
                  <a:cubicBezTo>
                    <a:pt x="39854" y="47596"/>
                    <a:pt x="40105" y="47779"/>
                    <a:pt x="40264" y="48075"/>
                  </a:cubicBezTo>
                  <a:cubicBezTo>
                    <a:pt x="40333" y="48212"/>
                    <a:pt x="40424" y="48326"/>
                    <a:pt x="40493" y="48486"/>
                  </a:cubicBezTo>
                  <a:cubicBezTo>
                    <a:pt x="40516" y="48555"/>
                    <a:pt x="40538" y="48623"/>
                    <a:pt x="40561" y="48692"/>
                  </a:cubicBezTo>
                  <a:cubicBezTo>
                    <a:pt x="40584" y="48760"/>
                    <a:pt x="40584" y="48806"/>
                    <a:pt x="40607" y="48874"/>
                  </a:cubicBezTo>
                  <a:cubicBezTo>
                    <a:pt x="40630" y="49376"/>
                    <a:pt x="40789" y="49879"/>
                    <a:pt x="40972" y="50358"/>
                  </a:cubicBezTo>
                  <a:cubicBezTo>
                    <a:pt x="40949" y="50404"/>
                    <a:pt x="40949" y="50449"/>
                    <a:pt x="40995" y="50472"/>
                  </a:cubicBezTo>
                  <a:cubicBezTo>
                    <a:pt x="41132" y="51020"/>
                    <a:pt x="40858" y="51613"/>
                    <a:pt x="41155" y="52138"/>
                  </a:cubicBezTo>
                  <a:lnTo>
                    <a:pt x="41132" y="52138"/>
                  </a:lnTo>
                  <a:cubicBezTo>
                    <a:pt x="41155" y="52207"/>
                    <a:pt x="41155" y="52298"/>
                    <a:pt x="41155" y="52366"/>
                  </a:cubicBezTo>
                  <a:cubicBezTo>
                    <a:pt x="41109" y="52366"/>
                    <a:pt x="41063" y="52389"/>
                    <a:pt x="41018" y="52412"/>
                  </a:cubicBezTo>
                  <a:cubicBezTo>
                    <a:pt x="40995" y="52458"/>
                    <a:pt x="40972" y="52481"/>
                    <a:pt x="40972" y="52526"/>
                  </a:cubicBezTo>
                  <a:cubicBezTo>
                    <a:pt x="40739" y="52526"/>
                    <a:pt x="40515" y="52477"/>
                    <a:pt x="40293" y="52477"/>
                  </a:cubicBezTo>
                  <a:cubicBezTo>
                    <a:pt x="40146" y="52477"/>
                    <a:pt x="40000" y="52499"/>
                    <a:pt x="39854" y="52572"/>
                  </a:cubicBezTo>
                  <a:cubicBezTo>
                    <a:pt x="39785" y="52526"/>
                    <a:pt x="39739" y="52503"/>
                    <a:pt x="39671" y="52481"/>
                  </a:cubicBezTo>
                  <a:cubicBezTo>
                    <a:pt x="39435" y="52481"/>
                    <a:pt x="39198" y="52375"/>
                    <a:pt x="38968" y="52375"/>
                  </a:cubicBezTo>
                  <a:cubicBezTo>
                    <a:pt x="38843" y="52375"/>
                    <a:pt x="38719" y="52407"/>
                    <a:pt x="38598" y="52503"/>
                  </a:cubicBezTo>
                  <a:cubicBezTo>
                    <a:pt x="38598" y="52549"/>
                    <a:pt x="38575" y="52595"/>
                    <a:pt x="38553" y="52618"/>
                  </a:cubicBezTo>
                  <a:cubicBezTo>
                    <a:pt x="38530" y="52618"/>
                    <a:pt x="38484" y="52618"/>
                    <a:pt x="38461" y="52640"/>
                  </a:cubicBezTo>
                  <a:cubicBezTo>
                    <a:pt x="38340" y="52543"/>
                    <a:pt x="38225" y="52491"/>
                    <a:pt x="38113" y="52491"/>
                  </a:cubicBezTo>
                  <a:cubicBezTo>
                    <a:pt x="38015" y="52491"/>
                    <a:pt x="37918" y="52532"/>
                    <a:pt x="37822" y="52618"/>
                  </a:cubicBezTo>
                  <a:cubicBezTo>
                    <a:pt x="37731" y="52640"/>
                    <a:pt x="37662" y="52640"/>
                    <a:pt x="37594" y="52640"/>
                  </a:cubicBezTo>
                  <a:cubicBezTo>
                    <a:pt x="37503" y="52595"/>
                    <a:pt x="37434" y="52526"/>
                    <a:pt x="37366" y="52458"/>
                  </a:cubicBezTo>
                  <a:lnTo>
                    <a:pt x="37366" y="52458"/>
                  </a:lnTo>
                  <a:cubicBezTo>
                    <a:pt x="37367" y="52124"/>
                    <a:pt x="37387" y="51812"/>
                    <a:pt x="37343" y="51499"/>
                  </a:cubicBezTo>
                  <a:cubicBezTo>
                    <a:pt x="37251" y="50837"/>
                    <a:pt x="37480" y="50175"/>
                    <a:pt x="37183" y="49559"/>
                  </a:cubicBezTo>
                  <a:cubicBezTo>
                    <a:pt x="37229" y="49490"/>
                    <a:pt x="37206" y="49445"/>
                    <a:pt x="37160" y="49376"/>
                  </a:cubicBezTo>
                  <a:cubicBezTo>
                    <a:pt x="37160" y="49331"/>
                    <a:pt x="37160" y="49262"/>
                    <a:pt x="37160" y="49194"/>
                  </a:cubicBezTo>
                  <a:cubicBezTo>
                    <a:pt x="37160" y="49080"/>
                    <a:pt x="37160" y="48966"/>
                    <a:pt x="37160" y="48829"/>
                  </a:cubicBezTo>
                  <a:cubicBezTo>
                    <a:pt x="37160" y="48783"/>
                    <a:pt x="37160" y="48714"/>
                    <a:pt x="37160" y="48646"/>
                  </a:cubicBezTo>
                  <a:cubicBezTo>
                    <a:pt x="37137" y="48600"/>
                    <a:pt x="37137" y="48532"/>
                    <a:pt x="37137" y="48463"/>
                  </a:cubicBezTo>
                  <a:cubicBezTo>
                    <a:pt x="37183" y="48326"/>
                    <a:pt x="37137" y="48189"/>
                    <a:pt x="37000" y="48075"/>
                  </a:cubicBezTo>
                  <a:cubicBezTo>
                    <a:pt x="36909" y="47710"/>
                    <a:pt x="37092" y="47550"/>
                    <a:pt x="37343" y="47459"/>
                  </a:cubicBezTo>
                  <a:cubicBezTo>
                    <a:pt x="37411" y="47459"/>
                    <a:pt x="37480" y="47436"/>
                    <a:pt x="37548" y="47391"/>
                  </a:cubicBezTo>
                  <a:lnTo>
                    <a:pt x="37525" y="47368"/>
                  </a:lnTo>
                  <a:lnTo>
                    <a:pt x="37525" y="47368"/>
                  </a:lnTo>
                  <a:cubicBezTo>
                    <a:pt x="37845" y="47391"/>
                    <a:pt x="38170" y="47402"/>
                    <a:pt x="38495" y="47402"/>
                  </a:cubicBezTo>
                  <a:cubicBezTo>
                    <a:pt x="38821" y="47402"/>
                    <a:pt x="39146" y="47391"/>
                    <a:pt x="39466" y="47368"/>
                  </a:cubicBezTo>
                  <a:close/>
                  <a:moveTo>
                    <a:pt x="46039" y="47322"/>
                  </a:moveTo>
                  <a:cubicBezTo>
                    <a:pt x="46062" y="47345"/>
                    <a:pt x="46062" y="47345"/>
                    <a:pt x="46062" y="47345"/>
                  </a:cubicBezTo>
                  <a:cubicBezTo>
                    <a:pt x="46086" y="47385"/>
                    <a:pt x="46090" y="47394"/>
                    <a:pt x="46088" y="47394"/>
                  </a:cubicBezTo>
                  <a:cubicBezTo>
                    <a:pt x="46086" y="47394"/>
                    <a:pt x="46079" y="47387"/>
                    <a:pt x="46075" y="47387"/>
                  </a:cubicBezTo>
                  <a:lnTo>
                    <a:pt x="46075" y="47387"/>
                  </a:lnTo>
                  <a:cubicBezTo>
                    <a:pt x="46070" y="47387"/>
                    <a:pt x="46069" y="47396"/>
                    <a:pt x="46085" y="47436"/>
                  </a:cubicBezTo>
                  <a:cubicBezTo>
                    <a:pt x="46153" y="47482"/>
                    <a:pt x="46245" y="47528"/>
                    <a:pt x="46313" y="47550"/>
                  </a:cubicBezTo>
                  <a:cubicBezTo>
                    <a:pt x="46632" y="47595"/>
                    <a:pt x="46950" y="47611"/>
                    <a:pt x="47269" y="47611"/>
                  </a:cubicBezTo>
                  <a:cubicBezTo>
                    <a:pt x="47772" y="47611"/>
                    <a:pt x="48275" y="47569"/>
                    <a:pt x="48778" y="47528"/>
                  </a:cubicBezTo>
                  <a:lnTo>
                    <a:pt x="48778" y="47528"/>
                  </a:lnTo>
                  <a:cubicBezTo>
                    <a:pt x="48687" y="47801"/>
                    <a:pt x="48847" y="48007"/>
                    <a:pt x="49121" y="48167"/>
                  </a:cubicBezTo>
                  <a:lnTo>
                    <a:pt x="49189" y="48167"/>
                  </a:lnTo>
                  <a:cubicBezTo>
                    <a:pt x="49212" y="48258"/>
                    <a:pt x="49258" y="48349"/>
                    <a:pt x="49326" y="48418"/>
                  </a:cubicBezTo>
                  <a:cubicBezTo>
                    <a:pt x="49326" y="48463"/>
                    <a:pt x="49303" y="48509"/>
                    <a:pt x="49303" y="48577"/>
                  </a:cubicBezTo>
                  <a:cubicBezTo>
                    <a:pt x="49372" y="48920"/>
                    <a:pt x="49509" y="49194"/>
                    <a:pt x="49874" y="49285"/>
                  </a:cubicBezTo>
                  <a:cubicBezTo>
                    <a:pt x="49874" y="49308"/>
                    <a:pt x="49874" y="49354"/>
                    <a:pt x="49874" y="49376"/>
                  </a:cubicBezTo>
                  <a:cubicBezTo>
                    <a:pt x="49897" y="49468"/>
                    <a:pt x="49942" y="49559"/>
                    <a:pt x="50011" y="49627"/>
                  </a:cubicBezTo>
                  <a:cubicBezTo>
                    <a:pt x="50034" y="49673"/>
                    <a:pt x="50056" y="49696"/>
                    <a:pt x="50102" y="49719"/>
                  </a:cubicBezTo>
                  <a:cubicBezTo>
                    <a:pt x="50102" y="49719"/>
                    <a:pt x="50079" y="49742"/>
                    <a:pt x="50079" y="49764"/>
                  </a:cubicBezTo>
                  <a:cubicBezTo>
                    <a:pt x="50034" y="50061"/>
                    <a:pt x="50262" y="50289"/>
                    <a:pt x="50376" y="50563"/>
                  </a:cubicBezTo>
                  <a:cubicBezTo>
                    <a:pt x="50696" y="50974"/>
                    <a:pt x="50810" y="51590"/>
                    <a:pt x="51380" y="51796"/>
                  </a:cubicBezTo>
                  <a:cubicBezTo>
                    <a:pt x="51380" y="51796"/>
                    <a:pt x="51398" y="51796"/>
                    <a:pt x="51402" y="51781"/>
                  </a:cubicBezTo>
                  <a:lnTo>
                    <a:pt x="51402" y="51781"/>
                  </a:lnTo>
                  <a:cubicBezTo>
                    <a:pt x="51359" y="52118"/>
                    <a:pt x="51474" y="52322"/>
                    <a:pt x="51746" y="52435"/>
                  </a:cubicBezTo>
                  <a:cubicBezTo>
                    <a:pt x="51723" y="52458"/>
                    <a:pt x="51723" y="52481"/>
                    <a:pt x="51723" y="52503"/>
                  </a:cubicBezTo>
                  <a:cubicBezTo>
                    <a:pt x="51281" y="52592"/>
                    <a:pt x="50840" y="52632"/>
                    <a:pt x="50399" y="52632"/>
                  </a:cubicBezTo>
                  <a:cubicBezTo>
                    <a:pt x="49927" y="52632"/>
                    <a:pt x="49455" y="52586"/>
                    <a:pt x="48984" y="52503"/>
                  </a:cubicBezTo>
                  <a:cubicBezTo>
                    <a:pt x="48824" y="52469"/>
                    <a:pt x="48670" y="52446"/>
                    <a:pt x="48516" y="52446"/>
                  </a:cubicBezTo>
                  <a:cubicBezTo>
                    <a:pt x="48362" y="52446"/>
                    <a:pt x="48208" y="52469"/>
                    <a:pt x="48048" y="52526"/>
                  </a:cubicBezTo>
                  <a:cubicBezTo>
                    <a:pt x="47957" y="52549"/>
                    <a:pt x="47888" y="52595"/>
                    <a:pt x="47842" y="52640"/>
                  </a:cubicBezTo>
                  <a:cubicBezTo>
                    <a:pt x="47409" y="52640"/>
                    <a:pt x="47044" y="52549"/>
                    <a:pt x="46952" y="52024"/>
                  </a:cubicBezTo>
                  <a:cubicBezTo>
                    <a:pt x="46907" y="51796"/>
                    <a:pt x="46747" y="51590"/>
                    <a:pt x="46633" y="51385"/>
                  </a:cubicBezTo>
                  <a:cubicBezTo>
                    <a:pt x="46633" y="51271"/>
                    <a:pt x="46587" y="51180"/>
                    <a:pt x="46496" y="51111"/>
                  </a:cubicBezTo>
                  <a:cubicBezTo>
                    <a:pt x="46587" y="51020"/>
                    <a:pt x="46610" y="50928"/>
                    <a:pt x="46473" y="50860"/>
                  </a:cubicBezTo>
                  <a:lnTo>
                    <a:pt x="46473" y="50837"/>
                  </a:lnTo>
                  <a:cubicBezTo>
                    <a:pt x="46427" y="50769"/>
                    <a:pt x="46336" y="50723"/>
                    <a:pt x="46313" y="50655"/>
                  </a:cubicBezTo>
                  <a:lnTo>
                    <a:pt x="46313" y="50655"/>
                  </a:lnTo>
                  <a:cubicBezTo>
                    <a:pt x="46359" y="50723"/>
                    <a:pt x="46427" y="50769"/>
                    <a:pt x="46473" y="50837"/>
                  </a:cubicBezTo>
                  <a:cubicBezTo>
                    <a:pt x="46450" y="50746"/>
                    <a:pt x="46427" y="50677"/>
                    <a:pt x="46336" y="50632"/>
                  </a:cubicBezTo>
                  <a:cubicBezTo>
                    <a:pt x="46313" y="50472"/>
                    <a:pt x="46267" y="50335"/>
                    <a:pt x="46131" y="50221"/>
                  </a:cubicBezTo>
                  <a:cubicBezTo>
                    <a:pt x="46153" y="50175"/>
                    <a:pt x="46153" y="50130"/>
                    <a:pt x="46108" y="50107"/>
                  </a:cubicBezTo>
                  <a:cubicBezTo>
                    <a:pt x="46108" y="49856"/>
                    <a:pt x="46199" y="49582"/>
                    <a:pt x="45925" y="49376"/>
                  </a:cubicBezTo>
                  <a:cubicBezTo>
                    <a:pt x="45925" y="49285"/>
                    <a:pt x="45902" y="49171"/>
                    <a:pt x="45902" y="49080"/>
                  </a:cubicBezTo>
                  <a:cubicBezTo>
                    <a:pt x="45879" y="49057"/>
                    <a:pt x="45857" y="49034"/>
                    <a:pt x="45834" y="49011"/>
                  </a:cubicBezTo>
                  <a:cubicBezTo>
                    <a:pt x="45834" y="49011"/>
                    <a:pt x="45834" y="49011"/>
                    <a:pt x="45834" y="48988"/>
                  </a:cubicBezTo>
                  <a:cubicBezTo>
                    <a:pt x="45834" y="48920"/>
                    <a:pt x="45834" y="48851"/>
                    <a:pt x="45834" y="48783"/>
                  </a:cubicBezTo>
                  <a:cubicBezTo>
                    <a:pt x="45788" y="48646"/>
                    <a:pt x="45743" y="48509"/>
                    <a:pt x="45697" y="48372"/>
                  </a:cubicBezTo>
                  <a:cubicBezTo>
                    <a:pt x="45674" y="48304"/>
                    <a:pt x="45628" y="48258"/>
                    <a:pt x="45583" y="48212"/>
                  </a:cubicBezTo>
                  <a:cubicBezTo>
                    <a:pt x="45606" y="47938"/>
                    <a:pt x="45423" y="47710"/>
                    <a:pt x="45400" y="47459"/>
                  </a:cubicBezTo>
                  <a:lnTo>
                    <a:pt x="45400" y="47459"/>
                  </a:lnTo>
                  <a:cubicBezTo>
                    <a:pt x="45476" y="47497"/>
                    <a:pt x="45558" y="47514"/>
                    <a:pt x="45643" y="47514"/>
                  </a:cubicBezTo>
                  <a:cubicBezTo>
                    <a:pt x="45713" y="47514"/>
                    <a:pt x="45785" y="47502"/>
                    <a:pt x="45857" y="47482"/>
                  </a:cubicBezTo>
                  <a:cubicBezTo>
                    <a:pt x="45902" y="47436"/>
                    <a:pt x="45948" y="47391"/>
                    <a:pt x="45971" y="47345"/>
                  </a:cubicBezTo>
                  <a:lnTo>
                    <a:pt x="46039" y="47322"/>
                  </a:lnTo>
                  <a:close/>
                  <a:moveTo>
                    <a:pt x="6871" y="47368"/>
                  </a:moveTo>
                  <a:lnTo>
                    <a:pt x="6848" y="47391"/>
                  </a:lnTo>
                  <a:cubicBezTo>
                    <a:pt x="7168" y="47710"/>
                    <a:pt x="6757" y="48053"/>
                    <a:pt x="6848" y="48372"/>
                  </a:cubicBezTo>
                  <a:cubicBezTo>
                    <a:pt x="6711" y="48623"/>
                    <a:pt x="6643" y="48897"/>
                    <a:pt x="6666" y="49194"/>
                  </a:cubicBezTo>
                  <a:cubicBezTo>
                    <a:pt x="6529" y="49285"/>
                    <a:pt x="6506" y="49399"/>
                    <a:pt x="6529" y="49559"/>
                  </a:cubicBezTo>
                  <a:cubicBezTo>
                    <a:pt x="6483" y="49605"/>
                    <a:pt x="6483" y="49650"/>
                    <a:pt x="6483" y="49719"/>
                  </a:cubicBezTo>
                  <a:cubicBezTo>
                    <a:pt x="6300" y="49879"/>
                    <a:pt x="6323" y="50084"/>
                    <a:pt x="6346" y="50289"/>
                  </a:cubicBezTo>
                  <a:cubicBezTo>
                    <a:pt x="6300" y="50312"/>
                    <a:pt x="6278" y="50358"/>
                    <a:pt x="6278" y="50404"/>
                  </a:cubicBezTo>
                  <a:cubicBezTo>
                    <a:pt x="6049" y="50769"/>
                    <a:pt x="6049" y="51180"/>
                    <a:pt x="5935" y="51568"/>
                  </a:cubicBezTo>
                  <a:cubicBezTo>
                    <a:pt x="5935" y="51682"/>
                    <a:pt x="5912" y="51819"/>
                    <a:pt x="5912" y="51933"/>
                  </a:cubicBezTo>
                  <a:cubicBezTo>
                    <a:pt x="5661" y="52115"/>
                    <a:pt x="5844" y="52595"/>
                    <a:pt x="5433" y="52663"/>
                  </a:cubicBezTo>
                  <a:cubicBezTo>
                    <a:pt x="5387" y="52618"/>
                    <a:pt x="5319" y="52595"/>
                    <a:pt x="5250" y="52595"/>
                  </a:cubicBezTo>
                  <a:cubicBezTo>
                    <a:pt x="5136" y="52640"/>
                    <a:pt x="5022" y="52663"/>
                    <a:pt x="4931" y="52663"/>
                  </a:cubicBezTo>
                  <a:lnTo>
                    <a:pt x="4429" y="52663"/>
                  </a:lnTo>
                  <a:cubicBezTo>
                    <a:pt x="4223" y="52618"/>
                    <a:pt x="4018" y="52549"/>
                    <a:pt x="3835" y="52503"/>
                  </a:cubicBezTo>
                  <a:cubicBezTo>
                    <a:pt x="3467" y="52440"/>
                    <a:pt x="3107" y="52426"/>
                    <a:pt x="2745" y="52426"/>
                  </a:cubicBezTo>
                  <a:cubicBezTo>
                    <a:pt x="2456" y="52426"/>
                    <a:pt x="2166" y="52435"/>
                    <a:pt x="1872" y="52435"/>
                  </a:cubicBezTo>
                  <a:cubicBezTo>
                    <a:pt x="1849" y="52436"/>
                    <a:pt x="1827" y="52437"/>
                    <a:pt x="1806" y="52437"/>
                  </a:cubicBezTo>
                  <a:cubicBezTo>
                    <a:pt x="1366" y="52437"/>
                    <a:pt x="1333" y="52212"/>
                    <a:pt x="1507" y="51842"/>
                  </a:cubicBezTo>
                  <a:cubicBezTo>
                    <a:pt x="1484" y="51796"/>
                    <a:pt x="1484" y="51750"/>
                    <a:pt x="1484" y="51682"/>
                  </a:cubicBezTo>
                  <a:cubicBezTo>
                    <a:pt x="2260" y="51294"/>
                    <a:pt x="2443" y="50495"/>
                    <a:pt x="2717" y="49787"/>
                  </a:cubicBezTo>
                  <a:cubicBezTo>
                    <a:pt x="2717" y="49764"/>
                    <a:pt x="2694" y="49742"/>
                    <a:pt x="2694" y="49719"/>
                  </a:cubicBezTo>
                  <a:cubicBezTo>
                    <a:pt x="2899" y="49627"/>
                    <a:pt x="2968" y="49490"/>
                    <a:pt x="2899" y="49285"/>
                  </a:cubicBezTo>
                  <a:cubicBezTo>
                    <a:pt x="2968" y="49262"/>
                    <a:pt x="3036" y="49239"/>
                    <a:pt x="3082" y="49194"/>
                  </a:cubicBezTo>
                  <a:cubicBezTo>
                    <a:pt x="3150" y="49102"/>
                    <a:pt x="3196" y="49034"/>
                    <a:pt x="3265" y="48943"/>
                  </a:cubicBezTo>
                  <a:cubicBezTo>
                    <a:pt x="3287" y="48874"/>
                    <a:pt x="3333" y="48829"/>
                    <a:pt x="3356" y="48783"/>
                  </a:cubicBezTo>
                  <a:cubicBezTo>
                    <a:pt x="3424" y="48692"/>
                    <a:pt x="3493" y="48623"/>
                    <a:pt x="3539" y="48532"/>
                  </a:cubicBezTo>
                  <a:cubicBezTo>
                    <a:pt x="3607" y="48441"/>
                    <a:pt x="3630" y="48349"/>
                    <a:pt x="3561" y="48235"/>
                  </a:cubicBezTo>
                  <a:cubicBezTo>
                    <a:pt x="3653" y="48235"/>
                    <a:pt x="3698" y="48189"/>
                    <a:pt x="3698" y="48121"/>
                  </a:cubicBezTo>
                  <a:cubicBezTo>
                    <a:pt x="3763" y="48137"/>
                    <a:pt x="3816" y="48153"/>
                    <a:pt x="3882" y="48153"/>
                  </a:cubicBezTo>
                  <a:cubicBezTo>
                    <a:pt x="3909" y="48153"/>
                    <a:pt x="3939" y="48150"/>
                    <a:pt x="3972" y="48144"/>
                  </a:cubicBezTo>
                  <a:cubicBezTo>
                    <a:pt x="4520" y="47870"/>
                    <a:pt x="5136" y="47801"/>
                    <a:pt x="5775" y="47779"/>
                  </a:cubicBezTo>
                  <a:cubicBezTo>
                    <a:pt x="5854" y="47779"/>
                    <a:pt x="5952" y="47790"/>
                    <a:pt x="6050" y="47790"/>
                  </a:cubicBezTo>
                  <a:cubicBezTo>
                    <a:pt x="6265" y="47790"/>
                    <a:pt x="6476" y="47736"/>
                    <a:pt x="6460" y="47391"/>
                  </a:cubicBezTo>
                  <a:lnTo>
                    <a:pt x="6529" y="47391"/>
                  </a:lnTo>
                  <a:cubicBezTo>
                    <a:pt x="6643" y="47391"/>
                    <a:pt x="6757" y="47391"/>
                    <a:pt x="6871" y="47368"/>
                  </a:cubicBezTo>
                  <a:close/>
                  <a:moveTo>
                    <a:pt x="10774" y="47550"/>
                  </a:moveTo>
                  <a:cubicBezTo>
                    <a:pt x="11048" y="47550"/>
                    <a:pt x="11299" y="47573"/>
                    <a:pt x="11550" y="47596"/>
                  </a:cubicBezTo>
                  <a:cubicBezTo>
                    <a:pt x="11550" y="47642"/>
                    <a:pt x="11573" y="47687"/>
                    <a:pt x="11573" y="47733"/>
                  </a:cubicBezTo>
                  <a:cubicBezTo>
                    <a:pt x="11596" y="47824"/>
                    <a:pt x="11619" y="47938"/>
                    <a:pt x="11641" y="48053"/>
                  </a:cubicBezTo>
                  <a:cubicBezTo>
                    <a:pt x="11664" y="48098"/>
                    <a:pt x="11687" y="48144"/>
                    <a:pt x="11710" y="48167"/>
                  </a:cubicBezTo>
                  <a:cubicBezTo>
                    <a:pt x="11482" y="48988"/>
                    <a:pt x="11390" y="49810"/>
                    <a:pt x="11390" y="50655"/>
                  </a:cubicBezTo>
                  <a:cubicBezTo>
                    <a:pt x="11139" y="51248"/>
                    <a:pt x="11231" y="51864"/>
                    <a:pt x="11231" y="52481"/>
                  </a:cubicBezTo>
                  <a:cubicBezTo>
                    <a:pt x="11208" y="52458"/>
                    <a:pt x="11185" y="52435"/>
                    <a:pt x="11139" y="52435"/>
                  </a:cubicBezTo>
                  <a:cubicBezTo>
                    <a:pt x="11014" y="52437"/>
                    <a:pt x="10889" y="52438"/>
                    <a:pt x="10764" y="52438"/>
                  </a:cubicBezTo>
                  <a:cubicBezTo>
                    <a:pt x="10454" y="52438"/>
                    <a:pt x="10142" y="52433"/>
                    <a:pt x="9831" y="52433"/>
                  </a:cubicBezTo>
                  <a:cubicBezTo>
                    <a:pt x="9094" y="52433"/>
                    <a:pt x="8355" y="52463"/>
                    <a:pt x="7624" y="52663"/>
                  </a:cubicBezTo>
                  <a:cubicBezTo>
                    <a:pt x="7305" y="52344"/>
                    <a:pt x="6529" y="52549"/>
                    <a:pt x="6574" y="51796"/>
                  </a:cubicBezTo>
                  <a:cubicBezTo>
                    <a:pt x="6551" y="51773"/>
                    <a:pt x="6551" y="51773"/>
                    <a:pt x="6529" y="51773"/>
                  </a:cubicBezTo>
                  <a:cubicBezTo>
                    <a:pt x="6757" y="51727"/>
                    <a:pt x="6780" y="51613"/>
                    <a:pt x="6711" y="51476"/>
                  </a:cubicBezTo>
                  <a:cubicBezTo>
                    <a:pt x="6757" y="51408"/>
                    <a:pt x="6803" y="51339"/>
                    <a:pt x="6848" y="51271"/>
                  </a:cubicBezTo>
                  <a:cubicBezTo>
                    <a:pt x="6917" y="51111"/>
                    <a:pt x="6985" y="50928"/>
                    <a:pt x="7031" y="50769"/>
                  </a:cubicBezTo>
                  <a:cubicBezTo>
                    <a:pt x="7145" y="50426"/>
                    <a:pt x="7282" y="50061"/>
                    <a:pt x="7236" y="49696"/>
                  </a:cubicBezTo>
                  <a:cubicBezTo>
                    <a:pt x="7236" y="49696"/>
                    <a:pt x="7236" y="49673"/>
                    <a:pt x="7236" y="49673"/>
                  </a:cubicBezTo>
                  <a:cubicBezTo>
                    <a:pt x="7442" y="49536"/>
                    <a:pt x="7396" y="49331"/>
                    <a:pt x="7282" y="49102"/>
                  </a:cubicBezTo>
                  <a:cubicBezTo>
                    <a:pt x="7533" y="49011"/>
                    <a:pt x="7601" y="48760"/>
                    <a:pt x="7647" y="48509"/>
                  </a:cubicBezTo>
                  <a:cubicBezTo>
                    <a:pt x="7647" y="48304"/>
                    <a:pt x="7670" y="48098"/>
                    <a:pt x="7601" y="47893"/>
                  </a:cubicBezTo>
                  <a:cubicBezTo>
                    <a:pt x="7670" y="47687"/>
                    <a:pt x="7807" y="47596"/>
                    <a:pt x="8012" y="47550"/>
                  </a:cubicBezTo>
                  <a:cubicBezTo>
                    <a:pt x="8112" y="47575"/>
                    <a:pt x="8213" y="47594"/>
                    <a:pt x="8313" y="47594"/>
                  </a:cubicBezTo>
                  <a:cubicBezTo>
                    <a:pt x="8395" y="47594"/>
                    <a:pt x="8478" y="47581"/>
                    <a:pt x="8560" y="47550"/>
                  </a:cubicBezTo>
                  <a:cubicBezTo>
                    <a:pt x="8651" y="47562"/>
                    <a:pt x="8748" y="47567"/>
                    <a:pt x="8845" y="47567"/>
                  </a:cubicBezTo>
                  <a:cubicBezTo>
                    <a:pt x="8942" y="47567"/>
                    <a:pt x="9039" y="47562"/>
                    <a:pt x="9131" y="47550"/>
                  </a:cubicBezTo>
                  <a:cubicBezTo>
                    <a:pt x="9482" y="47578"/>
                    <a:pt x="9825" y="47633"/>
                    <a:pt x="10160" y="47633"/>
                  </a:cubicBezTo>
                  <a:cubicBezTo>
                    <a:pt x="10368" y="47633"/>
                    <a:pt x="10573" y="47612"/>
                    <a:pt x="10774" y="47550"/>
                  </a:cubicBezTo>
                  <a:close/>
                  <a:moveTo>
                    <a:pt x="33896" y="47368"/>
                  </a:moveTo>
                  <a:cubicBezTo>
                    <a:pt x="33919" y="47413"/>
                    <a:pt x="33942" y="47459"/>
                    <a:pt x="33987" y="47482"/>
                  </a:cubicBezTo>
                  <a:cubicBezTo>
                    <a:pt x="34194" y="47626"/>
                    <a:pt x="34405" y="47678"/>
                    <a:pt x="34621" y="47678"/>
                  </a:cubicBezTo>
                  <a:cubicBezTo>
                    <a:pt x="34882" y="47678"/>
                    <a:pt x="35150" y="47603"/>
                    <a:pt x="35425" y="47528"/>
                  </a:cubicBezTo>
                  <a:cubicBezTo>
                    <a:pt x="35597" y="47476"/>
                    <a:pt x="35768" y="47450"/>
                    <a:pt x="35939" y="47450"/>
                  </a:cubicBezTo>
                  <a:cubicBezTo>
                    <a:pt x="35996" y="47450"/>
                    <a:pt x="36053" y="47453"/>
                    <a:pt x="36110" y="47459"/>
                  </a:cubicBezTo>
                  <a:cubicBezTo>
                    <a:pt x="36179" y="47459"/>
                    <a:pt x="36224" y="47413"/>
                    <a:pt x="36270" y="47391"/>
                  </a:cubicBezTo>
                  <a:cubicBezTo>
                    <a:pt x="36338" y="47436"/>
                    <a:pt x="36384" y="47505"/>
                    <a:pt x="36453" y="47550"/>
                  </a:cubicBezTo>
                  <a:cubicBezTo>
                    <a:pt x="36453" y="47870"/>
                    <a:pt x="36338" y="48212"/>
                    <a:pt x="36567" y="48509"/>
                  </a:cubicBezTo>
                  <a:cubicBezTo>
                    <a:pt x="36567" y="48555"/>
                    <a:pt x="36567" y="48600"/>
                    <a:pt x="36612" y="48646"/>
                  </a:cubicBezTo>
                  <a:cubicBezTo>
                    <a:pt x="36453" y="48829"/>
                    <a:pt x="36430" y="49011"/>
                    <a:pt x="36612" y="49217"/>
                  </a:cubicBezTo>
                  <a:cubicBezTo>
                    <a:pt x="36544" y="49559"/>
                    <a:pt x="36612" y="49879"/>
                    <a:pt x="36727" y="50221"/>
                  </a:cubicBezTo>
                  <a:cubicBezTo>
                    <a:pt x="36749" y="50244"/>
                    <a:pt x="36749" y="50289"/>
                    <a:pt x="36772" y="50335"/>
                  </a:cubicBezTo>
                  <a:cubicBezTo>
                    <a:pt x="36749" y="51065"/>
                    <a:pt x="36727" y="51796"/>
                    <a:pt x="36681" y="52503"/>
                  </a:cubicBezTo>
                  <a:cubicBezTo>
                    <a:pt x="36635" y="52549"/>
                    <a:pt x="36590" y="52572"/>
                    <a:pt x="36544" y="52595"/>
                  </a:cubicBezTo>
                  <a:cubicBezTo>
                    <a:pt x="36498" y="52618"/>
                    <a:pt x="36453" y="52640"/>
                    <a:pt x="36430" y="52663"/>
                  </a:cubicBezTo>
                  <a:cubicBezTo>
                    <a:pt x="36316" y="52663"/>
                    <a:pt x="36202" y="52663"/>
                    <a:pt x="36065" y="52640"/>
                  </a:cubicBezTo>
                  <a:cubicBezTo>
                    <a:pt x="35606" y="52554"/>
                    <a:pt x="35140" y="52494"/>
                    <a:pt x="34676" y="52494"/>
                  </a:cubicBezTo>
                  <a:cubicBezTo>
                    <a:pt x="34285" y="52494"/>
                    <a:pt x="33894" y="52536"/>
                    <a:pt x="33508" y="52640"/>
                  </a:cubicBezTo>
                  <a:cubicBezTo>
                    <a:pt x="33492" y="52641"/>
                    <a:pt x="33476" y="52642"/>
                    <a:pt x="33460" y="52642"/>
                  </a:cubicBezTo>
                  <a:cubicBezTo>
                    <a:pt x="33226" y="52642"/>
                    <a:pt x="32993" y="52544"/>
                    <a:pt x="32760" y="52544"/>
                  </a:cubicBezTo>
                  <a:cubicBezTo>
                    <a:pt x="32644" y="52544"/>
                    <a:pt x="32528" y="52568"/>
                    <a:pt x="32413" y="52640"/>
                  </a:cubicBezTo>
                  <a:cubicBezTo>
                    <a:pt x="32386" y="52627"/>
                    <a:pt x="32360" y="52614"/>
                    <a:pt x="32333" y="52614"/>
                  </a:cubicBezTo>
                  <a:cubicBezTo>
                    <a:pt x="32314" y="52614"/>
                    <a:pt x="32295" y="52621"/>
                    <a:pt x="32276" y="52640"/>
                  </a:cubicBezTo>
                  <a:cubicBezTo>
                    <a:pt x="32161" y="52526"/>
                    <a:pt x="31956" y="52503"/>
                    <a:pt x="31888" y="52298"/>
                  </a:cubicBezTo>
                  <a:cubicBezTo>
                    <a:pt x="32047" y="52161"/>
                    <a:pt x="32047" y="51956"/>
                    <a:pt x="32047" y="51750"/>
                  </a:cubicBezTo>
                  <a:cubicBezTo>
                    <a:pt x="32070" y="50951"/>
                    <a:pt x="32367" y="50175"/>
                    <a:pt x="32070" y="49354"/>
                  </a:cubicBezTo>
                  <a:cubicBezTo>
                    <a:pt x="32070" y="49308"/>
                    <a:pt x="32070" y="49262"/>
                    <a:pt x="32047" y="49194"/>
                  </a:cubicBezTo>
                  <a:cubicBezTo>
                    <a:pt x="32047" y="48737"/>
                    <a:pt x="32070" y="48281"/>
                    <a:pt x="32070" y="47801"/>
                  </a:cubicBezTo>
                  <a:cubicBezTo>
                    <a:pt x="32139" y="47779"/>
                    <a:pt x="32184" y="47756"/>
                    <a:pt x="32230" y="47756"/>
                  </a:cubicBezTo>
                  <a:cubicBezTo>
                    <a:pt x="32413" y="47687"/>
                    <a:pt x="32641" y="47687"/>
                    <a:pt x="32618" y="47391"/>
                  </a:cubicBezTo>
                  <a:lnTo>
                    <a:pt x="32618" y="47391"/>
                  </a:lnTo>
                  <a:cubicBezTo>
                    <a:pt x="32641" y="47413"/>
                    <a:pt x="32664" y="47459"/>
                    <a:pt x="32709" y="47505"/>
                  </a:cubicBezTo>
                  <a:cubicBezTo>
                    <a:pt x="32817" y="47544"/>
                    <a:pt x="32930" y="47566"/>
                    <a:pt x="33043" y="47566"/>
                  </a:cubicBezTo>
                  <a:cubicBezTo>
                    <a:pt x="33192" y="47566"/>
                    <a:pt x="33342" y="47527"/>
                    <a:pt x="33485" y="47436"/>
                  </a:cubicBezTo>
                  <a:cubicBezTo>
                    <a:pt x="33508" y="47436"/>
                    <a:pt x="33508" y="47413"/>
                    <a:pt x="33531" y="47391"/>
                  </a:cubicBezTo>
                  <a:cubicBezTo>
                    <a:pt x="33585" y="47456"/>
                    <a:pt x="33640" y="47485"/>
                    <a:pt x="33697" y="47485"/>
                  </a:cubicBezTo>
                  <a:cubicBezTo>
                    <a:pt x="33759" y="47485"/>
                    <a:pt x="33825" y="47450"/>
                    <a:pt x="33896" y="47391"/>
                  </a:cubicBezTo>
                  <a:cubicBezTo>
                    <a:pt x="33896" y="47391"/>
                    <a:pt x="33896" y="47391"/>
                    <a:pt x="33896" y="47368"/>
                  </a:cubicBezTo>
                  <a:close/>
                  <a:moveTo>
                    <a:pt x="22415" y="52663"/>
                  </a:moveTo>
                  <a:cubicBezTo>
                    <a:pt x="22392" y="52686"/>
                    <a:pt x="22392" y="52686"/>
                    <a:pt x="22392" y="52686"/>
                  </a:cubicBezTo>
                  <a:cubicBezTo>
                    <a:pt x="22369" y="52686"/>
                    <a:pt x="22369" y="52686"/>
                    <a:pt x="22369" y="52663"/>
                  </a:cubicBezTo>
                  <a:close/>
                  <a:moveTo>
                    <a:pt x="43369" y="47345"/>
                  </a:moveTo>
                  <a:cubicBezTo>
                    <a:pt x="43414" y="47413"/>
                    <a:pt x="43483" y="47459"/>
                    <a:pt x="43551" y="47528"/>
                  </a:cubicBezTo>
                  <a:cubicBezTo>
                    <a:pt x="43750" y="47572"/>
                    <a:pt x="43948" y="47610"/>
                    <a:pt x="44142" y="47610"/>
                  </a:cubicBezTo>
                  <a:cubicBezTo>
                    <a:pt x="44348" y="47610"/>
                    <a:pt x="44549" y="47566"/>
                    <a:pt x="44738" y="47436"/>
                  </a:cubicBezTo>
                  <a:cubicBezTo>
                    <a:pt x="44784" y="47459"/>
                    <a:pt x="44829" y="47482"/>
                    <a:pt x="44875" y="47482"/>
                  </a:cubicBezTo>
                  <a:cubicBezTo>
                    <a:pt x="45012" y="47733"/>
                    <a:pt x="45012" y="48030"/>
                    <a:pt x="45081" y="48304"/>
                  </a:cubicBezTo>
                  <a:cubicBezTo>
                    <a:pt x="45081" y="48326"/>
                    <a:pt x="45058" y="48349"/>
                    <a:pt x="45058" y="48372"/>
                  </a:cubicBezTo>
                  <a:cubicBezTo>
                    <a:pt x="45058" y="48441"/>
                    <a:pt x="45058" y="48532"/>
                    <a:pt x="45081" y="48600"/>
                  </a:cubicBezTo>
                  <a:cubicBezTo>
                    <a:pt x="45126" y="48737"/>
                    <a:pt x="45172" y="48874"/>
                    <a:pt x="45218" y="49011"/>
                  </a:cubicBezTo>
                  <a:cubicBezTo>
                    <a:pt x="45240" y="49080"/>
                    <a:pt x="45263" y="49148"/>
                    <a:pt x="45286" y="49217"/>
                  </a:cubicBezTo>
                  <a:cubicBezTo>
                    <a:pt x="45332" y="49354"/>
                    <a:pt x="45377" y="49490"/>
                    <a:pt x="45400" y="49627"/>
                  </a:cubicBezTo>
                  <a:cubicBezTo>
                    <a:pt x="45423" y="49696"/>
                    <a:pt x="45446" y="49764"/>
                    <a:pt x="45469" y="49833"/>
                  </a:cubicBezTo>
                  <a:cubicBezTo>
                    <a:pt x="45537" y="50015"/>
                    <a:pt x="45537" y="50198"/>
                    <a:pt x="45560" y="50381"/>
                  </a:cubicBezTo>
                  <a:cubicBezTo>
                    <a:pt x="45583" y="50449"/>
                    <a:pt x="45606" y="50518"/>
                    <a:pt x="45628" y="50586"/>
                  </a:cubicBezTo>
                  <a:cubicBezTo>
                    <a:pt x="45674" y="50723"/>
                    <a:pt x="45743" y="50860"/>
                    <a:pt x="45788" y="50974"/>
                  </a:cubicBezTo>
                  <a:cubicBezTo>
                    <a:pt x="45811" y="51043"/>
                    <a:pt x="45834" y="51111"/>
                    <a:pt x="45879" y="51180"/>
                  </a:cubicBezTo>
                  <a:cubicBezTo>
                    <a:pt x="45902" y="51271"/>
                    <a:pt x="45925" y="51362"/>
                    <a:pt x="45948" y="51453"/>
                  </a:cubicBezTo>
                  <a:cubicBezTo>
                    <a:pt x="45971" y="51522"/>
                    <a:pt x="45994" y="51590"/>
                    <a:pt x="46016" y="51659"/>
                  </a:cubicBezTo>
                  <a:cubicBezTo>
                    <a:pt x="46062" y="51819"/>
                    <a:pt x="46108" y="52001"/>
                    <a:pt x="46062" y="52161"/>
                  </a:cubicBezTo>
                  <a:cubicBezTo>
                    <a:pt x="45831" y="52413"/>
                    <a:pt x="45564" y="52469"/>
                    <a:pt x="45286" y="52469"/>
                  </a:cubicBezTo>
                  <a:cubicBezTo>
                    <a:pt x="45062" y="52469"/>
                    <a:pt x="44831" y="52432"/>
                    <a:pt x="44606" y="52432"/>
                  </a:cubicBezTo>
                  <a:cubicBezTo>
                    <a:pt x="44480" y="52432"/>
                    <a:pt x="44356" y="52444"/>
                    <a:pt x="44236" y="52481"/>
                  </a:cubicBezTo>
                  <a:cubicBezTo>
                    <a:pt x="44145" y="52481"/>
                    <a:pt x="44076" y="52526"/>
                    <a:pt x="43985" y="52549"/>
                  </a:cubicBezTo>
                  <a:cubicBezTo>
                    <a:pt x="43985" y="52572"/>
                    <a:pt x="43962" y="52572"/>
                    <a:pt x="43962" y="52595"/>
                  </a:cubicBezTo>
                  <a:cubicBezTo>
                    <a:pt x="43776" y="52510"/>
                    <a:pt x="43590" y="52463"/>
                    <a:pt x="43413" y="52463"/>
                  </a:cubicBezTo>
                  <a:cubicBezTo>
                    <a:pt x="43351" y="52463"/>
                    <a:pt x="43291" y="52469"/>
                    <a:pt x="43232" y="52481"/>
                  </a:cubicBezTo>
                  <a:cubicBezTo>
                    <a:pt x="43049" y="52458"/>
                    <a:pt x="42867" y="52458"/>
                    <a:pt x="42707" y="52458"/>
                  </a:cubicBezTo>
                  <a:cubicBezTo>
                    <a:pt x="42570" y="52481"/>
                    <a:pt x="42433" y="52503"/>
                    <a:pt x="42319" y="52572"/>
                  </a:cubicBezTo>
                  <a:cubicBezTo>
                    <a:pt x="42273" y="52595"/>
                    <a:pt x="42250" y="52640"/>
                    <a:pt x="42227" y="52686"/>
                  </a:cubicBezTo>
                  <a:cubicBezTo>
                    <a:pt x="42205" y="52663"/>
                    <a:pt x="42182" y="52663"/>
                    <a:pt x="42159" y="52663"/>
                  </a:cubicBezTo>
                  <a:cubicBezTo>
                    <a:pt x="42159" y="52663"/>
                    <a:pt x="42159" y="52640"/>
                    <a:pt x="42159" y="52640"/>
                  </a:cubicBezTo>
                  <a:cubicBezTo>
                    <a:pt x="42113" y="52618"/>
                    <a:pt x="42068" y="52595"/>
                    <a:pt x="42045" y="52572"/>
                  </a:cubicBezTo>
                  <a:cubicBezTo>
                    <a:pt x="41976" y="52503"/>
                    <a:pt x="41908" y="52481"/>
                    <a:pt x="41794" y="52481"/>
                  </a:cubicBezTo>
                  <a:cubicBezTo>
                    <a:pt x="41771" y="52435"/>
                    <a:pt x="41748" y="52366"/>
                    <a:pt x="41725" y="52298"/>
                  </a:cubicBezTo>
                  <a:cubicBezTo>
                    <a:pt x="41839" y="52070"/>
                    <a:pt x="41771" y="51819"/>
                    <a:pt x="41748" y="51568"/>
                  </a:cubicBezTo>
                  <a:cubicBezTo>
                    <a:pt x="41771" y="51362"/>
                    <a:pt x="41702" y="51180"/>
                    <a:pt x="41588" y="51020"/>
                  </a:cubicBezTo>
                  <a:cubicBezTo>
                    <a:pt x="41657" y="50404"/>
                    <a:pt x="41451" y="49833"/>
                    <a:pt x="41292" y="49262"/>
                  </a:cubicBezTo>
                  <a:cubicBezTo>
                    <a:pt x="41292" y="49217"/>
                    <a:pt x="41314" y="49194"/>
                    <a:pt x="41314" y="49148"/>
                  </a:cubicBezTo>
                  <a:cubicBezTo>
                    <a:pt x="41337" y="49057"/>
                    <a:pt x="41337" y="48966"/>
                    <a:pt x="41314" y="48897"/>
                  </a:cubicBezTo>
                  <a:cubicBezTo>
                    <a:pt x="41269" y="48737"/>
                    <a:pt x="41223" y="48600"/>
                    <a:pt x="41177" y="48463"/>
                  </a:cubicBezTo>
                  <a:cubicBezTo>
                    <a:pt x="41155" y="48372"/>
                    <a:pt x="41132" y="48304"/>
                    <a:pt x="41109" y="48235"/>
                  </a:cubicBezTo>
                  <a:cubicBezTo>
                    <a:pt x="41063" y="48098"/>
                    <a:pt x="41040" y="47938"/>
                    <a:pt x="41040" y="47801"/>
                  </a:cubicBezTo>
                  <a:cubicBezTo>
                    <a:pt x="41018" y="47687"/>
                    <a:pt x="41018" y="47573"/>
                    <a:pt x="41018" y="47436"/>
                  </a:cubicBezTo>
                  <a:cubicBezTo>
                    <a:pt x="41063" y="47436"/>
                    <a:pt x="41109" y="47413"/>
                    <a:pt x="41155" y="47368"/>
                  </a:cubicBezTo>
                  <a:cubicBezTo>
                    <a:pt x="41177" y="47391"/>
                    <a:pt x="41177" y="47436"/>
                    <a:pt x="41200" y="47459"/>
                  </a:cubicBezTo>
                  <a:cubicBezTo>
                    <a:pt x="41433" y="47582"/>
                    <a:pt x="41672" y="47625"/>
                    <a:pt x="41911" y="47625"/>
                  </a:cubicBezTo>
                  <a:cubicBezTo>
                    <a:pt x="42117" y="47625"/>
                    <a:pt x="42323" y="47593"/>
                    <a:pt x="42524" y="47550"/>
                  </a:cubicBezTo>
                  <a:cubicBezTo>
                    <a:pt x="42593" y="47505"/>
                    <a:pt x="42684" y="47482"/>
                    <a:pt x="42752" y="47436"/>
                  </a:cubicBezTo>
                  <a:cubicBezTo>
                    <a:pt x="42840" y="47495"/>
                    <a:pt x="42928" y="47524"/>
                    <a:pt x="43017" y="47524"/>
                  </a:cubicBezTo>
                  <a:cubicBezTo>
                    <a:pt x="43134" y="47524"/>
                    <a:pt x="43251" y="47472"/>
                    <a:pt x="43369" y="47368"/>
                  </a:cubicBezTo>
                  <a:cubicBezTo>
                    <a:pt x="43369" y="47368"/>
                    <a:pt x="43369" y="47345"/>
                    <a:pt x="43369" y="47345"/>
                  </a:cubicBezTo>
                  <a:close/>
                  <a:moveTo>
                    <a:pt x="15248" y="47391"/>
                  </a:moveTo>
                  <a:cubicBezTo>
                    <a:pt x="15271" y="47413"/>
                    <a:pt x="15271" y="47413"/>
                    <a:pt x="15271" y="47413"/>
                  </a:cubicBezTo>
                  <a:cubicBezTo>
                    <a:pt x="15294" y="47482"/>
                    <a:pt x="15339" y="47528"/>
                    <a:pt x="15385" y="47573"/>
                  </a:cubicBezTo>
                  <a:cubicBezTo>
                    <a:pt x="15521" y="47670"/>
                    <a:pt x="15661" y="47701"/>
                    <a:pt x="15802" y="47701"/>
                  </a:cubicBezTo>
                  <a:cubicBezTo>
                    <a:pt x="15992" y="47701"/>
                    <a:pt x="16183" y="47645"/>
                    <a:pt x="16366" y="47619"/>
                  </a:cubicBezTo>
                  <a:lnTo>
                    <a:pt x="16366" y="47619"/>
                  </a:lnTo>
                  <a:cubicBezTo>
                    <a:pt x="16366" y="47779"/>
                    <a:pt x="16366" y="47938"/>
                    <a:pt x="16343" y="48098"/>
                  </a:cubicBezTo>
                  <a:cubicBezTo>
                    <a:pt x="16343" y="48646"/>
                    <a:pt x="16366" y="49194"/>
                    <a:pt x="16366" y="49742"/>
                  </a:cubicBezTo>
                  <a:cubicBezTo>
                    <a:pt x="16298" y="49879"/>
                    <a:pt x="16275" y="49993"/>
                    <a:pt x="16366" y="50107"/>
                  </a:cubicBezTo>
                  <a:cubicBezTo>
                    <a:pt x="16366" y="50792"/>
                    <a:pt x="16366" y="51453"/>
                    <a:pt x="16343" y="52115"/>
                  </a:cubicBezTo>
                  <a:cubicBezTo>
                    <a:pt x="16366" y="52640"/>
                    <a:pt x="15978" y="52640"/>
                    <a:pt x="15636" y="52686"/>
                  </a:cubicBezTo>
                  <a:cubicBezTo>
                    <a:pt x="15613" y="52687"/>
                    <a:pt x="15590" y="52688"/>
                    <a:pt x="15566" y="52688"/>
                  </a:cubicBezTo>
                  <a:cubicBezTo>
                    <a:pt x="15208" y="52688"/>
                    <a:pt x="14859" y="52573"/>
                    <a:pt x="14514" y="52573"/>
                  </a:cubicBezTo>
                  <a:cubicBezTo>
                    <a:pt x="14378" y="52573"/>
                    <a:pt x="14242" y="52591"/>
                    <a:pt x="14107" y="52640"/>
                  </a:cubicBezTo>
                  <a:lnTo>
                    <a:pt x="13376" y="52640"/>
                  </a:lnTo>
                  <a:cubicBezTo>
                    <a:pt x="13353" y="52618"/>
                    <a:pt x="13308" y="52572"/>
                    <a:pt x="13285" y="52503"/>
                  </a:cubicBezTo>
                  <a:cubicBezTo>
                    <a:pt x="12851" y="52161"/>
                    <a:pt x="12189" y="52526"/>
                    <a:pt x="11801" y="52070"/>
                  </a:cubicBezTo>
                  <a:lnTo>
                    <a:pt x="11778" y="52070"/>
                  </a:lnTo>
                  <a:cubicBezTo>
                    <a:pt x="11778" y="52024"/>
                    <a:pt x="11778" y="51978"/>
                    <a:pt x="11778" y="51933"/>
                  </a:cubicBezTo>
                  <a:cubicBezTo>
                    <a:pt x="11801" y="51842"/>
                    <a:pt x="11801" y="51750"/>
                    <a:pt x="11824" y="51636"/>
                  </a:cubicBezTo>
                  <a:cubicBezTo>
                    <a:pt x="11984" y="51453"/>
                    <a:pt x="11961" y="51248"/>
                    <a:pt x="11961" y="51020"/>
                  </a:cubicBezTo>
                  <a:cubicBezTo>
                    <a:pt x="11961" y="50974"/>
                    <a:pt x="11984" y="50906"/>
                    <a:pt x="11984" y="50837"/>
                  </a:cubicBezTo>
                  <a:cubicBezTo>
                    <a:pt x="12144" y="50723"/>
                    <a:pt x="12007" y="50609"/>
                    <a:pt x="11984" y="50472"/>
                  </a:cubicBezTo>
                  <a:cubicBezTo>
                    <a:pt x="12075" y="49696"/>
                    <a:pt x="12212" y="48920"/>
                    <a:pt x="12166" y="48144"/>
                  </a:cubicBezTo>
                  <a:cubicBezTo>
                    <a:pt x="12212" y="48121"/>
                    <a:pt x="12235" y="48075"/>
                    <a:pt x="12281" y="48053"/>
                  </a:cubicBezTo>
                  <a:cubicBezTo>
                    <a:pt x="12486" y="47824"/>
                    <a:pt x="12828" y="47779"/>
                    <a:pt x="13057" y="47573"/>
                  </a:cubicBezTo>
                  <a:cubicBezTo>
                    <a:pt x="13073" y="47509"/>
                    <a:pt x="13077" y="47434"/>
                    <a:pt x="13126" y="47434"/>
                  </a:cubicBezTo>
                  <a:cubicBezTo>
                    <a:pt x="13147" y="47434"/>
                    <a:pt x="13175" y="47448"/>
                    <a:pt x="13216" y="47482"/>
                  </a:cubicBezTo>
                  <a:cubicBezTo>
                    <a:pt x="13260" y="47496"/>
                    <a:pt x="13303" y="47504"/>
                    <a:pt x="13345" y="47504"/>
                  </a:cubicBezTo>
                  <a:cubicBezTo>
                    <a:pt x="13436" y="47504"/>
                    <a:pt x="13519" y="47469"/>
                    <a:pt x="13582" y="47391"/>
                  </a:cubicBezTo>
                  <a:cubicBezTo>
                    <a:pt x="13582" y="47436"/>
                    <a:pt x="13582" y="47482"/>
                    <a:pt x="13582" y="47528"/>
                  </a:cubicBezTo>
                  <a:cubicBezTo>
                    <a:pt x="13627" y="47596"/>
                    <a:pt x="13696" y="47642"/>
                    <a:pt x="13764" y="47687"/>
                  </a:cubicBezTo>
                  <a:cubicBezTo>
                    <a:pt x="14009" y="47743"/>
                    <a:pt x="14253" y="47793"/>
                    <a:pt x="14495" y="47793"/>
                  </a:cubicBezTo>
                  <a:cubicBezTo>
                    <a:pt x="14750" y="47793"/>
                    <a:pt x="15002" y="47737"/>
                    <a:pt x="15248" y="47573"/>
                  </a:cubicBezTo>
                  <a:cubicBezTo>
                    <a:pt x="15316" y="47505"/>
                    <a:pt x="15271" y="47436"/>
                    <a:pt x="15225" y="47391"/>
                  </a:cubicBezTo>
                  <a:close/>
                  <a:moveTo>
                    <a:pt x="33508" y="52640"/>
                  </a:moveTo>
                  <a:lnTo>
                    <a:pt x="33508" y="52640"/>
                  </a:lnTo>
                  <a:cubicBezTo>
                    <a:pt x="33508" y="52663"/>
                    <a:pt x="33531" y="52686"/>
                    <a:pt x="33554" y="52732"/>
                  </a:cubicBezTo>
                  <a:lnTo>
                    <a:pt x="33531" y="52732"/>
                  </a:lnTo>
                  <a:cubicBezTo>
                    <a:pt x="33508" y="52709"/>
                    <a:pt x="33508" y="52663"/>
                    <a:pt x="33508" y="52640"/>
                  </a:cubicBezTo>
                  <a:close/>
                  <a:moveTo>
                    <a:pt x="26067" y="52891"/>
                  </a:moveTo>
                  <a:cubicBezTo>
                    <a:pt x="26136" y="52914"/>
                    <a:pt x="26181" y="52937"/>
                    <a:pt x="26227" y="52937"/>
                  </a:cubicBezTo>
                  <a:cubicBezTo>
                    <a:pt x="26158" y="52937"/>
                    <a:pt x="26113" y="52914"/>
                    <a:pt x="26067" y="52891"/>
                  </a:cubicBezTo>
                  <a:close/>
                  <a:moveTo>
                    <a:pt x="15590" y="52891"/>
                  </a:moveTo>
                  <a:cubicBezTo>
                    <a:pt x="15590" y="52891"/>
                    <a:pt x="15590" y="52914"/>
                    <a:pt x="15590" y="52914"/>
                  </a:cubicBezTo>
                  <a:cubicBezTo>
                    <a:pt x="15590" y="52914"/>
                    <a:pt x="15590" y="52983"/>
                    <a:pt x="15590" y="52983"/>
                  </a:cubicBezTo>
                  <a:lnTo>
                    <a:pt x="15522" y="52983"/>
                  </a:lnTo>
                  <a:cubicBezTo>
                    <a:pt x="15499" y="52960"/>
                    <a:pt x="15476" y="52960"/>
                    <a:pt x="15453" y="52960"/>
                  </a:cubicBezTo>
                  <a:cubicBezTo>
                    <a:pt x="15499" y="52937"/>
                    <a:pt x="15545" y="52914"/>
                    <a:pt x="15590" y="52891"/>
                  </a:cubicBezTo>
                  <a:close/>
                  <a:moveTo>
                    <a:pt x="6643" y="66952"/>
                  </a:moveTo>
                  <a:cubicBezTo>
                    <a:pt x="6666" y="66952"/>
                    <a:pt x="6666" y="66952"/>
                    <a:pt x="6666" y="66975"/>
                  </a:cubicBezTo>
                  <a:cubicBezTo>
                    <a:pt x="6666" y="66975"/>
                    <a:pt x="6666" y="66997"/>
                    <a:pt x="6643" y="67020"/>
                  </a:cubicBezTo>
                  <a:lnTo>
                    <a:pt x="6643" y="66952"/>
                  </a:lnTo>
                  <a:close/>
                  <a:moveTo>
                    <a:pt x="8857" y="81971"/>
                  </a:moveTo>
                  <a:cubicBezTo>
                    <a:pt x="8834" y="81994"/>
                    <a:pt x="8834" y="81994"/>
                    <a:pt x="8857" y="82039"/>
                  </a:cubicBezTo>
                  <a:cubicBezTo>
                    <a:pt x="8834" y="82016"/>
                    <a:pt x="8834" y="82016"/>
                    <a:pt x="8834" y="81994"/>
                  </a:cubicBezTo>
                  <a:cubicBezTo>
                    <a:pt x="8834" y="81994"/>
                    <a:pt x="8834" y="81971"/>
                    <a:pt x="8857" y="81971"/>
                  </a:cubicBezTo>
                  <a:close/>
                  <a:moveTo>
                    <a:pt x="36133" y="52846"/>
                  </a:moveTo>
                  <a:cubicBezTo>
                    <a:pt x="36202" y="52869"/>
                    <a:pt x="36270" y="52891"/>
                    <a:pt x="36338" y="52914"/>
                  </a:cubicBezTo>
                  <a:cubicBezTo>
                    <a:pt x="36247" y="53006"/>
                    <a:pt x="36202" y="53074"/>
                    <a:pt x="36247" y="53188"/>
                  </a:cubicBezTo>
                  <a:cubicBezTo>
                    <a:pt x="36795" y="53188"/>
                    <a:pt x="37343" y="53211"/>
                    <a:pt x="37891" y="53211"/>
                  </a:cubicBezTo>
                  <a:cubicBezTo>
                    <a:pt x="38028" y="53188"/>
                    <a:pt x="38142" y="53188"/>
                    <a:pt x="38256" y="53188"/>
                  </a:cubicBezTo>
                  <a:cubicBezTo>
                    <a:pt x="38433" y="53232"/>
                    <a:pt x="38610" y="53246"/>
                    <a:pt x="38787" y="53246"/>
                  </a:cubicBezTo>
                  <a:cubicBezTo>
                    <a:pt x="39052" y="53246"/>
                    <a:pt x="39317" y="53216"/>
                    <a:pt x="39583" y="53216"/>
                  </a:cubicBezTo>
                  <a:cubicBezTo>
                    <a:pt x="39688" y="53216"/>
                    <a:pt x="39794" y="53221"/>
                    <a:pt x="39899" y="53234"/>
                  </a:cubicBezTo>
                  <a:cubicBezTo>
                    <a:pt x="39968" y="53211"/>
                    <a:pt x="40036" y="53188"/>
                    <a:pt x="40082" y="53165"/>
                  </a:cubicBezTo>
                  <a:cubicBezTo>
                    <a:pt x="40561" y="53188"/>
                    <a:pt x="41063" y="53234"/>
                    <a:pt x="41543" y="53257"/>
                  </a:cubicBezTo>
                  <a:cubicBezTo>
                    <a:pt x="41588" y="53295"/>
                    <a:pt x="41631" y="53310"/>
                    <a:pt x="41673" y="53310"/>
                  </a:cubicBezTo>
                  <a:cubicBezTo>
                    <a:pt x="41756" y="53310"/>
                    <a:pt x="41832" y="53249"/>
                    <a:pt x="41908" y="53188"/>
                  </a:cubicBezTo>
                  <a:cubicBezTo>
                    <a:pt x="42045" y="53143"/>
                    <a:pt x="42159" y="53097"/>
                    <a:pt x="42273" y="53028"/>
                  </a:cubicBezTo>
                  <a:cubicBezTo>
                    <a:pt x="42492" y="53138"/>
                    <a:pt x="42711" y="53174"/>
                    <a:pt x="42930" y="53174"/>
                  </a:cubicBezTo>
                  <a:cubicBezTo>
                    <a:pt x="43259" y="53174"/>
                    <a:pt x="43588" y="53092"/>
                    <a:pt x="43916" y="53051"/>
                  </a:cubicBezTo>
                  <a:cubicBezTo>
                    <a:pt x="43962" y="53006"/>
                    <a:pt x="43985" y="52960"/>
                    <a:pt x="43962" y="52914"/>
                  </a:cubicBezTo>
                  <a:lnTo>
                    <a:pt x="43962" y="52914"/>
                  </a:lnTo>
                  <a:cubicBezTo>
                    <a:pt x="43962" y="52914"/>
                    <a:pt x="43985" y="52937"/>
                    <a:pt x="43985" y="52937"/>
                  </a:cubicBezTo>
                  <a:cubicBezTo>
                    <a:pt x="44049" y="52974"/>
                    <a:pt x="44113" y="52981"/>
                    <a:pt x="44177" y="52981"/>
                  </a:cubicBezTo>
                  <a:cubicBezTo>
                    <a:pt x="44219" y="52981"/>
                    <a:pt x="44262" y="52978"/>
                    <a:pt x="44305" y="52978"/>
                  </a:cubicBezTo>
                  <a:cubicBezTo>
                    <a:pt x="44358" y="52978"/>
                    <a:pt x="44411" y="52983"/>
                    <a:pt x="44464" y="53006"/>
                  </a:cubicBezTo>
                  <a:cubicBezTo>
                    <a:pt x="44681" y="53045"/>
                    <a:pt x="44915" y="53101"/>
                    <a:pt x="45136" y="53101"/>
                  </a:cubicBezTo>
                  <a:cubicBezTo>
                    <a:pt x="45171" y="53101"/>
                    <a:pt x="45206" y="53100"/>
                    <a:pt x="45240" y="53097"/>
                  </a:cubicBezTo>
                  <a:cubicBezTo>
                    <a:pt x="45402" y="53081"/>
                    <a:pt x="45563" y="53075"/>
                    <a:pt x="45722" y="53075"/>
                  </a:cubicBezTo>
                  <a:cubicBezTo>
                    <a:pt x="46175" y="53075"/>
                    <a:pt x="46620" y="53123"/>
                    <a:pt x="47063" y="53123"/>
                  </a:cubicBezTo>
                  <a:cubicBezTo>
                    <a:pt x="47125" y="53123"/>
                    <a:pt x="47187" y="53122"/>
                    <a:pt x="47249" y="53120"/>
                  </a:cubicBezTo>
                  <a:cubicBezTo>
                    <a:pt x="47273" y="53117"/>
                    <a:pt x="47295" y="53116"/>
                    <a:pt x="47316" y="53116"/>
                  </a:cubicBezTo>
                  <a:cubicBezTo>
                    <a:pt x="47491" y="53116"/>
                    <a:pt x="47548" y="53198"/>
                    <a:pt x="47569" y="53279"/>
                  </a:cubicBezTo>
                  <a:cubicBezTo>
                    <a:pt x="47546" y="53394"/>
                    <a:pt x="47523" y="53508"/>
                    <a:pt x="47454" y="53599"/>
                  </a:cubicBezTo>
                  <a:cubicBezTo>
                    <a:pt x="47432" y="53668"/>
                    <a:pt x="47432" y="53713"/>
                    <a:pt x="47409" y="53782"/>
                  </a:cubicBezTo>
                  <a:cubicBezTo>
                    <a:pt x="47180" y="53896"/>
                    <a:pt x="47180" y="54147"/>
                    <a:pt x="47158" y="54352"/>
                  </a:cubicBezTo>
                  <a:cubicBezTo>
                    <a:pt x="47135" y="54923"/>
                    <a:pt x="46998" y="55494"/>
                    <a:pt x="47044" y="56064"/>
                  </a:cubicBezTo>
                  <a:cubicBezTo>
                    <a:pt x="47135" y="56155"/>
                    <a:pt x="47180" y="56270"/>
                    <a:pt x="47226" y="56384"/>
                  </a:cubicBezTo>
                  <a:cubicBezTo>
                    <a:pt x="47112" y="56658"/>
                    <a:pt x="47021" y="56909"/>
                    <a:pt x="47180" y="57183"/>
                  </a:cubicBezTo>
                  <a:cubicBezTo>
                    <a:pt x="47089" y="57205"/>
                    <a:pt x="46998" y="57274"/>
                    <a:pt x="46929" y="57342"/>
                  </a:cubicBezTo>
                  <a:cubicBezTo>
                    <a:pt x="46587" y="58210"/>
                    <a:pt x="46564" y="59100"/>
                    <a:pt x="46610" y="60013"/>
                  </a:cubicBezTo>
                  <a:cubicBezTo>
                    <a:pt x="46610" y="60013"/>
                    <a:pt x="46610" y="60013"/>
                    <a:pt x="46610" y="60036"/>
                  </a:cubicBezTo>
                  <a:cubicBezTo>
                    <a:pt x="46450" y="60173"/>
                    <a:pt x="46450" y="60424"/>
                    <a:pt x="46359" y="60606"/>
                  </a:cubicBezTo>
                  <a:cubicBezTo>
                    <a:pt x="46336" y="60698"/>
                    <a:pt x="46313" y="60766"/>
                    <a:pt x="46313" y="60857"/>
                  </a:cubicBezTo>
                  <a:cubicBezTo>
                    <a:pt x="46290" y="60972"/>
                    <a:pt x="46267" y="61086"/>
                    <a:pt x="46267" y="61223"/>
                  </a:cubicBezTo>
                  <a:cubicBezTo>
                    <a:pt x="46267" y="61291"/>
                    <a:pt x="46267" y="61382"/>
                    <a:pt x="46290" y="61451"/>
                  </a:cubicBezTo>
                  <a:cubicBezTo>
                    <a:pt x="46290" y="61565"/>
                    <a:pt x="46313" y="61702"/>
                    <a:pt x="46336" y="61816"/>
                  </a:cubicBezTo>
                  <a:cubicBezTo>
                    <a:pt x="46359" y="61862"/>
                    <a:pt x="46404" y="61907"/>
                    <a:pt x="46450" y="61930"/>
                  </a:cubicBezTo>
                  <a:cubicBezTo>
                    <a:pt x="46382" y="61999"/>
                    <a:pt x="46336" y="62067"/>
                    <a:pt x="46313" y="62159"/>
                  </a:cubicBezTo>
                  <a:cubicBezTo>
                    <a:pt x="46245" y="62387"/>
                    <a:pt x="46176" y="62592"/>
                    <a:pt x="46131" y="62820"/>
                  </a:cubicBezTo>
                  <a:cubicBezTo>
                    <a:pt x="46085" y="63094"/>
                    <a:pt x="46062" y="63368"/>
                    <a:pt x="46267" y="63574"/>
                  </a:cubicBezTo>
                  <a:cubicBezTo>
                    <a:pt x="45994" y="63733"/>
                    <a:pt x="45925" y="63985"/>
                    <a:pt x="45902" y="64258"/>
                  </a:cubicBezTo>
                  <a:cubicBezTo>
                    <a:pt x="45879" y="64487"/>
                    <a:pt x="45834" y="64715"/>
                    <a:pt x="45788" y="64920"/>
                  </a:cubicBezTo>
                  <a:cubicBezTo>
                    <a:pt x="45743" y="65057"/>
                    <a:pt x="45720" y="65194"/>
                    <a:pt x="45720" y="65331"/>
                  </a:cubicBezTo>
                  <a:cubicBezTo>
                    <a:pt x="45720" y="65537"/>
                    <a:pt x="45720" y="65765"/>
                    <a:pt x="45857" y="65948"/>
                  </a:cubicBezTo>
                  <a:cubicBezTo>
                    <a:pt x="45879" y="65993"/>
                    <a:pt x="45902" y="65993"/>
                    <a:pt x="45925" y="66016"/>
                  </a:cubicBezTo>
                  <a:cubicBezTo>
                    <a:pt x="45902" y="66062"/>
                    <a:pt x="45902" y="66130"/>
                    <a:pt x="45925" y="66176"/>
                  </a:cubicBezTo>
                  <a:cubicBezTo>
                    <a:pt x="45948" y="66199"/>
                    <a:pt x="45971" y="66199"/>
                    <a:pt x="45971" y="66199"/>
                  </a:cubicBezTo>
                  <a:cubicBezTo>
                    <a:pt x="45925" y="66221"/>
                    <a:pt x="45879" y="66221"/>
                    <a:pt x="45834" y="66221"/>
                  </a:cubicBezTo>
                  <a:cubicBezTo>
                    <a:pt x="45697" y="66404"/>
                    <a:pt x="45606" y="66632"/>
                    <a:pt x="45560" y="66861"/>
                  </a:cubicBezTo>
                  <a:cubicBezTo>
                    <a:pt x="45332" y="68002"/>
                    <a:pt x="45240" y="69166"/>
                    <a:pt x="45035" y="70330"/>
                  </a:cubicBezTo>
                  <a:cubicBezTo>
                    <a:pt x="44989" y="70604"/>
                    <a:pt x="44966" y="70878"/>
                    <a:pt x="45058" y="71174"/>
                  </a:cubicBezTo>
                  <a:cubicBezTo>
                    <a:pt x="45149" y="71174"/>
                    <a:pt x="45218" y="71220"/>
                    <a:pt x="45286" y="71266"/>
                  </a:cubicBezTo>
                  <a:cubicBezTo>
                    <a:pt x="45263" y="71289"/>
                    <a:pt x="45240" y="71289"/>
                    <a:pt x="45218" y="71289"/>
                  </a:cubicBezTo>
                  <a:cubicBezTo>
                    <a:pt x="44898" y="71540"/>
                    <a:pt x="44966" y="71928"/>
                    <a:pt x="44829" y="72247"/>
                  </a:cubicBezTo>
                  <a:cubicBezTo>
                    <a:pt x="44715" y="73252"/>
                    <a:pt x="44487" y="74256"/>
                    <a:pt x="44510" y="75283"/>
                  </a:cubicBezTo>
                  <a:cubicBezTo>
                    <a:pt x="44556" y="75374"/>
                    <a:pt x="44601" y="75443"/>
                    <a:pt x="44670" y="75488"/>
                  </a:cubicBezTo>
                  <a:cubicBezTo>
                    <a:pt x="44578" y="75557"/>
                    <a:pt x="44556" y="75648"/>
                    <a:pt x="44556" y="75740"/>
                  </a:cubicBezTo>
                  <a:cubicBezTo>
                    <a:pt x="44578" y="75854"/>
                    <a:pt x="44601" y="75945"/>
                    <a:pt x="44578" y="76036"/>
                  </a:cubicBezTo>
                  <a:cubicBezTo>
                    <a:pt x="44578" y="76082"/>
                    <a:pt x="44578" y="76128"/>
                    <a:pt x="44601" y="76150"/>
                  </a:cubicBezTo>
                  <a:cubicBezTo>
                    <a:pt x="44168" y="76538"/>
                    <a:pt x="44190" y="76972"/>
                    <a:pt x="44441" y="77451"/>
                  </a:cubicBezTo>
                  <a:cubicBezTo>
                    <a:pt x="44441" y="77474"/>
                    <a:pt x="44441" y="77497"/>
                    <a:pt x="44441" y="77520"/>
                  </a:cubicBezTo>
                  <a:cubicBezTo>
                    <a:pt x="44419" y="77497"/>
                    <a:pt x="44373" y="77497"/>
                    <a:pt x="44327" y="77474"/>
                  </a:cubicBezTo>
                  <a:cubicBezTo>
                    <a:pt x="43825" y="78045"/>
                    <a:pt x="44076" y="78707"/>
                    <a:pt x="44099" y="79323"/>
                  </a:cubicBezTo>
                  <a:cubicBezTo>
                    <a:pt x="44099" y="79392"/>
                    <a:pt x="44122" y="79460"/>
                    <a:pt x="44122" y="79529"/>
                  </a:cubicBezTo>
                  <a:cubicBezTo>
                    <a:pt x="43871" y="79620"/>
                    <a:pt x="43894" y="79894"/>
                    <a:pt x="43848" y="80099"/>
                  </a:cubicBezTo>
                  <a:cubicBezTo>
                    <a:pt x="43734" y="80670"/>
                    <a:pt x="43643" y="81218"/>
                    <a:pt x="43574" y="81788"/>
                  </a:cubicBezTo>
                  <a:cubicBezTo>
                    <a:pt x="43528" y="82108"/>
                    <a:pt x="43460" y="82450"/>
                    <a:pt x="43711" y="82724"/>
                  </a:cubicBezTo>
                  <a:cubicBezTo>
                    <a:pt x="43620" y="82815"/>
                    <a:pt x="43551" y="82930"/>
                    <a:pt x="43528" y="83044"/>
                  </a:cubicBezTo>
                  <a:cubicBezTo>
                    <a:pt x="43369" y="83728"/>
                    <a:pt x="43095" y="84436"/>
                    <a:pt x="43528" y="85121"/>
                  </a:cubicBezTo>
                  <a:lnTo>
                    <a:pt x="43437" y="85121"/>
                  </a:lnTo>
                  <a:cubicBezTo>
                    <a:pt x="43118" y="85326"/>
                    <a:pt x="43095" y="85691"/>
                    <a:pt x="43003" y="86011"/>
                  </a:cubicBezTo>
                  <a:cubicBezTo>
                    <a:pt x="43049" y="86696"/>
                    <a:pt x="42615" y="87380"/>
                    <a:pt x="43003" y="88042"/>
                  </a:cubicBezTo>
                  <a:cubicBezTo>
                    <a:pt x="42958" y="88088"/>
                    <a:pt x="42889" y="88134"/>
                    <a:pt x="42867" y="88202"/>
                  </a:cubicBezTo>
                  <a:cubicBezTo>
                    <a:pt x="42821" y="88293"/>
                    <a:pt x="42798" y="88385"/>
                    <a:pt x="42775" y="88476"/>
                  </a:cubicBezTo>
                  <a:cubicBezTo>
                    <a:pt x="42707" y="89480"/>
                    <a:pt x="42250" y="90439"/>
                    <a:pt x="42501" y="91466"/>
                  </a:cubicBezTo>
                  <a:cubicBezTo>
                    <a:pt x="42547" y="91512"/>
                    <a:pt x="42570" y="91557"/>
                    <a:pt x="42615" y="91603"/>
                  </a:cubicBezTo>
                  <a:cubicBezTo>
                    <a:pt x="42547" y="91694"/>
                    <a:pt x="42570" y="91809"/>
                    <a:pt x="42638" y="91900"/>
                  </a:cubicBezTo>
                  <a:cubicBezTo>
                    <a:pt x="42615" y="91923"/>
                    <a:pt x="42570" y="91945"/>
                    <a:pt x="42547" y="91968"/>
                  </a:cubicBezTo>
                  <a:cubicBezTo>
                    <a:pt x="42433" y="92219"/>
                    <a:pt x="42456" y="92516"/>
                    <a:pt x="42342" y="92767"/>
                  </a:cubicBezTo>
                  <a:cubicBezTo>
                    <a:pt x="42319" y="92858"/>
                    <a:pt x="42296" y="92927"/>
                    <a:pt x="42273" y="93018"/>
                  </a:cubicBezTo>
                  <a:cubicBezTo>
                    <a:pt x="42227" y="93292"/>
                    <a:pt x="42113" y="93589"/>
                    <a:pt x="42090" y="93886"/>
                  </a:cubicBezTo>
                  <a:cubicBezTo>
                    <a:pt x="42090" y="94091"/>
                    <a:pt x="42090" y="94296"/>
                    <a:pt x="42273" y="94433"/>
                  </a:cubicBezTo>
                  <a:cubicBezTo>
                    <a:pt x="42227" y="94456"/>
                    <a:pt x="42182" y="94502"/>
                    <a:pt x="42159" y="94548"/>
                  </a:cubicBezTo>
                  <a:cubicBezTo>
                    <a:pt x="41999" y="94981"/>
                    <a:pt x="41771" y="95415"/>
                    <a:pt x="42045" y="95894"/>
                  </a:cubicBezTo>
                  <a:cubicBezTo>
                    <a:pt x="41999" y="95894"/>
                    <a:pt x="41953" y="95917"/>
                    <a:pt x="41908" y="95940"/>
                  </a:cubicBezTo>
                  <a:cubicBezTo>
                    <a:pt x="41451" y="97104"/>
                    <a:pt x="41497" y="98359"/>
                    <a:pt x="41269" y="99569"/>
                  </a:cubicBezTo>
                  <a:cubicBezTo>
                    <a:pt x="41155" y="100254"/>
                    <a:pt x="40972" y="100961"/>
                    <a:pt x="41223" y="101646"/>
                  </a:cubicBezTo>
                  <a:cubicBezTo>
                    <a:pt x="41269" y="101692"/>
                    <a:pt x="41292" y="101715"/>
                    <a:pt x="41314" y="101738"/>
                  </a:cubicBezTo>
                  <a:cubicBezTo>
                    <a:pt x="41128" y="101626"/>
                    <a:pt x="40948" y="101548"/>
                    <a:pt x="40779" y="101548"/>
                  </a:cubicBezTo>
                  <a:cubicBezTo>
                    <a:pt x="40638" y="101548"/>
                    <a:pt x="40503" y="101602"/>
                    <a:pt x="40379" y="101738"/>
                  </a:cubicBezTo>
                  <a:cubicBezTo>
                    <a:pt x="40242" y="101738"/>
                    <a:pt x="40127" y="101760"/>
                    <a:pt x="39991" y="101806"/>
                  </a:cubicBezTo>
                  <a:cubicBezTo>
                    <a:pt x="39899" y="101852"/>
                    <a:pt x="39831" y="101920"/>
                    <a:pt x="39762" y="101989"/>
                  </a:cubicBezTo>
                  <a:lnTo>
                    <a:pt x="39739" y="102080"/>
                  </a:lnTo>
                  <a:cubicBezTo>
                    <a:pt x="39694" y="102034"/>
                    <a:pt x="39648" y="102011"/>
                    <a:pt x="39580" y="101989"/>
                  </a:cubicBezTo>
                  <a:cubicBezTo>
                    <a:pt x="39511" y="101977"/>
                    <a:pt x="39437" y="101971"/>
                    <a:pt x="39360" y="101971"/>
                  </a:cubicBezTo>
                  <a:cubicBezTo>
                    <a:pt x="39283" y="101971"/>
                    <a:pt x="39203" y="101977"/>
                    <a:pt x="39123" y="101989"/>
                  </a:cubicBezTo>
                  <a:cubicBezTo>
                    <a:pt x="39032" y="102011"/>
                    <a:pt x="38918" y="102057"/>
                    <a:pt x="38826" y="102057"/>
                  </a:cubicBezTo>
                  <a:cubicBezTo>
                    <a:pt x="38712" y="102057"/>
                    <a:pt x="38621" y="102034"/>
                    <a:pt x="38507" y="102011"/>
                  </a:cubicBezTo>
                  <a:cubicBezTo>
                    <a:pt x="38438" y="102011"/>
                    <a:pt x="38393" y="102011"/>
                    <a:pt x="38324" y="102034"/>
                  </a:cubicBezTo>
                  <a:cubicBezTo>
                    <a:pt x="38216" y="101965"/>
                    <a:pt x="38099" y="101947"/>
                    <a:pt x="37980" y="101947"/>
                  </a:cubicBezTo>
                  <a:cubicBezTo>
                    <a:pt x="37849" y="101947"/>
                    <a:pt x="37714" y="101969"/>
                    <a:pt x="37583" y="101969"/>
                  </a:cubicBezTo>
                  <a:cubicBezTo>
                    <a:pt x="37556" y="101969"/>
                    <a:pt x="37529" y="101968"/>
                    <a:pt x="37503" y="101966"/>
                  </a:cubicBezTo>
                  <a:cubicBezTo>
                    <a:pt x="36658" y="101943"/>
                    <a:pt x="35813" y="101943"/>
                    <a:pt x="34969" y="101920"/>
                  </a:cubicBezTo>
                  <a:cubicBezTo>
                    <a:pt x="34821" y="101840"/>
                    <a:pt x="34672" y="101800"/>
                    <a:pt x="34524" y="101800"/>
                  </a:cubicBezTo>
                  <a:cubicBezTo>
                    <a:pt x="34375" y="101800"/>
                    <a:pt x="34227" y="101840"/>
                    <a:pt x="34079" y="101920"/>
                  </a:cubicBezTo>
                  <a:cubicBezTo>
                    <a:pt x="34010" y="101920"/>
                    <a:pt x="33942" y="101897"/>
                    <a:pt x="33873" y="101874"/>
                  </a:cubicBezTo>
                  <a:cubicBezTo>
                    <a:pt x="33873" y="101874"/>
                    <a:pt x="33873" y="101966"/>
                    <a:pt x="33873" y="101966"/>
                  </a:cubicBezTo>
                  <a:cubicBezTo>
                    <a:pt x="33097" y="101966"/>
                    <a:pt x="32298" y="101989"/>
                    <a:pt x="31500" y="101989"/>
                  </a:cubicBezTo>
                  <a:cubicBezTo>
                    <a:pt x="30518" y="101989"/>
                    <a:pt x="29514" y="101966"/>
                    <a:pt x="28532" y="101966"/>
                  </a:cubicBezTo>
                  <a:cubicBezTo>
                    <a:pt x="28502" y="101967"/>
                    <a:pt x="28472" y="101968"/>
                    <a:pt x="28442" y="101968"/>
                  </a:cubicBezTo>
                  <a:cubicBezTo>
                    <a:pt x="28170" y="101968"/>
                    <a:pt x="27899" y="101922"/>
                    <a:pt x="27634" y="101922"/>
                  </a:cubicBezTo>
                  <a:cubicBezTo>
                    <a:pt x="27395" y="101922"/>
                    <a:pt x="27160" y="101959"/>
                    <a:pt x="26934" y="102103"/>
                  </a:cubicBezTo>
                  <a:cubicBezTo>
                    <a:pt x="26701" y="102031"/>
                    <a:pt x="26467" y="101945"/>
                    <a:pt x="26234" y="101945"/>
                  </a:cubicBezTo>
                  <a:cubicBezTo>
                    <a:pt x="26171" y="101945"/>
                    <a:pt x="26107" y="101951"/>
                    <a:pt x="26044" y="101966"/>
                  </a:cubicBezTo>
                  <a:lnTo>
                    <a:pt x="25474" y="101966"/>
                  </a:lnTo>
                  <a:cubicBezTo>
                    <a:pt x="25359" y="101966"/>
                    <a:pt x="25245" y="101966"/>
                    <a:pt x="25108" y="101989"/>
                  </a:cubicBezTo>
                  <a:cubicBezTo>
                    <a:pt x="25007" y="101990"/>
                    <a:pt x="24905" y="101991"/>
                    <a:pt x="24803" y="101991"/>
                  </a:cubicBezTo>
                  <a:cubicBezTo>
                    <a:pt x="24010" y="101991"/>
                    <a:pt x="23210" y="101943"/>
                    <a:pt x="22413" y="101943"/>
                  </a:cubicBezTo>
                  <a:cubicBezTo>
                    <a:pt x="22025" y="101943"/>
                    <a:pt x="21637" y="101954"/>
                    <a:pt x="21251" y="101989"/>
                  </a:cubicBezTo>
                  <a:cubicBezTo>
                    <a:pt x="21182" y="101920"/>
                    <a:pt x="21114" y="101874"/>
                    <a:pt x="21023" y="101829"/>
                  </a:cubicBezTo>
                  <a:cubicBezTo>
                    <a:pt x="20938" y="101800"/>
                    <a:pt x="20849" y="101784"/>
                    <a:pt x="20759" y="101784"/>
                  </a:cubicBezTo>
                  <a:cubicBezTo>
                    <a:pt x="20632" y="101784"/>
                    <a:pt x="20504" y="101817"/>
                    <a:pt x="20384" y="101897"/>
                  </a:cubicBezTo>
                  <a:cubicBezTo>
                    <a:pt x="20315" y="101920"/>
                    <a:pt x="20315" y="101966"/>
                    <a:pt x="20338" y="102011"/>
                  </a:cubicBezTo>
                  <a:lnTo>
                    <a:pt x="19448" y="101943"/>
                  </a:lnTo>
                  <a:cubicBezTo>
                    <a:pt x="19356" y="101874"/>
                    <a:pt x="19242" y="101829"/>
                    <a:pt x="19128" y="101806"/>
                  </a:cubicBezTo>
                  <a:cubicBezTo>
                    <a:pt x="19071" y="101795"/>
                    <a:pt x="19008" y="101789"/>
                    <a:pt x="18946" y="101789"/>
                  </a:cubicBezTo>
                  <a:cubicBezTo>
                    <a:pt x="18883" y="101789"/>
                    <a:pt x="18820" y="101795"/>
                    <a:pt x="18763" y="101806"/>
                  </a:cubicBezTo>
                  <a:cubicBezTo>
                    <a:pt x="18695" y="101829"/>
                    <a:pt x="18603" y="101874"/>
                    <a:pt x="18558" y="101920"/>
                  </a:cubicBezTo>
                  <a:lnTo>
                    <a:pt x="18352" y="101920"/>
                  </a:lnTo>
                  <a:cubicBezTo>
                    <a:pt x="18284" y="101874"/>
                    <a:pt x="18215" y="101829"/>
                    <a:pt x="18124" y="101783"/>
                  </a:cubicBezTo>
                  <a:cubicBezTo>
                    <a:pt x="18029" y="101764"/>
                    <a:pt x="17935" y="101753"/>
                    <a:pt x="17840" y="101753"/>
                  </a:cubicBezTo>
                  <a:cubicBezTo>
                    <a:pt x="17707" y="101753"/>
                    <a:pt x="17573" y="101775"/>
                    <a:pt x="17439" y="101829"/>
                  </a:cubicBezTo>
                  <a:cubicBezTo>
                    <a:pt x="17348" y="101852"/>
                    <a:pt x="17302" y="101920"/>
                    <a:pt x="17279" y="102011"/>
                  </a:cubicBezTo>
                  <a:cubicBezTo>
                    <a:pt x="17257" y="102057"/>
                    <a:pt x="17234" y="102103"/>
                    <a:pt x="17188" y="102126"/>
                  </a:cubicBezTo>
                  <a:cubicBezTo>
                    <a:pt x="17211" y="102057"/>
                    <a:pt x="17234" y="101989"/>
                    <a:pt x="17257" y="101897"/>
                  </a:cubicBezTo>
                  <a:cubicBezTo>
                    <a:pt x="17165" y="101806"/>
                    <a:pt x="17028" y="101760"/>
                    <a:pt x="16891" y="101738"/>
                  </a:cubicBezTo>
                  <a:cubicBezTo>
                    <a:pt x="16709" y="101715"/>
                    <a:pt x="16526" y="101715"/>
                    <a:pt x="16343" y="101715"/>
                  </a:cubicBezTo>
                  <a:cubicBezTo>
                    <a:pt x="16070" y="101715"/>
                    <a:pt x="15773" y="101715"/>
                    <a:pt x="15522" y="101852"/>
                  </a:cubicBezTo>
                  <a:cubicBezTo>
                    <a:pt x="15430" y="101897"/>
                    <a:pt x="15408" y="101966"/>
                    <a:pt x="15385" y="102057"/>
                  </a:cubicBezTo>
                  <a:cubicBezTo>
                    <a:pt x="15385" y="102080"/>
                    <a:pt x="15408" y="102103"/>
                    <a:pt x="15430" y="102126"/>
                  </a:cubicBezTo>
                  <a:cubicBezTo>
                    <a:pt x="15189" y="102068"/>
                    <a:pt x="14948" y="102046"/>
                    <a:pt x="14707" y="102046"/>
                  </a:cubicBezTo>
                  <a:cubicBezTo>
                    <a:pt x="14377" y="102046"/>
                    <a:pt x="14048" y="102086"/>
                    <a:pt x="13719" y="102126"/>
                  </a:cubicBezTo>
                  <a:cubicBezTo>
                    <a:pt x="13696" y="102080"/>
                    <a:pt x="13696" y="102057"/>
                    <a:pt x="13673" y="102011"/>
                  </a:cubicBezTo>
                  <a:cubicBezTo>
                    <a:pt x="13650" y="101920"/>
                    <a:pt x="13582" y="101874"/>
                    <a:pt x="13513" y="101829"/>
                  </a:cubicBezTo>
                  <a:cubicBezTo>
                    <a:pt x="13094" y="101736"/>
                    <a:pt x="12686" y="101643"/>
                    <a:pt x="12274" y="101643"/>
                  </a:cubicBezTo>
                  <a:cubicBezTo>
                    <a:pt x="12080" y="101643"/>
                    <a:pt x="11885" y="101663"/>
                    <a:pt x="11687" y="101715"/>
                  </a:cubicBezTo>
                  <a:cubicBezTo>
                    <a:pt x="11710" y="101349"/>
                    <a:pt x="11641" y="101007"/>
                    <a:pt x="11664" y="100665"/>
                  </a:cubicBezTo>
                  <a:cubicBezTo>
                    <a:pt x="11619" y="100254"/>
                    <a:pt x="11505" y="99843"/>
                    <a:pt x="11413" y="99432"/>
                  </a:cubicBezTo>
                  <a:cubicBezTo>
                    <a:pt x="11322" y="99204"/>
                    <a:pt x="11299" y="98976"/>
                    <a:pt x="11253" y="98747"/>
                  </a:cubicBezTo>
                  <a:cubicBezTo>
                    <a:pt x="11208" y="98610"/>
                    <a:pt x="11139" y="98519"/>
                    <a:pt x="11048" y="98451"/>
                  </a:cubicBezTo>
                  <a:cubicBezTo>
                    <a:pt x="11413" y="98017"/>
                    <a:pt x="11299" y="97629"/>
                    <a:pt x="10934" y="97287"/>
                  </a:cubicBezTo>
                  <a:cubicBezTo>
                    <a:pt x="10980" y="97241"/>
                    <a:pt x="11002" y="97195"/>
                    <a:pt x="11025" y="97150"/>
                  </a:cubicBezTo>
                  <a:cubicBezTo>
                    <a:pt x="11185" y="96602"/>
                    <a:pt x="11025" y="96077"/>
                    <a:pt x="10888" y="95552"/>
                  </a:cubicBezTo>
                  <a:cubicBezTo>
                    <a:pt x="10820" y="95369"/>
                    <a:pt x="10751" y="95209"/>
                    <a:pt x="10637" y="95073"/>
                  </a:cubicBezTo>
                  <a:cubicBezTo>
                    <a:pt x="10614" y="95050"/>
                    <a:pt x="10569" y="95027"/>
                    <a:pt x="10523" y="95004"/>
                  </a:cubicBezTo>
                  <a:cubicBezTo>
                    <a:pt x="10706" y="94753"/>
                    <a:pt x="10728" y="94548"/>
                    <a:pt x="10523" y="94342"/>
                  </a:cubicBezTo>
                  <a:lnTo>
                    <a:pt x="10546" y="94342"/>
                  </a:lnTo>
                  <a:cubicBezTo>
                    <a:pt x="10865" y="93886"/>
                    <a:pt x="10660" y="93429"/>
                    <a:pt x="10523" y="92973"/>
                  </a:cubicBezTo>
                  <a:cubicBezTo>
                    <a:pt x="10455" y="92767"/>
                    <a:pt x="10386" y="92562"/>
                    <a:pt x="10363" y="92356"/>
                  </a:cubicBezTo>
                  <a:cubicBezTo>
                    <a:pt x="10363" y="92265"/>
                    <a:pt x="10363" y="92197"/>
                    <a:pt x="10340" y="92105"/>
                  </a:cubicBezTo>
                  <a:cubicBezTo>
                    <a:pt x="10340" y="91991"/>
                    <a:pt x="10318" y="91854"/>
                    <a:pt x="10295" y="91740"/>
                  </a:cubicBezTo>
                  <a:cubicBezTo>
                    <a:pt x="10272" y="91694"/>
                    <a:pt x="10249" y="91649"/>
                    <a:pt x="10203" y="91603"/>
                  </a:cubicBezTo>
                  <a:cubicBezTo>
                    <a:pt x="10249" y="91557"/>
                    <a:pt x="10295" y="91489"/>
                    <a:pt x="10318" y="91421"/>
                  </a:cubicBezTo>
                  <a:cubicBezTo>
                    <a:pt x="10272" y="89435"/>
                    <a:pt x="10044" y="87495"/>
                    <a:pt x="9542" y="85577"/>
                  </a:cubicBezTo>
                  <a:cubicBezTo>
                    <a:pt x="9496" y="85532"/>
                    <a:pt x="9450" y="85486"/>
                    <a:pt x="9405" y="85440"/>
                  </a:cubicBezTo>
                  <a:cubicBezTo>
                    <a:pt x="9610" y="85189"/>
                    <a:pt x="9405" y="85007"/>
                    <a:pt x="9245" y="84801"/>
                  </a:cubicBezTo>
                  <a:cubicBezTo>
                    <a:pt x="9268" y="84801"/>
                    <a:pt x="9290" y="84778"/>
                    <a:pt x="9313" y="84756"/>
                  </a:cubicBezTo>
                  <a:cubicBezTo>
                    <a:pt x="9542" y="84368"/>
                    <a:pt x="9473" y="83979"/>
                    <a:pt x="9405" y="83569"/>
                  </a:cubicBezTo>
                  <a:cubicBezTo>
                    <a:pt x="9313" y="83295"/>
                    <a:pt x="9290" y="82975"/>
                    <a:pt x="9017" y="82793"/>
                  </a:cubicBezTo>
                  <a:cubicBezTo>
                    <a:pt x="9085" y="82770"/>
                    <a:pt x="9131" y="82747"/>
                    <a:pt x="9176" y="82678"/>
                  </a:cubicBezTo>
                  <a:cubicBezTo>
                    <a:pt x="9268" y="82382"/>
                    <a:pt x="9313" y="82062"/>
                    <a:pt x="8994" y="81857"/>
                  </a:cubicBezTo>
                  <a:cubicBezTo>
                    <a:pt x="8925" y="81857"/>
                    <a:pt x="8880" y="81880"/>
                    <a:pt x="8857" y="81925"/>
                  </a:cubicBezTo>
                  <a:cubicBezTo>
                    <a:pt x="8857" y="81902"/>
                    <a:pt x="8880" y="81902"/>
                    <a:pt x="8880" y="81880"/>
                  </a:cubicBezTo>
                  <a:cubicBezTo>
                    <a:pt x="8877" y="81880"/>
                    <a:pt x="8874" y="81880"/>
                    <a:pt x="8872" y="81880"/>
                  </a:cubicBezTo>
                  <a:lnTo>
                    <a:pt x="8872" y="81880"/>
                  </a:lnTo>
                  <a:cubicBezTo>
                    <a:pt x="8901" y="81842"/>
                    <a:pt x="8952" y="81803"/>
                    <a:pt x="8971" y="81765"/>
                  </a:cubicBezTo>
                  <a:cubicBezTo>
                    <a:pt x="8994" y="81743"/>
                    <a:pt x="8994" y="81720"/>
                    <a:pt x="8994" y="81720"/>
                  </a:cubicBezTo>
                  <a:cubicBezTo>
                    <a:pt x="8994" y="81720"/>
                    <a:pt x="9017" y="81697"/>
                    <a:pt x="9017" y="81697"/>
                  </a:cubicBezTo>
                  <a:cubicBezTo>
                    <a:pt x="9199" y="80989"/>
                    <a:pt x="8902" y="80305"/>
                    <a:pt x="8857" y="79620"/>
                  </a:cubicBezTo>
                  <a:cubicBezTo>
                    <a:pt x="8811" y="79437"/>
                    <a:pt x="8720" y="79277"/>
                    <a:pt x="8606" y="79118"/>
                  </a:cubicBezTo>
                  <a:cubicBezTo>
                    <a:pt x="8606" y="79118"/>
                    <a:pt x="8583" y="79095"/>
                    <a:pt x="8560" y="79072"/>
                  </a:cubicBezTo>
                  <a:cubicBezTo>
                    <a:pt x="8834" y="78730"/>
                    <a:pt x="8743" y="78319"/>
                    <a:pt x="8743" y="77908"/>
                  </a:cubicBezTo>
                  <a:cubicBezTo>
                    <a:pt x="8492" y="77246"/>
                    <a:pt x="8743" y="76470"/>
                    <a:pt x="8218" y="75877"/>
                  </a:cubicBezTo>
                  <a:cubicBezTo>
                    <a:pt x="8172" y="75854"/>
                    <a:pt x="8149" y="75854"/>
                    <a:pt x="8104" y="75854"/>
                  </a:cubicBezTo>
                  <a:lnTo>
                    <a:pt x="8126" y="75854"/>
                  </a:lnTo>
                  <a:cubicBezTo>
                    <a:pt x="8241" y="75762"/>
                    <a:pt x="8263" y="75648"/>
                    <a:pt x="8241" y="75511"/>
                  </a:cubicBezTo>
                  <a:cubicBezTo>
                    <a:pt x="8195" y="75352"/>
                    <a:pt x="8104" y="75215"/>
                    <a:pt x="7967" y="75146"/>
                  </a:cubicBezTo>
                  <a:cubicBezTo>
                    <a:pt x="7989" y="75123"/>
                    <a:pt x="8035" y="75100"/>
                    <a:pt x="8058" y="75055"/>
                  </a:cubicBezTo>
                  <a:cubicBezTo>
                    <a:pt x="8149" y="74895"/>
                    <a:pt x="8172" y="74735"/>
                    <a:pt x="8172" y="74553"/>
                  </a:cubicBezTo>
                  <a:cubicBezTo>
                    <a:pt x="8172" y="74370"/>
                    <a:pt x="8149" y="74210"/>
                    <a:pt x="8081" y="74028"/>
                  </a:cubicBezTo>
                  <a:cubicBezTo>
                    <a:pt x="7921" y="73685"/>
                    <a:pt x="7807" y="73320"/>
                    <a:pt x="7967" y="72932"/>
                  </a:cubicBezTo>
                  <a:cubicBezTo>
                    <a:pt x="8058" y="72270"/>
                    <a:pt x="7852" y="71654"/>
                    <a:pt x="7738" y="71038"/>
                  </a:cubicBezTo>
                  <a:cubicBezTo>
                    <a:pt x="7670" y="70992"/>
                    <a:pt x="7624" y="70946"/>
                    <a:pt x="7579" y="70878"/>
                  </a:cubicBezTo>
                  <a:cubicBezTo>
                    <a:pt x="7647" y="70832"/>
                    <a:pt x="7670" y="70786"/>
                    <a:pt x="7670" y="70718"/>
                  </a:cubicBezTo>
                  <a:cubicBezTo>
                    <a:pt x="7670" y="70581"/>
                    <a:pt x="7670" y="70421"/>
                    <a:pt x="7670" y="70284"/>
                  </a:cubicBezTo>
                  <a:cubicBezTo>
                    <a:pt x="7647" y="69326"/>
                    <a:pt x="7556" y="68390"/>
                    <a:pt x="7213" y="67477"/>
                  </a:cubicBezTo>
                  <a:cubicBezTo>
                    <a:pt x="7213" y="67454"/>
                    <a:pt x="7191" y="67431"/>
                    <a:pt x="7168" y="67408"/>
                  </a:cubicBezTo>
                  <a:cubicBezTo>
                    <a:pt x="7373" y="66997"/>
                    <a:pt x="7236" y="66609"/>
                    <a:pt x="6985" y="66221"/>
                  </a:cubicBezTo>
                  <a:cubicBezTo>
                    <a:pt x="6939" y="66199"/>
                    <a:pt x="6917" y="66176"/>
                    <a:pt x="6871" y="66153"/>
                  </a:cubicBezTo>
                  <a:cubicBezTo>
                    <a:pt x="6962" y="66039"/>
                    <a:pt x="6939" y="65925"/>
                    <a:pt x="6825" y="65811"/>
                  </a:cubicBezTo>
                  <a:cubicBezTo>
                    <a:pt x="6803" y="65765"/>
                    <a:pt x="6780" y="65719"/>
                    <a:pt x="6757" y="65674"/>
                  </a:cubicBezTo>
                  <a:lnTo>
                    <a:pt x="6757" y="65674"/>
                  </a:lnTo>
                  <a:cubicBezTo>
                    <a:pt x="6803" y="65696"/>
                    <a:pt x="6848" y="65742"/>
                    <a:pt x="6894" y="65811"/>
                  </a:cubicBezTo>
                  <a:cubicBezTo>
                    <a:pt x="6917" y="65788"/>
                    <a:pt x="6939" y="65765"/>
                    <a:pt x="6939" y="65742"/>
                  </a:cubicBezTo>
                  <a:cubicBezTo>
                    <a:pt x="7168" y="64989"/>
                    <a:pt x="7008" y="64304"/>
                    <a:pt x="6620" y="63642"/>
                  </a:cubicBezTo>
                  <a:cubicBezTo>
                    <a:pt x="6597" y="63619"/>
                    <a:pt x="6551" y="63597"/>
                    <a:pt x="6529" y="63597"/>
                  </a:cubicBezTo>
                  <a:cubicBezTo>
                    <a:pt x="6734" y="63368"/>
                    <a:pt x="6711" y="63117"/>
                    <a:pt x="6666" y="62866"/>
                  </a:cubicBezTo>
                  <a:cubicBezTo>
                    <a:pt x="6620" y="62638"/>
                    <a:pt x="6551" y="62432"/>
                    <a:pt x="6414" y="62250"/>
                  </a:cubicBezTo>
                  <a:cubicBezTo>
                    <a:pt x="6392" y="62227"/>
                    <a:pt x="6369" y="62181"/>
                    <a:pt x="6346" y="62159"/>
                  </a:cubicBezTo>
                  <a:cubicBezTo>
                    <a:pt x="6711" y="61428"/>
                    <a:pt x="6597" y="60721"/>
                    <a:pt x="6255" y="60036"/>
                  </a:cubicBezTo>
                  <a:cubicBezTo>
                    <a:pt x="6232" y="60013"/>
                    <a:pt x="6209" y="59990"/>
                    <a:pt x="6186" y="59990"/>
                  </a:cubicBezTo>
                  <a:cubicBezTo>
                    <a:pt x="6186" y="59967"/>
                    <a:pt x="6186" y="59967"/>
                    <a:pt x="6186" y="59944"/>
                  </a:cubicBezTo>
                  <a:cubicBezTo>
                    <a:pt x="6186" y="59488"/>
                    <a:pt x="6209" y="59031"/>
                    <a:pt x="6163" y="58575"/>
                  </a:cubicBezTo>
                  <a:cubicBezTo>
                    <a:pt x="6163" y="58484"/>
                    <a:pt x="6141" y="58392"/>
                    <a:pt x="6118" y="58301"/>
                  </a:cubicBezTo>
                  <a:cubicBezTo>
                    <a:pt x="5890" y="57776"/>
                    <a:pt x="6186" y="57160"/>
                    <a:pt x="5775" y="56680"/>
                  </a:cubicBezTo>
                  <a:lnTo>
                    <a:pt x="5593" y="56680"/>
                  </a:lnTo>
                  <a:cubicBezTo>
                    <a:pt x="5593" y="56680"/>
                    <a:pt x="5616" y="56658"/>
                    <a:pt x="5616" y="56635"/>
                  </a:cubicBezTo>
                  <a:lnTo>
                    <a:pt x="5570" y="56384"/>
                  </a:lnTo>
                  <a:cubicBezTo>
                    <a:pt x="5593" y="56270"/>
                    <a:pt x="5661" y="56155"/>
                    <a:pt x="5753" y="56064"/>
                  </a:cubicBezTo>
                  <a:cubicBezTo>
                    <a:pt x="5798" y="55494"/>
                    <a:pt x="5661" y="54923"/>
                    <a:pt x="5638" y="54352"/>
                  </a:cubicBezTo>
                  <a:cubicBezTo>
                    <a:pt x="5616" y="54170"/>
                    <a:pt x="5616" y="53941"/>
                    <a:pt x="5433" y="53827"/>
                  </a:cubicBezTo>
                  <a:cubicBezTo>
                    <a:pt x="5456" y="53713"/>
                    <a:pt x="5479" y="53576"/>
                    <a:pt x="5479" y="53462"/>
                  </a:cubicBezTo>
                  <a:cubicBezTo>
                    <a:pt x="5479" y="53439"/>
                    <a:pt x="5479" y="53439"/>
                    <a:pt x="5479" y="53416"/>
                  </a:cubicBezTo>
                  <a:cubicBezTo>
                    <a:pt x="5821" y="53394"/>
                    <a:pt x="6163" y="53394"/>
                    <a:pt x="6506" y="53371"/>
                  </a:cubicBezTo>
                  <a:lnTo>
                    <a:pt x="7967" y="53371"/>
                  </a:lnTo>
                  <a:cubicBezTo>
                    <a:pt x="7989" y="53348"/>
                    <a:pt x="8018" y="53337"/>
                    <a:pt x="8047" y="53337"/>
                  </a:cubicBezTo>
                  <a:cubicBezTo>
                    <a:pt x="8075" y="53337"/>
                    <a:pt x="8104" y="53348"/>
                    <a:pt x="8126" y="53371"/>
                  </a:cubicBezTo>
                  <a:cubicBezTo>
                    <a:pt x="8211" y="53357"/>
                    <a:pt x="8296" y="53352"/>
                    <a:pt x="8381" y="53352"/>
                  </a:cubicBezTo>
                  <a:cubicBezTo>
                    <a:pt x="8627" y="53352"/>
                    <a:pt x="8876" y="53394"/>
                    <a:pt x="9121" y="53394"/>
                  </a:cubicBezTo>
                  <a:cubicBezTo>
                    <a:pt x="9365" y="53394"/>
                    <a:pt x="9606" y="53353"/>
                    <a:pt x="9838" y="53188"/>
                  </a:cubicBezTo>
                  <a:cubicBezTo>
                    <a:pt x="10080" y="53353"/>
                    <a:pt x="10333" y="53391"/>
                    <a:pt x="10591" y="53391"/>
                  </a:cubicBezTo>
                  <a:cubicBezTo>
                    <a:pt x="10809" y="53391"/>
                    <a:pt x="11032" y="53364"/>
                    <a:pt x="11255" y="53364"/>
                  </a:cubicBezTo>
                  <a:cubicBezTo>
                    <a:pt x="11315" y="53364"/>
                    <a:pt x="11376" y="53366"/>
                    <a:pt x="11436" y="53371"/>
                  </a:cubicBezTo>
                  <a:cubicBezTo>
                    <a:pt x="12166" y="53394"/>
                    <a:pt x="12897" y="53394"/>
                    <a:pt x="13627" y="53416"/>
                  </a:cubicBezTo>
                  <a:cubicBezTo>
                    <a:pt x="14038" y="53416"/>
                    <a:pt x="14472" y="53394"/>
                    <a:pt x="14906" y="53371"/>
                  </a:cubicBezTo>
                  <a:cubicBezTo>
                    <a:pt x="14906" y="53371"/>
                    <a:pt x="14928" y="53348"/>
                    <a:pt x="14928" y="53302"/>
                  </a:cubicBezTo>
                  <a:cubicBezTo>
                    <a:pt x="14928" y="53279"/>
                    <a:pt x="14928" y="53234"/>
                    <a:pt x="14928" y="53211"/>
                  </a:cubicBezTo>
                  <a:lnTo>
                    <a:pt x="14997" y="53211"/>
                  </a:lnTo>
                  <a:cubicBezTo>
                    <a:pt x="14997" y="53279"/>
                    <a:pt x="15020" y="53325"/>
                    <a:pt x="15065" y="53371"/>
                  </a:cubicBezTo>
                  <a:cubicBezTo>
                    <a:pt x="15385" y="53394"/>
                    <a:pt x="15682" y="53416"/>
                    <a:pt x="15978" y="53439"/>
                  </a:cubicBezTo>
                  <a:cubicBezTo>
                    <a:pt x="16042" y="53471"/>
                    <a:pt x="16100" y="53488"/>
                    <a:pt x="16159" y="53488"/>
                  </a:cubicBezTo>
                  <a:cubicBezTo>
                    <a:pt x="16226" y="53488"/>
                    <a:pt x="16293" y="53465"/>
                    <a:pt x="16366" y="53416"/>
                  </a:cubicBezTo>
                  <a:cubicBezTo>
                    <a:pt x="17609" y="53400"/>
                    <a:pt x="18863" y="53384"/>
                    <a:pt x="20121" y="53384"/>
                  </a:cubicBezTo>
                  <a:cubicBezTo>
                    <a:pt x="20642" y="53384"/>
                    <a:pt x="21163" y="53387"/>
                    <a:pt x="21685" y="53394"/>
                  </a:cubicBezTo>
                  <a:cubicBezTo>
                    <a:pt x="22232" y="53394"/>
                    <a:pt x="22792" y="53325"/>
                    <a:pt x="23354" y="53325"/>
                  </a:cubicBezTo>
                  <a:cubicBezTo>
                    <a:pt x="23589" y="53325"/>
                    <a:pt x="23823" y="53337"/>
                    <a:pt x="24058" y="53371"/>
                  </a:cubicBezTo>
                  <a:cubicBezTo>
                    <a:pt x="24173" y="53325"/>
                    <a:pt x="24287" y="53279"/>
                    <a:pt x="24378" y="53211"/>
                  </a:cubicBezTo>
                  <a:cubicBezTo>
                    <a:pt x="24615" y="53250"/>
                    <a:pt x="24848" y="53263"/>
                    <a:pt x="25081" y="53263"/>
                  </a:cubicBezTo>
                  <a:cubicBezTo>
                    <a:pt x="25456" y="53263"/>
                    <a:pt x="25827" y="53231"/>
                    <a:pt x="26197" y="53231"/>
                  </a:cubicBezTo>
                  <a:cubicBezTo>
                    <a:pt x="26260" y="53231"/>
                    <a:pt x="26323" y="53232"/>
                    <a:pt x="26387" y="53234"/>
                  </a:cubicBezTo>
                  <a:cubicBezTo>
                    <a:pt x="26432" y="53165"/>
                    <a:pt x="26432" y="53097"/>
                    <a:pt x="26432" y="53051"/>
                  </a:cubicBezTo>
                  <a:cubicBezTo>
                    <a:pt x="26478" y="53120"/>
                    <a:pt x="26546" y="53165"/>
                    <a:pt x="26592" y="53234"/>
                  </a:cubicBezTo>
                  <a:lnTo>
                    <a:pt x="27300" y="53234"/>
                  </a:lnTo>
                  <a:cubicBezTo>
                    <a:pt x="27391" y="53371"/>
                    <a:pt x="27528" y="53348"/>
                    <a:pt x="27665" y="53394"/>
                  </a:cubicBezTo>
                  <a:lnTo>
                    <a:pt x="27756" y="53394"/>
                  </a:lnTo>
                  <a:cubicBezTo>
                    <a:pt x="27776" y="53391"/>
                    <a:pt x="27796" y="53390"/>
                    <a:pt x="27816" y="53390"/>
                  </a:cubicBezTo>
                  <a:cubicBezTo>
                    <a:pt x="27975" y="53390"/>
                    <a:pt x="28119" y="53462"/>
                    <a:pt x="28281" y="53462"/>
                  </a:cubicBezTo>
                  <a:cubicBezTo>
                    <a:pt x="28372" y="53439"/>
                    <a:pt x="28441" y="53394"/>
                    <a:pt x="28441" y="53302"/>
                  </a:cubicBezTo>
                  <a:cubicBezTo>
                    <a:pt x="28464" y="53348"/>
                    <a:pt x="28532" y="53371"/>
                    <a:pt x="28601" y="53371"/>
                  </a:cubicBezTo>
                  <a:lnTo>
                    <a:pt x="28760" y="53371"/>
                  </a:lnTo>
                  <a:cubicBezTo>
                    <a:pt x="28939" y="53242"/>
                    <a:pt x="29126" y="53212"/>
                    <a:pt x="29316" y="53212"/>
                  </a:cubicBezTo>
                  <a:cubicBezTo>
                    <a:pt x="29480" y="53212"/>
                    <a:pt x="29646" y="53234"/>
                    <a:pt x="29811" y="53234"/>
                  </a:cubicBezTo>
                  <a:cubicBezTo>
                    <a:pt x="29895" y="53234"/>
                    <a:pt x="29979" y="53228"/>
                    <a:pt x="30062" y="53211"/>
                  </a:cubicBezTo>
                  <a:cubicBezTo>
                    <a:pt x="30089" y="53210"/>
                    <a:pt x="30116" y="53209"/>
                    <a:pt x="30143" y="53209"/>
                  </a:cubicBezTo>
                  <a:cubicBezTo>
                    <a:pt x="30416" y="53209"/>
                    <a:pt x="30692" y="53261"/>
                    <a:pt x="30963" y="53261"/>
                  </a:cubicBezTo>
                  <a:cubicBezTo>
                    <a:pt x="31211" y="53261"/>
                    <a:pt x="31454" y="53217"/>
                    <a:pt x="31682" y="53051"/>
                  </a:cubicBezTo>
                  <a:cubicBezTo>
                    <a:pt x="31754" y="53159"/>
                    <a:pt x="31854" y="53196"/>
                    <a:pt x="31959" y="53196"/>
                  </a:cubicBezTo>
                  <a:cubicBezTo>
                    <a:pt x="31988" y="53196"/>
                    <a:pt x="32018" y="53193"/>
                    <a:pt x="32047" y="53188"/>
                  </a:cubicBezTo>
                  <a:cubicBezTo>
                    <a:pt x="32093" y="53165"/>
                    <a:pt x="32116" y="53120"/>
                    <a:pt x="32139" y="53097"/>
                  </a:cubicBezTo>
                  <a:cubicBezTo>
                    <a:pt x="32230" y="53143"/>
                    <a:pt x="32344" y="53120"/>
                    <a:pt x="32413" y="53211"/>
                  </a:cubicBezTo>
                  <a:lnTo>
                    <a:pt x="32595" y="53211"/>
                  </a:lnTo>
                  <a:cubicBezTo>
                    <a:pt x="32748" y="53232"/>
                    <a:pt x="32898" y="53240"/>
                    <a:pt x="33047" y="53240"/>
                  </a:cubicBezTo>
                  <a:cubicBezTo>
                    <a:pt x="33389" y="53240"/>
                    <a:pt x="33722" y="53197"/>
                    <a:pt x="34056" y="53165"/>
                  </a:cubicBezTo>
                  <a:cubicBezTo>
                    <a:pt x="34124" y="53188"/>
                    <a:pt x="34193" y="53188"/>
                    <a:pt x="34261" y="53211"/>
                  </a:cubicBezTo>
                  <a:cubicBezTo>
                    <a:pt x="34586" y="53224"/>
                    <a:pt x="34917" y="53243"/>
                    <a:pt x="35248" y="53243"/>
                  </a:cubicBezTo>
                  <a:cubicBezTo>
                    <a:pt x="35522" y="53243"/>
                    <a:pt x="35796" y="53230"/>
                    <a:pt x="36065" y="53188"/>
                  </a:cubicBezTo>
                  <a:cubicBezTo>
                    <a:pt x="36110" y="53074"/>
                    <a:pt x="36065" y="52960"/>
                    <a:pt x="36133" y="52846"/>
                  </a:cubicBezTo>
                  <a:close/>
                  <a:moveTo>
                    <a:pt x="16366" y="102308"/>
                  </a:moveTo>
                  <a:cubicBezTo>
                    <a:pt x="16366" y="102308"/>
                    <a:pt x="16366" y="102308"/>
                    <a:pt x="16343" y="102331"/>
                  </a:cubicBezTo>
                  <a:cubicBezTo>
                    <a:pt x="16343" y="102308"/>
                    <a:pt x="16343" y="102308"/>
                    <a:pt x="16366" y="102308"/>
                  </a:cubicBezTo>
                  <a:close/>
                  <a:moveTo>
                    <a:pt x="16389" y="102308"/>
                  </a:moveTo>
                  <a:cubicBezTo>
                    <a:pt x="16389" y="102308"/>
                    <a:pt x="16389" y="102331"/>
                    <a:pt x="16412" y="102331"/>
                  </a:cubicBezTo>
                  <a:lnTo>
                    <a:pt x="16366" y="102331"/>
                  </a:lnTo>
                  <a:cubicBezTo>
                    <a:pt x="16366" y="102308"/>
                    <a:pt x="16366" y="102308"/>
                    <a:pt x="16389" y="102308"/>
                  </a:cubicBezTo>
                  <a:close/>
                  <a:moveTo>
                    <a:pt x="26934" y="102285"/>
                  </a:moveTo>
                  <a:cubicBezTo>
                    <a:pt x="26957" y="102308"/>
                    <a:pt x="26957" y="102308"/>
                    <a:pt x="26957" y="102331"/>
                  </a:cubicBezTo>
                  <a:lnTo>
                    <a:pt x="26934" y="102331"/>
                  </a:lnTo>
                  <a:cubicBezTo>
                    <a:pt x="26934" y="102308"/>
                    <a:pt x="26934" y="102308"/>
                    <a:pt x="26934" y="102285"/>
                  </a:cubicBezTo>
                  <a:close/>
                  <a:moveTo>
                    <a:pt x="40105" y="104340"/>
                  </a:moveTo>
                  <a:cubicBezTo>
                    <a:pt x="40082" y="104340"/>
                    <a:pt x="40059" y="104362"/>
                    <a:pt x="40036" y="104362"/>
                  </a:cubicBezTo>
                  <a:cubicBezTo>
                    <a:pt x="40059" y="104340"/>
                    <a:pt x="40059" y="104340"/>
                    <a:pt x="40082" y="104340"/>
                  </a:cubicBezTo>
                  <a:close/>
                  <a:moveTo>
                    <a:pt x="38050" y="102491"/>
                  </a:moveTo>
                  <a:cubicBezTo>
                    <a:pt x="38073" y="102536"/>
                    <a:pt x="38096" y="102582"/>
                    <a:pt x="38164" y="102628"/>
                  </a:cubicBezTo>
                  <a:cubicBezTo>
                    <a:pt x="38895" y="102719"/>
                    <a:pt x="39671" y="102719"/>
                    <a:pt x="39648" y="103769"/>
                  </a:cubicBezTo>
                  <a:cubicBezTo>
                    <a:pt x="39739" y="103769"/>
                    <a:pt x="39808" y="103769"/>
                    <a:pt x="39854" y="103792"/>
                  </a:cubicBezTo>
                  <a:lnTo>
                    <a:pt x="39762" y="103792"/>
                  </a:lnTo>
                  <a:cubicBezTo>
                    <a:pt x="39739" y="103883"/>
                    <a:pt x="39717" y="103974"/>
                    <a:pt x="39694" y="104089"/>
                  </a:cubicBezTo>
                  <a:cubicBezTo>
                    <a:pt x="39671" y="104043"/>
                    <a:pt x="39625" y="103997"/>
                    <a:pt x="39557" y="103997"/>
                  </a:cubicBezTo>
                  <a:cubicBezTo>
                    <a:pt x="39326" y="103980"/>
                    <a:pt x="39096" y="103974"/>
                    <a:pt x="38865" y="103974"/>
                  </a:cubicBezTo>
                  <a:cubicBezTo>
                    <a:pt x="37907" y="103974"/>
                    <a:pt x="36949" y="104090"/>
                    <a:pt x="35991" y="104090"/>
                  </a:cubicBezTo>
                  <a:cubicBezTo>
                    <a:pt x="35924" y="104090"/>
                    <a:pt x="35858" y="104090"/>
                    <a:pt x="35791" y="104089"/>
                  </a:cubicBezTo>
                  <a:lnTo>
                    <a:pt x="35768" y="104089"/>
                  </a:lnTo>
                  <a:cubicBezTo>
                    <a:pt x="35668" y="104009"/>
                    <a:pt x="35563" y="103979"/>
                    <a:pt x="35454" y="103979"/>
                  </a:cubicBezTo>
                  <a:cubicBezTo>
                    <a:pt x="35190" y="103979"/>
                    <a:pt x="34908" y="104154"/>
                    <a:pt x="34649" y="104203"/>
                  </a:cubicBezTo>
                  <a:cubicBezTo>
                    <a:pt x="34627" y="104225"/>
                    <a:pt x="34581" y="104248"/>
                    <a:pt x="34558" y="104271"/>
                  </a:cubicBezTo>
                  <a:cubicBezTo>
                    <a:pt x="34467" y="104203"/>
                    <a:pt x="34375" y="104180"/>
                    <a:pt x="34261" y="104157"/>
                  </a:cubicBezTo>
                  <a:cubicBezTo>
                    <a:pt x="34147" y="104157"/>
                    <a:pt x="34056" y="104180"/>
                    <a:pt x="33987" y="104225"/>
                  </a:cubicBezTo>
                  <a:cubicBezTo>
                    <a:pt x="33860" y="104191"/>
                    <a:pt x="33733" y="104173"/>
                    <a:pt x="33606" y="104173"/>
                  </a:cubicBezTo>
                  <a:cubicBezTo>
                    <a:pt x="33393" y="104173"/>
                    <a:pt x="33184" y="104225"/>
                    <a:pt x="32983" y="104340"/>
                  </a:cubicBezTo>
                  <a:lnTo>
                    <a:pt x="32846" y="104340"/>
                  </a:lnTo>
                  <a:cubicBezTo>
                    <a:pt x="32846" y="104317"/>
                    <a:pt x="32846" y="104294"/>
                    <a:pt x="32846" y="104271"/>
                  </a:cubicBezTo>
                  <a:cubicBezTo>
                    <a:pt x="32801" y="104180"/>
                    <a:pt x="32755" y="104134"/>
                    <a:pt x="32664" y="104089"/>
                  </a:cubicBezTo>
                  <a:cubicBezTo>
                    <a:pt x="32184" y="104089"/>
                    <a:pt x="31705" y="104060"/>
                    <a:pt x="31228" y="104060"/>
                  </a:cubicBezTo>
                  <a:cubicBezTo>
                    <a:pt x="30752" y="104060"/>
                    <a:pt x="30278" y="104089"/>
                    <a:pt x="29810" y="104203"/>
                  </a:cubicBezTo>
                  <a:cubicBezTo>
                    <a:pt x="29742" y="104248"/>
                    <a:pt x="29696" y="104294"/>
                    <a:pt x="29651" y="104340"/>
                  </a:cubicBezTo>
                  <a:cubicBezTo>
                    <a:pt x="29550" y="104311"/>
                    <a:pt x="29439" y="104282"/>
                    <a:pt x="29326" y="104282"/>
                  </a:cubicBezTo>
                  <a:cubicBezTo>
                    <a:pt x="29260" y="104282"/>
                    <a:pt x="29193" y="104292"/>
                    <a:pt x="29126" y="104317"/>
                  </a:cubicBezTo>
                  <a:cubicBezTo>
                    <a:pt x="29126" y="104317"/>
                    <a:pt x="29126" y="104340"/>
                    <a:pt x="29126" y="104362"/>
                  </a:cubicBezTo>
                  <a:cubicBezTo>
                    <a:pt x="29057" y="104317"/>
                    <a:pt x="29012" y="104248"/>
                    <a:pt x="28966" y="104180"/>
                  </a:cubicBezTo>
                  <a:cubicBezTo>
                    <a:pt x="28871" y="104154"/>
                    <a:pt x="28772" y="104138"/>
                    <a:pt x="28674" y="104138"/>
                  </a:cubicBezTo>
                  <a:cubicBezTo>
                    <a:pt x="28513" y="104138"/>
                    <a:pt x="28354" y="104181"/>
                    <a:pt x="28213" y="104294"/>
                  </a:cubicBezTo>
                  <a:cubicBezTo>
                    <a:pt x="28190" y="104271"/>
                    <a:pt x="28167" y="104248"/>
                    <a:pt x="28144" y="104225"/>
                  </a:cubicBezTo>
                  <a:cubicBezTo>
                    <a:pt x="27984" y="104145"/>
                    <a:pt x="27823" y="104112"/>
                    <a:pt x="27658" y="104112"/>
                  </a:cubicBezTo>
                  <a:cubicBezTo>
                    <a:pt x="27542" y="104112"/>
                    <a:pt x="27423" y="104129"/>
                    <a:pt x="27300" y="104157"/>
                  </a:cubicBezTo>
                  <a:cubicBezTo>
                    <a:pt x="27231" y="104180"/>
                    <a:pt x="27163" y="104225"/>
                    <a:pt x="27117" y="104271"/>
                  </a:cubicBezTo>
                  <a:cubicBezTo>
                    <a:pt x="27071" y="104271"/>
                    <a:pt x="27071" y="104294"/>
                    <a:pt x="27071" y="104340"/>
                  </a:cubicBezTo>
                  <a:cubicBezTo>
                    <a:pt x="27026" y="104317"/>
                    <a:pt x="26980" y="104317"/>
                    <a:pt x="26934" y="104317"/>
                  </a:cubicBezTo>
                  <a:cubicBezTo>
                    <a:pt x="26889" y="104248"/>
                    <a:pt x="26843" y="104180"/>
                    <a:pt x="26797" y="104134"/>
                  </a:cubicBezTo>
                  <a:cubicBezTo>
                    <a:pt x="26710" y="104091"/>
                    <a:pt x="26634" y="104063"/>
                    <a:pt x="26567" y="104063"/>
                  </a:cubicBezTo>
                  <a:cubicBezTo>
                    <a:pt x="26495" y="104063"/>
                    <a:pt x="26434" y="104096"/>
                    <a:pt x="26387" y="104180"/>
                  </a:cubicBezTo>
                  <a:cubicBezTo>
                    <a:pt x="26341" y="104157"/>
                    <a:pt x="26273" y="104111"/>
                    <a:pt x="26181" y="104111"/>
                  </a:cubicBezTo>
                  <a:cubicBezTo>
                    <a:pt x="25459" y="104076"/>
                    <a:pt x="24736" y="104034"/>
                    <a:pt x="24014" y="104034"/>
                  </a:cubicBezTo>
                  <a:cubicBezTo>
                    <a:pt x="23344" y="104034"/>
                    <a:pt x="22674" y="104070"/>
                    <a:pt x="22004" y="104180"/>
                  </a:cubicBezTo>
                  <a:cubicBezTo>
                    <a:pt x="21936" y="104248"/>
                    <a:pt x="21890" y="104317"/>
                    <a:pt x="21867" y="104362"/>
                  </a:cubicBezTo>
                  <a:cubicBezTo>
                    <a:pt x="21867" y="104362"/>
                    <a:pt x="21844" y="104340"/>
                    <a:pt x="21822" y="104317"/>
                  </a:cubicBezTo>
                  <a:cubicBezTo>
                    <a:pt x="21670" y="104200"/>
                    <a:pt x="21524" y="104137"/>
                    <a:pt x="21378" y="104137"/>
                  </a:cubicBezTo>
                  <a:cubicBezTo>
                    <a:pt x="21238" y="104137"/>
                    <a:pt x="21099" y="104194"/>
                    <a:pt x="20954" y="104317"/>
                  </a:cubicBezTo>
                  <a:cubicBezTo>
                    <a:pt x="20954" y="104317"/>
                    <a:pt x="20954" y="104294"/>
                    <a:pt x="20954" y="104294"/>
                  </a:cubicBezTo>
                  <a:cubicBezTo>
                    <a:pt x="20509" y="104087"/>
                    <a:pt x="20053" y="104031"/>
                    <a:pt x="19594" y="104031"/>
                  </a:cubicBezTo>
                  <a:cubicBezTo>
                    <a:pt x="19089" y="104031"/>
                    <a:pt x="18580" y="104099"/>
                    <a:pt x="18078" y="104111"/>
                  </a:cubicBezTo>
                  <a:cubicBezTo>
                    <a:pt x="17918" y="104157"/>
                    <a:pt x="17781" y="104203"/>
                    <a:pt x="17645" y="104317"/>
                  </a:cubicBezTo>
                  <a:cubicBezTo>
                    <a:pt x="17576" y="104317"/>
                    <a:pt x="17508" y="104340"/>
                    <a:pt x="17462" y="104362"/>
                  </a:cubicBezTo>
                  <a:cubicBezTo>
                    <a:pt x="17462" y="104408"/>
                    <a:pt x="17462" y="104454"/>
                    <a:pt x="17439" y="104499"/>
                  </a:cubicBezTo>
                  <a:cubicBezTo>
                    <a:pt x="17439" y="104522"/>
                    <a:pt x="17439" y="104522"/>
                    <a:pt x="17416" y="104522"/>
                  </a:cubicBezTo>
                  <a:lnTo>
                    <a:pt x="17371" y="104522"/>
                  </a:lnTo>
                  <a:cubicBezTo>
                    <a:pt x="17371" y="104465"/>
                    <a:pt x="17513" y="104187"/>
                    <a:pt x="17456" y="104187"/>
                  </a:cubicBezTo>
                  <a:cubicBezTo>
                    <a:pt x="17444" y="104187"/>
                    <a:pt x="17424" y="104199"/>
                    <a:pt x="17393" y="104225"/>
                  </a:cubicBezTo>
                  <a:cubicBezTo>
                    <a:pt x="17325" y="104180"/>
                    <a:pt x="17234" y="104134"/>
                    <a:pt x="17142" y="104111"/>
                  </a:cubicBezTo>
                  <a:cubicBezTo>
                    <a:pt x="16550" y="104068"/>
                    <a:pt x="15957" y="104045"/>
                    <a:pt x="15364" y="104045"/>
                  </a:cubicBezTo>
                  <a:cubicBezTo>
                    <a:pt x="14702" y="104045"/>
                    <a:pt x="14039" y="104074"/>
                    <a:pt x="13376" y="104134"/>
                  </a:cubicBezTo>
                  <a:cubicBezTo>
                    <a:pt x="13262" y="104157"/>
                    <a:pt x="13171" y="104203"/>
                    <a:pt x="13102" y="104271"/>
                  </a:cubicBezTo>
                  <a:cubicBezTo>
                    <a:pt x="13125" y="104111"/>
                    <a:pt x="13125" y="103952"/>
                    <a:pt x="13034" y="103815"/>
                  </a:cubicBezTo>
                  <a:lnTo>
                    <a:pt x="13102" y="103815"/>
                  </a:lnTo>
                  <a:cubicBezTo>
                    <a:pt x="13239" y="103586"/>
                    <a:pt x="13262" y="103335"/>
                    <a:pt x="13171" y="103130"/>
                  </a:cubicBezTo>
                  <a:lnTo>
                    <a:pt x="13308" y="103130"/>
                  </a:lnTo>
                  <a:cubicBezTo>
                    <a:pt x="14571" y="103130"/>
                    <a:pt x="15834" y="103140"/>
                    <a:pt x="17097" y="103140"/>
                  </a:cubicBezTo>
                  <a:cubicBezTo>
                    <a:pt x="17728" y="103140"/>
                    <a:pt x="18360" y="103137"/>
                    <a:pt x="18991" y="103130"/>
                  </a:cubicBezTo>
                  <a:cubicBezTo>
                    <a:pt x="19881" y="103107"/>
                    <a:pt x="20794" y="103130"/>
                    <a:pt x="21662" y="102879"/>
                  </a:cubicBezTo>
                  <a:cubicBezTo>
                    <a:pt x="21730" y="102810"/>
                    <a:pt x="21799" y="102742"/>
                    <a:pt x="21822" y="102696"/>
                  </a:cubicBezTo>
                  <a:cubicBezTo>
                    <a:pt x="21908" y="102725"/>
                    <a:pt x="21985" y="102799"/>
                    <a:pt x="22064" y="102799"/>
                  </a:cubicBezTo>
                  <a:cubicBezTo>
                    <a:pt x="22111" y="102799"/>
                    <a:pt x="22159" y="102773"/>
                    <a:pt x="22210" y="102696"/>
                  </a:cubicBezTo>
                  <a:cubicBezTo>
                    <a:pt x="22527" y="102733"/>
                    <a:pt x="22851" y="102756"/>
                    <a:pt x="23175" y="102756"/>
                  </a:cubicBezTo>
                  <a:cubicBezTo>
                    <a:pt x="23456" y="102756"/>
                    <a:pt x="23737" y="102739"/>
                    <a:pt x="24013" y="102696"/>
                  </a:cubicBezTo>
                  <a:cubicBezTo>
                    <a:pt x="24184" y="102721"/>
                    <a:pt x="24348" y="102745"/>
                    <a:pt x="24509" y="102745"/>
                  </a:cubicBezTo>
                  <a:cubicBezTo>
                    <a:pt x="24650" y="102745"/>
                    <a:pt x="24788" y="102726"/>
                    <a:pt x="24926" y="102673"/>
                  </a:cubicBezTo>
                  <a:cubicBezTo>
                    <a:pt x="25063" y="102673"/>
                    <a:pt x="25177" y="102673"/>
                    <a:pt x="25291" y="102696"/>
                  </a:cubicBezTo>
                  <a:lnTo>
                    <a:pt x="25474" y="102673"/>
                  </a:lnTo>
                  <a:lnTo>
                    <a:pt x="25656" y="102673"/>
                  </a:lnTo>
                  <a:cubicBezTo>
                    <a:pt x="25737" y="102728"/>
                    <a:pt x="25811" y="102774"/>
                    <a:pt x="25885" y="102774"/>
                  </a:cubicBezTo>
                  <a:cubicBezTo>
                    <a:pt x="25937" y="102774"/>
                    <a:pt x="25989" y="102752"/>
                    <a:pt x="26044" y="102696"/>
                  </a:cubicBezTo>
                  <a:cubicBezTo>
                    <a:pt x="27802" y="102696"/>
                    <a:pt x="29559" y="102673"/>
                    <a:pt x="31340" y="102651"/>
                  </a:cubicBezTo>
                  <a:cubicBezTo>
                    <a:pt x="31636" y="102651"/>
                    <a:pt x="31933" y="102651"/>
                    <a:pt x="32230" y="102673"/>
                  </a:cubicBezTo>
                  <a:cubicBezTo>
                    <a:pt x="32298" y="102651"/>
                    <a:pt x="32367" y="102651"/>
                    <a:pt x="32413" y="102651"/>
                  </a:cubicBezTo>
                  <a:cubicBezTo>
                    <a:pt x="32732" y="102651"/>
                    <a:pt x="33029" y="102651"/>
                    <a:pt x="33326" y="102673"/>
                  </a:cubicBezTo>
                  <a:cubicBezTo>
                    <a:pt x="33491" y="102678"/>
                    <a:pt x="33656" y="102681"/>
                    <a:pt x="33822" y="102681"/>
                  </a:cubicBezTo>
                  <a:cubicBezTo>
                    <a:pt x="34454" y="102681"/>
                    <a:pt x="35084" y="102640"/>
                    <a:pt x="35699" y="102514"/>
                  </a:cubicBezTo>
                  <a:cubicBezTo>
                    <a:pt x="35882" y="102559"/>
                    <a:pt x="36065" y="102574"/>
                    <a:pt x="36247" y="102574"/>
                  </a:cubicBezTo>
                  <a:cubicBezTo>
                    <a:pt x="36612" y="102574"/>
                    <a:pt x="36978" y="102514"/>
                    <a:pt x="37343" y="102514"/>
                  </a:cubicBezTo>
                  <a:cubicBezTo>
                    <a:pt x="37480" y="102526"/>
                    <a:pt x="37611" y="102545"/>
                    <a:pt x="37738" y="102545"/>
                  </a:cubicBezTo>
                  <a:cubicBezTo>
                    <a:pt x="37844" y="102545"/>
                    <a:pt x="37947" y="102532"/>
                    <a:pt x="38050" y="102491"/>
                  </a:cubicBezTo>
                  <a:close/>
                  <a:moveTo>
                    <a:pt x="22141" y="1"/>
                  </a:moveTo>
                  <a:cubicBezTo>
                    <a:pt x="22023" y="1"/>
                    <a:pt x="22061" y="203"/>
                    <a:pt x="22004" y="279"/>
                  </a:cubicBezTo>
                  <a:cubicBezTo>
                    <a:pt x="21936" y="325"/>
                    <a:pt x="21844" y="371"/>
                    <a:pt x="21776" y="439"/>
                  </a:cubicBezTo>
                  <a:cubicBezTo>
                    <a:pt x="21570" y="485"/>
                    <a:pt x="21593" y="644"/>
                    <a:pt x="21616" y="781"/>
                  </a:cubicBezTo>
                  <a:cubicBezTo>
                    <a:pt x="21251" y="873"/>
                    <a:pt x="21068" y="1169"/>
                    <a:pt x="20840" y="1420"/>
                  </a:cubicBezTo>
                  <a:lnTo>
                    <a:pt x="20794" y="1443"/>
                  </a:lnTo>
                  <a:cubicBezTo>
                    <a:pt x="20794" y="1443"/>
                    <a:pt x="20817" y="1489"/>
                    <a:pt x="20817" y="1489"/>
                  </a:cubicBezTo>
                  <a:cubicBezTo>
                    <a:pt x="20726" y="1626"/>
                    <a:pt x="20566" y="1717"/>
                    <a:pt x="20566" y="1923"/>
                  </a:cubicBezTo>
                  <a:lnTo>
                    <a:pt x="20543" y="1923"/>
                  </a:lnTo>
                  <a:cubicBezTo>
                    <a:pt x="20429" y="2014"/>
                    <a:pt x="20361" y="2128"/>
                    <a:pt x="20384" y="2265"/>
                  </a:cubicBezTo>
                  <a:lnTo>
                    <a:pt x="20361" y="2288"/>
                  </a:lnTo>
                  <a:cubicBezTo>
                    <a:pt x="20110" y="2539"/>
                    <a:pt x="20018" y="2767"/>
                    <a:pt x="20338" y="3041"/>
                  </a:cubicBezTo>
                  <a:cubicBezTo>
                    <a:pt x="20406" y="3087"/>
                    <a:pt x="20475" y="3155"/>
                    <a:pt x="20543" y="3224"/>
                  </a:cubicBezTo>
                  <a:cubicBezTo>
                    <a:pt x="20521" y="3292"/>
                    <a:pt x="20543" y="3338"/>
                    <a:pt x="20589" y="3383"/>
                  </a:cubicBezTo>
                  <a:cubicBezTo>
                    <a:pt x="20977" y="4365"/>
                    <a:pt x="21662" y="5164"/>
                    <a:pt x="22347" y="5963"/>
                  </a:cubicBezTo>
                  <a:cubicBezTo>
                    <a:pt x="22438" y="6579"/>
                    <a:pt x="22917" y="6967"/>
                    <a:pt x="23282" y="7401"/>
                  </a:cubicBezTo>
                  <a:cubicBezTo>
                    <a:pt x="23670" y="8154"/>
                    <a:pt x="24081" y="8862"/>
                    <a:pt x="24698" y="9432"/>
                  </a:cubicBezTo>
                  <a:cubicBezTo>
                    <a:pt x="24789" y="10071"/>
                    <a:pt x="25268" y="10436"/>
                    <a:pt x="25656" y="10870"/>
                  </a:cubicBezTo>
                  <a:cubicBezTo>
                    <a:pt x="26021" y="11464"/>
                    <a:pt x="26273" y="12148"/>
                    <a:pt x="26752" y="12696"/>
                  </a:cubicBezTo>
                  <a:cubicBezTo>
                    <a:pt x="26752" y="12810"/>
                    <a:pt x="26797" y="12879"/>
                    <a:pt x="26934" y="12879"/>
                  </a:cubicBezTo>
                  <a:cubicBezTo>
                    <a:pt x="27049" y="13541"/>
                    <a:pt x="27163" y="14203"/>
                    <a:pt x="27300" y="14865"/>
                  </a:cubicBezTo>
                  <a:cubicBezTo>
                    <a:pt x="27071" y="15412"/>
                    <a:pt x="27414" y="15960"/>
                    <a:pt x="27300" y="16508"/>
                  </a:cubicBezTo>
                  <a:cubicBezTo>
                    <a:pt x="27113" y="16547"/>
                    <a:pt x="26925" y="16556"/>
                    <a:pt x="26736" y="16556"/>
                  </a:cubicBezTo>
                  <a:cubicBezTo>
                    <a:pt x="26549" y="16556"/>
                    <a:pt x="26361" y="16547"/>
                    <a:pt x="26174" y="16547"/>
                  </a:cubicBezTo>
                  <a:cubicBezTo>
                    <a:pt x="25878" y="16547"/>
                    <a:pt x="25582" y="16570"/>
                    <a:pt x="25291" y="16691"/>
                  </a:cubicBezTo>
                  <a:cubicBezTo>
                    <a:pt x="25032" y="16626"/>
                    <a:pt x="24772" y="16603"/>
                    <a:pt x="24513" y="16603"/>
                  </a:cubicBezTo>
                  <a:cubicBezTo>
                    <a:pt x="23926" y="16603"/>
                    <a:pt x="23340" y="16718"/>
                    <a:pt x="22753" y="16718"/>
                  </a:cubicBezTo>
                  <a:cubicBezTo>
                    <a:pt x="22686" y="16718"/>
                    <a:pt x="22619" y="16717"/>
                    <a:pt x="22552" y="16713"/>
                  </a:cubicBezTo>
                  <a:cubicBezTo>
                    <a:pt x="22446" y="16683"/>
                    <a:pt x="22343" y="16670"/>
                    <a:pt x="22243" y="16670"/>
                  </a:cubicBezTo>
                  <a:cubicBezTo>
                    <a:pt x="21892" y="16670"/>
                    <a:pt x="21576" y="16837"/>
                    <a:pt x="21274" y="17033"/>
                  </a:cubicBezTo>
                  <a:cubicBezTo>
                    <a:pt x="21114" y="17033"/>
                    <a:pt x="20977" y="17056"/>
                    <a:pt x="20909" y="17216"/>
                  </a:cubicBezTo>
                  <a:cubicBezTo>
                    <a:pt x="20703" y="17238"/>
                    <a:pt x="20475" y="17193"/>
                    <a:pt x="20338" y="17398"/>
                  </a:cubicBezTo>
                  <a:cubicBezTo>
                    <a:pt x="19881" y="17581"/>
                    <a:pt x="19402" y="17786"/>
                    <a:pt x="19037" y="18129"/>
                  </a:cubicBezTo>
                  <a:cubicBezTo>
                    <a:pt x="19025" y="18122"/>
                    <a:pt x="19012" y="18120"/>
                    <a:pt x="19000" y="18120"/>
                  </a:cubicBezTo>
                  <a:cubicBezTo>
                    <a:pt x="18967" y="18120"/>
                    <a:pt x="18933" y="18141"/>
                    <a:pt x="18900" y="18174"/>
                  </a:cubicBezTo>
                  <a:cubicBezTo>
                    <a:pt x="18672" y="18197"/>
                    <a:pt x="18466" y="18311"/>
                    <a:pt x="18329" y="18494"/>
                  </a:cubicBezTo>
                  <a:cubicBezTo>
                    <a:pt x="18192" y="18539"/>
                    <a:pt x="18055" y="18562"/>
                    <a:pt x="18010" y="18722"/>
                  </a:cubicBezTo>
                  <a:cubicBezTo>
                    <a:pt x="17873" y="18745"/>
                    <a:pt x="17713" y="18722"/>
                    <a:pt x="17622" y="18905"/>
                  </a:cubicBezTo>
                  <a:cubicBezTo>
                    <a:pt x="17530" y="18905"/>
                    <a:pt x="17462" y="18973"/>
                    <a:pt x="17439" y="19064"/>
                  </a:cubicBezTo>
                  <a:cubicBezTo>
                    <a:pt x="17325" y="19087"/>
                    <a:pt x="17279" y="19156"/>
                    <a:pt x="17257" y="19247"/>
                  </a:cubicBezTo>
                  <a:cubicBezTo>
                    <a:pt x="17188" y="19316"/>
                    <a:pt x="17120" y="19361"/>
                    <a:pt x="17051" y="19430"/>
                  </a:cubicBezTo>
                  <a:cubicBezTo>
                    <a:pt x="16549" y="19772"/>
                    <a:pt x="15978" y="20023"/>
                    <a:pt x="15636" y="20548"/>
                  </a:cubicBezTo>
                  <a:lnTo>
                    <a:pt x="15613" y="20525"/>
                  </a:lnTo>
                  <a:cubicBezTo>
                    <a:pt x="15522" y="20548"/>
                    <a:pt x="15453" y="20617"/>
                    <a:pt x="15430" y="20708"/>
                  </a:cubicBezTo>
                  <a:cubicBezTo>
                    <a:pt x="15339" y="20731"/>
                    <a:pt x="15271" y="20776"/>
                    <a:pt x="15225" y="20868"/>
                  </a:cubicBezTo>
                  <a:cubicBezTo>
                    <a:pt x="15157" y="20890"/>
                    <a:pt x="15134" y="20913"/>
                    <a:pt x="15088" y="20959"/>
                  </a:cubicBezTo>
                  <a:cubicBezTo>
                    <a:pt x="14837" y="21301"/>
                    <a:pt x="14381" y="21438"/>
                    <a:pt x="14175" y="21826"/>
                  </a:cubicBezTo>
                  <a:cubicBezTo>
                    <a:pt x="14061" y="21826"/>
                    <a:pt x="13992" y="21895"/>
                    <a:pt x="13970" y="21986"/>
                  </a:cubicBezTo>
                  <a:cubicBezTo>
                    <a:pt x="13924" y="22055"/>
                    <a:pt x="13856" y="22123"/>
                    <a:pt x="13810" y="22191"/>
                  </a:cubicBezTo>
                  <a:cubicBezTo>
                    <a:pt x="13490" y="22443"/>
                    <a:pt x="13239" y="22716"/>
                    <a:pt x="13057" y="23082"/>
                  </a:cubicBezTo>
                  <a:cubicBezTo>
                    <a:pt x="12897" y="23173"/>
                    <a:pt x="12783" y="23310"/>
                    <a:pt x="12691" y="23447"/>
                  </a:cubicBezTo>
                  <a:cubicBezTo>
                    <a:pt x="12509" y="23515"/>
                    <a:pt x="12486" y="23721"/>
                    <a:pt x="12349" y="23835"/>
                  </a:cubicBezTo>
                  <a:cubicBezTo>
                    <a:pt x="12235" y="23858"/>
                    <a:pt x="12189" y="23903"/>
                    <a:pt x="12189" y="24018"/>
                  </a:cubicBezTo>
                  <a:cubicBezTo>
                    <a:pt x="12144" y="24040"/>
                    <a:pt x="12121" y="24086"/>
                    <a:pt x="12121" y="24132"/>
                  </a:cubicBezTo>
                  <a:cubicBezTo>
                    <a:pt x="11756" y="24542"/>
                    <a:pt x="11390" y="24908"/>
                    <a:pt x="11231" y="25433"/>
                  </a:cubicBezTo>
                  <a:cubicBezTo>
                    <a:pt x="10683" y="25958"/>
                    <a:pt x="10272" y="26597"/>
                    <a:pt x="9930" y="27282"/>
                  </a:cubicBezTo>
                  <a:cubicBezTo>
                    <a:pt x="9633" y="27761"/>
                    <a:pt x="9222" y="28172"/>
                    <a:pt x="9039" y="28742"/>
                  </a:cubicBezTo>
                  <a:cubicBezTo>
                    <a:pt x="8811" y="29176"/>
                    <a:pt x="8560" y="29610"/>
                    <a:pt x="8332" y="30043"/>
                  </a:cubicBezTo>
                  <a:cubicBezTo>
                    <a:pt x="8286" y="30089"/>
                    <a:pt x="8286" y="30135"/>
                    <a:pt x="8309" y="30180"/>
                  </a:cubicBezTo>
                  <a:cubicBezTo>
                    <a:pt x="8218" y="30294"/>
                    <a:pt x="8126" y="30431"/>
                    <a:pt x="8126" y="30568"/>
                  </a:cubicBezTo>
                  <a:cubicBezTo>
                    <a:pt x="7921" y="30705"/>
                    <a:pt x="7944" y="30956"/>
                    <a:pt x="7830" y="31139"/>
                  </a:cubicBezTo>
                  <a:cubicBezTo>
                    <a:pt x="7761" y="31162"/>
                    <a:pt x="7738" y="31207"/>
                    <a:pt x="7738" y="31253"/>
                  </a:cubicBezTo>
                  <a:cubicBezTo>
                    <a:pt x="7601" y="31367"/>
                    <a:pt x="7579" y="31504"/>
                    <a:pt x="7601" y="31687"/>
                  </a:cubicBezTo>
                  <a:cubicBezTo>
                    <a:pt x="7373" y="31869"/>
                    <a:pt x="7350" y="32166"/>
                    <a:pt x="7236" y="32417"/>
                  </a:cubicBezTo>
                  <a:cubicBezTo>
                    <a:pt x="7031" y="32737"/>
                    <a:pt x="6871" y="33079"/>
                    <a:pt x="6825" y="33490"/>
                  </a:cubicBezTo>
                  <a:cubicBezTo>
                    <a:pt x="6734" y="33673"/>
                    <a:pt x="6620" y="33855"/>
                    <a:pt x="6574" y="34061"/>
                  </a:cubicBezTo>
                  <a:cubicBezTo>
                    <a:pt x="5753" y="36503"/>
                    <a:pt x="4862" y="38945"/>
                    <a:pt x="4543" y="41547"/>
                  </a:cubicBezTo>
                  <a:cubicBezTo>
                    <a:pt x="4474" y="41570"/>
                    <a:pt x="4452" y="41616"/>
                    <a:pt x="4452" y="41684"/>
                  </a:cubicBezTo>
                  <a:cubicBezTo>
                    <a:pt x="4223" y="42141"/>
                    <a:pt x="4292" y="42689"/>
                    <a:pt x="4178" y="43168"/>
                  </a:cubicBezTo>
                  <a:cubicBezTo>
                    <a:pt x="4041" y="43442"/>
                    <a:pt x="4086" y="43739"/>
                    <a:pt x="4086" y="44035"/>
                  </a:cubicBezTo>
                  <a:cubicBezTo>
                    <a:pt x="3927" y="44811"/>
                    <a:pt x="3881" y="45587"/>
                    <a:pt x="3949" y="46386"/>
                  </a:cubicBezTo>
                  <a:cubicBezTo>
                    <a:pt x="3858" y="46637"/>
                    <a:pt x="3790" y="46888"/>
                    <a:pt x="3721" y="47139"/>
                  </a:cubicBezTo>
                  <a:cubicBezTo>
                    <a:pt x="3630" y="47185"/>
                    <a:pt x="3561" y="47254"/>
                    <a:pt x="3561" y="47368"/>
                  </a:cubicBezTo>
                  <a:cubicBezTo>
                    <a:pt x="3424" y="47413"/>
                    <a:pt x="3379" y="47550"/>
                    <a:pt x="3333" y="47687"/>
                  </a:cubicBezTo>
                  <a:cubicBezTo>
                    <a:pt x="3287" y="47756"/>
                    <a:pt x="3242" y="47824"/>
                    <a:pt x="3173" y="47893"/>
                  </a:cubicBezTo>
                  <a:cubicBezTo>
                    <a:pt x="2945" y="48258"/>
                    <a:pt x="2694" y="48646"/>
                    <a:pt x="2466" y="49011"/>
                  </a:cubicBezTo>
                  <a:cubicBezTo>
                    <a:pt x="2329" y="49080"/>
                    <a:pt x="2283" y="49194"/>
                    <a:pt x="2260" y="49331"/>
                  </a:cubicBezTo>
                  <a:cubicBezTo>
                    <a:pt x="1827" y="49924"/>
                    <a:pt x="1393" y="50540"/>
                    <a:pt x="1028" y="51225"/>
                  </a:cubicBezTo>
                  <a:cubicBezTo>
                    <a:pt x="777" y="51613"/>
                    <a:pt x="526" y="52024"/>
                    <a:pt x="229" y="52412"/>
                  </a:cubicBezTo>
                  <a:cubicBezTo>
                    <a:pt x="1" y="52686"/>
                    <a:pt x="92" y="52869"/>
                    <a:pt x="320" y="53097"/>
                  </a:cubicBezTo>
                  <a:cubicBezTo>
                    <a:pt x="548" y="53325"/>
                    <a:pt x="845" y="53371"/>
                    <a:pt x="1142" y="53371"/>
                  </a:cubicBezTo>
                  <a:cubicBezTo>
                    <a:pt x="1986" y="53371"/>
                    <a:pt x="2831" y="53394"/>
                    <a:pt x="3675" y="53394"/>
                  </a:cubicBezTo>
                  <a:cubicBezTo>
                    <a:pt x="3794" y="53390"/>
                    <a:pt x="3895" y="53387"/>
                    <a:pt x="3981" y="53387"/>
                  </a:cubicBezTo>
                  <a:cubicBezTo>
                    <a:pt x="4479" y="53387"/>
                    <a:pt x="4508" y="53482"/>
                    <a:pt x="4703" y="54124"/>
                  </a:cubicBezTo>
                  <a:cubicBezTo>
                    <a:pt x="4771" y="54238"/>
                    <a:pt x="4748" y="54398"/>
                    <a:pt x="4840" y="54512"/>
                  </a:cubicBezTo>
                  <a:cubicBezTo>
                    <a:pt x="4999" y="55402"/>
                    <a:pt x="4954" y="56338"/>
                    <a:pt x="5159" y="57228"/>
                  </a:cubicBezTo>
                  <a:cubicBezTo>
                    <a:pt x="5159" y="57251"/>
                    <a:pt x="5159" y="57251"/>
                    <a:pt x="5159" y="57274"/>
                  </a:cubicBezTo>
                  <a:cubicBezTo>
                    <a:pt x="5159" y="57342"/>
                    <a:pt x="5182" y="57388"/>
                    <a:pt x="5205" y="57434"/>
                  </a:cubicBezTo>
                  <a:lnTo>
                    <a:pt x="5250" y="58004"/>
                  </a:lnTo>
                  <a:cubicBezTo>
                    <a:pt x="5250" y="58392"/>
                    <a:pt x="5091" y="58803"/>
                    <a:pt x="5342" y="59191"/>
                  </a:cubicBezTo>
                  <a:cubicBezTo>
                    <a:pt x="5433" y="59625"/>
                    <a:pt x="5524" y="60081"/>
                    <a:pt x="5593" y="60515"/>
                  </a:cubicBezTo>
                  <a:lnTo>
                    <a:pt x="5775" y="62159"/>
                  </a:lnTo>
                  <a:cubicBezTo>
                    <a:pt x="5753" y="62866"/>
                    <a:pt x="5912" y="63574"/>
                    <a:pt x="6049" y="64258"/>
                  </a:cubicBezTo>
                  <a:cubicBezTo>
                    <a:pt x="6049" y="64373"/>
                    <a:pt x="6072" y="64487"/>
                    <a:pt x="6118" y="64601"/>
                  </a:cubicBezTo>
                  <a:cubicBezTo>
                    <a:pt x="6163" y="65012"/>
                    <a:pt x="6232" y="65423"/>
                    <a:pt x="6300" y="65811"/>
                  </a:cubicBezTo>
                  <a:cubicBezTo>
                    <a:pt x="6255" y="65993"/>
                    <a:pt x="6255" y="66176"/>
                    <a:pt x="6323" y="66358"/>
                  </a:cubicBezTo>
                  <a:cubicBezTo>
                    <a:pt x="6414" y="67180"/>
                    <a:pt x="6437" y="68002"/>
                    <a:pt x="6643" y="68823"/>
                  </a:cubicBezTo>
                  <a:cubicBezTo>
                    <a:pt x="6643" y="69348"/>
                    <a:pt x="6688" y="69873"/>
                    <a:pt x="6871" y="70376"/>
                  </a:cubicBezTo>
                  <a:cubicBezTo>
                    <a:pt x="6894" y="71357"/>
                    <a:pt x="6962" y="72339"/>
                    <a:pt x="7236" y="73297"/>
                  </a:cubicBezTo>
                  <a:cubicBezTo>
                    <a:pt x="7213" y="73685"/>
                    <a:pt x="7168" y="74096"/>
                    <a:pt x="7373" y="74439"/>
                  </a:cubicBezTo>
                  <a:cubicBezTo>
                    <a:pt x="7373" y="74439"/>
                    <a:pt x="7373" y="74439"/>
                    <a:pt x="7373" y="74461"/>
                  </a:cubicBezTo>
                  <a:cubicBezTo>
                    <a:pt x="7373" y="74507"/>
                    <a:pt x="7373" y="74553"/>
                    <a:pt x="7419" y="74575"/>
                  </a:cubicBezTo>
                  <a:cubicBezTo>
                    <a:pt x="7464" y="75009"/>
                    <a:pt x="7282" y="75466"/>
                    <a:pt x="7556" y="75899"/>
                  </a:cubicBezTo>
                  <a:cubicBezTo>
                    <a:pt x="7556" y="75945"/>
                    <a:pt x="7556" y="75991"/>
                    <a:pt x="7601" y="76036"/>
                  </a:cubicBezTo>
                  <a:cubicBezTo>
                    <a:pt x="7601" y="76424"/>
                    <a:pt x="7579" y="76812"/>
                    <a:pt x="7738" y="77178"/>
                  </a:cubicBezTo>
                  <a:cubicBezTo>
                    <a:pt x="7716" y="77223"/>
                    <a:pt x="7738" y="77269"/>
                    <a:pt x="7784" y="77314"/>
                  </a:cubicBezTo>
                  <a:cubicBezTo>
                    <a:pt x="7716" y="77817"/>
                    <a:pt x="7875" y="78296"/>
                    <a:pt x="7967" y="78775"/>
                  </a:cubicBezTo>
                  <a:cubicBezTo>
                    <a:pt x="7989" y="79026"/>
                    <a:pt x="8012" y="79255"/>
                    <a:pt x="8035" y="79506"/>
                  </a:cubicBezTo>
                  <a:cubicBezTo>
                    <a:pt x="7967" y="79643"/>
                    <a:pt x="7967" y="79734"/>
                    <a:pt x="8081" y="79825"/>
                  </a:cubicBezTo>
                  <a:cubicBezTo>
                    <a:pt x="8149" y="80761"/>
                    <a:pt x="8309" y="81697"/>
                    <a:pt x="8492" y="82610"/>
                  </a:cubicBezTo>
                  <a:cubicBezTo>
                    <a:pt x="8469" y="83226"/>
                    <a:pt x="8492" y="83843"/>
                    <a:pt x="8720" y="84436"/>
                  </a:cubicBezTo>
                  <a:cubicBezTo>
                    <a:pt x="8629" y="84756"/>
                    <a:pt x="8765" y="85052"/>
                    <a:pt x="8857" y="85349"/>
                  </a:cubicBezTo>
                  <a:cubicBezTo>
                    <a:pt x="9131" y="87289"/>
                    <a:pt x="9176" y="89275"/>
                    <a:pt x="9564" y="91192"/>
                  </a:cubicBezTo>
                  <a:cubicBezTo>
                    <a:pt x="9610" y="91557"/>
                    <a:pt x="9542" y="91945"/>
                    <a:pt x="9793" y="92265"/>
                  </a:cubicBezTo>
                  <a:lnTo>
                    <a:pt x="9793" y="92288"/>
                  </a:lnTo>
                  <a:cubicBezTo>
                    <a:pt x="9793" y="92402"/>
                    <a:pt x="9793" y="92516"/>
                    <a:pt x="9793" y="92653"/>
                  </a:cubicBezTo>
                  <a:cubicBezTo>
                    <a:pt x="9770" y="93201"/>
                    <a:pt x="9793" y="93749"/>
                    <a:pt x="9998" y="94296"/>
                  </a:cubicBezTo>
                  <a:lnTo>
                    <a:pt x="10158" y="95209"/>
                  </a:lnTo>
                  <a:cubicBezTo>
                    <a:pt x="10112" y="95324"/>
                    <a:pt x="10112" y="95438"/>
                    <a:pt x="10158" y="95575"/>
                  </a:cubicBezTo>
                  <a:cubicBezTo>
                    <a:pt x="10249" y="95894"/>
                    <a:pt x="10044" y="96237"/>
                    <a:pt x="10295" y="96533"/>
                  </a:cubicBezTo>
                  <a:cubicBezTo>
                    <a:pt x="10249" y="96830"/>
                    <a:pt x="10295" y="97104"/>
                    <a:pt x="10363" y="97401"/>
                  </a:cubicBezTo>
                  <a:cubicBezTo>
                    <a:pt x="10363" y="97538"/>
                    <a:pt x="10386" y="97652"/>
                    <a:pt x="10409" y="97789"/>
                  </a:cubicBezTo>
                  <a:lnTo>
                    <a:pt x="10386" y="97857"/>
                  </a:lnTo>
                  <a:cubicBezTo>
                    <a:pt x="10386" y="97857"/>
                    <a:pt x="10455" y="97903"/>
                    <a:pt x="10455" y="97903"/>
                  </a:cubicBezTo>
                  <a:cubicBezTo>
                    <a:pt x="10546" y="98291"/>
                    <a:pt x="10500" y="98702"/>
                    <a:pt x="10683" y="99090"/>
                  </a:cubicBezTo>
                  <a:cubicBezTo>
                    <a:pt x="10660" y="99113"/>
                    <a:pt x="10660" y="99135"/>
                    <a:pt x="10683" y="99181"/>
                  </a:cubicBezTo>
                  <a:cubicBezTo>
                    <a:pt x="10546" y="99318"/>
                    <a:pt x="10569" y="99455"/>
                    <a:pt x="10683" y="99592"/>
                  </a:cubicBezTo>
                  <a:cubicBezTo>
                    <a:pt x="10706" y="100071"/>
                    <a:pt x="10660" y="100573"/>
                    <a:pt x="10888" y="101053"/>
                  </a:cubicBezTo>
                  <a:cubicBezTo>
                    <a:pt x="10820" y="101167"/>
                    <a:pt x="10843" y="101281"/>
                    <a:pt x="10888" y="101418"/>
                  </a:cubicBezTo>
                  <a:cubicBezTo>
                    <a:pt x="10934" y="101692"/>
                    <a:pt x="11002" y="101966"/>
                    <a:pt x="11208" y="102171"/>
                  </a:cubicBezTo>
                  <a:cubicBezTo>
                    <a:pt x="11290" y="102294"/>
                    <a:pt x="11408" y="102380"/>
                    <a:pt x="11531" y="102380"/>
                  </a:cubicBezTo>
                  <a:cubicBezTo>
                    <a:pt x="11545" y="102380"/>
                    <a:pt x="11559" y="102379"/>
                    <a:pt x="11573" y="102377"/>
                  </a:cubicBezTo>
                  <a:cubicBezTo>
                    <a:pt x="11645" y="102359"/>
                    <a:pt x="11710" y="102350"/>
                    <a:pt x="11770" y="102350"/>
                  </a:cubicBezTo>
                  <a:cubicBezTo>
                    <a:pt x="12087" y="102350"/>
                    <a:pt x="12237" y="102587"/>
                    <a:pt x="12372" y="102856"/>
                  </a:cubicBezTo>
                  <a:cubicBezTo>
                    <a:pt x="12349" y="103472"/>
                    <a:pt x="12212" y="104111"/>
                    <a:pt x="12486" y="104705"/>
                  </a:cubicBezTo>
                  <a:cubicBezTo>
                    <a:pt x="12532" y="104682"/>
                    <a:pt x="12577" y="104659"/>
                    <a:pt x="12600" y="104614"/>
                  </a:cubicBezTo>
                  <a:cubicBezTo>
                    <a:pt x="12600" y="104636"/>
                    <a:pt x="12600" y="104659"/>
                    <a:pt x="12623" y="104682"/>
                  </a:cubicBezTo>
                  <a:cubicBezTo>
                    <a:pt x="12577" y="104705"/>
                    <a:pt x="12532" y="104705"/>
                    <a:pt x="12486" y="104705"/>
                  </a:cubicBezTo>
                  <a:cubicBezTo>
                    <a:pt x="12593" y="104827"/>
                    <a:pt x="12709" y="104887"/>
                    <a:pt x="12843" y="104887"/>
                  </a:cubicBezTo>
                  <a:cubicBezTo>
                    <a:pt x="12910" y="104887"/>
                    <a:pt x="12981" y="104872"/>
                    <a:pt x="13057" y="104842"/>
                  </a:cubicBezTo>
                  <a:cubicBezTo>
                    <a:pt x="13257" y="104867"/>
                    <a:pt x="13457" y="104885"/>
                    <a:pt x="13658" y="104885"/>
                  </a:cubicBezTo>
                  <a:cubicBezTo>
                    <a:pt x="13823" y="104885"/>
                    <a:pt x="13987" y="104873"/>
                    <a:pt x="14152" y="104842"/>
                  </a:cubicBezTo>
                  <a:lnTo>
                    <a:pt x="14358" y="104865"/>
                  </a:lnTo>
                  <a:lnTo>
                    <a:pt x="15088" y="104865"/>
                  </a:lnTo>
                  <a:cubicBezTo>
                    <a:pt x="15202" y="104887"/>
                    <a:pt x="15316" y="104887"/>
                    <a:pt x="15430" y="104910"/>
                  </a:cubicBezTo>
                  <a:cubicBezTo>
                    <a:pt x="15545" y="104956"/>
                    <a:pt x="15636" y="105002"/>
                    <a:pt x="15750" y="105024"/>
                  </a:cubicBezTo>
                  <a:cubicBezTo>
                    <a:pt x="16330" y="105024"/>
                    <a:pt x="16921" y="105093"/>
                    <a:pt x="17508" y="105093"/>
                  </a:cubicBezTo>
                  <a:cubicBezTo>
                    <a:pt x="17753" y="105093"/>
                    <a:pt x="17996" y="105081"/>
                    <a:pt x="18238" y="105047"/>
                  </a:cubicBezTo>
                  <a:lnTo>
                    <a:pt x="18261" y="105024"/>
                  </a:lnTo>
                  <a:lnTo>
                    <a:pt x="18306" y="105047"/>
                  </a:lnTo>
                  <a:lnTo>
                    <a:pt x="18603" y="105047"/>
                  </a:lnTo>
                  <a:cubicBezTo>
                    <a:pt x="18892" y="104995"/>
                    <a:pt x="19184" y="104986"/>
                    <a:pt x="19477" y="104986"/>
                  </a:cubicBezTo>
                  <a:cubicBezTo>
                    <a:pt x="19627" y="104986"/>
                    <a:pt x="19777" y="104988"/>
                    <a:pt x="19927" y="104988"/>
                  </a:cubicBezTo>
                  <a:cubicBezTo>
                    <a:pt x="20248" y="104988"/>
                    <a:pt x="20569" y="104977"/>
                    <a:pt x="20886" y="104910"/>
                  </a:cubicBezTo>
                  <a:cubicBezTo>
                    <a:pt x="20886" y="104910"/>
                    <a:pt x="20886" y="104910"/>
                    <a:pt x="20909" y="104887"/>
                  </a:cubicBezTo>
                  <a:cubicBezTo>
                    <a:pt x="21068" y="105002"/>
                    <a:pt x="21228" y="105053"/>
                    <a:pt x="21391" y="105053"/>
                  </a:cubicBezTo>
                  <a:cubicBezTo>
                    <a:pt x="21553" y="105053"/>
                    <a:pt x="21719" y="105002"/>
                    <a:pt x="21890" y="104910"/>
                  </a:cubicBezTo>
                  <a:cubicBezTo>
                    <a:pt x="21992" y="104910"/>
                    <a:pt x="22103" y="104975"/>
                    <a:pt x="22211" y="104975"/>
                  </a:cubicBezTo>
                  <a:cubicBezTo>
                    <a:pt x="22273" y="104975"/>
                    <a:pt x="22334" y="104954"/>
                    <a:pt x="22392" y="104887"/>
                  </a:cubicBezTo>
                  <a:cubicBezTo>
                    <a:pt x="22419" y="104886"/>
                    <a:pt x="22445" y="104885"/>
                    <a:pt x="22472" y="104885"/>
                  </a:cubicBezTo>
                  <a:cubicBezTo>
                    <a:pt x="22731" y="104885"/>
                    <a:pt x="23000" y="104952"/>
                    <a:pt x="23272" y="104952"/>
                  </a:cubicBezTo>
                  <a:cubicBezTo>
                    <a:pt x="23381" y="104952"/>
                    <a:pt x="23492" y="104941"/>
                    <a:pt x="23602" y="104910"/>
                  </a:cubicBezTo>
                  <a:cubicBezTo>
                    <a:pt x="23973" y="105023"/>
                    <a:pt x="24338" y="105072"/>
                    <a:pt x="24702" y="105072"/>
                  </a:cubicBezTo>
                  <a:cubicBezTo>
                    <a:pt x="25144" y="105072"/>
                    <a:pt x="25583" y="105000"/>
                    <a:pt x="26021" y="104887"/>
                  </a:cubicBezTo>
                  <a:cubicBezTo>
                    <a:pt x="26127" y="104922"/>
                    <a:pt x="26245" y="104971"/>
                    <a:pt x="26346" y="104971"/>
                  </a:cubicBezTo>
                  <a:cubicBezTo>
                    <a:pt x="26377" y="104971"/>
                    <a:pt x="26406" y="104966"/>
                    <a:pt x="26432" y="104956"/>
                  </a:cubicBezTo>
                  <a:cubicBezTo>
                    <a:pt x="26809" y="105022"/>
                    <a:pt x="27191" y="105067"/>
                    <a:pt x="27573" y="105067"/>
                  </a:cubicBezTo>
                  <a:cubicBezTo>
                    <a:pt x="27978" y="105067"/>
                    <a:pt x="28384" y="105017"/>
                    <a:pt x="28783" y="104887"/>
                  </a:cubicBezTo>
                  <a:cubicBezTo>
                    <a:pt x="29010" y="104944"/>
                    <a:pt x="29237" y="105027"/>
                    <a:pt x="29464" y="105027"/>
                  </a:cubicBezTo>
                  <a:cubicBezTo>
                    <a:pt x="29603" y="105027"/>
                    <a:pt x="29741" y="104997"/>
                    <a:pt x="29879" y="104910"/>
                  </a:cubicBezTo>
                  <a:cubicBezTo>
                    <a:pt x="30378" y="104910"/>
                    <a:pt x="30886" y="104995"/>
                    <a:pt x="31398" y="104995"/>
                  </a:cubicBezTo>
                  <a:cubicBezTo>
                    <a:pt x="31682" y="104995"/>
                    <a:pt x="31967" y="104969"/>
                    <a:pt x="32253" y="104887"/>
                  </a:cubicBezTo>
                  <a:lnTo>
                    <a:pt x="32321" y="104910"/>
                  </a:lnTo>
                  <a:lnTo>
                    <a:pt x="32413" y="104887"/>
                  </a:lnTo>
                  <a:cubicBezTo>
                    <a:pt x="32614" y="104983"/>
                    <a:pt x="32816" y="105019"/>
                    <a:pt x="33020" y="105019"/>
                  </a:cubicBezTo>
                  <a:cubicBezTo>
                    <a:pt x="33255" y="105019"/>
                    <a:pt x="33492" y="104971"/>
                    <a:pt x="33736" y="104910"/>
                  </a:cubicBezTo>
                  <a:lnTo>
                    <a:pt x="33805" y="104933"/>
                  </a:lnTo>
                  <a:lnTo>
                    <a:pt x="33873" y="104887"/>
                  </a:lnTo>
                  <a:cubicBezTo>
                    <a:pt x="33942" y="104887"/>
                    <a:pt x="34010" y="104887"/>
                    <a:pt x="34056" y="104910"/>
                  </a:cubicBezTo>
                  <a:cubicBezTo>
                    <a:pt x="34360" y="104910"/>
                    <a:pt x="34654" y="104931"/>
                    <a:pt x="34945" y="104931"/>
                  </a:cubicBezTo>
                  <a:cubicBezTo>
                    <a:pt x="35091" y="104931"/>
                    <a:pt x="35235" y="104925"/>
                    <a:pt x="35380" y="104910"/>
                  </a:cubicBezTo>
                  <a:cubicBezTo>
                    <a:pt x="35403" y="104922"/>
                    <a:pt x="35431" y="104927"/>
                    <a:pt x="35463" y="104927"/>
                  </a:cubicBezTo>
                  <a:cubicBezTo>
                    <a:pt x="35494" y="104927"/>
                    <a:pt x="35528" y="104922"/>
                    <a:pt x="35562" y="104910"/>
                  </a:cubicBezTo>
                  <a:lnTo>
                    <a:pt x="35631" y="104910"/>
                  </a:lnTo>
                  <a:cubicBezTo>
                    <a:pt x="35677" y="104933"/>
                    <a:pt x="35699" y="104933"/>
                    <a:pt x="35722" y="104956"/>
                  </a:cubicBezTo>
                  <a:cubicBezTo>
                    <a:pt x="35804" y="104997"/>
                    <a:pt x="35886" y="105020"/>
                    <a:pt x="35968" y="105020"/>
                  </a:cubicBezTo>
                  <a:cubicBezTo>
                    <a:pt x="36069" y="105020"/>
                    <a:pt x="36169" y="104986"/>
                    <a:pt x="36270" y="104910"/>
                  </a:cubicBezTo>
                  <a:cubicBezTo>
                    <a:pt x="36475" y="104933"/>
                    <a:pt x="36681" y="104956"/>
                    <a:pt x="36886" y="104979"/>
                  </a:cubicBezTo>
                  <a:cubicBezTo>
                    <a:pt x="37381" y="104989"/>
                    <a:pt x="37876" y="105024"/>
                    <a:pt x="38369" y="105024"/>
                  </a:cubicBezTo>
                  <a:cubicBezTo>
                    <a:pt x="39013" y="105024"/>
                    <a:pt x="39654" y="104963"/>
                    <a:pt x="40287" y="104705"/>
                  </a:cubicBezTo>
                  <a:cubicBezTo>
                    <a:pt x="40493" y="104591"/>
                    <a:pt x="40424" y="104408"/>
                    <a:pt x="40447" y="104225"/>
                  </a:cubicBezTo>
                  <a:cubicBezTo>
                    <a:pt x="40447" y="103655"/>
                    <a:pt x="40447" y="103084"/>
                    <a:pt x="40447" y="102514"/>
                  </a:cubicBezTo>
                  <a:cubicBezTo>
                    <a:pt x="40573" y="102387"/>
                    <a:pt x="40719" y="102368"/>
                    <a:pt x="40867" y="102368"/>
                  </a:cubicBezTo>
                  <a:cubicBezTo>
                    <a:pt x="40932" y="102368"/>
                    <a:pt x="40998" y="102372"/>
                    <a:pt x="41062" y="102372"/>
                  </a:cubicBezTo>
                  <a:cubicBezTo>
                    <a:pt x="41167" y="102372"/>
                    <a:pt x="41269" y="102361"/>
                    <a:pt x="41360" y="102308"/>
                  </a:cubicBezTo>
                  <a:cubicBezTo>
                    <a:pt x="41429" y="102263"/>
                    <a:pt x="41474" y="102171"/>
                    <a:pt x="41565" y="102148"/>
                  </a:cubicBezTo>
                  <a:lnTo>
                    <a:pt x="41588" y="102148"/>
                  </a:lnTo>
                  <a:cubicBezTo>
                    <a:pt x="41794" y="101943"/>
                    <a:pt x="41862" y="101692"/>
                    <a:pt x="41885" y="101418"/>
                  </a:cubicBezTo>
                  <a:cubicBezTo>
                    <a:pt x="41953" y="101281"/>
                    <a:pt x="41976" y="101167"/>
                    <a:pt x="41908" y="101053"/>
                  </a:cubicBezTo>
                  <a:cubicBezTo>
                    <a:pt x="42205" y="100094"/>
                    <a:pt x="42136" y="99090"/>
                    <a:pt x="42227" y="98131"/>
                  </a:cubicBezTo>
                  <a:lnTo>
                    <a:pt x="42205" y="98063"/>
                  </a:lnTo>
                  <a:lnTo>
                    <a:pt x="42136" y="98063"/>
                  </a:lnTo>
                  <a:cubicBezTo>
                    <a:pt x="42136" y="98063"/>
                    <a:pt x="42068" y="98040"/>
                    <a:pt x="42068" y="98040"/>
                  </a:cubicBezTo>
                  <a:cubicBezTo>
                    <a:pt x="42068" y="98040"/>
                    <a:pt x="42136" y="98017"/>
                    <a:pt x="42136" y="98017"/>
                  </a:cubicBezTo>
                  <a:cubicBezTo>
                    <a:pt x="42182" y="98017"/>
                    <a:pt x="42205" y="97994"/>
                    <a:pt x="42227" y="97949"/>
                  </a:cubicBezTo>
                  <a:cubicBezTo>
                    <a:pt x="42319" y="97834"/>
                    <a:pt x="42410" y="97720"/>
                    <a:pt x="42387" y="97583"/>
                  </a:cubicBezTo>
                  <a:lnTo>
                    <a:pt x="42707" y="95346"/>
                  </a:lnTo>
                  <a:cubicBezTo>
                    <a:pt x="42867" y="95073"/>
                    <a:pt x="42798" y="94799"/>
                    <a:pt x="42798" y="94502"/>
                  </a:cubicBezTo>
                  <a:cubicBezTo>
                    <a:pt x="42912" y="93886"/>
                    <a:pt x="43026" y="93269"/>
                    <a:pt x="43003" y="92653"/>
                  </a:cubicBezTo>
                  <a:cubicBezTo>
                    <a:pt x="43072" y="92219"/>
                    <a:pt x="43232" y="91809"/>
                    <a:pt x="43186" y="91375"/>
                  </a:cubicBezTo>
                  <a:cubicBezTo>
                    <a:pt x="43460" y="90234"/>
                    <a:pt x="43620" y="89092"/>
                    <a:pt x="43574" y="87905"/>
                  </a:cubicBezTo>
                  <a:cubicBezTo>
                    <a:pt x="43597" y="87860"/>
                    <a:pt x="43620" y="87814"/>
                    <a:pt x="43597" y="87768"/>
                  </a:cubicBezTo>
                  <a:cubicBezTo>
                    <a:pt x="43825" y="86970"/>
                    <a:pt x="43871" y="86171"/>
                    <a:pt x="43939" y="85349"/>
                  </a:cubicBezTo>
                  <a:cubicBezTo>
                    <a:pt x="44145" y="84459"/>
                    <a:pt x="44350" y="83546"/>
                    <a:pt x="44305" y="82610"/>
                  </a:cubicBezTo>
                  <a:cubicBezTo>
                    <a:pt x="44236" y="82222"/>
                    <a:pt x="44533" y="81880"/>
                    <a:pt x="44441" y="81514"/>
                  </a:cubicBezTo>
                  <a:cubicBezTo>
                    <a:pt x="44487" y="81469"/>
                    <a:pt x="44510" y="81400"/>
                    <a:pt x="44487" y="81355"/>
                  </a:cubicBezTo>
                  <a:cubicBezTo>
                    <a:pt x="44738" y="80944"/>
                    <a:pt x="44578" y="80442"/>
                    <a:pt x="44693" y="80008"/>
                  </a:cubicBezTo>
                  <a:cubicBezTo>
                    <a:pt x="44875" y="79871"/>
                    <a:pt x="44829" y="79711"/>
                    <a:pt x="44784" y="79529"/>
                  </a:cubicBezTo>
                  <a:cubicBezTo>
                    <a:pt x="44829" y="79141"/>
                    <a:pt x="44898" y="78775"/>
                    <a:pt x="44829" y="78410"/>
                  </a:cubicBezTo>
                  <a:cubicBezTo>
                    <a:pt x="45058" y="78068"/>
                    <a:pt x="45012" y="77680"/>
                    <a:pt x="45012" y="77314"/>
                  </a:cubicBezTo>
                  <a:lnTo>
                    <a:pt x="45012" y="77292"/>
                  </a:lnTo>
                  <a:cubicBezTo>
                    <a:pt x="45240" y="76904"/>
                    <a:pt x="45172" y="76470"/>
                    <a:pt x="45195" y="76036"/>
                  </a:cubicBezTo>
                  <a:cubicBezTo>
                    <a:pt x="45240" y="75991"/>
                    <a:pt x="45240" y="75945"/>
                    <a:pt x="45218" y="75899"/>
                  </a:cubicBezTo>
                  <a:cubicBezTo>
                    <a:pt x="45423" y="75009"/>
                    <a:pt x="45491" y="74096"/>
                    <a:pt x="45583" y="73183"/>
                  </a:cubicBezTo>
                  <a:cubicBezTo>
                    <a:pt x="45788" y="72749"/>
                    <a:pt x="45743" y="72293"/>
                    <a:pt x="45765" y="71836"/>
                  </a:cubicBezTo>
                  <a:cubicBezTo>
                    <a:pt x="46131" y="69942"/>
                    <a:pt x="46267" y="68002"/>
                    <a:pt x="46496" y="66084"/>
                  </a:cubicBezTo>
                  <a:cubicBezTo>
                    <a:pt x="46496" y="66062"/>
                    <a:pt x="46496" y="66016"/>
                    <a:pt x="46473" y="65993"/>
                  </a:cubicBezTo>
                  <a:cubicBezTo>
                    <a:pt x="46473" y="65925"/>
                    <a:pt x="46473" y="65879"/>
                    <a:pt x="46473" y="65811"/>
                  </a:cubicBezTo>
                  <a:lnTo>
                    <a:pt x="46678" y="64601"/>
                  </a:lnTo>
                  <a:cubicBezTo>
                    <a:pt x="46701" y="64487"/>
                    <a:pt x="46724" y="64395"/>
                    <a:pt x="46747" y="64304"/>
                  </a:cubicBezTo>
                  <a:cubicBezTo>
                    <a:pt x="46884" y="63597"/>
                    <a:pt x="47044" y="62889"/>
                    <a:pt x="47021" y="62159"/>
                  </a:cubicBezTo>
                  <a:cubicBezTo>
                    <a:pt x="47089" y="61611"/>
                    <a:pt x="47135" y="61063"/>
                    <a:pt x="47180" y="60515"/>
                  </a:cubicBezTo>
                  <a:cubicBezTo>
                    <a:pt x="47363" y="60081"/>
                    <a:pt x="47340" y="59648"/>
                    <a:pt x="47432" y="59191"/>
                  </a:cubicBezTo>
                  <a:cubicBezTo>
                    <a:pt x="47705" y="58826"/>
                    <a:pt x="47546" y="58392"/>
                    <a:pt x="47546" y="57981"/>
                  </a:cubicBezTo>
                  <a:cubicBezTo>
                    <a:pt x="47546" y="57799"/>
                    <a:pt x="47569" y="57616"/>
                    <a:pt x="47591" y="57434"/>
                  </a:cubicBezTo>
                  <a:cubicBezTo>
                    <a:pt x="47637" y="57365"/>
                    <a:pt x="47637" y="57297"/>
                    <a:pt x="47614" y="57251"/>
                  </a:cubicBezTo>
                  <a:cubicBezTo>
                    <a:pt x="47820" y="56407"/>
                    <a:pt x="47820" y="55516"/>
                    <a:pt x="47911" y="54672"/>
                  </a:cubicBezTo>
                  <a:cubicBezTo>
                    <a:pt x="47957" y="54626"/>
                    <a:pt x="47957" y="54581"/>
                    <a:pt x="47957" y="54512"/>
                  </a:cubicBezTo>
                  <a:cubicBezTo>
                    <a:pt x="48048" y="54398"/>
                    <a:pt x="48002" y="54238"/>
                    <a:pt x="48094" y="54124"/>
                  </a:cubicBezTo>
                  <a:cubicBezTo>
                    <a:pt x="48272" y="53447"/>
                    <a:pt x="48311" y="53298"/>
                    <a:pt x="48743" y="53298"/>
                  </a:cubicBezTo>
                  <a:cubicBezTo>
                    <a:pt x="48864" y="53298"/>
                    <a:pt x="49017" y="53310"/>
                    <a:pt x="49212" y="53325"/>
                  </a:cubicBezTo>
                  <a:cubicBezTo>
                    <a:pt x="49292" y="53337"/>
                    <a:pt x="49377" y="53337"/>
                    <a:pt x="49466" y="53337"/>
                  </a:cubicBezTo>
                  <a:cubicBezTo>
                    <a:pt x="49554" y="53337"/>
                    <a:pt x="49646" y="53337"/>
                    <a:pt x="49737" y="53348"/>
                  </a:cubicBezTo>
                  <a:cubicBezTo>
                    <a:pt x="49977" y="53369"/>
                    <a:pt x="50214" y="53379"/>
                    <a:pt x="50450" y="53379"/>
                  </a:cubicBezTo>
                  <a:cubicBezTo>
                    <a:pt x="51001" y="53379"/>
                    <a:pt x="51545" y="53323"/>
                    <a:pt x="52088" y="53211"/>
                  </a:cubicBezTo>
                  <a:cubicBezTo>
                    <a:pt x="52636" y="53097"/>
                    <a:pt x="52704" y="52960"/>
                    <a:pt x="52544" y="52458"/>
                  </a:cubicBezTo>
                  <a:cubicBezTo>
                    <a:pt x="52293" y="52047"/>
                    <a:pt x="52019" y="51636"/>
                    <a:pt x="51768" y="51202"/>
                  </a:cubicBezTo>
                  <a:cubicBezTo>
                    <a:pt x="51380" y="50563"/>
                    <a:pt x="50992" y="49924"/>
                    <a:pt x="50513" y="49354"/>
                  </a:cubicBezTo>
                  <a:cubicBezTo>
                    <a:pt x="50490" y="49217"/>
                    <a:pt x="50445" y="49080"/>
                    <a:pt x="50308" y="49011"/>
                  </a:cubicBezTo>
                  <a:cubicBezTo>
                    <a:pt x="50079" y="48646"/>
                    <a:pt x="49828" y="48281"/>
                    <a:pt x="49577" y="47916"/>
                  </a:cubicBezTo>
                  <a:cubicBezTo>
                    <a:pt x="49417" y="47664"/>
                    <a:pt x="49235" y="47413"/>
                    <a:pt x="49075" y="47162"/>
                  </a:cubicBezTo>
                  <a:cubicBezTo>
                    <a:pt x="49007" y="47117"/>
                    <a:pt x="48961" y="47048"/>
                    <a:pt x="48915" y="46980"/>
                  </a:cubicBezTo>
                  <a:cubicBezTo>
                    <a:pt x="48892" y="46888"/>
                    <a:pt x="48892" y="46774"/>
                    <a:pt x="48892" y="46660"/>
                  </a:cubicBezTo>
                  <a:cubicBezTo>
                    <a:pt x="49075" y="46523"/>
                    <a:pt x="48938" y="46363"/>
                    <a:pt x="48870" y="46226"/>
                  </a:cubicBezTo>
                  <a:cubicBezTo>
                    <a:pt x="48892" y="46181"/>
                    <a:pt x="48892" y="46135"/>
                    <a:pt x="48824" y="46090"/>
                  </a:cubicBezTo>
                  <a:cubicBezTo>
                    <a:pt x="48824" y="44994"/>
                    <a:pt x="48892" y="43898"/>
                    <a:pt x="48664" y="42803"/>
                  </a:cubicBezTo>
                  <a:cubicBezTo>
                    <a:pt x="48801" y="41935"/>
                    <a:pt x="48504" y="41136"/>
                    <a:pt x="48390" y="40292"/>
                  </a:cubicBezTo>
                  <a:cubicBezTo>
                    <a:pt x="48253" y="39014"/>
                    <a:pt x="48048" y="37735"/>
                    <a:pt x="47591" y="36526"/>
                  </a:cubicBezTo>
                  <a:cubicBezTo>
                    <a:pt x="47660" y="35841"/>
                    <a:pt x="47386" y="35225"/>
                    <a:pt x="47203" y="34586"/>
                  </a:cubicBezTo>
                  <a:cubicBezTo>
                    <a:pt x="46587" y="32577"/>
                    <a:pt x="45994" y="30546"/>
                    <a:pt x="44898" y="28742"/>
                  </a:cubicBezTo>
                  <a:cubicBezTo>
                    <a:pt x="44305" y="27213"/>
                    <a:pt x="43551" y="25798"/>
                    <a:pt x="42501" y="24542"/>
                  </a:cubicBezTo>
                  <a:cubicBezTo>
                    <a:pt x="42478" y="24383"/>
                    <a:pt x="42410" y="24269"/>
                    <a:pt x="42273" y="24223"/>
                  </a:cubicBezTo>
                  <a:lnTo>
                    <a:pt x="42250" y="24200"/>
                  </a:lnTo>
                  <a:cubicBezTo>
                    <a:pt x="42205" y="24132"/>
                    <a:pt x="42159" y="24040"/>
                    <a:pt x="42113" y="23972"/>
                  </a:cubicBezTo>
                  <a:cubicBezTo>
                    <a:pt x="41657" y="23127"/>
                    <a:pt x="40972" y="22465"/>
                    <a:pt x="40310" y="21803"/>
                  </a:cubicBezTo>
                  <a:cubicBezTo>
                    <a:pt x="40287" y="21689"/>
                    <a:pt x="40219" y="21621"/>
                    <a:pt x="40105" y="21598"/>
                  </a:cubicBezTo>
                  <a:cubicBezTo>
                    <a:pt x="40105" y="21507"/>
                    <a:pt x="40036" y="21438"/>
                    <a:pt x="39945" y="21415"/>
                  </a:cubicBezTo>
                  <a:cubicBezTo>
                    <a:pt x="39922" y="21301"/>
                    <a:pt x="39831" y="21256"/>
                    <a:pt x="39739" y="21256"/>
                  </a:cubicBezTo>
                  <a:cubicBezTo>
                    <a:pt x="39717" y="21142"/>
                    <a:pt x="39648" y="21096"/>
                    <a:pt x="39534" y="21096"/>
                  </a:cubicBezTo>
                  <a:cubicBezTo>
                    <a:pt x="39534" y="20982"/>
                    <a:pt x="39488" y="20913"/>
                    <a:pt x="39397" y="20868"/>
                  </a:cubicBezTo>
                  <a:cubicBezTo>
                    <a:pt x="39374" y="20639"/>
                    <a:pt x="39214" y="20548"/>
                    <a:pt x="39009" y="20480"/>
                  </a:cubicBezTo>
                  <a:cubicBezTo>
                    <a:pt x="38553" y="20046"/>
                    <a:pt x="38096" y="19612"/>
                    <a:pt x="37571" y="19247"/>
                  </a:cubicBezTo>
                  <a:cubicBezTo>
                    <a:pt x="37525" y="19133"/>
                    <a:pt x="37457" y="19087"/>
                    <a:pt x="37343" y="19087"/>
                  </a:cubicBezTo>
                  <a:cubicBezTo>
                    <a:pt x="37320" y="19064"/>
                    <a:pt x="37274" y="19042"/>
                    <a:pt x="37229" y="19042"/>
                  </a:cubicBezTo>
                  <a:cubicBezTo>
                    <a:pt x="37183" y="18950"/>
                    <a:pt x="37115" y="18882"/>
                    <a:pt x="37000" y="18882"/>
                  </a:cubicBezTo>
                  <a:cubicBezTo>
                    <a:pt x="36384" y="18334"/>
                    <a:pt x="35745" y="17900"/>
                    <a:pt x="34969" y="17626"/>
                  </a:cubicBezTo>
                  <a:cubicBezTo>
                    <a:pt x="34627" y="17284"/>
                    <a:pt x="34124" y="17170"/>
                    <a:pt x="33759" y="16873"/>
                  </a:cubicBezTo>
                  <a:cubicBezTo>
                    <a:pt x="33456" y="16611"/>
                    <a:pt x="33118" y="16527"/>
                    <a:pt x="32743" y="16527"/>
                  </a:cubicBezTo>
                  <a:cubicBezTo>
                    <a:pt x="32694" y="16527"/>
                    <a:pt x="32645" y="16528"/>
                    <a:pt x="32595" y="16531"/>
                  </a:cubicBezTo>
                  <a:cubicBezTo>
                    <a:pt x="32184" y="16508"/>
                    <a:pt x="31751" y="16508"/>
                    <a:pt x="31340" y="16508"/>
                  </a:cubicBezTo>
                  <a:cubicBezTo>
                    <a:pt x="31089" y="15800"/>
                    <a:pt x="31203" y="15047"/>
                    <a:pt x="31111" y="14340"/>
                  </a:cubicBezTo>
                  <a:cubicBezTo>
                    <a:pt x="31180" y="14203"/>
                    <a:pt x="31157" y="14089"/>
                    <a:pt x="31111" y="13974"/>
                  </a:cubicBezTo>
                  <a:cubicBezTo>
                    <a:pt x="31180" y="13472"/>
                    <a:pt x="31111" y="12993"/>
                    <a:pt x="30997" y="12514"/>
                  </a:cubicBezTo>
                  <a:cubicBezTo>
                    <a:pt x="31089" y="12240"/>
                    <a:pt x="31020" y="11989"/>
                    <a:pt x="30815" y="11760"/>
                  </a:cubicBezTo>
                  <a:cubicBezTo>
                    <a:pt x="30381" y="11144"/>
                    <a:pt x="29970" y="10551"/>
                    <a:pt x="29537" y="9934"/>
                  </a:cubicBezTo>
                  <a:cubicBezTo>
                    <a:pt x="29514" y="9820"/>
                    <a:pt x="29445" y="9775"/>
                    <a:pt x="29354" y="9752"/>
                  </a:cubicBezTo>
                  <a:cubicBezTo>
                    <a:pt x="29331" y="9638"/>
                    <a:pt x="29263" y="9569"/>
                    <a:pt x="29171" y="9546"/>
                  </a:cubicBezTo>
                  <a:cubicBezTo>
                    <a:pt x="29171" y="9409"/>
                    <a:pt x="29148" y="9250"/>
                    <a:pt x="28989" y="9204"/>
                  </a:cubicBezTo>
                  <a:cubicBezTo>
                    <a:pt x="28989" y="9135"/>
                    <a:pt x="28966" y="9090"/>
                    <a:pt x="28897" y="9044"/>
                  </a:cubicBezTo>
                  <a:cubicBezTo>
                    <a:pt x="28852" y="8884"/>
                    <a:pt x="28760" y="8747"/>
                    <a:pt x="28624" y="8656"/>
                  </a:cubicBezTo>
                  <a:lnTo>
                    <a:pt x="28441" y="8451"/>
                  </a:lnTo>
                  <a:cubicBezTo>
                    <a:pt x="28395" y="8222"/>
                    <a:pt x="28281" y="8063"/>
                    <a:pt x="28099" y="7926"/>
                  </a:cubicBezTo>
                  <a:cubicBezTo>
                    <a:pt x="27756" y="7446"/>
                    <a:pt x="27528" y="6921"/>
                    <a:pt x="27140" y="6488"/>
                  </a:cubicBezTo>
                  <a:cubicBezTo>
                    <a:pt x="26820" y="6054"/>
                    <a:pt x="26524" y="5620"/>
                    <a:pt x="26227" y="5187"/>
                  </a:cubicBezTo>
                  <a:cubicBezTo>
                    <a:pt x="26136" y="5050"/>
                    <a:pt x="26044" y="4890"/>
                    <a:pt x="25953" y="4753"/>
                  </a:cubicBezTo>
                  <a:lnTo>
                    <a:pt x="25907" y="4799"/>
                  </a:lnTo>
                  <a:lnTo>
                    <a:pt x="25930" y="4730"/>
                  </a:lnTo>
                  <a:cubicBezTo>
                    <a:pt x="25588" y="4319"/>
                    <a:pt x="25359" y="3794"/>
                    <a:pt x="24926" y="3406"/>
                  </a:cubicBezTo>
                  <a:cubicBezTo>
                    <a:pt x="24515" y="2470"/>
                    <a:pt x="23762" y="1763"/>
                    <a:pt x="23100" y="1010"/>
                  </a:cubicBezTo>
                  <a:cubicBezTo>
                    <a:pt x="22963" y="553"/>
                    <a:pt x="22620" y="256"/>
                    <a:pt x="22232" y="28"/>
                  </a:cubicBezTo>
                  <a:cubicBezTo>
                    <a:pt x="22194" y="9"/>
                    <a:pt x="22164" y="1"/>
                    <a:pt x="2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48"/>
            <p:cNvSpPr/>
            <p:nvPr/>
          </p:nvSpPr>
          <p:spPr>
            <a:xfrm rot="823658">
              <a:off x="7787307" y="2681199"/>
              <a:ext cx="226818" cy="255056"/>
            </a:xfrm>
            <a:custGeom>
              <a:avLst/>
              <a:gdLst/>
              <a:ahLst/>
              <a:cxnLst/>
              <a:rect l="l" t="t" r="r" b="b"/>
              <a:pathLst>
                <a:path w="10386" h="11679" extrusionOk="0">
                  <a:moveTo>
                    <a:pt x="9772" y="1"/>
                  </a:moveTo>
                  <a:cubicBezTo>
                    <a:pt x="9704" y="1"/>
                    <a:pt x="9668" y="58"/>
                    <a:pt x="9633" y="130"/>
                  </a:cubicBezTo>
                  <a:cubicBezTo>
                    <a:pt x="9450" y="175"/>
                    <a:pt x="9245" y="175"/>
                    <a:pt x="9153" y="381"/>
                  </a:cubicBezTo>
                  <a:lnTo>
                    <a:pt x="9130" y="403"/>
                  </a:lnTo>
                  <a:cubicBezTo>
                    <a:pt x="8993" y="495"/>
                    <a:pt x="8788" y="540"/>
                    <a:pt x="8742" y="746"/>
                  </a:cubicBezTo>
                  <a:cubicBezTo>
                    <a:pt x="8674" y="792"/>
                    <a:pt x="8605" y="837"/>
                    <a:pt x="8537" y="906"/>
                  </a:cubicBezTo>
                  <a:cubicBezTo>
                    <a:pt x="8103" y="1248"/>
                    <a:pt x="7578" y="1499"/>
                    <a:pt x="7236" y="1978"/>
                  </a:cubicBezTo>
                  <a:cubicBezTo>
                    <a:pt x="7076" y="2161"/>
                    <a:pt x="6916" y="2366"/>
                    <a:pt x="6734" y="2549"/>
                  </a:cubicBezTo>
                  <a:cubicBezTo>
                    <a:pt x="6574" y="2686"/>
                    <a:pt x="6323" y="2732"/>
                    <a:pt x="6209" y="2937"/>
                  </a:cubicBezTo>
                  <a:cubicBezTo>
                    <a:pt x="6163" y="3006"/>
                    <a:pt x="6095" y="3074"/>
                    <a:pt x="6026" y="3143"/>
                  </a:cubicBezTo>
                  <a:cubicBezTo>
                    <a:pt x="5798" y="3348"/>
                    <a:pt x="5478" y="3462"/>
                    <a:pt x="5410" y="3804"/>
                  </a:cubicBezTo>
                  <a:cubicBezTo>
                    <a:pt x="5067" y="3964"/>
                    <a:pt x="4885" y="4261"/>
                    <a:pt x="4748" y="4581"/>
                  </a:cubicBezTo>
                  <a:cubicBezTo>
                    <a:pt x="4634" y="4581"/>
                    <a:pt x="4588" y="4649"/>
                    <a:pt x="4542" y="4740"/>
                  </a:cubicBezTo>
                  <a:cubicBezTo>
                    <a:pt x="4428" y="4832"/>
                    <a:pt x="4360" y="4946"/>
                    <a:pt x="4337" y="5106"/>
                  </a:cubicBezTo>
                  <a:cubicBezTo>
                    <a:pt x="3995" y="5425"/>
                    <a:pt x="3652" y="5745"/>
                    <a:pt x="3424" y="6155"/>
                  </a:cubicBezTo>
                  <a:lnTo>
                    <a:pt x="2899" y="6909"/>
                  </a:lnTo>
                  <a:cubicBezTo>
                    <a:pt x="2808" y="6977"/>
                    <a:pt x="2762" y="7046"/>
                    <a:pt x="2762" y="7137"/>
                  </a:cubicBezTo>
                  <a:lnTo>
                    <a:pt x="2762" y="7160"/>
                  </a:lnTo>
                  <a:cubicBezTo>
                    <a:pt x="2557" y="7274"/>
                    <a:pt x="2443" y="7457"/>
                    <a:pt x="2328" y="7662"/>
                  </a:cubicBezTo>
                  <a:lnTo>
                    <a:pt x="2191" y="7867"/>
                  </a:lnTo>
                  <a:cubicBezTo>
                    <a:pt x="2032" y="7913"/>
                    <a:pt x="1986" y="8050"/>
                    <a:pt x="1986" y="8187"/>
                  </a:cubicBezTo>
                  <a:cubicBezTo>
                    <a:pt x="1621" y="8758"/>
                    <a:pt x="1073" y="9191"/>
                    <a:pt x="913" y="9876"/>
                  </a:cubicBezTo>
                  <a:cubicBezTo>
                    <a:pt x="868" y="9899"/>
                    <a:pt x="868" y="9944"/>
                    <a:pt x="868" y="9990"/>
                  </a:cubicBezTo>
                  <a:cubicBezTo>
                    <a:pt x="571" y="10401"/>
                    <a:pt x="229" y="10789"/>
                    <a:pt x="160" y="11314"/>
                  </a:cubicBezTo>
                  <a:cubicBezTo>
                    <a:pt x="69" y="11405"/>
                    <a:pt x="0" y="11497"/>
                    <a:pt x="69" y="11611"/>
                  </a:cubicBezTo>
                  <a:cubicBezTo>
                    <a:pt x="98" y="11659"/>
                    <a:pt x="138" y="11678"/>
                    <a:pt x="183" y="11678"/>
                  </a:cubicBezTo>
                  <a:cubicBezTo>
                    <a:pt x="244" y="11678"/>
                    <a:pt x="313" y="11641"/>
                    <a:pt x="365" y="11588"/>
                  </a:cubicBezTo>
                  <a:cubicBezTo>
                    <a:pt x="434" y="11519"/>
                    <a:pt x="480" y="11405"/>
                    <a:pt x="525" y="11314"/>
                  </a:cubicBezTo>
                  <a:cubicBezTo>
                    <a:pt x="731" y="10972"/>
                    <a:pt x="913" y="10606"/>
                    <a:pt x="1119" y="10241"/>
                  </a:cubicBezTo>
                  <a:cubicBezTo>
                    <a:pt x="1461" y="9648"/>
                    <a:pt x="2009" y="9214"/>
                    <a:pt x="2328" y="8575"/>
                  </a:cubicBezTo>
                  <a:cubicBezTo>
                    <a:pt x="2420" y="8484"/>
                    <a:pt x="2488" y="8370"/>
                    <a:pt x="2580" y="8255"/>
                  </a:cubicBezTo>
                  <a:cubicBezTo>
                    <a:pt x="2899" y="7936"/>
                    <a:pt x="3105" y="7548"/>
                    <a:pt x="3333" y="7160"/>
                  </a:cubicBezTo>
                  <a:cubicBezTo>
                    <a:pt x="3561" y="7023"/>
                    <a:pt x="3698" y="6795"/>
                    <a:pt x="3812" y="6566"/>
                  </a:cubicBezTo>
                  <a:cubicBezTo>
                    <a:pt x="4269" y="6270"/>
                    <a:pt x="4542" y="5813"/>
                    <a:pt x="4748" y="5334"/>
                  </a:cubicBezTo>
                  <a:cubicBezTo>
                    <a:pt x="4908" y="5334"/>
                    <a:pt x="5045" y="5265"/>
                    <a:pt x="5090" y="5106"/>
                  </a:cubicBezTo>
                  <a:cubicBezTo>
                    <a:pt x="5341" y="4809"/>
                    <a:pt x="5592" y="4512"/>
                    <a:pt x="5844" y="4215"/>
                  </a:cubicBezTo>
                  <a:cubicBezTo>
                    <a:pt x="6391" y="3919"/>
                    <a:pt x="6597" y="3279"/>
                    <a:pt x="7145" y="2960"/>
                  </a:cubicBezTo>
                  <a:lnTo>
                    <a:pt x="7670" y="2389"/>
                  </a:lnTo>
                  <a:cubicBezTo>
                    <a:pt x="7807" y="2298"/>
                    <a:pt x="7966" y="2207"/>
                    <a:pt x="8035" y="2024"/>
                  </a:cubicBezTo>
                  <a:cubicBezTo>
                    <a:pt x="8331" y="1841"/>
                    <a:pt x="8628" y="1636"/>
                    <a:pt x="8925" y="1453"/>
                  </a:cubicBezTo>
                  <a:cubicBezTo>
                    <a:pt x="9016" y="1431"/>
                    <a:pt x="9085" y="1385"/>
                    <a:pt x="9108" y="1271"/>
                  </a:cubicBezTo>
                  <a:cubicBezTo>
                    <a:pt x="9290" y="1157"/>
                    <a:pt x="9541" y="1134"/>
                    <a:pt x="9655" y="906"/>
                  </a:cubicBezTo>
                  <a:cubicBezTo>
                    <a:pt x="9724" y="860"/>
                    <a:pt x="9792" y="814"/>
                    <a:pt x="9861" y="746"/>
                  </a:cubicBezTo>
                  <a:cubicBezTo>
                    <a:pt x="9975" y="746"/>
                    <a:pt x="10043" y="700"/>
                    <a:pt x="10066" y="586"/>
                  </a:cubicBezTo>
                  <a:cubicBezTo>
                    <a:pt x="10249" y="518"/>
                    <a:pt x="10386" y="381"/>
                    <a:pt x="10294" y="198"/>
                  </a:cubicBezTo>
                  <a:cubicBezTo>
                    <a:pt x="10240" y="52"/>
                    <a:pt x="10112" y="8"/>
                    <a:pt x="9958" y="8"/>
                  </a:cubicBezTo>
                  <a:cubicBezTo>
                    <a:pt x="9919" y="8"/>
                    <a:pt x="9879" y="11"/>
                    <a:pt x="9838" y="15"/>
                  </a:cubicBezTo>
                  <a:cubicBezTo>
                    <a:pt x="9813" y="5"/>
                    <a:pt x="9791" y="1"/>
                    <a:pt x="9772" y="1"/>
                  </a:cubicBezTo>
                  <a:close/>
                </a:path>
              </a:pathLst>
            </a:custGeom>
            <a:solidFill>
              <a:srgbClr val="8383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48"/>
            <p:cNvSpPr/>
            <p:nvPr/>
          </p:nvSpPr>
          <p:spPr>
            <a:xfrm rot="823658">
              <a:off x="7685378" y="3494437"/>
              <a:ext cx="105198" cy="145971"/>
            </a:xfrm>
            <a:custGeom>
              <a:avLst/>
              <a:gdLst/>
              <a:ahLst/>
              <a:cxnLst/>
              <a:rect l="l" t="t" r="r" b="b"/>
              <a:pathLst>
                <a:path w="4817" h="6684" extrusionOk="0">
                  <a:moveTo>
                    <a:pt x="2899" y="372"/>
                  </a:moveTo>
                  <a:cubicBezTo>
                    <a:pt x="2899" y="395"/>
                    <a:pt x="2876" y="395"/>
                    <a:pt x="2876" y="417"/>
                  </a:cubicBezTo>
                  <a:cubicBezTo>
                    <a:pt x="2876" y="417"/>
                    <a:pt x="2876" y="395"/>
                    <a:pt x="2876" y="395"/>
                  </a:cubicBezTo>
                  <a:cubicBezTo>
                    <a:pt x="2876" y="395"/>
                    <a:pt x="2876" y="372"/>
                    <a:pt x="2899" y="372"/>
                  </a:cubicBezTo>
                  <a:close/>
                  <a:moveTo>
                    <a:pt x="2663" y="0"/>
                  </a:moveTo>
                  <a:cubicBezTo>
                    <a:pt x="2644" y="0"/>
                    <a:pt x="2624" y="2"/>
                    <a:pt x="2602" y="7"/>
                  </a:cubicBezTo>
                  <a:cubicBezTo>
                    <a:pt x="2351" y="783"/>
                    <a:pt x="2237" y="1559"/>
                    <a:pt x="2237" y="2335"/>
                  </a:cubicBezTo>
                  <a:cubicBezTo>
                    <a:pt x="2214" y="2380"/>
                    <a:pt x="2191" y="2426"/>
                    <a:pt x="2191" y="2472"/>
                  </a:cubicBezTo>
                  <a:cubicBezTo>
                    <a:pt x="2077" y="2494"/>
                    <a:pt x="1986" y="2494"/>
                    <a:pt x="1895" y="2494"/>
                  </a:cubicBezTo>
                  <a:cubicBezTo>
                    <a:pt x="1667" y="1969"/>
                    <a:pt x="1324" y="1513"/>
                    <a:pt x="1005" y="1056"/>
                  </a:cubicBezTo>
                  <a:cubicBezTo>
                    <a:pt x="949" y="927"/>
                    <a:pt x="923" y="752"/>
                    <a:pt x="794" y="752"/>
                  </a:cubicBezTo>
                  <a:cubicBezTo>
                    <a:pt x="764" y="752"/>
                    <a:pt x="728" y="761"/>
                    <a:pt x="685" y="783"/>
                  </a:cubicBezTo>
                  <a:cubicBezTo>
                    <a:pt x="594" y="828"/>
                    <a:pt x="708" y="965"/>
                    <a:pt x="753" y="1056"/>
                  </a:cubicBezTo>
                  <a:cubicBezTo>
                    <a:pt x="822" y="1696"/>
                    <a:pt x="1370" y="2106"/>
                    <a:pt x="1507" y="2700"/>
                  </a:cubicBezTo>
                  <a:cubicBezTo>
                    <a:pt x="1324" y="2768"/>
                    <a:pt x="1187" y="2883"/>
                    <a:pt x="1142" y="3065"/>
                  </a:cubicBezTo>
                  <a:cubicBezTo>
                    <a:pt x="0" y="4298"/>
                    <a:pt x="160" y="5439"/>
                    <a:pt x="1575" y="6306"/>
                  </a:cubicBezTo>
                  <a:cubicBezTo>
                    <a:pt x="1689" y="6352"/>
                    <a:pt x="1781" y="6443"/>
                    <a:pt x="1872" y="6512"/>
                  </a:cubicBezTo>
                  <a:cubicBezTo>
                    <a:pt x="2000" y="6640"/>
                    <a:pt x="2129" y="6683"/>
                    <a:pt x="2257" y="6683"/>
                  </a:cubicBezTo>
                  <a:cubicBezTo>
                    <a:pt x="2425" y="6683"/>
                    <a:pt x="2594" y="6609"/>
                    <a:pt x="2762" y="6557"/>
                  </a:cubicBezTo>
                  <a:cubicBezTo>
                    <a:pt x="4383" y="6055"/>
                    <a:pt x="4816" y="5119"/>
                    <a:pt x="4109" y="3590"/>
                  </a:cubicBezTo>
                  <a:cubicBezTo>
                    <a:pt x="4018" y="3430"/>
                    <a:pt x="3949" y="3248"/>
                    <a:pt x="3858" y="3065"/>
                  </a:cubicBezTo>
                  <a:cubicBezTo>
                    <a:pt x="3675" y="3019"/>
                    <a:pt x="3607" y="2837"/>
                    <a:pt x="3493" y="2700"/>
                  </a:cubicBezTo>
                  <a:cubicBezTo>
                    <a:pt x="3493" y="2449"/>
                    <a:pt x="3607" y="2243"/>
                    <a:pt x="3858" y="2152"/>
                  </a:cubicBezTo>
                  <a:cubicBezTo>
                    <a:pt x="3972" y="1901"/>
                    <a:pt x="4086" y="1650"/>
                    <a:pt x="4200" y="1399"/>
                  </a:cubicBezTo>
                  <a:cubicBezTo>
                    <a:pt x="4291" y="1216"/>
                    <a:pt x="4383" y="1056"/>
                    <a:pt x="4451" y="874"/>
                  </a:cubicBezTo>
                  <a:cubicBezTo>
                    <a:pt x="4497" y="783"/>
                    <a:pt x="4451" y="691"/>
                    <a:pt x="4383" y="646"/>
                  </a:cubicBezTo>
                  <a:cubicBezTo>
                    <a:pt x="4356" y="626"/>
                    <a:pt x="4329" y="617"/>
                    <a:pt x="4304" y="617"/>
                  </a:cubicBezTo>
                  <a:cubicBezTo>
                    <a:pt x="4242" y="617"/>
                    <a:pt x="4187" y="666"/>
                    <a:pt x="4154" y="714"/>
                  </a:cubicBezTo>
                  <a:cubicBezTo>
                    <a:pt x="4109" y="805"/>
                    <a:pt x="4063" y="920"/>
                    <a:pt x="4018" y="1011"/>
                  </a:cubicBezTo>
                  <a:lnTo>
                    <a:pt x="3698" y="1422"/>
                  </a:lnTo>
                  <a:cubicBezTo>
                    <a:pt x="3652" y="1490"/>
                    <a:pt x="3607" y="1559"/>
                    <a:pt x="3561" y="1627"/>
                  </a:cubicBezTo>
                  <a:cubicBezTo>
                    <a:pt x="2899" y="1696"/>
                    <a:pt x="2853" y="1741"/>
                    <a:pt x="3150" y="2335"/>
                  </a:cubicBezTo>
                  <a:cubicBezTo>
                    <a:pt x="3150" y="2403"/>
                    <a:pt x="3127" y="2449"/>
                    <a:pt x="3127" y="2494"/>
                  </a:cubicBezTo>
                  <a:lnTo>
                    <a:pt x="3036" y="2494"/>
                  </a:lnTo>
                  <a:cubicBezTo>
                    <a:pt x="2990" y="2472"/>
                    <a:pt x="2922" y="2449"/>
                    <a:pt x="2853" y="2426"/>
                  </a:cubicBezTo>
                  <a:lnTo>
                    <a:pt x="2785" y="2426"/>
                  </a:lnTo>
                  <a:cubicBezTo>
                    <a:pt x="2785" y="2370"/>
                    <a:pt x="2754" y="2329"/>
                    <a:pt x="2692" y="2329"/>
                  </a:cubicBezTo>
                  <a:cubicBezTo>
                    <a:pt x="2679" y="2329"/>
                    <a:pt x="2664" y="2331"/>
                    <a:pt x="2648" y="2335"/>
                  </a:cubicBezTo>
                  <a:cubicBezTo>
                    <a:pt x="2853" y="1855"/>
                    <a:pt x="2899" y="1353"/>
                    <a:pt x="2922" y="851"/>
                  </a:cubicBezTo>
                  <a:cubicBezTo>
                    <a:pt x="2935" y="878"/>
                    <a:pt x="2964" y="889"/>
                    <a:pt x="3009" y="889"/>
                  </a:cubicBezTo>
                  <a:cubicBezTo>
                    <a:pt x="3041" y="889"/>
                    <a:pt x="3080" y="883"/>
                    <a:pt x="3127" y="874"/>
                  </a:cubicBezTo>
                  <a:cubicBezTo>
                    <a:pt x="3127" y="668"/>
                    <a:pt x="3150" y="440"/>
                    <a:pt x="2945" y="303"/>
                  </a:cubicBezTo>
                  <a:lnTo>
                    <a:pt x="2922" y="303"/>
                  </a:lnTo>
                  <a:cubicBezTo>
                    <a:pt x="2839" y="180"/>
                    <a:pt x="2831" y="0"/>
                    <a:pt x="266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48"/>
            <p:cNvSpPr/>
            <p:nvPr/>
          </p:nvSpPr>
          <p:spPr>
            <a:xfrm rot="823658">
              <a:off x="8053433" y="3583585"/>
              <a:ext cx="106705" cy="143219"/>
            </a:xfrm>
            <a:custGeom>
              <a:avLst/>
              <a:gdLst/>
              <a:ahLst/>
              <a:cxnLst/>
              <a:rect l="l" t="t" r="r" b="b"/>
              <a:pathLst>
                <a:path w="4886" h="6558" extrusionOk="0">
                  <a:moveTo>
                    <a:pt x="2078" y="1"/>
                  </a:moveTo>
                  <a:cubicBezTo>
                    <a:pt x="2032" y="275"/>
                    <a:pt x="2123" y="549"/>
                    <a:pt x="2169" y="800"/>
                  </a:cubicBezTo>
                  <a:cubicBezTo>
                    <a:pt x="2238" y="1393"/>
                    <a:pt x="2420" y="1987"/>
                    <a:pt x="2032" y="2534"/>
                  </a:cubicBezTo>
                  <a:cubicBezTo>
                    <a:pt x="2001" y="2532"/>
                    <a:pt x="1970" y="2530"/>
                    <a:pt x="1940" y="2530"/>
                  </a:cubicBezTo>
                  <a:cubicBezTo>
                    <a:pt x="1720" y="2530"/>
                    <a:pt x="1507" y="2603"/>
                    <a:pt x="1347" y="2763"/>
                  </a:cubicBezTo>
                  <a:cubicBezTo>
                    <a:pt x="1302" y="3105"/>
                    <a:pt x="1005" y="3265"/>
                    <a:pt x="868" y="3516"/>
                  </a:cubicBezTo>
                  <a:cubicBezTo>
                    <a:pt x="1" y="4885"/>
                    <a:pt x="685" y="6438"/>
                    <a:pt x="2192" y="6552"/>
                  </a:cubicBezTo>
                  <a:cubicBezTo>
                    <a:pt x="2259" y="6555"/>
                    <a:pt x="2324" y="6557"/>
                    <a:pt x="2389" y="6557"/>
                  </a:cubicBezTo>
                  <a:cubicBezTo>
                    <a:pt x="2722" y="6557"/>
                    <a:pt x="3031" y="6507"/>
                    <a:pt x="3356" y="6392"/>
                  </a:cubicBezTo>
                  <a:cubicBezTo>
                    <a:pt x="3402" y="6346"/>
                    <a:pt x="3424" y="6301"/>
                    <a:pt x="3470" y="6278"/>
                  </a:cubicBezTo>
                  <a:cubicBezTo>
                    <a:pt x="4771" y="5410"/>
                    <a:pt x="4885" y="4224"/>
                    <a:pt x="3813" y="3105"/>
                  </a:cubicBezTo>
                  <a:cubicBezTo>
                    <a:pt x="3653" y="2945"/>
                    <a:pt x="3447" y="2808"/>
                    <a:pt x="3356" y="2557"/>
                  </a:cubicBezTo>
                  <a:cubicBezTo>
                    <a:pt x="3561" y="2283"/>
                    <a:pt x="3881" y="2055"/>
                    <a:pt x="3904" y="1667"/>
                  </a:cubicBezTo>
                  <a:cubicBezTo>
                    <a:pt x="4018" y="1530"/>
                    <a:pt x="4109" y="1370"/>
                    <a:pt x="4223" y="1233"/>
                  </a:cubicBezTo>
                  <a:cubicBezTo>
                    <a:pt x="4201" y="1074"/>
                    <a:pt x="4452" y="891"/>
                    <a:pt x="4246" y="777"/>
                  </a:cubicBezTo>
                  <a:cubicBezTo>
                    <a:pt x="4220" y="760"/>
                    <a:pt x="4195" y="752"/>
                    <a:pt x="4171" y="752"/>
                  </a:cubicBezTo>
                  <a:cubicBezTo>
                    <a:pt x="4067" y="752"/>
                    <a:pt x="3978" y="890"/>
                    <a:pt x="3904" y="982"/>
                  </a:cubicBezTo>
                  <a:cubicBezTo>
                    <a:pt x="3813" y="1119"/>
                    <a:pt x="3698" y="1279"/>
                    <a:pt x="3721" y="1462"/>
                  </a:cubicBezTo>
                  <a:cubicBezTo>
                    <a:pt x="3447" y="1713"/>
                    <a:pt x="3310" y="2055"/>
                    <a:pt x="3128" y="2352"/>
                  </a:cubicBezTo>
                  <a:cubicBezTo>
                    <a:pt x="3088" y="2358"/>
                    <a:pt x="3051" y="2361"/>
                    <a:pt x="3017" y="2361"/>
                  </a:cubicBezTo>
                  <a:cubicBezTo>
                    <a:pt x="2682" y="2361"/>
                    <a:pt x="2628" y="2071"/>
                    <a:pt x="2648" y="1781"/>
                  </a:cubicBezTo>
                  <a:cubicBezTo>
                    <a:pt x="2671" y="1279"/>
                    <a:pt x="2420" y="800"/>
                    <a:pt x="2420" y="298"/>
                  </a:cubicBezTo>
                  <a:cubicBezTo>
                    <a:pt x="2443" y="69"/>
                    <a:pt x="2283" y="1"/>
                    <a:pt x="2078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48"/>
            <p:cNvSpPr/>
            <p:nvPr/>
          </p:nvSpPr>
          <p:spPr>
            <a:xfrm rot="823658">
              <a:off x="8070735" y="3588756"/>
              <a:ext cx="25945" cy="40402"/>
            </a:xfrm>
            <a:custGeom>
              <a:avLst/>
              <a:gdLst/>
              <a:ahLst/>
              <a:cxnLst/>
              <a:rect l="l" t="t" r="r" b="b"/>
              <a:pathLst>
                <a:path w="1188" h="1850" extrusionOk="0">
                  <a:moveTo>
                    <a:pt x="297" y="1"/>
                  </a:moveTo>
                  <a:cubicBezTo>
                    <a:pt x="0" y="229"/>
                    <a:pt x="183" y="480"/>
                    <a:pt x="228" y="731"/>
                  </a:cubicBezTo>
                  <a:lnTo>
                    <a:pt x="274" y="914"/>
                  </a:lnTo>
                  <a:cubicBezTo>
                    <a:pt x="274" y="1165"/>
                    <a:pt x="274" y="1439"/>
                    <a:pt x="639" y="1461"/>
                  </a:cubicBezTo>
                  <a:cubicBezTo>
                    <a:pt x="708" y="1530"/>
                    <a:pt x="753" y="1621"/>
                    <a:pt x="822" y="1690"/>
                  </a:cubicBezTo>
                  <a:cubicBezTo>
                    <a:pt x="890" y="1735"/>
                    <a:pt x="936" y="1781"/>
                    <a:pt x="1005" y="1827"/>
                  </a:cubicBezTo>
                  <a:cubicBezTo>
                    <a:pt x="1005" y="1827"/>
                    <a:pt x="1005" y="1850"/>
                    <a:pt x="1005" y="1850"/>
                  </a:cubicBezTo>
                  <a:cubicBezTo>
                    <a:pt x="1119" y="1781"/>
                    <a:pt x="1187" y="1667"/>
                    <a:pt x="1141" y="1553"/>
                  </a:cubicBezTo>
                  <a:cubicBezTo>
                    <a:pt x="868" y="1028"/>
                    <a:pt x="708" y="457"/>
                    <a:pt x="297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48"/>
            <p:cNvSpPr/>
            <p:nvPr/>
          </p:nvSpPr>
          <p:spPr>
            <a:xfrm rot="823658">
              <a:off x="7853504" y="3627959"/>
              <a:ext cx="111181" cy="129002"/>
            </a:xfrm>
            <a:custGeom>
              <a:avLst/>
              <a:gdLst/>
              <a:ahLst/>
              <a:cxnLst/>
              <a:rect l="l" t="t" r="r" b="b"/>
              <a:pathLst>
                <a:path w="5091" h="5907" extrusionOk="0">
                  <a:moveTo>
                    <a:pt x="415" y="1"/>
                  </a:moveTo>
                  <a:cubicBezTo>
                    <a:pt x="406" y="1"/>
                    <a:pt x="398" y="1"/>
                    <a:pt x="389" y="1"/>
                  </a:cubicBezTo>
                  <a:cubicBezTo>
                    <a:pt x="1" y="47"/>
                    <a:pt x="160" y="595"/>
                    <a:pt x="138" y="937"/>
                  </a:cubicBezTo>
                  <a:cubicBezTo>
                    <a:pt x="138" y="1485"/>
                    <a:pt x="138" y="2056"/>
                    <a:pt x="138" y="2626"/>
                  </a:cubicBezTo>
                  <a:cubicBezTo>
                    <a:pt x="320" y="3288"/>
                    <a:pt x="526" y="3973"/>
                    <a:pt x="708" y="4635"/>
                  </a:cubicBezTo>
                  <a:cubicBezTo>
                    <a:pt x="754" y="4635"/>
                    <a:pt x="822" y="4635"/>
                    <a:pt x="868" y="4658"/>
                  </a:cubicBezTo>
                  <a:cubicBezTo>
                    <a:pt x="914" y="4886"/>
                    <a:pt x="959" y="5137"/>
                    <a:pt x="1233" y="5205"/>
                  </a:cubicBezTo>
                  <a:cubicBezTo>
                    <a:pt x="1613" y="5673"/>
                    <a:pt x="2049" y="5907"/>
                    <a:pt x="2541" y="5907"/>
                  </a:cubicBezTo>
                  <a:cubicBezTo>
                    <a:pt x="2818" y="5907"/>
                    <a:pt x="3112" y="5833"/>
                    <a:pt x="3424" y="5685"/>
                  </a:cubicBezTo>
                  <a:cubicBezTo>
                    <a:pt x="3607" y="5525"/>
                    <a:pt x="3790" y="5342"/>
                    <a:pt x="3972" y="5183"/>
                  </a:cubicBezTo>
                  <a:cubicBezTo>
                    <a:pt x="4155" y="4635"/>
                    <a:pt x="4543" y="4155"/>
                    <a:pt x="4566" y="3539"/>
                  </a:cubicBezTo>
                  <a:cubicBezTo>
                    <a:pt x="4680" y="3448"/>
                    <a:pt x="4680" y="3288"/>
                    <a:pt x="4725" y="3151"/>
                  </a:cubicBezTo>
                  <a:cubicBezTo>
                    <a:pt x="4908" y="2444"/>
                    <a:pt x="4840" y="1690"/>
                    <a:pt x="5091" y="983"/>
                  </a:cubicBezTo>
                  <a:cubicBezTo>
                    <a:pt x="5068" y="869"/>
                    <a:pt x="5045" y="754"/>
                    <a:pt x="5045" y="618"/>
                  </a:cubicBezTo>
                  <a:cubicBezTo>
                    <a:pt x="5045" y="298"/>
                    <a:pt x="4908" y="70"/>
                    <a:pt x="4589" y="47"/>
                  </a:cubicBezTo>
                  <a:cubicBezTo>
                    <a:pt x="4223" y="47"/>
                    <a:pt x="4223" y="366"/>
                    <a:pt x="4178" y="663"/>
                  </a:cubicBezTo>
                  <a:cubicBezTo>
                    <a:pt x="4132" y="1302"/>
                    <a:pt x="4064" y="1964"/>
                    <a:pt x="3995" y="2626"/>
                  </a:cubicBezTo>
                  <a:cubicBezTo>
                    <a:pt x="3904" y="2809"/>
                    <a:pt x="3790" y="2969"/>
                    <a:pt x="3812" y="3174"/>
                  </a:cubicBezTo>
                  <a:cubicBezTo>
                    <a:pt x="3812" y="3242"/>
                    <a:pt x="3812" y="3288"/>
                    <a:pt x="3790" y="3357"/>
                  </a:cubicBezTo>
                  <a:cubicBezTo>
                    <a:pt x="3767" y="3402"/>
                    <a:pt x="3767" y="3448"/>
                    <a:pt x="3767" y="3494"/>
                  </a:cubicBezTo>
                  <a:cubicBezTo>
                    <a:pt x="3607" y="3904"/>
                    <a:pt x="3470" y="4338"/>
                    <a:pt x="3265" y="4726"/>
                  </a:cubicBezTo>
                  <a:cubicBezTo>
                    <a:pt x="3087" y="5057"/>
                    <a:pt x="2799" y="5223"/>
                    <a:pt x="2506" y="5223"/>
                  </a:cubicBezTo>
                  <a:cubicBezTo>
                    <a:pt x="2233" y="5223"/>
                    <a:pt x="1956" y="5080"/>
                    <a:pt x="1758" y="4795"/>
                  </a:cubicBezTo>
                  <a:cubicBezTo>
                    <a:pt x="1644" y="4612"/>
                    <a:pt x="1530" y="4452"/>
                    <a:pt x="1416" y="4270"/>
                  </a:cubicBezTo>
                  <a:cubicBezTo>
                    <a:pt x="1119" y="3334"/>
                    <a:pt x="822" y="2398"/>
                    <a:pt x="868" y="1371"/>
                  </a:cubicBezTo>
                  <a:cubicBezTo>
                    <a:pt x="754" y="1234"/>
                    <a:pt x="754" y="1051"/>
                    <a:pt x="731" y="869"/>
                  </a:cubicBezTo>
                  <a:cubicBezTo>
                    <a:pt x="686" y="555"/>
                    <a:pt x="839" y="1"/>
                    <a:pt x="415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48"/>
            <p:cNvSpPr/>
            <p:nvPr/>
          </p:nvSpPr>
          <p:spPr>
            <a:xfrm rot="823658">
              <a:off x="7980475" y="3652518"/>
              <a:ext cx="2009" cy="2009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23" y="0"/>
                  </a:moveTo>
                  <a:cubicBezTo>
                    <a:pt x="23" y="23"/>
                    <a:pt x="0" y="46"/>
                    <a:pt x="0" y="69"/>
                  </a:cubicBezTo>
                  <a:cubicBezTo>
                    <a:pt x="0" y="92"/>
                    <a:pt x="46" y="92"/>
                    <a:pt x="69" y="92"/>
                  </a:cubicBezTo>
                  <a:cubicBezTo>
                    <a:pt x="91" y="69"/>
                    <a:pt x="91" y="46"/>
                    <a:pt x="91" y="23"/>
                  </a:cubicBezTo>
                  <a:cubicBezTo>
                    <a:pt x="91" y="0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48"/>
            <p:cNvSpPr/>
            <p:nvPr/>
          </p:nvSpPr>
          <p:spPr>
            <a:xfrm rot="823658">
              <a:off x="7792604" y="3554221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48"/>
            <p:cNvSpPr/>
            <p:nvPr/>
          </p:nvSpPr>
          <p:spPr>
            <a:xfrm rot="823658">
              <a:off x="7683272" y="3647762"/>
              <a:ext cx="9980" cy="13169"/>
            </a:xfrm>
            <a:custGeom>
              <a:avLst/>
              <a:gdLst/>
              <a:ahLst/>
              <a:cxnLst/>
              <a:rect l="l" t="t" r="r" b="b"/>
              <a:pathLst>
                <a:path w="457" h="603" extrusionOk="0">
                  <a:moveTo>
                    <a:pt x="23" y="1"/>
                  </a:moveTo>
                  <a:cubicBezTo>
                    <a:pt x="23" y="206"/>
                    <a:pt x="0" y="411"/>
                    <a:pt x="206" y="548"/>
                  </a:cubicBezTo>
                  <a:cubicBezTo>
                    <a:pt x="243" y="586"/>
                    <a:pt x="281" y="603"/>
                    <a:pt x="323" y="603"/>
                  </a:cubicBezTo>
                  <a:cubicBezTo>
                    <a:pt x="356" y="603"/>
                    <a:pt x="393" y="592"/>
                    <a:pt x="434" y="571"/>
                  </a:cubicBezTo>
                  <a:cubicBezTo>
                    <a:pt x="434" y="571"/>
                    <a:pt x="457" y="548"/>
                    <a:pt x="457" y="503"/>
                  </a:cubicBezTo>
                  <a:cubicBezTo>
                    <a:pt x="457" y="457"/>
                    <a:pt x="457" y="411"/>
                    <a:pt x="411" y="366"/>
                  </a:cubicBezTo>
                  <a:cubicBezTo>
                    <a:pt x="320" y="206"/>
                    <a:pt x="229" y="69"/>
                    <a:pt x="23" y="1"/>
                  </a:cubicBezTo>
                  <a:close/>
                </a:path>
              </a:pathLst>
            </a:custGeom>
            <a:solidFill>
              <a:srgbClr val="DF70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48"/>
            <p:cNvSpPr/>
            <p:nvPr/>
          </p:nvSpPr>
          <p:spPr>
            <a:xfrm rot="823658">
              <a:off x="7696936" y="3772597"/>
              <a:ext cx="14960" cy="13562"/>
            </a:xfrm>
            <a:custGeom>
              <a:avLst/>
              <a:gdLst/>
              <a:ahLst/>
              <a:cxnLst/>
              <a:rect l="l" t="t" r="r" b="b"/>
              <a:pathLst>
                <a:path w="685" h="621" extrusionOk="0">
                  <a:moveTo>
                    <a:pt x="338" y="0"/>
                  </a:moveTo>
                  <a:cubicBezTo>
                    <a:pt x="312" y="0"/>
                    <a:pt x="283" y="3"/>
                    <a:pt x="251" y="10"/>
                  </a:cubicBezTo>
                  <a:cubicBezTo>
                    <a:pt x="0" y="56"/>
                    <a:pt x="206" y="307"/>
                    <a:pt x="206" y="467"/>
                  </a:cubicBezTo>
                  <a:cubicBezTo>
                    <a:pt x="286" y="570"/>
                    <a:pt x="365" y="621"/>
                    <a:pt x="445" y="621"/>
                  </a:cubicBezTo>
                  <a:cubicBezTo>
                    <a:pt x="525" y="621"/>
                    <a:pt x="605" y="570"/>
                    <a:pt x="685" y="467"/>
                  </a:cubicBezTo>
                  <a:cubicBezTo>
                    <a:pt x="603" y="261"/>
                    <a:pt x="576" y="0"/>
                    <a:pt x="338" y="0"/>
                  </a:cubicBezTo>
                  <a:close/>
                </a:path>
              </a:pathLst>
            </a:custGeom>
            <a:solidFill>
              <a:srgbClr val="9C56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48"/>
            <p:cNvSpPr/>
            <p:nvPr/>
          </p:nvSpPr>
          <p:spPr>
            <a:xfrm rot="823658">
              <a:off x="7756294" y="3727333"/>
              <a:ext cx="11465" cy="8452"/>
            </a:xfrm>
            <a:custGeom>
              <a:avLst/>
              <a:gdLst/>
              <a:ahLst/>
              <a:cxnLst/>
              <a:rect l="l" t="t" r="r" b="b"/>
              <a:pathLst>
                <a:path w="525" h="387" extrusionOk="0">
                  <a:moveTo>
                    <a:pt x="177" y="0"/>
                  </a:moveTo>
                  <a:cubicBezTo>
                    <a:pt x="124" y="0"/>
                    <a:pt x="65" y="8"/>
                    <a:pt x="0" y="21"/>
                  </a:cubicBezTo>
                  <a:cubicBezTo>
                    <a:pt x="23" y="364"/>
                    <a:pt x="274" y="364"/>
                    <a:pt x="525" y="387"/>
                  </a:cubicBezTo>
                  <a:cubicBezTo>
                    <a:pt x="507" y="114"/>
                    <a:pt x="387" y="0"/>
                    <a:pt x="177" y="0"/>
                  </a:cubicBezTo>
                  <a:close/>
                </a:path>
              </a:pathLst>
            </a:custGeom>
            <a:solidFill>
              <a:srgbClr val="A24C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48"/>
            <p:cNvSpPr/>
            <p:nvPr/>
          </p:nvSpPr>
          <p:spPr>
            <a:xfrm rot="823658">
              <a:off x="7631279" y="3749166"/>
              <a:ext cx="15484" cy="13999"/>
            </a:xfrm>
            <a:custGeom>
              <a:avLst/>
              <a:gdLst/>
              <a:ahLst/>
              <a:cxnLst/>
              <a:rect l="l" t="t" r="r" b="b"/>
              <a:pathLst>
                <a:path w="709" h="641" extrusionOk="0">
                  <a:moveTo>
                    <a:pt x="459" y="1"/>
                  </a:moveTo>
                  <a:cubicBezTo>
                    <a:pt x="361" y="1"/>
                    <a:pt x="218" y="44"/>
                    <a:pt x="1" y="114"/>
                  </a:cubicBezTo>
                  <a:cubicBezTo>
                    <a:pt x="38" y="470"/>
                    <a:pt x="213" y="641"/>
                    <a:pt x="502" y="641"/>
                  </a:cubicBezTo>
                  <a:cubicBezTo>
                    <a:pt x="565" y="641"/>
                    <a:pt x="634" y="633"/>
                    <a:pt x="708" y="616"/>
                  </a:cubicBezTo>
                  <a:cubicBezTo>
                    <a:pt x="663" y="164"/>
                    <a:pt x="648" y="1"/>
                    <a:pt x="459" y="1"/>
                  </a:cubicBezTo>
                  <a:close/>
                </a:path>
              </a:pathLst>
            </a:custGeom>
            <a:solidFill>
              <a:srgbClr val="924D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48"/>
            <p:cNvSpPr/>
            <p:nvPr/>
          </p:nvSpPr>
          <p:spPr>
            <a:xfrm rot="823658">
              <a:off x="7611212" y="3713366"/>
              <a:ext cx="11487" cy="9937"/>
            </a:xfrm>
            <a:custGeom>
              <a:avLst/>
              <a:gdLst/>
              <a:ahLst/>
              <a:cxnLst/>
              <a:rect l="l" t="t" r="r" b="b"/>
              <a:pathLst>
                <a:path w="526" h="455" extrusionOk="0">
                  <a:moveTo>
                    <a:pt x="345" y="0"/>
                  </a:moveTo>
                  <a:cubicBezTo>
                    <a:pt x="245" y="0"/>
                    <a:pt x="117" y="82"/>
                    <a:pt x="0" y="140"/>
                  </a:cubicBezTo>
                  <a:cubicBezTo>
                    <a:pt x="11" y="382"/>
                    <a:pt x="81" y="454"/>
                    <a:pt x="175" y="454"/>
                  </a:cubicBezTo>
                  <a:cubicBezTo>
                    <a:pt x="276" y="454"/>
                    <a:pt x="407" y="370"/>
                    <a:pt x="525" y="323"/>
                  </a:cubicBezTo>
                  <a:cubicBezTo>
                    <a:pt x="514" y="76"/>
                    <a:pt x="443" y="0"/>
                    <a:pt x="345" y="0"/>
                  </a:cubicBezTo>
                  <a:close/>
                </a:path>
              </a:pathLst>
            </a:custGeom>
            <a:solidFill>
              <a:srgbClr val="D26F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48"/>
            <p:cNvSpPr/>
            <p:nvPr/>
          </p:nvSpPr>
          <p:spPr>
            <a:xfrm rot="823658">
              <a:off x="7634631" y="3668836"/>
              <a:ext cx="11487" cy="8124"/>
            </a:xfrm>
            <a:custGeom>
              <a:avLst/>
              <a:gdLst/>
              <a:ahLst/>
              <a:cxnLst/>
              <a:rect l="l" t="t" r="r" b="b"/>
              <a:pathLst>
                <a:path w="526" h="372" extrusionOk="0">
                  <a:moveTo>
                    <a:pt x="0" y="0"/>
                  </a:moveTo>
                  <a:cubicBezTo>
                    <a:pt x="19" y="306"/>
                    <a:pt x="198" y="372"/>
                    <a:pt x="403" y="372"/>
                  </a:cubicBezTo>
                  <a:cubicBezTo>
                    <a:pt x="443" y="372"/>
                    <a:pt x="484" y="369"/>
                    <a:pt x="525" y="366"/>
                  </a:cubicBezTo>
                  <a:cubicBezTo>
                    <a:pt x="480" y="251"/>
                    <a:pt x="411" y="115"/>
                    <a:pt x="366" y="0"/>
                  </a:cubicBezTo>
                  <a:close/>
                </a:path>
              </a:pathLst>
            </a:custGeom>
            <a:solidFill>
              <a:srgbClr val="C961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48"/>
            <p:cNvSpPr/>
            <p:nvPr/>
          </p:nvSpPr>
          <p:spPr>
            <a:xfrm rot="823658">
              <a:off x="7722261" y="3686485"/>
              <a:ext cx="13475" cy="15986"/>
            </a:xfrm>
            <a:custGeom>
              <a:avLst/>
              <a:gdLst/>
              <a:ahLst/>
              <a:cxnLst/>
              <a:rect l="l" t="t" r="r" b="b"/>
              <a:pathLst>
                <a:path w="617" h="732" extrusionOk="0">
                  <a:moveTo>
                    <a:pt x="69" y="1"/>
                  </a:moveTo>
                  <a:lnTo>
                    <a:pt x="69" y="1"/>
                  </a:lnTo>
                  <a:cubicBezTo>
                    <a:pt x="1" y="275"/>
                    <a:pt x="92" y="503"/>
                    <a:pt x="252" y="731"/>
                  </a:cubicBezTo>
                  <a:cubicBezTo>
                    <a:pt x="617" y="366"/>
                    <a:pt x="571" y="229"/>
                    <a:pt x="69" y="1"/>
                  </a:cubicBezTo>
                  <a:close/>
                </a:path>
              </a:pathLst>
            </a:custGeom>
            <a:solidFill>
              <a:srgbClr val="B851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48"/>
            <p:cNvSpPr/>
            <p:nvPr/>
          </p:nvSpPr>
          <p:spPr>
            <a:xfrm rot="823658">
              <a:off x="7705572" y="3731307"/>
              <a:ext cx="11487" cy="8080"/>
            </a:xfrm>
            <a:custGeom>
              <a:avLst/>
              <a:gdLst/>
              <a:ahLst/>
              <a:cxnLst/>
              <a:rect l="l" t="t" r="r" b="b"/>
              <a:pathLst>
                <a:path w="526" h="370" extrusionOk="0">
                  <a:moveTo>
                    <a:pt x="1" y="1"/>
                  </a:moveTo>
                  <a:cubicBezTo>
                    <a:pt x="1" y="69"/>
                    <a:pt x="1" y="115"/>
                    <a:pt x="1" y="184"/>
                  </a:cubicBezTo>
                  <a:cubicBezTo>
                    <a:pt x="147" y="267"/>
                    <a:pt x="292" y="369"/>
                    <a:pt x="473" y="369"/>
                  </a:cubicBezTo>
                  <a:cubicBezTo>
                    <a:pt x="490" y="369"/>
                    <a:pt x="508" y="368"/>
                    <a:pt x="526" y="366"/>
                  </a:cubicBezTo>
                  <a:cubicBezTo>
                    <a:pt x="526" y="298"/>
                    <a:pt x="526" y="252"/>
                    <a:pt x="526" y="184"/>
                  </a:cubicBezTo>
                  <a:cubicBezTo>
                    <a:pt x="457" y="138"/>
                    <a:pt x="412" y="69"/>
                    <a:pt x="366" y="1"/>
                  </a:cubicBezTo>
                  <a:close/>
                </a:path>
              </a:pathLst>
            </a:custGeom>
            <a:solidFill>
              <a:srgbClr val="CE53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p48"/>
            <p:cNvSpPr/>
            <p:nvPr/>
          </p:nvSpPr>
          <p:spPr>
            <a:xfrm rot="823658">
              <a:off x="7664871" y="3694093"/>
              <a:ext cx="22428" cy="17995"/>
            </a:xfrm>
            <a:custGeom>
              <a:avLst/>
              <a:gdLst/>
              <a:ahLst/>
              <a:cxnLst/>
              <a:rect l="l" t="t" r="r" b="b"/>
              <a:pathLst>
                <a:path w="1027" h="824" extrusionOk="0">
                  <a:moveTo>
                    <a:pt x="438" y="1"/>
                  </a:moveTo>
                  <a:cubicBezTo>
                    <a:pt x="429" y="1"/>
                    <a:pt x="420" y="1"/>
                    <a:pt x="411" y="2"/>
                  </a:cubicBezTo>
                  <a:cubicBezTo>
                    <a:pt x="274" y="2"/>
                    <a:pt x="115" y="93"/>
                    <a:pt x="69" y="253"/>
                  </a:cubicBezTo>
                  <a:cubicBezTo>
                    <a:pt x="1" y="458"/>
                    <a:pt x="366" y="823"/>
                    <a:pt x="685" y="823"/>
                  </a:cubicBezTo>
                  <a:cubicBezTo>
                    <a:pt x="822" y="823"/>
                    <a:pt x="936" y="732"/>
                    <a:pt x="982" y="572"/>
                  </a:cubicBezTo>
                  <a:cubicBezTo>
                    <a:pt x="1026" y="329"/>
                    <a:pt x="707" y="1"/>
                    <a:pt x="438" y="1"/>
                  </a:cubicBezTo>
                  <a:close/>
                </a:path>
              </a:pathLst>
            </a:custGeom>
            <a:solidFill>
              <a:srgbClr val="572E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48"/>
            <p:cNvSpPr/>
            <p:nvPr/>
          </p:nvSpPr>
          <p:spPr>
            <a:xfrm rot="823658">
              <a:off x="8057191" y="4461069"/>
              <a:ext cx="6508" cy="5045"/>
            </a:xfrm>
            <a:custGeom>
              <a:avLst/>
              <a:gdLst/>
              <a:ahLst/>
              <a:cxnLst/>
              <a:rect l="l" t="t" r="r" b="b"/>
              <a:pathLst>
                <a:path w="298" h="231" extrusionOk="0">
                  <a:moveTo>
                    <a:pt x="297" y="1"/>
                  </a:moveTo>
                  <a:cubicBezTo>
                    <a:pt x="252" y="1"/>
                    <a:pt x="206" y="1"/>
                    <a:pt x="160" y="23"/>
                  </a:cubicBezTo>
                  <a:cubicBezTo>
                    <a:pt x="69" y="46"/>
                    <a:pt x="1" y="115"/>
                    <a:pt x="46" y="206"/>
                  </a:cubicBezTo>
                  <a:cubicBezTo>
                    <a:pt x="55" y="223"/>
                    <a:pt x="70" y="231"/>
                    <a:pt x="87" y="231"/>
                  </a:cubicBezTo>
                  <a:cubicBezTo>
                    <a:pt x="115" y="231"/>
                    <a:pt x="146" y="211"/>
                    <a:pt x="160" y="183"/>
                  </a:cubicBezTo>
                  <a:lnTo>
                    <a:pt x="297" y="183"/>
                  </a:lnTo>
                  <a:cubicBezTo>
                    <a:pt x="297" y="115"/>
                    <a:pt x="297" y="46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48"/>
            <p:cNvSpPr/>
            <p:nvPr/>
          </p:nvSpPr>
          <p:spPr>
            <a:xfrm rot="823658">
              <a:off x="7414905" y="4164299"/>
              <a:ext cx="3516" cy="8495"/>
            </a:xfrm>
            <a:custGeom>
              <a:avLst/>
              <a:gdLst/>
              <a:ahLst/>
              <a:cxnLst/>
              <a:rect l="l" t="t" r="r" b="b"/>
              <a:pathLst>
                <a:path w="161" h="389" extrusionOk="0">
                  <a:moveTo>
                    <a:pt x="1" y="0"/>
                  </a:moveTo>
                  <a:cubicBezTo>
                    <a:pt x="1" y="114"/>
                    <a:pt x="1" y="251"/>
                    <a:pt x="1" y="388"/>
                  </a:cubicBezTo>
                  <a:cubicBezTo>
                    <a:pt x="138" y="251"/>
                    <a:pt x="161" y="11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48"/>
            <p:cNvSpPr/>
            <p:nvPr/>
          </p:nvSpPr>
          <p:spPr>
            <a:xfrm rot="823658">
              <a:off x="8096384" y="4335059"/>
              <a:ext cx="7993" cy="20463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251" y="1"/>
                  </a:moveTo>
                  <a:cubicBezTo>
                    <a:pt x="0" y="275"/>
                    <a:pt x="114" y="617"/>
                    <a:pt x="91" y="937"/>
                  </a:cubicBezTo>
                  <a:cubicBezTo>
                    <a:pt x="365" y="663"/>
                    <a:pt x="228" y="320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48"/>
            <p:cNvSpPr/>
            <p:nvPr/>
          </p:nvSpPr>
          <p:spPr>
            <a:xfrm rot="823658">
              <a:off x="7773497" y="4204883"/>
              <a:ext cx="110679" cy="109129"/>
            </a:xfrm>
            <a:custGeom>
              <a:avLst/>
              <a:gdLst/>
              <a:ahLst/>
              <a:cxnLst/>
              <a:rect l="l" t="t" r="r" b="b"/>
              <a:pathLst>
                <a:path w="5068" h="4997" extrusionOk="0">
                  <a:moveTo>
                    <a:pt x="1758" y="0"/>
                  </a:moveTo>
                  <a:cubicBezTo>
                    <a:pt x="1690" y="46"/>
                    <a:pt x="1621" y="114"/>
                    <a:pt x="1553" y="183"/>
                  </a:cubicBezTo>
                  <a:cubicBezTo>
                    <a:pt x="1530" y="205"/>
                    <a:pt x="1484" y="205"/>
                    <a:pt x="1439" y="205"/>
                  </a:cubicBezTo>
                  <a:cubicBezTo>
                    <a:pt x="1325" y="205"/>
                    <a:pt x="1256" y="251"/>
                    <a:pt x="1188" y="342"/>
                  </a:cubicBezTo>
                  <a:lnTo>
                    <a:pt x="1188" y="365"/>
                  </a:lnTo>
                  <a:lnTo>
                    <a:pt x="1005" y="365"/>
                  </a:lnTo>
                  <a:cubicBezTo>
                    <a:pt x="1005" y="434"/>
                    <a:pt x="1005" y="479"/>
                    <a:pt x="1028" y="548"/>
                  </a:cubicBezTo>
                  <a:cubicBezTo>
                    <a:pt x="1005" y="548"/>
                    <a:pt x="982" y="571"/>
                    <a:pt x="982" y="593"/>
                  </a:cubicBezTo>
                  <a:cubicBezTo>
                    <a:pt x="891" y="639"/>
                    <a:pt x="800" y="685"/>
                    <a:pt x="708" y="730"/>
                  </a:cubicBezTo>
                  <a:cubicBezTo>
                    <a:pt x="640" y="776"/>
                    <a:pt x="549" y="845"/>
                    <a:pt x="503" y="890"/>
                  </a:cubicBezTo>
                  <a:cubicBezTo>
                    <a:pt x="24" y="1415"/>
                    <a:pt x="1" y="2031"/>
                    <a:pt x="92" y="2671"/>
                  </a:cubicBezTo>
                  <a:cubicBezTo>
                    <a:pt x="457" y="3241"/>
                    <a:pt x="229" y="4040"/>
                    <a:pt x="800" y="4542"/>
                  </a:cubicBezTo>
                  <a:cubicBezTo>
                    <a:pt x="891" y="4634"/>
                    <a:pt x="982" y="4725"/>
                    <a:pt x="1119" y="4771"/>
                  </a:cubicBezTo>
                  <a:cubicBezTo>
                    <a:pt x="1159" y="4797"/>
                    <a:pt x="1207" y="4808"/>
                    <a:pt x="1258" y="4808"/>
                  </a:cubicBezTo>
                  <a:cubicBezTo>
                    <a:pt x="1295" y="4808"/>
                    <a:pt x="1332" y="4803"/>
                    <a:pt x="1370" y="4793"/>
                  </a:cubicBezTo>
                  <a:cubicBezTo>
                    <a:pt x="1614" y="4949"/>
                    <a:pt x="1874" y="4996"/>
                    <a:pt x="2140" y="4996"/>
                  </a:cubicBezTo>
                  <a:cubicBezTo>
                    <a:pt x="2421" y="4996"/>
                    <a:pt x="2709" y="4943"/>
                    <a:pt x="2991" y="4907"/>
                  </a:cubicBezTo>
                  <a:cubicBezTo>
                    <a:pt x="3049" y="4915"/>
                    <a:pt x="3106" y="4918"/>
                    <a:pt x="3162" y="4918"/>
                  </a:cubicBezTo>
                  <a:cubicBezTo>
                    <a:pt x="3462" y="4918"/>
                    <a:pt x="3735" y="4811"/>
                    <a:pt x="3927" y="4542"/>
                  </a:cubicBezTo>
                  <a:cubicBezTo>
                    <a:pt x="4201" y="4451"/>
                    <a:pt x="4360" y="4246"/>
                    <a:pt x="4475" y="4017"/>
                  </a:cubicBezTo>
                  <a:lnTo>
                    <a:pt x="4475" y="3629"/>
                  </a:lnTo>
                  <a:cubicBezTo>
                    <a:pt x="4657" y="3561"/>
                    <a:pt x="4680" y="3424"/>
                    <a:pt x="4657" y="3241"/>
                  </a:cubicBezTo>
                  <a:cubicBezTo>
                    <a:pt x="4680" y="3127"/>
                    <a:pt x="4680" y="3013"/>
                    <a:pt x="4703" y="2899"/>
                  </a:cubicBezTo>
                  <a:cubicBezTo>
                    <a:pt x="5068" y="2031"/>
                    <a:pt x="4748" y="1370"/>
                    <a:pt x="4109" y="822"/>
                  </a:cubicBezTo>
                  <a:cubicBezTo>
                    <a:pt x="3790" y="548"/>
                    <a:pt x="3425" y="342"/>
                    <a:pt x="3037" y="183"/>
                  </a:cubicBezTo>
                  <a:cubicBezTo>
                    <a:pt x="2831" y="46"/>
                    <a:pt x="2620" y="17"/>
                    <a:pt x="2409" y="17"/>
                  </a:cubicBezTo>
                  <a:cubicBezTo>
                    <a:pt x="2258" y="17"/>
                    <a:pt x="2107" y="32"/>
                    <a:pt x="1958" y="32"/>
                  </a:cubicBezTo>
                  <a:cubicBezTo>
                    <a:pt x="1899" y="32"/>
                    <a:pt x="1840" y="29"/>
                    <a:pt x="1781" y="23"/>
                  </a:cubicBezTo>
                  <a:lnTo>
                    <a:pt x="17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48"/>
            <p:cNvSpPr/>
            <p:nvPr/>
          </p:nvSpPr>
          <p:spPr>
            <a:xfrm rot="823658">
              <a:off x="7677954" y="4286765"/>
              <a:ext cx="77768" cy="89364"/>
            </a:xfrm>
            <a:custGeom>
              <a:avLst/>
              <a:gdLst/>
              <a:ahLst/>
              <a:cxnLst/>
              <a:rect l="l" t="t" r="r" b="b"/>
              <a:pathLst>
                <a:path w="3561" h="4092" extrusionOk="0">
                  <a:moveTo>
                    <a:pt x="1784" y="0"/>
                  </a:moveTo>
                  <a:cubicBezTo>
                    <a:pt x="1517" y="0"/>
                    <a:pt x="1249" y="33"/>
                    <a:pt x="982" y="58"/>
                  </a:cubicBezTo>
                  <a:cubicBezTo>
                    <a:pt x="525" y="515"/>
                    <a:pt x="0" y="948"/>
                    <a:pt x="0" y="1702"/>
                  </a:cubicBezTo>
                  <a:cubicBezTo>
                    <a:pt x="0" y="2135"/>
                    <a:pt x="343" y="2478"/>
                    <a:pt x="274" y="2911"/>
                  </a:cubicBezTo>
                  <a:cubicBezTo>
                    <a:pt x="479" y="3459"/>
                    <a:pt x="822" y="3870"/>
                    <a:pt x="1370" y="4053"/>
                  </a:cubicBezTo>
                  <a:cubicBezTo>
                    <a:pt x="1499" y="4069"/>
                    <a:pt x="1616" y="4085"/>
                    <a:pt x="1723" y="4085"/>
                  </a:cubicBezTo>
                  <a:cubicBezTo>
                    <a:pt x="1767" y="4085"/>
                    <a:pt x="1809" y="4082"/>
                    <a:pt x="1849" y="4076"/>
                  </a:cubicBezTo>
                  <a:cubicBezTo>
                    <a:pt x="1905" y="4086"/>
                    <a:pt x="1961" y="4091"/>
                    <a:pt x="2015" y="4091"/>
                  </a:cubicBezTo>
                  <a:cubicBezTo>
                    <a:pt x="2200" y="4091"/>
                    <a:pt x="2369" y="4024"/>
                    <a:pt x="2511" y="3847"/>
                  </a:cubicBezTo>
                  <a:cubicBezTo>
                    <a:pt x="2534" y="3847"/>
                    <a:pt x="2557" y="3824"/>
                    <a:pt x="2557" y="3824"/>
                  </a:cubicBezTo>
                  <a:cubicBezTo>
                    <a:pt x="2579" y="3779"/>
                    <a:pt x="2602" y="3733"/>
                    <a:pt x="2625" y="3710"/>
                  </a:cubicBezTo>
                  <a:cubicBezTo>
                    <a:pt x="2716" y="3619"/>
                    <a:pt x="2762" y="3482"/>
                    <a:pt x="2876" y="3436"/>
                  </a:cubicBezTo>
                  <a:cubicBezTo>
                    <a:pt x="3470" y="3185"/>
                    <a:pt x="3538" y="2660"/>
                    <a:pt x="3561" y="2113"/>
                  </a:cubicBezTo>
                  <a:cubicBezTo>
                    <a:pt x="3561" y="1770"/>
                    <a:pt x="3470" y="1451"/>
                    <a:pt x="3401" y="1131"/>
                  </a:cubicBezTo>
                  <a:cubicBezTo>
                    <a:pt x="3355" y="515"/>
                    <a:pt x="2922" y="264"/>
                    <a:pt x="2420" y="81"/>
                  </a:cubicBezTo>
                  <a:cubicBezTo>
                    <a:pt x="2208" y="21"/>
                    <a:pt x="1996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48"/>
            <p:cNvSpPr/>
            <p:nvPr/>
          </p:nvSpPr>
          <p:spPr>
            <a:xfrm rot="823658">
              <a:off x="7824491" y="4313277"/>
              <a:ext cx="101201" cy="82966"/>
            </a:xfrm>
            <a:custGeom>
              <a:avLst/>
              <a:gdLst/>
              <a:ahLst/>
              <a:cxnLst/>
              <a:rect l="l" t="t" r="r" b="b"/>
              <a:pathLst>
                <a:path w="4634" h="3799" extrusionOk="0">
                  <a:moveTo>
                    <a:pt x="3173" y="1"/>
                  </a:moveTo>
                  <a:cubicBezTo>
                    <a:pt x="2739" y="24"/>
                    <a:pt x="2329" y="24"/>
                    <a:pt x="1895" y="24"/>
                  </a:cubicBezTo>
                  <a:cubicBezTo>
                    <a:pt x="1530" y="183"/>
                    <a:pt x="1028" y="115"/>
                    <a:pt x="822" y="594"/>
                  </a:cubicBezTo>
                  <a:cubicBezTo>
                    <a:pt x="548" y="594"/>
                    <a:pt x="434" y="731"/>
                    <a:pt x="457" y="982"/>
                  </a:cubicBezTo>
                  <a:cubicBezTo>
                    <a:pt x="297" y="1530"/>
                    <a:pt x="0" y="2032"/>
                    <a:pt x="69" y="2626"/>
                  </a:cubicBezTo>
                  <a:cubicBezTo>
                    <a:pt x="137" y="3402"/>
                    <a:pt x="297" y="3584"/>
                    <a:pt x="1165" y="3699"/>
                  </a:cubicBezTo>
                  <a:lnTo>
                    <a:pt x="1712" y="3699"/>
                  </a:lnTo>
                  <a:cubicBezTo>
                    <a:pt x="1843" y="3758"/>
                    <a:pt x="1973" y="3799"/>
                    <a:pt x="2100" y="3799"/>
                  </a:cubicBezTo>
                  <a:cubicBezTo>
                    <a:pt x="2218" y="3799"/>
                    <a:pt x="2333" y="3764"/>
                    <a:pt x="2443" y="3676"/>
                  </a:cubicBezTo>
                  <a:cubicBezTo>
                    <a:pt x="2488" y="3677"/>
                    <a:pt x="2532" y="3678"/>
                    <a:pt x="2576" y="3678"/>
                  </a:cubicBezTo>
                  <a:cubicBezTo>
                    <a:pt x="4004" y="3678"/>
                    <a:pt x="4518" y="2953"/>
                    <a:pt x="4474" y="1690"/>
                  </a:cubicBezTo>
                  <a:cubicBezTo>
                    <a:pt x="4474" y="1553"/>
                    <a:pt x="4451" y="1439"/>
                    <a:pt x="4451" y="1325"/>
                  </a:cubicBezTo>
                  <a:cubicBezTo>
                    <a:pt x="4474" y="1256"/>
                    <a:pt x="4497" y="1211"/>
                    <a:pt x="4520" y="1165"/>
                  </a:cubicBezTo>
                  <a:cubicBezTo>
                    <a:pt x="4634" y="480"/>
                    <a:pt x="4177" y="229"/>
                    <a:pt x="3652" y="46"/>
                  </a:cubicBezTo>
                  <a:cubicBezTo>
                    <a:pt x="3630" y="46"/>
                    <a:pt x="3584" y="46"/>
                    <a:pt x="3538" y="69"/>
                  </a:cubicBezTo>
                  <a:cubicBezTo>
                    <a:pt x="3424" y="24"/>
                    <a:pt x="3287" y="24"/>
                    <a:pt x="3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48"/>
            <p:cNvSpPr/>
            <p:nvPr/>
          </p:nvSpPr>
          <p:spPr>
            <a:xfrm rot="823658">
              <a:off x="7499671" y="4325932"/>
              <a:ext cx="78795" cy="84254"/>
            </a:xfrm>
            <a:custGeom>
              <a:avLst/>
              <a:gdLst/>
              <a:ahLst/>
              <a:cxnLst/>
              <a:rect l="l" t="t" r="r" b="b"/>
              <a:pathLst>
                <a:path w="3608" h="3858" extrusionOk="0">
                  <a:moveTo>
                    <a:pt x="2278" y="0"/>
                  </a:moveTo>
                  <a:cubicBezTo>
                    <a:pt x="2011" y="0"/>
                    <a:pt x="1732" y="62"/>
                    <a:pt x="1462" y="125"/>
                  </a:cubicBezTo>
                  <a:cubicBezTo>
                    <a:pt x="434" y="330"/>
                    <a:pt x="161" y="695"/>
                    <a:pt x="69" y="1722"/>
                  </a:cubicBezTo>
                  <a:cubicBezTo>
                    <a:pt x="1" y="2613"/>
                    <a:pt x="503" y="3138"/>
                    <a:pt x="1051" y="3663"/>
                  </a:cubicBezTo>
                  <a:cubicBezTo>
                    <a:pt x="1309" y="3682"/>
                    <a:pt x="1550" y="3858"/>
                    <a:pt x="1819" y="3858"/>
                  </a:cubicBezTo>
                  <a:cubicBezTo>
                    <a:pt x="1859" y="3858"/>
                    <a:pt x="1900" y="3854"/>
                    <a:pt x="1941" y="3845"/>
                  </a:cubicBezTo>
                  <a:cubicBezTo>
                    <a:pt x="2489" y="3389"/>
                    <a:pt x="3105" y="2955"/>
                    <a:pt x="3310" y="2202"/>
                  </a:cubicBezTo>
                  <a:cubicBezTo>
                    <a:pt x="3493" y="1585"/>
                    <a:pt x="3607" y="924"/>
                    <a:pt x="3151" y="376"/>
                  </a:cubicBezTo>
                  <a:cubicBezTo>
                    <a:pt x="2902" y="90"/>
                    <a:pt x="2599" y="0"/>
                    <a:pt x="2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48"/>
            <p:cNvSpPr/>
            <p:nvPr/>
          </p:nvSpPr>
          <p:spPr>
            <a:xfrm rot="823658">
              <a:off x="7599212" y="4369181"/>
              <a:ext cx="71806" cy="60122"/>
            </a:xfrm>
            <a:custGeom>
              <a:avLst/>
              <a:gdLst/>
              <a:ahLst/>
              <a:cxnLst/>
              <a:rect l="l" t="t" r="r" b="b"/>
              <a:pathLst>
                <a:path w="3288" h="2753" extrusionOk="0">
                  <a:moveTo>
                    <a:pt x="1923" y="0"/>
                  </a:moveTo>
                  <a:cubicBezTo>
                    <a:pt x="1877" y="0"/>
                    <a:pt x="1829" y="2"/>
                    <a:pt x="1781" y="5"/>
                  </a:cubicBezTo>
                  <a:cubicBezTo>
                    <a:pt x="1461" y="28"/>
                    <a:pt x="1119" y="5"/>
                    <a:pt x="822" y="210"/>
                  </a:cubicBezTo>
                  <a:cubicBezTo>
                    <a:pt x="434" y="301"/>
                    <a:pt x="160" y="507"/>
                    <a:pt x="114" y="963"/>
                  </a:cubicBezTo>
                  <a:lnTo>
                    <a:pt x="92" y="963"/>
                  </a:lnTo>
                  <a:cubicBezTo>
                    <a:pt x="69" y="963"/>
                    <a:pt x="46" y="986"/>
                    <a:pt x="23" y="1009"/>
                  </a:cubicBezTo>
                  <a:cubicBezTo>
                    <a:pt x="0" y="1077"/>
                    <a:pt x="23" y="1123"/>
                    <a:pt x="92" y="1146"/>
                  </a:cubicBezTo>
                  <a:cubicBezTo>
                    <a:pt x="46" y="1762"/>
                    <a:pt x="69" y="2379"/>
                    <a:pt x="845" y="2584"/>
                  </a:cubicBezTo>
                  <a:cubicBezTo>
                    <a:pt x="1101" y="2695"/>
                    <a:pt x="1357" y="2752"/>
                    <a:pt x="1614" y="2752"/>
                  </a:cubicBezTo>
                  <a:cubicBezTo>
                    <a:pt x="1882" y="2752"/>
                    <a:pt x="2151" y="2690"/>
                    <a:pt x="2420" y="2561"/>
                  </a:cubicBezTo>
                  <a:cubicBezTo>
                    <a:pt x="3013" y="2264"/>
                    <a:pt x="3287" y="1580"/>
                    <a:pt x="3082" y="872"/>
                  </a:cubicBezTo>
                  <a:cubicBezTo>
                    <a:pt x="2933" y="297"/>
                    <a:pt x="2565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48"/>
            <p:cNvSpPr/>
            <p:nvPr/>
          </p:nvSpPr>
          <p:spPr>
            <a:xfrm rot="823658">
              <a:off x="7407861" y="4321133"/>
              <a:ext cx="64818" cy="58266"/>
            </a:xfrm>
            <a:custGeom>
              <a:avLst/>
              <a:gdLst/>
              <a:ahLst/>
              <a:cxnLst/>
              <a:rect l="l" t="t" r="r" b="b"/>
              <a:pathLst>
                <a:path w="2968" h="2668" extrusionOk="0">
                  <a:moveTo>
                    <a:pt x="1553" y="1"/>
                  </a:moveTo>
                  <a:cubicBezTo>
                    <a:pt x="1119" y="1"/>
                    <a:pt x="708" y="138"/>
                    <a:pt x="366" y="389"/>
                  </a:cubicBezTo>
                  <a:cubicBezTo>
                    <a:pt x="115" y="914"/>
                    <a:pt x="0" y="1439"/>
                    <a:pt x="229" y="2009"/>
                  </a:cubicBezTo>
                  <a:cubicBezTo>
                    <a:pt x="577" y="2445"/>
                    <a:pt x="992" y="2668"/>
                    <a:pt x="1483" y="2668"/>
                  </a:cubicBezTo>
                  <a:cubicBezTo>
                    <a:pt x="1636" y="2668"/>
                    <a:pt x="1796" y="2646"/>
                    <a:pt x="1963" y="2603"/>
                  </a:cubicBezTo>
                  <a:cubicBezTo>
                    <a:pt x="2123" y="2352"/>
                    <a:pt x="2420" y="2283"/>
                    <a:pt x="2580" y="2078"/>
                  </a:cubicBezTo>
                  <a:cubicBezTo>
                    <a:pt x="2739" y="1895"/>
                    <a:pt x="2922" y="1758"/>
                    <a:pt x="2945" y="1485"/>
                  </a:cubicBezTo>
                  <a:cubicBezTo>
                    <a:pt x="2968" y="686"/>
                    <a:pt x="2351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48"/>
            <p:cNvSpPr/>
            <p:nvPr/>
          </p:nvSpPr>
          <p:spPr>
            <a:xfrm rot="823658">
              <a:off x="7436748" y="4231051"/>
              <a:ext cx="91243" cy="80738"/>
            </a:xfrm>
            <a:custGeom>
              <a:avLst/>
              <a:gdLst/>
              <a:ahLst/>
              <a:cxnLst/>
              <a:rect l="l" t="t" r="r" b="b"/>
              <a:pathLst>
                <a:path w="4178" h="3697" extrusionOk="0">
                  <a:moveTo>
                    <a:pt x="1535" y="0"/>
                  </a:moveTo>
                  <a:cubicBezTo>
                    <a:pt x="1246" y="0"/>
                    <a:pt x="1078" y="207"/>
                    <a:pt x="890" y="394"/>
                  </a:cubicBezTo>
                  <a:cubicBezTo>
                    <a:pt x="868" y="531"/>
                    <a:pt x="822" y="645"/>
                    <a:pt x="662" y="691"/>
                  </a:cubicBezTo>
                  <a:cubicBezTo>
                    <a:pt x="617" y="737"/>
                    <a:pt x="617" y="782"/>
                    <a:pt x="617" y="828"/>
                  </a:cubicBezTo>
                  <a:cubicBezTo>
                    <a:pt x="571" y="828"/>
                    <a:pt x="548" y="851"/>
                    <a:pt x="502" y="896"/>
                  </a:cubicBezTo>
                  <a:cubicBezTo>
                    <a:pt x="343" y="1604"/>
                    <a:pt x="0" y="2357"/>
                    <a:pt x="845" y="2905"/>
                  </a:cubicBezTo>
                  <a:cubicBezTo>
                    <a:pt x="890" y="2951"/>
                    <a:pt x="913" y="2996"/>
                    <a:pt x="959" y="3042"/>
                  </a:cubicBezTo>
                  <a:cubicBezTo>
                    <a:pt x="1349" y="3472"/>
                    <a:pt x="1849" y="3696"/>
                    <a:pt x="2376" y="3696"/>
                  </a:cubicBezTo>
                  <a:cubicBezTo>
                    <a:pt x="2745" y="3696"/>
                    <a:pt x="3126" y="3587"/>
                    <a:pt x="3493" y="3361"/>
                  </a:cubicBezTo>
                  <a:cubicBezTo>
                    <a:pt x="4177" y="2928"/>
                    <a:pt x="4177" y="2311"/>
                    <a:pt x="4109" y="1604"/>
                  </a:cubicBezTo>
                  <a:cubicBezTo>
                    <a:pt x="3997" y="553"/>
                    <a:pt x="3491" y="28"/>
                    <a:pt x="2485" y="28"/>
                  </a:cubicBezTo>
                  <a:cubicBezTo>
                    <a:pt x="2463" y="28"/>
                    <a:pt x="2442" y="28"/>
                    <a:pt x="2420" y="29"/>
                  </a:cubicBezTo>
                  <a:cubicBezTo>
                    <a:pt x="2346" y="36"/>
                    <a:pt x="2271" y="38"/>
                    <a:pt x="2194" y="38"/>
                  </a:cubicBezTo>
                  <a:cubicBezTo>
                    <a:pt x="2008" y="38"/>
                    <a:pt x="1815" y="22"/>
                    <a:pt x="1621" y="6"/>
                  </a:cubicBezTo>
                  <a:cubicBezTo>
                    <a:pt x="1591" y="2"/>
                    <a:pt x="1562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48"/>
            <p:cNvSpPr/>
            <p:nvPr/>
          </p:nvSpPr>
          <p:spPr>
            <a:xfrm rot="823658">
              <a:off x="7812134" y="4429739"/>
              <a:ext cx="45862" cy="49662"/>
            </a:xfrm>
            <a:custGeom>
              <a:avLst/>
              <a:gdLst/>
              <a:ahLst/>
              <a:cxnLst/>
              <a:rect l="l" t="t" r="r" b="b"/>
              <a:pathLst>
                <a:path w="2100" h="2274" extrusionOk="0">
                  <a:moveTo>
                    <a:pt x="1051" y="0"/>
                  </a:moveTo>
                  <a:cubicBezTo>
                    <a:pt x="685" y="0"/>
                    <a:pt x="369" y="270"/>
                    <a:pt x="160" y="801"/>
                  </a:cubicBezTo>
                  <a:cubicBezTo>
                    <a:pt x="0" y="1234"/>
                    <a:pt x="23" y="1622"/>
                    <a:pt x="365" y="1987"/>
                  </a:cubicBezTo>
                  <a:cubicBezTo>
                    <a:pt x="567" y="2203"/>
                    <a:pt x="786" y="2274"/>
                    <a:pt x="1018" y="2274"/>
                  </a:cubicBezTo>
                  <a:cubicBezTo>
                    <a:pt x="1154" y="2274"/>
                    <a:pt x="1294" y="2250"/>
                    <a:pt x="1438" y="2216"/>
                  </a:cubicBezTo>
                  <a:cubicBezTo>
                    <a:pt x="1917" y="2079"/>
                    <a:pt x="2100" y="1714"/>
                    <a:pt x="2100" y="1234"/>
                  </a:cubicBezTo>
                  <a:cubicBezTo>
                    <a:pt x="2100" y="1029"/>
                    <a:pt x="2077" y="823"/>
                    <a:pt x="2054" y="618"/>
                  </a:cubicBezTo>
                  <a:lnTo>
                    <a:pt x="2054" y="595"/>
                  </a:lnTo>
                  <a:cubicBezTo>
                    <a:pt x="1708" y="196"/>
                    <a:pt x="1361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48"/>
            <p:cNvSpPr/>
            <p:nvPr/>
          </p:nvSpPr>
          <p:spPr>
            <a:xfrm rot="823658">
              <a:off x="7515982" y="4137789"/>
              <a:ext cx="92750" cy="89190"/>
            </a:xfrm>
            <a:custGeom>
              <a:avLst/>
              <a:gdLst/>
              <a:ahLst/>
              <a:cxnLst/>
              <a:rect l="l" t="t" r="r" b="b"/>
              <a:pathLst>
                <a:path w="4247" h="4084" extrusionOk="0">
                  <a:moveTo>
                    <a:pt x="1462" y="418"/>
                  </a:moveTo>
                  <a:cubicBezTo>
                    <a:pt x="1462" y="418"/>
                    <a:pt x="1462" y="441"/>
                    <a:pt x="1462" y="441"/>
                  </a:cubicBezTo>
                  <a:lnTo>
                    <a:pt x="1439" y="441"/>
                  </a:lnTo>
                  <a:cubicBezTo>
                    <a:pt x="1439" y="418"/>
                    <a:pt x="1439" y="418"/>
                    <a:pt x="1462" y="418"/>
                  </a:cubicBezTo>
                  <a:close/>
                  <a:moveTo>
                    <a:pt x="2009" y="0"/>
                  </a:moveTo>
                  <a:cubicBezTo>
                    <a:pt x="1564" y="0"/>
                    <a:pt x="1129" y="135"/>
                    <a:pt x="708" y="441"/>
                  </a:cubicBezTo>
                  <a:cubicBezTo>
                    <a:pt x="594" y="464"/>
                    <a:pt x="549" y="533"/>
                    <a:pt x="526" y="624"/>
                  </a:cubicBezTo>
                  <a:lnTo>
                    <a:pt x="526" y="647"/>
                  </a:lnTo>
                  <a:cubicBezTo>
                    <a:pt x="366" y="669"/>
                    <a:pt x="320" y="806"/>
                    <a:pt x="275" y="943"/>
                  </a:cubicBezTo>
                  <a:cubicBezTo>
                    <a:pt x="46" y="1172"/>
                    <a:pt x="1" y="1468"/>
                    <a:pt x="69" y="1765"/>
                  </a:cubicBezTo>
                  <a:cubicBezTo>
                    <a:pt x="161" y="2176"/>
                    <a:pt x="252" y="2587"/>
                    <a:pt x="343" y="2998"/>
                  </a:cubicBezTo>
                  <a:cubicBezTo>
                    <a:pt x="366" y="3043"/>
                    <a:pt x="412" y="3112"/>
                    <a:pt x="457" y="3157"/>
                  </a:cubicBezTo>
                  <a:cubicBezTo>
                    <a:pt x="480" y="3226"/>
                    <a:pt x="503" y="3272"/>
                    <a:pt x="526" y="3317"/>
                  </a:cubicBezTo>
                  <a:cubicBezTo>
                    <a:pt x="1032" y="3838"/>
                    <a:pt x="1483" y="4083"/>
                    <a:pt x="2001" y="4083"/>
                  </a:cubicBezTo>
                  <a:cubicBezTo>
                    <a:pt x="2301" y="4083"/>
                    <a:pt x="2623" y="4001"/>
                    <a:pt x="2991" y="3842"/>
                  </a:cubicBezTo>
                  <a:cubicBezTo>
                    <a:pt x="3196" y="3751"/>
                    <a:pt x="3402" y="3614"/>
                    <a:pt x="3584" y="3500"/>
                  </a:cubicBezTo>
                  <a:cubicBezTo>
                    <a:pt x="3744" y="3112"/>
                    <a:pt x="3904" y="2724"/>
                    <a:pt x="4064" y="2336"/>
                  </a:cubicBezTo>
                  <a:cubicBezTo>
                    <a:pt x="4223" y="1971"/>
                    <a:pt x="4246" y="1651"/>
                    <a:pt x="3995" y="1331"/>
                  </a:cubicBezTo>
                  <a:cubicBezTo>
                    <a:pt x="3995" y="1172"/>
                    <a:pt x="3927" y="1058"/>
                    <a:pt x="3790" y="989"/>
                  </a:cubicBezTo>
                  <a:cubicBezTo>
                    <a:pt x="3653" y="647"/>
                    <a:pt x="3539" y="281"/>
                    <a:pt x="3082" y="236"/>
                  </a:cubicBezTo>
                  <a:cubicBezTo>
                    <a:pt x="2719" y="85"/>
                    <a:pt x="2361" y="0"/>
                    <a:pt x="2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48"/>
            <p:cNvSpPr/>
            <p:nvPr/>
          </p:nvSpPr>
          <p:spPr>
            <a:xfrm rot="823658">
              <a:off x="7738177" y="4364799"/>
              <a:ext cx="80782" cy="79122"/>
            </a:xfrm>
            <a:custGeom>
              <a:avLst/>
              <a:gdLst/>
              <a:ahLst/>
              <a:cxnLst/>
              <a:rect l="l" t="t" r="r" b="b"/>
              <a:pathLst>
                <a:path w="3699" h="3623" extrusionOk="0">
                  <a:moveTo>
                    <a:pt x="2648" y="1634"/>
                  </a:moveTo>
                  <a:cubicBezTo>
                    <a:pt x="2625" y="1657"/>
                    <a:pt x="2603" y="1679"/>
                    <a:pt x="2580" y="1702"/>
                  </a:cubicBezTo>
                  <a:cubicBezTo>
                    <a:pt x="2580" y="1679"/>
                    <a:pt x="2580" y="1679"/>
                    <a:pt x="2603" y="1657"/>
                  </a:cubicBezTo>
                  <a:cubicBezTo>
                    <a:pt x="2603" y="1657"/>
                    <a:pt x="2625" y="1634"/>
                    <a:pt x="2625" y="1634"/>
                  </a:cubicBezTo>
                  <a:close/>
                  <a:moveTo>
                    <a:pt x="1870" y="0"/>
                  </a:moveTo>
                  <a:cubicBezTo>
                    <a:pt x="1000" y="0"/>
                    <a:pt x="507" y="431"/>
                    <a:pt x="92" y="1451"/>
                  </a:cubicBezTo>
                  <a:cubicBezTo>
                    <a:pt x="69" y="1451"/>
                    <a:pt x="46" y="1474"/>
                    <a:pt x="23" y="1497"/>
                  </a:cubicBezTo>
                  <a:cubicBezTo>
                    <a:pt x="1" y="1542"/>
                    <a:pt x="1" y="1565"/>
                    <a:pt x="69" y="1634"/>
                  </a:cubicBezTo>
                  <a:cubicBezTo>
                    <a:pt x="69" y="2022"/>
                    <a:pt x="69" y="2410"/>
                    <a:pt x="69" y="2798"/>
                  </a:cubicBezTo>
                  <a:cubicBezTo>
                    <a:pt x="69" y="3140"/>
                    <a:pt x="252" y="3368"/>
                    <a:pt x="548" y="3505"/>
                  </a:cubicBezTo>
                  <a:cubicBezTo>
                    <a:pt x="721" y="3585"/>
                    <a:pt x="939" y="3622"/>
                    <a:pt x="1178" y="3622"/>
                  </a:cubicBezTo>
                  <a:cubicBezTo>
                    <a:pt x="1824" y="3622"/>
                    <a:pt x="2613" y="3352"/>
                    <a:pt x="3014" y="2935"/>
                  </a:cubicBezTo>
                  <a:cubicBezTo>
                    <a:pt x="3698" y="2204"/>
                    <a:pt x="3607" y="1383"/>
                    <a:pt x="3333" y="538"/>
                  </a:cubicBezTo>
                  <a:cubicBezTo>
                    <a:pt x="3265" y="310"/>
                    <a:pt x="3082" y="150"/>
                    <a:pt x="2831" y="127"/>
                  </a:cubicBezTo>
                  <a:cubicBezTo>
                    <a:pt x="2466" y="44"/>
                    <a:pt x="2149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48"/>
            <p:cNvSpPr/>
            <p:nvPr/>
          </p:nvSpPr>
          <p:spPr>
            <a:xfrm rot="823658">
              <a:off x="7574001" y="4238413"/>
              <a:ext cx="100699" cy="98799"/>
            </a:xfrm>
            <a:custGeom>
              <a:avLst/>
              <a:gdLst/>
              <a:ahLst/>
              <a:cxnLst/>
              <a:rect l="l" t="t" r="r" b="b"/>
              <a:pathLst>
                <a:path w="4611" h="4524" extrusionOk="0">
                  <a:moveTo>
                    <a:pt x="982" y="1553"/>
                  </a:moveTo>
                  <a:cubicBezTo>
                    <a:pt x="982" y="1575"/>
                    <a:pt x="982" y="1575"/>
                    <a:pt x="959" y="1575"/>
                  </a:cubicBezTo>
                  <a:cubicBezTo>
                    <a:pt x="982" y="1575"/>
                    <a:pt x="982" y="1553"/>
                    <a:pt x="982" y="1553"/>
                  </a:cubicBezTo>
                  <a:close/>
                  <a:moveTo>
                    <a:pt x="2990" y="0"/>
                  </a:moveTo>
                  <a:cubicBezTo>
                    <a:pt x="2878" y="0"/>
                    <a:pt x="2757" y="34"/>
                    <a:pt x="2625" y="115"/>
                  </a:cubicBezTo>
                  <a:cubicBezTo>
                    <a:pt x="2419" y="115"/>
                    <a:pt x="2212" y="203"/>
                    <a:pt x="1998" y="203"/>
                  </a:cubicBezTo>
                  <a:cubicBezTo>
                    <a:pt x="1905" y="203"/>
                    <a:pt x="1809" y="186"/>
                    <a:pt x="1712" y="137"/>
                  </a:cubicBezTo>
                  <a:cubicBezTo>
                    <a:pt x="1598" y="183"/>
                    <a:pt x="1484" y="229"/>
                    <a:pt x="1370" y="274"/>
                  </a:cubicBezTo>
                  <a:cubicBezTo>
                    <a:pt x="868" y="297"/>
                    <a:pt x="548" y="526"/>
                    <a:pt x="411" y="1005"/>
                  </a:cubicBezTo>
                  <a:cubicBezTo>
                    <a:pt x="0" y="1781"/>
                    <a:pt x="365" y="2488"/>
                    <a:pt x="617" y="3219"/>
                  </a:cubicBezTo>
                  <a:cubicBezTo>
                    <a:pt x="776" y="3493"/>
                    <a:pt x="868" y="3790"/>
                    <a:pt x="1142" y="3949"/>
                  </a:cubicBezTo>
                  <a:cubicBezTo>
                    <a:pt x="1164" y="4063"/>
                    <a:pt x="1210" y="4109"/>
                    <a:pt x="1324" y="4132"/>
                  </a:cubicBezTo>
                  <a:cubicBezTo>
                    <a:pt x="1507" y="4451"/>
                    <a:pt x="1826" y="4497"/>
                    <a:pt x="2169" y="4520"/>
                  </a:cubicBezTo>
                  <a:cubicBezTo>
                    <a:pt x="2204" y="4522"/>
                    <a:pt x="2239" y="4523"/>
                    <a:pt x="2273" y="4523"/>
                  </a:cubicBezTo>
                  <a:cubicBezTo>
                    <a:pt x="2943" y="4523"/>
                    <a:pt x="3376" y="4106"/>
                    <a:pt x="3766" y="3607"/>
                  </a:cubicBezTo>
                  <a:cubicBezTo>
                    <a:pt x="3903" y="3356"/>
                    <a:pt x="4109" y="3105"/>
                    <a:pt x="4154" y="2831"/>
                  </a:cubicBezTo>
                  <a:cubicBezTo>
                    <a:pt x="4291" y="2032"/>
                    <a:pt x="4611" y="1187"/>
                    <a:pt x="3903" y="503"/>
                  </a:cubicBezTo>
                  <a:cubicBezTo>
                    <a:pt x="3847" y="427"/>
                    <a:pt x="3790" y="383"/>
                    <a:pt x="3720" y="383"/>
                  </a:cubicBezTo>
                  <a:cubicBezTo>
                    <a:pt x="3706" y="383"/>
                    <a:pt x="3691" y="385"/>
                    <a:pt x="3675" y="389"/>
                  </a:cubicBezTo>
                  <a:cubicBezTo>
                    <a:pt x="3652" y="366"/>
                    <a:pt x="3652" y="343"/>
                    <a:pt x="3629" y="320"/>
                  </a:cubicBezTo>
                  <a:cubicBezTo>
                    <a:pt x="3428" y="150"/>
                    <a:pt x="3227" y="0"/>
                    <a:pt x="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48"/>
            <p:cNvSpPr/>
            <p:nvPr/>
          </p:nvSpPr>
          <p:spPr>
            <a:xfrm rot="823658">
              <a:off x="7700772" y="4283039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47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48"/>
            <p:cNvSpPr/>
            <p:nvPr/>
          </p:nvSpPr>
          <p:spPr>
            <a:xfrm rot="823658">
              <a:off x="7672722" y="4151728"/>
              <a:ext cx="94235" cy="89124"/>
            </a:xfrm>
            <a:custGeom>
              <a:avLst/>
              <a:gdLst/>
              <a:ahLst/>
              <a:cxnLst/>
              <a:rect l="l" t="t" r="r" b="b"/>
              <a:pathLst>
                <a:path w="4315" h="4081" extrusionOk="0">
                  <a:moveTo>
                    <a:pt x="1916" y="1"/>
                  </a:moveTo>
                  <a:cubicBezTo>
                    <a:pt x="1249" y="1"/>
                    <a:pt x="789" y="292"/>
                    <a:pt x="343" y="893"/>
                  </a:cubicBezTo>
                  <a:cubicBezTo>
                    <a:pt x="0" y="1395"/>
                    <a:pt x="114" y="1943"/>
                    <a:pt x="137" y="2468"/>
                  </a:cubicBezTo>
                  <a:cubicBezTo>
                    <a:pt x="209" y="3218"/>
                    <a:pt x="1301" y="4081"/>
                    <a:pt x="2254" y="4081"/>
                  </a:cubicBezTo>
                  <a:cubicBezTo>
                    <a:pt x="2518" y="4081"/>
                    <a:pt x="2772" y="4014"/>
                    <a:pt x="2990" y="3860"/>
                  </a:cubicBezTo>
                  <a:cubicBezTo>
                    <a:pt x="3652" y="3381"/>
                    <a:pt x="4314" y="2856"/>
                    <a:pt x="4154" y="1897"/>
                  </a:cubicBezTo>
                  <a:cubicBezTo>
                    <a:pt x="3926" y="1304"/>
                    <a:pt x="3766" y="688"/>
                    <a:pt x="3241" y="277"/>
                  </a:cubicBezTo>
                  <a:cubicBezTo>
                    <a:pt x="3036" y="208"/>
                    <a:pt x="2853" y="140"/>
                    <a:pt x="2648" y="94"/>
                  </a:cubicBezTo>
                  <a:cubicBezTo>
                    <a:pt x="2377" y="32"/>
                    <a:pt x="2136" y="1"/>
                    <a:pt x="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48"/>
            <p:cNvSpPr/>
            <p:nvPr/>
          </p:nvSpPr>
          <p:spPr>
            <a:xfrm rot="823658">
              <a:off x="7428248" y="4094814"/>
              <a:ext cx="81765" cy="89779"/>
            </a:xfrm>
            <a:custGeom>
              <a:avLst/>
              <a:gdLst/>
              <a:ahLst/>
              <a:cxnLst/>
              <a:rect l="l" t="t" r="r" b="b"/>
              <a:pathLst>
                <a:path w="3744" h="4111" extrusionOk="0">
                  <a:moveTo>
                    <a:pt x="2006" y="0"/>
                  </a:moveTo>
                  <a:cubicBezTo>
                    <a:pt x="1579" y="0"/>
                    <a:pt x="1184" y="189"/>
                    <a:pt x="822" y="564"/>
                  </a:cubicBezTo>
                  <a:cubicBezTo>
                    <a:pt x="639" y="701"/>
                    <a:pt x="457" y="861"/>
                    <a:pt x="479" y="1158"/>
                  </a:cubicBezTo>
                  <a:cubicBezTo>
                    <a:pt x="0" y="2230"/>
                    <a:pt x="91" y="2892"/>
                    <a:pt x="822" y="3577"/>
                  </a:cubicBezTo>
                  <a:cubicBezTo>
                    <a:pt x="890" y="3668"/>
                    <a:pt x="959" y="3783"/>
                    <a:pt x="1050" y="3897"/>
                  </a:cubicBezTo>
                  <a:cubicBezTo>
                    <a:pt x="1326" y="3989"/>
                    <a:pt x="1602" y="4111"/>
                    <a:pt x="1878" y="4111"/>
                  </a:cubicBezTo>
                  <a:cubicBezTo>
                    <a:pt x="2081" y="4111"/>
                    <a:pt x="2285" y="4045"/>
                    <a:pt x="2488" y="3851"/>
                  </a:cubicBezTo>
                  <a:cubicBezTo>
                    <a:pt x="3310" y="3143"/>
                    <a:pt x="3743" y="2253"/>
                    <a:pt x="3629" y="1135"/>
                  </a:cubicBezTo>
                  <a:cubicBezTo>
                    <a:pt x="3606" y="838"/>
                    <a:pt x="3561" y="541"/>
                    <a:pt x="3218" y="450"/>
                  </a:cubicBezTo>
                  <a:cubicBezTo>
                    <a:pt x="2789" y="149"/>
                    <a:pt x="2385" y="0"/>
                    <a:pt x="2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48"/>
            <p:cNvSpPr/>
            <p:nvPr/>
          </p:nvSpPr>
          <p:spPr>
            <a:xfrm rot="823658">
              <a:off x="7947544" y="4339640"/>
              <a:ext cx="93230" cy="89015"/>
            </a:xfrm>
            <a:custGeom>
              <a:avLst/>
              <a:gdLst/>
              <a:ahLst/>
              <a:cxnLst/>
              <a:rect l="l" t="t" r="r" b="b"/>
              <a:pathLst>
                <a:path w="4269" h="4076" extrusionOk="0">
                  <a:moveTo>
                    <a:pt x="1777" y="1"/>
                  </a:moveTo>
                  <a:cubicBezTo>
                    <a:pt x="1497" y="1"/>
                    <a:pt x="1217" y="45"/>
                    <a:pt x="936" y="171"/>
                  </a:cubicBezTo>
                  <a:cubicBezTo>
                    <a:pt x="845" y="217"/>
                    <a:pt x="776" y="286"/>
                    <a:pt x="730" y="377"/>
                  </a:cubicBezTo>
                  <a:cubicBezTo>
                    <a:pt x="137" y="1336"/>
                    <a:pt x="0" y="2363"/>
                    <a:pt x="137" y="3458"/>
                  </a:cubicBezTo>
                  <a:cubicBezTo>
                    <a:pt x="479" y="3755"/>
                    <a:pt x="867" y="3983"/>
                    <a:pt x="1347" y="4029"/>
                  </a:cubicBezTo>
                  <a:cubicBezTo>
                    <a:pt x="1636" y="4059"/>
                    <a:pt x="1925" y="4076"/>
                    <a:pt x="2214" y="4076"/>
                  </a:cubicBezTo>
                  <a:cubicBezTo>
                    <a:pt x="2587" y="4076"/>
                    <a:pt x="2960" y="4048"/>
                    <a:pt x="3333" y="3983"/>
                  </a:cubicBezTo>
                  <a:cubicBezTo>
                    <a:pt x="4040" y="3846"/>
                    <a:pt x="4268" y="3641"/>
                    <a:pt x="4268" y="2888"/>
                  </a:cubicBezTo>
                  <a:cubicBezTo>
                    <a:pt x="4268" y="2340"/>
                    <a:pt x="4200" y="1792"/>
                    <a:pt x="4177" y="1267"/>
                  </a:cubicBezTo>
                  <a:cubicBezTo>
                    <a:pt x="4017" y="674"/>
                    <a:pt x="3492" y="468"/>
                    <a:pt x="3036" y="171"/>
                  </a:cubicBezTo>
                  <a:cubicBezTo>
                    <a:pt x="2623" y="103"/>
                    <a:pt x="220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48"/>
            <p:cNvSpPr/>
            <p:nvPr/>
          </p:nvSpPr>
          <p:spPr>
            <a:xfrm rot="823658">
              <a:off x="7982631" y="4450908"/>
              <a:ext cx="38895" cy="38917"/>
            </a:xfrm>
            <a:custGeom>
              <a:avLst/>
              <a:gdLst/>
              <a:ahLst/>
              <a:cxnLst/>
              <a:rect l="l" t="t" r="r" b="b"/>
              <a:pathLst>
                <a:path w="1781" h="1782" extrusionOk="0">
                  <a:moveTo>
                    <a:pt x="822" y="0"/>
                  </a:moveTo>
                  <a:cubicBezTo>
                    <a:pt x="412" y="0"/>
                    <a:pt x="1" y="480"/>
                    <a:pt x="23" y="936"/>
                  </a:cubicBezTo>
                  <a:cubicBezTo>
                    <a:pt x="46" y="1466"/>
                    <a:pt x="345" y="1782"/>
                    <a:pt x="798" y="1782"/>
                  </a:cubicBezTo>
                  <a:cubicBezTo>
                    <a:pt x="813" y="1782"/>
                    <a:pt x="829" y="1781"/>
                    <a:pt x="845" y="1781"/>
                  </a:cubicBezTo>
                  <a:cubicBezTo>
                    <a:pt x="1393" y="1758"/>
                    <a:pt x="1781" y="1415"/>
                    <a:pt x="1781" y="1005"/>
                  </a:cubicBezTo>
                  <a:cubicBezTo>
                    <a:pt x="1758" y="457"/>
                    <a:pt x="1325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48"/>
            <p:cNvSpPr/>
            <p:nvPr/>
          </p:nvSpPr>
          <p:spPr>
            <a:xfrm rot="823658">
              <a:off x="7868204" y="4409593"/>
              <a:ext cx="84254" cy="84997"/>
            </a:xfrm>
            <a:custGeom>
              <a:avLst/>
              <a:gdLst/>
              <a:ahLst/>
              <a:cxnLst/>
              <a:rect l="l" t="t" r="r" b="b"/>
              <a:pathLst>
                <a:path w="3858" h="3892" extrusionOk="0">
                  <a:moveTo>
                    <a:pt x="2922" y="3268"/>
                  </a:moveTo>
                  <a:lnTo>
                    <a:pt x="2922" y="3291"/>
                  </a:lnTo>
                  <a:lnTo>
                    <a:pt x="2876" y="3291"/>
                  </a:lnTo>
                  <a:cubicBezTo>
                    <a:pt x="2899" y="3291"/>
                    <a:pt x="2899" y="3268"/>
                    <a:pt x="2922" y="3268"/>
                  </a:cubicBezTo>
                  <a:close/>
                  <a:moveTo>
                    <a:pt x="1913" y="0"/>
                  </a:moveTo>
                  <a:cubicBezTo>
                    <a:pt x="1694" y="0"/>
                    <a:pt x="1475" y="9"/>
                    <a:pt x="1256" y="50"/>
                  </a:cubicBezTo>
                  <a:cubicBezTo>
                    <a:pt x="731" y="118"/>
                    <a:pt x="320" y="438"/>
                    <a:pt x="251" y="963"/>
                  </a:cubicBezTo>
                  <a:cubicBezTo>
                    <a:pt x="160" y="1602"/>
                    <a:pt x="0" y="2264"/>
                    <a:pt x="343" y="2903"/>
                  </a:cubicBezTo>
                  <a:cubicBezTo>
                    <a:pt x="366" y="3017"/>
                    <a:pt x="388" y="3131"/>
                    <a:pt x="388" y="3245"/>
                  </a:cubicBezTo>
                  <a:cubicBezTo>
                    <a:pt x="855" y="3669"/>
                    <a:pt x="1356" y="3892"/>
                    <a:pt x="1892" y="3892"/>
                  </a:cubicBezTo>
                  <a:cubicBezTo>
                    <a:pt x="2222" y="3892"/>
                    <a:pt x="2565" y="3807"/>
                    <a:pt x="2922" y="3633"/>
                  </a:cubicBezTo>
                  <a:cubicBezTo>
                    <a:pt x="3264" y="3588"/>
                    <a:pt x="3493" y="3382"/>
                    <a:pt x="3630" y="3063"/>
                  </a:cubicBezTo>
                  <a:cubicBezTo>
                    <a:pt x="3858" y="2675"/>
                    <a:pt x="3812" y="2264"/>
                    <a:pt x="3789" y="1830"/>
                  </a:cubicBezTo>
                  <a:cubicBezTo>
                    <a:pt x="3744" y="848"/>
                    <a:pt x="3379" y="415"/>
                    <a:pt x="2374" y="118"/>
                  </a:cubicBezTo>
                  <a:cubicBezTo>
                    <a:pt x="2374" y="72"/>
                    <a:pt x="2374" y="27"/>
                    <a:pt x="2351" y="4"/>
                  </a:cubicBezTo>
                  <a:cubicBezTo>
                    <a:pt x="2205" y="4"/>
                    <a:pt x="2059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48"/>
            <p:cNvSpPr/>
            <p:nvPr/>
          </p:nvSpPr>
          <p:spPr>
            <a:xfrm rot="823658">
              <a:off x="8069826" y="4391711"/>
              <a:ext cx="2009" cy="2031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6" y="1"/>
                  </a:moveTo>
                  <a:lnTo>
                    <a:pt x="0" y="92"/>
                  </a:lnTo>
                  <a:lnTo>
                    <a:pt x="0" y="92"/>
                  </a:lnTo>
                  <a:lnTo>
                    <a:pt x="92" y="47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48"/>
            <p:cNvSpPr/>
            <p:nvPr/>
          </p:nvSpPr>
          <p:spPr>
            <a:xfrm rot="823658">
              <a:off x="8067954" y="4393255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24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48"/>
            <p:cNvSpPr/>
            <p:nvPr/>
          </p:nvSpPr>
          <p:spPr>
            <a:xfrm rot="823658">
              <a:off x="8007367" y="4243759"/>
              <a:ext cx="95239" cy="89408"/>
            </a:xfrm>
            <a:custGeom>
              <a:avLst/>
              <a:gdLst/>
              <a:ahLst/>
              <a:cxnLst/>
              <a:rect l="l" t="t" r="r" b="b"/>
              <a:pathLst>
                <a:path w="4361" h="4094" extrusionOk="0">
                  <a:moveTo>
                    <a:pt x="1723" y="0"/>
                  </a:moveTo>
                  <a:cubicBezTo>
                    <a:pt x="1592" y="0"/>
                    <a:pt x="1493" y="44"/>
                    <a:pt x="1439" y="190"/>
                  </a:cubicBezTo>
                  <a:cubicBezTo>
                    <a:pt x="1399" y="269"/>
                    <a:pt x="1342" y="331"/>
                    <a:pt x="1253" y="331"/>
                  </a:cubicBezTo>
                  <a:cubicBezTo>
                    <a:pt x="1240" y="331"/>
                    <a:pt x="1225" y="330"/>
                    <a:pt x="1210" y="327"/>
                  </a:cubicBezTo>
                  <a:cubicBezTo>
                    <a:pt x="229" y="852"/>
                    <a:pt x="1" y="1263"/>
                    <a:pt x="160" y="2336"/>
                  </a:cubicBezTo>
                  <a:cubicBezTo>
                    <a:pt x="229" y="2701"/>
                    <a:pt x="252" y="3043"/>
                    <a:pt x="389" y="3386"/>
                  </a:cubicBezTo>
                  <a:cubicBezTo>
                    <a:pt x="571" y="3682"/>
                    <a:pt x="777" y="3933"/>
                    <a:pt x="1096" y="4093"/>
                  </a:cubicBezTo>
                  <a:cubicBezTo>
                    <a:pt x="1416" y="4093"/>
                    <a:pt x="1735" y="4070"/>
                    <a:pt x="2055" y="4070"/>
                  </a:cubicBezTo>
                  <a:cubicBezTo>
                    <a:pt x="2101" y="4048"/>
                    <a:pt x="2123" y="4025"/>
                    <a:pt x="2169" y="4002"/>
                  </a:cubicBezTo>
                  <a:cubicBezTo>
                    <a:pt x="2223" y="4045"/>
                    <a:pt x="2277" y="4068"/>
                    <a:pt x="2331" y="4068"/>
                  </a:cubicBezTo>
                  <a:cubicBezTo>
                    <a:pt x="2391" y="4068"/>
                    <a:pt x="2451" y="4039"/>
                    <a:pt x="2511" y="3979"/>
                  </a:cubicBezTo>
                  <a:cubicBezTo>
                    <a:pt x="3059" y="3705"/>
                    <a:pt x="3676" y="3454"/>
                    <a:pt x="3835" y="2746"/>
                  </a:cubicBezTo>
                  <a:cubicBezTo>
                    <a:pt x="4360" y="2358"/>
                    <a:pt x="4200" y="1902"/>
                    <a:pt x="3995" y="1423"/>
                  </a:cubicBezTo>
                  <a:cubicBezTo>
                    <a:pt x="3972" y="1263"/>
                    <a:pt x="3949" y="1080"/>
                    <a:pt x="3835" y="943"/>
                  </a:cubicBezTo>
                  <a:cubicBezTo>
                    <a:pt x="3835" y="920"/>
                    <a:pt x="3812" y="898"/>
                    <a:pt x="3790" y="898"/>
                  </a:cubicBezTo>
                  <a:cubicBezTo>
                    <a:pt x="3481" y="106"/>
                    <a:pt x="2862" y="0"/>
                    <a:pt x="2195" y="0"/>
                  </a:cubicBezTo>
                  <a:cubicBezTo>
                    <a:pt x="2073" y="0"/>
                    <a:pt x="1950" y="4"/>
                    <a:pt x="1827" y="7"/>
                  </a:cubicBezTo>
                  <a:cubicBezTo>
                    <a:pt x="1790" y="3"/>
                    <a:pt x="1755" y="0"/>
                    <a:pt x="1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48"/>
            <p:cNvSpPr/>
            <p:nvPr/>
          </p:nvSpPr>
          <p:spPr>
            <a:xfrm rot="823658">
              <a:off x="8052423" y="4395690"/>
              <a:ext cx="2031" cy="2009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46" y="0"/>
                  </a:moveTo>
                  <a:lnTo>
                    <a:pt x="1" y="91"/>
                  </a:lnTo>
                  <a:lnTo>
                    <a:pt x="1" y="91"/>
                  </a:lnTo>
                  <a:lnTo>
                    <a:pt x="92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48"/>
            <p:cNvSpPr/>
            <p:nvPr/>
          </p:nvSpPr>
          <p:spPr>
            <a:xfrm rot="823658">
              <a:off x="7900037" y="4218782"/>
              <a:ext cx="96244" cy="98078"/>
            </a:xfrm>
            <a:custGeom>
              <a:avLst/>
              <a:gdLst/>
              <a:ahLst/>
              <a:cxnLst/>
              <a:rect l="l" t="t" r="r" b="b"/>
              <a:pathLst>
                <a:path w="4407" h="4491" extrusionOk="0">
                  <a:moveTo>
                    <a:pt x="2248" y="1"/>
                  </a:moveTo>
                  <a:cubicBezTo>
                    <a:pt x="2017" y="1"/>
                    <a:pt x="1769" y="46"/>
                    <a:pt x="1507" y="123"/>
                  </a:cubicBezTo>
                  <a:cubicBezTo>
                    <a:pt x="1507" y="123"/>
                    <a:pt x="1485" y="100"/>
                    <a:pt x="1485" y="100"/>
                  </a:cubicBezTo>
                  <a:cubicBezTo>
                    <a:pt x="1074" y="146"/>
                    <a:pt x="594" y="55"/>
                    <a:pt x="594" y="694"/>
                  </a:cubicBezTo>
                  <a:cubicBezTo>
                    <a:pt x="549" y="831"/>
                    <a:pt x="480" y="945"/>
                    <a:pt x="412" y="1082"/>
                  </a:cubicBezTo>
                  <a:cubicBezTo>
                    <a:pt x="1" y="1972"/>
                    <a:pt x="275" y="3638"/>
                    <a:pt x="937" y="4346"/>
                  </a:cubicBezTo>
                  <a:cubicBezTo>
                    <a:pt x="1311" y="4401"/>
                    <a:pt x="1686" y="4491"/>
                    <a:pt x="2055" y="4491"/>
                  </a:cubicBezTo>
                  <a:cubicBezTo>
                    <a:pt x="2294" y="4491"/>
                    <a:pt x="2530" y="4453"/>
                    <a:pt x="2763" y="4346"/>
                  </a:cubicBezTo>
                  <a:cubicBezTo>
                    <a:pt x="2900" y="4232"/>
                    <a:pt x="3037" y="4118"/>
                    <a:pt x="3151" y="3981"/>
                  </a:cubicBezTo>
                  <a:cubicBezTo>
                    <a:pt x="3539" y="3935"/>
                    <a:pt x="3767" y="3638"/>
                    <a:pt x="4041" y="3387"/>
                  </a:cubicBezTo>
                  <a:cubicBezTo>
                    <a:pt x="4201" y="3319"/>
                    <a:pt x="4224" y="3159"/>
                    <a:pt x="4201" y="2976"/>
                  </a:cubicBezTo>
                  <a:cubicBezTo>
                    <a:pt x="4201" y="2292"/>
                    <a:pt x="4406" y="1538"/>
                    <a:pt x="3699" y="1013"/>
                  </a:cubicBezTo>
                  <a:cubicBezTo>
                    <a:pt x="3699" y="899"/>
                    <a:pt x="3630" y="831"/>
                    <a:pt x="3516" y="808"/>
                  </a:cubicBezTo>
                  <a:cubicBezTo>
                    <a:pt x="3201" y="225"/>
                    <a:pt x="2766" y="1"/>
                    <a:pt x="2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48"/>
            <p:cNvSpPr/>
            <p:nvPr/>
          </p:nvSpPr>
          <p:spPr>
            <a:xfrm rot="823658">
              <a:off x="7998056" y="3807709"/>
              <a:ext cx="17471" cy="15789"/>
            </a:xfrm>
            <a:custGeom>
              <a:avLst/>
              <a:gdLst/>
              <a:ahLst/>
              <a:cxnLst/>
              <a:rect l="l" t="t" r="r" b="b"/>
              <a:pathLst>
                <a:path w="800" h="723" extrusionOk="0">
                  <a:moveTo>
                    <a:pt x="161" y="1"/>
                  </a:moveTo>
                  <a:cubicBezTo>
                    <a:pt x="115" y="92"/>
                    <a:pt x="69" y="206"/>
                    <a:pt x="1" y="320"/>
                  </a:cubicBezTo>
                  <a:cubicBezTo>
                    <a:pt x="123" y="422"/>
                    <a:pt x="9" y="723"/>
                    <a:pt x="241" y="723"/>
                  </a:cubicBezTo>
                  <a:cubicBezTo>
                    <a:pt x="270" y="723"/>
                    <a:pt x="303" y="718"/>
                    <a:pt x="343" y="708"/>
                  </a:cubicBezTo>
                  <a:cubicBezTo>
                    <a:pt x="800" y="297"/>
                    <a:pt x="777" y="183"/>
                    <a:pt x="161" y="1"/>
                  </a:cubicBezTo>
                  <a:close/>
                </a:path>
              </a:pathLst>
            </a:custGeom>
            <a:solidFill>
              <a:srgbClr val="A766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48"/>
            <p:cNvSpPr/>
            <p:nvPr/>
          </p:nvSpPr>
          <p:spPr>
            <a:xfrm rot="823658">
              <a:off x="8151016" y="3889435"/>
              <a:ext cx="11465" cy="11072"/>
            </a:xfrm>
            <a:custGeom>
              <a:avLst/>
              <a:gdLst/>
              <a:ahLst/>
              <a:cxnLst/>
              <a:rect l="l" t="t" r="r" b="b"/>
              <a:pathLst>
                <a:path w="525" h="507" extrusionOk="0">
                  <a:moveTo>
                    <a:pt x="160" y="0"/>
                  </a:moveTo>
                  <a:cubicBezTo>
                    <a:pt x="114" y="69"/>
                    <a:pt x="46" y="114"/>
                    <a:pt x="0" y="183"/>
                  </a:cubicBezTo>
                  <a:cubicBezTo>
                    <a:pt x="78" y="323"/>
                    <a:pt x="156" y="506"/>
                    <a:pt x="292" y="506"/>
                  </a:cubicBezTo>
                  <a:cubicBezTo>
                    <a:pt x="355" y="506"/>
                    <a:pt x="431" y="467"/>
                    <a:pt x="525" y="365"/>
                  </a:cubicBezTo>
                  <a:cubicBezTo>
                    <a:pt x="411" y="274"/>
                    <a:pt x="457" y="92"/>
                    <a:pt x="342" y="0"/>
                  </a:cubicBezTo>
                  <a:close/>
                </a:path>
              </a:pathLst>
            </a:custGeom>
            <a:solidFill>
              <a:srgbClr val="DA87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48"/>
            <p:cNvSpPr/>
            <p:nvPr/>
          </p:nvSpPr>
          <p:spPr>
            <a:xfrm rot="823658">
              <a:off x="8117466" y="3860068"/>
              <a:ext cx="14479" cy="17034"/>
            </a:xfrm>
            <a:custGeom>
              <a:avLst/>
              <a:gdLst/>
              <a:ahLst/>
              <a:cxnLst/>
              <a:rect l="l" t="t" r="r" b="b"/>
              <a:pathLst>
                <a:path w="663" h="780" extrusionOk="0">
                  <a:moveTo>
                    <a:pt x="211" y="0"/>
                  </a:moveTo>
                  <a:cubicBezTo>
                    <a:pt x="185" y="0"/>
                    <a:pt x="159" y="17"/>
                    <a:pt x="138" y="49"/>
                  </a:cubicBezTo>
                  <a:cubicBezTo>
                    <a:pt x="1" y="620"/>
                    <a:pt x="46" y="688"/>
                    <a:pt x="663" y="780"/>
                  </a:cubicBezTo>
                  <a:cubicBezTo>
                    <a:pt x="663" y="665"/>
                    <a:pt x="663" y="551"/>
                    <a:pt x="663" y="414"/>
                  </a:cubicBezTo>
                  <a:cubicBezTo>
                    <a:pt x="503" y="346"/>
                    <a:pt x="366" y="232"/>
                    <a:pt x="297" y="72"/>
                  </a:cubicBezTo>
                  <a:cubicBezTo>
                    <a:pt x="273" y="23"/>
                    <a:pt x="242" y="0"/>
                    <a:pt x="211" y="0"/>
                  </a:cubicBezTo>
                  <a:close/>
                </a:path>
              </a:pathLst>
            </a:custGeom>
            <a:solidFill>
              <a:srgbClr val="D26E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48"/>
            <p:cNvSpPr/>
            <p:nvPr/>
          </p:nvSpPr>
          <p:spPr>
            <a:xfrm rot="823658">
              <a:off x="8011311" y="3753062"/>
              <a:ext cx="14479" cy="11968"/>
            </a:xfrm>
            <a:custGeom>
              <a:avLst/>
              <a:gdLst/>
              <a:ahLst/>
              <a:cxnLst/>
              <a:rect l="l" t="t" r="r" b="b"/>
              <a:pathLst>
                <a:path w="663" h="548" extrusionOk="0">
                  <a:moveTo>
                    <a:pt x="366" y="0"/>
                  </a:moveTo>
                  <a:cubicBezTo>
                    <a:pt x="229" y="0"/>
                    <a:pt x="92" y="46"/>
                    <a:pt x="1" y="183"/>
                  </a:cubicBezTo>
                  <a:cubicBezTo>
                    <a:pt x="69" y="297"/>
                    <a:pt x="115" y="434"/>
                    <a:pt x="184" y="548"/>
                  </a:cubicBezTo>
                  <a:lnTo>
                    <a:pt x="549" y="548"/>
                  </a:lnTo>
                  <a:cubicBezTo>
                    <a:pt x="663" y="434"/>
                    <a:pt x="663" y="297"/>
                    <a:pt x="549" y="183"/>
                  </a:cubicBezTo>
                  <a:cubicBezTo>
                    <a:pt x="503" y="137"/>
                    <a:pt x="435" y="69"/>
                    <a:pt x="366" y="0"/>
                  </a:cubicBezTo>
                  <a:close/>
                </a:path>
              </a:pathLst>
            </a:custGeom>
            <a:solidFill>
              <a:srgbClr val="DD8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48"/>
            <p:cNvSpPr/>
            <p:nvPr/>
          </p:nvSpPr>
          <p:spPr>
            <a:xfrm rot="823658">
              <a:off x="8119143" y="3756165"/>
              <a:ext cx="10483" cy="9063"/>
            </a:xfrm>
            <a:custGeom>
              <a:avLst/>
              <a:gdLst/>
              <a:ahLst/>
              <a:cxnLst/>
              <a:rect l="l" t="t" r="r" b="b"/>
              <a:pathLst>
                <a:path w="480" h="415" extrusionOk="0">
                  <a:moveTo>
                    <a:pt x="206" y="0"/>
                  </a:moveTo>
                  <a:cubicBezTo>
                    <a:pt x="147" y="0"/>
                    <a:pt x="91" y="30"/>
                    <a:pt x="46" y="120"/>
                  </a:cubicBezTo>
                  <a:cubicBezTo>
                    <a:pt x="0" y="257"/>
                    <a:pt x="91" y="371"/>
                    <a:pt x="205" y="394"/>
                  </a:cubicBezTo>
                  <a:cubicBezTo>
                    <a:pt x="245" y="408"/>
                    <a:pt x="279" y="415"/>
                    <a:pt x="307" y="415"/>
                  </a:cubicBezTo>
                  <a:cubicBezTo>
                    <a:pt x="457" y="415"/>
                    <a:pt x="460" y="232"/>
                    <a:pt x="479" y="97"/>
                  </a:cubicBezTo>
                  <a:cubicBezTo>
                    <a:pt x="397" y="70"/>
                    <a:pt x="297" y="0"/>
                    <a:pt x="206" y="0"/>
                  </a:cubicBezTo>
                  <a:close/>
                </a:path>
              </a:pathLst>
            </a:custGeom>
            <a:solidFill>
              <a:srgbClr val="B55A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48"/>
            <p:cNvSpPr/>
            <p:nvPr/>
          </p:nvSpPr>
          <p:spPr>
            <a:xfrm rot="823658">
              <a:off x="8123436" y="3788413"/>
              <a:ext cx="6988" cy="5634"/>
            </a:xfrm>
            <a:custGeom>
              <a:avLst/>
              <a:gdLst/>
              <a:ahLst/>
              <a:cxnLst/>
              <a:rect l="l" t="t" r="r" b="b"/>
              <a:pathLst>
                <a:path w="320" h="258" extrusionOk="0">
                  <a:moveTo>
                    <a:pt x="199" y="1"/>
                  </a:moveTo>
                  <a:cubicBezTo>
                    <a:pt x="120" y="1"/>
                    <a:pt x="49" y="29"/>
                    <a:pt x="0" y="126"/>
                  </a:cubicBezTo>
                  <a:cubicBezTo>
                    <a:pt x="0" y="149"/>
                    <a:pt x="0" y="195"/>
                    <a:pt x="23" y="217"/>
                  </a:cubicBezTo>
                  <a:cubicBezTo>
                    <a:pt x="52" y="246"/>
                    <a:pt x="78" y="258"/>
                    <a:pt x="103" y="258"/>
                  </a:cubicBezTo>
                  <a:cubicBezTo>
                    <a:pt x="175" y="258"/>
                    <a:pt x="234" y="160"/>
                    <a:pt x="320" y="126"/>
                  </a:cubicBezTo>
                  <a:cubicBezTo>
                    <a:pt x="297" y="103"/>
                    <a:pt x="297" y="58"/>
                    <a:pt x="297" y="12"/>
                  </a:cubicBezTo>
                  <a:cubicBezTo>
                    <a:pt x="264" y="5"/>
                    <a:pt x="231" y="1"/>
                    <a:pt x="199" y="1"/>
                  </a:cubicBezTo>
                  <a:close/>
                </a:path>
              </a:pathLst>
            </a:custGeom>
            <a:solidFill>
              <a:srgbClr val="933E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48"/>
            <p:cNvSpPr/>
            <p:nvPr/>
          </p:nvSpPr>
          <p:spPr>
            <a:xfrm rot="823658">
              <a:off x="8020757" y="3856467"/>
              <a:ext cx="10767" cy="8998"/>
            </a:xfrm>
            <a:custGeom>
              <a:avLst/>
              <a:gdLst/>
              <a:ahLst/>
              <a:cxnLst/>
              <a:rect l="l" t="t" r="r" b="b"/>
              <a:pathLst>
                <a:path w="493" h="412" extrusionOk="0">
                  <a:moveTo>
                    <a:pt x="274" y="1"/>
                  </a:moveTo>
                  <a:cubicBezTo>
                    <a:pt x="0" y="46"/>
                    <a:pt x="137" y="252"/>
                    <a:pt x="114" y="411"/>
                  </a:cubicBezTo>
                  <a:cubicBezTo>
                    <a:pt x="137" y="411"/>
                    <a:pt x="161" y="412"/>
                    <a:pt x="186" y="412"/>
                  </a:cubicBezTo>
                  <a:cubicBezTo>
                    <a:pt x="333" y="412"/>
                    <a:pt x="493" y="395"/>
                    <a:pt x="434" y="160"/>
                  </a:cubicBezTo>
                  <a:cubicBezTo>
                    <a:pt x="434" y="92"/>
                    <a:pt x="320" y="1"/>
                    <a:pt x="274" y="1"/>
                  </a:cubicBezTo>
                  <a:close/>
                </a:path>
              </a:pathLst>
            </a:custGeom>
            <a:solidFill>
              <a:srgbClr val="9747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48"/>
            <p:cNvSpPr/>
            <p:nvPr/>
          </p:nvSpPr>
          <p:spPr>
            <a:xfrm rot="823658">
              <a:off x="8085126" y="3817913"/>
              <a:ext cx="16466" cy="17733"/>
            </a:xfrm>
            <a:custGeom>
              <a:avLst/>
              <a:gdLst/>
              <a:ahLst/>
              <a:cxnLst/>
              <a:rect l="l" t="t" r="r" b="b"/>
              <a:pathLst>
                <a:path w="754" h="812" extrusionOk="0">
                  <a:moveTo>
                    <a:pt x="377" y="1"/>
                  </a:moveTo>
                  <a:cubicBezTo>
                    <a:pt x="290" y="1"/>
                    <a:pt x="188" y="108"/>
                    <a:pt x="0" y="306"/>
                  </a:cubicBezTo>
                  <a:cubicBezTo>
                    <a:pt x="186" y="652"/>
                    <a:pt x="271" y="811"/>
                    <a:pt x="375" y="811"/>
                  </a:cubicBezTo>
                  <a:cubicBezTo>
                    <a:pt x="463" y="811"/>
                    <a:pt x="565" y="698"/>
                    <a:pt x="753" y="489"/>
                  </a:cubicBezTo>
                  <a:cubicBezTo>
                    <a:pt x="567" y="153"/>
                    <a:pt x="482" y="1"/>
                    <a:pt x="377" y="1"/>
                  </a:cubicBezTo>
                  <a:close/>
                </a:path>
              </a:pathLst>
            </a:custGeom>
            <a:solidFill>
              <a:srgbClr val="8F43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48"/>
            <p:cNvSpPr/>
            <p:nvPr/>
          </p:nvSpPr>
          <p:spPr>
            <a:xfrm rot="823658">
              <a:off x="8065223" y="3787752"/>
              <a:ext cx="12885" cy="10308"/>
            </a:xfrm>
            <a:custGeom>
              <a:avLst/>
              <a:gdLst/>
              <a:ahLst/>
              <a:cxnLst/>
              <a:rect l="l" t="t" r="r" b="b"/>
              <a:pathLst>
                <a:path w="590" h="472" extrusionOk="0">
                  <a:moveTo>
                    <a:pt x="165" y="1"/>
                  </a:moveTo>
                  <a:cubicBezTo>
                    <a:pt x="68" y="1"/>
                    <a:pt x="1" y="66"/>
                    <a:pt x="19" y="174"/>
                  </a:cubicBezTo>
                  <a:cubicBezTo>
                    <a:pt x="41" y="334"/>
                    <a:pt x="178" y="426"/>
                    <a:pt x="315" y="471"/>
                  </a:cubicBezTo>
                  <a:cubicBezTo>
                    <a:pt x="452" y="448"/>
                    <a:pt x="589" y="403"/>
                    <a:pt x="589" y="266"/>
                  </a:cubicBezTo>
                  <a:cubicBezTo>
                    <a:pt x="566" y="83"/>
                    <a:pt x="384" y="37"/>
                    <a:pt x="247" y="15"/>
                  </a:cubicBezTo>
                  <a:cubicBezTo>
                    <a:pt x="218" y="5"/>
                    <a:pt x="191" y="1"/>
                    <a:pt x="165" y="1"/>
                  </a:cubicBezTo>
                  <a:close/>
                </a:path>
              </a:pathLst>
            </a:custGeom>
            <a:solidFill>
              <a:srgbClr val="913D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48"/>
            <p:cNvSpPr/>
            <p:nvPr/>
          </p:nvSpPr>
          <p:spPr>
            <a:xfrm rot="823658">
              <a:off x="8143308" y="3817336"/>
              <a:ext cx="7993" cy="11990"/>
            </a:xfrm>
            <a:custGeom>
              <a:avLst/>
              <a:gdLst/>
              <a:ahLst/>
              <a:cxnLst/>
              <a:rect l="l" t="t" r="r" b="b"/>
              <a:pathLst>
                <a:path w="366" h="549" extrusionOk="0">
                  <a:moveTo>
                    <a:pt x="366" y="1"/>
                  </a:moveTo>
                  <a:cubicBezTo>
                    <a:pt x="183" y="24"/>
                    <a:pt x="1" y="92"/>
                    <a:pt x="46" y="321"/>
                  </a:cubicBezTo>
                  <a:cubicBezTo>
                    <a:pt x="46" y="526"/>
                    <a:pt x="229" y="526"/>
                    <a:pt x="366" y="549"/>
                  </a:cubicBezTo>
                  <a:cubicBezTo>
                    <a:pt x="366" y="366"/>
                    <a:pt x="366" y="184"/>
                    <a:pt x="366" y="1"/>
                  </a:cubicBezTo>
                  <a:close/>
                </a:path>
              </a:pathLst>
            </a:custGeom>
            <a:solidFill>
              <a:srgbClr val="C558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48"/>
            <p:cNvSpPr/>
            <p:nvPr/>
          </p:nvSpPr>
          <p:spPr>
            <a:xfrm rot="823658">
              <a:off x="8332289" y="3754406"/>
              <a:ext cx="2533" cy="1529"/>
            </a:xfrm>
            <a:custGeom>
              <a:avLst/>
              <a:gdLst/>
              <a:ahLst/>
              <a:cxnLst/>
              <a:rect l="l" t="t" r="r" b="b"/>
              <a:pathLst>
                <a:path w="116" h="70" extrusionOk="0">
                  <a:moveTo>
                    <a:pt x="47" y="1"/>
                  </a:moveTo>
                  <a:cubicBezTo>
                    <a:pt x="47" y="1"/>
                    <a:pt x="24" y="47"/>
                    <a:pt x="1" y="69"/>
                  </a:cubicBezTo>
                  <a:cubicBezTo>
                    <a:pt x="92" y="47"/>
                    <a:pt x="115" y="1"/>
                    <a:pt x="47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48"/>
            <p:cNvSpPr/>
            <p:nvPr/>
          </p:nvSpPr>
          <p:spPr>
            <a:xfrm rot="823658">
              <a:off x="7493609" y="3337977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24" y="0"/>
                  </a:moveTo>
                  <a:lnTo>
                    <a:pt x="24" y="0"/>
                  </a:lnTo>
                  <a:cubicBezTo>
                    <a:pt x="1" y="160"/>
                    <a:pt x="46" y="274"/>
                    <a:pt x="161" y="388"/>
                  </a:cubicBezTo>
                  <a:cubicBezTo>
                    <a:pt x="206" y="228"/>
                    <a:pt x="183" y="91"/>
                    <a:pt x="2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48"/>
            <p:cNvSpPr/>
            <p:nvPr/>
          </p:nvSpPr>
          <p:spPr>
            <a:xfrm rot="823658">
              <a:off x="8410791" y="3562014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184" y="0"/>
                  </a:moveTo>
                  <a:cubicBezTo>
                    <a:pt x="24" y="91"/>
                    <a:pt x="1" y="228"/>
                    <a:pt x="47" y="388"/>
                  </a:cubicBezTo>
                  <a:cubicBezTo>
                    <a:pt x="161" y="297"/>
                    <a:pt x="206" y="160"/>
                    <a:pt x="18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48"/>
            <p:cNvSpPr/>
            <p:nvPr/>
          </p:nvSpPr>
          <p:spPr>
            <a:xfrm rot="823658">
              <a:off x="7371865" y="3404983"/>
              <a:ext cx="929679" cy="1083446"/>
            </a:xfrm>
            <a:custGeom>
              <a:avLst/>
              <a:gdLst/>
              <a:ahLst/>
              <a:cxnLst/>
              <a:rect l="l" t="t" r="r" b="b"/>
              <a:pathLst>
                <a:path w="42570" h="49611" extrusionOk="0">
                  <a:moveTo>
                    <a:pt x="11664" y="1586"/>
                  </a:moveTo>
                  <a:cubicBezTo>
                    <a:pt x="11687" y="1586"/>
                    <a:pt x="11733" y="1609"/>
                    <a:pt x="11756" y="1631"/>
                  </a:cubicBezTo>
                  <a:lnTo>
                    <a:pt x="11687" y="1631"/>
                  </a:lnTo>
                  <a:cubicBezTo>
                    <a:pt x="11664" y="1631"/>
                    <a:pt x="11664" y="1609"/>
                    <a:pt x="11664" y="1609"/>
                  </a:cubicBezTo>
                  <a:lnTo>
                    <a:pt x="11687" y="1609"/>
                  </a:lnTo>
                  <a:cubicBezTo>
                    <a:pt x="11664" y="1609"/>
                    <a:pt x="11664" y="1586"/>
                    <a:pt x="11664" y="1586"/>
                  </a:cubicBezTo>
                  <a:close/>
                  <a:moveTo>
                    <a:pt x="28646" y="3777"/>
                  </a:moveTo>
                  <a:cubicBezTo>
                    <a:pt x="28646" y="3777"/>
                    <a:pt x="28646" y="3777"/>
                    <a:pt x="28646" y="3800"/>
                  </a:cubicBezTo>
                  <a:lnTo>
                    <a:pt x="28624" y="3800"/>
                  </a:lnTo>
                  <a:cubicBezTo>
                    <a:pt x="28646" y="3800"/>
                    <a:pt x="28646" y="3800"/>
                    <a:pt x="28646" y="3777"/>
                  </a:cubicBezTo>
                  <a:close/>
                  <a:moveTo>
                    <a:pt x="22050" y="4918"/>
                  </a:moveTo>
                  <a:cubicBezTo>
                    <a:pt x="22050" y="4930"/>
                    <a:pt x="22056" y="4930"/>
                    <a:pt x="22061" y="4930"/>
                  </a:cubicBezTo>
                  <a:cubicBezTo>
                    <a:pt x="22067" y="4930"/>
                    <a:pt x="22073" y="4930"/>
                    <a:pt x="22073" y="4941"/>
                  </a:cubicBezTo>
                  <a:cubicBezTo>
                    <a:pt x="22050" y="4941"/>
                    <a:pt x="22050" y="4964"/>
                    <a:pt x="22027" y="4964"/>
                  </a:cubicBezTo>
                  <a:cubicBezTo>
                    <a:pt x="22050" y="4941"/>
                    <a:pt x="22050" y="4941"/>
                    <a:pt x="22050" y="4918"/>
                  </a:cubicBezTo>
                  <a:close/>
                  <a:moveTo>
                    <a:pt x="31796" y="6858"/>
                  </a:moveTo>
                  <a:cubicBezTo>
                    <a:pt x="31796" y="6881"/>
                    <a:pt x="31796" y="6881"/>
                    <a:pt x="31796" y="6881"/>
                  </a:cubicBezTo>
                  <a:cubicBezTo>
                    <a:pt x="31682" y="6904"/>
                    <a:pt x="31614" y="6995"/>
                    <a:pt x="31568" y="7087"/>
                  </a:cubicBezTo>
                  <a:cubicBezTo>
                    <a:pt x="31591" y="6973"/>
                    <a:pt x="31614" y="6858"/>
                    <a:pt x="31796" y="6858"/>
                  </a:cubicBezTo>
                  <a:close/>
                  <a:moveTo>
                    <a:pt x="34330" y="7064"/>
                  </a:moveTo>
                  <a:cubicBezTo>
                    <a:pt x="34330" y="7064"/>
                    <a:pt x="34330" y="7087"/>
                    <a:pt x="34307" y="7087"/>
                  </a:cubicBezTo>
                  <a:cubicBezTo>
                    <a:pt x="34307" y="7110"/>
                    <a:pt x="34307" y="7110"/>
                    <a:pt x="34307" y="7110"/>
                  </a:cubicBezTo>
                  <a:lnTo>
                    <a:pt x="34284" y="7110"/>
                  </a:lnTo>
                  <a:cubicBezTo>
                    <a:pt x="34284" y="7087"/>
                    <a:pt x="34284" y="7087"/>
                    <a:pt x="34284" y="7087"/>
                  </a:cubicBezTo>
                  <a:lnTo>
                    <a:pt x="34307" y="7087"/>
                  </a:lnTo>
                  <a:cubicBezTo>
                    <a:pt x="34307" y="7087"/>
                    <a:pt x="34307" y="7087"/>
                    <a:pt x="34307" y="7064"/>
                  </a:cubicBezTo>
                  <a:close/>
                  <a:moveTo>
                    <a:pt x="28350" y="6653"/>
                  </a:moveTo>
                  <a:lnTo>
                    <a:pt x="28350" y="6653"/>
                  </a:lnTo>
                  <a:cubicBezTo>
                    <a:pt x="28532" y="6950"/>
                    <a:pt x="28715" y="7224"/>
                    <a:pt x="28806" y="7543"/>
                  </a:cubicBezTo>
                  <a:cubicBezTo>
                    <a:pt x="28783" y="7520"/>
                    <a:pt x="28738" y="7498"/>
                    <a:pt x="28715" y="7475"/>
                  </a:cubicBezTo>
                  <a:cubicBezTo>
                    <a:pt x="28532" y="7361"/>
                    <a:pt x="28487" y="7201"/>
                    <a:pt x="28418" y="7041"/>
                  </a:cubicBezTo>
                  <a:cubicBezTo>
                    <a:pt x="28372" y="6973"/>
                    <a:pt x="28327" y="6950"/>
                    <a:pt x="28281" y="6927"/>
                  </a:cubicBezTo>
                  <a:cubicBezTo>
                    <a:pt x="28350" y="6836"/>
                    <a:pt x="28372" y="6744"/>
                    <a:pt x="28350" y="6653"/>
                  </a:cubicBezTo>
                  <a:close/>
                  <a:moveTo>
                    <a:pt x="32207" y="7840"/>
                  </a:moveTo>
                  <a:cubicBezTo>
                    <a:pt x="32207" y="7840"/>
                    <a:pt x="32230" y="7863"/>
                    <a:pt x="32230" y="7863"/>
                  </a:cubicBezTo>
                  <a:cubicBezTo>
                    <a:pt x="32230" y="7863"/>
                    <a:pt x="32207" y="7886"/>
                    <a:pt x="32184" y="7886"/>
                  </a:cubicBezTo>
                  <a:cubicBezTo>
                    <a:pt x="32184" y="7863"/>
                    <a:pt x="32184" y="7840"/>
                    <a:pt x="32207" y="7840"/>
                  </a:cubicBezTo>
                  <a:close/>
                  <a:moveTo>
                    <a:pt x="4931" y="9620"/>
                  </a:moveTo>
                  <a:lnTo>
                    <a:pt x="4931" y="9643"/>
                  </a:lnTo>
                  <a:lnTo>
                    <a:pt x="4908" y="9643"/>
                  </a:lnTo>
                  <a:cubicBezTo>
                    <a:pt x="4908" y="9643"/>
                    <a:pt x="4908" y="9620"/>
                    <a:pt x="4931" y="9620"/>
                  </a:cubicBezTo>
                  <a:close/>
                  <a:moveTo>
                    <a:pt x="40196" y="11081"/>
                  </a:moveTo>
                  <a:cubicBezTo>
                    <a:pt x="40196" y="11127"/>
                    <a:pt x="40196" y="11195"/>
                    <a:pt x="40173" y="11241"/>
                  </a:cubicBezTo>
                  <a:cubicBezTo>
                    <a:pt x="40150" y="11172"/>
                    <a:pt x="40150" y="11127"/>
                    <a:pt x="40196" y="11081"/>
                  </a:cubicBezTo>
                  <a:close/>
                  <a:moveTo>
                    <a:pt x="30107" y="7520"/>
                  </a:moveTo>
                  <a:cubicBezTo>
                    <a:pt x="30176" y="7840"/>
                    <a:pt x="30313" y="8114"/>
                    <a:pt x="30769" y="8114"/>
                  </a:cubicBezTo>
                  <a:cubicBezTo>
                    <a:pt x="30906" y="8045"/>
                    <a:pt x="30997" y="7977"/>
                    <a:pt x="31089" y="7886"/>
                  </a:cubicBezTo>
                  <a:lnTo>
                    <a:pt x="31089" y="7886"/>
                  </a:lnTo>
                  <a:cubicBezTo>
                    <a:pt x="31020" y="8000"/>
                    <a:pt x="30975" y="8114"/>
                    <a:pt x="30952" y="8251"/>
                  </a:cubicBezTo>
                  <a:cubicBezTo>
                    <a:pt x="30997" y="8593"/>
                    <a:pt x="31248" y="8776"/>
                    <a:pt x="31431" y="9004"/>
                  </a:cubicBezTo>
                  <a:cubicBezTo>
                    <a:pt x="32253" y="10008"/>
                    <a:pt x="32184" y="10739"/>
                    <a:pt x="31226" y="11606"/>
                  </a:cubicBezTo>
                  <a:cubicBezTo>
                    <a:pt x="31111" y="11697"/>
                    <a:pt x="30997" y="11789"/>
                    <a:pt x="30952" y="11948"/>
                  </a:cubicBezTo>
                  <a:cubicBezTo>
                    <a:pt x="30975" y="11971"/>
                    <a:pt x="30975" y="11971"/>
                    <a:pt x="30975" y="11994"/>
                  </a:cubicBezTo>
                  <a:cubicBezTo>
                    <a:pt x="30888" y="11951"/>
                    <a:pt x="30792" y="11935"/>
                    <a:pt x="30692" y="11935"/>
                  </a:cubicBezTo>
                  <a:cubicBezTo>
                    <a:pt x="30635" y="11935"/>
                    <a:pt x="30576" y="11940"/>
                    <a:pt x="30518" y="11948"/>
                  </a:cubicBezTo>
                  <a:cubicBezTo>
                    <a:pt x="30389" y="11957"/>
                    <a:pt x="30258" y="11963"/>
                    <a:pt x="30128" y="11963"/>
                  </a:cubicBezTo>
                  <a:cubicBezTo>
                    <a:pt x="29548" y="11963"/>
                    <a:pt x="28990" y="11842"/>
                    <a:pt x="28692" y="11264"/>
                  </a:cubicBezTo>
                  <a:cubicBezTo>
                    <a:pt x="28327" y="10556"/>
                    <a:pt x="28350" y="9803"/>
                    <a:pt x="28875" y="9118"/>
                  </a:cubicBezTo>
                  <a:cubicBezTo>
                    <a:pt x="29012" y="8913"/>
                    <a:pt x="29217" y="8707"/>
                    <a:pt x="29034" y="8388"/>
                  </a:cubicBezTo>
                  <a:lnTo>
                    <a:pt x="29034" y="8388"/>
                  </a:lnTo>
                  <a:cubicBezTo>
                    <a:pt x="29057" y="8411"/>
                    <a:pt x="29057" y="8411"/>
                    <a:pt x="29080" y="8433"/>
                  </a:cubicBezTo>
                  <a:cubicBezTo>
                    <a:pt x="29118" y="8436"/>
                    <a:pt x="29156" y="8438"/>
                    <a:pt x="29193" y="8438"/>
                  </a:cubicBezTo>
                  <a:cubicBezTo>
                    <a:pt x="29464" y="8438"/>
                    <a:pt x="29701" y="8360"/>
                    <a:pt x="29902" y="8159"/>
                  </a:cubicBezTo>
                  <a:cubicBezTo>
                    <a:pt x="30016" y="7954"/>
                    <a:pt x="30084" y="7726"/>
                    <a:pt x="30107" y="7520"/>
                  </a:cubicBezTo>
                  <a:close/>
                  <a:moveTo>
                    <a:pt x="25748" y="12519"/>
                  </a:moveTo>
                  <a:cubicBezTo>
                    <a:pt x="25748" y="12542"/>
                    <a:pt x="25748" y="12542"/>
                    <a:pt x="25770" y="12542"/>
                  </a:cubicBezTo>
                  <a:cubicBezTo>
                    <a:pt x="25748" y="12565"/>
                    <a:pt x="25748" y="12565"/>
                    <a:pt x="25748" y="12565"/>
                  </a:cubicBezTo>
                  <a:cubicBezTo>
                    <a:pt x="25748" y="12542"/>
                    <a:pt x="25748" y="12542"/>
                    <a:pt x="25748" y="12519"/>
                  </a:cubicBezTo>
                  <a:close/>
                  <a:moveTo>
                    <a:pt x="35768" y="13455"/>
                  </a:moveTo>
                  <a:cubicBezTo>
                    <a:pt x="35791" y="13478"/>
                    <a:pt x="35791" y="13478"/>
                    <a:pt x="35791" y="13478"/>
                  </a:cubicBezTo>
                  <a:lnTo>
                    <a:pt x="35768" y="13478"/>
                  </a:lnTo>
                  <a:cubicBezTo>
                    <a:pt x="35768" y="13478"/>
                    <a:pt x="35768" y="13478"/>
                    <a:pt x="35768" y="13455"/>
                  </a:cubicBezTo>
                  <a:close/>
                  <a:moveTo>
                    <a:pt x="5479" y="13866"/>
                  </a:moveTo>
                  <a:cubicBezTo>
                    <a:pt x="5479" y="13889"/>
                    <a:pt x="5501" y="13934"/>
                    <a:pt x="5524" y="13957"/>
                  </a:cubicBezTo>
                  <a:cubicBezTo>
                    <a:pt x="5524" y="13957"/>
                    <a:pt x="5547" y="13957"/>
                    <a:pt x="5547" y="13980"/>
                  </a:cubicBezTo>
                  <a:lnTo>
                    <a:pt x="5524" y="13980"/>
                  </a:lnTo>
                  <a:cubicBezTo>
                    <a:pt x="5479" y="13957"/>
                    <a:pt x="5456" y="13934"/>
                    <a:pt x="5433" y="13911"/>
                  </a:cubicBezTo>
                  <a:cubicBezTo>
                    <a:pt x="5433" y="13889"/>
                    <a:pt x="5456" y="13866"/>
                    <a:pt x="5479" y="13866"/>
                  </a:cubicBezTo>
                  <a:close/>
                  <a:moveTo>
                    <a:pt x="27254" y="14322"/>
                  </a:moveTo>
                  <a:cubicBezTo>
                    <a:pt x="27277" y="14345"/>
                    <a:pt x="27300" y="14391"/>
                    <a:pt x="27300" y="14414"/>
                  </a:cubicBezTo>
                  <a:cubicBezTo>
                    <a:pt x="27322" y="14482"/>
                    <a:pt x="27322" y="14551"/>
                    <a:pt x="27322" y="14596"/>
                  </a:cubicBezTo>
                  <a:cubicBezTo>
                    <a:pt x="27300" y="14642"/>
                    <a:pt x="27277" y="14665"/>
                    <a:pt x="27254" y="14688"/>
                  </a:cubicBezTo>
                  <a:lnTo>
                    <a:pt x="27208" y="14688"/>
                  </a:lnTo>
                  <a:cubicBezTo>
                    <a:pt x="27254" y="14573"/>
                    <a:pt x="27208" y="14459"/>
                    <a:pt x="27163" y="14368"/>
                  </a:cubicBezTo>
                  <a:cubicBezTo>
                    <a:pt x="27186" y="14345"/>
                    <a:pt x="27231" y="14345"/>
                    <a:pt x="27254" y="14322"/>
                  </a:cubicBezTo>
                  <a:close/>
                  <a:moveTo>
                    <a:pt x="35562" y="14756"/>
                  </a:moveTo>
                  <a:cubicBezTo>
                    <a:pt x="35585" y="14756"/>
                    <a:pt x="35585" y="14756"/>
                    <a:pt x="35608" y="14779"/>
                  </a:cubicBezTo>
                  <a:cubicBezTo>
                    <a:pt x="35585" y="14779"/>
                    <a:pt x="35562" y="14756"/>
                    <a:pt x="35540" y="14756"/>
                  </a:cubicBezTo>
                  <a:close/>
                  <a:moveTo>
                    <a:pt x="23832" y="10304"/>
                  </a:moveTo>
                  <a:cubicBezTo>
                    <a:pt x="24059" y="10304"/>
                    <a:pt x="24064" y="10606"/>
                    <a:pt x="24218" y="10739"/>
                  </a:cubicBezTo>
                  <a:cubicBezTo>
                    <a:pt x="24218" y="10739"/>
                    <a:pt x="24241" y="10739"/>
                    <a:pt x="24241" y="10762"/>
                  </a:cubicBezTo>
                  <a:cubicBezTo>
                    <a:pt x="23899" y="10899"/>
                    <a:pt x="23876" y="11241"/>
                    <a:pt x="23853" y="11538"/>
                  </a:cubicBezTo>
                  <a:cubicBezTo>
                    <a:pt x="23807" y="12108"/>
                    <a:pt x="23716" y="12656"/>
                    <a:pt x="23579" y="13204"/>
                  </a:cubicBezTo>
                  <a:cubicBezTo>
                    <a:pt x="23579" y="13797"/>
                    <a:pt x="23031" y="14254"/>
                    <a:pt x="23145" y="14847"/>
                  </a:cubicBezTo>
                  <a:cubicBezTo>
                    <a:pt x="22826" y="14939"/>
                    <a:pt x="22643" y="15167"/>
                    <a:pt x="22461" y="15395"/>
                  </a:cubicBezTo>
                  <a:cubicBezTo>
                    <a:pt x="22438" y="15418"/>
                    <a:pt x="22438" y="15418"/>
                    <a:pt x="22438" y="15441"/>
                  </a:cubicBezTo>
                  <a:cubicBezTo>
                    <a:pt x="21799" y="15372"/>
                    <a:pt x="21160" y="15418"/>
                    <a:pt x="20657" y="14939"/>
                  </a:cubicBezTo>
                  <a:cubicBezTo>
                    <a:pt x="20475" y="14802"/>
                    <a:pt x="20338" y="14619"/>
                    <a:pt x="20201" y="14436"/>
                  </a:cubicBezTo>
                  <a:cubicBezTo>
                    <a:pt x="20132" y="14368"/>
                    <a:pt x="20064" y="14345"/>
                    <a:pt x="19996" y="14322"/>
                  </a:cubicBezTo>
                  <a:lnTo>
                    <a:pt x="19973" y="14322"/>
                  </a:lnTo>
                  <a:cubicBezTo>
                    <a:pt x="20018" y="13592"/>
                    <a:pt x="19904" y="12907"/>
                    <a:pt x="19334" y="12382"/>
                  </a:cubicBezTo>
                  <a:cubicBezTo>
                    <a:pt x="19311" y="12382"/>
                    <a:pt x="19311" y="12359"/>
                    <a:pt x="19288" y="12337"/>
                  </a:cubicBezTo>
                  <a:cubicBezTo>
                    <a:pt x="19334" y="12337"/>
                    <a:pt x="19402" y="12314"/>
                    <a:pt x="19448" y="12291"/>
                  </a:cubicBezTo>
                  <a:cubicBezTo>
                    <a:pt x="19699" y="11675"/>
                    <a:pt x="19516" y="11035"/>
                    <a:pt x="19608" y="10396"/>
                  </a:cubicBezTo>
                  <a:lnTo>
                    <a:pt x="19608" y="10396"/>
                  </a:lnTo>
                  <a:cubicBezTo>
                    <a:pt x="19744" y="10670"/>
                    <a:pt x="19630" y="11035"/>
                    <a:pt x="19996" y="11150"/>
                  </a:cubicBezTo>
                  <a:cubicBezTo>
                    <a:pt x="20018" y="11127"/>
                    <a:pt x="20041" y="11104"/>
                    <a:pt x="20064" y="11081"/>
                  </a:cubicBezTo>
                  <a:cubicBezTo>
                    <a:pt x="20064" y="11104"/>
                    <a:pt x="20064" y="11127"/>
                    <a:pt x="20064" y="11127"/>
                  </a:cubicBezTo>
                  <a:cubicBezTo>
                    <a:pt x="19722" y="11287"/>
                    <a:pt x="19813" y="11583"/>
                    <a:pt x="19859" y="11834"/>
                  </a:cubicBezTo>
                  <a:cubicBezTo>
                    <a:pt x="19996" y="12610"/>
                    <a:pt x="20087" y="13386"/>
                    <a:pt x="20429" y="14117"/>
                  </a:cubicBezTo>
                  <a:cubicBezTo>
                    <a:pt x="20705" y="14604"/>
                    <a:pt x="20980" y="15131"/>
                    <a:pt x="21621" y="15131"/>
                  </a:cubicBezTo>
                  <a:cubicBezTo>
                    <a:pt x="21670" y="15131"/>
                    <a:pt x="21722" y="15128"/>
                    <a:pt x="21776" y="15121"/>
                  </a:cubicBezTo>
                  <a:cubicBezTo>
                    <a:pt x="22506" y="15053"/>
                    <a:pt x="22735" y="14482"/>
                    <a:pt x="22963" y="13911"/>
                  </a:cubicBezTo>
                  <a:cubicBezTo>
                    <a:pt x="23031" y="13774"/>
                    <a:pt x="23054" y="13615"/>
                    <a:pt x="23100" y="13478"/>
                  </a:cubicBezTo>
                  <a:cubicBezTo>
                    <a:pt x="23123" y="13386"/>
                    <a:pt x="23145" y="13295"/>
                    <a:pt x="23168" y="13204"/>
                  </a:cubicBezTo>
                  <a:cubicBezTo>
                    <a:pt x="23191" y="13113"/>
                    <a:pt x="23214" y="13021"/>
                    <a:pt x="23214" y="12930"/>
                  </a:cubicBezTo>
                  <a:cubicBezTo>
                    <a:pt x="23260" y="12725"/>
                    <a:pt x="23328" y="12519"/>
                    <a:pt x="23374" y="12314"/>
                  </a:cubicBezTo>
                  <a:cubicBezTo>
                    <a:pt x="23465" y="11812"/>
                    <a:pt x="23579" y="11332"/>
                    <a:pt x="23602" y="10830"/>
                  </a:cubicBezTo>
                  <a:cubicBezTo>
                    <a:pt x="23602" y="10625"/>
                    <a:pt x="23556" y="10351"/>
                    <a:pt x="23807" y="10305"/>
                  </a:cubicBezTo>
                  <a:cubicBezTo>
                    <a:pt x="23816" y="10304"/>
                    <a:pt x="23824" y="10304"/>
                    <a:pt x="23832" y="10304"/>
                  </a:cubicBezTo>
                  <a:close/>
                  <a:moveTo>
                    <a:pt x="2762" y="16742"/>
                  </a:moveTo>
                  <a:cubicBezTo>
                    <a:pt x="2762" y="16765"/>
                    <a:pt x="2762" y="16787"/>
                    <a:pt x="2762" y="16810"/>
                  </a:cubicBezTo>
                  <a:lnTo>
                    <a:pt x="2694" y="16810"/>
                  </a:lnTo>
                  <a:cubicBezTo>
                    <a:pt x="2717" y="16787"/>
                    <a:pt x="2740" y="16765"/>
                    <a:pt x="2762" y="16742"/>
                  </a:cubicBezTo>
                  <a:close/>
                  <a:moveTo>
                    <a:pt x="17142" y="18066"/>
                  </a:moveTo>
                  <a:cubicBezTo>
                    <a:pt x="17097" y="18111"/>
                    <a:pt x="17074" y="18134"/>
                    <a:pt x="17051" y="18157"/>
                  </a:cubicBezTo>
                  <a:cubicBezTo>
                    <a:pt x="17074" y="18111"/>
                    <a:pt x="17097" y="18088"/>
                    <a:pt x="17120" y="18066"/>
                  </a:cubicBezTo>
                  <a:close/>
                  <a:moveTo>
                    <a:pt x="18603" y="18180"/>
                  </a:moveTo>
                  <a:cubicBezTo>
                    <a:pt x="18603" y="18180"/>
                    <a:pt x="18603" y="18203"/>
                    <a:pt x="18603" y="18203"/>
                  </a:cubicBezTo>
                  <a:lnTo>
                    <a:pt x="18580" y="18203"/>
                  </a:lnTo>
                  <a:cubicBezTo>
                    <a:pt x="18580" y="18180"/>
                    <a:pt x="18603" y="18180"/>
                    <a:pt x="18603" y="18180"/>
                  </a:cubicBezTo>
                  <a:close/>
                  <a:moveTo>
                    <a:pt x="19560" y="18887"/>
                  </a:moveTo>
                  <a:cubicBezTo>
                    <a:pt x="19582" y="18887"/>
                    <a:pt x="19605" y="18901"/>
                    <a:pt x="19630" y="18933"/>
                  </a:cubicBezTo>
                  <a:cubicBezTo>
                    <a:pt x="19539" y="19047"/>
                    <a:pt x="19471" y="19138"/>
                    <a:pt x="19425" y="19230"/>
                  </a:cubicBezTo>
                  <a:cubicBezTo>
                    <a:pt x="19425" y="19184"/>
                    <a:pt x="19448" y="19138"/>
                    <a:pt x="19448" y="19116"/>
                  </a:cubicBezTo>
                  <a:cubicBezTo>
                    <a:pt x="19464" y="18984"/>
                    <a:pt x="19505" y="18887"/>
                    <a:pt x="19560" y="18887"/>
                  </a:cubicBezTo>
                  <a:close/>
                  <a:moveTo>
                    <a:pt x="13091" y="6090"/>
                  </a:moveTo>
                  <a:cubicBezTo>
                    <a:pt x="13110" y="6090"/>
                    <a:pt x="13129" y="6096"/>
                    <a:pt x="13148" y="6105"/>
                  </a:cubicBezTo>
                  <a:cubicBezTo>
                    <a:pt x="13079" y="6721"/>
                    <a:pt x="13011" y="7361"/>
                    <a:pt x="12965" y="8000"/>
                  </a:cubicBezTo>
                  <a:cubicBezTo>
                    <a:pt x="13034" y="8045"/>
                    <a:pt x="13079" y="8114"/>
                    <a:pt x="13148" y="8182"/>
                  </a:cubicBezTo>
                  <a:lnTo>
                    <a:pt x="13148" y="8159"/>
                  </a:lnTo>
                  <a:cubicBezTo>
                    <a:pt x="13211" y="8238"/>
                    <a:pt x="13285" y="8263"/>
                    <a:pt x="13370" y="8263"/>
                  </a:cubicBezTo>
                  <a:cubicBezTo>
                    <a:pt x="13408" y="8263"/>
                    <a:pt x="13448" y="8258"/>
                    <a:pt x="13490" y="8251"/>
                  </a:cubicBezTo>
                  <a:cubicBezTo>
                    <a:pt x="13536" y="8182"/>
                    <a:pt x="13582" y="8114"/>
                    <a:pt x="13582" y="8023"/>
                  </a:cubicBezTo>
                  <a:cubicBezTo>
                    <a:pt x="13536" y="7726"/>
                    <a:pt x="13604" y="7498"/>
                    <a:pt x="13924" y="7383"/>
                  </a:cubicBezTo>
                  <a:cubicBezTo>
                    <a:pt x="13992" y="7338"/>
                    <a:pt x="14061" y="7292"/>
                    <a:pt x="14061" y="7201"/>
                  </a:cubicBezTo>
                  <a:cubicBezTo>
                    <a:pt x="14244" y="7155"/>
                    <a:pt x="14358" y="7041"/>
                    <a:pt x="14449" y="6881"/>
                  </a:cubicBezTo>
                  <a:cubicBezTo>
                    <a:pt x="14495" y="6836"/>
                    <a:pt x="14495" y="6813"/>
                    <a:pt x="14495" y="6790"/>
                  </a:cubicBezTo>
                  <a:cubicBezTo>
                    <a:pt x="14495" y="6813"/>
                    <a:pt x="14495" y="6813"/>
                    <a:pt x="14495" y="6813"/>
                  </a:cubicBezTo>
                  <a:cubicBezTo>
                    <a:pt x="14563" y="6881"/>
                    <a:pt x="14403" y="6950"/>
                    <a:pt x="14403" y="7041"/>
                  </a:cubicBezTo>
                  <a:cubicBezTo>
                    <a:pt x="14244" y="7269"/>
                    <a:pt x="14038" y="7498"/>
                    <a:pt x="14107" y="7817"/>
                  </a:cubicBezTo>
                  <a:cubicBezTo>
                    <a:pt x="13810" y="7817"/>
                    <a:pt x="13741" y="8045"/>
                    <a:pt x="13764" y="8342"/>
                  </a:cubicBezTo>
                  <a:cubicBezTo>
                    <a:pt x="13810" y="8570"/>
                    <a:pt x="13878" y="8753"/>
                    <a:pt x="14129" y="8753"/>
                  </a:cubicBezTo>
                  <a:cubicBezTo>
                    <a:pt x="14129" y="8958"/>
                    <a:pt x="14198" y="9164"/>
                    <a:pt x="14289" y="9346"/>
                  </a:cubicBezTo>
                  <a:cubicBezTo>
                    <a:pt x="14837" y="10762"/>
                    <a:pt x="14563" y="11401"/>
                    <a:pt x="13102" y="12063"/>
                  </a:cubicBezTo>
                  <a:cubicBezTo>
                    <a:pt x="12372" y="12565"/>
                    <a:pt x="12897" y="12793"/>
                    <a:pt x="13331" y="13044"/>
                  </a:cubicBezTo>
                  <a:cubicBezTo>
                    <a:pt x="13559" y="13181"/>
                    <a:pt x="13764" y="13386"/>
                    <a:pt x="13947" y="13592"/>
                  </a:cubicBezTo>
                  <a:cubicBezTo>
                    <a:pt x="14061" y="13729"/>
                    <a:pt x="14152" y="13843"/>
                    <a:pt x="14335" y="13889"/>
                  </a:cubicBezTo>
                  <a:cubicBezTo>
                    <a:pt x="14420" y="13876"/>
                    <a:pt x="14512" y="13851"/>
                    <a:pt x="14593" y="13851"/>
                  </a:cubicBezTo>
                  <a:cubicBezTo>
                    <a:pt x="14664" y="13851"/>
                    <a:pt x="14726" y="13870"/>
                    <a:pt x="14769" y="13934"/>
                  </a:cubicBezTo>
                  <a:cubicBezTo>
                    <a:pt x="15225" y="14688"/>
                    <a:pt x="16092" y="15258"/>
                    <a:pt x="15819" y="16354"/>
                  </a:cubicBezTo>
                  <a:cubicBezTo>
                    <a:pt x="15864" y="16787"/>
                    <a:pt x="15590" y="17221"/>
                    <a:pt x="15864" y="17655"/>
                  </a:cubicBezTo>
                  <a:cubicBezTo>
                    <a:pt x="15819" y="17700"/>
                    <a:pt x="15773" y="17746"/>
                    <a:pt x="15727" y="17815"/>
                  </a:cubicBezTo>
                  <a:cubicBezTo>
                    <a:pt x="15590" y="18522"/>
                    <a:pt x="15362" y="19207"/>
                    <a:pt x="15590" y="19846"/>
                  </a:cubicBezTo>
                  <a:cubicBezTo>
                    <a:pt x="15499" y="19663"/>
                    <a:pt x="15225" y="19572"/>
                    <a:pt x="14997" y="19435"/>
                  </a:cubicBezTo>
                  <a:cubicBezTo>
                    <a:pt x="14997" y="19002"/>
                    <a:pt x="14869" y="18817"/>
                    <a:pt x="14654" y="18817"/>
                  </a:cubicBezTo>
                  <a:cubicBezTo>
                    <a:pt x="14518" y="18817"/>
                    <a:pt x="14347" y="18891"/>
                    <a:pt x="14152" y="19024"/>
                  </a:cubicBezTo>
                  <a:cubicBezTo>
                    <a:pt x="13655" y="19350"/>
                    <a:pt x="13144" y="19586"/>
                    <a:pt x="12572" y="19586"/>
                  </a:cubicBezTo>
                  <a:cubicBezTo>
                    <a:pt x="12383" y="19586"/>
                    <a:pt x="12188" y="19560"/>
                    <a:pt x="11984" y="19504"/>
                  </a:cubicBezTo>
                  <a:cubicBezTo>
                    <a:pt x="11824" y="19504"/>
                    <a:pt x="11641" y="19526"/>
                    <a:pt x="11527" y="19663"/>
                  </a:cubicBezTo>
                  <a:cubicBezTo>
                    <a:pt x="11556" y="19874"/>
                    <a:pt x="11513" y="19932"/>
                    <a:pt x="11444" y="19932"/>
                  </a:cubicBezTo>
                  <a:cubicBezTo>
                    <a:pt x="11359" y="19932"/>
                    <a:pt x="11235" y="19842"/>
                    <a:pt x="11163" y="19842"/>
                  </a:cubicBezTo>
                  <a:cubicBezTo>
                    <a:pt x="11154" y="19842"/>
                    <a:pt x="11146" y="19843"/>
                    <a:pt x="11139" y="19846"/>
                  </a:cubicBezTo>
                  <a:cubicBezTo>
                    <a:pt x="10989" y="19894"/>
                    <a:pt x="10843" y="19914"/>
                    <a:pt x="10699" y="19914"/>
                  </a:cubicBezTo>
                  <a:cubicBezTo>
                    <a:pt x="10168" y="19914"/>
                    <a:pt x="9675" y="19644"/>
                    <a:pt x="9154" y="19572"/>
                  </a:cubicBezTo>
                  <a:cubicBezTo>
                    <a:pt x="9103" y="19585"/>
                    <a:pt x="9032" y="19639"/>
                    <a:pt x="8986" y="19639"/>
                  </a:cubicBezTo>
                  <a:cubicBezTo>
                    <a:pt x="8948" y="19639"/>
                    <a:pt x="8928" y="19603"/>
                    <a:pt x="8948" y="19481"/>
                  </a:cubicBezTo>
                  <a:cubicBezTo>
                    <a:pt x="8126" y="19070"/>
                    <a:pt x="7784" y="18431"/>
                    <a:pt x="7967" y="17541"/>
                  </a:cubicBezTo>
                  <a:cubicBezTo>
                    <a:pt x="7989" y="17449"/>
                    <a:pt x="7944" y="17358"/>
                    <a:pt x="7898" y="17290"/>
                  </a:cubicBezTo>
                  <a:cubicBezTo>
                    <a:pt x="7784" y="17130"/>
                    <a:pt x="7647" y="17016"/>
                    <a:pt x="7442" y="16993"/>
                  </a:cubicBezTo>
                  <a:cubicBezTo>
                    <a:pt x="6688" y="16924"/>
                    <a:pt x="6643" y="16491"/>
                    <a:pt x="6894" y="15920"/>
                  </a:cubicBezTo>
                  <a:cubicBezTo>
                    <a:pt x="6939" y="15806"/>
                    <a:pt x="6985" y="15669"/>
                    <a:pt x="6962" y="15555"/>
                  </a:cubicBezTo>
                  <a:lnTo>
                    <a:pt x="6962" y="15555"/>
                  </a:lnTo>
                  <a:cubicBezTo>
                    <a:pt x="6991" y="15556"/>
                    <a:pt x="7018" y="15557"/>
                    <a:pt x="7046" y="15557"/>
                  </a:cubicBezTo>
                  <a:cubicBezTo>
                    <a:pt x="7525" y="15557"/>
                    <a:pt x="7849" y="15362"/>
                    <a:pt x="7784" y="14779"/>
                  </a:cubicBezTo>
                  <a:cubicBezTo>
                    <a:pt x="7761" y="14551"/>
                    <a:pt x="7738" y="14299"/>
                    <a:pt x="7989" y="14231"/>
                  </a:cubicBezTo>
                  <a:cubicBezTo>
                    <a:pt x="8720" y="14048"/>
                    <a:pt x="8400" y="13501"/>
                    <a:pt x="8423" y="13067"/>
                  </a:cubicBezTo>
                  <a:lnTo>
                    <a:pt x="8423" y="13067"/>
                  </a:lnTo>
                  <a:cubicBezTo>
                    <a:pt x="8662" y="13258"/>
                    <a:pt x="8913" y="13324"/>
                    <a:pt x="9167" y="13324"/>
                  </a:cubicBezTo>
                  <a:cubicBezTo>
                    <a:pt x="9399" y="13324"/>
                    <a:pt x="9633" y="13269"/>
                    <a:pt x="9861" y="13204"/>
                  </a:cubicBezTo>
                  <a:cubicBezTo>
                    <a:pt x="9949" y="13172"/>
                    <a:pt x="10023" y="13154"/>
                    <a:pt x="10087" y="13154"/>
                  </a:cubicBezTo>
                  <a:cubicBezTo>
                    <a:pt x="10205" y="13154"/>
                    <a:pt x="10289" y="13215"/>
                    <a:pt x="10363" y="13364"/>
                  </a:cubicBezTo>
                  <a:cubicBezTo>
                    <a:pt x="10522" y="13505"/>
                    <a:pt x="10695" y="13592"/>
                    <a:pt x="10893" y="13592"/>
                  </a:cubicBezTo>
                  <a:cubicBezTo>
                    <a:pt x="10950" y="13592"/>
                    <a:pt x="11009" y="13584"/>
                    <a:pt x="11071" y="13569"/>
                  </a:cubicBezTo>
                  <a:cubicBezTo>
                    <a:pt x="11231" y="13501"/>
                    <a:pt x="11345" y="13364"/>
                    <a:pt x="11482" y="13250"/>
                  </a:cubicBezTo>
                  <a:cubicBezTo>
                    <a:pt x="11984" y="13044"/>
                    <a:pt x="12623" y="12976"/>
                    <a:pt x="12349" y="12154"/>
                  </a:cubicBezTo>
                  <a:cubicBezTo>
                    <a:pt x="12281" y="11994"/>
                    <a:pt x="12144" y="11880"/>
                    <a:pt x="12007" y="11766"/>
                  </a:cubicBezTo>
                  <a:cubicBezTo>
                    <a:pt x="10797" y="10830"/>
                    <a:pt x="10683" y="10100"/>
                    <a:pt x="11596" y="8890"/>
                  </a:cubicBezTo>
                  <a:cubicBezTo>
                    <a:pt x="11687" y="8753"/>
                    <a:pt x="11801" y="8616"/>
                    <a:pt x="11893" y="8479"/>
                  </a:cubicBezTo>
                  <a:cubicBezTo>
                    <a:pt x="11938" y="8411"/>
                    <a:pt x="11961" y="8319"/>
                    <a:pt x="11984" y="8228"/>
                  </a:cubicBezTo>
                  <a:cubicBezTo>
                    <a:pt x="11893" y="7703"/>
                    <a:pt x="11459" y="7338"/>
                    <a:pt x="11276" y="6858"/>
                  </a:cubicBezTo>
                  <a:cubicBezTo>
                    <a:pt x="11253" y="6813"/>
                    <a:pt x="11231" y="6767"/>
                    <a:pt x="11231" y="6699"/>
                  </a:cubicBezTo>
                  <a:lnTo>
                    <a:pt x="11231" y="6699"/>
                  </a:lnTo>
                  <a:cubicBezTo>
                    <a:pt x="11276" y="6744"/>
                    <a:pt x="11276" y="6813"/>
                    <a:pt x="11299" y="6858"/>
                  </a:cubicBezTo>
                  <a:cubicBezTo>
                    <a:pt x="11550" y="7338"/>
                    <a:pt x="11824" y="7794"/>
                    <a:pt x="12166" y="8205"/>
                  </a:cubicBezTo>
                  <a:cubicBezTo>
                    <a:pt x="12243" y="8266"/>
                    <a:pt x="12329" y="8286"/>
                    <a:pt x="12412" y="8286"/>
                  </a:cubicBezTo>
                  <a:cubicBezTo>
                    <a:pt x="12453" y="8286"/>
                    <a:pt x="12494" y="8281"/>
                    <a:pt x="12532" y="8274"/>
                  </a:cubicBezTo>
                  <a:cubicBezTo>
                    <a:pt x="12623" y="8228"/>
                    <a:pt x="12669" y="8159"/>
                    <a:pt x="12714" y="8091"/>
                  </a:cubicBezTo>
                  <a:cubicBezTo>
                    <a:pt x="12760" y="8000"/>
                    <a:pt x="12783" y="7931"/>
                    <a:pt x="12783" y="7840"/>
                  </a:cubicBezTo>
                  <a:cubicBezTo>
                    <a:pt x="12806" y="7269"/>
                    <a:pt x="12965" y="6721"/>
                    <a:pt x="13011" y="6128"/>
                  </a:cubicBezTo>
                  <a:cubicBezTo>
                    <a:pt x="13038" y="6101"/>
                    <a:pt x="13064" y="6090"/>
                    <a:pt x="13091" y="6090"/>
                  </a:cubicBezTo>
                  <a:close/>
                  <a:moveTo>
                    <a:pt x="30838" y="12747"/>
                  </a:moveTo>
                  <a:cubicBezTo>
                    <a:pt x="30838" y="12793"/>
                    <a:pt x="30815" y="12839"/>
                    <a:pt x="30792" y="12861"/>
                  </a:cubicBezTo>
                  <a:cubicBezTo>
                    <a:pt x="30964" y="13134"/>
                    <a:pt x="31175" y="13201"/>
                    <a:pt x="31400" y="13201"/>
                  </a:cubicBezTo>
                  <a:cubicBezTo>
                    <a:pt x="31618" y="13201"/>
                    <a:pt x="31847" y="13138"/>
                    <a:pt x="32064" y="13138"/>
                  </a:cubicBezTo>
                  <a:cubicBezTo>
                    <a:pt x="32128" y="13138"/>
                    <a:pt x="32191" y="13144"/>
                    <a:pt x="32253" y="13158"/>
                  </a:cubicBezTo>
                  <a:cubicBezTo>
                    <a:pt x="32297" y="13180"/>
                    <a:pt x="32338" y="13190"/>
                    <a:pt x="32377" y="13190"/>
                  </a:cubicBezTo>
                  <a:cubicBezTo>
                    <a:pt x="32601" y="13190"/>
                    <a:pt x="32747" y="12877"/>
                    <a:pt x="32948" y="12877"/>
                  </a:cubicBezTo>
                  <a:cubicBezTo>
                    <a:pt x="33001" y="12877"/>
                    <a:pt x="33058" y="12899"/>
                    <a:pt x="33120" y="12953"/>
                  </a:cubicBezTo>
                  <a:cubicBezTo>
                    <a:pt x="33417" y="13204"/>
                    <a:pt x="33759" y="13409"/>
                    <a:pt x="33965" y="13752"/>
                  </a:cubicBezTo>
                  <a:cubicBezTo>
                    <a:pt x="34170" y="14071"/>
                    <a:pt x="33851" y="14482"/>
                    <a:pt x="34170" y="14779"/>
                  </a:cubicBezTo>
                  <a:cubicBezTo>
                    <a:pt x="34307" y="14824"/>
                    <a:pt x="34490" y="14802"/>
                    <a:pt x="34581" y="14984"/>
                  </a:cubicBezTo>
                  <a:cubicBezTo>
                    <a:pt x="34522" y="14945"/>
                    <a:pt x="34463" y="14888"/>
                    <a:pt x="34374" y="14888"/>
                  </a:cubicBezTo>
                  <a:cubicBezTo>
                    <a:pt x="34360" y="14888"/>
                    <a:pt x="34345" y="14890"/>
                    <a:pt x="34330" y="14893"/>
                  </a:cubicBezTo>
                  <a:cubicBezTo>
                    <a:pt x="34056" y="15030"/>
                    <a:pt x="34033" y="15235"/>
                    <a:pt x="34193" y="15486"/>
                  </a:cubicBezTo>
                  <a:cubicBezTo>
                    <a:pt x="34261" y="15601"/>
                    <a:pt x="34353" y="15669"/>
                    <a:pt x="34444" y="15737"/>
                  </a:cubicBezTo>
                  <a:cubicBezTo>
                    <a:pt x="34512" y="15806"/>
                    <a:pt x="34581" y="15852"/>
                    <a:pt x="34627" y="15897"/>
                  </a:cubicBezTo>
                  <a:cubicBezTo>
                    <a:pt x="34878" y="16057"/>
                    <a:pt x="34695" y="16399"/>
                    <a:pt x="34855" y="16605"/>
                  </a:cubicBezTo>
                  <a:cubicBezTo>
                    <a:pt x="34775" y="16864"/>
                    <a:pt x="34800" y="17001"/>
                    <a:pt x="34975" y="17001"/>
                  </a:cubicBezTo>
                  <a:cubicBezTo>
                    <a:pt x="35000" y="17001"/>
                    <a:pt x="35029" y="16999"/>
                    <a:pt x="35060" y="16993"/>
                  </a:cubicBezTo>
                  <a:lnTo>
                    <a:pt x="35060" y="16993"/>
                  </a:lnTo>
                  <a:cubicBezTo>
                    <a:pt x="35037" y="17495"/>
                    <a:pt x="35083" y="17974"/>
                    <a:pt x="35152" y="18476"/>
                  </a:cubicBezTo>
                  <a:cubicBezTo>
                    <a:pt x="35135" y="18472"/>
                    <a:pt x="35118" y="18470"/>
                    <a:pt x="35101" y="18470"/>
                  </a:cubicBezTo>
                  <a:cubicBezTo>
                    <a:pt x="35027" y="18470"/>
                    <a:pt x="34952" y="18508"/>
                    <a:pt x="34878" y="18545"/>
                  </a:cubicBezTo>
                  <a:cubicBezTo>
                    <a:pt x="34832" y="18613"/>
                    <a:pt x="34809" y="18659"/>
                    <a:pt x="34809" y="18750"/>
                  </a:cubicBezTo>
                  <a:cubicBezTo>
                    <a:pt x="34832" y="18796"/>
                    <a:pt x="34855" y="18842"/>
                    <a:pt x="34855" y="18910"/>
                  </a:cubicBezTo>
                  <a:cubicBezTo>
                    <a:pt x="34764" y="18865"/>
                    <a:pt x="34718" y="18773"/>
                    <a:pt x="34649" y="18728"/>
                  </a:cubicBezTo>
                  <a:cubicBezTo>
                    <a:pt x="34587" y="18715"/>
                    <a:pt x="34530" y="18709"/>
                    <a:pt x="34480" y="18709"/>
                  </a:cubicBezTo>
                  <a:cubicBezTo>
                    <a:pt x="34259" y="18709"/>
                    <a:pt x="34177" y="18836"/>
                    <a:pt x="34307" y="19116"/>
                  </a:cubicBezTo>
                  <a:cubicBezTo>
                    <a:pt x="34284" y="19116"/>
                    <a:pt x="34261" y="19116"/>
                    <a:pt x="34239" y="19138"/>
                  </a:cubicBezTo>
                  <a:cubicBezTo>
                    <a:pt x="34124" y="19207"/>
                    <a:pt x="34033" y="19298"/>
                    <a:pt x="33965" y="19412"/>
                  </a:cubicBezTo>
                  <a:cubicBezTo>
                    <a:pt x="33919" y="19458"/>
                    <a:pt x="33896" y="19504"/>
                    <a:pt x="33896" y="19572"/>
                  </a:cubicBezTo>
                  <a:cubicBezTo>
                    <a:pt x="33805" y="19663"/>
                    <a:pt x="33714" y="19755"/>
                    <a:pt x="33622" y="19846"/>
                  </a:cubicBezTo>
                  <a:cubicBezTo>
                    <a:pt x="33599" y="19823"/>
                    <a:pt x="33599" y="19800"/>
                    <a:pt x="33577" y="19800"/>
                  </a:cubicBezTo>
                  <a:cubicBezTo>
                    <a:pt x="33440" y="19709"/>
                    <a:pt x="33280" y="19663"/>
                    <a:pt x="33143" y="19618"/>
                  </a:cubicBezTo>
                  <a:cubicBezTo>
                    <a:pt x="33074" y="19595"/>
                    <a:pt x="33006" y="19572"/>
                    <a:pt x="32915" y="19572"/>
                  </a:cubicBezTo>
                  <a:cubicBezTo>
                    <a:pt x="32892" y="19565"/>
                    <a:pt x="32869" y="19562"/>
                    <a:pt x="32846" y="19562"/>
                  </a:cubicBezTo>
                  <a:cubicBezTo>
                    <a:pt x="32801" y="19562"/>
                    <a:pt x="32755" y="19572"/>
                    <a:pt x="32709" y="19572"/>
                  </a:cubicBezTo>
                  <a:cubicBezTo>
                    <a:pt x="32641" y="19595"/>
                    <a:pt x="32572" y="19641"/>
                    <a:pt x="32504" y="19686"/>
                  </a:cubicBezTo>
                  <a:cubicBezTo>
                    <a:pt x="32458" y="19709"/>
                    <a:pt x="32390" y="19755"/>
                    <a:pt x="32344" y="19800"/>
                  </a:cubicBezTo>
                  <a:cubicBezTo>
                    <a:pt x="32207" y="19914"/>
                    <a:pt x="32070" y="20029"/>
                    <a:pt x="32002" y="20188"/>
                  </a:cubicBezTo>
                  <a:cubicBezTo>
                    <a:pt x="31979" y="20211"/>
                    <a:pt x="31979" y="20211"/>
                    <a:pt x="31979" y="20234"/>
                  </a:cubicBezTo>
                  <a:lnTo>
                    <a:pt x="31819" y="20234"/>
                  </a:lnTo>
                  <a:cubicBezTo>
                    <a:pt x="31819" y="20188"/>
                    <a:pt x="31819" y="20166"/>
                    <a:pt x="31819" y="20143"/>
                  </a:cubicBezTo>
                  <a:cubicBezTo>
                    <a:pt x="31796" y="20074"/>
                    <a:pt x="31751" y="20029"/>
                    <a:pt x="31705" y="19983"/>
                  </a:cubicBezTo>
                  <a:cubicBezTo>
                    <a:pt x="31589" y="19912"/>
                    <a:pt x="31473" y="19882"/>
                    <a:pt x="31359" y="19882"/>
                  </a:cubicBezTo>
                  <a:cubicBezTo>
                    <a:pt x="31180" y="19882"/>
                    <a:pt x="31005" y="19954"/>
                    <a:pt x="30838" y="20051"/>
                  </a:cubicBezTo>
                  <a:cubicBezTo>
                    <a:pt x="30746" y="20097"/>
                    <a:pt x="30655" y="20166"/>
                    <a:pt x="30541" y="20188"/>
                  </a:cubicBezTo>
                  <a:cubicBezTo>
                    <a:pt x="30450" y="20211"/>
                    <a:pt x="30335" y="20211"/>
                    <a:pt x="30221" y="20211"/>
                  </a:cubicBezTo>
                  <a:cubicBezTo>
                    <a:pt x="29993" y="20211"/>
                    <a:pt x="29788" y="20188"/>
                    <a:pt x="29559" y="20166"/>
                  </a:cubicBezTo>
                  <a:cubicBezTo>
                    <a:pt x="29331" y="20166"/>
                    <a:pt x="29103" y="20166"/>
                    <a:pt x="28897" y="20211"/>
                  </a:cubicBezTo>
                  <a:cubicBezTo>
                    <a:pt x="28920" y="20006"/>
                    <a:pt x="28897" y="19800"/>
                    <a:pt x="28920" y="19618"/>
                  </a:cubicBezTo>
                  <a:cubicBezTo>
                    <a:pt x="28897" y="19526"/>
                    <a:pt x="28852" y="19458"/>
                    <a:pt x="28783" y="19412"/>
                  </a:cubicBezTo>
                  <a:cubicBezTo>
                    <a:pt x="28395" y="19344"/>
                    <a:pt x="28281" y="19116"/>
                    <a:pt x="28235" y="18750"/>
                  </a:cubicBezTo>
                  <a:cubicBezTo>
                    <a:pt x="28190" y="18271"/>
                    <a:pt x="27984" y="17883"/>
                    <a:pt x="27459" y="17860"/>
                  </a:cubicBezTo>
                  <a:cubicBezTo>
                    <a:pt x="27437" y="17837"/>
                    <a:pt x="27437" y="17815"/>
                    <a:pt x="27437" y="17792"/>
                  </a:cubicBezTo>
                  <a:cubicBezTo>
                    <a:pt x="27277" y="17609"/>
                    <a:pt x="27208" y="17381"/>
                    <a:pt x="27277" y="17153"/>
                  </a:cubicBezTo>
                  <a:cubicBezTo>
                    <a:pt x="27322" y="16993"/>
                    <a:pt x="27368" y="16833"/>
                    <a:pt x="27391" y="16673"/>
                  </a:cubicBezTo>
                  <a:cubicBezTo>
                    <a:pt x="27437" y="16240"/>
                    <a:pt x="27437" y="15806"/>
                    <a:pt x="27528" y="15372"/>
                  </a:cubicBezTo>
                  <a:cubicBezTo>
                    <a:pt x="27528" y="15349"/>
                    <a:pt x="27528" y="15349"/>
                    <a:pt x="27528" y="15327"/>
                  </a:cubicBezTo>
                  <a:cubicBezTo>
                    <a:pt x="27733" y="15327"/>
                    <a:pt x="27870" y="15167"/>
                    <a:pt x="28030" y="15076"/>
                  </a:cubicBezTo>
                  <a:cubicBezTo>
                    <a:pt x="28395" y="14939"/>
                    <a:pt x="28555" y="14619"/>
                    <a:pt x="28646" y="14277"/>
                  </a:cubicBezTo>
                  <a:cubicBezTo>
                    <a:pt x="28715" y="14140"/>
                    <a:pt x="28829" y="14071"/>
                    <a:pt x="28966" y="14026"/>
                  </a:cubicBezTo>
                  <a:cubicBezTo>
                    <a:pt x="29080" y="13980"/>
                    <a:pt x="29194" y="13934"/>
                    <a:pt x="29263" y="13843"/>
                  </a:cubicBezTo>
                  <a:cubicBezTo>
                    <a:pt x="29338" y="13506"/>
                    <a:pt x="29366" y="13122"/>
                    <a:pt x="29728" y="13122"/>
                  </a:cubicBezTo>
                  <a:cubicBezTo>
                    <a:pt x="29807" y="13122"/>
                    <a:pt x="29902" y="13140"/>
                    <a:pt x="30016" y="13181"/>
                  </a:cubicBezTo>
                  <a:lnTo>
                    <a:pt x="30130" y="13181"/>
                  </a:lnTo>
                  <a:cubicBezTo>
                    <a:pt x="30221" y="13158"/>
                    <a:pt x="30290" y="13113"/>
                    <a:pt x="30358" y="13090"/>
                  </a:cubicBezTo>
                  <a:cubicBezTo>
                    <a:pt x="30541" y="12976"/>
                    <a:pt x="30723" y="12907"/>
                    <a:pt x="30838" y="12747"/>
                  </a:cubicBezTo>
                  <a:close/>
                  <a:moveTo>
                    <a:pt x="33029" y="20462"/>
                  </a:moveTo>
                  <a:lnTo>
                    <a:pt x="33029" y="20462"/>
                  </a:lnTo>
                  <a:cubicBezTo>
                    <a:pt x="33006" y="20485"/>
                    <a:pt x="33006" y="20531"/>
                    <a:pt x="33006" y="20554"/>
                  </a:cubicBezTo>
                  <a:cubicBezTo>
                    <a:pt x="32983" y="20554"/>
                    <a:pt x="32983" y="20554"/>
                    <a:pt x="32983" y="20531"/>
                  </a:cubicBezTo>
                  <a:cubicBezTo>
                    <a:pt x="33006" y="20508"/>
                    <a:pt x="33006" y="20485"/>
                    <a:pt x="33029" y="20462"/>
                  </a:cubicBezTo>
                  <a:close/>
                  <a:moveTo>
                    <a:pt x="26638" y="20736"/>
                  </a:moveTo>
                  <a:cubicBezTo>
                    <a:pt x="26638" y="20759"/>
                    <a:pt x="26638" y="20759"/>
                    <a:pt x="26661" y="20782"/>
                  </a:cubicBezTo>
                  <a:lnTo>
                    <a:pt x="26638" y="20782"/>
                  </a:lnTo>
                  <a:cubicBezTo>
                    <a:pt x="26638" y="20759"/>
                    <a:pt x="26638" y="20759"/>
                    <a:pt x="26615" y="20759"/>
                  </a:cubicBezTo>
                  <a:cubicBezTo>
                    <a:pt x="26615" y="20736"/>
                    <a:pt x="26615" y="20736"/>
                    <a:pt x="26638" y="20736"/>
                  </a:cubicBezTo>
                  <a:close/>
                  <a:moveTo>
                    <a:pt x="35745" y="20896"/>
                  </a:moveTo>
                  <a:cubicBezTo>
                    <a:pt x="35745" y="20919"/>
                    <a:pt x="35745" y="20919"/>
                    <a:pt x="35768" y="20942"/>
                  </a:cubicBezTo>
                  <a:cubicBezTo>
                    <a:pt x="35745" y="20964"/>
                    <a:pt x="35745" y="20987"/>
                    <a:pt x="35722" y="20987"/>
                  </a:cubicBezTo>
                  <a:cubicBezTo>
                    <a:pt x="35722" y="20964"/>
                    <a:pt x="35745" y="20942"/>
                    <a:pt x="35745" y="20896"/>
                  </a:cubicBezTo>
                  <a:close/>
                  <a:moveTo>
                    <a:pt x="7850" y="26083"/>
                  </a:moveTo>
                  <a:cubicBezTo>
                    <a:pt x="7858" y="26083"/>
                    <a:pt x="7864" y="26089"/>
                    <a:pt x="7875" y="26100"/>
                  </a:cubicBezTo>
                  <a:cubicBezTo>
                    <a:pt x="7868" y="26093"/>
                    <a:pt x="7860" y="26090"/>
                    <a:pt x="7852" y="26090"/>
                  </a:cubicBezTo>
                  <a:cubicBezTo>
                    <a:pt x="7837" y="26090"/>
                    <a:pt x="7822" y="26100"/>
                    <a:pt x="7807" y="26100"/>
                  </a:cubicBezTo>
                  <a:cubicBezTo>
                    <a:pt x="7830" y="26089"/>
                    <a:pt x="7841" y="26083"/>
                    <a:pt x="7850" y="26083"/>
                  </a:cubicBezTo>
                  <a:close/>
                  <a:moveTo>
                    <a:pt x="7921" y="26146"/>
                  </a:moveTo>
                  <a:cubicBezTo>
                    <a:pt x="7921" y="26169"/>
                    <a:pt x="7944" y="26169"/>
                    <a:pt x="7944" y="26169"/>
                  </a:cubicBezTo>
                  <a:lnTo>
                    <a:pt x="7921" y="26169"/>
                  </a:lnTo>
                  <a:cubicBezTo>
                    <a:pt x="7921" y="26146"/>
                    <a:pt x="7921" y="26146"/>
                    <a:pt x="7921" y="26146"/>
                  </a:cubicBezTo>
                  <a:close/>
                  <a:moveTo>
                    <a:pt x="7989" y="26214"/>
                  </a:moveTo>
                  <a:cubicBezTo>
                    <a:pt x="8012" y="26237"/>
                    <a:pt x="8035" y="26237"/>
                    <a:pt x="8035" y="26260"/>
                  </a:cubicBezTo>
                  <a:cubicBezTo>
                    <a:pt x="8012" y="26237"/>
                    <a:pt x="8012" y="26237"/>
                    <a:pt x="7989" y="26214"/>
                  </a:cubicBezTo>
                  <a:close/>
                  <a:moveTo>
                    <a:pt x="11505" y="27515"/>
                  </a:moveTo>
                  <a:lnTo>
                    <a:pt x="11505" y="27515"/>
                  </a:lnTo>
                  <a:cubicBezTo>
                    <a:pt x="11527" y="27538"/>
                    <a:pt x="11550" y="27561"/>
                    <a:pt x="11596" y="27584"/>
                  </a:cubicBezTo>
                  <a:lnTo>
                    <a:pt x="11527" y="27584"/>
                  </a:lnTo>
                  <a:cubicBezTo>
                    <a:pt x="11527" y="27561"/>
                    <a:pt x="11505" y="27538"/>
                    <a:pt x="11505" y="27515"/>
                  </a:cubicBezTo>
                  <a:close/>
                  <a:moveTo>
                    <a:pt x="14198" y="27858"/>
                  </a:moveTo>
                  <a:lnTo>
                    <a:pt x="14198" y="27858"/>
                  </a:lnTo>
                  <a:cubicBezTo>
                    <a:pt x="14198" y="27858"/>
                    <a:pt x="14221" y="27881"/>
                    <a:pt x="14221" y="27903"/>
                  </a:cubicBezTo>
                  <a:cubicBezTo>
                    <a:pt x="14198" y="27903"/>
                    <a:pt x="14198" y="27881"/>
                    <a:pt x="14198" y="27858"/>
                  </a:cubicBezTo>
                  <a:close/>
                  <a:moveTo>
                    <a:pt x="34627" y="28200"/>
                  </a:moveTo>
                  <a:cubicBezTo>
                    <a:pt x="34672" y="28246"/>
                    <a:pt x="34718" y="28291"/>
                    <a:pt x="34764" y="28314"/>
                  </a:cubicBezTo>
                  <a:cubicBezTo>
                    <a:pt x="34718" y="28314"/>
                    <a:pt x="34672" y="28291"/>
                    <a:pt x="34627" y="28269"/>
                  </a:cubicBezTo>
                  <a:cubicBezTo>
                    <a:pt x="34627" y="28246"/>
                    <a:pt x="34627" y="28223"/>
                    <a:pt x="34627" y="28200"/>
                  </a:cubicBezTo>
                  <a:close/>
                  <a:moveTo>
                    <a:pt x="9967" y="29750"/>
                  </a:moveTo>
                  <a:lnTo>
                    <a:pt x="9967" y="29750"/>
                  </a:lnTo>
                  <a:cubicBezTo>
                    <a:pt x="9977" y="29752"/>
                    <a:pt x="9988" y="29752"/>
                    <a:pt x="9998" y="29752"/>
                  </a:cubicBezTo>
                  <a:cubicBezTo>
                    <a:pt x="9998" y="29759"/>
                    <a:pt x="9996" y="29762"/>
                    <a:pt x="9992" y="29762"/>
                  </a:cubicBezTo>
                  <a:cubicBezTo>
                    <a:pt x="9987" y="29762"/>
                    <a:pt x="9979" y="29757"/>
                    <a:pt x="9967" y="29750"/>
                  </a:cubicBezTo>
                  <a:close/>
                  <a:moveTo>
                    <a:pt x="33493" y="30160"/>
                  </a:moveTo>
                  <a:cubicBezTo>
                    <a:pt x="33511" y="30160"/>
                    <a:pt x="33533" y="30183"/>
                    <a:pt x="33508" y="30232"/>
                  </a:cubicBezTo>
                  <a:cubicBezTo>
                    <a:pt x="33485" y="30232"/>
                    <a:pt x="33508" y="30209"/>
                    <a:pt x="33485" y="30209"/>
                  </a:cubicBezTo>
                  <a:cubicBezTo>
                    <a:pt x="33464" y="30177"/>
                    <a:pt x="33477" y="30160"/>
                    <a:pt x="33493" y="30160"/>
                  </a:cubicBezTo>
                  <a:close/>
                  <a:moveTo>
                    <a:pt x="19836" y="35344"/>
                  </a:moveTo>
                  <a:cubicBezTo>
                    <a:pt x="19859" y="35367"/>
                    <a:pt x="19859" y="35390"/>
                    <a:pt x="19881" y="35413"/>
                  </a:cubicBezTo>
                  <a:cubicBezTo>
                    <a:pt x="20087" y="36006"/>
                    <a:pt x="20201" y="36645"/>
                    <a:pt x="20794" y="37033"/>
                  </a:cubicBezTo>
                  <a:cubicBezTo>
                    <a:pt x="20817" y="37079"/>
                    <a:pt x="20840" y="37102"/>
                    <a:pt x="20863" y="37148"/>
                  </a:cubicBezTo>
                  <a:cubicBezTo>
                    <a:pt x="20817" y="37125"/>
                    <a:pt x="20772" y="37102"/>
                    <a:pt x="20726" y="37079"/>
                  </a:cubicBezTo>
                  <a:cubicBezTo>
                    <a:pt x="20543" y="37695"/>
                    <a:pt x="20201" y="38220"/>
                    <a:pt x="19676" y="38631"/>
                  </a:cubicBezTo>
                  <a:cubicBezTo>
                    <a:pt x="19394" y="38837"/>
                    <a:pt x="19097" y="38940"/>
                    <a:pt x="18789" y="38940"/>
                  </a:cubicBezTo>
                  <a:cubicBezTo>
                    <a:pt x="18449" y="38940"/>
                    <a:pt x="18095" y="38814"/>
                    <a:pt x="17736" y="38563"/>
                  </a:cubicBezTo>
                  <a:cubicBezTo>
                    <a:pt x="17097" y="38129"/>
                    <a:pt x="16846" y="37330"/>
                    <a:pt x="17097" y="36531"/>
                  </a:cubicBezTo>
                  <a:cubicBezTo>
                    <a:pt x="17302" y="35869"/>
                    <a:pt x="17736" y="35458"/>
                    <a:pt x="18489" y="35436"/>
                  </a:cubicBezTo>
                  <a:cubicBezTo>
                    <a:pt x="18517" y="35434"/>
                    <a:pt x="18544" y="35434"/>
                    <a:pt x="18571" y="35434"/>
                  </a:cubicBezTo>
                  <a:cubicBezTo>
                    <a:pt x="18872" y="35434"/>
                    <a:pt x="19164" y="35510"/>
                    <a:pt x="19460" y="35510"/>
                  </a:cubicBezTo>
                  <a:cubicBezTo>
                    <a:pt x="19584" y="35510"/>
                    <a:pt x="19709" y="35497"/>
                    <a:pt x="19836" y="35458"/>
                  </a:cubicBezTo>
                  <a:cubicBezTo>
                    <a:pt x="19836" y="35413"/>
                    <a:pt x="19836" y="35390"/>
                    <a:pt x="19836" y="35344"/>
                  </a:cubicBezTo>
                  <a:close/>
                  <a:moveTo>
                    <a:pt x="34307" y="35687"/>
                  </a:moveTo>
                  <a:cubicBezTo>
                    <a:pt x="34946" y="35869"/>
                    <a:pt x="35677" y="35824"/>
                    <a:pt x="36110" y="36440"/>
                  </a:cubicBezTo>
                  <a:cubicBezTo>
                    <a:pt x="36224" y="36600"/>
                    <a:pt x="36293" y="36782"/>
                    <a:pt x="36338" y="36965"/>
                  </a:cubicBezTo>
                  <a:cubicBezTo>
                    <a:pt x="36361" y="37033"/>
                    <a:pt x="36384" y="37125"/>
                    <a:pt x="36407" y="37193"/>
                  </a:cubicBezTo>
                  <a:cubicBezTo>
                    <a:pt x="36498" y="37536"/>
                    <a:pt x="36498" y="37878"/>
                    <a:pt x="36270" y="38152"/>
                  </a:cubicBezTo>
                  <a:cubicBezTo>
                    <a:pt x="36224" y="38220"/>
                    <a:pt x="36179" y="38289"/>
                    <a:pt x="36133" y="38357"/>
                  </a:cubicBezTo>
                  <a:cubicBezTo>
                    <a:pt x="35859" y="38859"/>
                    <a:pt x="35380" y="39133"/>
                    <a:pt x="34900" y="39407"/>
                  </a:cubicBezTo>
                  <a:cubicBezTo>
                    <a:pt x="34786" y="39499"/>
                    <a:pt x="34627" y="39544"/>
                    <a:pt x="34467" y="39613"/>
                  </a:cubicBezTo>
                  <a:cubicBezTo>
                    <a:pt x="34223" y="39613"/>
                    <a:pt x="33962" y="39541"/>
                    <a:pt x="33698" y="39541"/>
                  </a:cubicBezTo>
                  <a:cubicBezTo>
                    <a:pt x="33665" y="39541"/>
                    <a:pt x="33632" y="39542"/>
                    <a:pt x="33599" y="39544"/>
                  </a:cubicBezTo>
                  <a:cubicBezTo>
                    <a:pt x="33462" y="39316"/>
                    <a:pt x="33348" y="39065"/>
                    <a:pt x="33052" y="38974"/>
                  </a:cubicBezTo>
                  <a:cubicBezTo>
                    <a:pt x="33029" y="38654"/>
                    <a:pt x="33052" y="38312"/>
                    <a:pt x="32960" y="37992"/>
                  </a:cubicBezTo>
                  <a:cubicBezTo>
                    <a:pt x="32778" y="37285"/>
                    <a:pt x="32869" y="36691"/>
                    <a:pt x="33348" y="36235"/>
                  </a:cubicBezTo>
                  <a:cubicBezTo>
                    <a:pt x="33440" y="36189"/>
                    <a:pt x="33554" y="36166"/>
                    <a:pt x="33645" y="36120"/>
                  </a:cubicBezTo>
                  <a:cubicBezTo>
                    <a:pt x="33759" y="36098"/>
                    <a:pt x="33873" y="36052"/>
                    <a:pt x="33965" y="35961"/>
                  </a:cubicBezTo>
                  <a:cubicBezTo>
                    <a:pt x="34079" y="35869"/>
                    <a:pt x="34170" y="35778"/>
                    <a:pt x="34284" y="35687"/>
                  </a:cubicBezTo>
                  <a:close/>
                  <a:moveTo>
                    <a:pt x="17120" y="39887"/>
                  </a:moveTo>
                  <a:cubicBezTo>
                    <a:pt x="17120" y="39909"/>
                    <a:pt x="17097" y="39932"/>
                    <a:pt x="17097" y="39955"/>
                  </a:cubicBezTo>
                  <a:cubicBezTo>
                    <a:pt x="17097" y="39955"/>
                    <a:pt x="17074" y="39932"/>
                    <a:pt x="17074" y="39932"/>
                  </a:cubicBezTo>
                  <a:cubicBezTo>
                    <a:pt x="17074" y="39909"/>
                    <a:pt x="17097" y="39909"/>
                    <a:pt x="17120" y="39887"/>
                  </a:cubicBezTo>
                  <a:close/>
                  <a:moveTo>
                    <a:pt x="29012" y="35732"/>
                  </a:moveTo>
                  <a:cubicBezTo>
                    <a:pt x="29034" y="35755"/>
                    <a:pt x="29057" y="35801"/>
                    <a:pt x="29080" y="35824"/>
                  </a:cubicBezTo>
                  <a:cubicBezTo>
                    <a:pt x="29742" y="35915"/>
                    <a:pt x="30495" y="35755"/>
                    <a:pt x="30860" y="36508"/>
                  </a:cubicBezTo>
                  <a:cubicBezTo>
                    <a:pt x="30929" y="36577"/>
                    <a:pt x="30975" y="36645"/>
                    <a:pt x="31020" y="36714"/>
                  </a:cubicBezTo>
                  <a:cubicBezTo>
                    <a:pt x="31089" y="36760"/>
                    <a:pt x="31134" y="36828"/>
                    <a:pt x="31180" y="36896"/>
                  </a:cubicBezTo>
                  <a:cubicBezTo>
                    <a:pt x="31614" y="37353"/>
                    <a:pt x="31522" y="37924"/>
                    <a:pt x="31545" y="38471"/>
                  </a:cubicBezTo>
                  <a:cubicBezTo>
                    <a:pt x="31568" y="38608"/>
                    <a:pt x="31545" y="38768"/>
                    <a:pt x="31545" y="38905"/>
                  </a:cubicBezTo>
                  <a:cubicBezTo>
                    <a:pt x="31545" y="38951"/>
                    <a:pt x="31545" y="38974"/>
                    <a:pt x="31568" y="39019"/>
                  </a:cubicBezTo>
                  <a:cubicBezTo>
                    <a:pt x="31568" y="39019"/>
                    <a:pt x="31568" y="39042"/>
                    <a:pt x="31568" y="39042"/>
                  </a:cubicBezTo>
                  <a:cubicBezTo>
                    <a:pt x="31545" y="39039"/>
                    <a:pt x="31523" y="39038"/>
                    <a:pt x="31502" y="39038"/>
                  </a:cubicBezTo>
                  <a:cubicBezTo>
                    <a:pt x="31153" y="39038"/>
                    <a:pt x="30933" y="39368"/>
                    <a:pt x="30632" y="39476"/>
                  </a:cubicBezTo>
                  <a:cubicBezTo>
                    <a:pt x="30472" y="39613"/>
                    <a:pt x="30313" y="39750"/>
                    <a:pt x="30290" y="39978"/>
                  </a:cubicBezTo>
                  <a:cubicBezTo>
                    <a:pt x="30267" y="39932"/>
                    <a:pt x="30244" y="39887"/>
                    <a:pt x="30221" y="39841"/>
                  </a:cubicBezTo>
                  <a:cubicBezTo>
                    <a:pt x="30116" y="39864"/>
                    <a:pt x="30011" y="39872"/>
                    <a:pt x="29906" y="39872"/>
                  </a:cubicBezTo>
                  <a:cubicBezTo>
                    <a:pt x="29637" y="39872"/>
                    <a:pt x="29369" y="39818"/>
                    <a:pt x="29105" y="39818"/>
                  </a:cubicBezTo>
                  <a:cubicBezTo>
                    <a:pt x="28958" y="39818"/>
                    <a:pt x="28813" y="39834"/>
                    <a:pt x="28669" y="39887"/>
                  </a:cubicBezTo>
                  <a:cubicBezTo>
                    <a:pt x="28646" y="39864"/>
                    <a:pt x="28624" y="39818"/>
                    <a:pt x="28578" y="39795"/>
                  </a:cubicBezTo>
                  <a:cubicBezTo>
                    <a:pt x="27756" y="38723"/>
                    <a:pt x="27939" y="37536"/>
                    <a:pt x="28190" y="36326"/>
                  </a:cubicBezTo>
                  <a:cubicBezTo>
                    <a:pt x="28190" y="36326"/>
                    <a:pt x="28190" y="36303"/>
                    <a:pt x="28190" y="36280"/>
                  </a:cubicBezTo>
                  <a:cubicBezTo>
                    <a:pt x="28213" y="36280"/>
                    <a:pt x="28213" y="36280"/>
                    <a:pt x="28235" y="36257"/>
                  </a:cubicBezTo>
                  <a:cubicBezTo>
                    <a:pt x="28418" y="35983"/>
                    <a:pt x="28806" y="35983"/>
                    <a:pt x="29012" y="35732"/>
                  </a:cubicBezTo>
                  <a:close/>
                  <a:moveTo>
                    <a:pt x="11487" y="36514"/>
                  </a:moveTo>
                  <a:cubicBezTo>
                    <a:pt x="11800" y="36514"/>
                    <a:pt x="12118" y="36557"/>
                    <a:pt x="12440" y="36600"/>
                  </a:cubicBezTo>
                  <a:cubicBezTo>
                    <a:pt x="12806" y="36691"/>
                    <a:pt x="12988" y="36988"/>
                    <a:pt x="13171" y="37285"/>
                  </a:cubicBezTo>
                  <a:cubicBezTo>
                    <a:pt x="13262" y="37421"/>
                    <a:pt x="13331" y="37558"/>
                    <a:pt x="13376" y="37695"/>
                  </a:cubicBezTo>
                  <a:cubicBezTo>
                    <a:pt x="13490" y="38015"/>
                    <a:pt x="13399" y="38334"/>
                    <a:pt x="13308" y="38631"/>
                  </a:cubicBezTo>
                  <a:cubicBezTo>
                    <a:pt x="13216" y="38974"/>
                    <a:pt x="12943" y="39293"/>
                    <a:pt x="13102" y="39658"/>
                  </a:cubicBezTo>
                  <a:lnTo>
                    <a:pt x="13079" y="39658"/>
                  </a:lnTo>
                  <a:cubicBezTo>
                    <a:pt x="12520" y="39836"/>
                    <a:pt x="11960" y="40050"/>
                    <a:pt x="11412" y="40050"/>
                  </a:cubicBezTo>
                  <a:cubicBezTo>
                    <a:pt x="10977" y="40050"/>
                    <a:pt x="10549" y="39915"/>
                    <a:pt x="10135" y="39521"/>
                  </a:cubicBezTo>
                  <a:cubicBezTo>
                    <a:pt x="10089" y="39544"/>
                    <a:pt x="10067" y="39544"/>
                    <a:pt x="10044" y="39567"/>
                  </a:cubicBezTo>
                  <a:cubicBezTo>
                    <a:pt x="10044" y="39567"/>
                    <a:pt x="10044" y="39567"/>
                    <a:pt x="10044" y="39544"/>
                  </a:cubicBezTo>
                  <a:cubicBezTo>
                    <a:pt x="10089" y="39499"/>
                    <a:pt x="10112" y="39407"/>
                    <a:pt x="10112" y="39339"/>
                  </a:cubicBezTo>
                  <a:cubicBezTo>
                    <a:pt x="10089" y="39225"/>
                    <a:pt x="10044" y="39111"/>
                    <a:pt x="10021" y="38996"/>
                  </a:cubicBezTo>
                  <a:cubicBezTo>
                    <a:pt x="9930" y="38449"/>
                    <a:pt x="9679" y="37901"/>
                    <a:pt x="9930" y="37330"/>
                  </a:cubicBezTo>
                  <a:cubicBezTo>
                    <a:pt x="9998" y="37193"/>
                    <a:pt x="10067" y="37056"/>
                    <a:pt x="10181" y="36942"/>
                  </a:cubicBezTo>
                  <a:cubicBezTo>
                    <a:pt x="10203" y="36919"/>
                    <a:pt x="10226" y="36896"/>
                    <a:pt x="10272" y="36874"/>
                  </a:cubicBezTo>
                  <a:cubicBezTo>
                    <a:pt x="10318" y="36828"/>
                    <a:pt x="10386" y="36782"/>
                    <a:pt x="10455" y="36737"/>
                  </a:cubicBezTo>
                  <a:cubicBezTo>
                    <a:pt x="10792" y="36568"/>
                    <a:pt x="11137" y="36514"/>
                    <a:pt x="11487" y="36514"/>
                  </a:cubicBezTo>
                  <a:close/>
                  <a:moveTo>
                    <a:pt x="23556" y="36372"/>
                  </a:moveTo>
                  <a:cubicBezTo>
                    <a:pt x="23579" y="36372"/>
                    <a:pt x="23602" y="36394"/>
                    <a:pt x="23625" y="36417"/>
                  </a:cubicBezTo>
                  <a:cubicBezTo>
                    <a:pt x="23967" y="36577"/>
                    <a:pt x="24378" y="36463"/>
                    <a:pt x="24720" y="36645"/>
                  </a:cubicBezTo>
                  <a:cubicBezTo>
                    <a:pt x="26341" y="37536"/>
                    <a:pt x="26524" y="37878"/>
                    <a:pt x="26273" y="39362"/>
                  </a:cubicBezTo>
                  <a:cubicBezTo>
                    <a:pt x="26273" y="39521"/>
                    <a:pt x="26250" y="39658"/>
                    <a:pt x="26227" y="39818"/>
                  </a:cubicBezTo>
                  <a:cubicBezTo>
                    <a:pt x="26204" y="39887"/>
                    <a:pt x="26181" y="39955"/>
                    <a:pt x="26181" y="40024"/>
                  </a:cubicBezTo>
                  <a:cubicBezTo>
                    <a:pt x="26158" y="40115"/>
                    <a:pt x="26181" y="40206"/>
                    <a:pt x="26250" y="40275"/>
                  </a:cubicBezTo>
                  <a:cubicBezTo>
                    <a:pt x="26044" y="40343"/>
                    <a:pt x="25907" y="40503"/>
                    <a:pt x="25748" y="40640"/>
                  </a:cubicBezTo>
                  <a:cubicBezTo>
                    <a:pt x="25679" y="40685"/>
                    <a:pt x="25611" y="40731"/>
                    <a:pt x="25565" y="40777"/>
                  </a:cubicBezTo>
                  <a:cubicBezTo>
                    <a:pt x="25291" y="40982"/>
                    <a:pt x="25017" y="41005"/>
                    <a:pt x="24698" y="41028"/>
                  </a:cubicBezTo>
                  <a:cubicBezTo>
                    <a:pt x="24563" y="41065"/>
                    <a:pt x="24428" y="41078"/>
                    <a:pt x="24293" y="41078"/>
                  </a:cubicBezTo>
                  <a:cubicBezTo>
                    <a:pt x="23926" y="41078"/>
                    <a:pt x="23559" y="40976"/>
                    <a:pt x="23191" y="40959"/>
                  </a:cubicBezTo>
                  <a:cubicBezTo>
                    <a:pt x="23100" y="40959"/>
                    <a:pt x="23031" y="40959"/>
                    <a:pt x="22963" y="40982"/>
                  </a:cubicBezTo>
                  <a:cubicBezTo>
                    <a:pt x="22917" y="40937"/>
                    <a:pt x="22849" y="40914"/>
                    <a:pt x="22826" y="40845"/>
                  </a:cubicBezTo>
                  <a:cubicBezTo>
                    <a:pt x="22369" y="40320"/>
                    <a:pt x="22232" y="39681"/>
                    <a:pt x="22073" y="39042"/>
                  </a:cubicBezTo>
                  <a:cubicBezTo>
                    <a:pt x="22141" y="38426"/>
                    <a:pt x="21981" y="37764"/>
                    <a:pt x="22461" y="37262"/>
                  </a:cubicBezTo>
                  <a:cubicBezTo>
                    <a:pt x="22484" y="37193"/>
                    <a:pt x="22529" y="37148"/>
                    <a:pt x="22598" y="37125"/>
                  </a:cubicBezTo>
                  <a:cubicBezTo>
                    <a:pt x="22620" y="37102"/>
                    <a:pt x="22666" y="37079"/>
                    <a:pt x="22689" y="37079"/>
                  </a:cubicBezTo>
                  <a:cubicBezTo>
                    <a:pt x="22735" y="37033"/>
                    <a:pt x="22780" y="36988"/>
                    <a:pt x="22826" y="36942"/>
                  </a:cubicBezTo>
                  <a:cubicBezTo>
                    <a:pt x="22849" y="36896"/>
                    <a:pt x="22849" y="36874"/>
                    <a:pt x="22872" y="36851"/>
                  </a:cubicBezTo>
                  <a:cubicBezTo>
                    <a:pt x="22872" y="36805"/>
                    <a:pt x="22872" y="36782"/>
                    <a:pt x="22872" y="36737"/>
                  </a:cubicBezTo>
                  <a:cubicBezTo>
                    <a:pt x="22849" y="36714"/>
                    <a:pt x="22849" y="36714"/>
                    <a:pt x="22826" y="36691"/>
                  </a:cubicBezTo>
                  <a:lnTo>
                    <a:pt x="22826" y="36691"/>
                  </a:lnTo>
                  <a:cubicBezTo>
                    <a:pt x="22872" y="36714"/>
                    <a:pt x="22917" y="36737"/>
                    <a:pt x="22963" y="36737"/>
                  </a:cubicBezTo>
                  <a:cubicBezTo>
                    <a:pt x="23008" y="36737"/>
                    <a:pt x="23031" y="36737"/>
                    <a:pt x="23054" y="36714"/>
                  </a:cubicBezTo>
                  <a:cubicBezTo>
                    <a:pt x="23123" y="36691"/>
                    <a:pt x="23168" y="36668"/>
                    <a:pt x="23237" y="36623"/>
                  </a:cubicBezTo>
                  <a:cubicBezTo>
                    <a:pt x="23282" y="36600"/>
                    <a:pt x="23351" y="36577"/>
                    <a:pt x="23397" y="36554"/>
                  </a:cubicBezTo>
                  <a:cubicBezTo>
                    <a:pt x="23442" y="36508"/>
                    <a:pt x="23488" y="36463"/>
                    <a:pt x="23533" y="36417"/>
                  </a:cubicBezTo>
                  <a:cubicBezTo>
                    <a:pt x="23533" y="36394"/>
                    <a:pt x="23556" y="36372"/>
                    <a:pt x="23556" y="36372"/>
                  </a:cubicBezTo>
                  <a:close/>
                  <a:moveTo>
                    <a:pt x="28304" y="40685"/>
                  </a:moveTo>
                  <a:cubicBezTo>
                    <a:pt x="28372" y="40765"/>
                    <a:pt x="28469" y="40765"/>
                    <a:pt x="28566" y="40765"/>
                  </a:cubicBezTo>
                  <a:cubicBezTo>
                    <a:pt x="28663" y="40765"/>
                    <a:pt x="28760" y="40765"/>
                    <a:pt x="28829" y="40845"/>
                  </a:cubicBezTo>
                  <a:cubicBezTo>
                    <a:pt x="29194" y="41096"/>
                    <a:pt x="29537" y="41325"/>
                    <a:pt x="29628" y="41804"/>
                  </a:cubicBezTo>
                  <a:cubicBezTo>
                    <a:pt x="29651" y="41827"/>
                    <a:pt x="29651" y="41850"/>
                    <a:pt x="29673" y="41872"/>
                  </a:cubicBezTo>
                  <a:cubicBezTo>
                    <a:pt x="29605" y="41850"/>
                    <a:pt x="29559" y="41804"/>
                    <a:pt x="29514" y="41781"/>
                  </a:cubicBezTo>
                  <a:cubicBezTo>
                    <a:pt x="29445" y="41850"/>
                    <a:pt x="29422" y="41918"/>
                    <a:pt x="29400" y="42009"/>
                  </a:cubicBezTo>
                  <a:cubicBezTo>
                    <a:pt x="29217" y="43767"/>
                    <a:pt x="29057" y="43949"/>
                    <a:pt x="27665" y="44132"/>
                  </a:cubicBezTo>
                  <a:cubicBezTo>
                    <a:pt x="27506" y="44172"/>
                    <a:pt x="27339" y="44196"/>
                    <a:pt x="27173" y="44196"/>
                  </a:cubicBezTo>
                  <a:cubicBezTo>
                    <a:pt x="27054" y="44196"/>
                    <a:pt x="26935" y="44184"/>
                    <a:pt x="26820" y="44155"/>
                  </a:cubicBezTo>
                  <a:cubicBezTo>
                    <a:pt x="26706" y="44132"/>
                    <a:pt x="26569" y="44109"/>
                    <a:pt x="26455" y="44109"/>
                  </a:cubicBezTo>
                  <a:cubicBezTo>
                    <a:pt x="26364" y="44109"/>
                    <a:pt x="26295" y="44086"/>
                    <a:pt x="26204" y="44086"/>
                  </a:cubicBezTo>
                  <a:cubicBezTo>
                    <a:pt x="25611" y="44041"/>
                    <a:pt x="25428" y="43653"/>
                    <a:pt x="25405" y="43128"/>
                  </a:cubicBezTo>
                  <a:cubicBezTo>
                    <a:pt x="25382" y="42648"/>
                    <a:pt x="25565" y="42260"/>
                    <a:pt x="25702" y="41827"/>
                  </a:cubicBezTo>
                  <a:cubicBezTo>
                    <a:pt x="25748" y="41667"/>
                    <a:pt x="25793" y="41484"/>
                    <a:pt x="25953" y="41370"/>
                  </a:cubicBezTo>
                  <a:cubicBezTo>
                    <a:pt x="26021" y="41325"/>
                    <a:pt x="26067" y="41279"/>
                    <a:pt x="26136" y="41233"/>
                  </a:cubicBezTo>
                  <a:cubicBezTo>
                    <a:pt x="26387" y="41005"/>
                    <a:pt x="26820" y="41028"/>
                    <a:pt x="27003" y="40685"/>
                  </a:cubicBezTo>
                  <a:cubicBezTo>
                    <a:pt x="27201" y="40857"/>
                    <a:pt x="27414" y="40914"/>
                    <a:pt x="27634" y="40914"/>
                  </a:cubicBezTo>
                  <a:cubicBezTo>
                    <a:pt x="27794" y="40914"/>
                    <a:pt x="27958" y="40884"/>
                    <a:pt x="28121" y="40845"/>
                  </a:cubicBezTo>
                  <a:cubicBezTo>
                    <a:pt x="28167" y="40777"/>
                    <a:pt x="28235" y="40731"/>
                    <a:pt x="28304" y="40685"/>
                  </a:cubicBezTo>
                  <a:close/>
                  <a:moveTo>
                    <a:pt x="15978" y="40160"/>
                  </a:moveTo>
                  <a:cubicBezTo>
                    <a:pt x="16252" y="40252"/>
                    <a:pt x="16572" y="40229"/>
                    <a:pt x="16800" y="40457"/>
                  </a:cubicBezTo>
                  <a:cubicBezTo>
                    <a:pt x="16914" y="40480"/>
                    <a:pt x="17028" y="40503"/>
                    <a:pt x="17142" y="40503"/>
                  </a:cubicBezTo>
                  <a:cubicBezTo>
                    <a:pt x="17142" y="40526"/>
                    <a:pt x="17142" y="40526"/>
                    <a:pt x="17142" y="40526"/>
                  </a:cubicBezTo>
                  <a:lnTo>
                    <a:pt x="17165" y="40526"/>
                  </a:lnTo>
                  <a:cubicBezTo>
                    <a:pt x="17142" y="40549"/>
                    <a:pt x="17120" y="40594"/>
                    <a:pt x="17120" y="40663"/>
                  </a:cubicBezTo>
                  <a:cubicBezTo>
                    <a:pt x="17416" y="41644"/>
                    <a:pt x="17348" y="42580"/>
                    <a:pt x="16846" y="43470"/>
                  </a:cubicBezTo>
                  <a:cubicBezTo>
                    <a:pt x="16363" y="44056"/>
                    <a:pt x="16067" y="44303"/>
                    <a:pt x="15653" y="44303"/>
                  </a:cubicBezTo>
                  <a:cubicBezTo>
                    <a:pt x="15421" y="44303"/>
                    <a:pt x="15152" y="44226"/>
                    <a:pt x="14791" y="44086"/>
                  </a:cubicBezTo>
                  <a:cubicBezTo>
                    <a:pt x="14700" y="44018"/>
                    <a:pt x="14609" y="43927"/>
                    <a:pt x="14517" y="43858"/>
                  </a:cubicBezTo>
                  <a:cubicBezTo>
                    <a:pt x="14289" y="43630"/>
                    <a:pt x="14129" y="43356"/>
                    <a:pt x="13992" y="43082"/>
                  </a:cubicBezTo>
                  <a:cubicBezTo>
                    <a:pt x="13787" y="42489"/>
                    <a:pt x="13627" y="41872"/>
                    <a:pt x="13787" y="41233"/>
                  </a:cubicBezTo>
                  <a:cubicBezTo>
                    <a:pt x="13810" y="41165"/>
                    <a:pt x="13833" y="41096"/>
                    <a:pt x="13878" y="41028"/>
                  </a:cubicBezTo>
                  <a:cubicBezTo>
                    <a:pt x="14015" y="40640"/>
                    <a:pt x="14358" y="40549"/>
                    <a:pt x="14700" y="40434"/>
                  </a:cubicBezTo>
                  <a:cubicBezTo>
                    <a:pt x="14814" y="40389"/>
                    <a:pt x="14928" y="40320"/>
                    <a:pt x="14997" y="40206"/>
                  </a:cubicBezTo>
                  <a:cubicBezTo>
                    <a:pt x="15083" y="40370"/>
                    <a:pt x="15183" y="40423"/>
                    <a:pt x="15289" y="40423"/>
                  </a:cubicBezTo>
                  <a:cubicBezTo>
                    <a:pt x="15464" y="40423"/>
                    <a:pt x="15657" y="40280"/>
                    <a:pt x="15841" y="40252"/>
                  </a:cubicBezTo>
                  <a:cubicBezTo>
                    <a:pt x="15887" y="40229"/>
                    <a:pt x="15933" y="40206"/>
                    <a:pt x="15978" y="40160"/>
                  </a:cubicBezTo>
                  <a:close/>
                  <a:moveTo>
                    <a:pt x="33211" y="40640"/>
                  </a:moveTo>
                  <a:cubicBezTo>
                    <a:pt x="33440" y="40685"/>
                    <a:pt x="33645" y="40754"/>
                    <a:pt x="33828" y="40868"/>
                  </a:cubicBezTo>
                  <a:cubicBezTo>
                    <a:pt x="34284" y="41096"/>
                    <a:pt x="34604" y="41553"/>
                    <a:pt x="35083" y="41781"/>
                  </a:cubicBezTo>
                  <a:cubicBezTo>
                    <a:pt x="35037" y="41804"/>
                    <a:pt x="34969" y="41850"/>
                    <a:pt x="34900" y="41918"/>
                  </a:cubicBezTo>
                  <a:cubicBezTo>
                    <a:pt x="34741" y="42329"/>
                    <a:pt x="34946" y="42740"/>
                    <a:pt x="34946" y="43151"/>
                  </a:cubicBezTo>
                  <a:cubicBezTo>
                    <a:pt x="34969" y="43721"/>
                    <a:pt x="34809" y="44201"/>
                    <a:pt x="34147" y="44246"/>
                  </a:cubicBezTo>
                  <a:cubicBezTo>
                    <a:pt x="33766" y="44281"/>
                    <a:pt x="33381" y="44319"/>
                    <a:pt x="33001" y="44319"/>
                  </a:cubicBezTo>
                  <a:cubicBezTo>
                    <a:pt x="32379" y="44319"/>
                    <a:pt x="31769" y="44218"/>
                    <a:pt x="31203" y="43835"/>
                  </a:cubicBezTo>
                  <a:cubicBezTo>
                    <a:pt x="31157" y="43813"/>
                    <a:pt x="31134" y="43790"/>
                    <a:pt x="31089" y="43790"/>
                  </a:cubicBezTo>
                  <a:cubicBezTo>
                    <a:pt x="31408" y="42900"/>
                    <a:pt x="31317" y="41895"/>
                    <a:pt x="31682" y="41005"/>
                  </a:cubicBezTo>
                  <a:cubicBezTo>
                    <a:pt x="31682" y="40982"/>
                    <a:pt x="31682" y="40937"/>
                    <a:pt x="31659" y="40891"/>
                  </a:cubicBezTo>
                  <a:lnTo>
                    <a:pt x="31705" y="40891"/>
                  </a:lnTo>
                  <a:lnTo>
                    <a:pt x="31751" y="40868"/>
                  </a:lnTo>
                  <a:cubicBezTo>
                    <a:pt x="32230" y="40731"/>
                    <a:pt x="32732" y="40640"/>
                    <a:pt x="33211" y="40640"/>
                  </a:cubicBezTo>
                  <a:close/>
                  <a:moveTo>
                    <a:pt x="8583" y="41256"/>
                  </a:moveTo>
                  <a:cubicBezTo>
                    <a:pt x="8811" y="41507"/>
                    <a:pt x="9108" y="41484"/>
                    <a:pt x="9427" y="41507"/>
                  </a:cubicBezTo>
                  <a:cubicBezTo>
                    <a:pt x="10477" y="41553"/>
                    <a:pt x="10934" y="42146"/>
                    <a:pt x="10888" y="43379"/>
                  </a:cubicBezTo>
                  <a:cubicBezTo>
                    <a:pt x="10843" y="44201"/>
                    <a:pt x="10295" y="44657"/>
                    <a:pt x="9336" y="44657"/>
                  </a:cubicBezTo>
                  <a:cubicBezTo>
                    <a:pt x="8788" y="44634"/>
                    <a:pt x="8309" y="44497"/>
                    <a:pt x="7967" y="44064"/>
                  </a:cubicBezTo>
                  <a:cubicBezTo>
                    <a:pt x="7373" y="43539"/>
                    <a:pt x="7556" y="42854"/>
                    <a:pt x="7556" y="42215"/>
                  </a:cubicBezTo>
                  <a:cubicBezTo>
                    <a:pt x="7533" y="42169"/>
                    <a:pt x="7533" y="42146"/>
                    <a:pt x="7510" y="42123"/>
                  </a:cubicBezTo>
                  <a:lnTo>
                    <a:pt x="7624" y="42123"/>
                  </a:lnTo>
                  <a:cubicBezTo>
                    <a:pt x="7624" y="42101"/>
                    <a:pt x="7624" y="42055"/>
                    <a:pt x="7624" y="42032"/>
                  </a:cubicBezTo>
                  <a:cubicBezTo>
                    <a:pt x="7647" y="42032"/>
                    <a:pt x="7647" y="42055"/>
                    <a:pt x="7670" y="42055"/>
                  </a:cubicBezTo>
                  <a:cubicBezTo>
                    <a:pt x="7852" y="42032"/>
                    <a:pt x="7967" y="41895"/>
                    <a:pt x="8035" y="41735"/>
                  </a:cubicBezTo>
                  <a:cubicBezTo>
                    <a:pt x="8058" y="41667"/>
                    <a:pt x="8081" y="41621"/>
                    <a:pt x="8104" y="41553"/>
                  </a:cubicBezTo>
                  <a:cubicBezTo>
                    <a:pt x="8286" y="41484"/>
                    <a:pt x="8423" y="41393"/>
                    <a:pt x="8583" y="41256"/>
                  </a:cubicBezTo>
                  <a:close/>
                  <a:moveTo>
                    <a:pt x="19379" y="41256"/>
                  </a:moveTo>
                  <a:lnTo>
                    <a:pt x="19379" y="41256"/>
                  </a:lnTo>
                  <a:cubicBezTo>
                    <a:pt x="19607" y="41433"/>
                    <a:pt x="19849" y="41477"/>
                    <a:pt x="20101" y="41477"/>
                  </a:cubicBezTo>
                  <a:cubicBezTo>
                    <a:pt x="20303" y="41477"/>
                    <a:pt x="20512" y="41449"/>
                    <a:pt x="20726" y="41439"/>
                  </a:cubicBezTo>
                  <a:cubicBezTo>
                    <a:pt x="20772" y="41416"/>
                    <a:pt x="20817" y="41393"/>
                    <a:pt x="20886" y="41370"/>
                  </a:cubicBezTo>
                  <a:cubicBezTo>
                    <a:pt x="21160" y="41667"/>
                    <a:pt x="21434" y="41987"/>
                    <a:pt x="21707" y="42283"/>
                  </a:cubicBezTo>
                  <a:cubicBezTo>
                    <a:pt x="21685" y="42306"/>
                    <a:pt x="21662" y="42352"/>
                    <a:pt x="21639" y="42397"/>
                  </a:cubicBezTo>
                  <a:cubicBezTo>
                    <a:pt x="21867" y="43356"/>
                    <a:pt x="21434" y="44132"/>
                    <a:pt x="20931" y="44885"/>
                  </a:cubicBezTo>
                  <a:cubicBezTo>
                    <a:pt x="20931" y="44908"/>
                    <a:pt x="20931" y="44908"/>
                    <a:pt x="20931" y="44908"/>
                  </a:cubicBezTo>
                  <a:cubicBezTo>
                    <a:pt x="20706" y="45091"/>
                    <a:pt x="20463" y="45161"/>
                    <a:pt x="20208" y="45161"/>
                  </a:cubicBezTo>
                  <a:cubicBezTo>
                    <a:pt x="20050" y="45161"/>
                    <a:pt x="19888" y="45134"/>
                    <a:pt x="19722" y="45091"/>
                  </a:cubicBezTo>
                  <a:cubicBezTo>
                    <a:pt x="19356" y="44885"/>
                    <a:pt x="19128" y="44543"/>
                    <a:pt x="18831" y="44269"/>
                  </a:cubicBezTo>
                  <a:cubicBezTo>
                    <a:pt x="18831" y="44223"/>
                    <a:pt x="18831" y="44178"/>
                    <a:pt x="18831" y="44132"/>
                  </a:cubicBezTo>
                  <a:cubicBezTo>
                    <a:pt x="18466" y="43082"/>
                    <a:pt x="18649" y="42146"/>
                    <a:pt x="19402" y="41325"/>
                  </a:cubicBezTo>
                  <a:cubicBezTo>
                    <a:pt x="19402" y="41302"/>
                    <a:pt x="19379" y="41279"/>
                    <a:pt x="19379" y="41256"/>
                  </a:cubicBezTo>
                  <a:close/>
                  <a:moveTo>
                    <a:pt x="27847" y="46985"/>
                  </a:moveTo>
                  <a:lnTo>
                    <a:pt x="27847" y="46985"/>
                  </a:lnTo>
                  <a:cubicBezTo>
                    <a:pt x="27893" y="47054"/>
                    <a:pt x="27916" y="47145"/>
                    <a:pt x="27916" y="47259"/>
                  </a:cubicBezTo>
                  <a:cubicBezTo>
                    <a:pt x="27893" y="47168"/>
                    <a:pt x="27870" y="47077"/>
                    <a:pt x="27847" y="46985"/>
                  </a:cubicBezTo>
                  <a:close/>
                  <a:moveTo>
                    <a:pt x="23827" y="44201"/>
                  </a:moveTo>
                  <a:cubicBezTo>
                    <a:pt x="24038" y="44201"/>
                    <a:pt x="24261" y="44226"/>
                    <a:pt x="24492" y="44269"/>
                  </a:cubicBezTo>
                  <a:cubicBezTo>
                    <a:pt x="24720" y="44338"/>
                    <a:pt x="24903" y="44474"/>
                    <a:pt x="24971" y="44726"/>
                  </a:cubicBezTo>
                  <a:cubicBezTo>
                    <a:pt x="25223" y="45456"/>
                    <a:pt x="25223" y="46164"/>
                    <a:pt x="24675" y="46780"/>
                  </a:cubicBezTo>
                  <a:cubicBezTo>
                    <a:pt x="24606" y="46848"/>
                    <a:pt x="24561" y="46917"/>
                    <a:pt x="24469" y="46962"/>
                  </a:cubicBezTo>
                  <a:cubicBezTo>
                    <a:pt x="24074" y="47206"/>
                    <a:pt x="23648" y="47338"/>
                    <a:pt x="23218" y="47338"/>
                  </a:cubicBezTo>
                  <a:cubicBezTo>
                    <a:pt x="23003" y="47338"/>
                    <a:pt x="22788" y="47305"/>
                    <a:pt x="22575" y="47236"/>
                  </a:cubicBezTo>
                  <a:cubicBezTo>
                    <a:pt x="21936" y="47031"/>
                    <a:pt x="22210" y="46369"/>
                    <a:pt x="22095" y="45912"/>
                  </a:cubicBezTo>
                  <a:cubicBezTo>
                    <a:pt x="22073" y="45798"/>
                    <a:pt x="22027" y="45684"/>
                    <a:pt x="21959" y="45593"/>
                  </a:cubicBezTo>
                  <a:cubicBezTo>
                    <a:pt x="21936" y="45570"/>
                    <a:pt x="21913" y="45570"/>
                    <a:pt x="21890" y="45547"/>
                  </a:cubicBezTo>
                  <a:cubicBezTo>
                    <a:pt x="21890" y="45547"/>
                    <a:pt x="21890" y="45524"/>
                    <a:pt x="21890" y="45502"/>
                  </a:cubicBezTo>
                  <a:lnTo>
                    <a:pt x="21913" y="45502"/>
                  </a:lnTo>
                  <a:cubicBezTo>
                    <a:pt x="22073" y="45479"/>
                    <a:pt x="22187" y="45387"/>
                    <a:pt x="22255" y="45251"/>
                  </a:cubicBezTo>
                  <a:cubicBezTo>
                    <a:pt x="22587" y="44466"/>
                    <a:pt x="23144" y="44201"/>
                    <a:pt x="23827" y="44201"/>
                  </a:cubicBezTo>
                  <a:close/>
                  <a:moveTo>
                    <a:pt x="30472" y="44543"/>
                  </a:moveTo>
                  <a:lnTo>
                    <a:pt x="30472" y="44543"/>
                  </a:lnTo>
                  <a:cubicBezTo>
                    <a:pt x="30450" y="44634"/>
                    <a:pt x="30472" y="44703"/>
                    <a:pt x="30541" y="44771"/>
                  </a:cubicBezTo>
                  <a:cubicBezTo>
                    <a:pt x="31728" y="45616"/>
                    <a:pt x="31888" y="46049"/>
                    <a:pt x="31591" y="47419"/>
                  </a:cubicBezTo>
                  <a:cubicBezTo>
                    <a:pt x="31454" y="47738"/>
                    <a:pt x="31226" y="47921"/>
                    <a:pt x="30906" y="47990"/>
                  </a:cubicBezTo>
                  <a:cubicBezTo>
                    <a:pt x="30646" y="48113"/>
                    <a:pt x="30390" y="48160"/>
                    <a:pt x="30136" y="48160"/>
                  </a:cubicBezTo>
                  <a:cubicBezTo>
                    <a:pt x="29590" y="48160"/>
                    <a:pt x="29055" y="47940"/>
                    <a:pt x="28509" y="47784"/>
                  </a:cubicBezTo>
                  <a:cubicBezTo>
                    <a:pt x="28509" y="47784"/>
                    <a:pt x="28509" y="47761"/>
                    <a:pt x="28487" y="47761"/>
                  </a:cubicBezTo>
                  <a:lnTo>
                    <a:pt x="28532" y="47761"/>
                  </a:lnTo>
                  <a:cubicBezTo>
                    <a:pt x="28601" y="47624"/>
                    <a:pt x="28624" y="47510"/>
                    <a:pt x="28601" y="47373"/>
                  </a:cubicBezTo>
                  <a:cubicBezTo>
                    <a:pt x="28372" y="45273"/>
                    <a:pt x="28509" y="45068"/>
                    <a:pt x="30404" y="44611"/>
                  </a:cubicBezTo>
                  <a:cubicBezTo>
                    <a:pt x="30427" y="44589"/>
                    <a:pt x="30450" y="44566"/>
                    <a:pt x="30472" y="44543"/>
                  </a:cubicBezTo>
                  <a:close/>
                  <a:moveTo>
                    <a:pt x="26731" y="46606"/>
                  </a:moveTo>
                  <a:cubicBezTo>
                    <a:pt x="26969" y="46606"/>
                    <a:pt x="27267" y="46717"/>
                    <a:pt x="27642" y="46940"/>
                  </a:cubicBezTo>
                  <a:cubicBezTo>
                    <a:pt x="27688" y="46917"/>
                    <a:pt x="27711" y="46894"/>
                    <a:pt x="27733" y="46871"/>
                  </a:cubicBezTo>
                  <a:lnTo>
                    <a:pt x="27733" y="46894"/>
                  </a:lnTo>
                  <a:lnTo>
                    <a:pt x="27711" y="46894"/>
                  </a:lnTo>
                  <a:cubicBezTo>
                    <a:pt x="27482" y="47099"/>
                    <a:pt x="27551" y="47396"/>
                    <a:pt x="27482" y="47647"/>
                  </a:cubicBezTo>
                  <a:cubicBezTo>
                    <a:pt x="27381" y="48070"/>
                    <a:pt x="27130" y="48267"/>
                    <a:pt x="26811" y="48267"/>
                  </a:cubicBezTo>
                  <a:cubicBezTo>
                    <a:pt x="26700" y="48267"/>
                    <a:pt x="26580" y="48242"/>
                    <a:pt x="26455" y="48195"/>
                  </a:cubicBezTo>
                  <a:cubicBezTo>
                    <a:pt x="25976" y="48012"/>
                    <a:pt x="25907" y="47579"/>
                    <a:pt x="26090" y="47122"/>
                  </a:cubicBezTo>
                  <a:cubicBezTo>
                    <a:pt x="26230" y="46780"/>
                    <a:pt x="26433" y="46606"/>
                    <a:pt x="26731" y="46606"/>
                  </a:cubicBezTo>
                  <a:close/>
                  <a:moveTo>
                    <a:pt x="7944" y="46027"/>
                  </a:moveTo>
                  <a:cubicBezTo>
                    <a:pt x="8400" y="46027"/>
                    <a:pt x="8834" y="46095"/>
                    <a:pt x="9062" y="46574"/>
                  </a:cubicBezTo>
                  <a:cubicBezTo>
                    <a:pt x="9290" y="47054"/>
                    <a:pt x="9222" y="47442"/>
                    <a:pt x="8834" y="47784"/>
                  </a:cubicBezTo>
                  <a:cubicBezTo>
                    <a:pt x="8674" y="47921"/>
                    <a:pt x="8469" y="48081"/>
                    <a:pt x="8560" y="48332"/>
                  </a:cubicBezTo>
                  <a:lnTo>
                    <a:pt x="8514" y="48332"/>
                  </a:lnTo>
                  <a:cubicBezTo>
                    <a:pt x="7967" y="48058"/>
                    <a:pt x="7350" y="48012"/>
                    <a:pt x="6803" y="47716"/>
                  </a:cubicBezTo>
                  <a:lnTo>
                    <a:pt x="6780" y="47716"/>
                  </a:lnTo>
                  <a:cubicBezTo>
                    <a:pt x="6916" y="47218"/>
                    <a:pt x="7029" y="46697"/>
                    <a:pt x="6942" y="46177"/>
                  </a:cubicBezTo>
                  <a:lnTo>
                    <a:pt x="6942" y="46177"/>
                  </a:lnTo>
                  <a:cubicBezTo>
                    <a:pt x="6947" y="46194"/>
                    <a:pt x="6962" y="46209"/>
                    <a:pt x="6962" y="46209"/>
                  </a:cubicBezTo>
                  <a:cubicBezTo>
                    <a:pt x="6980" y="46210"/>
                    <a:pt x="6998" y="46211"/>
                    <a:pt x="7016" y="46211"/>
                  </a:cubicBezTo>
                  <a:cubicBezTo>
                    <a:pt x="7336" y="46211"/>
                    <a:pt x="7619" y="46027"/>
                    <a:pt x="7944" y="46027"/>
                  </a:cubicBezTo>
                  <a:close/>
                  <a:moveTo>
                    <a:pt x="9679" y="48834"/>
                  </a:moveTo>
                  <a:cubicBezTo>
                    <a:pt x="9679" y="48857"/>
                    <a:pt x="9679" y="48880"/>
                    <a:pt x="9656" y="48903"/>
                  </a:cubicBezTo>
                  <a:cubicBezTo>
                    <a:pt x="9656" y="48880"/>
                    <a:pt x="9656" y="48857"/>
                    <a:pt x="9633" y="48834"/>
                  </a:cubicBezTo>
                  <a:close/>
                  <a:moveTo>
                    <a:pt x="21263" y="1"/>
                  </a:moveTo>
                  <a:cubicBezTo>
                    <a:pt x="21177" y="1"/>
                    <a:pt x="21038" y="56"/>
                    <a:pt x="20817" y="148"/>
                  </a:cubicBezTo>
                  <a:cubicBezTo>
                    <a:pt x="20749" y="216"/>
                    <a:pt x="20726" y="285"/>
                    <a:pt x="20840" y="330"/>
                  </a:cubicBezTo>
                  <a:cubicBezTo>
                    <a:pt x="20886" y="330"/>
                    <a:pt x="20931" y="353"/>
                    <a:pt x="20977" y="376"/>
                  </a:cubicBezTo>
                  <a:cubicBezTo>
                    <a:pt x="20758" y="315"/>
                    <a:pt x="20536" y="294"/>
                    <a:pt x="20311" y="294"/>
                  </a:cubicBezTo>
                  <a:cubicBezTo>
                    <a:pt x="19951" y="294"/>
                    <a:pt x="19585" y="348"/>
                    <a:pt x="19219" y="376"/>
                  </a:cubicBezTo>
                  <a:cubicBezTo>
                    <a:pt x="19037" y="399"/>
                    <a:pt x="18900" y="490"/>
                    <a:pt x="18831" y="673"/>
                  </a:cubicBezTo>
                  <a:cubicBezTo>
                    <a:pt x="18831" y="696"/>
                    <a:pt x="18831" y="718"/>
                    <a:pt x="18831" y="741"/>
                  </a:cubicBezTo>
                  <a:cubicBezTo>
                    <a:pt x="18763" y="627"/>
                    <a:pt x="18672" y="513"/>
                    <a:pt x="18558" y="399"/>
                  </a:cubicBezTo>
                  <a:cubicBezTo>
                    <a:pt x="17439" y="422"/>
                    <a:pt x="16321" y="445"/>
                    <a:pt x="15202" y="445"/>
                  </a:cubicBezTo>
                  <a:cubicBezTo>
                    <a:pt x="15076" y="447"/>
                    <a:pt x="14949" y="448"/>
                    <a:pt x="14823" y="448"/>
                  </a:cubicBezTo>
                  <a:cubicBezTo>
                    <a:pt x="14266" y="448"/>
                    <a:pt x="13706" y="430"/>
                    <a:pt x="13143" y="430"/>
                  </a:cubicBezTo>
                  <a:cubicBezTo>
                    <a:pt x="12538" y="430"/>
                    <a:pt x="11930" y="451"/>
                    <a:pt x="11322" y="536"/>
                  </a:cubicBezTo>
                  <a:cubicBezTo>
                    <a:pt x="11253" y="581"/>
                    <a:pt x="11139" y="650"/>
                    <a:pt x="11116" y="718"/>
                  </a:cubicBezTo>
                  <a:lnTo>
                    <a:pt x="10820" y="718"/>
                  </a:lnTo>
                  <a:cubicBezTo>
                    <a:pt x="10774" y="673"/>
                    <a:pt x="10706" y="627"/>
                    <a:pt x="10660" y="559"/>
                  </a:cubicBezTo>
                  <a:cubicBezTo>
                    <a:pt x="10592" y="536"/>
                    <a:pt x="10523" y="513"/>
                    <a:pt x="10455" y="513"/>
                  </a:cubicBezTo>
                  <a:lnTo>
                    <a:pt x="10569" y="513"/>
                  </a:lnTo>
                  <a:cubicBezTo>
                    <a:pt x="10774" y="399"/>
                    <a:pt x="10774" y="285"/>
                    <a:pt x="10569" y="171"/>
                  </a:cubicBezTo>
                  <a:cubicBezTo>
                    <a:pt x="10523" y="171"/>
                    <a:pt x="10455" y="148"/>
                    <a:pt x="10409" y="148"/>
                  </a:cubicBezTo>
                  <a:cubicBezTo>
                    <a:pt x="10249" y="148"/>
                    <a:pt x="10112" y="171"/>
                    <a:pt x="10044" y="330"/>
                  </a:cubicBezTo>
                  <a:cubicBezTo>
                    <a:pt x="10158" y="399"/>
                    <a:pt x="10295" y="467"/>
                    <a:pt x="10432" y="490"/>
                  </a:cubicBezTo>
                  <a:cubicBezTo>
                    <a:pt x="10226" y="467"/>
                    <a:pt x="10021" y="467"/>
                    <a:pt x="9838" y="445"/>
                  </a:cubicBezTo>
                  <a:lnTo>
                    <a:pt x="9542" y="445"/>
                  </a:lnTo>
                  <a:cubicBezTo>
                    <a:pt x="9154" y="490"/>
                    <a:pt x="8720" y="376"/>
                    <a:pt x="8400" y="718"/>
                  </a:cubicBezTo>
                  <a:cubicBezTo>
                    <a:pt x="8377" y="627"/>
                    <a:pt x="8309" y="581"/>
                    <a:pt x="8172" y="536"/>
                  </a:cubicBezTo>
                  <a:cubicBezTo>
                    <a:pt x="7864" y="456"/>
                    <a:pt x="7556" y="439"/>
                    <a:pt x="7245" y="439"/>
                  </a:cubicBezTo>
                  <a:cubicBezTo>
                    <a:pt x="7012" y="439"/>
                    <a:pt x="6777" y="448"/>
                    <a:pt x="6539" y="448"/>
                  </a:cubicBezTo>
                  <a:cubicBezTo>
                    <a:pt x="6460" y="448"/>
                    <a:pt x="6380" y="447"/>
                    <a:pt x="6300" y="445"/>
                  </a:cubicBezTo>
                  <a:cubicBezTo>
                    <a:pt x="5570" y="422"/>
                    <a:pt x="4817" y="399"/>
                    <a:pt x="4086" y="399"/>
                  </a:cubicBezTo>
                  <a:cubicBezTo>
                    <a:pt x="4063" y="376"/>
                    <a:pt x="4041" y="353"/>
                    <a:pt x="3995" y="353"/>
                  </a:cubicBezTo>
                  <a:cubicBezTo>
                    <a:pt x="3949" y="353"/>
                    <a:pt x="3881" y="330"/>
                    <a:pt x="3835" y="330"/>
                  </a:cubicBezTo>
                  <a:cubicBezTo>
                    <a:pt x="3801" y="296"/>
                    <a:pt x="3767" y="279"/>
                    <a:pt x="3735" y="279"/>
                  </a:cubicBezTo>
                  <a:cubicBezTo>
                    <a:pt x="3704" y="279"/>
                    <a:pt x="3675" y="296"/>
                    <a:pt x="3653" y="330"/>
                  </a:cubicBezTo>
                  <a:cubicBezTo>
                    <a:pt x="3630" y="353"/>
                    <a:pt x="3653" y="376"/>
                    <a:pt x="3653" y="399"/>
                  </a:cubicBezTo>
                  <a:cubicBezTo>
                    <a:pt x="3379" y="399"/>
                    <a:pt x="3105" y="399"/>
                    <a:pt x="2854" y="422"/>
                  </a:cubicBezTo>
                  <a:lnTo>
                    <a:pt x="2557" y="422"/>
                  </a:lnTo>
                  <a:cubicBezTo>
                    <a:pt x="2290" y="448"/>
                    <a:pt x="2030" y="460"/>
                    <a:pt x="1769" y="460"/>
                  </a:cubicBezTo>
                  <a:cubicBezTo>
                    <a:pt x="1585" y="460"/>
                    <a:pt x="1399" y="454"/>
                    <a:pt x="1210" y="445"/>
                  </a:cubicBezTo>
                  <a:cubicBezTo>
                    <a:pt x="1152" y="445"/>
                    <a:pt x="1095" y="444"/>
                    <a:pt x="1037" y="444"/>
                  </a:cubicBezTo>
                  <a:cubicBezTo>
                    <a:pt x="663" y="444"/>
                    <a:pt x="297" y="461"/>
                    <a:pt x="1" y="718"/>
                  </a:cubicBezTo>
                  <a:cubicBezTo>
                    <a:pt x="1" y="833"/>
                    <a:pt x="1" y="947"/>
                    <a:pt x="1" y="1061"/>
                  </a:cubicBezTo>
                  <a:cubicBezTo>
                    <a:pt x="252" y="1883"/>
                    <a:pt x="206" y="2773"/>
                    <a:pt x="320" y="3617"/>
                  </a:cubicBezTo>
                  <a:cubicBezTo>
                    <a:pt x="252" y="3754"/>
                    <a:pt x="252" y="3868"/>
                    <a:pt x="389" y="3937"/>
                  </a:cubicBezTo>
                  <a:cubicBezTo>
                    <a:pt x="594" y="4234"/>
                    <a:pt x="480" y="4576"/>
                    <a:pt x="526" y="4895"/>
                  </a:cubicBezTo>
                  <a:cubicBezTo>
                    <a:pt x="594" y="5147"/>
                    <a:pt x="480" y="5443"/>
                    <a:pt x="708" y="5672"/>
                  </a:cubicBezTo>
                  <a:cubicBezTo>
                    <a:pt x="685" y="5717"/>
                    <a:pt x="708" y="5763"/>
                    <a:pt x="731" y="5808"/>
                  </a:cubicBezTo>
                  <a:cubicBezTo>
                    <a:pt x="640" y="6288"/>
                    <a:pt x="799" y="6767"/>
                    <a:pt x="754" y="7224"/>
                  </a:cubicBezTo>
                  <a:cubicBezTo>
                    <a:pt x="799" y="7246"/>
                    <a:pt x="845" y="7269"/>
                    <a:pt x="914" y="7269"/>
                  </a:cubicBezTo>
                  <a:cubicBezTo>
                    <a:pt x="1028" y="8000"/>
                    <a:pt x="1142" y="8707"/>
                    <a:pt x="1096" y="9461"/>
                  </a:cubicBezTo>
                  <a:cubicBezTo>
                    <a:pt x="1096" y="9643"/>
                    <a:pt x="1051" y="9849"/>
                    <a:pt x="1233" y="10008"/>
                  </a:cubicBezTo>
                  <a:lnTo>
                    <a:pt x="1279" y="10921"/>
                  </a:lnTo>
                  <a:cubicBezTo>
                    <a:pt x="1507" y="11629"/>
                    <a:pt x="1644" y="12359"/>
                    <a:pt x="1598" y="13113"/>
                  </a:cubicBezTo>
                  <a:lnTo>
                    <a:pt x="1644" y="13478"/>
                  </a:lnTo>
                  <a:cubicBezTo>
                    <a:pt x="1758" y="13957"/>
                    <a:pt x="1849" y="14436"/>
                    <a:pt x="1827" y="14939"/>
                  </a:cubicBezTo>
                  <a:cubicBezTo>
                    <a:pt x="2055" y="15874"/>
                    <a:pt x="2192" y="16833"/>
                    <a:pt x="2215" y="17792"/>
                  </a:cubicBezTo>
                  <a:cubicBezTo>
                    <a:pt x="2215" y="17837"/>
                    <a:pt x="2237" y="17860"/>
                    <a:pt x="2283" y="17883"/>
                  </a:cubicBezTo>
                  <a:cubicBezTo>
                    <a:pt x="2283" y="17929"/>
                    <a:pt x="2283" y="17974"/>
                    <a:pt x="2283" y="18020"/>
                  </a:cubicBezTo>
                  <a:cubicBezTo>
                    <a:pt x="2283" y="18088"/>
                    <a:pt x="2283" y="18157"/>
                    <a:pt x="2306" y="18225"/>
                  </a:cubicBezTo>
                  <a:cubicBezTo>
                    <a:pt x="2397" y="18956"/>
                    <a:pt x="2625" y="19663"/>
                    <a:pt x="2534" y="20417"/>
                  </a:cubicBezTo>
                  <a:cubicBezTo>
                    <a:pt x="2192" y="20805"/>
                    <a:pt x="2534" y="21056"/>
                    <a:pt x="2717" y="21330"/>
                  </a:cubicBezTo>
                  <a:cubicBezTo>
                    <a:pt x="2717" y="21489"/>
                    <a:pt x="2740" y="21672"/>
                    <a:pt x="2762" y="21832"/>
                  </a:cubicBezTo>
                  <a:cubicBezTo>
                    <a:pt x="2740" y="22037"/>
                    <a:pt x="2717" y="22243"/>
                    <a:pt x="2717" y="22448"/>
                  </a:cubicBezTo>
                  <a:cubicBezTo>
                    <a:pt x="2740" y="22585"/>
                    <a:pt x="2785" y="22699"/>
                    <a:pt x="2899" y="22790"/>
                  </a:cubicBezTo>
                  <a:cubicBezTo>
                    <a:pt x="2899" y="22905"/>
                    <a:pt x="2899" y="23019"/>
                    <a:pt x="2899" y="23156"/>
                  </a:cubicBezTo>
                  <a:cubicBezTo>
                    <a:pt x="3150" y="23795"/>
                    <a:pt x="3059" y="24502"/>
                    <a:pt x="3265" y="25164"/>
                  </a:cubicBezTo>
                  <a:lnTo>
                    <a:pt x="3287" y="26443"/>
                  </a:lnTo>
                  <a:cubicBezTo>
                    <a:pt x="3310" y="26579"/>
                    <a:pt x="3310" y="26739"/>
                    <a:pt x="3447" y="26831"/>
                  </a:cubicBezTo>
                  <a:cubicBezTo>
                    <a:pt x="3379" y="27629"/>
                    <a:pt x="3744" y="28383"/>
                    <a:pt x="3653" y="29182"/>
                  </a:cubicBezTo>
                  <a:cubicBezTo>
                    <a:pt x="3904" y="29455"/>
                    <a:pt x="3790" y="29775"/>
                    <a:pt x="3790" y="30095"/>
                  </a:cubicBezTo>
                  <a:cubicBezTo>
                    <a:pt x="3904" y="30346"/>
                    <a:pt x="3790" y="30642"/>
                    <a:pt x="3995" y="30871"/>
                  </a:cubicBezTo>
                  <a:cubicBezTo>
                    <a:pt x="3995" y="31281"/>
                    <a:pt x="3995" y="31692"/>
                    <a:pt x="4018" y="32103"/>
                  </a:cubicBezTo>
                  <a:cubicBezTo>
                    <a:pt x="4041" y="32331"/>
                    <a:pt x="4063" y="32583"/>
                    <a:pt x="4109" y="32834"/>
                  </a:cubicBezTo>
                  <a:cubicBezTo>
                    <a:pt x="4497" y="34112"/>
                    <a:pt x="4474" y="35458"/>
                    <a:pt x="4703" y="36782"/>
                  </a:cubicBezTo>
                  <a:cubicBezTo>
                    <a:pt x="4794" y="37467"/>
                    <a:pt x="5022" y="38152"/>
                    <a:pt x="4908" y="38859"/>
                  </a:cubicBezTo>
                  <a:cubicBezTo>
                    <a:pt x="4931" y="38905"/>
                    <a:pt x="4931" y="38974"/>
                    <a:pt x="4931" y="39042"/>
                  </a:cubicBezTo>
                  <a:cubicBezTo>
                    <a:pt x="5045" y="39156"/>
                    <a:pt x="5022" y="39293"/>
                    <a:pt x="4931" y="39430"/>
                  </a:cubicBezTo>
                  <a:cubicBezTo>
                    <a:pt x="4954" y="39476"/>
                    <a:pt x="4954" y="39499"/>
                    <a:pt x="4954" y="39544"/>
                  </a:cubicBezTo>
                  <a:cubicBezTo>
                    <a:pt x="5068" y="39727"/>
                    <a:pt x="4954" y="39955"/>
                    <a:pt x="5091" y="40115"/>
                  </a:cubicBezTo>
                  <a:cubicBezTo>
                    <a:pt x="5136" y="40617"/>
                    <a:pt x="5365" y="41074"/>
                    <a:pt x="5228" y="41598"/>
                  </a:cubicBezTo>
                  <a:cubicBezTo>
                    <a:pt x="5250" y="41827"/>
                    <a:pt x="5273" y="42078"/>
                    <a:pt x="5296" y="42306"/>
                  </a:cubicBezTo>
                  <a:cubicBezTo>
                    <a:pt x="5387" y="42420"/>
                    <a:pt x="5365" y="42557"/>
                    <a:pt x="5433" y="42671"/>
                  </a:cubicBezTo>
                  <a:cubicBezTo>
                    <a:pt x="5524" y="43288"/>
                    <a:pt x="5753" y="43881"/>
                    <a:pt x="5638" y="44497"/>
                  </a:cubicBezTo>
                  <a:cubicBezTo>
                    <a:pt x="5730" y="44931"/>
                    <a:pt x="5912" y="45342"/>
                    <a:pt x="5775" y="45798"/>
                  </a:cubicBezTo>
                  <a:cubicBezTo>
                    <a:pt x="5798" y="45912"/>
                    <a:pt x="5821" y="46004"/>
                    <a:pt x="5844" y="46118"/>
                  </a:cubicBezTo>
                  <a:cubicBezTo>
                    <a:pt x="5981" y="46300"/>
                    <a:pt x="5867" y="46506"/>
                    <a:pt x="5981" y="46689"/>
                  </a:cubicBezTo>
                  <a:cubicBezTo>
                    <a:pt x="6049" y="47122"/>
                    <a:pt x="6141" y="47556"/>
                    <a:pt x="6209" y="47990"/>
                  </a:cubicBezTo>
                  <a:cubicBezTo>
                    <a:pt x="6209" y="48400"/>
                    <a:pt x="6049" y="48857"/>
                    <a:pt x="6437" y="49222"/>
                  </a:cubicBezTo>
                  <a:cubicBezTo>
                    <a:pt x="6586" y="49171"/>
                    <a:pt x="6733" y="49152"/>
                    <a:pt x="6880" y="49152"/>
                  </a:cubicBezTo>
                  <a:cubicBezTo>
                    <a:pt x="7304" y="49152"/>
                    <a:pt x="7720" y="49311"/>
                    <a:pt x="8135" y="49311"/>
                  </a:cubicBezTo>
                  <a:cubicBezTo>
                    <a:pt x="8216" y="49311"/>
                    <a:pt x="8297" y="49305"/>
                    <a:pt x="8377" y="49291"/>
                  </a:cubicBezTo>
                  <a:cubicBezTo>
                    <a:pt x="8686" y="49450"/>
                    <a:pt x="8994" y="49525"/>
                    <a:pt x="9302" y="49525"/>
                  </a:cubicBezTo>
                  <a:cubicBezTo>
                    <a:pt x="9610" y="49525"/>
                    <a:pt x="9918" y="49450"/>
                    <a:pt x="10226" y="49313"/>
                  </a:cubicBezTo>
                  <a:cubicBezTo>
                    <a:pt x="10523" y="49291"/>
                    <a:pt x="10820" y="49268"/>
                    <a:pt x="11116" y="49245"/>
                  </a:cubicBezTo>
                  <a:lnTo>
                    <a:pt x="11687" y="49245"/>
                  </a:lnTo>
                  <a:cubicBezTo>
                    <a:pt x="11847" y="48971"/>
                    <a:pt x="11893" y="48674"/>
                    <a:pt x="11915" y="48355"/>
                  </a:cubicBezTo>
                  <a:cubicBezTo>
                    <a:pt x="11824" y="48035"/>
                    <a:pt x="11527" y="47830"/>
                    <a:pt x="11368" y="47533"/>
                  </a:cubicBezTo>
                  <a:cubicBezTo>
                    <a:pt x="11002" y="46940"/>
                    <a:pt x="11139" y="45890"/>
                    <a:pt x="11573" y="45524"/>
                  </a:cubicBezTo>
                  <a:cubicBezTo>
                    <a:pt x="11889" y="45264"/>
                    <a:pt x="12419" y="45119"/>
                    <a:pt x="12885" y="45119"/>
                  </a:cubicBezTo>
                  <a:cubicBezTo>
                    <a:pt x="13195" y="45119"/>
                    <a:pt x="13477" y="45182"/>
                    <a:pt x="13650" y="45319"/>
                  </a:cubicBezTo>
                  <a:cubicBezTo>
                    <a:pt x="14084" y="45661"/>
                    <a:pt x="14129" y="46597"/>
                    <a:pt x="13719" y="47350"/>
                  </a:cubicBezTo>
                  <a:cubicBezTo>
                    <a:pt x="13627" y="47533"/>
                    <a:pt x="13490" y="47693"/>
                    <a:pt x="13353" y="47875"/>
                  </a:cubicBezTo>
                  <a:cubicBezTo>
                    <a:pt x="13148" y="48127"/>
                    <a:pt x="12828" y="48286"/>
                    <a:pt x="12714" y="48606"/>
                  </a:cubicBezTo>
                  <a:cubicBezTo>
                    <a:pt x="12760" y="48880"/>
                    <a:pt x="12920" y="49062"/>
                    <a:pt x="13079" y="49268"/>
                  </a:cubicBezTo>
                  <a:cubicBezTo>
                    <a:pt x="13130" y="49301"/>
                    <a:pt x="13180" y="49322"/>
                    <a:pt x="13239" y="49322"/>
                  </a:cubicBezTo>
                  <a:cubicBezTo>
                    <a:pt x="13260" y="49322"/>
                    <a:pt x="13283" y="49320"/>
                    <a:pt x="13308" y="49313"/>
                  </a:cubicBezTo>
                  <a:cubicBezTo>
                    <a:pt x="13438" y="49212"/>
                    <a:pt x="13558" y="49175"/>
                    <a:pt x="13674" y="49175"/>
                  </a:cubicBezTo>
                  <a:cubicBezTo>
                    <a:pt x="13925" y="49175"/>
                    <a:pt x="14154" y="49349"/>
                    <a:pt x="14403" y="49428"/>
                  </a:cubicBezTo>
                  <a:cubicBezTo>
                    <a:pt x="14498" y="49451"/>
                    <a:pt x="14590" y="49464"/>
                    <a:pt x="14679" y="49464"/>
                  </a:cubicBezTo>
                  <a:cubicBezTo>
                    <a:pt x="14848" y="49464"/>
                    <a:pt x="15007" y="49418"/>
                    <a:pt x="15157" y="49313"/>
                  </a:cubicBezTo>
                  <a:lnTo>
                    <a:pt x="15864" y="49313"/>
                  </a:lnTo>
                  <a:cubicBezTo>
                    <a:pt x="16451" y="49495"/>
                    <a:pt x="17043" y="49537"/>
                    <a:pt x="17637" y="49537"/>
                  </a:cubicBezTo>
                  <a:cubicBezTo>
                    <a:pt x="18144" y="49537"/>
                    <a:pt x="18653" y="49506"/>
                    <a:pt x="19162" y="49506"/>
                  </a:cubicBezTo>
                  <a:cubicBezTo>
                    <a:pt x="19333" y="49506"/>
                    <a:pt x="19505" y="49510"/>
                    <a:pt x="19676" y="49519"/>
                  </a:cubicBezTo>
                  <a:cubicBezTo>
                    <a:pt x="19836" y="49519"/>
                    <a:pt x="19996" y="49519"/>
                    <a:pt x="20132" y="49496"/>
                  </a:cubicBezTo>
                  <a:lnTo>
                    <a:pt x="20886" y="49496"/>
                  </a:lnTo>
                  <a:cubicBezTo>
                    <a:pt x="20913" y="49494"/>
                    <a:pt x="20939" y="49493"/>
                    <a:pt x="20966" y="49493"/>
                  </a:cubicBezTo>
                  <a:cubicBezTo>
                    <a:pt x="21212" y="49493"/>
                    <a:pt x="21458" y="49561"/>
                    <a:pt x="21704" y="49561"/>
                  </a:cubicBezTo>
                  <a:cubicBezTo>
                    <a:pt x="21774" y="49561"/>
                    <a:pt x="21843" y="49556"/>
                    <a:pt x="21913" y="49542"/>
                  </a:cubicBezTo>
                  <a:cubicBezTo>
                    <a:pt x="22529" y="49512"/>
                    <a:pt x="23150" y="49504"/>
                    <a:pt x="23771" y="49504"/>
                  </a:cubicBezTo>
                  <a:cubicBezTo>
                    <a:pt x="24599" y="49504"/>
                    <a:pt x="25428" y="49519"/>
                    <a:pt x="26250" y="49519"/>
                  </a:cubicBezTo>
                  <a:cubicBezTo>
                    <a:pt x="26391" y="49510"/>
                    <a:pt x="26533" y="49507"/>
                    <a:pt x="26674" y="49507"/>
                  </a:cubicBezTo>
                  <a:cubicBezTo>
                    <a:pt x="26929" y="49507"/>
                    <a:pt x="27184" y="49516"/>
                    <a:pt x="27439" y="49516"/>
                  </a:cubicBezTo>
                  <a:cubicBezTo>
                    <a:pt x="27773" y="49516"/>
                    <a:pt x="28107" y="49501"/>
                    <a:pt x="28441" y="49428"/>
                  </a:cubicBezTo>
                  <a:cubicBezTo>
                    <a:pt x="28532" y="49405"/>
                    <a:pt x="28624" y="49359"/>
                    <a:pt x="28692" y="49268"/>
                  </a:cubicBezTo>
                  <a:cubicBezTo>
                    <a:pt x="28692" y="49268"/>
                    <a:pt x="28692" y="49268"/>
                    <a:pt x="28692" y="49245"/>
                  </a:cubicBezTo>
                  <a:cubicBezTo>
                    <a:pt x="28715" y="49291"/>
                    <a:pt x="28760" y="49313"/>
                    <a:pt x="28829" y="49313"/>
                  </a:cubicBezTo>
                  <a:cubicBezTo>
                    <a:pt x="28969" y="49167"/>
                    <a:pt x="29096" y="49113"/>
                    <a:pt x="29215" y="49113"/>
                  </a:cubicBezTo>
                  <a:cubicBezTo>
                    <a:pt x="29503" y="49113"/>
                    <a:pt x="29748" y="49425"/>
                    <a:pt x="30039" y="49473"/>
                  </a:cubicBezTo>
                  <a:cubicBezTo>
                    <a:pt x="30440" y="49508"/>
                    <a:pt x="30841" y="49523"/>
                    <a:pt x="31243" y="49523"/>
                  </a:cubicBezTo>
                  <a:cubicBezTo>
                    <a:pt x="31894" y="49523"/>
                    <a:pt x="32548" y="49484"/>
                    <a:pt x="33211" y="49428"/>
                  </a:cubicBezTo>
                  <a:cubicBezTo>
                    <a:pt x="33280" y="49428"/>
                    <a:pt x="33326" y="49450"/>
                    <a:pt x="33394" y="49450"/>
                  </a:cubicBezTo>
                  <a:cubicBezTo>
                    <a:pt x="33403" y="49449"/>
                    <a:pt x="33411" y="49448"/>
                    <a:pt x="33418" y="49448"/>
                  </a:cubicBezTo>
                  <a:cubicBezTo>
                    <a:pt x="33509" y="49448"/>
                    <a:pt x="33513" y="49568"/>
                    <a:pt x="33577" y="49610"/>
                  </a:cubicBezTo>
                  <a:cubicBezTo>
                    <a:pt x="33668" y="49542"/>
                    <a:pt x="33736" y="49496"/>
                    <a:pt x="33805" y="49428"/>
                  </a:cubicBezTo>
                  <a:cubicBezTo>
                    <a:pt x="33884" y="49358"/>
                    <a:pt x="33959" y="49332"/>
                    <a:pt x="34034" y="49332"/>
                  </a:cubicBezTo>
                  <a:cubicBezTo>
                    <a:pt x="34131" y="49332"/>
                    <a:pt x="34227" y="49376"/>
                    <a:pt x="34330" y="49428"/>
                  </a:cubicBezTo>
                  <a:lnTo>
                    <a:pt x="34490" y="49428"/>
                  </a:lnTo>
                  <a:cubicBezTo>
                    <a:pt x="34558" y="49382"/>
                    <a:pt x="34627" y="49336"/>
                    <a:pt x="34695" y="49291"/>
                  </a:cubicBezTo>
                  <a:cubicBezTo>
                    <a:pt x="34786" y="49268"/>
                    <a:pt x="34900" y="49245"/>
                    <a:pt x="35015" y="49222"/>
                  </a:cubicBezTo>
                  <a:cubicBezTo>
                    <a:pt x="35165" y="49112"/>
                    <a:pt x="35323" y="49090"/>
                    <a:pt x="35485" y="49090"/>
                  </a:cubicBezTo>
                  <a:cubicBezTo>
                    <a:pt x="35596" y="49090"/>
                    <a:pt x="35708" y="49100"/>
                    <a:pt x="35820" y="49100"/>
                  </a:cubicBezTo>
                  <a:cubicBezTo>
                    <a:pt x="35917" y="49100"/>
                    <a:pt x="36015" y="49092"/>
                    <a:pt x="36110" y="49062"/>
                  </a:cubicBezTo>
                  <a:cubicBezTo>
                    <a:pt x="36110" y="47738"/>
                    <a:pt x="36384" y="46415"/>
                    <a:pt x="36567" y="45091"/>
                  </a:cubicBezTo>
                  <a:cubicBezTo>
                    <a:pt x="36658" y="44474"/>
                    <a:pt x="36544" y="43813"/>
                    <a:pt x="36818" y="43219"/>
                  </a:cubicBezTo>
                  <a:cubicBezTo>
                    <a:pt x="36909" y="42740"/>
                    <a:pt x="37000" y="42260"/>
                    <a:pt x="37092" y="41781"/>
                  </a:cubicBezTo>
                  <a:cubicBezTo>
                    <a:pt x="37092" y="41530"/>
                    <a:pt x="37069" y="41279"/>
                    <a:pt x="37069" y="41051"/>
                  </a:cubicBezTo>
                  <a:cubicBezTo>
                    <a:pt x="37206" y="40754"/>
                    <a:pt x="37206" y="40434"/>
                    <a:pt x="37206" y="40115"/>
                  </a:cubicBezTo>
                  <a:cubicBezTo>
                    <a:pt x="37115" y="40092"/>
                    <a:pt x="37046" y="40069"/>
                    <a:pt x="36978" y="40024"/>
                  </a:cubicBezTo>
                  <a:lnTo>
                    <a:pt x="36978" y="40024"/>
                  </a:lnTo>
                  <a:cubicBezTo>
                    <a:pt x="37046" y="40046"/>
                    <a:pt x="37115" y="40069"/>
                    <a:pt x="37206" y="40115"/>
                  </a:cubicBezTo>
                  <a:lnTo>
                    <a:pt x="37251" y="40138"/>
                  </a:lnTo>
                  <a:cubicBezTo>
                    <a:pt x="37434" y="39841"/>
                    <a:pt x="37206" y="39499"/>
                    <a:pt x="37411" y="39202"/>
                  </a:cubicBezTo>
                  <a:cubicBezTo>
                    <a:pt x="37411" y="39088"/>
                    <a:pt x="37411" y="38974"/>
                    <a:pt x="37411" y="38859"/>
                  </a:cubicBezTo>
                  <a:cubicBezTo>
                    <a:pt x="37434" y="38334"/>
                    <a:pt x="37480" y="37855"/>
                    <a:pt x="37571" y="37330"/>
                  </a:cubicBezTo>
                  <a:cubicBezTo>
                    <a:pt x="37662" y="36760"/>
                    <a:pt x="37845" y="36166"/>
                    <a:pt x="37754" y="35550"/>
                  </a:cubicBezTo>
                  <a:cubicBezTo>
                    <a:pt x="37776" y="35504"/>
                    <a:pt x="37799" y="35436"/>
                    <a:pt x="37799" y="35390"/>
                  </a:cubicBezTo>
                  <a:cubicBezTo>
                    <a:pt x="37868" y="34660"/>
                    <a:pt x="37936" y="33929"/>
                    <a:pt x="38005" y="33199"/>
                  </a:cubicBezTo>
                  <a:cubicBezTo>
                    <a:pt x="38256" y="33016"/>
                    <a:pt x="38050" y="32651"/>
                    <a:pt x="38324" y="32468"/>
                  </a:cubicBezTo>
                  <a:cubicBezTo>
                    <a:pt x="38233" y="31670"/>
                    <a:pt x="38393" y="30871"/>
                    <a:pt x="38530" y="30095"/>
                  </a:cubicBezTo>
                  <a:cubicBezTo>
                    <a:pt x="38507" y="29433"/>
                    <a:pt x="38621" y="28794"/>
                    <a:pt x="38781" y="28154"/>
                  </a:cubicBezTo>
                  <a:cubicBezTo>
                    <a:pt x="38895" y="27721"/>
                    <a:pt x="38689" y="27173"/>
                    <a:pt x="39100" y="26808"/>
                  </a:cubicBezTo>
                  <a:cubicBezTo>
                    <a:pt x="38986" y="26123"/>
                    <a:pt x="39055" y="25438"/>
                    <a:pt x="39214" y="24753"/>
                  </a:cubicBezTo>
                  <a:cubicBezTo>
                    <a:pt x="39192" y="24320"/>
                    <a:pt x="39260" y="23909"/>
                    <a:pt x="39420" y="23521"/>
                  </a:cubicBezTo>
                  <a:cubicBezTo>
                    <a:pt x="39420" y="23452"/>
                    <a:pt x="39420" y="23407"/>
                    <a:pt x="39420" y="23338"/>
                  </a:cubicBezTo>
                  <a:cubicBezTo>
                    <a:pt x="39443" y="23315"/>
                    <a:pt x="39488" y="23315"/>
                    <a:pt x="39488" y="23293"/>
                  </a:cubicBezTo>
                  <a:cubicBezTo>
                    <a:pt x="39534" y="23224"/>
                    <a:pt x="39511" y="23179"/>
                    <a:pt x="39443" y="23156"/>
                  </a:cubicBezTo>
                  <a:cubicBezTo>
                    <a:pt x="39443" y="23042"/>
                    <a:pt x="39443" y="22905"/>
                    <a:pt x="39443" y="22790"/>
                  </a:cubicBezTo>
                  <a:cubicBezTo>
                    <a:pt x="39557" y="21695"/>
                    <a:pt x="39785" y="20645"/>
                    <a:pt x="39808" y="19549"/>
                  </a:cubicBezTo>
                  <a:cubicBezTo>
                    <a:pt x="40013" y="19253"/>
                    <a:pt x="39854" y="18887"/>
                    <a:pt x="39991" y="18591"/>
                  </a:cubicBezTo>
                  <a:cubicBezTo>
                    <a:pt x="39991" y="18294"/>
                    <a:pt x="40013" y="17997"/>
                    <a:pt x="40013" y="17700"/>
                  </a:cubicBezTo>
                  <a:cubicBezTo>
                    <a:pt x="40264" y="16491"/>
                    <a:pt x="40447" y="15281"/>
                    <a:pt x="40538" y="14071"/>
                  </a:cubicBezTo>
                  <a:cubicBezTo>
                    <a:pt x="40721" y="13911"/>
                    <a:pt x="40675" y="13683"/>
                    <a:pt x="40698" y="13478"/>
                  </a:cubicBezTo>
                  <a:cubicBezTo>
                    <a:pt x="40698" y="13409"/>
                    <a:pt x="40721" y="13364"/>
                    <a:pt x="40721" y="13295"/>
                  </a:cubicBezTo>
                  <a:cubicBezTo>
                    <a:pt x="40698" y="13044"/>
                    <a:pt x="40698" y="12816"/>
                    <a:pt x="40698" y="12565"/>
                  </a:cubicBezTo>
                  <a:cubicBezTo>
                    <a:pt x="40698" y="12451"/>
                    <a:pt x="40698" y="12337"/>
                    <a:pt x="40721" y="12245"/>
                  </a:cubicBezTo>
                  <a:cubicBezTo>
                    <a:pt x="40881" y="12063"/>
                    <a:pt x="40881" y="11880"/>
                    <a:pt x="40858" y="11652"/>
                  </a:cubicBezTo>
                  <a:cubicBezTo>
                    <a:pt x="40949" y="11423"/>
                    <a:pt x="40904" y="11150"/>
                    <a:pt x="41063" y="10921"/>
                  </a:cubicBezTo>
                  <a:cubicBezTo>
                    <a:pt x="41086" y="10625"/>
                    <a:pt x="41086" y="10305"/>
                    <a:pt x="41109" y="10008"/>
                  </a:cubicBezTo>
                  <a:cubicBezTo>
                    <a:pt x="41292" y="9849"/>
                    <a:pt x="41246" y="9643"/>
                    <a:pt x="41246" y="9438"/>
                  </a:cubicBezTo>
                  <a:cubicBezTo>
                    <a:pt x="41246" y="9392"/>
                    <a:pt x="41246" y="9346"/>
                    <a:pt x="41269" y="9278"/>
                  </a:cubicBezTo>
                  <a:cubicBezTo>
                    <a:pt x="41269" y="9209"/>
                    <a:pt x="41246" y="9164"/>
                    <a:pt x="41223" y="9095"/>
                  </a:cubicBezTo>
                  <a:cubicBezTo>
                    <a:pt x="41223" y="8981"/>
                    <a:pt x="41223" y="8867"/>
                    <a:pt x="41223" y="8753"/>
                  </a:cubicBezTo>
                  <a:cubicBezTo>
                    <a:pt x="41223" y="8684"/>
                    <a:pt x="41223" y="8616"/>
                    <a:pt x="41246" y="8548"/>
                  </a:cubicBezTo>
                  <a:lnTo>
                    <a:pt x="41269" y="8182"/>
                  </a:lnTo>
                  <a:cubicBezTo>
                    <a:pt x="41292" y="8114"/>
                    <a:pt x="41292" y="8068"/>
                    <a:pt x="41269" y="8023"/>
                  </a:cubicBezTo>
                  <a:cubicBezTo>
                    <a:pt x="41497" y="7794"/>
                    <a:pt x="41337" y="7429"/>
                    <a:pt x="41588" y="7246"/>
                  </a:cubicBezTo>
                  <a:cubicBezTo>
                    <a:pt x="41611" y="6311"/>
                    <a:pt x="41680" y="5398"/>
                    <a:pt x="41953" y="4485"/>
                  </a:cubicBezTo>
                  <a:cubicBezTo>
                    <a:pt x="42045" y="4211"/>
                    <a:pt x="42090" y="3914"/>
                    <a:pt x="42022" y="3617"/>
                  </a:cubicBezTo>
                  <a:cubicBezTo>
                    <a:pt x="42113" y="2773"/>
                    <a:pt x="42113" y="1883"/>
                    <a:pt x="42319" y="1038"/>
                  </a:cubicBezTo>
                  <a:cubicBezTo>
                    <a:pt x="42319" y="992"/>
                    <a:pt x="42342" y="924"/>
                    <a:pt x="42364" y="878"/>
                  </a:cubicBezTo>
                  <a:cubicBezTo>
                    <a:pt x="42570" y="422"/>
                    <a:pt x="42364" y="216"/>
                    <a:pt x="41885" y="193"/>
                  </a:cubicBezTo>
                  <a:cubicBezTo>
                    <a:pt x="41474" y="159"/>
                    <a:pt x="41058" y="154"/>
                    <a:pt x="40638" y="154"/>
                  </a:cubicBezTo>
                  <a:cubicBezTo>
                    <a:pt x="40428" y="154"/>
                    <a:pt x="40218" y="155"/>
                    <a:pt x="40007" y="155"/>
                  </a:cubicBezTo>
                  <a:cubicBezTo>
                    <a:pt x="39797" y="155"/>
                    <a:pt x="39585" y="154"/>
                    <a:pt x="39374" y="148"/>
                  </a:cubicBezTo>
                  <a:cubicBezTo>
                    <a:pt x="39184" y="165"/>
                    <a:pt x="39006" y="209"/>
                    <a:pt x="38822" y="209"/>
                  </a:cubicBezTo>
                  <a:cubicBezTo>
                    <a:pt x="38763" y="209"/>
                    <a:pt x="38704" y="204"/>
                    <a:pt x="38644" y="193"/>
                  </a:cubicBezTo>
                  <a:cubicBezTo>
                    <a:pt x="38287" y="209"/>
                    <a:pt x="37941" y="256"/>
                    <a:pt x="37591" y="256"/>
                  </a:cubicBezTo>
                  <a:cubicBezTo>
                    <a:pt x="37426" y="256"/>
                    <a:pt x="37260" y="246"/>
                    <a:pt x="37092" y="216"/>
                  </a:cubicBezTo>
                  <a:cubicBezTo>
                    <a:pt x="36932" y="216"/>
                    <a:pt x="36772" y="262"/>
                    <a:pt x="36635" y="330"/>
                  </a:cubicBezTo>
                  <a:cubicBezTo>
                    <a:pt x="36529" y="383"/>
                    <a:pt x="36423" y="421"/>
                    <a:pt x="36318" y="421"/>
                  </a:cubicBezTo>
                  <a:cubicBezTo>
                    <a:pt x="36241" y="421"/>
                    <a:pt x="36164" y="401"/>
                    <a:pt x="36087" y="353"/>
                  </a:cubicBezTo>
                  <a:cubicBezTo>
                    <a:pt x="35873" y="303"/>
                    <a:pt x="35658" y="287"/>
                    <a:pt x="35444" y="287"/>
                  </a:cubicBezTo>
                  <a:cubicBezTo>
                    <a:pt x="35270" y="287"/>
                    <a:pt x="35097" y="297"/>
                    <a:pt x="34923" y="308"/>
                  </a:cubicBezTo>
                  <a:cubicBezTo>
                    <a:pt x="34832" y="330"/>
                    <a:pt x="34764" y="330"/>
                    <a:pt x="34672" y="353"/>
                  </a:cubicBezTo>
                  <a:cubicBezTo>
                    <a:pt x="34627" y="376"/>
                    <a:pt x="34581" y="399"/>
                    <a:pt x="34535" y="422"/>
                  </a:cubicBezTo>
                  <a:cubicBezTo>
                    <a:pt x="34318" y="285"/>
                    <a:pt x="34079" y="256"/>
                    <a:pt x="33836" y="256"/>
                  </a:cubicBezTo>
                  <a:cubicBezTo>
                    <a:pt x="33663" y="256"/>
                    <a:pt x="33488" y="271"/>
                    <a:pt x="33319" y="271"/>
                  </a:cubicBezTo>
                  <a:cubicBezTo>
                    <a:pt x="33252" y="271"/>
                    <a:pt x="33185" y="268"/>
                    <a:pt x="33120" y="262"/>
                  </a:cubicBezTo>
                  <a:lnTo>
                    <a:pt x="31203" y="262"/>
                  </a:lnTo>
                  <a:cubicBezTo>
                    <a:pt x="31190" y="123"/>
                    <a:pt x="31136" y="75"/>
                    <a:pt x="31059" y="75"/>
                  </a:cubicBezTo>
                  <a:cubicBezTo>
                    <a:pt x="30997" y="75"/>
                    <a:pt x="30919" y="107"/>
                    <a:pt x="30838" y="148"/>
                  </a:cubicBezTo>
                  <a:cubicBezTo>
                    <a:pt x="30769" y="193"/>
                    <a:pt x="30746" y="216"/>
                    <a:pt x="30746" y="262"/>
                  </a:cubicBezTo>
                  <a:lnTo>
                    <a:pt x="28806" y="262"/>
                  </a:lnTo>
                  <a:cubicBezTo>
                    <a:pt x="28395" y="285"/>
                    <a:pt x="27962" y="285"/>
                    <a:pt x="27528" y="285"/>
                  </a:cubicBezTo>
                  <a:lnTo>
                    <a:pt x="26843" y="285"/>
                  </a:lnTo>
                  <a:cubicBezTo>
                    <a:pt x="26661" y="262"/>
                    <a:pt x="26478" y="216"/>
                    <a:pt x="26295" y="216"/>
                  </a:cubicBezTo>
                  <a:cubicBezTo>
                    <a:pt x="25994" y="257"/>
                    <a:pt x="25685" y="266"/>
                    <a:pt x="25372" y="266"/>
                  </a:cubicBezTo>
                  <a:cubicBezTo>
                    <a:pt x="25163" y="266"/>
                    <a:pt x="24953" y="262"/>
                    <a:pt x="24743" y="262"/>
                  </a:cubicBezTo>
                  <a:cubicBezTo>
                    <a:pt x="24332" y="308"/>
                    <a:pt x="23899" y="193"/>
                    <a:pt x="23533" y="513"/>
                  </a:cubicBezTo>
                  <a:cubicBezTo>
                    <a:pt x="23511" y="559"/>
                    <a:pt x="23488" y="604"/>
                    <a:pt x="23488" y="650"/>
                  </a:cubicBezTo>
                  <a:cubicBezTo>
                    <a:pt x="23457" y="650"/>
                    <a:pt x="23427" y="640"/>
                    <a:pt x="23390" y="640"/>
                  </a:cubicBezTo>
                  <a:cubicBezTo>
                    <a:pt x="23371" y="640"/>
                    <a:pt x="23351" y="642"/>
                    <a:pt x="23328" y="650"/>
                  </a:cubicBezTo>
                  <a:cubicBezTo>
                    <a:pt x="23282" y="604"/>
                    <a:pt x="23237" y="559"/>
                    <a:pt x="23191" y="536"/>
                  </a:cubicBezTo>
                  <a:cubicBezTo>
                    <a:pt x="23123" y="581"/>
                    <a:pt x="23077" y="627"/>
                    <a:pt x="23031" y="696"/>
                  </a:cubicBezTo>
                  <a:cubicBezTo>
                    <a:pt x="22940" y="605"/>
                    <a:pt x="22849" y="565"/>
                    <a:pt x="22754" y="565"/>
                  </a:cubicBezTo>
                  <a:cubicBezTo>
                    <a:pt x="22682" y="565"/>
                    <a:pt x="22608" y="588"/>
                    <a:pt x="22529" y="627"/>
                  </a:cubicBezTo>
                  <a:cubicBezTo>
                    <a:pt x="22506" y="604"/>
                    <a:pt x="22506" y="604"/>
                    <a:pt x="22484" y="581"/>
                  </a:cubicBezTo>
                  <a:cubicBezTo>
                    <a:pt x="22324" y="513"/>
                    <a:pt x="22187" y="422"/>
                    <a:pt x="22027" y="376"/>
                  </a:cubicBezTo>
                  <a:cubicBezTo>
                    <a:pt x="21935" y="356"/>
                    <a:pt x="21838" y="344"/>
                    <a:pt x="21740" y="344"/>
                  </a:cubicBezTo>
                  <a:cubicBezTo>
                    <a:pt x="21621" y="344"/>
                    <a:pt x="21502" y="361"/>
                    <a:pt x="21389" y="399"/>
                  </a:cubicBezTo>
                  <a:lnTo>
                    <a:pt x="21389" y="399"/>
                  </a:lnTo>
                  <a:cubicBezTo>
                    <a:pt x="21401" y="116"/>
                    <a:pt x="21387" y="1"/>
                    <a:pt x="21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48"/>
            <p:cNvSpPr/>
            <p:nvPr/>
          </p:nvSpPr>
          <p:spPr>
            <a:xfrm rot="823658">
              <a:off x="7478568" y="3545653"/>
              <a:ext cx="2031" cy="1682"/>
            </a:xfrm>
            <a:custGeom>
              <a:avLst/>
              <a:gdLst/>
              <a:ahLst/>
              <a:cxnLst/>
              <a:rect l="l" t="t" r="r" b="b"/>
              <a:pathLst>
                <a:path w="93" h="77" extrusionOk="0">
                  <a:moveTo>
                    <a:pt x="31" y="1"/>
                  </a:moveTo>
                  <a:cubicBezTo>
                    <a:pt x="20" y="1"/>
                    <a:pt x="10" y="12"/>
                    <a:pt x="1" y="31"/>
                  </a:cubicBezTo>
                  <a:cubicBezTo>
                    <a:pt x="1" y="54"/>
                    <a:pt x="47" y="54"/>
                    <a:pt x="92" y="76"/>
                  </a:cubicBezTo>
                  <a:cubicBezTo>
                    <a:pt x="65" y="23"/>
                    <a:pt x="47" y="1"/>
                    <a:pt x="31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48"/>
            <p:cNvSpPr/>
            <p:nvPr/>
          </p:nvSpPr>
          <p:spPr>
            <a:xfrm rot="823658">
              <a:off x="7467339" y="3699298"/>
              <a:ext cx="3516" cy="5001"/>
            </a:xfrm>
            <a:custGeom>
              <a:avLst/>
              <a:gdLst/>
              <a:ahLst/>
              <a:cxnLst/>
              <a:rect l="l" t="t" r="r" b="b"/>
              <a:pathLst>
                <a:path w="161" h="229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92"/>
                    <a:pt x="69" y="161"/>
                    <a:pt x="92" y="229"/>
                  </a:cubicBezTo>
                  <a:cubicBezTo>
                    <a:pt x="115" y="183"/>
                    <a:pt x="138" y="138"/>
                    <a:pt x="161" y="92"/>
                  </a:cubicBezTo>
                  <a:cubicBezTo>
                    <a:pt x="115" y="69"/>
                    <a:pt x="69" y="46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48"/>
            <p:cNvSpPr/>
            <p:nvPr/>
          </p:nvSpPr>
          <p:spPr>
            <a:xfrm rot="823658">
              <a:off x="7995378" y="3736827"/>
              <a:ext cx="186460" cy="170365"/>
            </a:xfrm>
            <a:custGeom>
              <a:avLst/>
              <a:gdLst/>
              <a:ahLst/>
              <a:cxnLst/>
              <a:rect l="l" t="t" r="r" b="b"/>
              <a:pathLst>
                <a:path w="8538" h="7801" extrusionOk="0">
                  <a:moveTo>
                    <a:pt x="6209" y="3573"/>
                  </a:moveTo>
                  <a:cubicBezTo>
                    <a:pt x="6232" y="3596"/>
                    <a:pt x="6232" y="3619"/>
                    <a:pt x="6232" y="3664"/>
                  </a:cubicBezTo>
                  <a:cubicBezTo>
                    <a:pt x="6232" y="3641"/>
                    <a:pt x="6209" y="3619"/>
                    <a:pt x="6209" y="3573"/>
                  </a:cubicBezTo>
                  <a:close/>
                  <a:moveTo>
                    <a:pt x="4485" y="4038"/>
                  </a:moveTo>
                  <a:cubicBezTo>
                    <a:pt x="4596" y="4038"/>
                    <a:pt x="4688" y="4091"/>
                    <a:pt x="4794" y="4144"/>
                  </a:cubicBezTo>
                  <a:cubicBezTo>
                    <a:pt x="4657" y="4144"/>
                    <a:pt x="4520" y="4098"/>
                    <a:pt x="4383" y="4052"/>
                  </a:cubicBezTo>
                  <a:cubicBezTo>
                    <a:pt x="4419" y="4042"/>
                    <a:pt x="4453" y="4038"/>
                    <a:pt x="4485" y="4038"/>
                  </a:cubicBezTo>
                  <a:close/>
                  <a:moveTo>
                    <a:pt x="6232" y="5376"/>
                  </a:moveTo>
                  <a:lnTo>
                    <a:pt x="6232" y="5376"/>
                  </a:lnTo>
                  <a:cubicBezTo>
                    <a:pt x="6324" y="5490"/>
                    <a:pt x="6415" y="5604"/>
                    <a:pt x="6552" y="5627"/>
                  </a:cubicBezTo>
                  <a:cubicBezTo>
                    <a:pt x="6552" y="5673"/>
                    <a:pt x="6529" y="5741"/>
                    <a:pt x="6506" y="5787"/>
                  </a:cubicBezTo>
                  <a:cubicBezTo>
                    <a:pt x="6392" y="5673"/>
                    <a:pt x="6301" y="5536"/>
                    <a:pt x="6232" y="5376"/>
                  </a:cubicBezTo>
                  <a:close/>
                  <a:moveTo>
                    <a:pt x="6137" y="1"/>
                  </a:moveTo>
                  <a:cubicBezTo>
                    <a:pt x="5944" y="1"/>
                    <a:pt x="5816" y="358"/>
                    <a:pt x="5639" y="358"/>
                  </a:cubicBezTo>
                  <a:cubicBezTo>
                    <a:pt x="5603" y="358"/>
                    <a:pt x="5565" y="344"/>
                    <a:pt x="5525" y="309"/>
                  </a:cubicBezTo>
                  <a:cubicBezTo>
                    <a:pt x="5517" y="301"/>
                    <a:pt x="5507" y="299"/>
                    <a:pt x="5496" y="299"/>
                  </a:cubicBezTo>
                  <a:cubicBezTo>
                    <a:pt x="5474" y="299"/>
                    <a:pt x="5449" y="309"/>
                    <a:pt x="5433" y="309"/>
                  </a:cubicBezTo>
                  <a:cubicBezTo>
                    <a:pt x="5376" y="313"/>
                    <a:pt x="5319" y="314"/>
                    <a:pt x="5261" y="314"/>
                  </a:cubicBezTo>
                  <a:cubicBezTo>
                    <a:pt x="5144" y="314"/>
                    <a:pt x="5026" y="309"/>
                    <a:pt x="4908" y="309"/>
                  </a:cubicBezTo>
                  <a:cubicBezTo>
                    <a:pt x="4732" y="309"/>
                    <a:pt x="4555" y="320"/>
                    <a:pt x="4383" y="377"/>
                  </a:cubicBezTo>
                  <a:cubicBezTo>
                    <a:pt x="4350" y="389"/>
                    <a:pt x="4319" y="394"/>
                    <a:pt x="4290" y="394"/>
                  </a:cubicBezTo>
                  <a:cubicBezTo>
                    <a:pt x="4141" y="394"/>
                    <a:pt x="4049" y="260"/>
                    <a:pt x="3973" y="126"/>
                  </a:cubicBezTo>
                  <a:cubicBezTo>
                    <a:pt x="3935" y="126"/>
                    <a:pt x="3898" y="126"/>
                    <a:pt x="3861" y="126"/>
                  </a:cubicBezTo>
                  <a:cubicBezTo>
                    <a:pt x="3695" y="126"/>
                    <a:pt x="3537" y="141"/>
                    <a:pt x="3425" y="309"/>
                  </a:cubicBezTo>
                  <a:cubicBezTo>
                    <a:pt x="3379" y="377"/>
                    <a:pt x="3311" y="446"/>
                    <a:pt x="3242" y="492"/>
                  </a:cubicBezTo>
                  <a:cubicBezTo>
                    <a:pt x="3071" y="435"/>
                    <a:pt x="2964" y="236"/>
                    <a:pt x="2749" y="236"/>
                  </a:cubicBezTo>
                  <a:cubicBezTo>
                    <a:pt x="2705" y="236"/>
                    <a:pt x="2657" y="244"/>
                    <a:pt x="2603" y="263"/>
                  </a:cubicBezTo>
                  <a:cubicBezTo>
                    <a:pt x="2032" y="469"/>
                    <a:pt x="2283" y="857"/>
                    <a:pt x="2329" y="1222"/>
                  </a:cubicBezTo>
                  <a:lnTo>
                    <a:pt x="1964" y="1222"/>
                  </a:lnTo>
                  <a:cubicBezTo>
                    <a:pt x="1827" y="1222"/>
                    <a:pt x="1690" y="1268"/>
                    <a:pt x="1599" y="1405"/>
                  </a:cubicBezTo>
                  <a:cubicBezTo>
                    <a:pt x="1599" y="1815"/>
                    <a:pt x="1439" y="2135"/>
                    <a:pt x="1051" y="2318"/>
                  </a:cubicBezTo>
                  <a:cubicBezTo>
                    <a:pt x="868" y="2432"/>
                    <a:pt x="686" y="2569"/>
                    <a:pt x="503" y="2683"/>
                  </a:cubicBezTo>
                  <a:cubicBezTo>
                    <a:pt x="229" y="3139"/>
                    <a:pt x="366" y="3641"/>
                    <a:pt x="321" y="4144"/>
                  </a:cubicBezTo>
                  <a:cubicBezTo>
                    <a:pt x="526" y="4326"/>
                    <a:pt x="480" y="4532"/>
                    <a:pt x="412" y="4760"/>
                  </a:cubicBezTo>
                  <a:cubicBezTo>
                    <a:pt x="321" y="4669"/>
                    <a:pt x="252" y="4554"/>
                    <a:pt x="161" y="4463"/>
                  </a:cubicBezTo>
                  <a:lnTo>
                    <a:pt x="161" y="4463"/>
                  </a:lnTo>
                  <a:cubicBezTo>
                    <a:pt x="184" y="4760"/>
                    <a:pt x="1" y="5171"/>
                    <a:pt x="503" y="5239"/>
                  </a:cubicBezTo>
                  <a:cubicBezTo>
                    <a:pt x="1348" y="5559"/>
                    <a:pt x="1097" y="6380"/>
                    <a:pt x="1325" y="6997"/>
                  </a:cubicBezTo>
                  <a:cubicBezTo>
                    <a:pt x="1576" y="6951"/>
                    <a:pt x="1759" y="6928"/>
                    <a:pt x="1964" y="6883"/>
                  </a:cubicBezTo>
                  <a:cubicBezTo>
                    <a:pt x="1964" y="6951"/>
                    <a:pt x="1964" y="6997"/>
                    <a:pt x="1964" y="7065"/>
                  </a:cubicBezTo>
                  <a:cubicBezTo>
                    <a:pt x="1644" y="7316"/>
                    <a:pt x="1873" y="7545"/>
                    <a:pt x="1964" y="7796"/>
                  </a:cubicBezTo>
                  <a:lnTo>
                    <a:pt x="2694" y="7613"/>
                  </a:lnTo>
                  <a:cubicBezTo>
                    <a:pt x="2814" y="7773"/>
                    <a:pt x="2957" y="7800"/>
                    <a:pt x="3105" y="7800"/>
                  </a:cubicBezTo>
                  <a:cubicBezTo>
                    <a:pt x="3185" y="7800"/>
                    <a:pt x="3266" y="7792"/>
                    <a:pt x="3346" y="7792"/>
                  </a:cubicBezTo>
                  <a:cubicBezTo>
                    <a:pt x="3372" y="7792"/>
                    <a:pt x="3399" y="7793"/>
                    <a:pt x="3425" y="7796"/>
                  </a:cubicBezTo>
                  <a:lnTo>
                    <a:pt x="3790" y="7796"/>
                  </a:lnTo>
                  <a:cubicBezTo>
                    <a:pt x="3858" y="7727"/>
                    <a:pt x="3927" y="7682"/>
                    <a:pt x="3973" y="7613"/>
                  </a:cubicBezTo>
                  <a:cubicBezTo>
                    <a:pt x="4163" y="7531"/>
                    <a:pt x="4345" y="7426"/>
                    <a:pt x="4524" y="7426"/>
                  </a:cubicBezTo>
                  <a:cubicBezTo>
                    <a:pt x="4645" y="7426"/>
                    <a:pt x="4766" y="7475"/>
                    <a:pt x="4886" y="7613"/>
                  </a:cubicBezTo>
                  <a:cubicBezTo>
                    <a:pt x="4946" y="7661"/>
                    <a:pt x="5012" y="7690"/>
                    <a:pt x="5079" y="7690"/>
                  </a:cubicBezTo>
                  <a:cubicBezTo>
                    <a:pt x="5138" y="7690"/>
                    <a:pt x="5197" y="7667"/>
                    <a:pt x="5251" y="7613"/>
                  </a:cubicBezTo>
                  <a:cubicBezTo>
                    <a:pt x="5365" y="7499"/>
                    <a:pt x="5502" y="7362"/>
                    <a:pt x="5616" y="7248"/>
                  </a:cubicBezTo>
                  <a:cubicBezTo>
                    <a:pt x="5684" y="7179"/>
                    <a:pt x="5730" y="7111"/>
                    <a:pt x="5799" y="7065"/>
                  </a:cubicBezTo>
                  <a:lnTo>
                    <a:pt x="6164" y="7065"/>
                  </a:lnTo>
                  <a:cubicBezTo>
                    <a:pt x="6255" y="7202"/>
                    <a:pt x="6392" y="7248"/>
                    <a:pt x="6529" y="7248"/>
                  </a:cubicBezTo>
                  <a:lnTo>
                    <a:pt x="6712" y="7248"/>
                  </a:lnTo>
                  <a:cubicBezTo>
                    <a:pt x="6753" y="7259"/>
                    <a:pt x="6789" y="7264"/>
                    <a:pt x="6819" y="7264"/>
                  </a:cubicBezTo>
                  <a:cubicBezTo>
                    <a:pt x="7035" y="7264"/>
                    <a:pt x="6977" y="7003"/>
                    <a:pt x="7077" y="6883"/>
                  </a:cubicBezTo>
                  <a:lnTo>
                    <a:pt x="7259" y="6883"/>
                  </a:lnTo>
                  <a:cubicBezTo>
                    <a:pt x="7419" y="6814"/>
                    <a:pt x="7442" y="6677"/>
                    <a:pt x="7442" y="6517"/>
                  </a:cubicBezTo>
                  <a:cubicBezTo>
                    <a:pt x="7473" y="6364"/>
                    <a:pt x="7504" y="6210"/>
                    <a:pt x="7611" y="6210"/>
                  </a:cubicBezTo>
                  <a:cubicBezTo>
                    <a:pt x="7663" y="6210"/>
                    <a:pt x="7733" y="6246"/>
                    <a:pt x="7830" y="6335"/>
                  </a:cubicBezTo>
                  <a:cubicBezTo>
                    <a:pt x="7863" y="6344"/>
                    <a:pt x="7891" y="6349"/>
                    <a:pt x="7916" y="6349"/>
                  </a:cubicBezTo>
                  <a:cubicBezTo>
                    <a:pt x="8012" y="6349"/>
                    <a:pt x="8044" y="6279"/>
                    <a:pt x="7990" y="6152"/>
                  </a:cubicBezTo>
                  <a:cubicBezTo>
                    <a:pt x="8102" y="5984"/>
                    <a:pt x="8260" y="5969"/>
                    <a:pt x="8426" y="5969"/>
                  </a:cubicBezTo>
                  <a:cubicBezTo>
                    <a:pt x="8463" y="5969"/>
                    <a:pt x="8500" y="5970"/>
                    <a:pt x="8538" y="5970"/>
                  </a:cubicBezTo>
                  <a:cubicBezTo>
                    <a:pt x="8424" y="5422"/>
                    <a:pt x="8355" y="4874"/>
                    <a:pt x="8355" y="4326"/>
                  </a:cubicBezTo>
                  <a:cubicBezTo>
                    <a:pt x="8127" y="4326"/>
                    <a:pt x="8013" y="4189"/>
                    <a:pt x="7990" y="3961"/>
                  </a:cubicBezTo>
                  <a:cubicBezTo>
                    <a:pt x="8104" y="3619"/>
                    <a:pt x="8469" y="3231"/>
                    <a:pt x="7807" y="3048"/>
                  </a:cubicBezTo>
                  <a:lnTo>
                    <a:pt x="7625" y="3048"/>
                  </a:lnTo>
                  <a:cubicBezTo>
                    <a:pt x="7579" y="2980"/>
                    <a:pt x="7510" y="2934"/>
                    <a:pt x="7442" y="2865"/>
                  </a:cubicBezTo>
                  <a:cubicBezTo>
                    <a:pt x="7328" y="2683"/>
                    <a:pt x="7328" y="2500"/>
                    <a:pt x="7442" y="2318"/>
                  </a:cubicBezTo>
                  <a:cubicBezTo>
                    <a:pt x="7651" y="2375"/>
                    <a:pt x="7670" y="2732"/>
                    <a:pt x="8013" y="2732"/>
                  </a:cubicBezTo>
                  <a:cubicBezTo>
                    <a:pt x="8082" y="2732"/>
                    <a:pt x="8164" y="2717"/>
                    <a:pt x="8264" y="2683"/>
                  </a:cubicBezTo>
                  <a:cubicBezTo>
                    <a:pt x="7888" y="2537"/>
                    <a:pt x="7894" y="2124"/>
                    <a:pt x="7549" y="2124"/>
                  </a:cubicBezTo>
                  <a:cubicBezTo>
                    <a:pt x="7517" y="2124"/>
                    <a:pt x="7481" y="2127"/>
                    <a:pt x="7442" y="2135"/>
                  </a:cubicBezTo>
                  <a:cubicBezTo>
                    <a:pt x="7396" y="2067"/>
                    <a:pt x="7305" y="1975"/>
                    <a:pt x="7328" y="1907"/>
                  </a:cubicBezTo>
                  <a:cubicBezTo>
                    <a:pt x="7396" y="1542"/>
                    <a:pt x="7625" y="1176"/>
                    <a:pt x="7237" y="857"/>
                  </a:cubicBezTo>
                  <a:cubicBezTo>
                    <a:pt x="6940" y="629"/>
                    <a:pt x="6575" y="469"/>
                    <a:pt x="6392" y="195"/>
                  </a:cubicBezTo>
                  <a:cubicBezTo>
                    <a:pt x="6293" y="52"/>
                    <a:pt x="6210" y="1"/>
                    <a:pt x="6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48"/>
            <p:cNvSpPr/>
            <p:nvPr/>
          </p:nvSpPr>
          <p:spPr>
            <a:xfrm rot="823658">
              <a:off x="8108757" y="3913228"/>
              <a:ext cx="2031" cy="1507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48"/>
            <p:cNvSpPr/>
            <p:nvPr/>
          </p:nvSpPr>
          <p:spPr>
            <a:xfrm rot="823658">
              <a:off x="7560115" y="3624797"/>
              <a:ext cx="220332" cy="181066"/>
            </a:xfrm>
            <a:custGeom>
              <a:avLst/>
              <a:gdLst/>
              <a:ahLst/>
              <a:cxnLst/>
              <a:rect l="l" t="t" r="r" b="b"/>
              <a:pathLst>
                <a:path w="10089" h="8291" extrusionOk="0">
                  <a:moveTo>
                    <a:pt x="5159" y="1233"/>
                  </a:moveTo>
                  <a:lnTo>
                    <a:pt x="5159" y="1233"/>
                  </a:lnTo>
                  <a:cubicBezTo>
                    <a:pt x="5204" y="1302"/>
                    <a:pt x="5273" y="1325"/>
                    <a:pt x="5341" y="1370"/>
                  </a:cubicBezTo>
                  <a:cubicBezTo>
                    <a:pt x="5341" y="1393"/>
                    <a:pt x="5341" y="1439"/>
                    <a:pt x="5341" y="1484"/>
                  </a:cubicBezTo>
                  <a:lnTo>
                    <a:pt x="5250" y="1484"/>
                  </a:lnTo>
                  <a:cubicBezTo>
                    <a:pt x="5204" y="1393"/>
                    <a:pt x="5182" y="1325"/>
                    <a:pt x="5159" y="1233"/>
                  </a:cubicBezTo>
                  <a:close/>
                  <a:moveTo>
                    <a:pt x="3310" y="2534"/>
                  </a:moveTo>
                  <a:cubicBezTo>
                    <a:pt x="3310" y="2534"/>
                    <a:pt x="3310" y="2557"/>
                    <a:pt x="3310" y="2557"/>
                  </a:cubicBezTo>
                  <a:cubicBezTo>
                    <a:pt x="3310" y="2534"/>
                    <a:pt x="3310" y="2534"/>
                    <a:pt x="3287" y="2534"/>
                  </a:cubicBezTo>
                  <a:close/>
                  <a:moveTo>
                    <a:pt x="7099" y="4452"/>
                  </a:moveTo>
                  <a:cubicBezTo>
                    <a:pt x="7122" y="4497"/>
                    <a:pt x="7122" y="4566"/>
                    <a:pt x="7145" y="4611"/>
                  </a:cubicBezTo>
                  <a:cubicBezTo>
                    <a:pt x="7122" y="4589"/>
                    <a:pt x="7076" y="4566"/>
                    <a:pt x="7053" y="4566"/>
                  </a:cubicBezTo>
                  <a:cubicBezTo>
                    <a:pt x="7053" y="4543"/>
                    <a:pt x="7030" y="4520"/>
                    <a:pt x="7030" y="4497"/>
                  </a:cubicBezTo>
                  <a:cubicBezTo>
                    <a:pt x="7030" y="4497"/>
                    <a:pt x="7030" y="4474"/>
                    <a:pt x="7030" y="4474"/>
                  </a:cubicBezTo>
                  <a:cubicBezTo>
                    <a:pt x="7053" y="4474"/>
                    <a:pt x="7076" y="4474"/>
                    <a:pt x="7099" y="4452"/>
                  </a:cubicBezTo>
                  <a:close/>
                  <a:moveTo>
                    <a:pt x="5912" y="1"/>
                  </a:moveTo>
                  <a:cubicBezTo>
                    <a:pt x="5931" y="397"/>
                    <a:pt x="5887" y="731"/>
                    <a:pt x="5497" y="731"/>
                  </a:cubicBezTo>
                  <a:cubicBezTo>
                    <a:pt x="5415" y="731"/>
                    <a:pt x="5319" y="717"/>
                    <a:pt x="5204" y="685"/>
                  </a:cubicBezTo>
                  <a:cubicBezTo>
                    <a:pt x="5159" y="685"/>
                    <a:pt x="5067" y="845"/>
                    <a:pt x="4976" y="937"/>
                  </a:cubicBezTo>
                  <a:cubicBezTo>
                    <a:pt x="4839" y="1005"/>
                    <a:pt x="4816" y="1142"/>
                    <a:pt x="4793" y="1302"/>
                  </a:cubicBezTo>
                  <a:cubicBezTo>
                    <a:pt x="4565" y="1233"/>
                    <a:pt x="4314" y="1188"/>
                    <a:pt x="4086" y="1119"/>
                  </a:cubicBezTo>
                  <a:cubicBezTo>
                    <a:pt x="4086" y="1028"/>
                    <a:pt x="4086" y="937"/>
                    <a:pt x="4063" y="845"/>
                  </a:cubicBezTo>
                  <a:cubicBezTo>
                    <a:pt x="4063" y="708"/>
                    <a:pt x="4109" y="526"/>
                    <a:pt x="3903" y="480"/>
                  </a:cubicBezTo>
                  <a:cubicBezTo>
                    <a:pt x="3876" y="472"/>
                    <a:pt x="3850" y="468"/>
                    <a:pt x="3825" y="468"/>
                  </a:cubicBezTo>
                  <a:cubicBezTo>
                    <a:pt x="3707" y="468"/>
                    <a:pt x="3625" y="557"/>
                    <a:pt x="3607" y="708"/>
                  </a:cubicBezTo>
                  <a:cubicBezTo>
                    <a:pt x="3607" y="811"/>
                    <a:pt x="3570" y="894"/>
                    <a:pt x="3497" y="894"/>
                  </a:cubicBezTo>
                  <a:cubicBezTo>
                    <a:pt x="3488" y="894"/>
                    <a:pt x="3479" y="893"/>
                    <a:pt x="3470" y="891"/>
                  </a:cubicBezTo>
                  <a:cubicBezTo>
                    <a:pt x="3401" y="868"/>
                    <a:pt x="3334" y="860"/>
                    <a:pt x="3268" y="860"/>
                  </a:cubicBezTo>
                  <a:cubicBezTo>
                    <a:pt x="3069" y="860"/>
                    <a:pt x="2876" y="937"/>
                    <a:pt x="2671" y="937"/>
                  </a:cubicBezTo>
                  <a:cubicBezTo>
                    <a:pt x="2657" y="938"/>
                    <a:pt x="2644" y="938"/>
                    <a:pt x="2631" y="938"/>
                  </a:cubicBezTo>
                  <a:cubicBezTo>
                    <a:pt x="2336" y="938"/>
                    <a:pt x="2160" y="700"/>
                    <a:pt x="1963" y="503"/>
                  </a:cubicBezTo>
                  <a:lnTo>
                    <a:pt x="1963" y="503"/>
                  </a:lnTo>
                  <a:cubicBezTo>
                    <a:pt x="1826" y="754"/>
                    <a:pt x="1986" y="914"/>
                    <a:pt x="1918" y="1096"/>
                  </a:cubicBezTo>
                  <a:cubicBezTo>
                    <a:pt x="1826" y="1347"/>
                    <a:pt x="1621" y="1872"/>
                    <a:pt x="1393" y="1918"/>
                  </a:cubicBezTo>
                  <a:cubicBezTo>
                    <a:pt x="1141" y="1987"/>
                    <a:pt x="1096" y="2169"/>
                    <a:pt x="1187" y="2306"/>
                  </a:cubicBezTo>
                  <a:cubicBezTo>
                    <a:pt x="1529" y="2968"/>
                    <a:pt x="1073" y="3151"/>
                    <a:pt x="616" y="3310"/>
                  </a:cubicBezTo>
                  <a:cubicBezTo>
                    <a:pt x="525" y="3425"/>
                    <a:pt x="388" y="3539"/>
                    <a:pt x="365" y="3676"/>
                  </a:cubicBezTo>
                  <a:cubicBezTo>
                    <a:pt x="297" y="3995"/>
                    <a:pt x="0" y="4223"/>
                    <a:pt x="274" y="4657"/>
                  </a:cubicBezTo>
                  <a:cubicBezTo>
                    <a:pt x="458" y="4941"/>
                    <a:pt x="617" y="5030"/>
                    <a:pt x="842" y="5030"/>
                  </a:cubicBezTo>
                  <a:cubicBezTo>
                    <a:pt x="924" y="5030"/>
                    <a:pt x="1015" y="5018"/>
                    <a:pt x="1119" y="4999"/>
                  </a:cubicBezTo>
                  <a:cubicBezTo>
                    <a:pt x="1135" y="4993"/>
                    <a:pt x="1151" y="4990"/>
                    <a:pt x="1168" y="4990"/>
                  </a:cubicBezTo>
                  <a:cubicBezTo>
                    <a:pt x="1271" y="4990"/>
                    <a:pt x="1389" y="5097"/>
                    <a:pt x="1507" y="5136"/>
                  </a:cubicBezTo>
                  <a:cubicBezTo>
                    <a:pt x="1301" y="6620"/>
                    <a:pt x="1301" y="6620"/>
                    <a:pt x="2557" y="7442"/>
                  </a:cubicBezTo>
                  <a:cubicBezTo>
                    <a:pt x="2579" y="7442"/>
                    <a:pt x="2602" y="7487"/>
                    <a:pt x="2625" y="7510"/>
                  </a:cubicBezTo>
                  <a:cubicBezTo>
                    <a:pt x="3082" y="7554"/>
                    <a:pt x="3476" y="7970"/>
                    <a:pt x="3848" y="7970"/>
                  </a:cubicBezTo>
                  <a:cubicBezTo>
                    <a:pt x="3866" y="7970"/>
                    <a:pt x="3885" y="7969"/>
                    <a:pt x="3903" y="7967"/>
                  </a:cubicBezTo>
                  <a:cubicBezTo>
                    <a:pt x="4383" y="7921"/>
                    <a:pt x="4885" y="7944"/>
                    <a:pt x="5410" y="7830"/>
                  </a:cubicBezTo>
                  <a:cubicBezTo>
                    <a:pt x="5296" y="7693"/>
                    <a:pt x="5250" y="7602"/>
                    <a:pt x="5182" y="7510"/>
                  </a:cubicBezTo>
                  <a:lnTo>
                    <a:pt x="5729" y="7510"/>
                  </a:lnTo>
                  <a:cubicBezTo>
                    <a:pt x="6026" y="7670"/>
                    <a:pt x="6460" y="7465"/>
                    <a:pt x="6734" y="7807"/>
                  </a:cubicBezTo>
                  <a:cubicBezTo>
                    <a:pt x="6764" y="7847"/>
                    <a:pt x="6824" y="7865"/>
                    <a:pt x="6885" y="7865"/>
                  </a:cubicBezTo>
                  <a:cubicBezTo>
                    <a:pt x="6963" y="7865"/>
                    <a:pt x="7040" y="7835"/>
                    <a:pt x="7053" y="7784"/>
                  </a:cubicBezTo>
                  <a:cubicBezTo>
                    <a:pt x="7076" y="7145"/>
                    <a:pt x="7829" y="7350"/>
                    <a:pt x="8058" y="6940"/>
                  </a:cubicBezTo>
                  <a:cubicBezTo>
                    <a:pt x="8099" y="6857"/>
                    <a:pt x="8189" y="6792"/>
                    <a:pt x="8289" y="6792"/>
                  </a:cubicBezTo>
                  <a:cubicBezTo>
                    <a:pt x="8356" y="6792"/>
                    <a:pt x="8427" y="6821"/>
                    <a:pt x="8491" y="6894"/>
                  </a:cubicBezTo>
                  <a:cubicBezTo>
                    <a:pt x="8560" y="7145"/>
                    <a:pt x="7898" y="7145"/>
                    <a:pt x="8263" y="7510"/>
                  </a:cubicBezTo>
                  <a:cubicBezTo>
                    <a:pt x="8333" y="7501"/>
                    <a:pt x="8401" y="7496"/>
                    <a:pt x="8465" y="7496"/>
                  </a:cubicBezTo>
                  <a:cubicBezTo>
                    <a:pt x="8882" y="7496"/>
                    <a:pt x="9178" y="7692"/>
                    <a:pt x="9336" y="8127"/>
                  </a:cubicBezTo>
                  <a:cubicBezTo>
                    <a:pt x="9373" y="8240"/>
                    <a:pt x="9425" y="8290"/>
                    <a:pt x="9487" y="8290"/>
                  </a:cubicBezTo>
                  <a:cubicBezTo>
                    <a:pt x="9537" y="8290"/>
                    <a:pt x="9594" y="8257"/>
                    <a:pt x="9655" y="8195"/>
                  </a:cubicBezTo>
                  <a:cubicBezTo>
                    <a:pt x="9747" y="8127"/>
                    <a:pt x="9861" y="7967"/>
                    <a:pt x="9724" y="7921"/>
                  </a:cubicBezTo>
                  <a:cubicBezTo>
                    <a:pt x="9153" y="7670"/>
                    <a:pt x="9404" y="7236"/>
                    <a:pt x="9427" y="6825"/>
                  </a:cubicBezTo>
                  <a:cubicBezTo>
                    <a:pt x="9473" y="6392"/>
                    <a:pt x="9518" y="5935"/>
                    <a:pt x="9541" y="5502"/>
                  </a:cubicBezTo>
                  <a:lnTo>
                    <a:pt x="9724" y="4223"/>
                  </a:lnTo>
                  <a:cubicBezTo>
                    <a:pt x="9632" y="3584"/>
                    <a:pt x="10089" y="2740"/>
                    <a:pt x="9107" y="2420"/>
                  </a:cubicBezTo>
                  <a:cubicBezTo>
                    <a:pt x="9085" y="2420"/>
                    <a:pt x="9062" y="2375"/>
                    <a:pt x="9062" y="2352"/>
                  </a:cubicBezTo>
                  <a:cubicBezTo>
                    <a:pt x="9199" y="1872"/>
                    <a:pt x="8582" y="1804"/>
                    <a:pt x="8537" y="1370"/>
                  </a:cubicBezTo>
                  <a:cubicBezTo>
                    <a:pt x="8527" y="1268"/>
                    <a:pt x="8471" y="1226"/>
                    <a:pt x="8403" y="1226"/>
                  </a:cubicBezTo>
                  <a:cubicBezTo>
                    <a:pt x="8317" y="1226"/>
                    <a:pt x="8212" y="1292"/>
                    <a:pt x="8149" y="1393"/>
                  </a:cubicBezTo>
                  <a:cubicBezTo>
                    <a:pt x="8080" y="1484"/>
                    <a:pt x="7989" y="1576"/>
                    <a:pt x="7921" y="1667"/>
                  </a:cubicBezTo>
                  <a:cubicBezTo>
                    <a:pt x="7898" y="1507"/>
                    <a:pt x="7875" y="1370"/>
                    <a:pt x="7738" y="1302"/>
                  </a:cubicBezTo>
                  <a:cubicBezTo>
                    <a:pt x="7601" y="1051"/>
                    <a:pt x="7418" y="868"/>
                    <a:pt x="7190" y="754"/>
                  </a:cubicBezTo>
                  <a:cubicBezTo>
                    <a:pt x="7122" y="640"/>
                    <a:pt x="7008" y="594"/>
                    <a:pt x="6893" y="571"/>
                  </a:cubicBezTo>
                  <a:cubicBezTo>
                    <a:pt x="6391" y="457"/>
                    <a:pt x="6597" y="252"/>
                    <a:pt x="6802" y="46"/>
                  </a:cubicBezTo>
                  <a:cubicBezTo>
                    <a:pt x="6505" y="24"/>
                    <a:pt x="6209" y="1"/>
                    <a:pt x="59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48"/>
            <p:cNvSpPr/>
            <p:nvPr/>
          </p:nvSpPr>
          <p:spPr>
            <a:xfrm rot="823658">
              <a:off x="7598863" y="3773857"/>
              <a:ext cx="2533" cy="1507"/>
            </a:xfrm>
            <a:custGeom>
              <a:avLst/>
              <a:gdLst/>
              <a:ahLst/>
              <a:cxnLst/>
              <a:rect l="l" t="t" r="r" b="b"/>
              <a:pathLst>
                <a:path w="116" h="69" extrusionOk="0">
                  <a:moveTo>
                    <a:pt x="115" y="0"/>
                  </a:moveTo>
                  <a:lnTo>
                    <a:pt x="115" y="0"/>
                  </a:lnTo>
                  <a:cubicBezTo>
                    <a:pt x="24" y="23"/>
                    <a:pt x="1" y="69"/>
                    <a:pt x="69" y="69"/>
                  </a:cubicBezTo>
                  <a:cubicBezTo>
                    <a:pt x="69" y="69"/>
                    <a:pt x="92" y="23"/>
                    <a:pt x="115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48"/>
            <p:cNvSpPr/>
            <p:nvPr/>
          </p:nvSpPr>
          <p:spPr>
            <a:xfrm rot="823658">
              <a:off x="7770443" y="3739306"/>
              <a:ext cx="12994" cy="19961"/>
            </a:xfrm>
            <a:custGeom>
              <a:avLst/>
              <a:gdLst/>
              <a:ahLst/>
              <a:cxnLst/>
              <a:rect l="l" t="t" r="r" b="b"/>
              <a:pathLst>
                <a:path w="595" h="914" extrusionOk="0">
                  <a:moveTo>
                    <a:pt x="594" y="1"/>
                  </a:moveTo>
                  <a:cubicBezTo>
                    <a:pt x="275" y="138"/>
                    <a:pt x="1" y="275"/>
                    <a:pt x="389" y="663"/>
                  </a:cubicBezTo>
                  <a:cubicBezTo>
                    <a:pt x="457" y="731"/>
                    <a:pt x="526" y="823"/>
                    <a:pt x="594" y="91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48"/>
            <p:cNvSpPr/>
            <p:nvPr/>
          </p:nvSpPr>
          <p:spPr>
            <a:xfrm rot="823658">
              <a:off x="7774982" y="3764206"/>
              <a:ext cx="7491" cy="7993"/>
            </a:xfrm>
            <a:custGeom>
              <a:avLst/>
              <a:gdLst/>
              <a:ahLst/>
              <a:cxnLst/>
              <a:rect l="l" t="t" r="r" b="b"/>
              <a:pathLst>
                <a:path w="343" h="366" extrusionOk="0">
                  <a:moveTo>
                    <a:pt x="183" y="0"/>
                  </a:moveTo>
                  <a:lnTo>
                    <a:pt x="183" y="0"/>
                  </a:lnTo>
                  <a:cubicBezTo>
                    <a:pt x="46" y="69"/>
                    <a:pt x="23" y="206"/>
                    <a:pt x="1" y="366"/>
                  </a:cubicBezTo>
                  <a:cubicBezTo>
                    <a:pt x="343" y="366"/>
                    <a:pt x="297" y="206"/>
                    <a:pt x="183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48"/>
            <p:cNvSpPr/>
            <p:nvPr/>
          </p:nvSpPr>
          <p:spPr>
            <a:xfrm rot="823658">
              <a:off x="7851327" y="370666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48"/>
            <p:cNvSpPr/>
            <p:nvPr/>
          </p:nvSpPr>
          <p:spPr>
            <a:xfrm rot="823658">
              <a:off x="8186670" y="3806456"/>
              <a:ext cx="1507" cy="15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1"/>
                  </a:moveTo>
                  <a:lnTo>
                    <a:pt x="0" y="47"/>
                  </a:lnTo>
                  <a:lnTo>
                    <a:pt x="23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48"/>
            <p:cNvSpPr/>
            <p:nvPr/>
          </p:nvSpPr>
          <p:spPr>
            <a:xfrm rot="823658">
              <a:off x="8158744" y="3890365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37"/>
                    <a:pt x="46" y="274"/>
                    <a:pt x="183" y="365"/>
                  </a:cubicBezTo>
                  <a:cubicBezTo>
                    <a:pt x="183" y="206"/>
                    <a:pt x="160" y="69"/>
                    <a:pt x="0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48"/>
            <p:cNvSpPr/>
            <p:nvPr/>
          </p:nvSpPr>
          <p:spPr>
            <a:xfrm rot="823658">
              <a:off x="7794153" y="3788030"/>
              <a:ext cx="4499" cy="8998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46" y="1"/>
                  </a:moveTo>
                  <a:cubicBezTo>
                    <a:pt x="23" y="115"/>
                    <a:pt x="0" y="183"/>
                    <a:pt x="0" y="275"/>
                  </a:cubicBezTo>
                  <a:cubicBezTo>
                    <a:pt x="0" y="320"/>
                    <a:pt x="68" y="412"/>
                    <a:pt x="68" y="412"/>
                  </a:cubicBezTo>
                  <a:cubicBezTo>
                    <a:pt x="205" y="366"/>
                    <a:pt x="160" y="252"/>
                    <a:pt x="160" y="138"/>
                  </a:cubicBezTo>
                  <a:cubicBezTo>
                    <a:pt x="137" y="92"/>
                    <a:pt x="91" y="69"/>
                    <a:pt x="46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48"/>
            <p:cNvSpPr/>
            <p:nvPr/>
          </p:nvSpPr>
          <p:spPr>
            <a:xfrm rot="823658">
              <a:off x="8022608" y="3758639"/>
              <a:ext cx="4521" cy="7993"/>
            </a:xfrm>
            <a:custGeom>
              <a:avLst/>
              <a:gdLst/>
              <a:ahLst/>
              <a:cxnLst/>
              <a:rect l="l" t="t" r="r" b="b"/>
              <a:pathLst>
                <a:path w="207" h="366" extrusionOk="0">
                  <a:moveTo>
                    <a:pt x="1" y="1"/>
                  </a:moveTo>
                  <a:cubicBezTo>
                    <a:pt x="1" y="115"/>
                    <a:pt x="1" y="252"/>
                    <a:pt x="1" y="366"/>
                  </a:cubicBezTo>
                  <a:cubicBezTo>
                    <a:pt x="206" y="252"/>
                    <a:pt x="206" y="115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48"/>
            <p:cNvSpPr/>
            <p:nvPr/>
          </p:nvSpPr>
          <p:spPr>
            <a:xfrm rot="823658">
              <a:off x="7996656" y="3727219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48"/>
            <p:cNvSpPr/>
            <p:nvPr/>
          </p:nvSpPr>
          <p:spPr>
            <a:xfrm rot="823658">
              <a:off x="7993053" y="3708376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23"/>
                  </a:lnTo>
                  <a:lnTo>
                    <a:pt x="69" y="6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48"/>
            <p:cNvSpPr/>
            <p:nvPr/>
          </p:nvSpPr>
          <p:spPr>
            <a:xfrm rot="823658">
              <a:off x="7918989" y="3765772"/>
              <a:ext cx="2009" cy="1529"/>
            </a:xfrm>
            <a:custGeom>
              <a:avLst/>
              <a:gdLst/>
              <a:ahLst/>
              <a:cxnLst/>
              <a:rect l="l" t="t" r="r" b="b"/>
              <a:pathLst>
                <a:path w="92" h="70" extrusionOk="0">
                  <a:moveTo>
                    <a:pt x="1" y="1"/>
                  </a:moveTo>
                  <a:lnTo>
                    <a:pt x="46" y="69"/>
                  </a:lnTo>
                  <a:lnTo>
                    <a:pt x="92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48"/>
            <p:cNvSpPr/>
            <p:nvPr/>
          </p:nvSpPr>
          <p:spPr>
            <a:xfrm rot="823658">
              <a:off x="7433503" y="3187366"/>
              <a:ext cx="138611" cy="120529"/>
            </a:xfrm>
            <a:custGeom>
              <a:avLst/>
              <a:gdLst/>
              <a:ahLst/>
              <a:cxnLst/>
              <a:rect l="l" t="t" r="r" b="b"/>
              <a:pathLst>
                <a:path w="6347" h="5519" extrusionOk="0">
                  <a:moveTo>
                    <a:pt x="5844" y="0"/>
                  </a:moveTo>
                  <a:cubicBezTo>
                    <a:pt x="5753" y="23"/>
                    <a:pt x="5684" y="46"/>
                    <a:pt x="5639" y="115"/>
                  </a:cubicBezTo>
                  <a:cubicBezTo>
                    <a:pt x="5468" y="232"/>
                    <a:pt x="5283" y="268"/>
                    <a:pt x="5096" y="268"/>
                  </a:cubicBezTo>
                  <a:cubicBezTo>
                    <a:pt x="4957" y="268"/>
                    <a:pt x="4816" y="248"/>
                    <a:pt x="4680" y="229"/>
                  </a:cubicBezTo>
                  <a:cubicBezTo>
                    <a:pt x="4571" y="221"/>
                    <a:pt x="4463" y="217"/>
                    <a:pt x="4356" y="217"/>
                  </a:cubicBezTo>
                  <a:cubicBezTo>
                    <a:pt x="3795" y="217"/>
                    <a:pt x="3276" y="339"/>
                    <a:pt x="2854" y="799"/>
                  </a:cubicBezTo>
                  <a:cubicBezTo>
                    <a:pt x="2854" y="799"/>
                    <a:pt x="2785" y="822"/>
                    <a:pt x="2785" y="822"/>
                  </a:cubicBezTo>
                  <a:cubicBezTo>
                    <a:pt x="2740" y="845"/>
                    <a:pt x="2717" y="891"/>
                    <a:pt x="2671" y="936"/>
                  </a:cubicBezTo>
                  <a:cubicBezTo>
                    <a:pt x="2671" y="936"/>
                    <a:pt x="2649" y="1005"/>
                    <a:pt x="2649" y="1005"/>
                  </a:cubicBezTo>
                  <a:cubicBezTo>
                    <a:pt x="2649" y="1096"/>
                    <a:pt x="2603" y="1142"/>
                    <a:pt x="2512" y="1210"/>
                  </a:cubicBezTo>
                  <a:cubicBezTo>
                    <a:pt x="2397" y="1279"/>
                    <a:pt x="2443" y="1461"/>
                    <a:pt x="2306" y="1530"/>
                  </a:cubicBezTo>
                  <a:lnTo>
                    <a:pt x="2306" y="1553"/>
                  </a:lnTo>
                  <a:cubicBezTo>
                    <a:pt x="2260" y="1621"/>
                    <a:pt x="2192" y="1690"/>
                    <a:pt x="2146" y="1758"/>
                  </a:cubicBezTo>
                  <a:cubicBezTo>
                    <a:pt x="2101" y="1826"/>
                    <a:pt x="2055" y="1872"/>
                    <a:pt x="2009" y="1941"/>
                  </a:cubicBezTo>
                  <a:cubicBezTo>
                    <a:pt x="1964" y="2123"/>
                    <a:pt x="1872" y="2306"/>
                    <a:pt x="1758" y="2466"/>
                  </a:cubicBezTo>
                  <a:cubicBezTo>
                    <a:pt x="1370" y="3150"/>
                    <a:pt x="959" y="3835"/>
                    <a:pt x="480" y="4451"/>
                  </a:cubicBezTo>
                  <a:cubicBezTo>
                    <a:pt x="412" y="4771"/>
                    <a:pt x="1" y="4954"/>
                    <a:pt x="161" y="5342"/>
                  </a:cubicBezTo>
                  <a:cubicBezTo>
                    <a:pt x="391" y="5369"/>
                    <a:pt x="623" y="5378"/>
                    <a:pt x="856" y="5378"/>
                  </a:cubicBezTo>
                  <a:cubicBezTo>
                    <a:pt x="1293" y="5378"/>
                    <a:pt x="1733" y="5346"/>
                    <a:pt x="2171" y="5346"/>
                  </a:cubicBezTo>
                  <a:cubicBezTo>
                    <a:pt x="2468" y="5346"/>
                    <a:pt x="2765" y="5361"/>
                    <a:pt x="3059" y="5410"/>
                  </a:cubicBezTo>
                  <a:cubicBezTo>
                    <a:pt x="3309" y="5452"/>
                    <a:pt x="3567" y="5519"/>
                    <a:pt x="3828" y="5519"/>
                  </a:cubicBezTo>
                  <a:cubicBezTo>
                    <a:pt x="3997" y="5519"/>
                    <a:pt x="4167" y="5491"/>
                    <a:pt x="4338" y="5410"/>
                  </a:cubicBezTo>
                  <a:cubicBezTo>
                    <a:pt x="4383" y="5410"/>
                    <a:pt x="4452" y="5410"/>
                    <a:pt x="4520" y="5387"/>
                  </a:cubicBezTo>
                  <a:cubicBezTo>
                    <a:pt x="4610" y="5418"/>
                    <a:pt x="4685" y="5432"/>
                    <a:pt x="4747" y="5432"/>
                  </a:cubicBezTo>
                  <a:cubicBezTo>
                    <a:pt x="5092" y="5432"/>
                    <a:pt x="5047" y="5003"/>
                    <a:pt x="5182" y="4771"/>
                  </a:cubicBezTo>
                  <a:cubicBezTo>
                    <a:pt x="5228" y="4634"/>
                    <a:pt x="5251" y="4520"/>
                    <a:pt x="5273" y="4383"/>
                  </a:cubicBezTo>
                  <a:cubicBezTo>
                    <a:pt x="5342" y="4018"/>
                    <a:pt x="5433" y="3675"/>
                    <a:pt x="5524" y="3310"/>
                  </a:cubicBezTo>
                  <a:cubicBezTo>
                    <a:pt x="5547" y="3242"/>
                    <a:pt x="5570" y="3150"/>
                    <a:pt x="5593" y="3082"/>
                  </a:cubicBezTo>
                  <a:cubicBezTo>
                    <a:pt x="5616" y="2899"/>
                    <a:pt x="5639" y="2717"/>
                    <a:pt x="5707" y="2557"/>
                  </a:cubicBezTo>
                  <a:cubicBezTo>
                    <a:pt x="5730" y="2488"/>
                    <a:pt x="5753" y="2420"/>
                    <a:pt x="5753" y="2351"/>
                  </a:cubicBezTo>
                  <a:cubicBezTo>
                    <a:pt x="5798" y="2214"/>
                    <a:pt x="5821" y="2078"/>
                    <a:pt x="5890" y="1941"/>
                  </a:cubicBezTo>
                  <a:cubicBezTo>
                    <a:pt x="5913" y="1895"/>
                    <a:pt x="5935" y="1826"/>
                    <a:pt x="5958" y="1758"/>
                  </a:cubicBezTo>
                  <a:cubicBezTo>
                    <a:pt x="5981" y="1530"/>
                    <a:pt x="6049" y="1324"/>
                    <a:pt x="6118" y="1119"/>
                  </a:cubicBezTo>
                  <a:cubicBezTo>
                    <a:pt x="6164" y="777"/>
                    <a:pt x="6346" y="411"/>
                    <a:pt x="6072" y="92"/>
                  </a:cubicBezTo>
                  <a:cubicBezTo>
                    <a:pt x="6004" y="46"/>
                    <a:pt x="5935" y="0"/>
                    <a:pt x="58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48"/>
            <p:cNvSpPr/>
            <p:nvPr/>
          </p:nvSpPr>
          <p:spPr>
            <a:xfrm rot="823658">
              <a:off x="8505019" y="3547914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48"/>
            <p:cNvSpPr/>
            <p:nvPr/>
          </p:nvSpPr>
          <p:spPr>
            <a:xfrm rot="823658">
              <a:off x="8373819" y="3418392"/>
              <a:ext cx="147063" cy="119895"/>
            </a:xfrm>
            <a:custGeom>
              <a:avLst/>
              <a:gdLst/>
              <a:ahLst/>
              <a:cxnLst/>
              <a:rect l="l" t="t" r="r" b="b"/>
              <a:pathLst>
                <a:path w="6734" h="5490" extrusionOk="0">
                  <a:moveTo>
                    <a:pt x="800" y="0"/>
                  </a:moveTo>
                  <a:cubicBezTo>
                    <a:pt x="765" y="0"/>
                    <a:pt x="733" y="17"/>
                    <a:pt x="708" y="55"/>
                  </a:cubicBezTo>
                  <a:cubicBezTo>
                    <a:pt x="526" y="78"/>
                    <a:pt x="366" y="78"/>
                    <a:pt x="183" y="101"/>
                  </a:cubicBezTo>
                  <a:cubicBezTo>
                    <a:pt x="137" y="123"/>
                    <a:pt x="115" y="169"/>
                    <a:pt x="92" y="192"/>
                  </a:cubicBezTo>
                  <a:cubicBezTo>
                    <a:pt x="1" y="511"/>
                    <a:pt x="206" y="740"/>
                    <a:pt x="366" y="991"/>
                  </a:cubicBezTo>
                  <a:cubicBezTo>
                    <a:pt x="389" y="1014"/>
                    <a:pt x="411" y="1059"/>
                    <a:pt x="366" y="1105"/>
                  </a:cubicBezTo>
                  <a:cubicBezTo>
                    <a:pt x="411" y="1242"/>
                    <a:pt x="434" y="1402"/>
                    <a:pt x="503" y="1539"/>
                  </a:cubicBezTo>
                  <a:cubicBezTo>
                    <a:pt x="548" y="1561"/>
                    <a:pt x="571" y="1607"/>
                    <a:pt x="548" y="1676"/>
                  </a:cubicBezTo>
                  <a:cubicBezTo>
                    <a:pt x="548" y="1744"/>
                    <a:pt x="548" y="1835"/>
                    <a:pt x="548" y="1904"/>
                  </a:cubicBezTo>
                  <a:cubicBezTo>
                    <a:pt x="571" y="1995"/>
                    <a:pt x="571" y="2086"/>
                    <a:pt x="594" y="2155"/>
                  </a:cubicBezTo>
                  <a:cubicBezTo>
                    <a:pt x="662" y="2337"/>
                    <a:pt x="685" y="2543"/>
                    <a:pt x="708" y="2725"/>
                  </a:cubicBezTo>
                  <a:cubicBezTo>
                    <a:pt x="731" y="2794"/>
                    <a:pt x="754" y="2862"/>
                    <a:pt x="777" y="2954"/>
                  </a:cubicBezTo>
                  <a:cubicBezTo>
                    <a:pt x="799" y="3045"/>
                    <a:pt x="845" y="3136"/>
                    <a:pt x="891" y="3228"/>
                  </a:cubicBezTo>
                  <a:cubicBezTo>
                    <a:pt x="936" y="3273"/>
                    <a:pt x="959" y="3342"/>
                    <a:pt x="1005" y="3387"/>
                  </a:cubicBezTo>
                  <a:cubicBezTo>
                    <a:pt x="1028" y="3433"/>
                    <a:pt x="1073" y="3479"/>
                    <a:pt x="1119" y="3524"/>
                  </a:cubicBezTo>
                  <a:cubicBezTo>
                    <a:pt x="1165" y="3570"/>
                    <a:pt x="1187" y="3616"/>
                    <a:pt x="1233" y="3661"/>
                  </a:cubicBezTo>
                  <a:cubicBezTo>
                    <a:pt x="1256" y="3753"/>
                    <a:pt x="1165" y="3821"/>
                    <a:pt x="1187" y="3912"/>
                  </a:cubicBezTo>
                  <a:cubicBezTo>
                    <a:pt x="1187" y="3958"/>
                    <a:pt x="1210" y="4027"/>
                    <a:pt x="1233" y="4095"/>
                  </a:cubicBezTo>
                  <a:cubicBezTo>
                    <a:pt x="1279" y="4209"/>
                    <a:pt x="1302" y="4300"/>
                    <a:pt x="1347" y="4415"/>
                  </a:cubicBezTo>
                  <a:cubicBezTo>
                    <a:pt x="1694" y="5219"/>
                    <a:pt x="1823" y="5489"/>
                    <a:pt x="2141" y="5489"/>
                  </a:cubicBezTo>
                  <a:cubicBezTo>
                    <a:pt x="2283" y="5489"/>
                    <a:pt x="2463" y="5435"/>
                    <a:pt x="2717" y="5350"/>
                  </a:cubicBezTo>
                  <a:cubicBezTo>
                    <a:pt x="2868" y="5331"/>
                    <a:pt x="3019" y="5320"/>
                    <a:pt x="3171" y="5320"/>
                  </a:cubicBezTo>
                  <a:cubicBezTo>
                    <a:pt x="3384" y="5320"/>
                    <a:pt x="3598" y="5343"/>
                    <a:pt x="3812" y="5396"/>
                  </a:cubicBezTo>
                  <a:cubicBezTo>
                    <a:pt x="4206" y="5465"/>
                    <a:pt x="4599" y="5483"/>
                    <a:pt x="4991" y="5483"/>
                  </a:cubicBezTo>
                  <a:cubicBezTo>
                    <a:pt x="5419" y="5483"/>
                    <a:pt x="5846" y="5461"/>
                    <a:pt x="6267" y="5461"/>
                  </a:cubicBezTo>
                  <a:cubicBezTo>
                    <a:pt x="6355" y="5461"/>
                    <a:pt x="6442" y="5462"/>
                    <a:pt x="6529" y="5465"/>
                  </a:cubicBezTo>
                  <a:cubicBezTo>
                    <a:pt x="6688" y="5465"/>
                    <a:pt x="6734" y="5350"/>
                    <a:pt x="6688" y="5213"/>
                  </a:cubicBezTo>
                  <a:cubicBezTo>
                    <a:pt x="6460" y="5008"/>
                    <a:pt x="6323" y="4734"/>
                    <a:pt x="6186" y="4460"/>
                  </a:cubicBezTo>
                  <a:cubicBezTo>
                    <a:pt x="5798" y="4095"/>
                    <a:pt x="5730" y="3502"/>
                    <a:pt x="5273" y="3182"/>
                  </a:cubicBezTo>
                  <a:cubicBezTo>
                    <a:pt x="5296" y="2885"/>
                    <a:pt x="4976" y="2725"/>
                    <a:pt x="4954" y="2452"/>
                  </a:cubicBezTo>
                  <a:cubicBezTo>
                    <a:pt x="4908" y="2406"/>
                    <a:pt x="4885" y="2383"/>
                    <a:pt x="4885" y="2315"/>
                  </a:cubicBezTo>
                  <a:cubicBezTo>
                    <a:pt x="4862" y="2223"/>
                    <a:pt x="4794" y="2178"/>
                    <a:pt x="4771" y="2086"/>
                  </a:cubicBezTo>
                  <a:cubicBezTo>
                    <a:pt x="4748" y="2018"/>
                    <a:pt x="4725" y="1972"/>
                    <a:pt x="4703" y="1904"/>
                  </a:cubicBezTo>
                  <a:cubicBezTo>
                    <a:pt x="4406" y="1744"/>
                    <a:pt x="4315" y="1447"/>
                    <a:pt x="4200" y="1173"/>
                  </a:cubicBezTo>
                  <a:cubicBezTo>
                    <a:pt x="4178" y="1014"/>
                    <a:pt x="4132" y="899"/>
                    <a:pt x="3972" y="854"/>
                  </a:cubicBezTo>
                  <a:cubicBezTo>
                    <a:pt x="3790" y="626"/>
                    <a:pt x="3653" y="397"/>
                    <a:pt x="3607" y="123"/>
                  </a:cubicBezTo>
                  <a:cubicBezTo>
                    <a:pt x="3376" y="88"/>
                    <a:pt x="3172" y="11"/>
                    <a:pt x="2943" y="11"/>
                  </a:cubicBezTo>
                  <a:cubicBezTo>
                    <a:pt x="2878" y="11"/>
                    <a:pt x="2810" y="17"/>
                    <a:pt x="2740" y="32"/>
                  </a:cubicBezTo>
                  <a:cubicBezTo>
                    <a:pt x="2468" y="82"/>
                    <a:pt x="2197" y="102"/>
                    <a:pt x="1926" y="102"/>
                  </a:cubicBezTo>
                  <a:cubicBezTo>
                    <a:pt x="1581" y="102"/>
                    <a:pt x="1236" y="70"/>
                    <a:pt x="891" y="32"/>
                  </a:cubicBezTo>
                  <a:cubicBezTo>
                    <a:pt x="860" y="12"/>
                    <a:pt x="829" y="0"/>
                    <a:pt x="8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48"/>
            <p:cNvSpPr/>
            <p:nvPr/>
          </p:nvSpPr>
          <p:spPr>
            <a:xfrm rot="823658">
              <a:off x="8159384" y="2727044"/>
              <a:ext cx="379362" cy="647740"/>
            </a:xfrm>
            <a:custGeom>
              <a:avLst/>
              <a:gdLst/>
              <a:ahLst/>
              <a:cxnLst/>
              <a:rect l="l" t="t" r="r" b="b"/>
              <a:pathLst>
                <a:path w="17371" h="29660" extrusionOk="0">
                  <a:moveTo>
                    <a:pt x="457" y="0"/>
                  </a:moveTo>
                  <a:cubicBezTo>
                    <a:pt x="0" y="799"/>
                    <a:pt x="46" y="1803"/>
                    <a:pt x="594" y="2397"/>
                  </a:cubicBezTo>
                  <a:cubicBezTo>
                    <a:pt x="594" y="2397"/>
                    <a:pt x="594" y="2397"/>
                    <a:pt x="594" y="2420"/>
                  </a:cubicBezTo>
                  <a:cubicBezTo>
                    <a:pt x="502" y="3310"/>
                    <a:pt x="662" y="4200"/>
                    <a:pt x="617" y="5090"/>
                  </a:cubicBezTo>
                  <a:cubicBezTo>
                    <a:pt x="434" y="5296"/>
                    <a:pt x="388" y="5524"/>
                    <a:pt x="457" y="5775"/>
                  </a:cubicBezTo>
                  <a:cubicBezTo>
                    <a:pt x="639" y="6597"/>
                    <a:pt x="525" y="7441"/>
                    <a:pt x="548" y="8286"/>
                  </a:cubicBezTo>
                  <a:cubicBezTo>
                    <a:pt x="548" y="8583"/>
                    <a:pt x="571" y="8902"/>
                    <a:pt x="617" y="9199"/>
                  </a:cubicBezTo>
                  <a:cubicBezTo>
                    <a:pt x="753" y="9541"/>
                    <a:pt x="708" y="9861"/>
                    <a:pt x="685" y="10203"/>
                  </a:cubicBezTo>
                  <a:cubicBezTo>
                    <a:pt x="708" y="12120"/>
                    <a:pt x="845" y="14038"/>
                    <a:pt x="913" y="15955"/>
                  </a:cubicBezTo>
                  <a:cubicBezTo>
                    <a:pt x="913" y="16115"/>
                    <a:pt x="913" y="16252"/>
                    <a:pt x="936" y="16412"/>
                  </a:cubicBezTo>
                  <a:cubicBezTo>
                    <a:pt x="936" y="16685"/>
                    <a:pt x="936" y="16982"/>
                    <a:pt x="936" y="17279"/>
                  </a:cubicBezTo>
                  <a:cubicBezTo>
                    <a:pt x="959" y="17462"/>
                    <a:pt x="982" y="17667"/>
                    <a:pt x="1073" y="17827"/>
                  </a:cubicBezTo>
                  <a:cubicBezTo>
                    <a:pt x="1119" y="17888"/>
                    <a:pt x="1174" y="17918"/>
                    <a:pt x="1234" y="17918"/>
                  </a:cubicBezTo>
                  <a:cubicBezTo>
                    <a:pt x="1263" y="17918"/>
                    <a:pt x="1294" y="17910"/>
                    <a:pt x="1324" y="17895"/>
                  </a:cubicBezTo>
                  <a:cubicBezTo>
                    <a:pt x="1347" y="17895"/>
                    <a:pt x="1347" y="17918"/>
                    <a:pt x="1370" y="17918"/>
                  </a:cubicBezTo>
                  <a:cubicBezTo>
                    <a:pt x="1324" y="17941"/>
                    <a:pt x="1278" y="17964"/>
                    <a:pt x="1233" y="17987"/>
                  </a:cubicBezTo>
                  <a:cubicBezTo>
                    <a:pt x="982" y="18694"/>
                    <a:pt x="1141" y="19425"/>
                    <a:pt x="1096" y="20155"/>
                  </a:cubicBezTo>
                  <a:cubicBezTo>
                    <a:pt x="1096" y="20406"/>
                    <a:pt x="1096" y="20657"/>
                    <a:pt x="1119" y="20908"/>
                  </a:cubicBezTo>
                  <a:cubicBezTo>
                    <a:pt x="1141" y="21045"/>
                    <a:pt x="1164" y="21182"/>
                    <a:pt x="1187" y="21319"/>
                  </a:cubicBezTo>
                  <a:cubicBezTo>
                    <a:pt x="1347" y="21776"/>
                    <a:pt x="1347" y="22255"/>
                    <a:pt x="1233" y="22711"/>
                  </a:cubicBezTo>
                  <a:cubicBezTo>
                    <a:pt x="1210" y="22848"/>
                    <a:pt x="1210" y="22962"/>
                    <a:pt x="1210" y="23099"/>
                  </a:cubicBezTo>
                  <a:cubicBezTo>
                    <a:pt x="1278" y="23624"/>
                    <a:pt x="1233" y="24172"/>
                    <a:pt x="1370" y="24674"/>
                  </a:cubicBezTo>
                  <a:cubicBezTo>
                    <a:pt x="1461" y="24971"/>
                    <a:pt x="1415" y="25268"/>
                    <a:pt x="1370" y="25542"/>
                  </a:cubicBezTo>
                  <a:cubicBezTo>
                    <a:pt x="1370" y="26021"/>
                    <a:pt x="1530" y="26478"/>
                    <a:pt x="1461" y="26957"/>
                  </a:cubicBezTo>
                  <a:cubicBezTo>
                    <a:pt x="1507" y="27847"/>
                    <a:pt x="1324" y="28806"/>
                    <a:pt x="2055" y="29536"/>
                  </a:cubicBezTo>
                  <a:cubicBezTo>
                    <a:pt x="2250" y="29618"/>
                    <a:pt x="2446" y="29629"/>
                    <a:pt x="2641" y="29629"/>
                  </a:cubicBezTo>
                  <a:cubicBezTo>
                    <a:pt x="2720" y="29629"/>
                    <a:pt x="2798" y="29627"/>
                    <a:pt x="2876" y="29627"/>
                  </a:cubicBezTo>
                  <a:cubicBezTo>
                    <a:pt x="3344" y="29644"/>
                    <a:pt x="3812" y="29660"/>
                    <a:pt x="4280" y="29660"/>
                  </a:cubicBezTo>
                  <a:cubicBezTo>
                    <a:pt x="4474" y="29660"/>
                    <a:pt x="4668" y="29657"/>
                    <a:pt x="4862" y="29650"/>
                  </a:cubicBezTo>
                  <a:cubicBezTo>
                    <a:pt x="5421" y="29639"/>
                    <a:pt x="5980" y="29633"/>
                    <a:pt x="6540" y="29633"/>
                  </a:cubicBezTo>
                  <a:cubicBezTo>
                    <a:pt x="7099" y="29633"/>
                    <a:pt x="7658" y="29639"/>
                    <a:pt x="8217" y="29650"/>
                  </a:cubicBezTo>
                  <a:cubicBezTo>
                    <a:pt x="8354" y="29643"/>
                    <a:pt x="8491" y="29640"/>
                    <a:pt x="8629" y="29640"/>
                  </a:cubicBezTo>
                  <a:cubicBezTo>
                    <a:pt x="8905" y="29640"/>
                    <a:pt x="9184" y="29650"/>
                    <a:pt x="9473" y="29650"/>
                  </a:cubicBezTo>
                  <a:cubicBezTo>
                    <a:pt x="9769" y="29627"/>
                    <a:pt x="10043" y="29627"/>
                    <a:pt x="10340" y="29627"/>
                  </a:cubicBezTo>
                  <a:lnTo>
                    <a:pt x="10637" y="29627"/>
                  </a:lnTo>
                  <a:cubicBezTo>
                    <a:pt x="10819" y="29605"/>
                    <a:pt x="11002" y="29605"/>
                    <a:pt x="11185" y="29605"/>
                  </a:cubicBezTo>
                  <a:lnTo>
                    <a:pt x="11984" y="29605"/>
                  </a:lnTo>
                  <a:cubicBezTo>
                    <a:pt x="12052" y="29627"/>
                    <a:pt x="12143" y="29627"/>
                    <a:pt x="12235" y="29627"/>
                  </a:cubicBezTo>
                  <a:cubicBezTo>
                    <a:pt x="12326" y="29620"/>
                    <a:pt x="12417" y="29617"/>
                    <a:pt x="12508" y="29617"/>
                  </a:cubicBezTo>
                  <a:cubicBezTo>
                    <a:pt x="12691" y="29617"/>
                    <a:pt x="12874" y="29627"/>
                    <a:pt x="13056" y="29627"/>
                  </a:cubicBezTo>
                  <a:cubicBezTo>
                    <a:pt x="13285" y="29627"/>
                    <a:pt x="13536" y="29627"/>
                    <a:pt x="13764" y="29582"/>
                  </a:cubicBezTo>
                  <a:cubicBezTo>
                    <a:pt x="13901" y="29559"/>
                    <a:pt x="14038" y="29490"/>
                    <a:pt x="14129" y="29376"/>
                  </a:cubicBezTo>
                  <a:cubicBezTo>
                    <a:pt x="14677" y="29376"/>
                    <a:pt x="15215" y="29366"/>
                    <a:pt x="15756" y="29366"/>
                  </a:cubicBezTo>
                  <a:cubicBezTo>
                    <a:pt x="16026" y="29366"/>
                    <a:pt x="16297" y="29369"/>
                    <a:pt x="16571" y="29376"/>
                  </a:cubicBezTo>
                  <a:cubicBezTo>
                    <a:pt x="17005" y="29376"/>
                    <a:pt x="17256" y="29217"/>
                    <a:pt x="17211" y="28737"/>
                  </a:cubicBezTo>
                  <a:cubicBezTo>
                    <a:pt x="17211" y="28577"/>
                    <a:pt x="17233" y="28441"/>
                    <a:pt x="17233" y="28281"/>
                  </a:cubicBezTo>
                  <a:cubicBezTo>
                    <a:pt x="17233" y="28235"/>
                    <a:pt x="17233" y="28167"/>
                    <a:pt x="17233" y="28098"/>
                  </a:cubicBezTo>
                  <a:cubicBezTo>
                    <a:pt x="17370" y="27687"/>
                    <a:pt x="17165" y="27254"/>
                    <a:pt x="17211" y="26843"/>
                  </a:cubicBezTo>
                  <a:cubicBezTo>
                    <a:pt x="16982" y="26455"/>
                    <a:pt x="17165" y="26021"/>
                    <a:pt x="17096" y="25610"/>
                  </a:cubicBezTo>
                  <a:cubicBezTo>
                    <a:pt x="16822" y="23716"/>
                    <a:pt x="16571" y="21798"/>
                    <a:pt x="16297" y="19904"/>
                  </a:cubicBezTo>
                  <a:cubicBezTo>
                    <a:pt x="16275" y="19881"/>
                    <a:pt x="16229" y="19858"/>
                    <a:pt x="16229" y="19835"/>
                  </a:cubicBezTo>
                  <a:cubicBezTo>
                    <a:pt x="15750" y="17804"/>
                    <a:pt x="15065" y="15818"/>
                    <a:pt x="14380" y="13855"/>
                  </a:cubicBezTo>
                  <a:cubicBezTo>
                    <a:pt x="14106" y="13056"/>
                    <a:pt x="13627" y="12349"/>
                    <a:pt x="13376" y="11527"/>
                  </a:cubicBezTo>
                  <a:cubicBezTo>
                    <a:pt x="13148" y="11070"/>
                    <a:pt x="12942" y="10614"/>
                    <a:pt x="12691" y="10180"/>
                  </a:cubicBezTo>
                  <a:cubicBezTo>
                    <a:pt x="12326" y="9518"/>
                    <a:pt x="11847" y="8925"/>
                    <a:pt x="11573" y="8217"/>
                  </a:cubicBezTo>
                  <a:cubicBezTo>
                    <a:pt x="11390" y="7989"/>
                    <a:pt x="11322" y="7647"/>
                    <a:pt x="11025" y="7487"/>
                  </a:cubicBezTo>
                  <a:cubicBezTo>
                    <a:pt x="10979" y="7418"/>
                    <a:pt x="10911" y="7350"/>
                    <a:pt x="10865" y="7281"/>
                  </a:cubicBezTo>
                  <a:lnTo>
                    <a:pt x="10842" y="7281"/>
                  </a:lnTo>
                  <a:cubicBezTo>
                    <a:pt x="10797" y="7236"/>
                    <a:pt x="10751" y="7190"/>
                    <a:pt x="10728" y="7099"/>
                  </a:cubicBezTo>
                  <a:cubicBezTo>
                    <a:pt x="10089" y="6414"/>
                    <a:pt x="9678" y="5570"/>
                    <a:pt x="9016" y="4908"/>
                  </a:cubicBezTo>
                  <a:cubicBezTo>
                    <a:pt x="8948" y="4862"/>
                    <a:pt x="8902" y="4794"/>
                    <a:pt x="8834" y="4748"/>
                  </a:cubicBezTo>
                  <a:cubicBezTo>
                    <a:pt x="8788" y="4679"/>
                    <a:pt x="8765" y="4634"/>
                    <a:pt x="8719" y="4565"/>
                  </a:cubicBezTo>
                  <a:cubicBezTo>
                    <a:pt x="8697" y="4542"/>
                    <a:pt x="8674" y="4520"/>
                    <a:pt x="8651" y="4497"/>
                  </a:cubicBezTo>
                  <a:cubicBezTo>
                    <a:pt x="8583" y="4451"/>
                    <a:pt x="8537" y="4428"/>
                    <a:pt x="8491" y="4360"/>
                  </a:cubicBezTo>
                  <a:cubicBezTo>
                    <a:pt x="8354" y="4291"/>
                    <a:pt x="8423" y="4086"/>
                    <a:pt x="8263" y="4040"/>
                  </a:cubicBezTo>
                  <a:cubicBezTo>
                    <a:pt x="8217" y="3903"/>
                    <a:pt x="8012" y="3949"/>
                    <a:pt x="7943" y="3812"/>
                  </a:cubicBezTo>
                  <a:cubicBezTo>
                    <a:pt x="7396" y="3470"/>
                    <a:pt x="6962" y="2945"/>
                    <a:pt x="6460" y="2557"/>
                  </a:cubicBezTo>
                  <a:cubicBezTo>
                    <a:pt x="6414" y="2488"/>
                    <a:pt x="6346" y="2420"/>
                    <a:pt x="6300" y="2351"/>
                  </a:cubicBezTo>
                  <a:lnTo>
                    <a:pt x="6277" y="2351"/>
                  </a:lnTo>
                  <a:cubicBezTo>
                    <a:pt x="5433" y="1826"/>
                    <a:pt x="4565" y="1278"/>
                    <a:pt x="3698" y="731"/>
                  </a:cubicBezTo>
                  <a:cubicBezTo>
                    <a:pt x="3685" y="737"/>
                    <a:pt x="3669" y="740"/>
                    <a:pt x="3653" y="740"/>
                  </a:cubicBezTo>
                  <a:cubicBezTo>
                    <a:pt x="3614" y="740"/>
                    <a:pt x="3570" y="724"/>
                    <a:pt x="3538" y="708"/>
                  </a:cubicBezTo>
                  <a:cubicBezTo>
                    <a:pt x="3470" y="639"/>
                    <a:pt x="3401" y="571"/>
                    <a:pt x="3287" y="571"/>
                  </a:cubicBezTo>
                  <a:cubicBezTo>
                    <a:pt x="2831" y="388"/>
                    <a:pt x="2351" y="206"/>
                    <a:pt x="18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48"/>
            <p:cNvSpPr/>
            <p:nvPr/>
          </p:nvSpPr>
          <p:spPr>
            <a:xfrm rot="823658">
              <a:off x="7591744" y="2608088"/>
              <a:ext cx="550841" cy="654837"/>
            </a:xfrm>
            <a:custGeom>
              <a:avLst/>
              <a:gdLst/>
              <a:ahLst/>
              <a:cxnLst/>
              <a:rect l="l" t="t" r="r" b="b"/>
              <a:pathLst>
                <a:path w="25223" h="29985" extrusionOk="0">
                  <a:moveTo>
                    <a:pt x="19452" y="0"/>
                  </a:moveTo>
                  <a:cubicBezTo>
                    <a:pt x="18950" y="0"/>
                    <a:pt x="18447" y="21"/>
                    <a:pt x="17942" y="83"/>
                  </a:cubicBezTo>
                  <a:lnTo>
                    <a:pt x="17964" y="83"/>
                  </a:lnTo>
                  <a:cubicBezTo>
                    <a:pt x="17827" y="152"/>
                    <a:pt x="17668" y="129"/>
                    <a:pt x="17576" y="243"/>
                  </a:cubicBezTo>
                  <a:cubicBezTo>
                    <a:pt x="17211" y="448"/>
                    <a:pt x="16755" y="425"/>
                    <a:pt x="16458" y="768"/>
                  </a:cubicBezTo>
                  <a:cubicBezTo>
                    <a:pt x="16093" y="950"/>
                    <a:pt x="15728" y="1133"/>
                    <a:pt x="15362" y="1316"/>
                  </a:cubicBezTo>
                  <a:cubicBezTo>
                    <a:pt x="15248" y="1384"/>
                    <a:pt x="15134" y="1453"/>
                    <a:pt x="15020" y="1521"/>
                  </a:cubicBezTo>
                  <a:cubicBezTo>
                    <a:pt x="14860" y="1681"/>
                    <a:pt x="14678" y="1795"/>
                    <a:pt x="14449" y="1863"/>
                  </a:cubicBezTo>
                  <a:cubicBezTo>
                    <a:pt x="14175" y="2092"/>
                    <a:pt x="13696" y="2023"/>
                    <a:pt x="13582" y="2480"/>
                  </a:cubicBezTo>
                  <a:cubicBezTo>
                    <a:pt x="13582" y="2525"/>
                    <a:pt x="13582" y="2571"/>
                    <a:pt x="13582" y="2617"/>
                  </a:cubicBezTo>
                  <a:cubicBezTo>
                    <a:pt x="12989" y="2754"/>
                    <a:pt x="12669" y="3324"/>
                    <a:pt x="12144" y="3552"/>
                  </a:cubicBezTo>
                  <a:cubicBezTo>
                    <a:pt x="11779" y="3667"/>
                    <a:pt x="11528" y="3918"/>
                    <a:pt x="11345" y="4237"/>
                  </a:cubicBezTo>
                  <a:cubicBezTo>
                    <a:pt x="11048" y="4557"/>
                    <a:pt x="10752" y="4854"/>
                    <a:pt x="10455" y="5173"/>
                  </a:cubicBezTo>
                  <a:cubicBezTo>
                    <a:pt x="10021" y="5470"/>
                    <a:pt x="9839" y="6018"/>
                    <a:pt x="9336" y="6246"/>
                  </a:cubicBezTo>
                  <a:cubicBezTo>
                    <a:pt x="9291" y="6314"/>
                    <a:pt x="9222" y="6383"/>
                    <a:pt x="9177" y="6451"/>
                  </a:cubicBezTo>
                  <a:cubicBezTo>
                    <a:pt x="8971" y="6862"/>
                    <a:pt x="8697" y="7205"/>
                    <a:pt x="8401" y="7524"/>
                  </a:cubicBezTo>
                  <a:cubicBezTo>
                    <a:pt x="7990" y="8026"/>
                    <a:pt x="7602" y="8528"/>
                    <a:pt x="7214" y="9031"/>
                  </a:cubicBezTo>
                  <a:cubicBezTo>
                    <a:pt x="7214" y="9031"/>
                    <a:pt x="7191" y="9008"/>
                    <a:pt x="7191" y="9008"/>
                  </a:cubicBezTo>
                  <a:cubicBezTo>
                    <a:pt x="7031" y="9099"/>
                    <a:pt x="7077" y="9282"/>
                    <a:pt x="7008" y="9419"/>
                  </a:cubicBezTo>
                  <a:cubicBezTo>
                    <a:pt x="6826" y="9670"/>
                    <a:pt x="6643" y="9898"/>
                    <a:pt x="6460" y="10149"/>
                  </a:cubicBezTo>
                  <a:cubicBezTo>
                    <a:pt x="6301" y="10195"/>
                    <a:pt x="6255" y="10309"/>
                    <a:pt x="6255" y="10469"/>
                  </a:cubicBezTo>
                  <a:cubicBezTo>
                    <a:pt x="5890" y="11130"/>
                    <a:pt x="5502" y="11792"/>
                    <a:pt x="5137" y="12454"/>
                  </a:cubicBezTo>
                  <a:cubicBezTo>
                    <a:pt x="5068" y="12546"/>
                    <a:pt x="5022" y="12614"/>
                    <a:pt x="5000" y="12705"/>
                  </a:cubicBezTo>
                  <a:cubicBezTo>
                    <a:pt x="5000" y="12751"/>
                    <a:pt x="4977" y="12797"/>
                    <a:pt x="4954" y="12820"/>
                  </a:cubicBezTo>
                  <a:cubicBezTo>
                    <a:pt x="4908" y="12911"/>
                    <a:pt x="4817" y="12957"/>
                    <a:pt x="4817" y="13048"/>
                  </a:cubicBezTo>
                  <a:cubicBezTo>
                    <a:pt x="4657" y="13116"/>
                    <a:pt x="4703" y="13299"/>
                    <a:pt x="4634" y="13413"/>
                  </a:cubicBezTo>
                  <a:cubicBezTo>
                    <a:pt x="4634" y="13459"/>
                    <a:pt x="4612" y="13527"/>
                    <a:pt x="4566" y="13550"/>
                  </a:cubicBezTo>
                  <a:cubicBezTo>
                    <a:pt x="4543" y="13641"/>
                    <a:pt x="4520" y="13710"/>
                    <a:pt x="4520" y="13801"/>
                  </a:cubicBezTo>
                  <a:cubicBezTo>
                    <a:pt x="3927" y="15650"/>
                    <a:pt x="3288" y="17499"/>
                    <a:pt x="2352" y="19211"/>
                  </a:cubicBezTo>
                  <a:lnTo>
                    <a:pt x="2215" y="19211"/>
                  </a:lnTo>
                  <a:cubicBezTo>
                    <a:pt x="2169" y="19393"/>
                    <a:pt x="2101" y="19576"/>
                    <a:pt x="2055" y="19758"/>
                  </a:cubicBezTo>
                  <a:cubicBezTo>
                    <a:pt x="1873" y="19918"/>
                    <a:pt x="1827" y="20101"/>
                    <a:pt x="1873" y="20329"/>
                  </a:cubicBezTo>
                  <a:cubicBezTo>
                    <a:pt x="1599" y="21744"/>
                    <a:pt x="1188" y="23159"/>
                    <a:pt x="800" y="24575"/>
                  </a:cubicBezTo>
                  <a:cubicBezTo>
                    <a:pt x="823" y="24620"/>
                    <a:pt x="800" y="24666"/>
                    <a:pt x="754" y="24689"/>
                  </a:cubicBezTo>
                  <a:cubicBezTo>
                    <a:pt x="823" y="25465"/>
                    <a:pt x="617" y="26195"/>
                    <a:pt x="435" y="26926"/>
                  </a:cubicBezTo>
                  <a:cubicBezTo>
                    <a:pt x="47" y="27154"/>
                    <a:pt x="389" y="27542"/>
                    <a:pt x="229" y="27816"/>
                  </a:cubicBezTo>
                  <a:cubicBezTo>
                    <a:pt x="206" y="28341"/>
                    <a:pt x="252" y="28889"/>
                    <a:pt x="69" y="29414"/>
                  </a:cubicBezTo>
                  <a:cubicBezTo>
                    <a:pt x="1" y="29665"/>
                    <a:pt x="115" y="29802"/>
                    <a:pt x="389" y="29802"/>
                  </a:cubicBezTo>
                  <a:cubicBezTo>
                    <a:pt x="514" y="29733"/>
                    <a:pt x="646" y="29705"/>
                    <a:pt x="780" y="29705"/>
                  </a:cubicBezTo>
                  <a:cubicBezTo>
                    <a:pt x="914" y="29705"/>
                    <a:pt x="1051" y="29733"/>
                    <a:pt x="1188" y="29779"/>
                  </a:cubicBezTo>
                  <a:lnTo>
                    <a:pt x="1256" y="29779"/>
                  </a:lnTo>
                  <a:lnTo>
                    <a:pt x="1325" y="29802"/>
                  </a:lnTo>
                  <a:cubicBezTo>
                    <a:pt x="1491" y="29943"/>
                    <a:pt x="1666" y="29984"/>
                    <a:pt x="1846" y="29984"/>
                  </a:cubicBezTo>
                  <a:cubicBezTo>
                    <a:pt x="2102" y="29984"/>
                    <a:pt x="2367" y="29900"/>
                    <a:pt x="2629" y="29900"/>
                  </a:cubicBezTo>
                  <a:cubicBezTo>
                    <a:pt x="2689" y="29900"/>
                    <a:pt x="2749" y="29905"/>
                    <a:pt x="2808" y="29916"/>
                  </a:cubicBezTo>
                  <a:lnTo>
                    <a:pt x="3060" y="29916"/>
                  </a:lnTo>
                  <a:cubicBezTo>
                    <a:pt x="3170" y="29881"/>
                    <a:pt x="3280" y="29870"/>
                    <a:pt x="3390" y="29870"/>
                  </a:cubicBezTo>
                  <a:cubicBezTo>
                    <a:pt x="3616" y="29870"/>
                    <a:pt x="3842" y="29918"/>
                    <a:pt x="4068" y="29918"/>
                  </a:cubicBezTo>
                  <a:cubicBezTo>
                    <a:pt x="4097" y="29918"/>
                    <a:pt x="4126" y="29917"/>
                    <a:pt x="4155" y="29916"/>
                  </a:cubicBezTo>
                  <a:cubicBezTo>
                    <a:pt x="4402" y="29875"/>
                    <a:pt x="4640" y="29866"/>
                    <a:pt x="4875" y="29866"/>
                  </a:cubicBezTo>
                  <a:cubicBezTo>
                    <a:pt x="5032" y="29866"/>
                    <a:pt x="5187" y="29870"/>
                    <a:pt x="5342" y="29870"/>
                  </a:cubicBezTo>
                  <a:lnTo>
                    <a:pt x="7602" y="29870"/>
                  </a:lnTo>
                  <a:cubicBezTo>
                    <a:pt x="7815" y="29878"/>
                    <a:pt x="8028" y="29880"/>
                    <a:pt x="8242" y="29880"/>
                  </a:cubicBezTo>
                  <a:cubicBezTo>
                    <a:pt x="8669" y="29880"/>
                    <a:pt x="9101" y="29870"/>
                    <a:pt x="9542" y="29870"/>
                  </a:cubicBezTo>
                  <a:cubicBezTo>
                    <a:pt x="9702" y="29870"/>
                    <a:pt x="9839" y="29893"/>
                    <a:pt x="9998" y="29893"/>
                  </a:cubicBezTo>
                  <a:cubicBezTo>
                    <a:pt x="10158" y="29888"/>
                    <a:pt x="10316" y="29886"/>
                    <a:pt x="10473" y="29886"/>
                  </a:cubicBezTo>
                  <a:cubicBezTo>
                    <a:pt x="10904" y="29886"/>
                    <a:pt x="11330" y="29899"/>
                    <a:pt x="11760" y="29899"/>
                  </a:cubicBezTo>
                  <a:cubicBezTo>
                    <a:pt x="11918" y="29899"/>
                    <a:pt x="12076" y="29898"/>
                    <a:pt x="12235" y="29893"/>
                  </a:cubicBezTo>
                  <a:cubicBezTo>
                    <a:pt x="12412" y="29879"/>
                    <a:pt x="12588" y="29876"/>
                    <a:pt x="12765" y="29876"/>
                  </a:cubicBezTo>
                  <a:cubicBezTo>
                    <a:pt x="12952" y="29876"/>
                    <a:pt x="13141" y="29880"/>
                    <a:pt x="13330" y="29880"/>
                  </a:cubicBezTo>
                  <a:cubicBezTo>
                    <a:pt x="13564" y="29880"/>
                    <a:pt x="13799" y="29874"/>
                    <a:pt x="14038" y="29847"/>
                  </a:cubicBezTo>
                  <a:cubicBezTo>
                    <a:pt x="14384" y="29808"/>
                    <a:pt x="14735" y="29798"/>
                    <a:pt x="15086" y="29798"/>
                  </a:cubicBezTo>
                  <a:cubicBezTo>
                    <a:pt x="15415" y="29798"/>
                    <a:pt x="15745" y="29807"/>
                    <a:pt x="16072" y="29807"/>
                  </a:cubicBezTo>
                  <a:cubicBezTo>
                    <a:pt x="16201" y="29807"/>
                    <a:pt x="16330" y="29805"/>
                    <a:pt x="16458" y="29802"/>
                  </a:cubicBezTo>
                  <a:cubicBezTo>
                    <a:pt x="16595" y="29802"/>
                    <a:pt x="16709" y="29824"/>
                    <a:pt x="16846" y="29824"/>
                  </a:cubicBezTo>
                  <a:lnTo>
                    <a:pt x="17097" y="29824"/>
                  </a:lnTo>
                  <a:cubicBezTo>
                    <a:pt x="17759" y="29779"/>
                    <a:pt x="18398" y="29733"/>
                    <a:pt x="19037" y="29710"/>
                  </a:cubicBezTo>
                  <a:cubicBezTo>
                    <a:pt x="19220" y="29708"/>
                    <a:pt x="19403" y="29706"/>
                    <a:pt x="19585" y="29706"/>
                  </a:cubicBezTo>
                  <a:cubicBezTo>
                    <a:pt x="20529" y="29706"/>
                    <a:pt x="21466" y="29736"/>
                    <a:pt x="22407" y="29736"/>
                  </a:cubicBezTo>
                  <a:cubicBezTo>
                    <a:pt x="22850" y="29736"/>
                    <a:pt x="23294" y="29730"/>
                    <a:pt x="23739" y="29710"/>
                  </a:cubicBezTo>
                  <a:cubicBezTo>
                    <a:pt x="24150" y="29687"/>
                    <a:pt x="24584" y="29756"/>
                    <a:pt x="24926" y="29459"/>
                  </a:cubicBezTo>
                  <a:cubicBezTo>
                    <a:pt x="25223" y="28660"/>
                    <a:pt x="24835" y="27907"/>
                    <a:pt x="24903" y="27131"/>
                  </a:cubicBezTo>
                  <a:cubicBezTo>
                    <a:pt x="24675" y="26058"/>
                    <a:pt x="24835" y="24963"/>
                    <a:pt x="24675" y="23890"/>
                  </a:cubicBezTo>
                  <a:cubicBezTo>
                    <a:pt x="24470" y="22840"/>
                    <a:pt x="24629" y="21767"/>
                    <a:pt x="24561" y="20717"/>
                  </a:cubicBezTo>
                  <a:cubicBezTo>
                    <a:pt x="24561" y="20557"/>
                    <a:pt x="24538" y="20398"/>
                    <a:pt x="24492" y="20238"/>
                  </a:cubicBezTo>
                  <a:cubicBezTo>
                    <a:pt x="24356" y="19873"/>
                    <a:pt x="24401" y="19507"/>
                    <a:pt x="24401" y="19165"/>
                  </a:cubicBezTo>
                  <a:cubicBezTo>
                    <a:pt x="24401" y="17385"/>
                    <a:pt x="24173" y="15604"/>
                    <a:pt x="24150" y="13847"/>
                  </a:cubicBezTo>
                  <a:cubicBezTo>
                    <a:pt x="23899" y="13093"/>
                    <a:pt x="24104" y="12317"/>
                    <a:pt x="23967" y="11564"/>
                  </a:cubicBezTo>
                  <a:cubicBezTo>
                    <a:pt x="23922" y="11336"/>
                    <a:pt x="23899" y="11108"/>
                    <a:pt x="23922" y="10857"/>
                  </a:cubicBezTo>
                  <a:cubicBezTo>
                    <a:pt x="23808" y="10149"/>
                    <a:pt x="23831" y="9441"/>
                    <a:pt x="23831" y="8734"/>
                  </a:cubicBezTo>
                  <a:cubicBezTo>
                    <a:pt x="23831" y="8643"/>
                    <a:pt x="23831" y="8551"/>
                    <a:pt x="23831" y="8460"/>
                  </a:cubicBezTo>
                  <a:cubicBezTo>
                    <a:pt x="23831" y="8346"/>
                    <a:pt x="23831" y="8255"/>
                    <a:pt x="23808" y="8163"/>
                  </a:cubicBezTo>
                  <a:cubicBezTo>
                    <a:pt x="23808" y="7958"/>
                    <a:pt x="23785" y="7752"/>
                    <a:pt x="23716" y="7547"/>
                  </a:cubicBezTo>
                  <a:cubicBezTo>
                    <a:pt x="23716" y="5767"/>
                    <a:pt x="23465" y="3986"/>
                    <a:pt x="23465" y="2183"/>
                  </a:cubicBezTo>
                  <a:cubicBezTo>
                    <a:pt x="23443" y="1932"/>
                    <a:pt x="23351" y="1681"/>
                    <a:pt x="23169" y="1498"/>
                  </a:cubicBezTo>
                  <a:cubicBezTo>
                    <a:pt x="23191" y="1475"/>
                    <a:pt x="23191" y="1430"/>
                    <a:pt x="23191" y="1384"/>
                  </a:cubicBezTo>
                  <a:cubicBezTo>
                    <a:pt x="22940" y="996"/>
                    <a:pt x="23123" y="494"/>
                    <a:pt x="22940" y="60"/>
                  </a:cubicBezTo>
                  <a:cubicBezTo>
                    <a:pt x="22726" y="69"/>
                    <a:pt x="22513" y="72"/>
                    <a:pt x="22301" y="72"/>
                  </a:cubicBezTo>
                  <a:cubicBezTo>
                    <a:pt x="21344" y="72"/>
                    <a:pt x="20398" y="0"/>
                    <a:pt x="194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48"/>
            <p:cNvSpPr/>
            <p:nvPr/>
          </p:nvSpPr>
          <p:spPr>
            <a:xfrm rot="823658">
              <a:off x="7548458" y="3215657"/>
              <a:ext cx="121140" cy="116466"/>
            </a:xfrm>
            <a:custGeom>
              <a:avLst/>
              <a:gdLst/>
              <a:ahLst/>
              <a:cxnLst/>
              <a:rect l="l" t="t" r="r" b="b"/>
              <a:pathLst>
                <a:path w="5547" h="5333" extrusionOk="0">
                  <a:moveTo>
                    <a:pt x="4935" y="1"/>
                  </a:moveTo>
                  <a:cubicBezTo>
                    <a:pt x="4888" y="1"/>
                    <a:pt x="4841" y="3"/>
                    <a:pt x="4794" y="8"/>
                  </a:cubicBezTo>
                  <a:cubicBezTo>
                    <a:pt x="4342" y="85"/>
                    <a:pt x="3882" y="111"/>
                    <a:pt x="3424" y="111"/>
                  </a:cubicBezTo>
                  <a:cubicBezTo>
                    <a:pt x="3072" y="111"/>
                    <a:pt x="2721" y="96"/>
                    <a:pt x="2374" y="76"/>
                  </a:cubicBezTo>
                  <a:cubicBezTo>
                    <a:pt x="2290" y="69"/>
                    <a:pt x="2210" y="65"/>
                    <a:pt x="2134" y="65"/>
                  </a:cubicBezTo>
                  <a:cubicBezTo>
                    <a:pt x="1472" y="65"/>
                    <a:pt x="1139" y="345"/>
                    <a:pt x="1119" y="1103"/>
                  </a:cubicBezTo>
                  <a:cubicBezTo>
                    <a:pt x="1119" y="1286"/>
                    <a:pt x="1119" y="1491"/>
                    <a:pt x="959" y="1651"/>
                  </a:cubicBezTo>
                  <a:cubicBezTo>
                    <a:pt x="959" y="1902"/>
                    <a:pt x="913" y="2153"/>
                    <a:pt x="754" y="2381"/>
                  </a:cubicBezTo>
                  <a:cubicBezTo>
                    <a:pt x="685" y="2747"/>
                    <a:pt x="617" y="3112"/>
                    <a:pt x="548" y="3454"/>
                  </a:cubicBezTo>
                  <a:cubicBezTo>
                    <a:pt x="457" y="3591"/>
                    <a:pt x="480" y="3751"/>
                    <a:pt x="411" y="3888"/>
                  </a:cubicBezTo>
                  <a:cubicBezTo>
                    <a:pt x="411" y="3934"/>
                    <a:pt x="411" y="3979"/>
                    <a:pt x="366" y="4002"/>
                  </a:cubicBezTo>
                  <a:cubicBezTo>
                    <a:pt x="388" y="4162"/>
                    <a:pt x="388" y="4299"/>
                    <a:pt x="229" y="4390"/>
                  </a:cubicBezTo>
                  <a:cubicBezTo>
                    <a:pt x="0" y="5257"/>
                    <a:pt x="0" y="5257"/>
                    <a:pt x="936" y="5257"/>
                  </a:cubicBezTo>
                  <a:cubicBezTo>
                    <a:pt x="1050" y="5257"/>
                    <a:pt x="1164" y="5280"/>
                    <a:pt x="1301" y="5303"/>
                  </a:cubicBezTo>
                  <a:cubicBezTo>
                    <a:pt x="1521" y="5303"/>
                    <a:pt x="1754" y="5332"/>
                    <a:pt x="1979" y="5332"/>
                  </a:cubicBezTo>
                  <a:cubicBezTo>
                    <a:pt x="2035" y="5332"/>
                    <a:pt x="2091" y="5330"/>
                    <a:pt x="2146" y="5326"/>
                  </a:cubicBezTo>
                  <a:cubicBezTo>
                    <a:pt x="2368" y="5310"/>
                    <a:pt x="2591" y="5306"/>
                    <a:pt x="2815" y="5306"/>
                  </a:cubicBezTo>
                  <a:cubicBezTo>
                    <a:pt x="2975" y="5306"/>
                    <a:pt x="3136" y="5308"/>
                    <a:pt x="3296" y="5308"/>
                  </a:cubicBezTo>
                  <a:cubicBezTo>
                    <a:pt x="3853" y="5308"/>
                    <a:pt x="4404" y="5287"/>
                    <a:pt x="4931" y="5098"/>
                  </a:cubicBezTo>
                  <a:cubicBezTo>
                    <a:pt x="4976" y="5052"/>
                    <a:pt x="4999" y="5029"/>
                    <a:pt x="5045" y="4983"/>
                  </a:cubicBezTo>
                  <a:cubicBezTo>
                    <a:pt x="5296" y="4413"/>
                    <a:pt x="5090" y="3797"/>
                    <a:pt x="5319" y="3226"/>
                  </a:cubicBezTo>
                  <a:cubicBezTo>
                    <a:pt x="5433" y="2313"/>
                    <a:pt x="5547" y="1423"/>
                    <a:pt x="5478" y="510"/>
                  </a:cubicBezTo>
                  <a:cubicBezTo>
                    <a:pt x="5478" y="418"/>
                    <a:pt x="5456" y="327"/>
                    <a:pt x="5456" y="236"/>
                  </a:cubicBezTo>
                  <a:cubicBezTo>
                    <a:pt x="5326" y="51"/>
                    <a:pt x="5136" y="1"/>
                    <a:pt x="4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48"/>
            <p:cNvSpPr/>
            <p:nvPr/>
          </p:nvSpPr>
          <p:spPr>
            <a:xfrm rot="823658">
              <a:off x="8280806" y="3393918"/>
              <a:ext cx="123149" cy="116685"/>
            </a:xfrm>
            <a:custGeom>
              <a:avLst/>
              <a:gdLst/>
              <a:ahLst/>
              <a:cxnLst/>
              <a:rect l="l" t="t" r="r" b="b"/>
              <a:pathLst>
                <a:path w="5639" h="5343" extrusionOk="0">
                  <a:moveTo>
                    <a:pt x="388" y="1"/>
                  </a:moveTo>
                  <a:cubicBezTo>
                    <a:pt x="251" y="1"/>
                    <a:pt x="137" y="24"/>
                    <a:pt x="0" y="24"/>
                  </a:cubicBezTo>
                  <a:cubicBezTo>
                    <a:pt x="23" y="206"/>
                    <a:pt x="23" y="366"/>
                    <a:pt x="46" y="526"/>
                  </a:cubicBezTo>
                  <a:cubicBezTo>
                    <a:pt x="92" y="663"/>
                    <a:pt x="92" y="823"/>
                    <a:pt x="183" y="937"/>
                  </a:cubicBezTo>
                  <a:cubicBezTo>
                    <a:pt x="206" y="1005"/>
                    <a:pt x="206" y="1051"/>
                    <a:pt x="206" y="1097"/>
                  </a:cubicBezTo>
                  <a:cubicBezTo>
                    <a:pt x="297" y="1211"/>
                    <a:pt x="251" y="1393"/>
                    <a:pt x="365" y="1485"/>
                  </a:cubicBezTo>
                  <a:cubicBezTo>
                    <a:pt x="411" y="1530"/>
                    <a:pt x="411" y="1576"/>
                    <a:pt x="388" y="1622"/>
                  </a:cubicBezTo>
                  <a:cubicBezTo>
                    <a:pt x="365" y="2306"/>
                    <a:pt x="434" y="2968"/>
                    <a:pt x="617" y="3630"/>
                  </a:cubicBezTo>
                  <a:cubicBezTo>
                    <a:pt x="662" y="3836"/>
                    <a:pt x="685" y="4041"/>
                    <a:pt x="685" y="4269"/>
                  </a:cubicBezTo>
                  <a:cubicBezTo>
                    <a:pt x="708" y="4475"/>
                    <a:pt x="708" y="4680"/>
                    <a:pt x="731" y="4886"/>
                  </a:cubicBezTo>
                  <a:cubicBezTo>
                    <a:pt x="753" y="4954"/>
                    <a:pt x="776" y="5022"/>
                    <a:pt x="845" y="5114"/>
                  </a:cubicBezTo>
                  <a:cubicBezTo>
                    <a:pt x="936" y="5251"/>
                    <a:pt x="1141" y="5182"/>
                    <a:pt x="1256" y="5296"/>
                  </a:cubicBezTo>
                  <a:lnTo>
                    <a:pt x="1324" y="5319"/>
                  </a:lnTo>
                  <a:lnTo>
                    <a:pt x="1415" y="5342"/>
                  </a:lnTo>
                  <a:cubicBezTo>
                    <a:pt x="1575" y="5319"/>
                    <a:pt x="1735" y="5296"/>
                    <a:pt x="1872" y="5296"/>
                  </a:cubicBezTo>
                  <a:cubicBezTo>
                    <a:pt x="2051" y="5243"/>
                    <a:pt x="2230" y="5224"/>
                    <a:pt x="2409" y="5224"/>
                  </a:cubicBezTo>
                  <a:cubicBezTo>
                    <a:pt x="2687" y="5224"/>
                    <a:pt x="2964" y="5269"/>
                    <a:pt x="3241" y="5296"/>
                  </a:cubicBezTo>
                  <a:cubicBezTo>
                    <a:pt x="3858" y="5319"/>
                    <a:pt x="4474" y="5319"/>
                    <a:pt x="5090" y="5319"/>
                  </a:cubicBezTo>
                  <a:cubicBezTo>
                    <a:pt x="5478" y="5319"/>
                    <a:pt x="5638" y="5137"/>
                    <a:pt x="5501" y="4749"/>
                  </a:cubicBezTo>
                  <a:cubicBezTo>
                    <a:pt x="5296" y="4634"/>
                    <a:pt x="5478" y="4361"/>
                    <a:pt x="5296" y="4224"/>
                  </a:cubicBezTo>
                  <a:cubicBezTo>
                    <a:pt x="5250" y="4201"/>
                    <a:pt x="5250" y="4155"/>
                    <a:pt x="5273" y="4109"/>
                  </a:cubicBezTo>
                  <a:cubicBezTo>
                    <a:pt x="5227" y="3973"/>
                    <a:pt x="5227" y="3790"/>
                    <a:pt x="5090" y="3699"/>
                  </a:cubicBezTo>
                  <a:cubicBezTo>
                    <a:pt x="5022" y="3584"/>
                    <a:pt x="5045" y="3425"/>
                    <a:pt x="4953" y="3311"/>
                  </a:cubicBezTo>
                  <a:cubicBezTo>
                    <a:pt x="4908" y="3288"/>
                    <a:pt x="4885" y="3242"/>
                    <a:pt x="4908" y="3196"/>
                  </a:cubicBezTo>
                  <a:cubicBezTo>
                    <a:pt x="4771" y="2945"/>
                    <a:pt x="4931" y="2649"/>
                    <a:pt x="4771" y="2398"/>
                  </a:cubicBezTo>
                  <a:cubicBezTo>
                    <a:pt x="4725" y="2375"/>
                    <a:pt x="4702" y="2352"/>
                    <a:pt x="4725" y="2306"/>
                  </a:cubicBezTo>
                  <a:cubicBezTo>
                    <a:pt x="4679" y="2146"/>
                    <a:pt x="4679" y="1987"/>
                    <a:pt x="4565" y="1850"/>
                  </a:cubicBezTo>
                  <a:cubicBezTo>
                    <a:pt x="4542" y="1804"/>
                    <a:pt x="4520" y="1758"/>
                    <a:pt x="4542" y="1713"/>
                  </a:cubicBezTo>
                  <a:cubicBezTo>
                    <a:pt x="4474" y="1599"/>
                    <a:pt x="4497" y="1416"/>
                    <a:pt x="4383" y="1302"/>
                  </a:cubicBezTo>
                  <a:cubicBezTo>
                    <a:pt x="4337" y="1279"/>
                    <a:pt x="4337" y="1256"/>
                    <a:pt x="4360" y="1211"/>
                  </a:cubicBezTo>
                  <a:cubicBezTo>
                    <a:pt x="4177" y="845"/>
                    <a:pt x="4634" y="275"/>
                    <a:pt x="4017" y="47"/>
                  </a:cubicBezTo>
                  <a:cubicBezTo>
                    <a:pt x="3515" y="47"/>
                    <a:pt x="3036" y="24"/>
                    <a:pt x="2557" y="24"/>
                  </a:cubicBezTo>
                  <a:cubicBezTo>
                    <a:pt x="2328" y="24"/>
                    <a:pt x="2077" y="24"/>
                    <a:pt x="18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48"/>
            <p:cNvSpPr/>
            <p:nvPr/>
          </p:nvSpPr>
          <p:spPr>
            <a:xfrm rot="823658">
              <a:off x="8196604" y="3366110"/>
              <a:ext cx="98231" cy="123346"/>
            </a:xfrm>
            <a:custGeom>
              <a:avLst/>
              <a:gdLst/>
              <a:ahLst/>
              <a:cxnLst/>
              <a:rect l="l" t="t" r="r" b="b"/>
              <a:pathLst>
                <a:path w="4498" h="5648" extrusionOk="0">
                  <a:moveTo>
                    <a:pt x="1890" y="1"/>
                  </a:moveTo>
                  <a:cubicBezTo>
                    <a:pt x="1673" y="1"/>
                    <a:pt x="1454" y="23"/>
                    <a:pt x="1239" y="23"/>
                  </a:cubicBezTo>
                  <a:cubicBezTo>
                    <a:pt x="1153" y="23"/>
                    <a:pt x="1067" y="19"/>
                    <a:pt x="982" y="9"/>
                  </a:cubicBezTo>
                  <a:cubicBezTo>
                    <a:pt x="891" y="32"/>
                    <a:pt x="777" y="55"/>
                    <a:pt x="686" y="78"/>
                  </a:cubicBezTo>
                  <a:cubicBezTo>
                    <a:pt x="366" y="215"/>
                    <a:pt x="1" y="329"/>
                    <a:pt x="24" y="808"/>
                  </a:cubicBezTo>
                  <a:cubicBezTo>
                    <a:pt x="46" y="968"/>
                    <a:pt x="115" y="1128"/>
                    <a:pt x="138" y="1265"/>
                  </a:cubicBezTo>
                  <a:cubicBezTo>
                    <a:pt x="138" y="1356"/>
                    <a:pt x="138" y="1424"/>
                    <a:pt x="161" y="1516"/>
                  </a:cubicBezTo>
                  <a:cubicBezTo>
                    <a:pt x="161" y="1584"/>
                    <a:pt x="161" y="1653"/>
                    <a:pt x="161" y="1744"/>
                  </a:cubicBezTo>
                  <a:cubicBezTo>
                    <a:pt x="161" y="1858"/>
                    <a:pt x="161" y="1972"/>
                    <a:pt x="161" y="2086"/>
                  </a:cubicBezTo>
                  <a:cubicBezTo>
                    <a:pt x="161" y="2178"/>
                    <a:pt x="161" y="2246"/>
                    <a:pt x="183" y="2337"/>
                  </a:cubicBezTo>
                  <a:cubicBezTo>
                    <a:pt x="206" y="2406"/>
                    <a:pt x="206" y="2497"/>
                    <a:pt x="229" y="2566"/>
                  </a:cubicBezTo>
                  <a:cubicBezTo>
                    <a:pt x="252" y="2611"/>
                    <a:pt x="252" y="2657"/>
                    <a:pt x="275" y="2703"/>
                  </a:cubicBezTo>
                  <a:cubicBezTo>
                    <a:pt x="343" y="3502"/>
                    <a:pt x="229" y="4323"/>
                    <a:pt x="343" y="5122"/>
                  </a:cubicBezTo>
                  <a:cubicBezTo>
                    <a:pt x="366" y="5213"/>
                    <a:pt x="412" y="5305"/>
                    <a:pt x="457" y="5373"/>
                  </a:cubicBezTo>
                  <a:cubicBezTo>
                    <a:pt x="503" y="5465"/>
                    <a:pt x="571" y="5510"/>
                    <a:pt x="640" y="5579"/>
                  </a:cubicBezTo>
                  <a:cubicBezTo>
                    <a:pt x="754" y="5624"/>
                    <a:pt x="891" y="5647"/>
                    <a:pt x="1005" y="5647"/>
                  </a:cubicBezTo>
                  <a:cubicBezTo>
                    <a:pt x="1173" y="5610"/>
                    <a:pt x="1325" y="5573"/>
                    <a:pt x="1475" y="5573"/>
                  </a:cubicBezTo>
                  <a:cubicBezTo>
                    <a:pt x="1509" y="5573"/>
                    <a:pt x="1542" y="5574"/>
                    <a:pt x="1576" y="5579"/>
                  </a:cubicBezTo>
                  <a:cubicBezTo>
                    <a:pt x="1667" y="5579"/>
                    <a:pt x="1713" y="5556"/>
                    <a:pt x="1758" y="5487"/>
                  </a:cubicBezTo>
                  <a:cubicBezTo>
                    <a:pt x="1864" y="5419"/>
                    <a:pt x="1971" y="5396"/>
                    <a:pt x="2080" y="5396"/>
                  </a:cubicBezTo>
                  <a:cubicBezTo>
                    <a:pt x="2292" y="5396"/>
                    <a:pt x="2508" y="5484"/>
                    <a:pt x="2719" y="5484"/>
                  </a:cubicBezTo>
                  <a:cubicBezTo>
                    <a:pt x="2795" y="5484"/>
                    <a:pt x="2871" y="5472"/>
                    <a:pt x="2945" y="5442"/>
                  </a:cubicBezTo>
                  <a:cubicBezTo>
                    <a:pt x="3038" y="5426"/>
                    <a:pt x="3131" y="5421"/>
                    <a:pt x="3224" y="5421"/>
                  </a:cubicBezTo>
                  <a:cubicBezTo>
                    <a:pt x="3391" y="5421"/>
                    <a:pt x="3557" y="5437"/>
                    <a:pt x="3723" y="5437"/>
                  </a:cubicBezTo>
                  <a:cubicBezTo>
                    <a:pt x="3874" y="5437"/>
                    <a:pt x="4026" y="5424"/>
                    <a:pt x="4178" y="5373"/>
                  </a:cubicBezTo>
                  <a:cubicBezTo>
                    <a:pt x="4223" y="5350"/>
                    <a:pt x="4292" y="5350"/>
                    <a:pt x="4360" y="5328"/>
                  </a:cubicBezTo>
                  <a:cubicBezTo>
                    <a:pt x="4452" y="5236"/>
                    <a:pt x="4497" y="5122"/>
                    <a:pt x="4497" y="4985"/>
                  </a:cubicBezTo>
                  <a:cubicBezTo>
                    <a:pt x="4475" y="4917"/>
                    <a:pt x="4475" y="4825"/>
                    <a:pt x="4452" y="4734"/>
                  </a:cubicBezTo>
                  <a:cubicBezTo>
                    <a:pt x="4360" y="4278"/>
                    <a:pt x="4429" y="3821"/>
                    <a:pt x="4383" y="3365"/>
                  </a:cubicBezTo>
                  <a:cubicBezTo>
                    <a:pt x="4360" y="3273"/>
                    <a:pt x="4338" y="3205"/>
                    <a:pt x="4315" y="3114"/>
                  </a:cubicBezTo>
                  <a:cubicBezTo>
                    <a:pt x="4155" y="2520"/>
                    <a:pt x="3813" y="1972"/>
                    <a:pt x="3790" y="1333"/>
                  </a:cubicBezTo>
                  <a:lnTo>
                    <a:pt x="3813" y="1333"/>
                  </a:lnTo>
                  <a:cubicBezTo>
                    <a:pt x="3721" y="1219"/>
                    <a:pt x="3744" y="1059"/>
                    <a:pt x="3653" y="945"/>
                  </a:cubicBezTo>
                  <a:cubicBezTo>
                    <a:pt x="3515" y="590"/>
                    <a:pt x="3394" y="183"/>
                    <a:pt x="2950" y="183"/>
                  </a:cubicBezTo>
                  <a:cubicBezTo>
                    <a:pt x="2881" y="183"/>
                    <a:pt x="2803" y="193"/>
                    <a:pt x="2717" y="215"/>
                  </a:cubicBezTo>
                  <a:cubicBezTo>
                    <a:pt x="2453" y="39"/>
                    <a:pt x="2173" y="1"/>
                    <a:pt x="1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48"/>
            <p:cNvSpPr/>
            <p:nvPr/>
          </p:nvSpPr>
          <p:spPr>
            <a:xfrm rot="823658">
              <a:off x="8088431" y="3344807"/>
              <a:ext cx="116663" cy="121162"/>
            </a:xfrm>
            <a:custGeom>
              <a:avLst/>
              <a:gdLst/>
              <a:ahLst/>
              <a:cxnLst/>
              <a:rect l="l" t="t" r="r" b="b"/>
              <a:pathLst>
                <a:path w="5342" h="5548" extrusionOk="0">
                  <a:moveTo>
                    <a:pt x="4041" y="0"/>
                  </a:moveTo>
                  <a:cubicBezTo>
                    <a:pt x="3949" y="0"/>
                    <a:pt x="3858" y="29"/>
                    <a:pt x="3767" y="109"/>
                  </a:cubicBezTo>
                  <a:cubicBezTo>
                    <a:pt x="3512" y="151"/>
                    <a:pt x="3262" y="169"/>
                    <a:pt x="3013" y="169"/>
                  </a:cubicBezTo>
                  <a:cubicBezTo>
                    <a:pt x="2726" y="169"/>
                    <a:pt x="2439" y="145"/>
                    <a:pt x="2146" y="109"/>
                  </a:cubicBezTo>
                  <a:cubicBezTo>
                    <a:pt x="2101" y="109"/>
                    <a:pt x="2078" y="109"/>
                    <a:pt x="2055" y="86"/>
                  </a:cubicBezTo>
                  <a:cubicBezTo>
                    <a:pt x="2009" y="86"/>
                    <a:pt x="1964" y="76"/>
                    <a:pt x="1918" y="76"/>
                  </a:cubicBezTo>
                  <a:cubicBezTo>
                    <a:pt x="1895" y="76"/>
                    <a:pt x="1872" y="78"/>
                    <a:pt x="1849" y="86"/>
                  </a:cubicBezTo>
                  <a:lnTo>
                    <a:pt x="1758" y="86"/>
                  </a:lnTo>
                  <a:cubicBezTo>
                    <a:pt x="1461" y="86"/>
                    <a:pt x="1165" y="109"/>
                    <a:pt x="868" y="109"/>
                  </a:cubicBezTo>
                  <a:cubicBezTo>
                    <a:pt x="731" y="291"/>
                    <a:pt x="503" y="246"/>
                    <a:pt x="320" y="291"/>
                  </a:cubicBezTo>
                  <a:cubicBezTo>
                    <a:pt x="1" y="725"/>
                    <a:pt x="69" y="1250"/>
                    <a:pt x="69" y="1752"/>
                  </a:cubicBezTo>
                  <a:cubicBezTo>
                    <a:pt x="92" y="1843"/>
                    <a:pt x="92" y="1935"/>
                    <a:pt x="138" y="2049"/>
                  </a:cubicBezTo>
                  <a:cubicBezTo>
                    <a:pt x="366" y="2825"/>
                    <a:pt x="69" y="3601"/>
                    <a:pt x="69" y="4400"/>
                  </a:cubicBezTo>
                  <a:cubicBezTo>
                    <a:pt x="69" y="4605"/>
                    <a:pt x="46" y="4833"/>
                    <a:pt x="46" y="5039"/>
                  </a:cubicBezTo>
                  <a:cubicBezTo>
                    <a:pt x="92" y="5290"/>
                    <a:pt x="274" y="5404"/>
                    <a:pt x="480" y="5473"/>
                  </a:cubicBezTo>
                  <a:cubicBezTo>
                    <a:pt x="548" y="5495"/>
                    <a:pt x="640" y="5495"/>
                    <a:pt x="731" y="5495"/>
                  </a:cubicBezTo>
                  <a:cubicBezTo>
                    <a:pt x="776" y="5490"/>
                    <a:pt x="821" y="5488"/>
                    <a:pt x="866" y="5488"/>
                  </a:cubicBezTo>
                  <a:cubicBezTo>
                    <a:pt x="1099" y="5488"/>
                    <a:pt x="1333" y="5547"/>
                    <a:pt x="1566" y="5547"/>
                  </a:cubicBezTo>
                  <a:cubicBezTo>
                    <a:pt x="1676" y="5547"/>
                    <a:pt x="1785" y="5534"/>
                    <a:pt x="1895" y="5495"/>
                  </a:cubicBezTo>
                  <a:cubicBezTo>
                    <a:pt x="2235" y="5455"/>
                    <a:pt x="2576" y="5437"/>
                    <a:pt x="2916" y="5437"/>
                  </a:cubicBezTo>
                  <a:cubicBezTo>
                    <a:pt x="3352" y="5437"/>
                    <a:pt x="3787" y="5467"/>
                    <a:pt x="4223" y="5518"/>
                  </a:cubicBezTo>
                  <a:cubicBezTo>
                    <a:pt x="4280" y="5528"/>
                    <a:pt x="4337" y="5533"/>
                    <a:pt x="4393" y="5533"/>
                  </a:cubicBezTo>
                  <a:cubicBezTo>
                    <a:pt x="4474" y="5533"/>
                    <a:pt x="4554" y="5522"/>
                    <a:pt x="4634" y="5495"/>
                  </a:cubicBezTo>
                  <a:cubicBezTo>
                    <a:pt x="4771" y="5450"/>
                    <a:pt x="4885" y="5358"/>
                    <a:pt x="4954" y="5244"/>
                  </a:cubicBezTo>
                  <a:cubicBezTo>
                    <a:pt x="5342" y="4537"/>
                    <a:pt x="5182" y="3783"/>
                    <a:pt x="5205" y="3030"/>
                  </a:cubicBezTo>
                  <a:cubicBezTo>
                    <a:pt x="5091" y="2733"/>
                    <a:pt x="5091" y="2414"/>
                    <a:pt x="5045" y="2094"/>
                  </a:cubicBezTo>
                  <a:cubicBezTo>
                    <a:pt x="5022" y="2026"/>
                    <a:pt x="4999" y="1957"/>
                    <a:pt x="4977" y="1889"/>
                  </a:cubicBezTo>
                  <a:cubicBezTo>
                    <a:pt x="4931" y="1706"/>
                    <a:pt x="4931" y="1524"/>
                    <a:pt x="4977" y="1318"/>
                  </a:cubicBezTo>
                  <a:cubicBezTo>
                    <a:pt x="4977" y="1295"/>
                    <a:pt x="4977" y="1250"/>
                    <a:pt x="4977" y="1204"/>
                  </a:cubicBezTo>
                  <a:cubicBezTo>
                    <a:pt x="4977" y="1181"/>
                    <a:pt x="4954" y="1136"/>
                    <a:pt x="4954" y="1090"/>
                  </a:cubicBezTo>
                  <a:cubicBezTo>
                    <a:pt x="4908" y="816"/>
                    <a:pt x="4931" y="519"/>
                    <a:pt x="4817" y="246"/>
                  </a:cubicBezTo>
                  <a:cubicBezTo>
                    <a:pt x="4761" y="152"/>
                    <a:pt x="4689" y="74"/>
                    <a:pt x="4577" y="74"/>
                  </a:cubicBezTo>
                  <a:cubicBezTo>
                    <a:pt x="4553" y="74"/>
                    <a:pt x="4526" y="78"/>
                    <a:pt x="4497" y="86"/>
                  </a:cubicBezTo>
                  <a:lnTo>
                    <a:pt x="4315" y="63"/>
                  </a:lnTo>
                  <a:cubicBezTo>
                    <a:pt x="4223" y="29"/>
                    <a:pt x="4132" y="0"/>
                    <a:pt x="4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48"/>
            <p:cNvSpPr/>
            <p:nvPr/>
          </p:nvSpPr>
          <p:spPr>
            <a:xfrm rot="823658">
              <a:off x="7867946" y="3294227"/>
              <a:ext cx="124132" cy="116881"/>
            </a:xfrm>
            <a:custGeom>
              <a:avLst/>
              <a:gdLst/>
              <a:ahLst/>
              <a:cxnLst/>
              <a:rect l="l" t="t" r="r" b="b"/>
              <a:pathLst>
                <a:path w="5684" h="5352" extrusionOk="0">
                  <a:moveTo>
                    <a:pt x="1940" y="1"/>
                  </a:moveTo>
                  <a:cubicBezTo>
                    <a:pt x="1758" y="92"/>
                    <a:pt x="1569" y="109"/>
                    <a:pt x="1378" y="109"/>
                  </a:cubicBezTo>
                  <a:cubicBezTo>
                    <a:pt x="1263" y="109"/>
                    <a:pt x="1148" y="103"/>
                    <a:pt x="1032" y="103"/>
                  </a:cubicBezTo>
                  <a:cubicBezTo>
                    <a:pt x="954" y="103"/>
                    <a:pt x="877" y="106"/>
                    <a:pt x="799" y="115"/>
                  </a:cubicBezTo>
                  <a:cubicBezTo>
                    <a:pt x="594" y="138"/>
                    <a:pt x="365" y="92"/>
                    <a:pt x="274" y="343"/>
                  </a:cubicBezTo>
                  <a:cubicBezTo>
                    <a:pt x="274" y="411"/>
                    <a:pt x="297" y="480"/>
                    <a:pt x="297" y="526"/>
                  </a:cubicBezTo>
                  <a:cubicBezTo>
                    <a:pt x="228" y="594"/>
                    <a:pt x="205" y="685"/>
                    <a:pt x="228" y="754"/>
                  </a:cubicBezTo>
                  <a:cubicBezTo>
                    <a:pt x="251" y="1073"/>
                    <a:pt x="228" y="1370"/>
                    <a:pt x="228" y="1667"/>
                  </a:cubicBezTo>
                  <a:cubicBezTo>
                    <a:pt x="228" y="1804"/>
                    <a:pt x="228" y="1941"/>
                    <a:pt x="228" y="2078"/>
                  </a:cubicBezTo>
                  <a:cubicBezTo>
                    <a:pt x="228" y="2260"/>
                    <a:pt x="228" y="2443"/>
                    <a:pt x="228" y="2648"/>
                  </a:cubicBezTo>
                  <a:cubicBezTo>
                    <a:pt x="205" y="3036"/>
                    <a:pt x="228" y="3424"/>
                    <a:pt x="205" y="3812"/>
                  </a:cubicBezTo>
                  <a:cubicBezTo>
                    <a:pt x="274" y="4269"/>
                    <a:pt x="0" y="4748"/>
                    <a:pt x="320" y="5182"/>
                  </a:cubicBezTo>
                  <a:cubicBezTo>
                    <a:pt x="502" y="5319"/>
                    <a:pt x="708" y="5342"/>
                    <a:pt x="936" y="5342"/>
                  </a:cubicBezTo>
                  <a:cubicBezTo>
                    <a:pt x="1339" y="5349"/>
                    <a:pt x="1745" y="5352"/>
                    <a:pt x="2152" y="5352"/>
                  </a:cubicBezTo>
                  <a:cubicBezTo>
                    <a:pt x="2967" y="5352"/>
                    <a:pt x="3789" y="5342"/>
                    <a:pt x="4611" y="5342"/>
                  </a:cubicBezTo>
                  <a:cubicBezTo>
                    <a:pt x="4953" y="5319"/>
                    <a:pt x="5296" y="5319"/>
                    <a:pt x="5501" y="4999"/>
                  </a:cubicBezTo>
                  <a:cubicBezTo>
                    <a:pt x="5569" y="4908"/>
                    <a:pt x="5592" y="4794"/>
                    <a:pt x="5615" y="4680"/>
                  </a:cubicBezTo>
                  <a:cubicBezTo>
                    <a:pt x="5661" y="4018"/>
                    <a:pt x="5684" y="3333"/>
                    <a:pt x="5592" y="2671"/>
                  </a:cubicBezTo>
                  <a:cubicBezTo>
                    <a:pt x="5478" y="2329"/>
                    <a:pt x="5455" y="2009"/>
                    <a:pt x="5432" y="1667"/>
                  </a:cubicBezTo>
                  <a:cubicBezTo>
                    <a:pt x="5410" y="1553"/>
                    <a:pt x="5387" y="1461"/>
                    <a:pt x="5364" y="1370"/>
                  </a:cubicBezTo>
                  <a:cubicBezTo>
                    <a:pt x="5159" y="914"/>
                    <a:pt x="5455" y="274"/>
                    <a:pt x="4793" y="1"/>
                  </a:cubicBezTo>
                  <a:cubicBezTo>
                    <a:pt x="4474" y="54"/>
                    <a:pt x="4157" y="72"/>
                    <a:pt x="3841" y="72"/>
                  </a:cubicBezTo>
                  <a:cubicBezTo>
                    <a:pt x="3208" y="72"/>
                    <a:pt x="2579" y="1"/>
                    <a:pt x="19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48"/>
            <p:cNvSpPr/>
            <p:nvPr/>
          </p:nvSpPr>
          <p:spPr>
            <a:xfrm rot="823658">
              <a:off x="7978549" y="3317798"/>
              <a:ext cx="113671" cy="120812"/>
            </a:xfrm>
            <a:custGeom>
              <a:avLst/>
              <a:gdLst/>
              <a:ahLst/>
              <a:cxnLst/>
              <a:rect l="l" t="t" r="r" b="b"/>
              <a:pathLst>
                <a:path w="5205" h="5532" extrusionOk="0">
                  <a:moveTo>
                    <a:pt x="3994" y="0"/>
                  </a:moveTo>
                  <a:cubicBezTo>
                    <a:pt x="3971" y="0"/>
                    <a:pt x="3948" y="3"/>
                    <a:pt x="3926" y="8"/>
                  </a:cubicBezTo>
                  <a:cubicBezTo>
                    <a:pt x="3903" y="31"/>
                    <a:pt x="3881" y="77"/>
                    <a:pt x="3858" y="100"/>
                  </a:cubicBezTo>
                  <a:cubicBezTo>
                    <a:pt x="3553" y="183"/>
                    <a:pt x="3252" y="211"/>
                    <a:pt x="2951" y="211"/>
                  </a:cubicBezTo>
                  <a:cubicBezTo>
                    <a:pt x="2349" y="211"/>
                    <a:pt x="1750" y="100"/>
                    <a:pt x="1142" y="100"/>
                  </a:cubicBezTo>
                  <a:cubicBezTo>
                    <a:pt x="0" y="259"/>
                    <a:pt x="0" y="259"/>
                    <a:pt x="228" y="1423"/>
                  </a:cubicBezTo>
                  <a:cubicBezTo>
                    <a:pt x="297" y="1743"/>
                    <a:pt x="297" y="2085"/>
                    <a:pt x="343" y="2405"/>
                  </a:cubicBezTo>
                  <a:cubicBezTo>
                    <a:pt x="525" y="3204"/>
                    <a:pt x="548" y="4003"/>
                    <a:pt x="594" y="4802"/>
                  </a:cubicBezTo>
                  <a:cubicBezTo>
                    <a:pt x="594" y="4893"/>
                    <a:pt x="594" y="4984"/>
                    <a:pt x="617" y="5075"/>
                  </a:cubicBezTo>
                  <a:cubicBezTo>
                    <a:pt x="662" y="5167"/>
                    <a:pt x="708" y="5235"/>
                    <a:pt x="799" y="5304"/>
                  </a:cubicBezTo>
                  <a:cubicBezTo>
                    <a:pt x="1598" y="5509"/>
                    <a:pt x="2420" y="5441"/>
                    <a:pt x="3241" y="5532"/>
                  </a:cubicBezTo>
                  <a:cubicBezTo>
                    <a:pt x="3358" y="5512"/>
                    <a:pt x="3477" y="5506"/>
                    <a:pt x="3597" y="5506"/>
                  </a:cubicBezTo>
                  <a:cubicBezTo>
                    <a:pt x="3747" y="5506"/>
                    <a:pt x="3898" y="5515"/>
                    <a:pt x="4049" y="5515"/>
                  </a:cubicBezTo>
                  <a:cubicBezTo>
                    <a:pt x="4320" y="5515"/>
                    <a:pt x="4588" y="5486"/>
                    <a:pt x="4839" y="5327"/>
                  </a:cubicBezTo>
                  <a:cubicBezTo>
                    <a:pt x="4999" y="5053"/>
                    <a:pt x="4999" y="4710"/>
                    <a:pt x="5113" y="4436"/>
                  </a:cubicBezTo>
                  <a:cubicBezTo>
                    <a:pt x="5159" y="4254"/>
                    <a:pt x="5182" y="4048"/>
                    <a:pt x="5182" y="3866"/>
                  </a:cubicBezTo>
                  <a:cubicBezTo>
                    <a:pt x="5182" y="3774"/>
                    <a:pt x="5182" y="3683"/>
                    <a:pt x="5182" y="3569"/>
                  </a:cubicBezTo>
                  <a:cubicBezTo>
                    <a:pt x="5204" y="2930"/>
                    <a:pt x="5182" y="2291"/>
                    <a:pt x="5182" y="1629"/>
                  </a:cubicBezTo>
                  <a:cubicBezTo>
                    <a:pt x="5182" y="1538"/>
                    <a:pt x="5182" y="1423"/>
                    <a:pt x="5182" y="1332"/>
                  </a:cubicBezTo>
                  <a:cubicBezTo>
                    <a:pt x="5182" y="1081"/>
                    <a:pt x="5136" y="830"/>
                    <a:pt x="4976" y="625"/>
                  </a:cubicBezTo>
                  <a:cubicBezTo>
                    <a:pt x="4953" y="77"/>
                    <a:pt x="4520" y="168"/>
                    <a:pt x="4200" y="100"/>
                  </a:cubicBezTo>
                  <a:cubicBezTo>
                    <a:pt x="4148" y="30"/>
                    <a:pt x="4069" y="0"/>
                    <a:pt x="3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48"/>
            <p:cNvSpPr/>
            <p:nvPr/>
          </p:nvSpPr>
          <p:spPr>
            <a:xfrm rot="823658">
              <a:off x="7707790" y="3238229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48"/>
            <p:cNvSpPr/>
            <p:nvPr/>
          </p:nvSpPr>
          <p:spPr>
            <a:xfrm rot="823658">
              <a:off x="7661419" y="3242009"/>
              <a:ext cx="109194" cy="120572"/>
            </a:xfrm>
            <a:custGeom>
              <a:avLst/>
              <a:gdLst/>
              <a:ahLst/>
              <a:cxnLst/>
              <a:rect l="l" t="t" r="r" b="b"/>
              <a:pathLst>
                <a:path w="5000" h="5521" extrusionOk="0">
                  <a:moveTo>
                    <a:pt x="1438" y="1"/>
                  </a:moveTo>
                  <a:cubicBezTo>
                    <a:pt x="1339" y="80"/>
                    <a:pt x="1223" y="142"/>
                    <a:pt x="1089" y="142"/>
                  </a:cubicBezTo>
                  <a:cubicBezTo>
                    <a:pt x="1069" y="142"/>
                    <a:pt x="1049" y="141"/>
                    <a:pt x="1028" y="138"/>
                  </a:cubicBezTo>
                  <a:cubicBezTo>
                    <a:pt x="997" y="133"/>
                    <a:pt x="969" y="131"/>
                    <a:pt x="943" y="131"/>
                  </a:cubicBezTo>
                  <a:cubicBezTo>
                    <a:pt x="691" y="131"/>
                    <a:pt x="608" y="319"/>
                    <a:pt x="525" y="526"/>
                  </a:cubicBezTo>
                  <a:cubicBezTo>
                    <a:pt x="183" y="1279"/>
                    <a:pt x="252" y="2100"/>
                    <a:pt x="160" y="2877"/>
                  </a:cubicBezTo>
                  <a:cubicBezTo>
                    <a:pt x="160" y="3059"/>
                    <a:pt x="229" y="3242"/>
                    <a:pt x="206" y="3447"/>
                  </a:cubicBezTo>
                  <a:cubicBezTo>
                    <a:pt x="183" y="3516"/>
                    <a:pt x="160" y="3584"/>
                    <a:pt x="160" y="3653"/>
                  </a:cubicBezTo>
                  <a:cubicBezTo>
                    <a:pt x="137" y="3835"/>
                    <a:pt x="92" y="4018"/>
                    <a:pt x="23" y="4200"/>
                  </a:cubicBezTo>
                  <a:cubicBezTo>
                    <a:pt x="0" y="4292"/>
                    <a:pt x="0" y="4406"/>
                    <a:pt x="23" y="4520"/>
                  </a:cubicBezTo>
                  <a:cubicBezTo>
                    <a:pt x="46" y="4611"/>
                    <a:pt x="92" y="4657"/>
                    <a:pt x="137" y="4725"/>
                  </a:cubicBezTo>
                  <a:cubicBezTo>
                    <a:pt x="92" y="5250"/>
                    <a:pt x="503" y="5159"/>
                    <a:pt x="777" y="5228"/>
                  </a:cubicBezTo>
                  <a:cubicBezTo>
                    <a:pt x="809" y="5235"/>
                    <a:pt x="841" y="5238"/>
                    <a:pt x="873" y="5238"/>
                  </a:cubicBezTo>
                  <a:cubicBezTo>
                    <a:pt x="1046" y="5238"/>
                    <a:pt x="1218" y="5148"/>
                    <a:pt x="1385" y="5148"/>
                  </a:cubicBezTo>
                  <a:cubicBezTo>
                    <a:pt x="1473" y="5148"/>
                    <a:pt x="1559" y="5173"/>
                    <a:pt x="1644" y="5250"/>
                  </a:cubicBezTo>
                  <a:cubicBezTo>
                    <a:pt x="1781" y="5433"/>
                    <a:pt x="1969" y="5463"/>
                    <a:pt x="2166" y="5463"/>
                  </a:cubicBezTo>
                  <a:cubicBezTo>
                    <a:pt x="2265" y="5463"/>
                    <a:pt x="2367" y="5456"/>
                    <a:pt x="2466" y="5456"/>
                  </a:cubicBezTo>
                  <a:cubicBezTo>
                    <a:pt x="2579" y="5427"/>
                    <a:pt x="2692" y="5417"/>
                    <a:pt x="2804" y="5417"/>
                  </a:cubicBezTo>
                  <a:cubicBezTo>
                    <a:pt x="3152" y="5417"/>
                    <a:pt x="3494" y="5521"/>
                    <a:pt x="3844" y="5521"/>
                  </a:cubicBezTo>
                  <a:cubicBezTo>
                    <a:pt x="3924" y="5521"/>
                    <a:pt x="4005" y="5515"/>
                    <a:pt x="4086" y="5501"/>
                  </a:cubicBezTo>
                  <a:cubicBezTo>
                    <a:pt x="4566" y="5456"/>
                    <a:pt x="4862" y="5182"/>
                    <a:pt x="4931" y="4703"/>
                  </a:cubicBezTo>
                  <a:cubicBezTo>
                    <a:pt x="4976" y="4063"/>
                    <a:pt x="4976" y="3424"/>
                    <a:pt x="4976" y="2785"/>
                  </a:cubicBezTo>
                  <a:cubicBezTo>
                    <a:pt x="4976" y="2625"/>
                    <a:pt x="4976" y="2466"/>
                    <a:pt x="4976" y="2306"/>
                  </a:cubicBezTo>
                  <a:cubicBezTo>
                    <a:pt x="4954" y="1781"/>
                    <a:pt x="4999" y="1256"/>
                    <a:pt x="4954" y="754"/>
                  </a:cubicBezTo>
                  <a:cubicBezTo>
                    <a:pt x="4954" y="526"/>
                    <a:pt x="4862" y="343"/>
                    <a:pt x="4725" y="160"/>
                  </a:cubicBezTo>
                  <a:cubicBezTo>
                    <a:pt x="4680" y="115"/>
                    <a:pt x="4657" y="69"/>
                    <a:pt x="4657" y="23"/>
                  </a:cubicBezTo>
                  <a:cubicBezTo>
                    <a:pt x="4467" y="74"/>
                    <a:pt x="4277" y="125"/>
                    <a:pt x="4091" y="125"/>
                  </a:cubicBezTo>
                  <a:cubicBezTo>
                    <a:pt x="3942" y="125"/>
                    <a:pt x="3795" y="92"/>
                    <a:pt x="3653" y="1"/>
                  </a:cubicBezTo>
                  <a:cubicBezTo>
                    <a:pt x="3359" y="95"/>
                    <a:pt x="3065" y="146"/>
                    <a:pt x="2775" y="146"/>
                  </a:cubicBezTo>
                  <a:cubicBezTo>
                    <a:pt x="2501" y="146"/>
                    <a:pt x="2229" y="100"/>
                    <a:pt x="1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48"/>
            <p:cNvSpPr/>
            <p:nvPr/>
          </p:nvSpPr>
          <p:spPr>
            <a:xfrm rot="823658">
              <a:off x="7765589" y="3267328"/>
              <a:ext cx="108692" cy="116161"/>
            </a:xfrm>
            <a:custGeom>
              <a:avLst/>
              <a:gdLst/>
              <a:ahLst/>
              <a:cxnLst/>
              <a:rect l="l" t="t" r="r" b="b"/>
              <a:pathLst>
                <a:path w="4977" h="5319" extrusionOk="0">
                  <a:moveTo>
                    <a:pt x="4360" y="1"/>
                  </a:moveTo>
                  <a:cubicBezTo>
                    <a:pt x="4363" y="2"/>
                    <a:pt x="4367" y="4"/>
                    <a:pt x="4371" y="5"/>
                  </a:cubicBezTo>
                  <a:lnTo>
                    <a:pt x="4371" y="5"/>
                  </a:lnTo>
                  <a:cubicBezTo>
                    <a:pt x="4375" y="4"/>
                    <a:pt x="4379" y="2"/>
                    <a:pt x="4383" y="1"/>
                  </a:cubicBezTo>
                  <a:close/>
                  <a:moveTo>
                    <a:pt x="4371" y="5"/>
                  </a:moveTo>
                  <a:lnTo>
                    <a:pt x="4371" y="5"/>
                  </a:lnTo>
                  <a:cubicBezTo>
                    <a:pt x="4093" y="117"/>
                    <a:pt x="3815" y="148"/>
                    <a:pt x="3538" y="148"/>
                  </a:cubicBezTo>
                  <a:cubicBezTo>
                    <a:pt x="3431" y="148"/>
                    <a:pt x="3325" y="144"/>
                    <a:pt x="3218" y="138"/>
                  </a:cubicBezTo>
                  <a:cubicBezTo>
                    <a:pt x="2769" y="127"/>
                    <a:pt x="2320" y="117"/>
                    <a:pt x="1873" y="117"/>
                  </a:cubicBezTo>
                  <a:cubicBezTo>
                    <a:pt x="1320" y="117"/>
                    <a:pt x="771" y="133"/>
                    <a:pt x="228" y="183"/>
                  </a:cubicBezTo>
                  <a:cubicBezTo>
                    <a:pt x="91" y="274"/>
                    <a:pt x="69" y="389"/>
                    <a:pt x="69" y="548"/>
                  </a:cubicBezTo>
                  <a:cubicBezTo>
                    <a:pt x="228" y="1073"/>
                    <a:pt x="0" y="1621"/>
                    <a:pt x="183" y="2146"/>
                  </a:cubicBezTo>
                  <a:cubicBezTo>
                    <a:pt x="388" y="2808"/>
                    <a:pt x="342" y="3493"/>
                    <a:pt x="228" y="4178"/>
                  </a:cubicBezTo>
                  <a:cubicBezTo>
                    <a:pt x="206" y="4315"/>
                    <a:pt x="206" y="4429"/>
                    <a:pt x="251" y="4566"/>
                  </a:cubicBezTo>
                  <a:cubicBezTo>
                    <a:pt x="251" y="4566"/>
                    <a:pt x="228" y="4566"/>
                    <a:pt x="228" y="4588"/>
                  </a:cubicBezTo>
                  <a:cubicBezTo>
                    <a:pt x="251" y="4817"/>
                    <a:pt x="228" y="5068"/>
                    <a:pt x="388" y="5250"/>
                  </a:cubicBezTo>
                  <a:cubicBezTo>
                    <a:pt x="411" y="5296"/>
                    <a:pt x="439" y="5319"/>
                    <a:pt x="468" y="5319"/>
                  </a:cubicBezTo>
                  <a:cubicBezTo>
                    <a:pt x="497" y="5319"/>
                    <a:pt x="525" y="5296"/>
                    <a:pt x="548" y="5250"/>
                  </a:cubicBezTo>
                  <a:cubicBezTo>
                    <a:pt x="1149" y="5180"/>
                    <a:pt x="1750" y="5153"/>
                    <a:pt x="2352" y="5153"/>
                  </a:cubicBezTo>
                  <a:cubicBezTo>
                    <a:pt x="2732" y="5153"/>
                    <a:pt x="3112" y="5164"/>
                    <a:pt x="3492" y="5182"/>
                  </a:cubicBezTo>
                  <a:cubicBezTo>
                    <a:pt x="3698" y="5182"/>
                    <a:pt x="3920" y="5239"/>
                    <a:pt x="4134" y="5239"/>
                  </a:cubicBezTo>
                  <a:cubicBezTo>
                    <a:pt x="4348" y="5239"/>
                    <a:pt x="4554" y="5182"/>
                    <a:pt x="4725" y="4954"/>
                  </a:cubicBezTo>
                  <a:cubicBezTo>
                    <a:pt x="4656" y="4520"/>
                    <a:pt x="4588" y="4063"/>
                    <a:pt x="4748" y="3630"/>
                  </a:cubicBezTo>
                  <a:cubicBezTo>
                    <a:pt x="4702" y="3516"/>
                    <a:pt x="4702" y="3379"/>
                    <a:pt x="4679" y="3242"/>
                  </a:cubicBezTo>
                  <a:cubicBezTo>
                    <a:pt x="4771" y="3105"/>
                    <a:pt x="4839" y="2968"/>
                    <a:pt x="4908" y="2808"/>
                  </a:cubicBezTo>
                  <a:cubicBezTo>
                    <a:pt x="4930" y="2740"/>
                    <a:pt x="4953" y="2648"/>
                    <a:pt x="4953" y="2557"/>
                  </a:cubicBezTo>
                  <a:cubicBezTo>
                    <a:pt x="4953" y="2489"/>
                    <a:pt x="4976" y="2397"/>
                    <a:pt x="4953" y="2306"/>
                  </a:cubicBezTo>
                  <a:cubicBezTo>
                    <a:pt x="4953" y="2078"/>
                    <a:pt x="4953" y="1849"/>
                    <a:pt x="4930" y="1621"/>
                  </a:cubicBezTo>
                  <a:cubicBezTo>
                    <a:pt x="4908" y="1530"/>
                    <a:pt x="4885" y="1461"/>
                    <a:pt x="4862" y="1393"/>
                  </a:cubicBezTo>
                  <a:cubicBezTo>
                    <a:pt x="4816" y="1256"/>
                    <a:pt x="4793" y="1119"/>
                    <a:pt x="4771" y="1005"/>
                  </a:cubicBezTo>
                  <a:cubicBezTo>
                    <a:pt x="4771" y="959"/>
                    <a:pt x="4748" y="936"/>
                    <a:pt x="4748" y="891"/>
                  </a:cubicBezTo>
                  <a:cubicBezTo>
                    <a:pt x="4725" y="845"/>
                    <a:pt x="4725" y="799"/>
                    <a:pt x="4748" y="731"/>
                  </a:cubicBezTo>
                  <a:cubicBezTo>
                    <a:pt x="4656" y="594"/>
                    <a:pt x="4656" y="457"/>
                    <a:pt x="4656" y="320"/>
                  </a:cubicBezTo>
                  <a:cubicBezTo>
                    <a:pt x="4634" y="142"/>
                    <a:pt x="4525" y="72"/>
                    <a:pt x="4371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48"/>
            <p:cNvSpPr/>
            <p:nvPr/>
          </p:nvSpPr>
          <p:spPr>
            <a:xfrm rot="823658">
              <a:off x="8023542" y="4547005"/>
              <a:ext cx="4499" cy="3516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5" y="0"/>
                  </a:moveTo>
                  <a:lnTo>
                    <a:pt x="205" y="0"/>
                  </a:lnTo>
                  <a:cubicBezTo>
                    <a:pt x="114" y="23"/>
                    <a:pt x="46" y="69"/>
                    <a:pt x="0" y="160"/>
                  </a:cubicBezTo>
                  <a:cubicBezTo>
                    <a:pt x="114" y="160"/>
                    <a:pt x="205" y="115"/>
                    <a:pt x="205" y="0"/>
                  </a:cubicBezTo>
                  <a:close/>
                </a:path>
              </a:pathLst>
            </a:custGeom>
            <a:solidFill>
              <a:srgbClr val="715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48"/>
            <p:cNvSpPr/>
            <p:nvPr/>
          </p:nvSpPr>
          <p:spPr>
            <a:xfrm rot="823658">
              <a:off x="7405502" y="4470328"/>
              <a:ext cx="588229" cy="47980"/>
            </a:xfrm>
            <a:custGeom>
              <a:avLst/>
              <a:gdLst/>
              <a:ahLst/>
              <a:cxnLst/>
              <a:rect l="l" t="t" r="r" b="b"/>
              <a:pathLst>
                <a:path w="26935" h="2197" extrusionOk="0">
                  <a:moveTo>
                    <a:pt x="23352" y="0"/>
                  </a:moveTo>
                  <a:cubicBezTo>
                    <a:pt x="23176" y="0"/>
                    <a:pt x="23001" y="3"/>
                    <a:pt x="22826" y="11"/>
                  </a:cubicBezTo>
                  <a:cubicBezTo>
                    <a:pt x="22232" y="115"/>
                    <a:pt x="21637" y="194"/>
                    <a:pt x="21042" y="194"/>
                  </a:cubicBezTo>
                  <a:cubicBezTo>
                    <a:pt x="20861" y="194"/>
                    <a:pt x="20679" y="186"/>
                    <a:pt x="20498" y="170"/>
                  </a:cubicBezTo>
                  <a:cubicBezTo>
                    <a:pt x="20178" y="170"/>
                    <a:pt x="19859" y="193"/>
                    <a:pt x="19562" y="193"/>
                  </a:cubicBezTo>
                  <a:cubicBezTo>
                    <a:pt x="19505" y="182"/>
                    <a:pt x="19454" y="176"/>
                    <a:pt x="19402" y="176"/>
                  </a:cubicBezTo>
                  <a:cubicBezTo>
                    <a:pt x="19351" y="176"/>
                    <a:pt x="19300" y="182"/>
                    <a:pt x="19243" y="193"/>
                  </a:cubicBezTo>
                  <a:cubicBezTo>
                    <a:pt x="18946" y="193"/>
                    <a:pt x="18626" y="193"/>
                    <a:pt x="18307" y="170"/>
                  </a:cubicBezTo>
                  <a:cubicBezTo>
                    <a:pt x="17907" y="176"/>
                    <a:pt x="17508" y="177"/>
                    <a:pt x="17108" y="177"/>
                  </a:cubicBezTo>
                  <a:cubicBezTo>
                    <a:pt x="16709" y="177"/>
                    <a:pt x="16310" y="176"/>
                    <a:pt x="15910" y="176"/>
                  </a:cubicBezTo>
                  <a:cubicBezTo>
                    <a:pt x="15111" y="176"/>
                    <a:pt x="14312" y="182"/>
                    <a:pt x="13513" y="216"/>
                  </a:cubicBezTo>
                  <a:cubicBezTo>
                    <a:pt x="13352" y="248"/>
                    <a:pt x="13202" y="280"/>
                    <a:pt x="13047" y="280"/>
                  </a:cubicBezTo>
                  <a:cubicBezTo>
                    <a:pt x="12983" y="280"/>
                    <a:pt x="12918" y="275"/>
                    <a:pt x="12852" y="262"/>
                  </a:cubicBezTo>
                  <a:cubicBezTo>
                    <a:pt x="12760" y="262"/>
                    <a:pt x="12669" y="239"/>
                    <a:pt x="12600" y="239"/>
                  </a:cubicBezTo>
                  <a:cubicBezTo>
                    <a:pt x="12509" y="239"/>
                    <a:pt x="12418" y="216"/>
                    <a:pt x="12349" y="216"/>
                  </a:cubicBezTo>
                  <a:lnTo>
                    <a:pt x="11961" y="216"/>
                  </a:lnTo>
                  <a:cubicBezTo>
                    <a:pt x="11706" y="216"/>
                    <a:pt x="11465" y="304"/>
                    <a:pt x="11215" y="304"/>
                  </a:cubicBezTo>
                  <a:cubicBezTo>
                    <a:pt x="11152" y="304"/>
                    <a:pt x="11089" y="298"/>
                    <a:pt x="11026" y="284"/>
                  </a:cubicBezTo>
                  <a:cubicBezTo>
                    <a:pt x="10680" y="284"/>
                    <a:pt x="10343" y="230"/>
                    <a:pt x="10003" y="230"/>
                  </a:cubicBezTo>
                  <a:cubicBezTo>
                    <a:pt x="9805" y="230"/>
                    <a:pt x="9607" y="248"/>
                    <a:pt x="9405" y="307"/>
                  </a:cubicBezTo>
                  <a:cubicBezTo>
                    <a:pt x="9358" y="400"/>
                    <a:pt x="9293" y="421"/>
                    <a:pt x="9223" y="421"/>
                  </a:cubicBezTo>
                  <a:cubicBezTo>
                    <a:pt x="9164" y="421"/>
                    <a:pt x="9102" y="407"/>
                    <a:pt x="9045" y="407"/>
                  </a:cubicBezTo>
                  <a:cubicBezTo>
                    <a:pt x="9002" y="407"/>
                    <a:pt x="8961" y="415"/>
                    <a:pt x="8926" y="444"/>
                  </a:cubicBezTo>
                  <a:cubicBezTo>
                    <a:pt x="7761" y="535"/>
                    <a:pt x="6597" y="581"/>
                    <a:pt x="5410" y="581"/>
                  </a:cubicBezTo>
                  <a:cubicBezTo>
                    <a:pt x="3676" y="581"/>
                    <a:pt x="1918" y="604"/>
                    <a:pt x="161" y="604"/>
                  </a:cubicBezTo>
                  <a:cubicBezTo>
                    <a:pt x="1" y="924"/>
                    <a:pt x="275" y="1243"/>
                    <a:pt x="138" y="1540"/>
                  </a:cubicBezTo>
                  <a:cubicBezTo>
                    <a:pt x="24" y="1722"/>
                    <a:pt x="24" y="1882"/>
                    <a:pt x="206" y="2019"/>
                  </a:cubicBezTo>
                  <a:cubicBezTo>
                    <a:pt x="366" y="2105"/>
                    <a:pt x="526" y="2125"/>
                    <a:pt x="686" y="2125"/>
                  </a:cubicBezTo>
                  <a:cubicBezTo>
                    <a:pt x="823" y="2125"/>
                    <a:pt x="960" y="2110"/>
                    <a:pt x="1096" y="2110"/>
                  </a:cubicBezTo>
                  <a:lnTo>
                    <a:pt x="4566" y="2110"/>
                  </a:lnTo>
                  <a:cubicBezTo>
                    <a:pt x="4623" y="2145"/>
                    <a:pt x="4680" y="2162"/>
                    <a:pt x="4737" y="2162"/>
                  </a:cubicBezTo>
                  <a:cubicBezTo>
                    <a:pt x="4794" y="2162"/>
                    <a:pt x="4851" y="2145"/>
                    <a:pt x="4908" y="2110"/>
                  </a:cubicBezTo>
                  <a:cubicBezTo>
                    <a:pt x="5241" y="2060"/>
                    <a:pt x="5572" y="2044"/>
                    <a:pt x="5902" y="2044"/>
                  </a:cubicBezTo>
                  <a:cubicBezTo>
                    <a:pt x="6490" y="2044"/>
                    <a:pt x="7076" y="2095"/>
                    <a:pt x="7667" y="2095"/>
                  </a:cubicBezTo>
                  <a:cubicBezTo>
                    <a:pt x="7790" y="2095"/>
                    <a:pt x="7912" y="2093"/>
                    <a:pt x="8035" y="2088"/>
                  </a:cubicBezTo>
                  <a:cubicBezTo>
                    <a:pt x="8332" y="2088"/>
                    <a:pt x="8629" y="2065"/>
                    <a:pt x="8926" y="2065"/>
                  </a:cubicBezTo>
                  <a:cubicBezTo>
                    <a:pt x="10455" y="2065"/>
                    <a:pt x="11961" y="2042"/>
                    <a:pt x="13468" y="2042"/>
                  </a:cubicBezTo>
                  <a:cubicBezTo>
                    <a:pt x="13541" y="1969"/>
                    <a:pt x="13614" y="1922"/>
                    <a:pt x="13688" y="1922"/>
                  </a:cubicBezTo>
                  <a:cubicBezTo>
                    <a:pt x="13751" y="1922"/>
                    <a:pt x="13815" y="1957"/>
                    <a:pt x="13879" y="2042"/>
                  </a:cubicBezTo>
                  <a:cubicBezTo>
                    <a:pt x="13929" y="2117"/>
                    <a:pt x="13986" y="2151"/>
                    <a:pt x="14050" y="2151"/>
                  </a:cubicBezTo>
                  <a:cubicBezTo>
                    <a:pt x="14103" y="2151"/>
                    <a:pt x="14159" y="2129"/>
                    <a:pt x="14221" y="2088"/>
                  </a:cubicBezTo>
                  <a:cubicBezTo>
                    <a:pt x="14404" y="2042"/>
                    <a:pt x="14586" y="2025"/>
                    <a:pt x="14769" y="2025"/>
                  </a:cubicBezTo>
                  <a:cubicBezTo>
                    <a:pt x="14951" y="2025"/>
                    <a:pt x="15134" y="2042"/>
                    <a:pt x="15317" y="2065"/>
                  </a:cubicBezTo>
                  <a:lnTo>
                    <a:pt x="16230" y="2065"/>
                  </a:lnTo>
                  <a:cubicBezTo>
                    <a:pt x="16321" y="2156"/>
                    <a:pt x="16412" y="2196"/>
                    <a:pt x="16504" y="2196"/>
                  </a:cubicBezTo>
                  <a:cubicBezTo>
                    <a:pt x="16595" y="2196"/>
                    <a:pt x="16686" y="2156"/>
                    <a:pt x="16777" y="2088"/>
                  </a:cubicBezTo>
                  <a:lnTo>
                    <a:pt x="19882" y="2088"/>
                  </a:lnTo>
                  <a:cubicBezTo>
                    <a:pt x="19950" y="2133"/>
                    <a:pt x="20019" y="2179"/>
                    <a:pt x="20110" y="2179"/>
                  </a:cubicBezTo>
                  <a:cubicBezTo>
                    <a:pt x="20133" y="2179"/>
                    <a:pt x="20178" y="2156"/>
                    <a:pt x="20224" y="2156"/>
                  </a:cubicBezTo>
                  <a:cubicBezTo>
                    <a:pt x="20239" y="2157"/>
                    <a:pt x="20253" y="2157"/>
                    <a:pt x="20268" y="2157"/>
                  </a:cubicBezTo>
                  <a:cubicBezTo>
                    <a:pt x="20548" y="2157"/>
                    <a:pt x="20817" y="2005"/>
                    <a:pt x="21102" y="2005"/>
                  </a:cubicBezTo>
                  <a:cubicBezTo>
                    <a:pt x="21196" y="2005"/>
                    <a:pt x="21291" y="2021"/>
                    <a:pt x="21388" y="2065"/>
                  </a:cubicBezTo>
                  <a:lnTo>
                    <a:pt x="21708" y="2088"/>
                  </a:lnTo>
                  <a:cubicBezTo>
                    <a:pt x="21726" y="2089"/>
                    <a:pt x="21745" y="2089"/>
                    <a:pt x="21763" y="2089"/>
                  </a:cubicBezTo>
                  <a:cubicBezTo>
                    <a:pt x="22074" y="2089"/>
                    <a:pt x="22375" y="1965"/>
                    <a:pt x="22672" y="1965"/>
                  </a:cubicBezTo>
                  <a:cubicBezTo>
                    <a:pt x="22792" y="1965"/>
                    <a:pt x="22912" y="1985"/>
                    <a:pt x="23032" y="2042"/>
                  </a:cubicBezTo>
                  <a:cubicBezTo>
                    <a:pt x="23149" y="1983"/>
                    <a:pt x="23266" y="1966"/>
                    <a:pt x="23382" y="1966"/>
                  </a:cubicBezTo>
                  <a:cubicBezTo>
                    <a:pt x="23536" y="1966"/>
                    <a:pt x="23687" y="1996"/>
                    <a:pt x="23831" y="1996"/>
                  </a:cubicBezTo>
                  <a:cubicBezTo>
                    <a:pt x="24112" y="2009"/>
                    <a:pt x="24393" y="2017"/>
                    <a:pt x="24672" y="2017"/>
                  </a:cubicBezTo>
                  <a:cubicBezTo>
                    <a:pt x="25386" y="2017"/>
                    <a:pt x="26092" y="1968"/>
                    <a:pt x="26798" y="1837"/>
                  </a:cubicBezTo>
                  <a:cubicBezTo>
                    <a:pt x="26912" y="1768"/>
                    <a:pt x="26935" y="1654"/>
                    <a:pt x="26866" y="1540"/>
                  </a:cubicBezTo>
                  <a:cubicBezTo>
                    <a:pt x="26775" y="1334"/>
                    <a:pt x="26889" y="1129"/>
                    <a:pt x="26889" y="924"/>
                  </a:cubicBezTo>
                  <a:cubicBezTo>
                    <a:pt x="26935" y="353"/>
                    <a:pt x="26843" y="262"/>
                    <a:pt x="26273" y="239"/>
                  </a:cubicBezTo>
                  <a:lnTo>
                    <a:pt x="25177" y="239"/>
                  </a:lnTo>
                  <a:cubicBezTo>
                    <a:pt x="24972" y="11"/>
                    <a:pt x="24698" y="11"/>
                    <a:pt x="24424" y="11"/>
                  </a:cubicBezTo>
                  <a:cubicBezTo>
                    <a:pt x="24059" y="11"/>
                    <a:pt x="23704" y="0"/>
                    <a:pt x="233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48"/>
            <p:cNvSpPr/>
            <p:nvPr/>
          </p:nvSpPr>
          <p:spPr>
            <a:xfrm rot="823658">
              <a:off x="7502050" y="4400757"/>
              <a:ext cx="37890" cy="19546"/>
            </a:xfrm>
            <a:custGeom>
              <a:avLst/>
              <a:gdLst/>
              <a:ahLst/>
              <a:cxnLst/>
              <a:rect l="l" t="t" r="r" b="b"/>
              <a:pathLst>
                <a:path w="1735" h="895" extrusionOk="0">
                  <a:moveTo>
                    <a:pt x="770" y="1"/>
                  </a:moveTo>
                  <a:cubicBezTo>
                    <a:pt x="671" y="1"/>
                    <a:pt x="568" y="29"/>
                    <a:pt x="457" y="96"/>
                  </a:cubicBezTo>
                  <a:cubicBezTo>
                    <a:pt x="0" y="255"/>
                    <a:pt x="251" y="575"/>
                    <a:pt x="274" y="826"/>
                  </a:cubicBezTo>
                  <a:cubicBezTo>
                    <a:pt x="388" y="849"/>
                    <a:pt x="502" y="872"/>
                    <a:pt x="639" y="894"/>
                  </a:cubicBezTo>
                  <a:cubicBezTo>
                    <a:pt x="685" y="849"/>
                    <a:pt x="753" y="826"/>
                    <a:pt x="822" y="780"/>
                  </a:cubicBezTo>
                  <a:cubicBezTo>
                    <a:pt x="947" y="757"/>
                    <a:pt x="1067" y="740"/>
                    <a:pt x="1184" y="740"/>
                  </a:cubicBezTo>
                  <a:cubicBezTo>
                    <a:pt x="1301" y="740"/>
                    <a:pt x="1415" y="757"/>
                    <a:pt x="1530" y="803"/>
                  </a:cubicBezTo>
                  <a:lnTo>
                    <a:pt x="1712" y="803"/>
                  </a:lnTo>
                  <a:cubicBezTo>
                    <a:pt x="1735" y="529"/>
                    <a:pt x="1689" y="301"/>
                    <a:pt x="1347" y="278"/>
                  </a:cubicBezTo>
                  <a:cubicBezTo>
                    <a:pt x="1162" y="124"/>
                    <a:pt x="9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48"/>
            <p:cNvSpPr/>
            <p:nvPr/>
          </p:nvSpPr>
          <p:spPr>
            <a:xfrm rot="823658">
              <a:off x="7435012" y="4403137"/>
              <a:ext cx="40402" cy="5132"/>
            </a:xfrm>
            <a:custGeom>
              <a:avLst/>
              <a:gdLst/>
              <a:ahLst/>
              <a:cxnLst/>
              <a:rect l="l" t="t" r="r" b="b"/>
              <a:pathLst>
                <a:path w="1850" h="235" extrusionOk="0">
                  <a:moveTo>
                    <a:pt x="1062" y="0"/>
                  </a:moveTo>
                  <a:cubicBezTo>
                    <a:pt x="708" y="0"/>
                    <a:pt x="354" y="28"/>
                    <a:pt x="0" y="42"/>
                  </a:cubicBezTo>
                  <a:cubicBezTo>
                    <a:pt x="0" y="87"/>
                    <a:pt x="0" y="133"/>
                    <a:pt x="0" y="179"/>
                  </a:cubicBezTo>
                  <a:cubicBezTo>
                    <a:pt x="190" y="221"/>
                    <a:pt x="379" y="235"/>
                    <a:pt x="568" y="235"/>
                  </a:cubicBezTo>
                  <a:cubicBezTo>
                    <a:pt x="953" y="235"/>
                    <a:pt x="1337" y="176"/>
                    <a:pt x="1722" y="176"/>
                  </a:cubicBezTo>
                  <a:cubicBezTo>
                    <a:pt x="1765" y="176"/>
                    <a:pt x="1807" y="177"/>
                    <a:pt x="1849" y="179"/>
                  </a:cubicBezTo>
                  <a:cubicBezTo>
                    <a:pt x="1849" y="133"/>
                    <a:pt x="1849" y="110"/>
                    <a:pt x="1849" y="64"/>
                  </a:cubicBezTo>
                  <a:cubicBezTo>
                    <a:pt x="1587" y="16"/>
                    <a:pt x="1324" y="0"/>
                    <a:pt x="1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48"/>
            <p:cNvSpPr/>
            <p:nvPr/>
          </p:nvSpPr>
          <p:spPr>
            <a:xfrm rot="823658">
              <a:off x="7974989" y="4531796"/>
              <a:ext cx="11487" cy="3603"/>
            </a:xfrm>
            <a:custGeom>
              <a:avLst/>
              <a:gdLst/>
              <a:ahLst/>
              <a:cxnLst/>
              <a:rect l="l" t="t" r="r" b="b"/>
              <a:pathLst>
                <a:path w="526" h="165" extrusionOk="0">
                  <a:moveTo>
                    <a:pt x="234" y="1"/>
                  </a:moveTo>
                  <a:cubicBezTo>
                    <a:pt x="153" y="1"/>
                    <a:pt x="75" y="49"/>
                    <a:pt x="1" y="165"/>
                  </a:cubicBezTo>
                  <a:lnTo>
                    <a:pt x="526" y="165"/>
                  </a:lnTo>
                  <a:cubicBezTo>
                    <a:pt x="427" y="66"/>
                    <a:pt x="329" y="1"/>
                    <a:pt x="234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48"/>
            <p:cNvSpPr/>
            <p:nvPr/>
          </p:nvSpPr>
          <p:spPr>
            <a:xfrm rot="823658">
              <a:off x="7965618" y="4531266"/>
              <a:ext cx="3997" cy="5023"/>
            </a:xfrm>
            <a:custGeom>
              <a:avLst/>
              <a:gdLst/>
              <a:ahLst/>
              <a:cxnLst/>
              <a:rect l="l" t="t" r="r" b="b"/>
              <a:pathLst>
                <a:path w="183" h="230" extrusionOk="0">
                  <a:moveTo>
                    <a:pt x="137" y="1"/>
                  </a:moveTo>
                  <a:cubicBezTo>
                    <a:pt x="91" y="24"/>
                    <a:pt x="46" y="47"/>
                    <a:pt x="0" y="69"/>
                  </a:cubicBezTo>
                  <a:cubicBezTo>
                    <a:pt x="68" y="115"/>
                    <a:pt x="137" y="161"/>
                    <a:pt x="183" y="229"/>
                  </a:cubicBezTo>
                  <a:cubicBezTo>
                    <a:pt x="183" y="161"/>
                    <a:pt x="160" y="69"/>
                    <a:pt x="137" y="1"/>
                  </a:cubicBezTo>
                  <a:close/>
                </a:path>
              </a:pathLst>
            </a:custGeom>
            <a:solidFill>
              <a:srgbClr val="8478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48"/>
            <p:cNvSpPr/>
            <p:nvPr/>
          </p:nvSpPr>
          <p:spPr>
            <a:xfrm rot="823658">
              <a:off x="7989551" y="4535101"/>
              <a:ext cx="4521" cy="3014"/>
            </a:xfrm>
            <a:custGeom>
              <a:avLst/>
              <a:gdLst/>
              <a:ahLst/>
              <a:cxnLst/>
              <a:rect l="l" t="t" r="r" b="b"/>
              <a:pathLst>
                <a:path w="207" h="138" extrusionOk="0">
                  <a:moveTo>
                    <a:pt x="206" y="1"/>
                  </a:moveTo>
                  <a:cubicBezTo>
                    <a:pt x="92" y="1"/>
                    <a:pt x="23" y="46"/>
                    <a:pt x="1" y="138"/>
                  </a:cubicBezTo>
                  <a:cubicBezTo>
                    <a:pt x="69" y="92"/>
                    <a:pt x="138" y="46"/>
                    <a:pt x="206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48"/>
            <p:cNvSpPr/>
            <p:nvPr/>
          </p:nvSpPr>
          <p:spPr>
            <a:xfrm rot="823658">
              <a:off x="7541963" y="4418494"/>
              <a:ext cx="19458" cy="7927"/>
            </a:xfrm>
            <a:custGeom>
              <a:avLst/>
              <a:gdLst/>
              <a:ahLst/>
              <a:cxnLst/>
              <a:rect l="l" t="t" r="r" b="b"/>
              <a:pathLst>
                <a:path w="891" h="363" extrusionOk="0">
                  <a:moveTo>
                    <a:pt x="390" y="1"/>
                  </a:moveTo>
                  <a:cubicBezTo>
                    <a:pt x="266" y="1"/>
                    <a:pt x="158" y="115"/>
                    <a:pt x="1" y="340"/>
                  </a:cubicBezTo>
                  <a:lnTo>
                    <a:pt x="183" y="340"/>
                  </a:lnTo>
                  <a:cubicBezTo>
                    <a:pt x="246" y="302"/>
                    <a:pt x="309" y="285"/>
                    <a:pt x="372" y="285"/>
                  </a:cubicBezTo>
                  <a:cubicBezTo>
                    <a:pt x="423" y="285"/>
                    <a:pt x="474" y="297"/>
                    <a:pt x="526" y="317"/>
                  </a:cubicBezTo>
                  <a:lnTo>
                    <a:pt x="891" y="363"/>
                  </a:lnTo>
                  <a:cubicBezTo>
                    <a:pt x="660" y="120"/>
                    <a:pt x="516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48"/>
            <p:cNvSpPr/>
            <p:nvPr/>
          </p:nvSpPr>
          <p:spPr>
            <a:xfrm rot="823658">
              <a:off x="7518288" y="4416281"/>
              <a:ext cx="15484" cy="3975"/>
            </a:xfrm>
            <a:custGeom>
              <a:avLst/>
              <a:gdLst/>
              <a:ahLst/>
              <a:cxnLst/>
              <a:rect l="l" t="t" r="r" b="b"/>
              <a:pathLst>
                <a:path w="709" h="182" extrusionOk="0">
                  <a:moveTo>
                    <a:pt x="353" y="0"/>
                  </a:moveTo>
                  <a:cubicBezTo>
                    <a:pt x="239" y="0"/>
                    <a:pt x="123" y="46"/>
                    <a:pt x="1" y="134"/>
                  </a:cubicBezTo>
                  <a:cubicBezTo>
                    <a:pt x="142" y="163"/>
                    <a:pt x="292" y="182"/>
                    <a:pt x="440" y="182"/>
                  </a:cubicBezTo>
                  <a:cubicBezTo>
                    <a:pt x="531" y="182"/>
                    <a:pt x="621" y="175"/>
                    <a:pt x="709" y="157"/>
                  </a:cubicBezTo>
                  <a:cubicBezTo>
                    <a:pt x="591" y="51"/>
                    <a:pt x="474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48"/>
            <p:cNvSpPr/>
            <p:nvPr/>
          </p:nvSpPr>
          <p:spPr>
            <a:xfrm rot="823658">
              <a:off x="7545512" y="4422701"/>
              <a:ext cx="7491" cy="2708"/>
            </a:xfrm>
            <a:custGeom>
              <a:avLst/>
              <a:gdLst/>
              <a:ahLst/>
              <a:cxnLst/>
              <a:rect l="l" t="t" r="r" b="b"/>
              <a:pathLst>
                <a:path w="343" h="124" extrusionOk="0">
                  <a:moveTo>
                    <a:pt x="178" y="0"/>
                  </a:moveTo>
                  <a:cubicBezTo>
                    <a:pt x="119" y="0"/>
                    <a:pt x="59" y="40"/>
                    <a:pt x="0" y="123"/>
                  </a:cubicBezTo>
                  <a:cubicBezTo>
                    <a:pt x="114" y="123"/>
                    <a:pt x="228" y="123"/>
                    <a:pt x="343" y="100"/>
                  </a:cubicBezTo>
                  <a:cubicBezTo>
                    <a:pt x="288" y="34"/>
                    <a:pt x="233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48"/>
            <p:cNvSpPr/>
            <p:nvPr/>
          </p:nvSpPr>
          <p:spPr>
            <a:xfrm rot="823658">
              <a:off x="7642937" y="4454662"/>
              <a:ext cx="3014" cy="1834"/>
            </a:xfrm>
            <a:custGeom>
              <a:avLst/>
              <a:gdLst/>
              <a:ahLst/>
              <a:cxnLst/>
              <a:rect l="l" t="t" r="r" b="b"/>
              <a:pathLst>
                <a:path w="138" h="84" extrusionOk="0">
                  <a:moveTo>
                    <a:pt x="62" y="0"/>
                  </a:moveTo>
                  <a:cubicBezTo>
                    <a:pt x="41" y="0"/>
                    <a:pt x="21" y="11"/>
                    <a:pt x="0" y="32"/>
                  </a:cubicBezTo>
                  <a:cubicBezTo>
                    <a:pt x="0" y="55"/>
                    <a:pt x="23" y="78"/>
                    <a:pt x="46" y="78"/>
                  </a:cubicBezTo>
                  <a:cubicBezTo>
                    <a:pt x="51" y="82"/>
                    <a:pt x="55" y="84"/>
                    <a:pt x="60" y="84"/>
                  </a:cubicBezTo>
                  <a:cubicBezTo>
                    <a:pt x="79" y="84"/>
                    <a:pt x="101" y="55"/>
                    <a:pt x="137" y="55"/>
                  </a:cubicBezTo>
                  <a:cubicBezTo>
                    <a:pt x="112" y="17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48"/>
            <p:cNvSpPr/>
            <p:nvPr/>
          </p:nvSpPr>
          <p:spPr>
            <a:xfrm rot="823658">
              <a:off x="8332849" y="3514598"/>
              <a:ext cx="11990" cy="7207"/>
            </a:xfrm>
            <a:custGeom>
              <a:avLst/>
              <a:gdLst/>
              <a:ahLst/>
              <a:cxnLst/>
              <a:rect l="l" t="t" r="r" b="b"/>
              <a:pathLst>
                <a:path w="549" h="330" extrusionOk="0">
                  <a:moveTo>
                    <a:pt x="0" y="24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74" y="303"/>
                    <a:pt x="141" y="329"/>
                    <a:pt x="206" y="329"/>
                  </a:cubicBezTo>
                  <a:cubicBezTo>
                    <a:pt x="323" y="329"/>
                    <a:pt x="431" y="242"/>
                    <a:pt x="548" y="184"/>
                  </a:cubicBezTo>
                  <a:cubicBezTo>
                    <a:pt x="411" y="1"/>
                    <a:pt x="206" y="47"/>
                    <a:pt x="0" y="24"/>
                  </a:cubicBezTo>
                  <a:close/>
                </a:path>
              </a:pathLst>
            </a:custGeom>
            <a:solidFill>
              <a:srgbClr val="6452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48"/>
            <p:cNvSpPr/>
            <p:nvPr/>
          </p:nvSpPr>
          <p:spPr>
            <a:xfrm rot="823658">
              <a:off x="7871762" y="4495190"/>
              <a:ext cx="19458" cy="11247"/>
            </a:xfrm>
            <a:custGeom>
              <a:avLst/>
              <a:gdLst/>
              <a:ahLst/>
              <a:cxnLst/>
              <a:rect l="l" t="t" r="r" b="b"/>
              <a:pathLst>
                <a:path w="891" h="515" extrusionOk="0">
                  <a:moveTo>
                    <a:pt x="437" y="1"/>
                  </a:moveTo>
                  <a:cubicBezTo>
                    <a:pt x="326" y="1"/>
                    <a:pt x="218" y="172"/>
                    <a:pt x="1" y="514"/>
                  </a:cubicBezTo>
                  <a:lnTo>
                    <a:pt x="891" y="514"/>
                  </a:lnTo>
                  <a:cubicBezTo>
                    <a:pt x="663" y="172"/>
                    <a:pt x="549" y="1"/>
                    <a:pt x="4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48"/>
            <p:cNvSpPr/>
            <p:nvPr/>
          </p:nvSpPr>
          <p:spPr>
            <a:xfrm rot="823658">
              <a:off x="8190489" y="2613412"/>
              <a:ext cx="47390" cy="59292"/>
            </a:xfrm>
            <a:custGeom>
              <a:avLst/>
              <a:gdLst/>
              <a:ahLst/>
              <a:cxnLst/>
              <a:rect l="l" t="t" r="r" b="b"/>
              <a:pathLst>
                <a:path w="2170" h="2715" extrusionOk="0">
                  <a:moveTo>
                    <a:pt x="1867" y="0"/>
                  </a:moveTo>
                  <a:cubicBezTo>
                    <a:pt x="1600" y="0"/>
                    <a:pt x="1372" y="221"/>
                    <a:pt x="1119" y="305"/>
                  </a:cubicBezTo>
                  <a:cubicBezTo>
                    <a:pt x="823" y="465"/>
                    <a:pt x="503" y="557"/>
                    <a:pt x="229" y="716"/>
                  </a:cubicBezTo>
                  <a:cubicBezTo>
                    <a:pt x="206" y="762"/>
                    <a:pt x="161" y="785"/>
                    <a:pt x="138" y="830"/>
                  </a:cubicBezTo>
                  <a:cubicBezTo>
                    <a:pt x="138" y="1196"/>
                    <a:pt x="138" y="1561"/>
                    <a:pt x="138" y="1926"/>
                  </a:cubicBezTo>
                  <a:cubicBezTo>
                    <a:pt x="1" y="2154"/>
                    <a:pt x="1" y="2360"/>
                    <a:pt x="206" y="2542"/>
                  </a:cubicBezTo>
                  <a:cubicBezTo>
                    <a:pt x="421" y="2668"/>
                    <a:pt x="634" y="2715"/>
                    <a:pt x="845" y="2715"/>
                  </a:cubicBezTo>
                  <a:cubicBezTo>
                    <a:pt x="1283" y="2715"/>
                    <a:pt x="1715" y="2513"/>
                    <a:pt x="2146" y="2405"/>
                  </a:cubicBezTo>
                  <a:lnTo>
                    <a:pt x="2169" y="100"/>
                  </a:lnTo>
                  <a:cubicBezTo>
                    <a:pt x="2062" y="28"/>
                    <a:pt x="1962" y="0"/>
                    <a:pt x="1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48"/>
            <p:cNvSpPr/>
            <p:nvPr/>
          </p:nvSpPr>
          <p:spPr>
            <a:xfrm rot="823658">
              <a:off x="8079884" y="2306960"/>
              <a:ext cx="177965" cy="232278"/>
            </a:xfrm>
            <a:custGeom>
              <a:avLst/>
              <a:gdLst/>
              <a:ahLst/>
              <a:cxnLst/>
              <a:rect l="l" t="t" r="r" b="b"/>
              <a:pathLst>
                <a:path w="8149" h="10636" extrusionOk="0">
                  <a:moveTo>
                    <a:pt x="1520" y="0"/>
                  </a:moveTo>
                  <a:cubicBezTo>
                    <a:pt x="1475" y="0"/>
                    <a:pt x="1425" y="7"/>
                    <a:pt x="1370" y="22"/>
                  </a:cubicBezTo>
                  <a:cubicBezTo>
                    <a:pt x="1302" y="68"/>
                    <a:pt x="1233" y="136"/>
                    <a:pt x="1187" y="205"/>
                  </a:cubicBezTo>
                  <a:cubicBezTo>
                    <a:pt x="822" y="775"/>
                    <a:pt x="115" y="1095"/>
                    <a:pt x="69" y="1871"/>
                  </a:cubicBezTo>
                  <a:cubicBezTo>
                    <a:pt x="46" y="1871"/>
                    <a:pt x="23" y="1894"/>
                    <a:pt x="23" y="1917"/>
                  </a:cubicBezTo>
                  <a:cubicBezTo>
                    <a:pt x="0" y="1962"/>
                    <a:pt x="23" y="1985"/>
                    <a:pt x="92" y="2031"/>
                  </a:cubicBezTo>
                  <a:lnTo>
                    <a:pt x="229" y="2213"/>
                  </a:lnTo>
                  <a:cubicBezTo>
                    <a:pt x="480" y="2419"/>
                    <a:pt x="662" y="2670"/>
                    <a:pt x="799" y="2944"/>
                  </a:cubicBezTo>
                  <a:cubicBezTo>
                    <a:pt x="1233" y="3560"/>
                    <a:pt x="1667" y="4153"/>
                    <a:pt x="2100" y="4770"/>
                  </a:cubicBezTo>
                  <a:cubicBezTo>
                    <a:pt x="2078" y="5089"/>
                    <a:pt x="2237" y="5295"/>
                    <a:pt x="2466" y="5477"/>
                  </a:cubicBezTo>
                  <a:cubicBezTo>
                    <a:pt x="2511" y="5569"/>
                    <a:pt x="2580" y="5614"/>
                    <a:pt x="2648" y="5637"/>
                  </a:cubicBezTo>
                  <a:lnTo>
                    <a:pt x="2831" y="5865"/>
                  </a:lnTo>
                  <a:cubicBezTo>
                    <a:pt x="2876" y="5911"/>
                    <a:pt x="2922" y="5979"/>
                    <a:pt x="2945" y="6025"/>
                  </a:cubicBezTo>
                  <a:cubicBezTo>
                    <a:pt x="3493" y="6847"/>
                    <a:pt x="4246" y="7532"/>
                    <a:pt x="4657" y="8445"/>
                  </a:cubicBezTo>
                  <a:cubicBezTo>
                    <a:pt x="4954" y="8582"/>
                    <a:pt x="5045" y="8878"/>
                    <a:pt x="5159" y="9129"/>
                  </a:cubicBezTo>
                  <a:cubicBezTo>
                    <a:pt x="5159" y="9129"/>
                    <a:pt x="5182" y="9221"/>
                    <a:pt x="5182" y="9221"/>
                  </a:cubicBezTo>
                  <a:cubicBezTo>
                    <a:pt x="5182" y="9289"/>
                    <a:pt x="5227" y="9335"/>
                    <a:pt x="5250" y="9380"/>
                  </a:cubicBezTo>
                  <a:cubicBezTo>
                    <a:pt x="5296" y="9426"/>
                    <a:pt x="5342" y="9472"/>
                    <a:pt x="5387" y="9472"/>
                  </a:cubicBezTo>
                  <a:cubicBezTo>
                    <a:pt x="5684" y="9860"/>
                    <a:pt x="5981" y="10225"/>
                    <a:pt x="6300" y="10613"/>
                  </a:cubicBezTo>
                  <a:cubicBezTo>
                    <a:pt x="6351" y="10629"/>
                    <a:pt x="6397" y="10636"/>
                    <a:pt x="6441" y="10636"/>
                  </a:cubicBezTo>
                  <a:cubicBezTo>
                    <a:pt x="6711" y="10636"/>
                    <a:pt x="6857" y="10363"/>
                    <a:pt x="7054" y="10225"/>
                  </a:cubicBezTo>
                  <a:cubicBezTo>
                    <a:pt x="7099" y="10156"/>
                    <a:pt x="7168" y="10111"/>
                    <a:pt x="7213" y="10065"/>
                  </a:cubicBezTo>
                  <a:cubicBezTo>
                    <a:pt x="7236" y="10042"/>
                    <a:pt x="7259" y="10020"/>
                    <a:pt x="7305" y="9997"/>
                  </a:cubicBezTo>
                  <a:cubicBezTo>
                    <a:pt x="7350" y="9951"/>
                    <a:pt x="7419" y="9928"/>
                    <a:pt x="7487" y="9905"/>
                  </a:cubicBezTo>
                  <a:cubicBezTo>
                    <a:pt x="7556" y="9860"/>
                    <a:pt x="7624" y="9837"/>
                    <a:pt x="7670" y="9814"/>
                  </a:cubicBezTo>
                  <a:cubicBezTo>
                    <a:pt x="7898" y="9700"/>
                    <a:pt x="8012" y="9517"/>
                    <a:pt x="8081" y="9289"/>
                  </a:cubicBezTo>
                  <a:cubicBezTo>
                    <a:pt x="8103" y="9289"/>
                    <a:pt x="8126" y="9289"/>
                    <a:pt x="8126" y="9266"/>
                  </a:cubicBezTo>
                  <a:cubicBezTo>
                    <a:pt x="8147" y="9225"/>
                    <a:pt x="8149" y="9203"/>
                    <a:pt x="8100" y="9166"/>
                  </a:cubicBezTo>
                  <a:lnTo>
                    <a:pt x="8100" y="9166"/>
                  </a:lnTo>
                  <a:cubicBezTo>
                    <a:pt x="8030" y="8989"/>
                    <a:pt x="7896" y="8899"/>
                    <a:pt x="7761" y="8787"/>
                  </a:cubicBezTo>
                  <a:lnTo>
                    <a:pt x="7761" y="8764"/>
                  </a:lnTo>
                  <a:cubicBezTo>
                    <a:pt x="7624" y="8696"/>
                    <a:pt x="7670" y="8513"/>
                    <a:pt x="7556" y="8422"/>
                  </a:cubicBezTo>
                  <a:lnTo>
                    <a:pt x="7533" y="8422"/>
                  </a:lnTo>
                  <a:cubicBezTo>
                    <a:pt x="7464" y="8308"/>
                    <a:pt x="7442" y="8148"/>
                    <a:pt x="7396" y="8011"/>
                  </a:cubicBezTo>
                  <a:cubicBezTo>
                    <a:pt x="7373" y="7942"/>
                    <a:pt x="7327" y="7897"/>
                    <a:pt x="7282" y="7828"/>
                  </a:cubicBezTo>
                  <a:cubicBezTo>
                    <a:pt x="7259" y="7760"/>
                    <a:pt x="7213" y="7714"/>
                    <a:pt x="7168" y="7646"/>
                  </a:cubicBezTo>
                  <a:cubicBezTo>
                    <a:pt x="7122" y="7600"/>
                    <a:pt x="7076" y="7554"/>
                    <a:pt x="7008" y="7532"/>
                  </a:cubicBezTo>
                  <a:cubicBezTo>
                    <a:pt x="6551" y="7144"/>
                    <a:pt x="6300" y="6641"/>
                    <a:pt x="6072" y="6094"/>
                  </a:cubicBezTo>
                  <a:cubicBezTo>
                    <a:pt x="5775" y="5660"/>
                    <a:pt x="5479" y="5226"/>
                    <a:pt x="5182" y="4793"/>
                  </a:cubicBezTo>
                  <a:cubicBezTo>
                    <a:pt x="4702" y="4222"/>
                    <a:pt x="4246" y="3628"/>
                    <a:pt x="3926" y="2944"/>
                  </a:cubicBezTo>
                  <a:cubicBezTo>
                    <a:pt x="3287" y="2213"/>
                    <a:pt x="2808" y="1369"/>
                    <a:pt x="2260" y="570"/>
                  </a:cubicBezTo>
                  <a:cubicBezTo>
                    <a:pt x="1976" y="448"/>
                    <a:pt x="1890" y="0"/>
                    <a:pt x="1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48"/>
            <p:cNvSpPr/>
            <p:nvPr/>
          </p:nvSpPr>
          <p:spPr>
            <a:xfrm rot="823658">
              <a:off x="8190277" y="2536699"/>
              <a:ext cx="51867" cy="34418"/>
            </a:xfrm>
            <a:custGeom>
              <a:avLst/>
              <a:gdLst/>
              <a:ahLst/>
              <a:cxnLst/>
              <a:rect l="l" t="t" r="r" b="b"/>
              <a:pathLst>
                <a:path w="2375" h="1576" extrusionOk="0">
                  <a:moveTo>
                    <a:pt x="1868" y="0"/>
                  </a:moveTo>
                  <a:cubicBezTo>
                    <a:pt x="1712" y="0"/>
                    <a:pt x="1558" y="70"/>
                    <a:pt x="1416" y="117"/>
                  </a:cubicBezTo>
                  <a:cubicBezTo>
                    <a:pt x="1119" y="254"/>
                    <a:pt x="822" y="414"/>
                    <a:pt x="548" y="596"/>
                  </a:cubicBezTo>
                  <a:cubicBezTo>
                    <a:pt x="251" y="825"/>
                    <a:pt x="0" y="1076"/>
                    <a:pt x="251" y="1509"/>
                  </a:cubicBezTo>
                  <a:lnTo>
                    <a:pt x="251" y="1487"/>
                  </a:lnTo>
                  <a:cubicBezTo>
                    <a:pt x="312" y="1547"/>
                    <a:pt x="372" y="1575"/>
                    <a:pt x="432" y="1575"/>
                  </a:cubicBezTo>
                  <a:cubicBezTo>
                    <a:pt x="486" y="1575"/>
                    <a:pt x="540" y="1552"/>
                    <a:pt x="594" y="1509"/>
                  </a:cubicBezTo>
                  <a:cubicBezTo>
                    <a:pt x="845" y="1327"/>
                    <a:pt x="1187" y="1418"/>
                    <a:pt x="1438" y="1235"/>
                  </a:cubicBezTo>
                  <a:cubicBezTo>
                    <a:pt x="1826" y="1007"/>
                    <a:pt x="2374" y="893"/>
                    <a:pt x="2329" y="254"/>
                  </a:cubicBezTo>
                  <a:cubicBezTo>
                    <a:pt x="2329" y="163"/>
                    <a:pt x="2260" y="94"/>
                    <a:pt x="2169" y="71"/>
                  </a:cubicBezTo>
                  <a:cubicBezTo>
                    <a:pt x="2155" y="78"/>
                    <a:pt x="2144" y="81"/>
                    <a:pt x="2134" y="81"/>
                  </a:cubicBezTo>
                  <a:cubicBezTo>
                    <a:pt x="2110" y="81"/>
                    <a:pt x="2094" y="65"/>
                    <a:pt x="2077" y="49"/>
                  </a:cubicBezTo>
                  <a:cubicBezTo>
                    <a:pt x="2008" y="14"/>
                    <a:pt x="1938" y="0"/>
                    <a:pt x="1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48"/>
            <p:cNvSpPr/>
            <p:nvPr/>
          </p:nvSpPr>
          <p:spPr>
            <a:xfrm rot="823658">
              <a:off x="8201669" y="2565536"/>
              <a:ext cx="46866" cy="29941"/>
            </a:xfrm>
            <a:custGeom>
              <a:avLst/>
              <a:gdLst/>
              <a:ahLst/>
              <a:cxnLst/>
              <a:rect l="l" t="t" r="r" b="b"/>
              <a:pathLst>
                <a:path w="2146" h="1371" extrusionOk="0">
                  <a:moveTo>
                    <a:pt x="1940" y="1"/>
                  </a:moveTo>
                  <a:cubicBezTo>
                    <a:pt x="1598" y="115"/>
                    <a:pt x="1256" y="229"/>
                    <a:pt x="913" y="320"/>
                  </a:cubicBezTo>
                  <a:cubicBezTo>
                    <a:pt x="731" y="571"/>
                    <a:pt x="434" y="480"/>
                    <a:pt x="183" y="526"/>
                  </a:cubicBezTo>
                  <a:cubicBezTo>
                    <a:pt x="137" y="571"/>
                    <a:pt x="69" y="640"/>
                    <a:pt x="0" y="686"/>
                  </a:cubicBezTo>
                  <a:lnTo>
                    <a:pt x="0" y="1211"/>
                  </a:lnTo>
                  <a:cubicBezTo>
                    <a:pt x="23" y="1233"/>
                    <a:pt x="46" y="1279"/>
                    <a:pt x="69" y="1302"/>
                  </a:cubicBezTo>
                  <a:cubicBezTo>
                    <a:pt x="137" y="1348"/>
                    <a:pt x="206" y="1370"/>
                    <a:pt x="297" y="1370"/>
                  </a:cubicBezTo>
                  <a:cubicBezTo>
                    <a:pt x="365" y="1370"/>
                    <a:pt x="434" y="1370"/>
                    <a:pt x="525" y="1348"/>
                  </a:cubicBezTo>
                  <a:cubicBezTo>
                    <a:pt x="594" y="1325"/>
                    <a:pt x="662" y="1302"/>
                    <a:pt x="731" y="1279"/>
                  </a:cubicBezTo>
                  <a:cubicBezTo>
                    <a:pt x="959" y="1211"/>
                    <a:pt x="1142" y="1051"/>
                    <a:pt x="1278" y="868"/>
                  </a:cubicBezTo>
                  <a:lnTo>
                    <a:pt x="2123" y="480"/>
                  </a:lnTo>
                  <a:cubicBezTo>
                    <a:pt x="2146" y="435"/>
                    <a:pt x="2146" y="389"/>
                    <a:pt x="2146" y="320"/>
                  </a:cubicBezTo>
                  <a:cubicBezTo>
                    <a:pt x="2077" y="229"/>
                    <a:pt x="2009" y="115"/>
                    <a:pt x="1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48"/>
            <p:cNvSpPr/>
            <p:nvPr/>
          </p:nvSpPr>
          <p:spPr>
            <a:xfrm rot="823658">
              <a:off x="8102999" y="2677834"/>
              <a:ext cx="89233" cy="647740"/>
            </a:xfrm>
            <a:custGeom>
              <a:avLst/>
              <a:gdLst/>
              <a:ahLst/>
              <a:cxnLst/>
              <a:rect l="l" t="t" r="r" b="b"/>
              <a:pathLst>
                <a:path w="4086" h="29660" extrusionOk="0">
                  <a:moveTo>
                    <a:pt x="365" y="0"/>
                  </a:moveTo>
                  <a:cubicBezTo>
                    <a:pt x="205" y="137"/>
                    <a:pt x="205" y="343"/>
                    <a:pt x="205" y="525"/>
                  </a:cubicBezTo>
                  <a:cubicBezTo>
                    <a:pt x="457" y="1530"/>
                    <a:pt x="0" y="2534"/>
                    <a:pt x="251" y="3538"/>
                  </a:cubicBezTo>
                  <a:cubicBezTo>
                    <a:pt x="251" y="4132"/>
                    <a:pt x="525" y="4725"/>
                    <a:pt x="411" y="5319"/>
                  </a:cubicBezTo>
                  <a:cubicBezTo>
                    <a:pt x="251" y="6095"/>
                    <a:pt x="434" y="6779"/>
                    <a:pt x="708" y="7487"/>
                  </a:cubicBezTo>
                  <a:cubicBezTo>
                    <a:pt x="753" y="8286"/>
                    <a:pt x="822" y="9085"/>
                    <a:pt x="867" y="9884"/>
                  </a:cubicBezTo>
                  <a:cubicBezTo>
                    <a:pt x="890" y="10363"/>
                    <a:pt x="982" y="10819"/>
                    <a:pt x="890" y="11299"/>
                  </a:cubicBezTo>
                  <a:cubicBezTo>
                    <a:pt x="959" y="11664"/>
                    <a:pt x="959" y="12029"/>
                    <a:pt x="913" y="12394"/>
                  </a:cubicBezTo>
                  <a:cubicBezTo>
                    <a:pt x="1301" y="13832"/>
                    <a:pt x="1004" y="15339"/>
                    <a:pt x="1255" y="16777"/>
                  </a:cubicBezTo>
                  <a:cubicBezTo>
                    <a:pt x="936" y="17416"/>
                    <a:pt x="1027" y="18055"/>
                    <a:pt x="1118" y="18717"/>
                  </a:cubicBezTo>
                  <a:cubicBezTo>
                    <a:pt x="1233" y="19219"/>
                    <a:pt x="1233" y="19767"/>
                    <a:pt x="1438" y="20246"/>
                  </a:cubicBezTo>
                  <a:cubicBezTo>
                    <a:pt x="1507" y="20566"/>
                    <a:pt x="1529" y="20863"/>
                    <a:pt x="1461" y="21159"/>
                  </a:cubicBezTo>
                  <a:cubicBezTo>
                    <a:pt x="1370" y="21296"/>
                    <a:pt x="1324" y="21456"/>
                    <a:pt x="1347" y="21616"/>
                  </a:cubicBezTo>
                  <a:cubicBezTo>
                    <a:pt x="1666" y="22346"/>
                    <a:pt x="1438" y="23145"/>
                    <a:pt x="1666" y="23898"/>
                  </a:cubicBezTo>
                  <a:cubicBezTo>
                    <a:pt x="1735" y="24948"/>
                    <a:pt x="1849" y="25975"/>
                    <a:pt x="1803" y="27025"/>
                  </a:cubicBezTo>
                  <a:cubicBezTo>
                    <a:pt x="1666" y="27231"/>
                    <a:pt x="1758" y="27482"/>
                    <a:pt x="1735" y="27710"/>
                  </a:cubicBezTo>
                  <a:cubicBezTo>
                    <a:pt x="1643" y="28212"/>
                    <a:pt x="1712" y="28692"/>
                    <a:pt x="1872" y="29171"/>
                  </a:cubicBezTo>
                  <a:cubicBezTo>
                    <a:pt x="1917" y="29262"/>
                    <a:pt x="1940" y="29354"/>
                    <a:pt x="1963" y="29445"/>
                  </a:cubicBezTo>
                  <a:cubicBezTo>
                    <a:pt x="2009" y="29513"/>
                    <a:pt x="2077" y="29559"/>
                    <a:pt x="2146" y="29627"/>
                  </a:cubicBezTo>
                  <a:cubicBezTo>
                    <a:pt x="2210" y="29644"/>
                    <a:pt x="2263" y="29660"/>
                    <a:pt x="2321" y="29660"/>
                  </a:cubicBezTo>
                  <a:cubicBezTo>
                    <a:pt x="2345" y="29660"/>
                    <a:pt x="2370" y="29657"/>
                    <a:pt x="2397" y="29650"/>
                  </a:cubicBezTo>
                  <a:cubicBezTo>
                    <a:pt x="2671" y="29605"/>
                    <a:pt x="2967" y="29582"/>
                    <a:pt x="3241" y="29536"/>
                  </a:cubicBezTo>
                  <a:cubicBezTo>
                    <a:pt x="3310" y="29513"/>
                    <a:pt x="3401" y="29490"/>
                    <a:pt x="3470" y="29445"/>
                  </a:cubicBezTo>
                  <a:cubicBezTo>
                    <a:pt x="3698" y="29308"/>
                    <a:pt x="4086" y="29285"/>
                    <a:pt x="3835" y="28829"/>
                  </a:cubicBezTo>
                  <a:cubicBezTo>
                    <a:pt x="3538" y="28007"/>
                    <a:pt x="3675" y="27139"/>
                    <a:pt x="3675" y="26272"/>
                  </a:cubicBezTo>
                  <a:cubicBezTo>
                    <a:pt x="3675" y="25542"/>
                    <a:pt x="3401" y="24834"/>
                    <a:pt x="3492" y="24081"/>
                  </a:cubicBezTo>
                  <a:cubicBezTo>
                    <a:pt x="3629" y="23830"/>
                    <a:pt x="3584" y="23533"/>
                    <a:pt x="3629" y="23259"/>
                  </a:cubicBezTo>
                  <a:cubicBezTo>
                    <a:pt x="3401" y="22689"/>
                    <a:pt x="3743" y="22049"/>
                    <a:pt x="3333" y="21524"/>
                  </a:cubicBezTo>
                  <a:cubicBezTo>
                    <a:pt x="3378" y="20863"/>
                    <a:pt x="3196" y="20201"/>
                    <a:pt x="3310" y="19516"/>
                  </a:cubicBezTo>
                  <a:cubicBezTo>
                    <a:pt x="3401" y="19333"/>
                    <a:pt x="3264" y="19151"/>
                    <a:pt x="3287" y="18968"/>
                  </a:cubicBezTo>
                  <a:cubicBezTo>
                    <a:pt x="3264" y="18900"/>
                    <a:pt x="3287" y="18854"/>
                    <a:pt x="3287" y="18785"/>
                  </a:cubicBezTo>
                  <a:cubicBezTo>
                    <a:pt x="3470" y="18169"/>
                    <a:pt x="3310" y="17553"/>
                    <a:pt x="3355" y="16937"/>
                  </a:cubicBezTo>
                  <a:cubicBezTo>
                    <a:pt x="3355" y="16822"/>
                    <a:pt x="3333" y="16731"/>
                    <a:pt x="3333" y="16640"/>
                  </a:cubicBezTo>
                  <a:cubicBezTo>
                    <a:pt x="3310" y="16549"/>
                    <a:pt x="3310" y="16457"/>
                    <a:pt x="3287" y="16366"/>
                  </a:cubicBezTo>
                  <a:cubicBezTo>
                    <a:pt x="3218" y="15065"/>
                    <a:pt x="3173" y="13787"/>
                    <a:pt x="3127" y="12486"/>
                  </a:cubicBezTo>
                  <a:cubicBezTo>
                    <a:pt x="3104" y="12394"/>
                    <a:pt x="3081" y="12303"/>
                    <a:pt x="3036" y="12235"/>
                  </a:cubicBezTo>
                  <a:cubicBezTo>
                    <a:pt x="2945" y="11527"/>
                    <a:pt x="3013" y="10819"/>
                    <a:pt x="2990" y="10089"/>
                  </a:cubicBezTo>
                  <a:cubicBezTo>
                    <a:pt x="2990" y="9952"/>
                    <a:pt x="2990" y="9815"/>
                    <a:pt x="2990" y="9678"/>
                  </a:cubicBezTo>
                  <a:cubicBezTo>
                    <a:pt x="2945" y="9267"/>
                    <a:pt x="2785" y="8856"/>
                    <a:pt x="2876" y="8446"/>
                  </a:cubicBezTo>
                  <a:cubicBezTo>
                    <a:pt x="2785" y="7692"/>
                    <a:pt x="2830" y="6939"/>
                    <a:pt x="2808" y="6186"/>
                  </a:cubicBezTo>
                  <a:cubicBezTo>
                    <a:pt x="2808" y="6049"/>
                    <a:pt x="2785" y="5912"/>
                    <a:pt x="2785" y="5775"/>
                  </a:cubicBezTo>
                  <a:cubicBezTo>
                    <a:pt x="2762" y="5661"/>
                    <a:pt x="2762" y="5524"/>
                    <a:pt x="2716" y="5387"/>
                  </a:cubicBezTo>
                  <a:cubicBezTo>
                    <a:pt x="2716" y="5319"/>
                    <a:pt x="2693" y="5227"/>
                    <a:pt x="2671" y="5159"/>
                  </a:cubicBezTo>
                  <a:cubicBezTo>
                    <a:pt x="2579" y="4930"/>
                    <a:pt x="2602" y="4702"/>
                    <a:pt x="2648" y="4451"/>
                  </a:cubicBezTo>
                  <a:cubicBezTo>
                    <a:pt x="2671" y="4383"/>
                    <a:pt x="2671" y="4314"/>
                    <a:pt x="2671" y="4223"/>
                  </a:cubicBezTo>
                  <a:cubicBezTo>
                    <a:pt x="2648" y="4177"/>
                    <a:pt x="2648" y="4154"/>
                    <a:pt x="2648" y="4109"/>
                  </a:cubicBezTo>
                  <a:cubicBezTo>
                    <a:pt x="2579" y="3903"/>
                    <a:pt x="2579" y="3652"/>
                    <a:pt x="2442" y="3470"/>
                  </a:cubicBezTo>
                  <a:cubicBezTo>
                    <a:pt x="2351" y="2328"/>
                    <a:pt x="2260" y="1187"/>
                    <a:pt x="2146" y="46"/>
                  </a:cubicBezTo>
                  <a:cubicBezTo>
                    <a:pt x="1552" y="23"/>
                    <a:pt x="959" y="0"/>
                    <a:pt x="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48"/>
            <p:cNvSpPr/>
            <p:nvPr/>
          </p:nvSpPr>
          <p:spPr>
            <a:xfrm rot="823658">
              <a:off x="8203828" y="2589411"/>
              <a:ext cx="40402" cy="30924"/>
            </a:xfrm>
            <a:custGeom>
              <a:avLst/>
              <a:gdLst/>
              <a:ahLst/>
              <a:cxnLst/>
              <a:rect l="l" t="t" r="r" b="b"/>
              <a:pathLst>
                <a:path w="1850" h="1416" extrusionOk="0">
                  <a:moveTo>
                    <a:pt x="1781" y="1"/>
                  </a:moveTo>
                  <a:lnTo>
                    <a:pt x="1781" y="1"/>
                  </a:lnTo>
                  <a:cubicBezTo>
                    <a:pt x="1553" y="69"/>
                    <a:pt x="1324" y="115"/>
                    <a:pt x="1096" y="183"/>
                  </a:cubicBezTo>
                  <a:cubicBezTo>
                    <a:pt x="708" y="206"/>
                    <a:pt x="274" y="160"/>
                    <a:pt x="0" y="548"/>
                  </a:cubicBezTo>
                  <a:cubicBezTo>
                    <a:pt x="0" y="822"/>
                    <a:pt x="0" y="1119"/>
                    <a:pt x="0" y="1416"/>
                  </a:cubicBezTo>
                  <a:cubicBezTo>
                    <a:pt x="229" y="1347"/>
                    <a:pt x="480" y="1302"/>
                    <a:pt x="708" y="1233"/>
                  </a:cubicBezTo>
                  <a:lnTo>
                    <a:pt x="708" y="1256"/>
                  </a:lnTo>
                  <a:cubicBezTo>
                    <a:pt x="777" y="1188"/>
                    <a:pt x="822" y="1142"/>
                    <a:pt x="891" y="1096"/>
                  </a:cubicBezTo>
                  <a:cubicBezTo>
                    <a:pt x="1096" y="959"/>
                    <a:pt x="1279" y="799"/>
                    <a:pt x="1484" y="685"/>
                  </a:cubicBezTo>
                  <a:cubicBezTo>
                    <a:pt x="1758" y="526"/>
                    <a:pt x="1849" y="297"/>
                    <a:pt x="17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48"/>
            <p:cNvSpPr/>
            <p:nvPr/>
          </p:nvSpPr>
          <p:spPr>
            <a:xfrm rot="823658">
              <a:off x="7878393" y="3559142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48"/>
            <p:cNvSpPr/>
            <p:nvPr/>
          </p:nvSpPr>
          <p:spPr>
            <a:xfrm rot="823658">
              <a:off x="7883426" y="355850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91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48"/>
            <p:cNvSpPr/>
            <p:nvPr/>
          </p:nvSpPr>
          <p:spPr>
            <a:xfrm rot="823658">
              <a:off x="7809694" y="3594484"/>
              <a:ext cx="7993" cy="4564"/>
            </a:xfrm>
            <a:custGeom>
              <a:avLst/>
              <a:gdLst/>
              <a:ahLst/>
              <a:cxnLst/>
              <a:rect l="l" t="t" r="r" b="b"/>
              <a:pathLst>
                <a:path w="366" h="209" extrusionOk="0">
                  <a:moveTo>
                    <a:pt x="97" y="1"/>
                  </a:moveTo>
                  <a:cubicBezTo>
                    <a:pt x="87" y="1"/>
                    <a:pt x="77" y="3"/>
                    <a:pt x="68" y="7"/>
                  </a:cubicBezTo>
                  <a:cubicBezTo>
                    <a:pt x="0" y="30"/>
                    <a:pt x="0" y="98"/>
                    <a:pt x="46" y="167"/>
                  </a:cubicBezTo>
                  <a:cubicBezTo>
                    <a:pt x="74" y="196"/>
                    <a:pt x="107" y="208"/>
                    <a:pt x="140" y="208"/>
                  </a:cubicBezTo>
                  <a:cubicBezTo>
                    <a:pt x="187" y="208"/>
                    <a:pt x="234" y="184"/>
                    <a:pt x="274" y="144"/>
                  </a:cubicBezTo>
                  <a:cubicBezTo>
                    <a:pt x="365" y="98"/>
                    <a:pt x="342" y="53"/>
                    <a:pt x="251" y="53"/>
                  </a:cubicBezTo>
                  <a:cubicBezTo>
                    <a:pt x="196" y="34"/>
                    <a:pt x="140" y="1"/>
                    <a:pt x="97" y="1"/>
                  </a:cubicBezTo>
                  <a:close/>
                </a:path>
              </a:pathLst>
            </a:custGeom>
            <a:solidFill>
              <a:srgbClr val="FE9F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48"/>
            <p:cNvSpPr/>
            <p:nvPr/>
          </p:nvSpPr>
          <p:spPr>
            <a:xfrm rot="823658">
              <a:off x="7589608" y="3334894"/>
              <a:ext cx="4018" cy="1703"/>
            </a:xfrm>
            <a:custGeom>
              <a:avLst/>
              <a:gdLst/>
              <a:ahLst/>
              <a:cxnLst/>
              <a:rect l="l" t="t" r="r" b="b"/>
              <a:pathLst>
                <a:path w="184" h="78" extrusionOk="0">
                  <a:moveTo>
                    <a:pt x="78" y="0"/>
                  </a:moveTo>
                  <a:cubicBezTo>
                    <a:pt x="49" y="0"/>
                    <a:pt x="22" y="23"/>
                    <a:pt x="1" y="77"/>
                  </a:cubicBezTo>
                  <a:lnTo>
                    <a:pt x="183" y="77"/>
                  </a:lnTo>
                  <a:cubicBezTo>
                    <a:pt x="147" y="29"/>
                    <a:pt x="111" y="0"/>
                    <a:pt x="78" y="0"/>
                  </a:cubicBezTo>
                  <a:close/>
                </a:path>
              </a:pathLst>
            </a:custGeom>
            <a:solidFill>
              <a:srgbClr val="6A64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48"/>
            <p:cNvSpPr/>
            <p:nvPr/>
          </p:nvSpPr>
          <p:spPr>
            <a:xfrm rot="823658">
              <a:off x="7756677" y="3373329"/>
              <a:ext cx="4018" cy="2271"/>
            </a:xfrm>
            <a:custGeom>
              <a:avLst/>
              <a:gdLst/>
              <a:ahLst/>
              <a:cxnLst/>
              <a:rect l="l" t="t" r="r" b="b"/>
              <a:pathLst>
                <a:path w="184" h="104" extrusionOk="0">
                  <a:moveTo>
                    <a:pt x="1" y="1"/>
                  </a:moveTo>
                  <a:cubicBezTo>
                    <a:pt x="23" y="69"/>
                    <a:pt x="52" y="104"/>
                    <a:pt x="83" y="104"/>
                  </a:cubicBezTo>
                  <a:cubicBezTo>
                    <a:pt x="115" y="104"/>
                    <a:pt x="149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48"/>
            <p:cNvSpPr/>
            <p:nvPr/>
          </p:nvSpPr>
          <p:spPr>
            <a:xfrm rot="823658">
              <a:off x="7744843" y="3370464"/>
              <a:ext cx="4018" cy="4018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83" y="1"/>
                  </a:moveTo>
                  <a:cubicBezTo>
                    <a:pt x="115" y="69"/>
                    <a:pt x="46" y="138"/>
                    <a:pt x="1" y="183"/>
                  </a:cubicBezTo>
                  <a:cubicBezTo>
                    <a:pt x="46" y="138"/>
                    <a:pt x="115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48"/>
            <p:cNvSpPr/>
            <p:nvPr/>
          </p:nvSpPr>
          <p:spPr>
            <a:xfrm rot="823658">
              <a:off x="8018452" y="3438180"/>
              <a:ext cx="2992" cy="2228"/>
            </a:xfrm>
            <a:custGeom>
              <a:avLst/>
              <a:gdLst/>
              <a:ahLst/>
              <a:cxnLst/>
              <a:rect l="l" t="t" r="r" b="b"/>
              <a:pathLst>
                <a:path w="137" h="102" extrusionOk="0">
                  <a:moveTo>
                    <a:pt x="68" y="0"/>
                  </a:moveTo>
                  <a:cubicBezTo>
                    <a:pt x="46" y="0"/>
                    <a:pt x="23" y="23"/>
                    <a:pt x="0" y="23"/>
                  </a:cubicBezTo>
                  <a:cubicBezTo>
                    <a:pt x="0" y="46"/>
                    <a:pt x="0" y="69"/>
                    <a:pt x="23" y="92"/>
                  </a:cubicBezTo>
                  <a:cubicBezTo>
                    <a:pt x="38" y="92"/>
                    <a:pt x="53" y="102"/>
                    <a:pt x="68" y="102"/>
                  </a:cubicBezTo>
                  <a:cubicBezTo>
                    <a:pt x="76" y="102"/>
                    <a:pt x="84" y="99"/>
                    <a:pt x="91" y="92"/>
                  </a:cubicBezTo>
                  <a:cubicBezTo>
                    <a:pt x="137" y="69"/>
                    <a:pt x="137" y="23"/>
                    <a:pt x="68" y="0"/>
                  </a:cubicBezTo>
                  <a:close/>
                </a:path>
              </a:pathLst>
            </a:custGeom>
            <a:solidFill>
              <a:srgbClr val="535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48"/>
            <p:cNvSpPr/>
            <p:nvPr/>
          </p:nvSpPr>
          <p:spPr>
            <a:xfrm rot="823658">
              <a:off x="8181952" y="3478588"/>
              <a:ext cx="15986" cy="4237"/>
            </a:xfrm>
            <a:custGeom>
              <a:avLst/>
              <a:gdLst/>
              <a:ahLst/>
              <a:cxnLst/>
              <a:rect l="l" t="t" r="r" b="b"/>
              <a:pathLst>
                <a:path w="732" h="194" extrusionOk="0">
                  <a:moveTo>
                    <a:pt x="328" y="1"/>
                  </a:moveTo>
                  <a:cubicBezTo>
                    <a:pt x="246" y="1"/>
                    <a:pt x="162" y="9"/>
                    <a:pt x="81" y="9"/>
                  </a:cubicBezTo>
                  <a:cubicBezTo>
                    <a:pt x="54" y="9"/>
                    <a:pt x="27" y="8"/>
                    <a:pt x="1" y="6"/>
                  </a:cubicBezTo>
                  <a:lnTo>
                    <a:pt x="1" y="6"/>
                  </a:lnTo>
                  <a:cubicBezTo>
                    <a:pt x="121" y="165"/>
                    <a:pt x="263" y="193"/>
                    <a:pt x="412" y="193"/>
                  </a:cubicBezTo>
                  <a:cubicBezTo>
                    <a:pt x="491" y="193"/>
                    <a:pt x="572" y="185"/>
                    <a:pt x="652" y="185"/>
                  </a:cubicBezTo>
                  <a:cubicBezTo>
                    <a:pt x="679" y="185"/>
                    <a:pt x="705" y="186"/>
                    <a:pt x="731" y="188"/>
                  </a:cubicBezTo>
                  <a:cubicBezTo>
                    <a:pt x="625" y="29"/>
                    <a:pt x="480" y="1"/>
                    <a:pt x="328" y="1"/>
                  </a:cubicBezTo>
                  <a:close/>
                </a:path>
              </a:pathLst>
            </a:custGeom>
            <a:solidFill>
              <a:srgbClr val="64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48"/>
            <p:cNvSpPr/>
            <p:nvPr/>
          </p:nvSpPr>
          <p:spPr>
            <a:xfrm rot="823658">
              <a:off x="7387140" y="2268823"/>
              <a:ext cx="1151016" cy="2295108"/>
            </a:xfrm>
            <a:custGeom>
              <a:avLst/>
              <a:gdLst/>
              <a:ahLst/>
              <a:cxnLst/>
              <a:rect l="l" t="t" r="r" b="b"/>
              <a:pathLst>
                <a:path w="52705" h="105093" extrusionOk="0">
                  <a:moveTo>
                    <a:pt x="21936" y="1032"/>
                  </a:moveTo>
                  <a:cubicBezTo>
                    <a:pt x="22027" y="1055"/>
                    <a:pt x="22095" y="1078"/>
                    <a:pt x="22164" y="1078"/>
                  </a:cubicBezTo>
                  <a:cubicBezTo>
                    <a:pt x="22415" y="1101"/>
                    <a:pt x="22552" y="1398"/>
                    <a:pt x="22803" y="1398"/>
                  </a:cubicBezTo>
                  <a:cubicBezTo>
                    <a:pt x="23260" y="2311"/>
                    <a:pt x="23693" y="3224"/>
                    <a:pt x="24606" y="3817"/>
                  </a:cubicBezTo>
                  <a:cubicBezTo>
                    <a:pt x="24629" y="4639"/>
                    <a:pt x="25108" y="5187"/>
                    <a:pt x="25770" y="5620"/>
                  </a:cubicBezTo>
                  <a:cubicBezTo>
                    <a:pt x="25793" y="5620"/>
                    <a:pt x="25816" y="5620"/>
                    <a:pt x="25839" y="5598"/>
                  </a:cubicBezTo>
                  <a:cubicBezTo>
                    <a:pt x="25884" y="6145"/>
                    <a:pt x="26136" y="6556"/>
                    <a:pt x="26615" y="6830"/>
                  </a:cubicBezTo>
                  <a:cubicBezTo>
                    <a:pt x="26638" y="7492"/>
                    <a:pt x="26980" y="7994"/>
                    <a:pt x="27505" y="8359"/>
                  </a:cubicBezTo>
                  <a:cubicBezTo>
                    <a:pt x="27574" y="8359"/>
                    <a:pt x="27619" y="8359"/>
                    <a:pt x="27665" y="8337"/>
                  </a:cubicBezTo>
                  <a:cubicBezTo>
                    <a:pt x="27665" y="8382"/>
                    <a:pt x="27665" y="8428"/>
                    <a:pt x="27711" y="8474"/>
                  </a:cubicBezTo>
                  <a:cubicBezTo>
                    <a:pt x="27711" y="8565"/>
                    <a:pt x="27756" y="8633"/>
                    <a:pt x="27847" y="8679"/>
                  </a:cubicBezTo>
                  <a:cubicBezTo>
                    <a:pt x="27870" y="8907"/>
                    <a:pt x="27984" y="9067"/>
                    <a:pt x="28144" y="9204"/>
                  </a:cubicBezTo>
                  <a:cubicBezTo>
                    <a:pt x="28144" y="9227"/>
                    <a:pt x="28144" y="9250"/>
                    <a:pt x="28167" y="9250"/>
                  </a:cubicBezTo>
                  <a:cubicBezTo>
                    <a:pt x="28190" y="9364"/>
                    <a:pt x="28235" y="9455"/>
                    <a:pt x="28281" y="9546"/>
                  </a:cubicBezTo>
                  <a:cubicBezTo>
                    <a:pt x="28327" y="9592"/>
                    <a:pt x="28372" y="9660"/>
                    <a:pt x="28418" y="9706"/>
                  </a:cubicBezTo>
                  <a:cubicBezTo>
                    <a:pt x="28487" y="9775"/>
                    <a:pt x="28555" y="9843"/>
                    <a:pt x="28624" y="9911"/>
                  </a:cubicBezTo>
                  <a:cubicBezTo>
                    <a:pt x="28646" y="9934"/>
                    <a:pt x="28692" y="9980"/>
                    <a:pt x="28738" y="10003"/>
                  </a:cubicBezTo>
                  <a:cubicBezTo>
                    <a:pt x="28738" y="10048"/>
                    <a:pt x="28715" y="10071"/>
                    <a:pt x="28738" y="10117"/>
                  </a:cubicBezTo>
                  <a:cubicBezTo>
                    <a:pt x="28738" y="10117"/>
                    <a:pt x="28738" y="10117"/>
                    <a:pt x="28738" y="10094"/>
                  </a:cubicBezTo>
                  <a:cubicBezTo>
                    <a:pt x="28760" y="10094"/>
                    <a:pt x="28783" y="10094"/>
                    <a:pt x="28783" y="10072"/>
                  </a:cubicBezTo>
                  <a:lnTo>
                    <a:pt x="28783" y="10072"/>
                  </a:lnTo>
                  <a:cubicBezTo>
                    <a:pt x="28783" y="10094"/>
                    <a:pt x="28760" y="10117"/>
                    <a:pt x="28738" y="10117"/>
                  </a:cubicBezTo>
                  <a:cubicBezTo>
                    <a:pt x="28715" y="10117"/>
                    <a:pt x="28715" y="10117"/>
                    <a:pt x="28692" y="10140"/>
                  </a:cubicBezTo>
                  <a:cubicBezTo>
                    <a:pt x="28532" y="10254"/>
                    <a:pt x="28372" y="10391"/>
                    <a:pt x="28235" y="10505"/>
                  </a:cubicBezTo>
                  <a:cubicBezTo>
                    <a:pt x="28167" y="10505"/>
                    <a:pt x="28121" y="10505"/>
                    <a:pt x="28076" y="10528"/>
                  </a:cubicBezTo>
                  <a:cubicBezTo>
                    <a:pt x="27962" y="10528"/>
                    <a:pt x="27893" y="10573"/>
                    <a:pt x="27847" y="10688"/>
                  </a:cubicBezTo>
                  <a:cubicBezTo>
                    <a:pt x="27779" y="10733"/>
                    <a:pt x="27733" y="10779"/>
                    <a:pt x="27665" y="10825"/>
                  </a:cubicBezTo>
                  <a:cubicBezTo>
                    <a:pt x="27437" y="10939"/>
                    <a:pt x="27300" y="11190"/>
                    <a:pt x="27094" y="11327"/>
                  </a:cubicBezTo>
                  <a:cubicBezTo>
                    <a:pt x="27094" y="11304"/>
                    <a:pt x="27071" y="11281"/>
                    <a:pt x="27071" y="11235"/>
                  </a:cubicBezTo>
                  <a:cubicBezTo>
                    <a:pt x="26752" y="10893"/>
                    <a:pt x="26638" y="10345"/>
                    <a:pt x="26044" y="10277"/>
                  </a:cubicBezTo>
                  <a:cubicBezTo>
                    <a:pt x="26021" y="10208"/>
                    <a:pt x="26021" y="10163"/>
                    <a:pt x="25999" y="10094"/>
                  </a:cubicBezTo>
                  <a:cubicBezTo>
                    <a:pt x="25999" y="10026"/>
                    <a:pt x="25953" y="10003"/>
                    <a:pt x="25884" y="10003"/>
                  </a:cubicBezTo>
                  <a:cubicBezTo>
                    <a:pt x="25907" y="9957"/>
                    <a:pt x="25907" y="9911"/>
                    <a:pt x="25907" y="9889"/>
                  </a:cubicBezTo>
                  <a:cubicBezTo>
                    <a:pt x="25863" y="9579"/>
                    <a:pt x="25819" y="9248"/>
                    <a:pt x="25443" y="9248"/>
                  </a:cubicBezTo>
                  <a:cubicBezTo>
                    <a:pt x="25431" y="9248"/>
                    <a:pt x="25418" y="9249"/>
                    <a:pt x="25405" y="9250"/>
                  </a:cubicBezTo>
                  <a:cubicBezTo>
                    <a:pt x="25245" y="8245"/>
                    <a:pt x="24424" y="7675"/>
                    <a:pt x="23899" y="6899"/>
                  </a:cubicBezTo>
                  <a:cubicBezTo>
                    <a:pt x="23807" y="6807"/>
                    <a:pt x="23739" y="6716"/>
                    <a:pt x="23670" y="6625"/>
                  </a:cubicBezTo>
                  <a:cubicBezTo>
                    <a:pt x="23602" y="6533"/>
                    <a:pt x="23511" y="6465"/>
                    <a:pt x="23419" y="6396"/>
                  </a:cubicBezTo>
                  <a:cubicBezTo>
                    <a:pt x="23328" y="6328"/>
                    <a:pt x="23237" y="6282"/>
                    <a:pt x="23145" y="6237"/>
                  </a:cubicBezTo>
                  <a:cubicBezTo>
                    <a:pt x="23123" y="6214"/>
                    <a:pt x="23123" y="6214"/>
                    <a:pt x="23100" y="6214"/>
                  </a:cubicBezTo>
                  <a:cubicBezTo>
                    <a:pt x="23054" y="5986"/>
                    <a:pt x="22963" y="5780"/>
                    <a:pt x="22780" y="5598"/>
                  </a:cubicBezTo>
                  <a:cubicBezTo>
                    <a:pt x="22803" y="5598"/>
                    <a:pt x="22803" y="5598"/>
                    <a:pt x="22803" y="5575"/>
                  </a:cubicBezTo>
                  <a:cubicBezTo>
                    <a:pt x="22826" y="5506"/>
                    <a:pt x="22803" y="5415"/>
                    <a:pt x="22780" y="5324"/>
                  </a:cubicBezTo>
                  <a:cubicBezTo>
                    <a:pt x="22438" y="4730"/>
                    <a:pt x="22118" y="4114"/>
                    <a:pt x="21525" y="3680"/>
                  </a:cubicBezTo>
                  <a:lnTo>
                    <a:pt x="21479" y="3680"/>
                  </a:lnTo>
                  <a:cubicBezTo>
                    <a:pt x="21525" y="3269"/>
                    <a:pt x="21297" y="3064"/>
                    <a:pt x="20954" y="2904"/>
                  </a:cubicBezTo>
                  <a:cubicBezTo>
                    <a:pt x="20954" y="2858"/>
                    <a:pt x="20886" y="2790"/>
                    <a:pt x="20817" y="2744"/>
                  </a:cubicBezTo>
                  <a:lnTo>
                    <a:pt x="20749" y="2744"/>
                  </a:lnTo>
                  <a:cubicBezTo>
                    <a:pt x="20749" y="2744"/>
                    <a:pt x="20749" y="2722"/>
                    <a:pt x="20772" y="2722"/>
                  </a:cubicBezTo>
                  <a:cubicBezTo>
                    <a:pt x="20817" y="2676"/>
                    <a:pt x="20863" y="2607"/>
                    <a:pt x="20909" y="2562"/>
                  </a:cubicBezTo>
                  <a:cubicBezTo>
                    <a:pt x="21114" y="1968"/>
                    <a:pt x="21776" y="1694"/>
                    <a:pt x="21867" y="1032"/>
                  </a:cubicBezTo>
                  <a:close/>
                  <a:moveTo>
                    <a:pt x="29012" y="10733"/>
                  </a:moveTo>
                  <a:cubicBezTo>
                    <a:pt x="29080" y="10779"/>
                    <a:pt x="29126" y="10802"/>
                    <a:pt x="29171" y="10847"/>
                  </a:cubicBezTo>
                  <a:cubicBezTo>
                    <a:pt x="29240" y="10893"/>
                    <a:pt x="29285" y="10984"/>
                    <a:pt x="29331" y="11053"/>
                  </a:cubicBezTo>
                  <a:cubicBezTo>
                    <a:pt x="29285" y="11213"/>
                    <a:pt x="29171" y="11327"/>
                    <a:pt x="28989" y="11418"/>
                  </a:cubicBezTo>
                  <a:cubicBezTo>
                    <a:pt x="28783" y="11509"/>
                    <a:pt x="28555" y="11601"/>
                    <a:pt x="28418" y="11783"/>
                  </a:cubicBezTo>
                  <a:cubicBezTo>
                    <a:pt x="28167" y="11806"/>
                    <a:pt x="27962" y="11874"/>
                    <a:pt x="27779" y="12034"/>
                  </a:cubicBezTo>
                  <a:lnTo>
                    <a:pt x="27665" y="12034"/>
                  </a:lnTo>
                  <a:cubicBezTo>
                    <a:pt x="27631" y="12043"/>
                    <a:pt x="27598" y="12048"/>
                    <a:pt x="27566" y="12048"/>
                  </a:cubicBezTo>
                  <a:cubicBezTo>
                    <a:pt x="27510" y="12048"/>
                    <a:pt x="27457" y="12032"/>
                    <a:pt x="27414" y="11989"/>
                  </a:cubicBezTo>
                  <a:cubicBezTo>
                    <a:pt x="27391" y="11943"/>
                    <a:pt x="27345" y="11897"/>
                    <a:pt x="27322" y="11852"/>
                  </a:cubicBezTo>
                  <a:cubicBezTo>
                    <a:pt x="27322" y="11829"/>
                    <a:pt x="27322" y="11829"/>
                    <a:pt x="27322" y="11806"/>
                  </a:cubicBezTo>
                  <a:cubicBezTo>
                    <a:pt x="27345" y="11738"/>
                    <a:pt x="27391" y="11669"/>
                    <a:pt x="27505" y="11601"/>
                  </a:cubicBezTo>
                  <a:cubicBezTo>
                    <a:pt x="27870" y="11372"/>
                    <a:pt x="28258" y="11121"/>
                    <a:pt x="28624" y="10893"/>
                  </a:cubicBezTo>
                  <a:cubicBezTo>
                    <a:pt x="28760" y="10825"/>
                    <a:pt x="28897" y="10779"/>
                    <a:pt x="29012" y="10733"/>
                  </a:cubicBezTo>
                  <a:close/>
                  <a:moveTo>
                    <a:pt x="29810" y="11874"/>
                  </a:moveTo>
                  <a:cubicBezTo>
                    <a:pt x="29765" y="12011"/>
                    <a:pt x="29810" y="12126"/>
                    <a:pt x="29970" y="12194"/>
                  </a:cubicBezTo>
                  <a:cubicBezTo>
                    <a:pt x="29993" y="12171"/>
                    <a:pt x="29993" y="12171"/>
                    <a:pt x="30016" y="12148"/>
                  </a:cubicBezTo>
                  <a:cubicBezTo>
                    <a:pt x="30016" y="12148"/>
                    <a:pt x="30016" y="12171"/>
                    <a:pt x="30016" y="12171"/>
                  </a:cubicBezTo>
                  <a:cubicBezTo>
                    <a:pt x="29993" y="12194"/>
                    <a:pt x="29970" y="12217"/>
                    <a:pt x="29970" y="12263"/>
                  </a:cubicBezTo>
                  <a:cubicBezTo>
                    <a:pt x="29970" y="12263"/>
                    <a:pt x="29970" y="12240"/>
                    <a:pt x="29970" y="12240"/>
                  </a:cubicBezTo>
                  <a:cubicBezTo>
                    <a:pt x="29922" y="12235"/>
                    <a:pt x="29876" y="12232"/>
                    <a:pt x="29831" y="12232"/>
                  </a:cubicBezTo>
                  <a:cubicBezTo>
                    <a:pt x="29472" y="12232"/>
                    <a:pt x="29220" y="12394"/>
                    <a:pt x="29057" y="12719"/>
                  </a:cubicBezTo>
                  <a:cubicBezTo>
                    <a:pt x="29057" y="12719"/>
                    <a:pt x="29057" y="12742"/>
                    <a:pt x="29057" y="12742"/>
                  </a:cubicBezTo>
                  <a:cubicBezTo>
                    <a:pt x="28829" y="12833"/>
                    <a:pt x="28555" y="12833"/>
                    <a:pt x="28395" y="13039"/>
                  </a:cubicBezTo>
                  <a:cubicBezTo>
                    <a:pt x="28281" y="13061"/>
                    <a:pt x="28144" y="13061"/>
                    <a:pt x="28030" y="13061"/>
                  </a:cubicBezTo>
                  <a:cubicBezTo>
                    <a:pt x="27984" y="13061"/>
                    <a:pt x="27962" y="13039"/>
                    <a:pt x="27916" y="13039"/>
                  </a:cubicBezTo>
                  <a:cubicBezTo>
                    <a:pt x="28007" y="12902"/>
                    <a:pt x="28007" y="12742"/>
                    <a:pt x="27939" y="12582"/>
                  </a:cubicBezTo>
                  <a:cubicBezTo>
                    <a:pt x="27939" y="12559"/>
                    <a:pt x="27962" y="12536"/>
                    <a:pt x="27984" y="12514"/>
                  </a:cubicBezTo>
                  <a:cubicBezTo>
                    <a:pt x="28030" y="12491"/>
                    <a:pt x="28053" y="12445"/>
                    <a:pt x="28053" y="12354"/>
                  </a:cubicBezTo>
                  <a:cubicBezTo>
                    <a:pt x="28076" y="12377"/>
                    <a:pt x="28099" y="12399"/>
                    <a:pt x="28121" y="12422"/>
                  </a:cubicBezTo>
                  <a:cubicBezTo>
                    <a:pt x="28234" y="12453"/>
                    <a:pt x="28346" y="12484"/>
                    <a:pt x="28446" y="12484"/>
                  </a:cubicBezTo>
                  <a:cubicBezTo>
                    <a:pt x="28570" y="12484"/>
                    <a:pt x="28675" y="12437"/>
                    <a:pt x="28738" y="12285"/>
                  </a:cubicBezTo>
                  <a:cubicBezTo>
                    <a:pt x="28764" y="12287"/>
                    <a:pt x="28790" y="12287"/>
                    <a:pt x="28815" y="12287"/>
                  </a:cubicBezTo>
                  <a:cubicBezTo>
                    <a:pt x="29192" y="12287"/>
                    <a:pt x="29510" y="12132"/>
                    <a:pt x="29788" y="11897"/>
                  </a:cubicBezTo>
                  <a:cubicBezTo>
                    <a:pt x="29810" y="11875"/>
                    <a:pt x="29810" y="11874"/>
                    <a:pt x="29810" y="11874"/>
                  </a:cubicBezTo>
                  <a:close/>
                  <a:moveTo>
                    <a:pt x="29879" y="13016"/>
                  </a:moveTo>
                  <a:lnTo>
                    <a:pt x="29879" y="13016"/>
                  </a:lnTo>
                  <a:cubicBezTo>
                    <a:pt x="29696" y="13358"/>
                    <a:pt x="29400" y="13541"/>
                    <a:pt x="29148" y="13769"/>
                  </a:cubicBezTo>
                  <a:cubicBezTo>
                    <a:pt x="29057" y="13860"/>
                    <a:pt x="28966" y="13952"/>
                    <a:pt x="28897" y="14066"/>
                  </a:cubicBezTo>
                  <a:cubicBezTo>
                    <a:pt x="28897" y="14089"/>
                    <a:pt x="28897" y="14089"/>
                    <a:pt x="28897" y="14111"/>
                  </a:cubicBezTo>
                  <a:cubicBezTo>
                    <a:pt x="28817" y="14071"/>
                    <a:pt x="28746" y="14054"/>
                    <a:pt x="28679" y="14054"/>
                  </a:cubicBezTo>
                  <a:cubicBezTo>
                    <a:pt x="28557" y="14054"/>
                    <a:pt x="28453" y="14114"/>
                    <a:pt x="28350" y="14203"/>
                  </a:cubicBezTo>
                  <a:cubicBezTo>
                    <a:pt x="28418" y="13974"/>
                    <a:pt x="28418" y="13746"/>
                    <a:pt x="28327" y="13518"/>
                  </a:cubicBezTo>
                  <a:cubicBezTo>
                    <a:pt x="28327" y="13472"/>
                    <a:pt x="28304" y="13449"/>
                    <a:pt x="28281" y="13427"/>
                  </a:cubicBezTo>
                  <a:cubicBezTo>
                    <a:pt x="28624" y="13404"/>
                    <a:pt x="28943" y="13312"/>
                    <a:pt x="29217" y="13130"/>
                  </a:cubicBezTo>
                  <a:cubicBezTo>
                    <a:pt x="29240" y="13153"/>
                    <a:pt x="29263" y="13153"/>
                    <a:pt x="29285" y="13176"/>
                  </a:cubicBezTo>
                  <a:cubicBezTo>
                    <a:pt x="29333" y="13185"/>
                    <a:pt x="29380" y="13190"/>
                    <a:pt x="29425" y="13190"/>
                  </a:cubicBezTo>
                  <a:cubicBezTo>
                    <a:pt x="29597" y="13190"/>
                    <a:pt x="29752" y="13124"/>
                    <a:pt x="29879" y="13016"/>
                  </a:cubicBezTo>
                  <a:close/>
                  <a:moveTo>
                    <a:pt x="30165" y="14156"/>
                  </a:moveTo>
                  <a:cubicBezTo>
                    <a:pt x="30176" y="14156"/>
                    <a:pt x="30187" y="14156"/>
                    <a:pt x="30198" y="14157"/>
                  </a:cubicBezTo>
                  <a:cubicBezTo>
                    <a:pt x="30176" y="14180"/>
                    <a:pt x="30176" y="14180"/>
                    <a:pt x="30153" y="14203"/>
                  </a:cubicBezTo>
                  <a:cubicBezTo>
                    <a:pt x="29810" y="14819"/>
                    <a:pt x="30062" y="15527"/>
                    <a:pt x="29947" y="16166"/>
                  </a:cubicBezTo>
                  <a:cubicBezTo>
                    <a:pt x="29833" y="16303"/>
                    <a:pt x="29742" y="16417"/>
                    <a:pt x="29673" y="16508"/>
                  </a:cubicBezTo>
                  <a:cubicBezTo>
                    <a:pt x="29484" y="16527"/>
                    <a:pt x="29291" y="16538"/>
                    <a:pt x="29096" y="16538"/>
                  </a:cubicBezTo>
                  <a:cubicBezTo>
                    <a:pt x="28820" y="16538"/>
                    <a:pt x="28539" y="16516"/>
                    <a:pt x="28258" y="16462"/>
                  </a:cubicBezTo>
                  <a:cubicBezTo>
                    <a:pt x="28235" y="16303"/>
                    <a:pt x="28213" y="16143"/>
                    <a:pt x="28190" y="15983"/>
                  </a:cubicBezTo>
                  <a:lnTo>
                    <a:pt x="28144" y="15983"/>
                  </a:lnTo>
                  <a:cubicBezTo>
                    <a:pt x="28213" y="15937"/>
                    <a:pt x="28258" y="15892"/>
                    <a:pt x="28350" y="15892"/>
                  </a:cubicBezTo>
                  <a:cubicBezTo>
                    <a:pt x="28464" y="15595"/>
                    <a:pt x="28464" y="15298"/>
                    <a:pt x="28327" y="15002"/>
                  </a:cubicBezTo>
                  <a:cubicBezTo>
                    <a:pt x="28281" y="14933"/>
                    <a:pt x="28235" y="14910"/>
                    <a:pt x="28190" y="14887"/>
                  </a:cubicBezTo>
                  <a:lnTo>
                    <a:pt x="28235" y="14887"/>
                  </a:lnTo>
                  <a:cubicBezTo>
                    <a:pt x="28578" y="14887"/>
                    <a:pt x="28875" y="14773"/>
                    <a:pt x="29148" y="14522"/>
                  </a:cubicBezTo>
                  <a:cubicBezTo>
                    <a:pt x="29159" y="14523"/>
                    <a:pt x="29169" y="14523"/>
                    <a:pt x="29180" y="14523"/>
                  </a:cubicBezTo>
                  <a:cubicBezTo>
                    <a:pt x="29540" y="14523"/>
                    <a:pt x="29785" y="14156"/>
                    <a:pt x="30165" y="14156"/>
                  </a:cubicBezTo>
                  <a:close/>
                  <a:moveTo>
                    <a:pt x="27300" y="16508"/>
                  </a:moveTo>
                  <a:lnTo>
                    <a:pt x="27345" y="16531"/>
                  </a:lnTo>
                  <a:cubicBezTo>
                    <a:pt x="27345" y="16531"/>
                    <a:pt x="27345" y="16554"/>
                    <a:pt x="27345" y="16554"/>
                  </a:cubicBezTo>
                  <a:cubicBezTo>
                    <a:pt x="27322" y="16531"/>
                    <a:pt x="27300" y="16531"/>
                    <a:pt x="27300" y="16508"/>
                  </a:cubicBezTo>
                  <a:close/>
                  <a:moveTo>
                    <a:pt x="28395" y="29678"/>
                  </a:moveTo>
                  <a:lnTo>
                    <a:pt x="28395" y="29678"/>
                  </a:lnTo>
                  <a:cubicBezTo>
                    <a:pt x="28372" y="29701"/>
                    <a:pt x="28372" y="29724"/>
                    <a:pt x="28350" y="29747"/>
                  </a:cubicBezTo>
                  <a:cubicBezTo>
                    <a:pt x="28350" y="29724"/>
                    <a:pt x="28350" y="29701"/>
                    <a:pt x="28395" y="29678"/>
                  </a:cubicBezTo>
                  <a:close/>
                  <a:moveTo>
                    <a:pt x="29445" y="44469"/>
                  </a:moveTo>
                  <a:cubicBezTo>
                    <a:pt x="29468" y="44469"/>
                    <a:pt x="29491" y="44469"/>
                    <a:pt x="29537" y="44492"/>
                  </a:cubicBezTo>
                  <a:cubicBezTo>
                    <a:pt x="29514" y="44492"/>
                    <a:pt x="29514" y="44492"/>
                    <a:pt x="29514" y="44515"/>
                  </a:cubicBezTo>
                  <a:cubicBezTo>
                    <a:pt x="29491" y="44492"/>
                    <a:pt x="29468" y="44469"/>
                    <a:pt x="29445" y="44469"/>
                  </a:cubicBezTo>
                  <a:close/>
                  <a:moveTo>
                    <a:pt x="32435" y="17284"/>
                  </a:moveTo>
                  <a:cubicBezTo>
                    <a:pt x="32502" y="17317"/>
                    <a:pt x="32557" y="17339"/>
                    <a:pt x="32617" y="17339"/>
                  </a:cubicBezTo>
                  <a:cubicBezTo>
                    <a:pt x="32639" y="17339"/>
                    <a:pt x="32662" y="17336"/>
                    <a:pt x="32686" y="17330"/>
                  </a:cubicBezTo>
                  <a:cubicBezTo>
                    <a:pt x="33006" y="17763"/>
                    <a:pt x="33577" y="17718"/>
                    <a:pt x="33987" y="17969"/>
                  </a:cubicBezTo>
                  <a:cubicBezTo>
                    <a:pt x="34124" y="17992"/>
                    <a:pt x="34239" y="18037"/>
                    <a:pt x="34353" y="18060"/>
                  </a:cubicBezTo>
                  <a:cubicBezTo>
                    <a:pt x="34444" y="18060"/>
                    <a:pt x="34512" y="18037"/>
                    <a:pt x="34581" y="17992"/>
                  </a:cubicBezTo>
                  <a:lnTo>
                    <a:pt x="34581" y="17992"/>
                  </a:lnTo>
                  <a:cubicBezTo>
                    <a:pt x="34581" y="18037"/>
                    <a:pt x="34558" y="18060"/>
                    <a:pt x="34558" y="18083"/>
                  </a:cubicBezTo>
                  <a:cubicBezTo>
                    <a:pt x="35289" y="18699"/>
                    <a:pt x="35973" y="19407"/>
                    <a:pt x="36955" y="19589"/>
                  </a:cubicBezTo>
                  <a:lnTo>
                    <a:pt x="36978" y="19589"/>
                  </a:lnTo>
                  <a:cubicBezTo>
                    <a:pt x="37023" y="19658"/>
                    <a:pt x="37069" y="19726"/>
                    <a:pt x="37115" y="19795"/>
                  </a:cubicBezTo>
                  <a:cubicBezTo>
                    <a:pt x="37160" y="19863"/>
                    <a:pt x="37206" y="19932"/>
                    <a:pt x="37274" y="20000"/>
                  </a:cubicBezTo>
                  <a:cubicBezTo>
                    <a:pt x="37754" y="20388"/>
                    <a:pt x="38142" y="20890"/>
                    <a:pt x="38689" y="21210"/>
                  </a:cubicBezTo>
                  <a:cubicBezTo>
                    <a:pt x="38826" y="21278"/>
                    <a:pt x="38986" y="21324"/>
                    <a:pt x="39146" y="21347"/>
                  </a:cubicBezTo>
                  <a:cubicBezTo>
                    <a:pt x="39169" y="21438"/>
                    <a:pt x="39192" y="21507"/>
                    <a:pt x="39260" y="21552"/>
                  </a:cubicBezTo>
                  <a:cubicBezTo>
                    <a:pt x="39283" y="21598"/>
                    <a:pt x="39306" y="21644"/>
                    <a:pt x="39329" y="21689"/>
                  </a:cubicBezTo>
                  <a:cubicBezTo>
                    <a:pt x="39351" y="21712"/>
                    <a:pt x="39374" y="21735"/>
                    <a:pt x="39420" y="21758"/>
                  </a:cubicBezTo>
                  <a:cubicBezTo>
                    <a:pt x="39488" y="21826"/>
                    <a:pt x="39557" y="21895"/>
                    <a:pt x="39602" y="21963"/>
                  </a:cubicBezTo>
                  <a:cubicBezTo>
                    <a:pt x="39625" y="22032"/>
                    <a:pt x="39648" y="22100"/>
                    <a:pt x="39671" y="22146"/>
                  </a:cubicBezTo>
                  <a:cubicBezTo>
                    <a:pt x="39694" y="22191"/>
                    <a:pt x="39717" y="22214"/>
                    <a:pt x="39739" y="22237"/>
                  </a:cubicBezTo>
                  <a:cubicBezTo>
                    <a:pt x="39762" y="22306"/>
                    <a:pt x="39808" y="22374"/>
                    <a:pt x="39854" y="22443"/>
                  </a:cubicBezTo>
                  <a:cubicBezTo>
                    <a:pt x="40424" y="23036"/>
                    <a:pt x="40789" y="23789"/>
                    <a:pt x="41360" y="24383"/>
                  </a:cubicBezTo>
                  <a:cubicBezTo>
                    <a:pt x="41429" y="24451"/>
                    <a:pt x="41474" y="24497"/>
                    <a:pt x="41543" y="24565"/>
                  </a:cubicBezTo>
                  <a:cubicBezTo>
                    <a:pt x="41565" y="24588"/>
                    <a:pt x="41611" y="24611"/>
                    <a:pt x="41634" y="24634"/>
                  </a:cubicBezTo>
                  <a:cubicBezTo>
                    <a:pt x="41702" y="24702"/>
                    <a:pt x="41771" y="24748"/>
                    <a:pt x="41839" y="24794"/>
                  </a:cubicBezTo>
                  <a:cubicBezTo>
                    <a:pt x="41862" y="24794"/>
                    <a:pt x="41908" y="24816"/>
                    <a:pt x="41953" y="24839"/>
                  </a:cubicBezTo>
                  <a:cubicBezTo>
                    <a:pt x="41999" y="24976"/>
                    <a:pt x="42090" y="25113"/>
                    <a:pt x="42205" y="25250"/>
                  </a:cubicBezTo>
                  <a:cubicBezTo>
                    <a:pt x="42227" y="25341"/>
                    <a:pt x="42250" y="25456"/>
                    <a:pt x="42296" y="25570"/>
                  </a:cubicBezTo>
                  <a:cubicBezTo>
                    <a:pt x="42478" y="26049"/>
                    <a:pt x="42684" y="26505"/>
                    <a:pt x="42981" y="26916"/>
                  </a:cubicBezTo>
                  <a:cubicBezTo>
                    <a:pt x="43414" y="27510"/>
                    <a:pt x="43551" y="28286"/>
                    <a:pt x="44168" y="28720"/>
                  </a:cubicBezTo>
                  <a:cubicBezTo>
                    <a:pt x="44168" y="28720"/>
                    <a:pt x="44168" y="28742"/>
                    <a:pt x="44168" y="28742"/>
                  </a:cubicBezTo>
                  <a:cubicBezTo>
                    <a:pt x="44122" y="28925"/>
                    <a:pt x="44122" y="29108"/>
                    <a:pt x="44213" y="29267"/>
                  </a:cubicBezTo>
                  <a:cubicBezTo>
                    <a:pt x="45377" y="31618"/>
                    <a:pt x="46016" y="34152"/>
                    <a:pt x="46747" y="36663"/>
                  </a:cubicBezTo>
                  <a:cubicBezTo>
                    <a:pt x="46838" y="36891"/>
                    <a:pt x="46907" y="37142"/>
                    <a:pt x="47158" y="37233"/>
                  </a:cubicBezTo>
                  <a:cubicBezTo>
                    <a:pt x="46884" y="37895"/>
                    <a:pt x="47112" y="38557"/>
                    <a:pt x="47226" y="39196"/>
                  </a:cubicBezTo>
                  <a:cubicBezTo>
                    <a:pt x="47500" y="40840"/>
                    <a:pt x="47546" y="42529"/>
                    <a:pt x="47911" y="44172"/>
                  </a:cubicBezTo>
                  <a:cubicBezTo>
                    <a:pt x="47934" y="44195"/>
                    <a:pt x="47957" y="44218"/>
                    <a:pt x="47979" y="44264"/>
                  </a:cubicBezTo>
                  <a:cubicBezTo>
                    <a:pt x="47842" y="44560"/>
                    <a:pt x="47888" y="44857"/>
                    <a:pt x="47957" y="45177"/>
                  </a:cubicBezTo>
                  <a:cubicBezTo>
                    <a:pt x="48071" y="45199"/>
                    <a:pt x="48139" y="45245"/>
                    <a:pt x="48208" y="45313"/>
                  </a:cubicBezTo>
                  <a:cubicBezTo>
                    <a:pt x="48185" y="45336"/>
                    <a:pt x="48139" y="45359"/>
                    <a:pt x="48116" y="45359"/>
                  </a:cubicBezTo>
                  <a:cubicBezTo>
                    <a:pt x="48071" y="45428"/>
                    <a:pt x="48071" y="45473"/>
                    <a:pt x="48116" y="45542"/>
                  </a:cubicBezTo>
                  <a:cubicBezTo>
                    <a:pt x="48071" y="45565"/>
                    <a:pt x="48025" y="45610"/>
                    <a:pt x="47979" y="45656"/>
                  </a:cubicBezTo>
                  <a:cubicBezTo>
                    <a:pt x="47842" y="46204"/>
                    <a:pt x="47477" y="46409"/>
                    <a:pt x="46929" y="46409"/>
                  </a:cubicBezTo>
                  <a:cubicBezTo>
                    <a:pt x="46621" y="46409"/>
                    <a:pt x="46307" y="46375"/>
                    <a:pt x="45996" y="46375"/>
                  </a:cubicBezTo>
                  <a:cubicBezTo>
                    <a:pt x="45685" y="46375"/>
                    <a:pt x="45377" y="46409"/>
                    <a:pt x="45081" y="46546"/>
                  </a:cubicBezTo>
                  <a:cubicBezTo>
                    <a:pt x="45058" y="46592"/>
                    <a:pt x="45035" y="46615"/>
                    <a:pt x="45012" y="46637"/>
                  </a:cubicBezTo>
                  <a:lnTo>
                    <a:pt x="44647" y="46637"/>
                  </a:lnTo>
                  <a:cubicBezTo>
                    <a:pt x="44558" y="46621"/>
                    <a:pt x="44472" y="46614"/>
                    <a:pt x="44387" y="46614"/>
                  </a:cubicBezTo>
                  <a:cubicBezTo>
                    <a:pt x="44231" y="46614"/>
                    <a:pt x="44079" y="46639"/>
                    <a:pt x="43916" y="46683"/>
                  </a:cubicBezTo>
                  <a:cubicBezTo>
                    <a:pt x="43723" y="46638"/>
                    <a:pt x="43530" y="46603"/>
                    <a:pt x="43330" y="46603"/>
                  </a:cubicBezTo>
                  <a:cubicBezTo>
                    <a:pt x="43223" y="46603"/>
                    <a:pt x="43115" y="46613"/>
                    <a:pt x="43003" y="46637"/>
                  </a:cubicBezTo>
                  <a:cubicBezTo>
                    <a:pt x="42975" y="46628"/>
                    <a:pt x="42951" y="46622"/>
                    <a:pt x="42928" y="46622"/>
                  </a:cubicBezTo>
                  <a:cubicBezTo>
                    <a:pt x="42897" y="46622"/>
                    <a:pt x="42870" y="46633"/>
                    <a:pt x="42844" y="46660"/>
                  </a:cubicBezTo>
                  <a:lnTo>
                    <a:pt x="42090" y="46660"/>
                  </a:lnTo>
                  <a:cubicBezTo>
                    <a:pt x="42008" y="46629"/>
                    <a:pt x="41926" y="46617"/>
                    <a:pt x="41843" y="46617"/>
                  </a:cubicBezTo>
                  <a:cubicBezTo>
                    <a:pt x="41743" y="46617"/>
                    <a:pt x="41643" y="46635"/>
                    <a:pt x="41543" y="46660"/>
                  </a:cubicBezTo>
                  <a:lnTo>
                    <a:pt x="41383" y="46660"/>
                  </a:lnTo>
                  <a:cubicBezTo>
                    <a:pt x="41208" y="46635"/>
                    <a:pt x="41032" y="46617"/>
                    <a:pt x="40861" y="46617"/>
                  </a:cubicBezTo>
                  <a:cubicBezTo>
                    <a:pt x="40720" y="46617"/>
                    <a:pt x="40581" y="46629"/>
                    <a:pt x="40447" y="46660"/>
                  </a:cubicBezTo>
                  <a:cubicBezTo>
                    <a:pt x="40230" y="46637"/>
                    <a:pt x="40019" y="46626"/>
                    <a:pt x="39808" y="46626"/>
                  </a:cubicBezTo>
                  <a:cubicBezTo>
                    <a:pt x="39597" y="46626"/>
                    <a:pt x="39386" y="46637"/>
                    <a:pt x="39169" y="46660"/>
                  </a:cubicBezTo>
                  <a:cubicBezTo>
                    <a:pt x="38788" y="46637"/>
                    <a:pt x="38405" y="46630"/>
                    <a:pt x="38021" y="46630"/>
                  </a:cubicBezTo>
                  <a:cubicBezTo>
                    <a:pt x="37251" y="46630"/>
                    <a:pt x="36475" y="46660"/>
                    <a:pt x="35699" y="46660"/>
                  </a:cubicBezTo>
                  <a:cubicBezTo>
                    <a:pt x="35037" y="46660"/>
                    <a:pt x="34353" y="46660"/>
                    <a:pt x="33691" y="46683"/>
                  </a:cubicBezTo>
                  <a:cubicBezTo>
                    <a:pt x="33462" y="46683"/>
                    <a:pt x="33211" y="46706"/>
                    <a:pt x="32960" y="46729"/>
                  </a:cubicBezTo>
                  <a:cubicBezTo>
                    <a:pt x="32755" y="46592"/>
                    <a:pt x="32732" y="46409"/>
                    <a:pt x="32732" y="46181"/>
                  </a:cubicBezTo>
                  <a:cubicBezTo>
                    <a:pt x="32686" y="45496"/>
                    <a:pt x="32618" y="44788"/>
                    <a:pt x="32572" y="44081"/>
                  </a:cubicBezTo>
                  <a:cubicBezTo>
                    <a:pt x="32618" y="43579"/>
                    <a:pt x="32458" y="43122"/>
                    <a:pt x="32413" y="42620"/>
                  </a:cubicBezTo>
                  <a:cubicBezTo>
                    <a:pt x="32618" y="42392"/>
                    <a:pt x="32595" y="42141"/>
                    <a:pt x="32413" y="41890"/>
                  </a:cubicBezTo>
                  <a:cubicBezTo>
                    <a:pt x="32378" y="41901"/>
                    <a:pt x="32350" y="41907"/>
                    <a:pt x="32324" y="41907"/>
                  </a:cubicBezTo>
                  <a:cubicBezTo>
                    <a:pt x="32298" y="41907"/>
                    <a:pt x="32276" y="41901"/>
                    <a:pt x="32253" y="41890"/>
                  </a:cubicBezTo>
                  <a:lnTo>
                    <a:pt x="32413" y="41890"/>
                  </a:lnTo>
                  <a:cubicBezTo>
                    <a:pt x="32344" y="41410"/>
                    <a:pt x="32435" y="40908"/>
                    <a:pt x="32207" y="40452"/>
                  </a:cubicBezTo>
                  <a:cubicBezTo>
                    <a:pt x="32230" y="40338"/>
                    <a:pt x="32253" y="40223"/>
                    <a:pt x="32253" y="40109"/>
                  </a:cubicBezTo>
                  <a:cubicBezTo>
                    <a:pt x="32458" y="39653"/>
                    <a:pt x="32458" y="39219"/>
                    <a:pt x="32321" y="38785"/>
                  </a:cubicBezTo>
                  <a:cubicBezTo>
                    <a:pt x="32321" y="38717"/>
                    <a:pt x="32298" y="38671"/>
                    <a:pt x="32253" y="38603"/>
                  </a:cubicBezTo>
                  <a:cubicBezTo>
                    <a:pt x="32253" y="38489"/>
                    <a:pt x="32253" y="38375"/>
                    <a:pt x="32253" y="38238"/>
                  </a:cubicBezTo>
                  <a:lnTo>
                    <a:pt x="32230" y="37507"/>
                  </a:lnTo>
                  <a:cubicBezTo>
                    <a:pt x="32230" y="36731"/>
                    <a:pt x="32230" y="35932"/>
                    <a:pt x="32207" y="35156"/>
                  </a:cubicBezTo>
                  <a:cubicBezTo>
                    <a:pt x="32161" y="35133"/>
                    <a:pt x="32116" y="35111"/>
                    <a:pt x="32070" y="35111"/>
                  </a:cubicBezTo>
                  <a:cubicBezTo>
                    <a:pt x="32093" y="34928"/>
                    <a:pt x="32116" y="34768"/>
                    <a:pt x="32047" y="34586"/>
                  </a:cubicBezTo>
                  <a:cubicBezTo>
                    <a:pt x="32047" y="34289"/>
                    <a:pt x="32024" y="33992"/>
                    <a:pt x="32024" y="33673"/>
                  </a:cubicBezTo>
                  <a:cubicBezTo>
                    <a:pt x="32093" y="33558"/>
                    <a:pt x="32093" y="33444"/>
                    <a:pt x="32047" y="33307"/>
                  </a:cubicBezTo>
                  <a:cubicBezTo>
                    <a:pt x="31979" y="31732"/>
                    <a:pt x="31933" y="30158"/>
                    <a:pt x="31842" y="28560"/>
                  </a:cubicBezTo>
                  <a:cubicBezTo>
                    <a:pt x="31819" y="28149"/>
                    <a:pt x="31910" y="27715"/>
                    <a:pt x="31728" y="27327"/>
                  </a:cubicBezTo>
                  <a:cubicBezTo>
                    <a:pt x="31705" y="27304"/>
                    <a:pt x="31682" y="27282"/>
                    <a:pt x="31636" y="27282"/>
                  </a:cubicBezTo>
                  <a:cubicBezTo>
                    <a:pt x="31636" y="27259"/>
                    <a:pt x="31636" y="27259"/>
                    <a:pt x="31659" y="27259"/>
                  </a:cubicBezTo>
                  <a:cubicBezTo>
                    <a:pt x="31682" y="27282"/>
                    <a:pt x="31705" y="27304"/>
                    <a:pt x="31728" y="27327"/>
                  </a:cubicBezTo>
                  <a:cubicBezTo>
                    <a:pt x="31910" y="27053"/>
                    <a:pt x="31842" y="26802"/>
                    <a:pt x="31728" y="26551"/>
                  </a:cubicBezTo>
                  <a:cubicBezTo>
                    <a:pt x="31705" y="26254"/>
                    <a:pt x="31682" y="25958"/>
                    <a:pt x="31659" y="25638"/>
                  </a:cubicBezTo>
                  <a:cubicBezTo>
                    <a:pt x="31705" y="24542"/>
                    <a:pt x="31636" y="23470"/>
                    <a:pt x="31500" y="22374"/>
                  </a:cubicBezTo>
                  <a:cubicBezTo>
                    <a:pt x="31545" y="22351"/>
                    <a:pt x="31591" y="22306"/>
                    <a:pt x="31636" y="22237"/>
                  </a:cubicBezTo>
                  <a:cubicBezTo>
                    <a:pt x="31796" y="21370"/>
                    <a:pt x="32002" y="20502"/>
                    <a:pt x="31477" y="19681"/>
                  </a:cubicBezTo>
                  <a:cubicBezTo>
                    <a:pt x="31317" y="18973"/>
                    <a:pt x="31248" y="18266"/>
                    <a:pt x="31317" y="17558"/>
                  </a:cubicBezTo>
                  <a:cubicBezTo>
                    <a:pt x="31385" y="17535"/>
                    <a:pt x="31454" y="17512"/>
                    <a:pt x="31522" y="17512"/>
                  </a:cubicBezTo>
                  <a:cubicBezTo>
                    <a:pt x="31842" y="17489"/>
                    <a:pt x="32184" y="17512"/>
                    <a:pt x="32435" y="17284"/>
                  </a:cubicBezTo>
                  <a:close/>
                  <a:moveTo>
                    <a:pt x="28421" y="17354"/>
                  </a:moveTo>
                  <a:lnTo>
                    <a:pt x="28421" y="17354"/>
                  </a:lnTo>
                  <a:cubicBezTo>
                    <a:pt x="28721" y="17466"/>
                    <a:pt x="29014" y="17537"/>
                    <a:pt x="29307" y="17537"/>
                  </a:cubicBezTo>
                  <a:cubicBezTo>
                    <a:pt x="29549" y="17537"/>
                    <a:pt x="29792" y="17489"/>
                    <a:pt x="30039" y="17375"/>
                  </a:cubicBezTo>
                  <a:cubicBezTo>
                    <a:pt x="30062" y="17398"/>
                    <a:pt x="30062" y="17398"/>
                    <a:pt x="30107" y="17421"/>
                  </a:cubicBezTo>
                  <a:cubicBezTo>
                    <a:pt x="30107" y="17421"/>
                    <a:pt x="30107" y="17421"/>
                    <a:pt x="30107" y="17444"/>
                  </a:cubicBezTo>
                  <a:cubicBezTo>
                    <a:pt x="29833" y="18494"/>
                    <a:pt x="30221" y="19544"/>
                    <a:pt x="30267" y="20594"/>
                  </a:cubicBezTo>
                  <a:cubicBezTo>
                    <a:pt x="30313" y="20685"/>
                    <a:pt x="30381" y="20753"/>
                    <a:pt x="30472" y="20799"/>
                  </a:cubicBezTo>
                  <a:cubicBezTo>
                    <a:pt x="30404" y="21027"/>
                    <a:pt x="30358" y="21256"/>
                    <a:pt x="30564" y="21461"/>
                  </a:cubicBezTo>
                  <a:cubicBezTo>
                    <a:pt x="30564" y="21507"/>
                    <a:pt x="30564" y="21552"/>
                    <a:pt x="30586" y="21598"/>
                  </a:cubicBezTo>
                  <a:cubicBezTo>
                    <a:pt x="30381" y="21918"/>
                    <a:pt x="30381" y="22237"/>
                    <a:pt x="30586" y="22557"/>
                  </a:cubicBezTo>
                  <a:cubicBezTo>
                    <a:pt x="30586" y="22671"/>
                    <a:pt x="30609" y="22785"/>
                    <a:pt x="30632" y="22899"/>
                  </a:cubicBezTo>
                  <a:cubicBezTo>
                    <a:pt x="30609" y="23036"/>
                    <a:pt x="30609" y="23150"/>
                    <a:pt x="30586" y="23264"/>
                  </a:cubicBezTo>
                  <a:cubicBezTo>
                    <a:pt x="30586" y="24109"/>
                    <a:pt x="30541" y="24953"/>
                    <a:pt x="30746" y="25775"/>
                  </a:cubicBezTo>
                  <a:cubicBezTo>
                    <a:pt x="30495" y="26186"/>
                    <a:pt x="30792" y="26551"/>
                    <a:pt x="30792" y="26939"/>
                  </a:cubicBezTo>
                  <a:cubicBezTo>
                    <a:pt x="30792" y="27053"/>
                    <a:pt x="30792" y="27167"/>
                    <a:pt x="30792" y="27304"/>
                  </a:cubicBezTo>
                  <a:cubicBezTo>
                    <a:pt x="30838" y="28080"/>
                    <a:pt x="30632" y="28879"/>
                    <a:pt x="30975" y="29655"/>
                  </a:cubicBezTo>
                  <a:cubicBezTo>
                    <a:pt x="30906" y="31002"/>
                    <a:pt x="30997" y="32349"/>
                    <a:pt x="31134" y="33695"/>
                  </a:cubicBezTo>
                  <a:cubicBezTo>
                    <a:pt x="31111" y="33764"/>
                    <a:pt x="31111" y="33810"/>
                    <a:pt x="31157" y="33878"/>
                  </a:cubicBezTo>
                  <a:cubicBezTo>
                    <a:pt x="31157" y="33924"/>
                    <a:pt x="31157" y="33992"/>
                    <a:pt x="31157" y="34061"/>
                  </a:cubicBezTo>
                  <a:cubicBezTo>
                    <a:pt x="31134" y="34700"/>
                    <a:pt x="31066" y="35362"/>
                    <a:pt x="31317" y="36001"/>
                  </a:cubicBezTo>
                  <a:cubicBezTo>
                    <a:pt x="31294" y="36024"/>
                    <a:pt x="31271" y="36046"/>
                    <a:pt x="31248" y="36069"/>
                  </a:cubicBezTo>
                  <a:cubicBezTo>
                    <a:pt x="31226" y="36138"/>
                    <a:pt x="31226" y="36206"/>
                    <a:pt x="31248" y="36297"/>
                  </a:cubicBezTo>
                  <a:cubicBezTo>
                    <a:pt x="31248" y="36297"/>
                    <a:pt x="31248" y="36297"/>
                    <a:pt x="31248" y="36320"/>
                  </a:cubicBezTo>
                  <a:cubicBezTo>
                    <a:pt x="31157" y="36457"/>
                    <a:pt x="31248" y="36617"/>
                    <a:pt x="31317" y="36754"/>
                  </a:cubicBezTo>
                  <a:cubicBezTo>
                    <a:pt x="31248" y="36800"/>
                    <a:pt x="31203" y="36868"/>
                    <a:pt x="31180" y="36937"/>
                  </a:cubicBezTo>
                  <a:cubicBezTo>
                    <a:pt x="31020" y="37507"/>
                    <a:pt x="31020" y="38078"/>
                    <a:pt x="31180" y="38649"/>
                  </a:cubicBezTo>
                  <a:cubicBezTo>
                    <a:pt x="31226" y="38740"/>
                    <a:pt x="31271" y="38808"/>
                    <a:pt x="31363" y="38854"/>
                  </a:cubicBezTo>
                  <a:cubicBezTo>
                    <a:pt x="31477" y="39379"/>
                    <a:pt x="31180" y="39950"/>
                    <a:pt x="31500" y="40475"/>
                  </a:cubicBezTo>
                  <a:lnTo>
                    <a:pt x="31522" y="41228"/>
                  </a:lnTo>
                  <a:cubicBezTo>
                    <a:pt x="31454" y="41342"/>
                    <a:pt x="31408" y="41479"/>
                    <a:pt x="31317" y="41593"/>
                  </a:cubicBezTo>
                  <a:cubicBezTo>
                    <a:pt x="31248" y="42255"/>
                    <a:pt x="31271" y="42894"/>
                    <a:pt x="31659" y="43465"/>
                  </a:cubicBezTo>
                  <a:cubicBezTo>
                    <a:pt x="31614" y="43510"/>
                    <a:pt x="31568" y="43579"/>
                    <a:pt x="31545" y="43647"/>
                  </a:cubicBezTo>
                  <a:cubicBezTo>
                    <a:pt x="31385" y="44423"/>
                    <a:pt x="31340" y="45222"/>
                    <a:pt x="31636" y="45998"/>
                  </a:cubicBezTo>
                  <a:cubicBezTo>
                    <a:pt x="31682" y="46090"/>
                    <a:pt x="31773" y="46158"/>
                    <a:pt x="31842" y="46249"/>
                  </a:cubicBezTo>
                  <a:cubicBezTo>
                    <a:pt x="31751" y="46455"/>
                    <a:pt x="31454" y="46455"/>
                    <a:pt x="31317" y="46637"/>
                  </a:cubicBezTo>
                  <a:cubicBezTo>
                    <a:pt x="31239" y="46655"/>
                    <a:pt x="31158" y="46659"/>
                    <a:pt x="31076" y="46659"/>
                  </a:cubicBezTo>
                  <a:cubicBezTo>
                    <a:pt x="31015" y="46659"/>
                    <a:pt x="30953" y="46657"/>
                    <a:pt x="30891" y="46657"/>
                  </a:cubicBezTo>
                  <a:cubicBezTo>
                    <a:pt x="30721" y="46657"/>
                    <a:pt x="30552" y="46673"/>
                    <a:pt x="30404" y="46797"/>
                  </a:cubicBezTo>
                  <a:lnTo>
                    <a:pt x="30267" y="46797"/>
                  </a:lnTo>
                  <a:cubicBezTo>
                    <a:pt x="30198" y="46751"/>
                    <a:pt x="30130" y="46706"/>
                    <a:pt x="30039" y="46660"/>
                  </a:cubicBezTo>
                  <a:cubicBezTo>
                    <a:pt x="29993" y="46569"/>
                    <a:pt x="29970" y="46455"/>
                    <a:pt x="29947" y="46363"/>
                  </a:cubicBezTo>
                  <a:cubicBezTo>
                    <a:pt x="29947" y="46135"/>
                    <a:pt x="29925" y="45907"/>
                    <a:pt x="29879" y="45702"/>
                  </a:cubicBezTo>
                  <a:cubicBezTo>
                    <a:pt x="29856" y="45473"/>
                    <a:pt x="29879" y="45245"/>
                    <a:pt x="29856" y="44994"/>
                  </a:cubicBezTo>
                  <a:cubicBezTo>
                    <a:pt x="29856" y="44811"/>
                    <a:pt x="29856" y="44606"/>
                    <a:pt x="29833" y="44423"/>
                  </a:cubicBezTo>
                  <a:cubicBezTo>
                    <a:pt x="29902" y="44355"/>
                    <a:pt x="29947" y="44286"/>
                    <a:pt x="30016" y="44195"/>
                  </a:cubicBezTo>
                  <a:cubicBezTo>
                    <a:pt x="30244" y="43191"/>
                    <a:pt x="29993" y="42209"/>
                    <a:pt x="29879" y="41228"/>
                  </a:cubicBezTo>
                  <a:cubicBezTo>
                    <a:pt x="29673" y="40817"/>
                    <a:pt x="29742" y="40360"/>
                    <a:pt x="29673" y="39950"/>
                  </a:cubicBezTo>
                  <a:cubicBezTo>
                    <a:pt x="29673" y="39562"/>
                    <a:pt x="29651" y="39173"/>
                    <a:pt x="29514" y="38785"/>
                  </a:cubicBezTo>
                  <a:cubicBezTo>
                    <a:pt x="29514" y="38717"/>
                    <a:pt x="29514" y="38671"/>
                    <a:pt x="29491" y="38603"/>
                  </a:cubicBezTo>
                  <a:cubicBezTo>
                    <a:pt x="29537" y="38534"/>
                    <a:pt x="29582" y="38466"/>
                    <a:pt x="29628" y="38397"/>
                  </a:cubicBezTo>
                  <a:cubicBezTo>
                    <a:pt x="29719" y="38146"/>
                    <a:pt x="29719" y="37872"/>
                    <a:pt x="29651" y="37599"/>
                  </a:cubicBezTo>
                  <a:cubicBezTo>
                    <a:pt x="29605" y="37484"/>
                    <a:pt x="29537" y="37370"/>
                    <a:pt x="29491" y="37279"/>
                  </a:cubicBezTo>
                  <a:cubicBezTo>
                    <a:pt x="29491" y="36868"/>
                    <a:pt x="29537" y="36434"/>
                    <a:pt x="29354" y="36046"/>
                  </a:cubicBezTo>
                  <a:cubicBezTo>
                    <a:pt x="29377" y="35407"/>
                    <a:pt x="29377" y="34745"/>
                    <a:pt x="29285" y="34083"/>
                  </a:cubicBezTo>
                  <a:lnTo>
                    <a:pt x="29308" y="34083"/>
                  </a:lnTo>
                  <a:cubicBezTo>
                    <a:pt x="29377" y="34038"/>
                    <a:pt x="29445" y="33969"/>
                    <a:pt x="29468" y="33878"/>
                  </a:cubicBezTo>
                  <a:cubicBezTo>
                    <a:pt x="29582" y="32760"/>
                    <a:pt x="29308" y="31664"/>
                    <a:pt x="29377" y="30568"/>
                  </a:cubicBezTo>
                  <a:cubicBezTo>
                    <a:pt x="29377" y="30272"/>
                    <a:pt x="29285" y="29975"/>
                    <a:pt x="29103" y="29724"/>
                  </a:cubicBezTo>
                  <a:cubicBezTo>
                    <a:pt x="29080" y="29678"/>
                    <a:pt x="29034" y="29633"/>
                    <a:pt x="28989" y="29610"/>
                  </a:cubicBezTo>
                  <a:cubicBezTo>
                    <a:pt x="29217" y="29290"/>
                    <a:pt x="29240" y="28971"/>
                    <a:pt x="29012" y="28674"/>
                  </a:cubicBezTo>
                  <a:cubicBezTo>
                    <a:pt x="29057" y="28628"/>
                    <a:pt x="29080" y="28560"/>
                    <a:pt x="29126" y="28468"/>
                  </a:cubicBezTo>
                  <a:cubicBezTo>
                    <a:pt x="29263" y="27236"/>
                    <a:pt x="29080" y="26049"/>
                    <a:pt x="28897" y="24839"/>
                  </a:cubicBezTo>
                  <a:cubicBezTo>
                    <a:pt x="28852" y="24771"/>
                    <a:pt x="28806" y="24725"/>
                    <a:pt x="28738" y="24725"/>
                  </a:cubicBezTo>
                  <a:cubicBezTo>
                    <a:pt x="28669" y="23424"/>
                    <a:pt x="28601" y="22146"/>
                    <a:pt x="28532" y="20845"/>
                  </a:cubicBezTo>
                  <a:cubicBezTo>
                    <a:pt x="28532" y="20799"/>
                    <a:pt x="28464" y="20753"/>
                    <a:pt x="28441" y="20685"/>
                  </a:cubicBezTo>
                  <a:cubicBezTo>
                    <a:pt x="28418" y="19955"/>
                    <a:pt x="28418" y="19224"/>
                    <a:pt x="28395" y="18494"/>
                  </a:cubicBezTo>
                  <a:cubicBezTo>
                    <a:pt x="28418" y="18288"/>
                    <a:pt x="28418" y="18083"/>
                    <a:pt x="28441" y="17878"/>
                  </a:cubicBezTo>
                  <a:cubicBezTo>
                    <a:pt x="28441" y="17703"/>
                    <a:pt x="28441" y="17528"/>
                    <a:pt x="28421" y="17354"/>
                  </a:cubicBezTo>
                  <a:close/>
                  <a:moveTo>
                    <a:pt x="22232" y="17238"/>
                  </a:moveTo>
                  <a:cubicBezTo>
                    <a:pt x="22278" y="17307"/>
                    <a:pt x="22347" y="17353"/>
                    <a:pt x="22461" y="17421"/>
                  </a:cubicBezTo>
                  <a:cubicBezTo>
                    <a:pt x="23368" y="17472"/>
                    <a:pt x="24288" y="17498"/>
                    <a:pt x="25202" y="17498"/>
                  </a:cubicBezTo>
                  <a:cubicBezTo>
                    <a:pt x="25506" y="17498"/>
                    <a:pt x="25810" y="17495"/>
                    <a:pt x="26113" y="17489"/>
                  </a:cubicBezTo>
                  <a:cubicBezTo>
                    <a:pt x="26144" y="17489"/>
                    <a:pt x="26174" y="17489"/>
                    <a:pt x="26205" y="17489"/>
                  </a:cubicBezTo>
                  <a:cubicBezTo>
                    <a:pt x="26690" y="17489"/>
                    <a:pt x="27096" y="17510"/>
                    <a:pt x="27117" y="18197"/>
                  </a:cubicBezTo>
                  <a:cubicBezTo>
                    <a:pt x="27138" y="18343"/>
                    <a:pt x="27197" y="18545"/>
                    <a:pt x="27397" y="18545"/>
                  </a:cubicBezTo>
                  <a:cubicBezTo>
                    <a:pt x="27417" y="18545"/>
                    <a:pt x="27437" y="18543"/>
                    <a:pt x="27459" y="18539"/>
                  </a:cubicBezTo>
                  <a:cubicBezTo>
                    <a:pt x="27459" y="18562"/>
                    <a:pt x="27459" y="18562"/>
                    <a:pt x="27459" y="18585"/>
                  </a:cubicBezTo>
                  <a:cubicBezTo>
                    <a:pt x="27414" y="18631"/>
                    <a:pt x="27368" y="18676"/>
                    <a:pt x="27322" y="18722"/>
                  </a:cubicBezTo>
                  <a:lnTo>
                    <a:pt x="27482" y="19270"/>
                  </a:lnTo>
                  <a:cubicBezTo>
                    <a:pt x="27551" y="20959"/>
                    <a:pt x="27642" y="22648"/>
                    <a:pt x="27711" y="24337"/>
                  </a:cubicBezTo>
                  <a:cubicBezTo>
                    <a:pt x="27733" y="24542"/>
                    <a:pt x="27688" y="24771"/>
                    <a:pt x="27825" y="24953"/>
                  </a:cubicBezTo>
                  <a:cubicBezTo>
                    <a:pt x="27847" y="25113"/>
                    <a:pt x="27870" y="25296"/>
                    <a:pt x="27870" y="25456"/>
                  </a:cubicBezTo>
                  <a:cubicBezTo>
                    <a:pt x="27870" y="25524"/>
                    <a:pt x="27870" y="25592"/>
                    <a:pt x="27870" y="25661"/>
                  </a:cubicBezTo>
                  <a:cubicBezTo>
                    <a:pt x="27870" y="25707"/>
                    <a:pt x="27870" y="25775"/>
                    <a:pt x="27870" y="25844"/>
                  </a:cubicBezTo>
                  <a:cubicBezTo>
                    <a:pt x="27893" y="26620"/>
                    <a:pt x="27779" y="27418"/>
                    <a:pt x="28007" y="28195"/>
                  </a:cubicBezTo>
                  <a:cubicBezTo>
                    <a:pt x="27893" y="28331"/>
                    <a:pt x="27893" y="28446"/>
                    <a:pt x="28030" y="28583"/>
                  </a:cubicBezTo>
                  <a:cubicBezTo>
                    <a:pt x="28030" y="29313"/>
                    <a:pt x="27962" y="30043"/>
                    <a:pt x="28144" y="30774"/>
                  </a:cubicBezTo>
                  <a:cubicBezTo>
                    <a:pt x="28144" y="30842"/>
                    <a:pt x="28167" y="30911"/>
                    <a:pt x="28190" y="30979"/>
                  </a:cubicBezTo>
                  <a:cubicBezTo>
                    <a:pt x="28099" y="32600"/>
                    <a:pt x="28327" y="34220"/>
                    <a:pt x="28418" y="35841"/>
                  </a:cubicBezTo>
                  <a:cubicBezTo>
                    <a:pt x="28464" y="36389"/>
                    <a:pt x="28350" y="36982"/>
                    <a:pt x="28555" y="37530"/>
                  </a:cubicBezTo>
                  <a:cubicBezTo>
                    <a:pt x="28509" y="37644"/>
                    <a:pt x="28509" y="37758"/>
                    <a:pt x="28578" y="37872"/>
                  </a:cubicBezTo>
                  <a:cubicBezTo>
                    <a:pt x="28578" y="38991"/>
                    <a:pt x="28487" y="40132"/>
                    <a:pt x="28738" y="41228"/>
                  </a:cubicBezTo>
                  <a:cubicBezTo>
                    <a:pt x="28760" y="42255"/>
                    <a:pt x="28738" y="43259"/>
                    <a:pt x="28943" y="44264"/>
                  </a:cubicBezTo>
                  <a:cubicBezTo>
                    <a:pt x="28875" y="45062"/>
                    <a:pt x="29034" y="45838"/>
                    <a:pt x="29126" y="46615"/>
                  </a:cubicBezTo>
                  <a:cubicBezTo>
                    <a:pt x="28727" y="46668"/>
                    <a:pt x="28329" y="46680"/>
                    <a:pt x="27930" y="46680"/>
                  </a:cubicBezTo>
                  <a:cubicBezTo>
                    <a:pt x="27607" y="46680"/>
                    <a:pt x="27283" y="46672"/>
                    <a:pt x="26960" y="46672"/>
                  </a:cubicBezTo>
                  <a:cubicBezTo>
                    <a:pt x="26655" y="46672"/>
                    <a:pt x="26349" y="46679"/>
                    <a:pt x="26044" y="46706"/>
                  </a:cubicBezTo>
                  <a:cubicBezTo>
                    <a:pt x="25925" y="46714"/>
                    <a:pt x="25806" y="46717"/>
                    <a:pt x="25686" y="46717"/>
                  </a:cubicBezTo>
                  <a:cubicBezTo>
                    <a:pt x="25172" y="46717"/>
                    <a:pt x="24658" y="46656"/>
                    <a:pt x="24148" y="46656"/>
                  </a:cubicBezTo>
                  <a:cubicBezTo>
                    <a:pt x="23781" y="46656"/>
                    <a:pt x="23416" y="46688"/>
                    <a:pt x="23054" y="46797"/>
                  </a:cubicBezTo>
                  <a:cubicBezTo>
                    <a:pt x="22847" y="46741"/>
                    <a:pt x="22640" y="46722"/>
                    <a:pt x="22433" y="46722"/>
                  </a:cubicBezTo>
                  <a:cubicBezTo>
                    <a:pt x="22047" y="46722"/>
                    <a:pt x="21660" y="46790"/>
                    <a:pt x="21274" y="46820"/>
                  </a:cubicBezTo>
                  <a:lnTo>
                    <a:pt x="20749" y="46820"/>
                  </a:lnTo>
                  <a:cubicBezTo>
                    <a:pt x="20339" y="46769"/>
                    <a:pt x="19921" y="46739"/>
                    <a:pt x="19505" y="46739"/>
                  </a:cubicBezTo>
                  <a:cubicBezTo>
                    <a:pt x="19180" y="46739"/>
                    <a:pt x="18855" y="46757"/>
                    <a:pt x="18535" y="46797"/>
                  </a:cubicBezTo>
                  <a:cubicBezTo>
                    <a:pt x="17873" y="46797"/>
                    <a:pt x="17211" y="46820"/>
                    <a:pt x="16549" y="46843"/>
                  </a:cubicBezTo>
                  <a:cubicBezTo>
                    <a:pt x="16347" y="46802"/>
                    <a:pt x="16144" y="46788"/>
                    <a:pt x="15942" y="46788"/>
                  </a:cubicBezTo>
                  <a:cubicBezTo>
                    <a:pt x="15475" y="46788"/>
                    <a:pt x="15008" y="46863"/>
                    <a:pt x="14541" y="46863"/>
                  </a:cubicBezTo>
                  <a:cubicBezTo>
                    <a:pt x="14412" y="46863"/>
                    <a:pt x="14282" y="46858"/>
                    <a:pt x="14152" y="46843"/>
                  </a:cubicBezTo>
                  <a:cubicBezTo>
                    <a:pt x="14038" y="46843"/>
                    <a:pt x="13924" y="46820"/>
                    <a:pt x="13810" y="46820"/>
                  </a:cubicBezTo>
                  <a:cubicBezTo>
                    <a:pt x="13079" y="46820"/>
                    <a:pt x="12349" y="46843"/>
                    <a:pt x="11619" y="46843"/>
                  </a:cubicBezTo>
                  <a:lnTo>
                    <a:pt x="11413" y="46843"/>
                  </a:lnTo>
                  <a:cubicBezTo>
                    <a:pt x="11390" y="46831"/>
                    <a:pt x="11362" y="46826"/>
                    <a:pt x="11333" y="46826"/>
                  </a:cubicBezTo>
                  <a:cubicBezTo>
                    <a:pt x="11305" y="46826"/>
                    <a:pt x="11276" y="46831"/>
                    <a:pt x="11253" y="46843"/>
                  </a:cubicBezTo>
                  <a:lnTo>
                    <a:pt x="11048" y="46843"/>
                  </a:lnTo>
                  <a:cubicBezTo>
                    <a:pt x="11002" y="46843"/>
                    <a:pt x="10934" y="46843"/>
                    <a:pt x="10888" y="46866"/>
                  </a:cubicBezTo>
                  <a:cubicBezTo>
                    <a:pt x="10650" y="46841"/>
                    <a:pt x="10412" y="46822"/>
                    <a:pt x="10175" y="46822"/>
                  </a:cubicBezTo>
                  <a:cubicBezTo>
                    <a:pt x="9979" y="46822"/>
                    <a:pt x="9783" y="46835"/>
                    <a:pt x="9587" y="46866"/>
                  </a:cubicBezTo>
                  <a:cubicBezTo>
                    <a:pt x="9370" y="46855"/>
                    <a:pt x="9157" y="46828"/>
                    <a:pt x="8948" y="46828"/>
                  </a:cubicBezTo>
                  <a:cubicBezTo>
                    <a:pt x="8717" y="46828"/>
                    <a:pt x="8490" y="46860"/>
                    <a:pt x="8263" y="46980"/>
                  </a:cubicBezTo>
                  <a:cubicBezTo>
                    <a:pt x="8066" y="46918"/>
                    <a:pt x="7875" y="46876"/>
                    <a:pt x="7684" y="46876"/>
                  </a:cubicBezTo>
                  <a:cubicBezTo>
                    <a:pt x="7521" y="46876"/>
                    <a:pt x="7358" y="46906"/>
                    <a:pt x="7191" y="46980"/>
                  </a:cubicBezTo>
                  <a:cubicBezTo>
                    <a:pt x="7172" y="46970"/>
                    <a:pt x="7153" y="46965"/>
                    <a:pt x="7134" y="46965"/>
                  </a:cubicBezTo>
                  <a:cubicBezTo>
                    <a:pt x="7107" y="46965"/>
                    <a:pt x="7080" y="46976"/>
                    <a:pt x="7054" y="47003"/>
                  </a:cubicBezTo>
                  <a:cubicBezTo>
                    <a:pt x="6843" y="46952"/>
                    <a:pt x="6632" y="46933"/>
                    <a:pt x="6421" y="46933"/>
                  </a:cubicBezTo>
                  <a:cubicBezTo>
                    <a:pt x="6152" y="46933"/>
                    <a:pt x="5884" y="46964"/>
                    <a:pt x="5616" y="47003"/>
                  </a:cubicBezTo>
                  <a:cubicBezTo>
                    <a:pt x="5570" y="46934"/>
                    <a:pt x="5524" y="46888"/>
                    <a:pt x="5456" y="46866"/>
                  </a:cubicBezTo>
                  <a:cubicBezTo>
                    <a:pt x="5250" y="46797"/>
                    <a:pt x="5045" y="46797"/>
                    <a:pt x="4840" y="46751"/>
                  </a:cubicBezTo>
                  <a:cubicBezTo>
                    <a:pt x="4452" y="46249"/>
                    <a:pt x="4840" y="45702"/>
                    <a:pt x="4680" y="45177"/>
                  </a:cubicBezTo>
                  <a:cubicBezTo>
                    <a:pt x="4680" y="45108"/>
                    <a:pt x="4657" y="45040"/>
                    <a:pt x="4634" y="44948"/>
                  </a:cubicBezTo>
                  <a:cubicBezTo>
                    <a:pt x="4634" y="44925"/>
                    <a:pt x="4611" y="44925"/>
                    <a:pt x="4611" y="44903"/>
                  </a:cubicBezTo>
                  <a:cubicBezTo>
                    <a:pt x="4771" y="44674"/>
                    <a:pt x="4680" y="44378"/>
                    <a:pt x="4703" y="44127"/>
                  </a:cubicBezTo>
                  <a:cubicBezTo>
                    <a:pt x="4771" y="44127"/>
                    <a:pt x="4840" y="44104"/>
                    <a:pt x="4885" y="44058"/>
                  </a:cubicBezTo>
                  <a:cubicBezTo>
                    <a:pt x="5136" y="43373"/>
                    <a:pt x="5365" y="42666"/>
                    <a:pt x="5136" y="41935"/>
                  </a:cubicBezTo>
                  <a:cubicBezTo>
                    <a:pt x="5113" y="41913"/>
                    <a:pt x="5068" y="41890"/>
                    <a:pt x="5045" y="41867"/>
                  </a:cubicBezTo>
                  <a:lnTo>
                    <a:pt x="5091" y="41844"/>
                  </a:lnTo>
                  <a:lnTo>
                    <a:pt x="5068" y="41776"/>
                  </a:lnTo>
                  <a:cubicBezTo>
                    <a:pt x="5068" y="41730"/>
                    <a:pt x="5068" y="41707"/>
                    <a:pt x="5045" y="41661"/>
                  </a:cubicBezTo>
                  <a:lnTo>
                    <a:pt x="5045" y="41661"/>
                  </a:lnTo>
                  <a:cubicBezTo>
                    <a:pt x="5113" y="41684"/>
                    <a:pt x="5182" y="41684"/>
                    <a:pt x="5250" y="41707"/>
                  </a:cubicBezTo>
                  <a:cubicBezTo>
                    <a:pt x="5730" y="40406"/>
                    <a:pt x="6118" y="39082"/>
                    <a:pt x="6300" y="37690"/>
                  </a:cubicBezTo>
                  <a:cubicBezTo>
                    <a:pt x="6255" y="37621"/>
                    <a:pt x="6232" y="37553"/>
                    <a:pt x="6209" y="37484"/>
                  </a:cubicBezTo>
                  <a:cubicBezTo>
                    <a:pt x="6323" y="37370"/>
                    <a:pt x="6346" y="37211"/>
                    <a:pt x="6323" y="37074"/>
                  </a:cubicBezTo>
                  <a:cubicBezTo>
                    <a:pt x="6346" y="37051"/>
                    <a:pt x="6369" y="37051"/>
                    <a:pt x="6392" y="37028"/>
                  </a:cubicBezTo>
                  <a:cubicBezTo>
                    <a:pt x="6529" y="36891"/>
                    <a:pt x="6643" y="36731"/>
                    <a:pt x="6574" y="36503"/>
                  </a:cubicBezTo>
                  <a:cubicBezTo>
                    <a:pt x="6551" y="36480"/>
                    <a:pt x="6529" y="36434"/>
                    <a:pt x="6483" y="36412"/>
                  </a:cubicBezTo>
                  <a:lnTo>
                    <a:pt x="6483" y="36412"/>
                  </a:lnTo>
                  <a:cubicBezTo>
                    <a:pt x="6529" y="36434"/>
                    <a:pt x="6551" y="36457"/>
                    <a:pt x="6574" y="36480"/>
                  </a:cubicBezTo>
                  <a:cubicBezTo>
                    <a:pt x="6666" y="36480"/>
                    <a:pt x="6734" y="36434"/>
                    <a:pt x="6780" y="36366"/>
                  </a:cubicBezTo>
                  <a:cubicBezTo>
                    <a:pt x="6803" y="36320"/>
                    <a:pt x="6803" y="36297"/>
                    <a:pt x="6825" y="36252"/>
                  </a:cubicBezTo>
                  <a:cubicBezTo>
                    <a:pt x="6848" y="36229"/>
                    <a:pt x="6871" y="36206"/>
                    <a:pt x="6894" y="36206"/>
                  </a:cubicBezTo>
                  <a:cubicBezTo>
                    <a:pt x="7373" y="35978"/>
                    <a:pt x="7693" y="35681"/>
                    <a:pt x="7442" y="35088"/>
                  </a:cubicBezTo>
                  <a:cubicBezTo>
                    <a:pt x="7350" y="34882"/>
                    <a:pt x="7464" y="34677"/>
                    <a:pt x="7670" y="34563"/>
                  </a:cubicBezTo>
                  <a:cubicBezTo>
                    <a:pt x="8218" y="34220"/>
                    <a:pt x="8241" y="33604"/>
                    <a:pt x="8241" y="33079"/>
                  </a:cubicBezTo>
                  <a:cubicBezTo>
                    <a:pt x="8241" y="32737"/>
                    <a:pt x="8263" y="32531"/>
                    <a:pt x="8560" y="32372"/>
                  </a:cubicBezTo>
                  <a:cubicBezTo>
                    <a:pt x="8925" y="32166"/>
                    <a:pt x="9108" y="31915"/>
                    <a:pt x="8902" y="31481"/>
                  </a:cubicBezTo>
                  <a:cubicBezTo>
                    <a:pt x="8834" y="31322"/>
                    <a:pt x="8880" y="31116"/>
                    <a:pt x="8880" y="30956"/>
                  </a:cubicBezTo>
                  <a:cubicBezTo>
                    <a:pt x="8857" y="30911"/>
                    <a:pt x="8857" y="30888"/>
                    <a:pt x="8857" y="30865"/>
                  </a:cubicBezTo>
                  <a:cubicBezTo>
                    <a:pt x="8880" y="30842"/>
                    <a:pt x="8925" y="30819"/>
                    <a:pt x="8948" y="30774"/>
                  </a:cubicBezTo>
                  <a:cubicBezTo>
                    <a:pt x="8971" y="30705"/>
                    <a:pt x="8971" y="30637"/>
                    <a:pt x="8971" y="30568"/>
                  </a:cubicBezTo>
                  <a:cubicBezTo>
                    <a:pt x="8971" y="30568"/>
                    <a:pt x="8971" y="30546"/>
                    <a:pt x="8971" y="30546"/>
                  </a:cubicBezTo>
                  <a:cubicBezTo>
                    <a:pt x="9017" y="30500"/>
                    <a:pt x="9062" y="30431"/>
                    <a:pt x="9062" y="30363"/>
                  </a:cubicBezTo>
                  <a:cubicBezTo>
                    <a:pt x="9085" y="30340"/>
                    <a:pt x="9085" y="30340"/>
                    <a:pt x="9108" y="30340"/>
                  </a:cubicBezTo>
                  <a:cubicBezTo>
                    <a:pt x="9176" y="30272"/>
                    <a:pt x="9222" y="30226"/>
                    <a:pt x="9290" y="30158"/>
                  </a:cubicBezTo>
                  <a:cubicBezTo>
                    <a:pt x="9336" y="30089"/>
                    <a:pt x="9382" y="30021"/>
                    <a:pt x="9427" y="29929"/>
                  </a:cubicBezTo>
                  <a:cubicBezTo>
                    <a:pt x="9473" y="29838"/>
                    <a:pt x="9542" y="29747"/>
                    <a:pt x="9610" y="29633"/>
                  </a:cubicBezTo>
                  <a:cubicBezTo>
                    <a:pt x="9975" y="29016"/>
                    <a:pt x="10455" y="28423"/>
                    <a:pt x="10569" y="27692"/>
                  </a:cubicBezTo>
                  <a:cubicBezTo>
                    <a:pt x="10569" y="27670"/>
                    <a:pt x="10546" y="27670"/>
                    <a:pt x="10546" y="27647"/>
                  </a:cubicBezTo>
                  <a:cubicBezTo>
                    <a:pt x="10660" y="27578"/>
                    <a:pt x="10706" y="27464"/>
                    <a:pt x="10728" y="27350"/>
                  </a:cubicBezTo>
                  <a:cubicBezTo>
                    <a:pt x="10728" y="27327"/>
                    <a:pt x="10728" y="27327"/>
                    <a:pt x="10728" y="27327"/>
                  </a:cubicBezTo>
                  <a:cubicBezTo>
                    <a:pt x="10728" y="27327"/>
                    <a:pt x="10728" y="27327"/>
                    <a:pt x="10751" y="27350"/>
                  </a:cubicBezTo>
                  <a:cubicBezTo>
                    <a:pt x="11117" y="27327"/>
                    <a:pt x="11231" y="27030"/>
                    <a:pt x="11345" y="26757"/>
                  </a:cubicBezTo>
                  <a:cubicBezTo>
                    <a:pt x="11390" y="26620"/>
                    <a:pt x="11436" y="26460"/>
                    <a:pt x="11459" y="26323"/>
                  </a:cubicBezTo>
                  <a:cubicBezTo>
                    <a:pt x="11459" y="26300"/>
                    <a:pt x="11459" y="26254"/>
                    <a:pt x="11482" y="26232"/>
                  </a:cubicBezTo>
                  <a:cubicBezTo>
                    <a:pt x="11459" y="26209"/>
                    <a:pt x="11459" y="26186"/>
                    <a:pt x="11459" y="26163"/>
                  </a:cubicBezTo>
                  <a:cubicBezTo>
                    <a:pt x="12235" y="26003"/>
                    <a:pt x="12440" y="25319"/>
                    <a:pt x="12783" y="24725"/>
                  </a:cubicBezTo>
                  <a:cubicBezTo>
                    <a:pt x="12760" y="24725"/>
                    <a:pt x="12760" y="24702"/>
                    <a:pt x="12760" y="24702"/>
                  </a:cubicBezTo>
                  <a:cubicBezTo>
                    <a:pt x="13194" y="24565"/>
                    <a:pt x="13308" y="24109"/>
                    <a:pt x="13559" y="23789"/>
                  </a:cubicBezTo>
                  <a:cubicBezTo>
                    <a:pt x="13627" y="23698"/>
                    <a:pt x="13673" y="23584"/>
                    <a:pt x="13719" y="23447"/>
                  </a:cubicBezTo>
                  <a:cubicBezTo>
                    <a:pt x="14312" y="23401"/>
                    <a:pt x="14472" y="22876"/>
                    <a:pt x="14769" y="22488"/>
                  </a:cubicBezTo>
                  <a:cubicBezTo>
                    <a:pt x="14769" y="22443"/>
                    <a:pt x="14769" y="22397"/>
                    <a:pt x="14746" y="22374"/>
                  </a:cubicBezTo>
                  <a:cubicBezTo>
                    <a:pt x="15248" y="22328"/>
                    <a:pt x="15453" y="21940"/>
                    <a:pt x="15682" y="21575"/>
                  </a:cubicBezTo>
                  <a:cubicBezTo>
                    <a:pt x="15682" y="21530"/>
                    <a:pt x="15659" y="21484"/>
                    <a:pt x="15636" y="21438"/>
                  </a:cubicBezTo>
                  <a:lnTo>
                    <a:pt x="16275" y="20868"/>
                  </a:lnTo>
                  <a:lnTo>
                    <a:pt x="16412" y="20868"/>
                  </a:lnTo>
                  <a:cubicBezTo>
                    <a:pt x="16983" y="20708"/>
                    <a:pt x="17393" y="20274"/>
                    <a:pt x="17850" y="19932"/>
                  </a:cubicBezTo>
                  <a:cubicBezTo>
                    <a:pt x="17896" y="19863"/>
                    <a:pt x="17941" y="19795"/>
                    <a:pt x="17964" y="19726"/>
                  </a:cubicBezTo>
                  <a:cubicBezTo>
                    <a:pt x="17987" y="19658"/>
                    <a:pt x="18033" y="19589"/>
                    <a:pt x="18055" y="19544"/>
                  </a:cubicBezTo>
                  <a:cubicBezTo>
                    <a:pt x="18215" y="19430"/>
                    <a:pt x="18375" y="19316"/>
                    <a:pt x="18535" y="19201"/>
                  </a:cubicBezTo>
                  <a:cubicBezTo>
                    <a:pt x="18603" y="19201"/>
                    <a:pt x="18649" y="19179"/>
                    <a:pt x="18717" y="19156"/>
                  </a:cubicBezTo>
                  <a:cubicBezTo>
                    <a:pt x="18740" y="19133"/>
                    <a:pt x="18763" y="19110"/>
                    <a:pt x="18763" y="19087"/>
                  </a:cubicBezTo>
                  <a:cubicBezTo>
                    <a:pt x="18836" y="19105"/>
                    <a:pt x="18902" y="19116"/>
                    <a:pt x="18961" y="19116"/>
                  </a:cubicBezTo>
                  <a:cubicBezTo>
                    <a:pt x="19124" y="19116"/>
                    <a:pt x="19232" y="19038"/>
                    <a:pt x="19265" y="18836"/>
                  </a:cubicBezTo>
                  <a:cubicBezTo>
                    <a:pt x="19425" y="18813"/>
                    <a:pt x="19539" y="18722"/>
                    <a:pt x="19608" y="18585"/>
                  </a:cubicBezTo>
                  <a:cubicBezTo>
                    <a:pt x="19630" y="18585"/>
                    <a:pt x="19653" y="18608"/>
                    <a:pt x="19676" y="18608"/>
                  </a:cubicBezTo>
                  <a:cubicBezTo>
                    <a:pt x="20064" y="18517"/>
                    <a:pt x="20566" y="18585"/>
                    <a:pt x="20703" y="18037"/>
                  </a:cubicBezTo>
                  <a:cubicBezTo>
                    <a:pt x="20749" y="18037"/>
                    <a:pt x="20794" y="18014"/>
                    <a:pt x="20840" y="17992"/>
                  </a:cubicBezTo>
                  <a:cubicBezTo>
                    <a:pt x="20931" y="17923"/>
                    <a:pt x="21023" y="17878"/>
                    <a:pt x="21114" y="17832"/>
                  </a:cubicBezTo>
                  <a:cubicBezTo>
                    <a:pt x="21251" y="17786"/>
                    <a:pt x="21365" y="17741"/>
                    <a:pt x="21479" y="17672"/>
                  </a:cubicBezTo>
                  <a:cubicBezTo>
                    <a:pt x="21548" y="17649"/>
                    <a:pt x="21593" y="17626"/>
                    <a:pt x="21662" y="17626"/>
                  </a:cubicBezTo>
                  <a:cubicBezTo>
                    <a:pt x="21730" y="17604"/>
                    <a:pt x="21799" y="17558"/>
                    <a:pt x="21867" y="17535"/>
                  </a:cubicBezTo>
                  <a:cubicBezTo>
                    <a:pt x="21936" y="17489"/>
                    <a:pt x="21981" y="17467"/>
                    <a:pt x="22050" y="17421"/>
                  </a:cubicBezTo>
                  <a:cubicBezTo>
                    <a:pt x="22118" y="17398"/>
                    <a:pt x="22164" y="17353"/>
                    <a:pt x="22232" y="17284"/>
                  </a:cubicBezTo>
                  <a:lnTo>
                    <a:pt x="22210" y="17284"/>
                  </a:lnTo>
                  <a:cubicBezTo>
                    <a:pt x="22210" y="17261"/>
                    <a:pt x="22232" y="17261"/>
                    <a:pt x="22232" y="17238"/>
                  </a:cubicBezTo>
                  <a:close/>
                  <a:moveTo>
                    <a:pt x="45834" y="47139"/>
                  </a:moveTo>
                  <a:cubicBezTo>
                    <a:pt x="45805" y="47159"/>
                    <a:pt x="45788" y="47166"/>
                    <a:pt x="45782" y="47166"/>
                  </a:cubicBezTo>
                  <a:cubicBezTo>
                    <a:pt x="45773" y="47166"/>
                    <a:pt x="45785" y="47153"/>
                    <a:pt x="45811" y="47139"/>
                  </a:cubicBezTo>
                  <a:close/>
                  <a:moveTo>
                    <a:pt x="16754" y="49696"/>
                  </a:moveTo>
                  <a:cubicBezTo>
                    <a:pt x="16754" y="49696"/>
                    <a:pt x="16754" y="49696"/>
                    <a:pt x="16754" y="49719"/>
                  </a:cubicBezTo>
                  <a:lnTo>
                    <a:pt x="16732" y="49719"/>
                  </a:lnTo>
                  <a:cubicBezTo>
                    <a:pt x="16732" y="49719"/>
                    <a:pt x="16754" y="49696"/>
                    <a:pt x="16754" y="49696"/>
                  </a:cubicBezTo>
                  <a:close/>
                  <a:moveTo>
                    <a:pt x="36841" y="49901"/>
                  </a:moveTo>
                  <a:cubicBezTo>
                    <a:pt x="36841" y="49901"/>
                    <a:pt x="36863" y="49924"/>
                    <a:pt x="36863" y="49924"/>
                  </a:cubicBezTo>
                  <a:lnTo>
                    <a:pt x="36841" y="49924"/>
                  </a:lnTo>
                  <a:lnTo>
                    <a:pt x="36841" y="49901"/>
                  </a:lnTo>
                  <a:close/>
                  <a:moveTo>
                    <a:pt x="23328" y="47345"/>
                  </a:moveTo>
                  <a:cubicBezTo>
                    <a:pt x="23328" y="47391"/>
                    <a:pt x="23351" y="47413"/>
                    <a:pt x="23351" y="47459"/>
                  </a:cubicBezTo>
                  <a:cubicBezTo>
                    <a:pt x="23965" y="47635"/>
                    <a:pt x="24589" y="47716"/>
                    <a:pt x="25223" y="47716"/>
                  </a:cubicBezTo>
                  <a:cubicBezTo>
                    <a:pt x="25577" y="47716"/>
                    <a:pt x="25935" y="47691"/>
                    <a:pt x="26295" y="47642"/>
                  </a:cubicBezTo>
                  <a:lnTo>
                    <a:pt x="26364" y="47642"/>
                  </a:lnTo>
                  <a:cubicBezTo>
                    <a:pt x="26455" y="47801"/>
                    <a:pt x="26455" y="48007"/>
                    <a:pt x="26455" y="48212"/>
                  </a:cubicBezTo>
                  <a:cubicBezTo>
                    <a:pt x="26455" y="48441"/>
                    <a:pt x="26387" y="48692"/>
                    <a:pt x="26546" y="48897"/>
                  </a:cubicBezTo>
                  <a:cubicBezTo>
                    <a:pt x="26524" y="48966"/>
                    <a:pt x="26524" y="48988"/>
                    <a:pt x="26569" y="49011"/>
                  </a:cubicBezTo>
                  <a:cubicBezTo>
                    <a:pt x="26638" y="49354"/>
                    <a:pt x="26478" y="49696"/>
                    <a:pt x="26729" y="50015"/>
                  </a:cubicBezTo>
                  <a:cubicBezTo>
                    <a:pt x="26729" y="50700"/>
                    <a:pt x="26752" y="51408"/>
                    <a:pt x="26752" y="52115"/>
                  </a:cubicBezTo>
                  <a:cubicBezTo>
                    <a:pt x="26752" y="52184"/>
                    <a:pt x="26775" y="52252"/>
                    <a:pt x="26775" y="52298"/>
                  </a:cubicBezTo>
                  <a:cubicBezTo>
                    <a:pt x="26663" y="52494"/>
                    <a:pt x="26499" y="52518"/>
                    <a:pt x="26332" y="52518"/>
                  </a:cubicBezTo>
                  <a:cubicBezTo>
                    <a:pt x="26276" y="52518"/>
                    <a:pt x="26221" y="52516"/>
                    <a:pt x="26166" y="52516"/>
                  </a:cubicBezTo>
                  <a:cubicBezTo>
                    <a:pt x="26117" y="52516"/>
                    <a:pt x="26068" y="52518"/>
                    <a:pt x="26021" y="52526"/>
                  </a:cubicBezTo>
                  <a:cubicBezTo>
                    <a:pt x="25320" y="52501"/>
                    <a:pt x="24626" y="52483"/>
                    <a:pt x="23931" y="52483"/>
                  </a:cubicBezTo>
                  <a:cubicBezTo>
                    <a:pt x="23359" y="52483"/>
                    <a:pt x="22787" y="52495"/>
                    <a:pt x="22210" y="52526"/>
                  </a:cubicBezTo>
                  <a:cubicBezTo>
                    <a:pt x="22027" y="52503"/>
                    <a:pt x="21844" y="52481"/>
                    <a:pt x="21662" y="52458"/>
                  </a:cubicBezTo>
                  <a:cubicBezTo>
                    <a:pt x="21799" y="52047"/>
                    <a:pt x="21913" y="51636"/>
                    <a:pt x="21822" y="51202"/>
                  </a:cubicBezTo>
                  <a:cubicBezTo>
                    <a:pt x="21844" y="50769"/>
                    <a:pt x="21936" y="50335"/>
                    <a:pt x="21776" y="49924"/>
                  </a:cubicBezTo>
                  <a:cubicBezTo>
                    <a:pt x="21799" y="49742"/>
                    <a:pt x="21799" y="49559"/>
                    <a:pt x="21822" y="49376"/>
                  </a:cubicBezTo>
                  <a:cubicBezTo>
                    <a:pt x="21867" y="49262"/>
                    <a:pt x="21867" y="49125"/>
                    <a:pt x="21799" y="49011"/>
                  </a:cubicBezTo>
                  <a:cubicBezTo>
                    <a:pt x="21776" y="48692"/>
                    <a:pt x="21890" y="48349"/>
                    <a:pt x="21662" y="48053"/>
                  </a:cubicBezTo>
                  <a:cubicBezTo>
                    <a:pt x="21685" y="48030"/>
                    <a:pt x="21685" y="48030"/>
                    <a:pt x="21685" y="48030"/>
                  </a:cubicBezTo>
                  <a:cubicBezTo>
                    <a:pt x="21685" y="48007"/>
                    <a:pt x="21707" y="47984"/>
                    <a:pt x="21707" y="47961"/>
                  </a:cubicBezTo>
                  <a:cubicBezTo>
                    <a:pt x="21707" y="47893"/>
                    <a:pt x="21707" y="47847"/>
                    <a:pt x="21685" y="47801"/>
                  </a:cubicBezTo>
                  <a:cubicBezTo>
                    <a:pt x="21797" y="47783"/>
                    <a:pt x="21911" y="47778"/>
                    <a:pt x="22027" y="47778"/>
                  </a:cubicBezTo>
                  <a:cubicBezTo>
                    <a:pt x="22129" y="47778"/>
                    <a:pt x="22231" y="47782"/>
                    <a:pt x="22333" y="47782"/>
                  </a:cubicBezTo>
                  <a:cubicBezTo>
                    <a:pt x="22682" y="47782"/>
                    <a:pt x="23024" y="47742"/>
                    <a:pt x="23305" y="47391"/>
                  </a:cubicBezTo>
                  <a:cubicBezTo>
                    <a:pt x="23305" y="47368"/>
                    <a:pt x="23328" y="47368"/>
                    <a:pt x="23328" y="47345"/>
                  </a:cubicBezTo>
                  <a:close/>
                  <a:moveTo>
                    <a:pt x="20931" y="47482"/>
                  </a:moveTo>
                  <a:cubicBezTo>
                    <a:pt x="20931" y="47482"/>
                    <a:pt x="20931" y="47505"/>
                    <a:pt x="20931" y="47505"/>
                  </a:cubicBezTo>
                  <a:cubicBezTo>
                    <a:pt x="21000" y="47596"/>
                    <a:pt x="21046" y="47687"/>
                    <a:pt x="21068" y="47801"/>
                  </a:cubicBezTo>
                  <a:cubicBezTo>
                    <a:pt x="21091" y="47916"/>
                    <a:pt x="21114" y="48030"/>
                    <a:pt x="21160" y="48121"/>
                  </a:cubicBezTo>
                  <a:cubicBezTo>
                    <a:pt x="21182" y="48189"/>
                    <a:pt x="21228" y="48235"/>
                    <a:pt x="21297" y="48281"/>
                  </a:cubicBezTo>
                  <a:lnTo>
                    <a:pt x="21274" y="48281"/>
                  </a:lnTo>
                  <a:lnTo>
                    <a:pt x="21251" y="48258"/>
                  </a:lnTo>
                  <a:lnTo>
                    <a:pt x="21251" y="48258"/>
                  </a:lnTo>
                  <a:cubicBezTo>
                    <a:pt x="21114" y="48463"/>
                    <a:pt x="21068" y="48646"/>
                    <a:pt x="21274" y="48829"/>
                  </a:cubicBezTo>
                  <a:cubicBezTo>
                    <a:pt x="21297" y="49148"/>
                    <a:pt x="21297" y="49445"/>
                    <a:pt x="21297" y="49742"/>
                  </a:cubicBezTo>
                  <a:cubicBezTo>
                    <a:pt x="21297" y="49810"/>
                    <a:pt x="21297" y="49879"/>
                    <a:pt x="21319" y="49924"/>
                  </a:cubicBezTo>
                  <a:cubicBezTo>
                    <a:pt x="21297" y="49993"/>
                    <a:pt x="21274" y="50061"/>
                    <a:pt x="21297" y="50107"/>
                  </a:cubicBezTo>
                  <a:cubicBezTo>
                    <a:pt x="21228" y="50221"/>
                    <a:pt x="21182" y="50335"/>
                    <a:pt x="21114" y="50449"/>
                  </a:cubicBezTo>
                  <a:cubicBezTo>
                    <a:pt x="21228" y="50632"/>
                    <a:pt x="21091" y="50860"/>
                    <a:pt x="21251" y="51043"/>
                  </a:cubicBezTo>
                  <a:cubicBezTo>
                    <a:pt x="21228" y="51065"/>
                    <a:pt x="21205" y="51088"/>
                    <a:pt x="21182" y="51111"/>
                  </a:cubicBezTo>
                  <a:cubicBezTo>
                    <a:pt x="21000" y="51431"/>
                    <a:pt x="21114" y="51773"/>
                    <a:pt x="21000" y="52115"/>
                  </a:cubicBezTo>
                  <a:cubicBezTo>
                    <a:pt x="20822" y="52306"/>
                    <a:pt x="20617" y="52348"/>
                    <a:pt x="20406" y="52348"/>
                  </a:cubicBezTo>
                  <a:cubicBezTo>
                    <a:pt x="20238" y="52348"/>
                    <a:pt x="20067" y="52321"/>
                    <a:pt x="19904" y="52321"/>
                  </a:cubicBezTo>
                  <a:cubicBezTo>
                    <a:pt x="19665" y="52315"/>
                    <a:pt x="19425" y="52311"/>
                    <a:pt x="19186" y="52311"/>
                  </a:cubicBezTo>
                  <a:cubicBezTo>
                    <a:pt x="18468" y="52311"/>
                    <a:pt x="17753" y="52349"/>
                    <a:pt x="17051" y="52503"/>
                  </a:cubicBezTo>
                  <a:cubicBezTo>
                    <a:pt x="17028" y="52526"/>
                    <a:pt x="17028" y="52572"/>
                    <a:pt x="17005" y="52618"/>
                  </a:cubicBezTo>
                  <a:cubicBezTo>
                    <a:pt x="17005" y="52389"/>
                    <a:pt x="16868" y="52230"/>
                    <a:pt x="16800" y="52024"/>
                  </a:cubicBezTo>
                  <a:cubicBezTo>
                    <a:pt x="16800" y="52001"/>
                    <a:pt x="16800" y="52001"/>
                    <a:pt x="16777" y="51978"/>
                  </a:cubicBezTo>
                  <a:lnTo>
                    <a:pt x="16777" y="51978"/>
                  </a:lnTo>
                  <a:cubicBezTo>
                    <a:pt x="16794" y="51984"/>
                    <a:pt x="16809" y="51987"/>
                    <a:pt x="16821" y="51987"/>
                  </a:cubicBezTo>
                  <a:cubicBezTo>
                    <a:pt x="16857" y="51987"/>
                    <a:pt x="16874" y="51961"/>
                    <a:pt x="16891" y="51910"/>
                  </a:cubicBezTo>
                  <a:cubicBezTo>
                    <a:pt x="16891" y="51796"/>
                    <a:pt x="16891" y="51682"/>
                    <a:pt x="16914" y="51568"/>
                  </a:cubicBezTo>
                  <a:cubicBezTo>
                    <a:pt x="17211" y="50814"/>
                    <a:pt x="17165" y="50084"/>
                    <a:pt x="16868" y="49331"/>
                  </a:cubicBezTo>
                  <a:cubicBezTo>
                    <a:pt x="16663" y="48851"/>
                    <a:pt x="17074" y="48326"/>
                    <a:pt x="16754" y="47870"/>
                  </a:cubicBezTo>
                  <a:cubicBezTo>
                    <a:pt x="16754" y="47847"/>
                    <a:pt x="16754" y="47801"/>
                    <a:pt x="16754" y="47779"/>
                  </a:cubicBezTo>
                  <a:cubicBezTo>
                    <a:pt x="16800" y="47779"/>
                    <a:pt x="16846" y="47801"/>
                    <a:pt x="16891" y="47801"/>
                  </a:cubicBezTo>
                  <a:cubicBezTo>
                    <a:pt x="17292" y="47828"/>
                    <a:pt x="17701" y="47839"/>
                    <a:pt x="18109" y="47839"/>
                  </a:cubicBezTo>
                  <a:cubicBezTo>
                    <a:pt x="18397" y="47839"/>
                    <a:pt x="18685" y="47834"/>
                    <a:pt x="18968" y="47824"/>
                  </a:cubicBezTo>
                  <a:cubicBezTo>
                    <a:pt x="19016" y="47823"/>
                    <a:pt x="19063" y="47822"/>
                    <a:pt x="19110" y="47822"/>
                  </a:cubicBezTo>
                  <a:cubicBezTo>
                    <a:pt x="19328" y="47822"/>
                    <a:pt x="19550" y="47836"/>
                    <a:pt x="19770" y="47836"/>
                  </a:cubicBezTo>
                  <a:cubicBezTo>
                    <a:pt x="20155" y="47836"/>
                    <a:pt x="20536" y="47792"/>
                    <a:pt x="20886" y="47550"/>
                  </a:cubicBezTo>
                  <a:cubicBezTo>
                    <a:pt x="20909" y="47528"/>
                    <a:pt x="20909" y="47505"/>
                    <a:pt x="20931" y="47482"/>
                  </a:cubicBezTo>
                  <a:close/>
                  <a:moveTo>
                    <a:pt x="30405" y="47384"/>
                  </a:moveTo>
                  <a:cubicBezTo>
                    <a:pt x="30406" y="47391"/>
                    <a:pt x="30412" y="47391"/>
                    <a:pt x="30427" y="47391"/>
                  </a:cubicBezTo>
                  <a:cubicBezTo>
                    <a:pt x="30475" y="47407"/>
                    <a:pt x="30524" y="47423"/>
                    <a:pt x="30580" y="47423"/>
                  </a:cubicBezTo>
                  <a:cubicBezTo>
                    <a:pt x="30603" y="47423"/>
                    <a:pt x="30628" y="47420"/>
                    <a:pt x="30655" y="47413"/>
                  </a:cubicBezTo>
                  <a:cubicBezTo>
                    <a:pt x="30678" y="47436"/>
                    <a:pt x="30723" y="47459"/>
                    <a:pt x="30746" y="47482"/>
                  </a:cubicBezTo>
                  <a:cubicBezTo>
                    <a:pt x="30997" y="47573"/>
                    <a:pt x="31226" y="47710"/>
                    <a:pt x="31408" y="47916"/>
                  </a:cubicBezTo>
                  <a:cubicBezTo>
                    <a:pt x="31454" y="47938"/>
                    <a:pt x="31477" y="47961"/>
                    <a:pt x="31522" y="47984"/>
                  </a:cubicBezTo>
                  <a:cubicBezTo>
                    <a:pt x="31500" y="48189"/>
                    <a:pt x="31431" y="48418"/>
                    <a:pt x="31522" y="48646"/>
                  </a:cubicBezTo>
                  <a:cubicBezTo>
                    <a:pt x="31500" y="48714"/>
                    <a:pt x="31500" y="48783"/>
                    <a:pt x="31545" y="48829"/>
                  </a:cubicBezTo>
                  <a:cubicBezTo>
                    <a:pt x="31522" y="49559"/>
                    <a:pt x="31522" y="50289"/>
                    <a:pt x="31500" y="51020"/>
                  </a:cubicBezTo>
                  <a:cubicBezTo>
                    <a:pt x="31500" y="51088"/>
                    <a:pt x="31500" y="51157"/>
                    <a:pt x="31500" y="51202"/>
                  </a:cubicBezTo>
                  <a:lnTo>
                    <a:pt x="31477" y="51750"/>
                  </a:lnTo>
                  <a:cubicBezTo>
                    <a:pt x="31226" y="52001"/>
                    <a:pt x="31431" y="52366"/>
                    <a:pt x="31271" y="52640"/>
                  </a:cubicBezTo>
                  <a:cubicBezTo>
                    <a:pt x="31087" y="52579"/>
                    <a:pt x="30907" y="52558"/>
                    <a:pt x="30728" y="52558"/>
                  </a:cubicBezTo>
                  <a:cubicBezTo>
                    <a:pt x="30442" y="52558"/>
                    <a:pt x="30160" y="52612"/>
                    <a:pt x="29879" y="52640"/>
                  </a:cubicBezTo>
                  <a:cubicBezTo>
                    <a:pt x="29788" y="52549"/>
                    <a:pt x="29673" y="52549"/>
                    <a:pt x="29559" y="52549"/>
                  </a:cubicBezTo>
                  <a:cubicBezTo>
                    <a:pt x="28829" y="52526"/>
                    <a:pt x="28076" y="52572"/>
                    <a:pt x="27345" y="52435"/>
                  </a:cubicBezTo>
                  <a:cubicBezTo>
                    <a:pt x="27345" y="52389"/>
                    <a:pt x="27345" y="52344"/>
                    <a:pt x="27300" y="52298"/>
                  </a:cubicBezTo>
                  <a:cubicBezTo>
                    <a:pt x="27345" y="52252"/>
                    <a:pt x="27345" y="52207"/>
                    <a:pt x="27322" y="52161"/>
                  </a:cubicBezTo>
                  <a:cubicBezTo>
                    <a:pt x="27482" y="51339"/>
                    <a:pt x="27300" y="50540"/>
                    <a:pt x="27117" y="49742"/>
                  </a:cubicBezTo>
                  <a:cubicBezTo>
                    <a:pt x="27071" y="49742"/>
                    <a:pt x="27049" y="49696"/>
                    <a:pt x="27026" y="49650"/>
                  </a:cubicBezTo>
                  <a:lnTo>
                    <a:pt x="27026" y="49650"/>
                  </a:lnTo>
                  <a:cubicBezTo>
                    <a:pt x="27049" y="49673"/>
                    <a:pt x="27071" y="49696"/>
                    <a:pt x="27117" y="49742"/>
                  </a:cubicBezTo>
                  <a:cubicBezTo>
                    <a:pt x="27094" y="49399"/>
                    <a:pt x="27071" y="49034"/>
                    <a:pt x="27003" y="48692"/>
                  </a:cubicBezTo>
                  <a:cubicBezTo>
                    <a:pt x="26866" y="48007"/>
                    <a:pt x="26820" y="47779"/>
                    <a:pt x="27049" y="47619"/>
                  </a:cubicBezTo>
                  <a:lnTo>
                    <a:pt x="27574" y="47619"/>
                  </a:lnTo>
                  <a:cubicBezTo>
                    <a:pt x="27636" y="47616"/>
                    <a:pt x="27698" y="47614"/>
                    <a:pt x="27761" y="47614"/>
                  </a:cubicBezTo>
                  <a:cubicBezTo>
                    <a:pt x="28137" y="47614"/>
                    <a:pt x="28526" y="47664"/>
                    <a:pt x="28897" y="47664"/>
                  </a:cubicBezTo>
                  <a:cubicBezTo>
                    <a:pt x="29174" y="47676"/>
                    <a:pt x="29457" y="47739"/>
                    <a:pt x="29729" y="47739"/>
                  </a:cubicBezTo>
                  <a:cubicBezTo>
                    <a:pt x="29974" y="47739"/>
                    <a:pt x="30211" y="47688"/>
                    <a:pt x="30427" y="47505"/>
                  </a:cubicBezTo>
                  <a:cubicBezTo>
                    <a:pt x="30427" y="47464"/>
                    <a:pt x="30409" y="47424"/>
                    <a:pt x="30405" y="47384"/>
                  </a:cubicBezTo>
                  <a:close/>
                  <a:moveTo>
                    <a:pt x="39466" y="47368"/>
                  </a:moveTo>
                  <a:cubicBezTo>
                    <a:pt x="39488" y="47391"/>
                    <a:pt x="39511" y="47436"/>
                    <a:pt x="39557" y="47459"/>
                  </a:cubicBezTo>
                  <a:cubicBezTo>
                    <a:pt x="39854" y="47596"/>
                    <a:pt x="40105" y="47779"/>
                    <a:pt x="40264" y="48075"/>
                  </a:cubicBezTo>
                  <a:cubicBezTo>
                    <a:pt x="40333" y="48212"/>
                    <a:pt x="40424" y="48326"/>
                    <a:pt x="40493" y="48486"/>
                  </a:cubicBezTo>
                  <a:cubicBezTo>
                    <a:pt x="40516" y="48555"/>
                    <a:pt x="40538" y="48623"/>
                    <a:pt x="40561" y="48692"/>
                  </a:cubicBezTo>
                  <a:cubicBezTo>
                    <a:pt x="40584" y="48760"/>
                    <a:pt x="40584" y="48806"/>
                    <a:pt x="40607" y="48874"/>
                  </a:cubicBezTo>
                  <a:cubicBezTo>
                    <a:pt x="40630" y="49376"/>
                    <a:pt x="40789" y="49879"/>
                    <a:pt x="40972" y="50358"/>
                  </a:cubicBezTo>
                  <a:cubicBezTo>
                    <a:pt x="40949" y="50404"/>
                    <a:pt x="40949" y="50449"/>
                    <a:pt x="40995" y="50472"/>
                  </a:cubicBezTo>
                  <a:cubicBezTo>
                    <a:pt x="41132" y="51020"/>
                    <a:pt x="40858" y="51613"/>
                    <a:pt x="41155" y="52138"/>
                  </a:cubicBezTo>
                  <a:lnTo>
                    <a:pt x="41132" y="52138"/>
                  </a:lnTo>
                  <a:cubicBezTo>
                    <a:pt x="41155" y="52207"/>
                    <a:pt x="41155" y="52298"/>
                    <a:pt x="41155" y="52366"/>
                  </a:cubicBezTo>
                  <a:cubicBezTo>
                    <a:pt x="41109" y="52366"/>
                    <a:pt x="41063" y="52389"/>
                    <a:pt x="41018" y="52412"/>
                  </a:cubicBezTo>
                  <a:cubicBezTo>
                    <a:pt x="40995" y="52458"/>
                    <a:pt x="40972" y="52481"/>
                    <a:pt x="40972" y="52526"/>
                  </a:cubicBezTo>
                  <a:cubicBezTo>
                    <a:pt x="40739" y="52526"/>
                    <a:pt x="40515" y="52477"/>
                    <a:pt x="40293" y="52477"/>
                  </a:cubicBezTo>
                  <a:cubicBezTo>
                    <a:pt x="40146" y="52477"/>
                    <a:pt x="40000" y="52499"/>
                    <a:pt x="39854" y="52572"/>
                  </a:cubicBezTo>
                  <a:cubicBezTo>
                    <a:pt x="39785" y="52526"/>
                    <a:pt x="39739" y="52503"/>
                    <a:pt x="39671" y="52481"/>
                  </a:cubicBezTo>
                  <a:cubicBezTo>
                    <a:pt x="39435" y="52481"/>
                    <a:pt x="39198" y="52375"/>
                    <a:pt x="38968" y="52375"/>
                  </a:cubicBezTo>
                  <a:cubicBezTo>
                    <a:pt x="38843" y="52375"/>
                    <a:pt x="38719" y="52407"/>
                    <a:pt x="38598" y="52503"/>
                  </a:cubicBezTo>
                  <a:cubicBezTo>
                    <a:pt x="38598" y="52549"/>
                    <a:pt x="38575" y="52595"/>
                    <a:pt x="38553" y="52618"/>
                  </a:cubicBezTo>
                  <a:cubicBezTo>
                    <a:pt x="38530" y="52618"/>
                    <a:pt x="38484" y="52618"/>
                    <a:pt x="38461" y="52640"/>
                  </a:cubicBezTo>
                  <a:cubicBezTo>
                    <a:pt x="38340" y="52543"/>
                    <a:pt x="38225" y="52491"/>
                    <a:pt x="38113" y="52491"/>
                  </a:cubicBezTo>
                  <a:cubicBezTo>
                    <a:pt x="38015" y="52491"/>
                    <a:pt x="37918" y="52532"/>
                    <a:pt x="37822" y="52618"/>
                  </a:cubicBezTo>
                  <a:cubicBezTo>
                    <a:pt x="37731" y="52640"/>
                    <a:pt x="37662" y="52640"/>
                    <a:pt x="37594" y="52640"/>
                  </a:cubicBezTo>
                  <a:cubicBezTo>
                    <a:pt x="37503" y="52595"/>
                    <a:pt x="37434" y="52526"/>
                    <a:pt x="37366" y="52458"/>
                  </a:cubicBezTo>
                  <a:lnTo>
                    <a:pt x="37366" y="52458"/>
                  </a:lnTo>
                  <a:cubicBezTo>
                    <a:pt x="37367" y="52124"/>
                    <a:pt x="37387" y="51812"/>
                    <a:pt x="37343" y="51499"/>
                  </a:cubicBezTo>
                  <a:cubicBezTo>
                    <a:pt x="37251" y="50837"/>
                    <a:pt x="37480" y="50175"/>
                    <a:pt x="37183" y="49559"/>
                  </a:cubicBezTo>
                  <a:cubicBezTo>
                    <a:pt x="37229" y="49490"/>
                    <a:pt x="37206" y="49445"/>
                    <a:pt x="37160" y="49376"/>
                  </a:cubicBezTo>
                  <a:cubicBezTo>
                    <a:pt x="37160" y="49331"/>
                    <a:pt x="37160" y="49262"/>
                    <a:pt x="37160" y="49194"/>
                  </a:cubicBezTo>
                  <a:cubicBezTo>
                    <a:pt x="37160" y="49080"/>
                    <a:pt x="37160" y="48966"/>
                    <a:pt x="37160" y="48829"/>
                  </a:cubicBezTo>
                  <a:cubicBezTo>
                    <a:pt x="37160" y="48783"/>
                    <a:pt x="37160" y="48714"/>
                    <a:pt x="37160" y="48646"/>
                  </a:cubicBezTo>
                  <a:cubicBezTo>
                    <a:pt x="37137" y="48600"/>
                    <a:pt x="37137" y="48532"/>
                    <a:pt x="37137" y="48463"/>
                  </a:cubicBezTo>
                  <a:cubicBezTo>
                    <a:pt x="37183" y="48326"/>
                    <a:pt x="37137" y="48189"/>
                    <a:pt x="37000" y="48075"/>
                  </a:cubicBezTo>
                  <a:cubicBezTo>
                    <a:pt x="36909" y="47710"/>
                    <a:pt x="37092" y="47550"/>
                    <a:pt x="37343" y="47459"/>
                  </a:cubicBezTo>
                  <a:cubicBezTo>
                    <a:pt x="37411" y="47459"/>
                    <a:pt x="37480" y="47436"/>
                    <a:pt x="37548" y="47391"/>
                  </a:cubicBezTo>
                  <a:lnTo>
                    <a:pt x="37525" y="47368"/>
                  </a:lnTo>
                  <a:lnTo>
                    <a:pt x="37525" y="47368"/>
                  </a:lnTo>
                  <a:cubicBezTo>
                    <a:pt x="37845" y="47391"/>
                    <a:pt x="38170" y="47402"/>
                    <a:pt x="38495" y="47402"/>
                  </a:cubicBezTo>
                  <a:cubicBezTo>
                    <a:pt x="38821" y="47402"/>
                    <a:pt x="39146" y="47391"/>
                    <a:pt x="39466" y="47368"/>
                  </a:cubicBezTo>
                  <a:close/>
                  <a:moveTo>
                    <a:pt x="46039" y="47322"/>
                  </a:moveTo>
                  <a:cubicBezTo>
                    <a:pt x="46062" y="47345"/>
                    <a:pt x="46062" y="47345"/>
                    <a:pt x="46062" y="47345"/>
                  </a:cubicBezTo>
                  <a:cubicBezTo>
                    <a:pt x="46086" y="47385"/>
                    <a:pt x="46090" y="47394"/>
                    <a:pt x="46088" y="47394"/>
                  </a:cubicBezTo>
                  <a:cubicBezTo>
                    <a:pt x="46086" y="47394"/>
                    <a:pt x="46079" y="47387"/>
                    <a:pt x="46075" y="47387"/>
                  </a:cubicBezTo>
                  <a:lnTo>
                    <a:pt x="46075" y="47387"/>
                  </a:lnTo>
                  <a:cubicBezTo>
                    <a:pt x="46070" y="47387"/>
                    <a:pt x="46069" y="47396"/>
                    <a:pt x="46085" y="47436"/>
                  </a:cubicBezTo>
                  <a:cubicBezTo>
                    <a:pt x="46153" y="47482"/>
                    <a:pt x="46245" y="47528"/>
                    <a:pt x="46313" y="47550"/>
                  </a:cubicBezTo>
                  <a:cubicBezTo>
                    <a:pt x="46632" y="47595"/>
                    <a:pt x="46950" y="47611"/>
                    <a:pt x="47269" y="47611"/>
                  </a:cubicBezTo>
                  <a:cubicBezTo>
                    <a:pt x="47772" y="47611"/>
                    <a:pt x="48275" y="47569"/>
                    <a:pt x="48778" y="47528"/>
                  </a:cubicBezTo>
                  <a:lnTo>
                    <a:pt x="48778" y="47528"/>
                  </a:lnTo>
                  <a:cubicBezTo>
                    <a:pt x="48687" y="47801"/>
                    <a:pt x="48847" y="48007"/>
                    <a:pt x="49121" y="48167"/>
                  </a:cubicBezTo>
                  <a:lnTo>
                    <a:pt x="49189" y="48167"/>
                  </a:lnTo>
                  <a:cubicBezTo>
                    <a:pt x="49212" y="48258"/>
                    <a:pt x="49258" y="48349"/>
                    <a:pt x="49326" y="48418"/>
                  </a:cubicBezTo>
                  <a:cubicBezTo>
                    <a:pt x="49326" y="48463"/>
                    <a:pt x="49303" y="48509"/>
                    <a:pt x="49303" y="48577"/>
                  </a:cubicBezTo>
                  <a:cubicBezTo>
                    <a:pt x="49372" y="48920"/>
                    <a:pt x="49509" y="49194"/>
                    <a:pt x="49874" y="49285"/>
                  </a:cubicBezTo>
                  <a:cubicBezTo>
                    <a:pt x="49874" y="49308"/>
                    <a:pt x="49874" y="49354"/>
                    <a:pt x="49874" y="49376"/>
                  </a:cubicBezTo>
                  <a:cubicBezTo>
                    <a:pt x="49897" y="49468"/>
                    <a:pt x="49942" y="49559"/>
                    <a:pt x="50011" y="49627"/>
                  </a:cubicBezTo>
                  <a:cubicBezTo>
                    <a:pt x="50034" y="49673"/>
                    <a:pt x="50056" y="49696"/>
                    <a:pt x="50102" y="49719"/>
                  </a:cubicBezTo>
                  <a:cubicBezTo>
                    <a:pt x="50102" y="49719"/>
                    <a:pt x="50079" y="49742"/>
                    <a:pt x="50079" y="49764"/>
                  </a:cubicBezTo>
                  <a:cubicBezTo>
                    <a:pt x="50034" y="50061"/>
                    <a:pt x="50262" y="50289"/>
                    <a:pt x="50376" y="50563"/>
                  </a:cubicBezTo>
                  <a:cubicBezTo>
                    <a:pt x="50696" y="50974"/>
                    <a:pt x="50810" y="51590"/>
                    <a:pt x="51380" y="51796"/>
                  </a:cubicBezTo>
                  <a:cubicBezTo>
                    <a:pt x="51380" y="51796"/>
                    <a:pt x="51398" y="51796"/>
                    <a:pt x="51402" y="51781"/>
                  </a:cubicBezTo>
                  <a:lnTo>
                    <a:pt x="51402" y="51781"/>
                  </a:lnTo>
                  <a:cubicBezTo>
                    <a:pt x="51359" y="52118"/>
                    <a:pt x="51474" y="52322"/>
                    <a:pt x="51746" y="52435"/>
                  </a:cubicBezTo>
                  <a:cubicBezTo>
                    <a:pt x="51723" y="52458"/>
                    <a:pt x="51723" y="52481"/>
                    <a:pt x="51723" y="52503"/>
                  </a:cubicBezTo>
                  <a:cubicBezTo>
                    <a:pt x="51281" y="52592"/>
                    <a:pt x="50840" y="52632"/>
                    <a:pt x="50399" y="52632"/>
                  </a:cubicBezTo>
                  <a:cubicBezTo>
                    <a:pt x="49927" y="52632"/>
                    <a:pt x="49455" y="52586"/>
                    <a:pt x="48984" y="52503"/>
                  </a:cubicBezTo>
                  <a:cubicBezTo>
                    <a:pt x="48824" y="52469"/>
                    <a:pt x="48670" y="52446"/>
                    <a:pt x="48516" y="52446"/>
                  </a:cubicBezTo>
                  <a:cubicBezTo>
                    <a:pt x="48362" y="52446"/>
                    <a:pt x="48208" y="52469"/>
                    <a:pt x="48048" y="52526"/>
                  </a:cubicBezTo>
                  <a:cubicBezTo>
                    <a:pt x="47957" y="52549"/>
                    <a:pt x="47888" y="52595"/>
                    <a:pt x="47842" y="52640"/>
                  </a:cubicBezTo>
                  <a:cubicBezTo>
                    <a:pt x="47409" y="52640"/>
                    <a:pt x="47044" y="52549"/>
                    <a:pt x="46952" y="52024"/>
                  </a:cubicBezTo>
                  <a:cubicBezTo>
                    <a:pt x="46907" y="51796"/>
                    <a:pt x="46747" y="51590"/>
                    <a:pt x="46633" y="51385"/>
                  </a:cubicBezTo>
                  <a:cubicBezTo>
                    <a:pt x="46633" y="51271"/>
                    <a:pt x="46587" y="51180"/>
                    <a:pt x="46496" y="51111"/>
                  </a:cubicBezTo>
                  <a:cubicBezTo>
                    <a:pt x="46587" y="51020"/>
                    <a:pt x="46610" y="50928"/>
                    <a:pt x="46473" y="50860"/>
                  </a:cubicBezTo>
                  <a:lnTo>
                    <a:pt x="46473" y="50837"/>
                  </a:lnTo>
                  <a:cubicBezTo>
                    <a:pt x="46427" y="50769"/>
                    <a:pt x="46336" y="50723"/>
                    <a:pt x="46313" y="50655"/>
                  </a:cubicBezTo>
                  <a:lnTo>
                    <a:pt x="46313" y="50655"/>
                  </a:lnTo>
                  <a:cubicBezTo>
                    <a:pt x="46359" y="50723"/>
                    <a:pt x="46427" y="50769"/>
                    <a:pt x="46473" y="50837"/>
                  </a:cubicBezTo>
                  <a:cubicBezTo>
                    <a:pt x="46450" y="50746"/>
                    <a:pt x="46427" y="50677"/>
                    <a:pt x="46336" y="50632"/>
                  </a:cubicBezTo>
                  <a:cubicBezTo>
                    <a:pt x="46313" y="50472"/>
                    <a:pt x="46267" y="50335"/>
                    <a:pt x="46131" y="50221"/>
                  </a:cubicBezTo>
                  <a:cubicBezTo>
                    <a:pt x="46153" y="50175"/>
                    <a:pt x="46153" y="50130"/>
                    <a:pt x="46108" y="50107"/>
                  </a:cubicBezTo>
                  <a:cubicBezTo>
                    <a:pt x="46108" y="49856"/>
                    <a:pt x="46199" y="49582"/>
                    <a:pt x="45925" y="49376"/>
                  </a:cubicBezTo>
                  <a:cubicBezTo>
                    <a:pt x="45925" y="49285"/>
                    <a:pt x="45902" y="49171"/>
                    <a:pt x="45902" y="49080"/>
                  </a:cubicBezTo>
                  <a:cubicBezTo>
                    <a:pt x="45879" y="49057"/>
                    <a:pt x="45857" y="49034"/>
                    <a:pt x="45834" y="49011"/>
                  </a:cubicBezTo>
                  <a:cubicBezTo>
                    <a:pt x="45834" y="49011"/>
                    <a:pt x="45834" y="49011"/>
                    <a:pt x="45834" y="48988"/>
                  </a:cubicBezTo>
                  <a:cubicBezTo>
                    <a:pt x="45834" y="48920"/>
                    <a:pt x="45834" y="48851"/>
                    <a:pt x="45834" y="48783"/>
                  </a:cubicBezTo>
                  <a:cubicBezTo>
                    <a:pt x="45788" y="48646"/>
                    <a:pt x="45743" y="48509"/>
                    <a:pt x="45697" y="48372"/>
                  </a:cubicBezTo>
                  <a:cubicBezTo>
                    <a:pt x="45674" y="48304"/>
                    <a:pt x="45628" y="48258"/>
                    <a:pt x="45583" y="48212"/>
                  </a:cubicBezTo>
                  <a:cubicBezTo>
                    <a:pt x="45606" y="47938"/>
                    <a:pt x="45423" y="47710"/>
                    <a:pt x="45400" y="47459"/>
                  </a:cubicBezTo>
                  <a:lnTo>
                    <a:pt x="45400" y="47459"/>
                  </a:lnTo>
                  <a:cubicBezTo>
                    <a:pt x="45476" y="47497"/>
                    <a:pt x="45558" y="47514"/>
                    <a:pt x="45643" y="47514"/>
                  </a:cubicBezTo>
                  <a:cubicBezTo>
                    <a:pt x="45713" y="47514"/>
                    <a:pt x="45785" y="47502"/>
                    <a:pt x="45857" y="47482"/>
                  </a:cubicBezTo>
                  <a:cubicBezTo>
                    <a:pt x="45902" y="47436"/>
                    <a:pt x="45948" y="47391"/>
                    <a:pt x="45971" y="47345"/>
                  </a:cubicBezTo>
                  <a:lnTo>
                    <a:pt x="46039" y="47322"/>
                  </a:lnTo>
                  <a:close/>
                  <a:moveTo>
                    <a:pt x="6871" y="47368"/>
                  </a:moveTo>
                  <a:lnTo>
                    <a:pt x="6848" y="47391"/>
                  </a:lnTo>
                  <a:cubicBezTo>
                    <a:pt x="7168" y="47710"/>
                    <a:pt x="6757" y="48053"/>
                    <a:pt x="6848" y="48372"/>
                  </a:cubicBezTo>
                  <a:cubicBezTo>
                    <a:pt x="6711" y="48623"/>
                    <a:pt x="6643" y="48897"/>
                    <a:pt x="6666" y="49194"/>
                  </a:cubicBezTo>
                  <a:cubicBezTo>
                    <a:pt x="6529" y="49285"/>
                    <a:pt x="6506" y="49399"/>
                    <a:pt x="6529" y="49559"/>
                  </a:cubicBezTo>
                  <a:cubicBezTo>
                    <a:pt x="6483" y="49605"/>
                    <a:pt x="6483" y="49650"/>
                    <a:pt x="6483" y="49719"/>
                  </a:cubicBezTo>
                  <a:cubicBezTo>
                    <a:pt x="6300" y="49879"/>
                    <a:pt x="6323" y="50084"/>
                    <a:pt x="6346" y="50289"/>
                  </a:cubicBezTo>
                  <a:cubicBezTo>
                    <a:pt x="6300" y="50312"/>
                    <a:pt x="6278" y="50358"/>
                    <a:pt x="6278" y="50404"/>
                  </a:cubicBezTo>
                  <a:cubicBezTo>
                    <a:pt x="6049" y="50769"/>
                    <a:pt x="6049" y="51180"/>
                    <a:pt x="5935" y="51568"/>
                  </a:cubicBezTo>
                  <a:cubicBezTo>
                    <a:pt x="5935" y="51682"/>
                    <a:pt x="5912" y="51819"/>
                    <a:pt x="5912" y="51933"/>
                  </a:cubicBezTo>
                  <a:cubicBezTo>
                    <a:pt x="5661" y="52115"/>
                    <a:pt x="5844" y="52595"/>
                    <a:pt x="5433" y="52663"/>
                  </a:cubicBezTo>
                  <a:cubicBezTo>
                    <a:pt x="5387" y="52618"/>
                    <a:pt x="5319" y="52595"/>
                    <a:pt x="5250" y="52595"/>
                  </a:cubicBezTo>
                  <a:cubicBezTo>
                    <a:pt x="5136" y="52640"/>
                    <a:pt x="5022" y="52663"/>
                    <a:pt x="4931" y="52663"/>
                  </a:cubicBezTo>
                  <a:lnTo>
                    <a:pt x="4429" y="52663"/>
                  </a:lnTo>
                  <a:cubicBezTo>
                    <a:pt x="4223" y="52618"/>
                    <a:pt x="4018" y="52549"/>
                    <a:pt x="3835" y="52503"/>
                  </a:cubicBezTo>
                  <a:cubicBezTo>
                    <a:pt x="3467" y="52440"/>
                    <a:pt x="3107" y="52426"/>
                    <a:pt x="2745" y="52426"/>
                  </a:cubicBezTo>
                  <a:cubicBezTo>
                    <a:pt x="2456" y="52426"/>
                    <a:pt x="2166" y="52435"/>
                    <a:pt x="1872" y="52435"/>
                  </a:cubicBezTo>
                  <a:cubicBezTo>
                    <a:pt x="1849" y="52436"/>
                    <a:pt x="1827" y="52437"/>
                    <a:pt x="1806" y="52437"/>
                  </a:cubicBezTo>
                  <a:cubicBezTo>
                    <a:pt x="1366" y="52437"/>
                    <a:pt x="1333" y="52212"/>
                    <a:pt x="1507" y="51842"/>
                  </a:cubicBezTo>
                  <a:cubicBezTo>
                    <a:pt x="1484" y="51796"/>
                    <a:pt x="1484" y="51750"/>
                    <a:pt x="1484" y="51682"/>
                  </a:cubicBezTo>
                  <a:cubicBezTo>
                    <a:pt x="2260" y="51294"/>
                    <a:pt x="2443" y="50495"/>
                    <a:pt x="2717" y="49787"/>
                  </a:cubicBezTo>
                  <a:cubicBezTo>
                    <a:pt x="2717" y="49764"/>
                    <a:pt x="2694" y="49742"/>
                    <a:pt x="2694" y="49719"/>
                  </a:cubicBezTo>
                  <a:cubicBezTo>
                    <a:pt x="2899" y="49627"/>
                    <a:pt x="2968" y="49490"/>
                    <a:pt x="2899" y="49285"/>
                  </a:cubicBezTo>
                  <a:cubicBezTo>
                    <a:pt x="2968" y="49262"/>
                    <a:pt x="3036" y="49239"/>
                    <a:pt x="3082" y="49194"/>
                  </a:cubicBezTo>
                  <a:cubicBezTo>
                    <a:pt x="3150" y="49102"/>
                    <a:pt x="3196" y="49034"/>
                    <a:pt x="3265" y="48943"/>
                  </a:cubicBezTo>
                  <a:cubicBezTo>
                    <a:pt x="3287" y="48874"/>
                    <a:pt x="3333" y="48829"/>
                    <a:pt x="3356" y="48783"/>
                  </a:cubicBezTo>
                  <a:cubicBezTo>
                    <a:pt x="3424" y="48692"/>
                    <a:pt x="3493" y="48623"/>
                    <a:pt x="3539" y="48532"/>
                  </a:cubicBezTo>
                  <a:cubicBezTo>
                    <a:pt x="3607" y="48441"/>
                    <a:pt x="3630" y="48349"/>
                    <a:pt x="3561" y="48235"/>
                  </a:cubicBezTo>
                  <a:cubicBezTo>
                    <a:pt x="3653" y="48235"/>
                    <a:pt x="3698" y="48189"/>
                    <a:pt x="3698" y="48121"/>
                  </a:cubicBezTo>
                  <a:cubicBezTo>
                    <a:pt x="3763" y="48137"/>
                    <a:pt x="3816" y="48153"/>
                    <a:pt x="3882" y="48153"/>
                  </a:cubicBezTo>
                  <a:cubicBezTo>
                    <a:pt x="3909" y="48153"/>
                    <a:pt x="3939" y="48150"/>
                    <a:pt x="3972" y="48144"/>
                  </a:cubicBezTo>
                  <a:cubicBezTo>
                    <a:pt x="4520" y="47870"/>
                    <a:pt x="5136" y="47801"/>
                    <a:pt x="5775" y="47779"/>
                  </a:cubicBezTo>
                  <a:cubicBezTo>
                    <a:pt x="5854" y="47779"/>
                    <a:pt x="5952" y="47790"/>
                    <a:pt x="6050" y="47790"/>
                  </a:cubicBezTo>
                  <a:cubicBezTo>
                    <a:pt x="6265" y="47790"/>
                    <a:pt x="6476" y="47736"/>
                    <a:pt x="6460" y="47391"/>
                  </a:cubicBezTo>
                  <a:lnTo>
                    <a:pt x="6529" y="47391"/>
                  </a:lnTo>
                  <a:cubicBezTo>
                    <a:pt x="6643" y="47391"/>
                    <a:pt x="6757" y="47391"/>
                    <a:pt x="6871" y="47368"/>
                  </a:cubicBezTo>
                  <a:close/>
                  <a:moveTo>
                    <a:pt x="10774" y="47550"/>
                  </a:moveTo>
                  <a:cubicBezTo>
                    <a:pt x="11048" y="47550"/>
                    <a:pt x="11299" y="47573"/>
                    <a:pt x="11550" y="47596"/>
                  </a:cubicBezTo>
                  <a:cubicBezTo>
                    <a:pt x="11550" y="47642"/>
                    <a:pt x="11573" y="47687"/>
                    <a:pt x="11573" y="47733"/>
                  </a:cubicBezTo>
                  <a:cubicBezTo>
                    <a:pt x="11596" y="47824"/>
                    <a:pt x="11619" y="47938"/>
                    <a:pt x="11641" y="48053"/>
                  </a:cubicBezTo>
                  <a:cubicBezTo>
                    <a:pt x="11664" y="48098"/>
                    <a:pt x="11687" y="48144"/>
                    <a:pt x="11710" y="48167"/>
                  </a:cubicBezTo>
                  <a:cubicBezTo>
                    <a:pt x="11482" y="48988"/>
                    <a:pt x="11390" y="49810"/>
                    <a:pt x="11390" y="50655"/>
                  </a:cubicBezTo>
                  <a:cubicBezTo>
                    <a:pt x="11139" y="51248"/>
                    <a:pt x="11231" y="51864"/>
                    <a:pt x="11231" y="52481"/>
                  </a:cubicBezTo>
                  <a:cubicBezTo>
                    <a:pt x="11208" y="52458"/>
                    <a:pt x="11185" y="52435"/>
                    <a:pt x="11139" y="52435"/>
                  </a:cubicBezTo>
                  <a:cubicBezTo>
                    <a:pt x="11014" y="52437"/>
                    <a:pt x="10889" y="52438"/>
                    <a:pt x="10764" y="52438"/>
                  </a:cubicBezTo>
                  <a:cubicBezTo>
                    <a:pt x="10454" y="52438"/>
                    <a:pt x="10142" y="52433"/>
                    <a:pt x="9831" y="52433"/>
                  </a:cubicBezTo>
                  <a:cubicBezTo>
                    <a:pt x="9094" y="52433"/>
                    <a:pt x="8355" y="52463"/>
                    <a:pt x="7624" y="52663"/>
                  </a:cubicBezTo>
                  <a:cubicBezTo>
                    <a:pt x="7305" y="52344"/>
                    <a:pt x="6529" y="52549"/>
                    <a:pt x="6574" y="51796"/>
                  </a:cubicBezTo>
                  <a:cubicBezTo>
                    <a:pt x="6551" y="51773"/>
                    <a:pt x="6551" y="51773"/>
                    <a:pt x="6529" y="51773"/>
                  </a:cubicBezTo>
                  <a:cubicBezTo>
                    <a:pt x="6757" y="51727"/>
                    <a:pt x="6780" y="51613"/>
                    <a:pt x="6711" y="51476"/>
                  </a:cubicBezTo>
                  <a:cubicBezTo>
                    <a:pt x="6757" y="51408"/>
                    <a:pt x="6803" y="51339"/>
                    <a:pt x="6848" y="51271"/>
                  </a:cubicBezTo>
                  <a:cubicBezTo>
                    <a:pt x="6917" y="51111"/>
                    <a:pt x="6985" y="50928"/>
                    <a:pt x="7031" y="50769"/>
                  </a:cubicBezTo>
                  <a:cubicBezTo>
                    <a:pt x="7145" y="50426"/>
                    <a:pt x="7282" y="50061"/>
                    <a:pt x="7236" y="49696"/>
                  </a:cubicBezTo>
                  <a:cubicBezTo>
                    <a:pt x="7236" y="49696"/>
                    <a:pt x="7236" y="49673"/>
                    <a:pt x="7236" y="49673"/>
                  </a:cubicBezTo>
                  <a:cubicBezTo>
                    <a:pt x="7442" y="49536"/>
                    <a:pt x="7396" y="49331"/>
                    <a:pt x="7282" y="49102"/>
                  </a:cubicBezTo>
                  <a:cubicBezTo>
                    <a:pt x="7533" y="49011"/>
                    <a:pt x="7601" y="48760"/>
                    <a:pt x="7647" y="48509"/>
                  </a:cubicBezTo>
                  <a:cubicBezTo>
                    <a:pt x="7647" y="48304"/>
                    <a:pt x="7670" y="48098"/>
                    <a:pt x="7601" y="47893"/>
                  </a:cubicBezTo>
                  <a:cubicBezTo>
                    <a:pt x="7670" y="47687"/>
                    <a:pt x="7807" y="47596"/>
                    <a:pt x="8012" y="47550"/>
                  </a:cubicBezTo>
                  <a:cubicBezTo>
                    <a:pt x="8112" y="47575"/>
                    <a:pt x="8213" y="47594"/>
                    <a:pt x="8313" y="47594"/>
                  </a:cubicBezTo>
                  <a:cubicBezTo>
                    <a:pt x="8395" y="47594"/>
                    <a:pt x="8478" y="47581"/>
                    <a:pt x="8560" y="47550"/>
                  </a:cubicBezTo>
                  <a:cubicBezTo>
                    <a:pt x="8651" y="47562"/>
                    <a:pt x="8748" y="47567"/>
                    <a:pt x="8845" y="47567"/>
                  </a:cubicBezTo>
                  <a:cubicBezTo>
                    <a:pt x="8942" y="47567"/>
                    <a:pt x="9039" y="47562"/>
                    <a:pt x="9131" y="47550"/>
                  </a:cubicBezTo>
                  <a:cubicBezTo>
                    <a:pt x="9482" y="47578"/>
                    <a:pt x="9825" y="47633"/>
                    <a:pt x="10160" y="47633"/>
                  </a:cubicBezTo>
                  <a:cubicBezTo>
                    <a:pt x="10368" y="47633"/>
                    <a:pt x="10573" y="47612"/>
                    <a:pt x="10774" y="47550"/>
                  </a:cubicBezTo>
                  <a:close/>
                  <a:moveTo>
                    <a:pt x="33896" y="47368"/>
                  </a:moveTo>
                  <a:cubicBezTo>
                    <a:pt x="33919" y="47413"/>
                    <a:pt x="33942" y="47459"/>
                    <a:pt x="33987" y="47482"/>
                  </a:cubicBezTo>
                  <a:cubicBezTo>
                    <a:pt x="34194" y="47626"/>
                    <a:pt x="34405" y="47678"/>
                    <a:pt x="34621" y="47678"/>
                  </a:cubicBezTo>
                  <a:cubicBezTo>
                    <a:pt x="34882" y="47678"/>
                    <a:pt x="35150" y="47603"/>
                    <a:pt x="35425" y="47528"/>
                  </a:cubicBezTo>
                  <a:cubicBezTo>
                    <a:pt x="35597" y="47476"/>
                    <a:pt x="35768" y="47450"/>
                    <a:pt x="35939" y="47450"/>
                  </a:cubicBezTo>
                  <a:cubicBezTo>
                    <a:pt x="35996" y="47450"/>
                    <a:pt x="36053" y="47453"/>
                    <a:pt x="36110" y="47459"/>
                  </a:cubicBezTo>
                  <a:cubicBezTo>
                    <a:pt x="36179" y="47459"/>
                    <a:pt x="36224" y="47413"/>
                    <a:pt x="36270" y="47391"/>
                  </a:cubicBezTo>
                  <a:cubicBezTo>
                    <a:pt x="36338" y="47436"/>
                    <a:pt x="36384" y="47505"/>
                    <a:pt x="36453" y="47550"/>
                  </a:cubicBezTo>
                  <a:cubicBezTo>
                    <a:pt x="36453" y="47870"/>
                    <a:pt x="36338" y="48212"/>
                    <a:pt x="36567" y="48509"/>
                  </a:cubicBezTo>
                  <a:cubicBezTo>
                    <a:pt x="36567" y="48555"/>
                    <a:pt x="36567" y="48600"/>
                    <a:pt x="36612" y="48646"/>
                  </a:cubicBezTo>
                  <a:cubicBezTo>
                    <a:pt x="36453" y="48829"/>
                    <a:pt x="36430" y="49011"/>
                    <a:pt x="36612" y="49217"/>
                  </a:cubicBezTo>
                  <a:cubicBezTo>
                    <a:pt x="36544" y="49559"/>
                    <a:pt x="36612" y="49879"/>
                    <a:pt x="36727" y="50221"/>
                  </a:cubicBezTo>
                  <a:cubicBezTo>
                    <a:pt x="36749" y="50244"/>
                    <a:pt x="36749" y="50289"/>
                    <a:pt x="36772" y="50335"/>
                  </a:cubicBezTo>
                  <a:cubicBezTo>
                    <a:pt x="36749" y="51065"/>
                    <a:pt x="36727" y="51796"/>
                    <a:pt x="36681" y="52503"/>
                  </a:cubicBezTo>
                  <a:cubicBezTo>
                    <a:pt x="36635" y="52549"/>
                    <a:pt x="36590" y="52572"/>
                    <a:pt x="36544" y="52595"/>
                  </a:cubicBezTo>
                  <a:cubicBezTo>
                    <a:pt x="36498" y="52618"/>
                    <a:pt x="36453" y="52640"/>
                    <a:pt x="36430" y="52663"/>
                  </a:cubicBezTo>
                  <a:cubicBezTo>
                    <a:pt x="36316" y="52663"/>
                    <a:pt x="36202" y="52663"/>
                    <a:pt x="36065" y="52640"/>
                  </a:cubicBezTo>
                  <a:cubicBezTo>
                    <a:pt x="35606" y="52554"/>
                    <a:pt x="35140" y="52494"/>
                    <a:pt x="34676" y="52494"/>
                  </a:cubicBezTo>
                  <a:cubicBezTo>
                    <a:pt x="34285" y="52494"/>
                    <a:pt x="33894" y="52536"/>
                    <a:pt x="33508" y="52640"/>
                  </a:cubicBezTo>
                  <a:cubicBezTo>
                    <a:pt x="33492" y="52641"/>
                    <a:pt x="33476" y="52642"/>
                    <a:pt x="33460" y="52642"/>
                  </a:cubicBezTo>
                  <a:cubicBezTo>
                    <a:pt x="33226" y="52642"/>
                    <a:pt x="32993" y="52544"/>
                    <a:pt x="32760" y="52544"/>
                  </a:cubicBezTo>
                  <a:cubicBezTo>
                    <a:pt x="32644" y="52544"/>
                    <a:pt x="32528" y="52568"/>
                    <a:pt x="32413" y="52640"/>
                  </a:cubicBezTo>
                  <a:cubicBezTo>
                    <a:pt x="32386" y="52627"/>
                    <a:pt x="32360" y="52614"/>
                    <a:pt x="32333" y="52614"/>
                  </a:cubicBezTo>
                  <a:cubicBezTo>
                    <a:pt x="32314" y="52614"/>
                    <a:pt x="32295" y="52621"/>
                    <a:pt x="32276" y="52640"/>
                  </a:cubicBezTo>
                  <a:cubicBezTo>
                    <a:pt x="32161" y="52526"/>
                    <a:pt x="31956" y="52503"/>
                    <a:pt x="31888" y="52298"/>
                  </a:cubicBezTo>
                  <a:cubicBezTo>
                    <a:pt x="32047" y="52161"/>
                    <a:pt x="32047" y="51956"/>
                    <a:pt x="32047" y="51750"/>
                  </a:cubicBezTo>
                  <a:cubicBezTo>
                    <a:pt x="32070" y="50951"/>
                    <a:pt x="32367" y="50175"/>
                    <a:pt x="32070" y="49354"/>
                  </a:cubicBezTo>
                  <a:cubicBezTo>
                    <a:pt x="32070" y="49308"/>
                    <a:pt x="32070" y="49262"/>
                    <a:pt x="32047" y="49194"/>
                  </a:cubicBezTo>
                  <a:cubicBezTo>
                    <a:pt x="32047" y="48737"/>
                    <a:pt x="32070" y="48281"/>
                    <a:pt x="32070" y="47801"/>
                  </a:cubicBezTo>
                  <a:cubicBezTo>
                    <a:pt x="32139" y="47779"/>
                    <a:pt x="32184" y="47756"/>
                    <a:pt x="32230" y="47756"/>
                  </a:cubicBezTo>
                  <a:cubicBezTo>
                    <a:pt x="32413" y="47687"/>
                    <a:pt x="32641" y="47687"/>
                    <a:pt x="32618" y="47391"/>
                  </a:cubicBezTo>
                  <a:lnTo>
                    <a:pt x="32618" y="47391"/>
                  </a:lnTo>
                  <a:cubicBezTo>
                    <a:pt x="32641" y="47413"/>
                    <a:pt x="32664" y="47459"/>
                    <a:pt x="32709" y="47505"/>
                  </a:cubicBezTo>
                  <a:cubicBezTo>
                    <a:pt x="32817" y="47544"/>
                    <a:pt x="32930" y="47566"/>
                    <a:pt x="33043" y="47566"/>
                  </a:cubicBezTo>
                  <a:cubicBezTo>
                    <a:pt x="33192" y="47566"/>
                    <a:pt x="33342" y="47527"/>
                    <a:pt x="33485" y="47436"/>
                  </a:cubicBezTo>
                  <a:cubicBezTo>
                    <a:pt x="33508" y="47436"/>
                    <a:pt x="33508" y="47413"/>
                    <a:pt x="33531" y="47391"/>
                  </a:cubicBezTo>
                  <a:cubicBezTo>
                    <a:pt x="33585" y="47456"/>
                    <a:pt x="33640" y="47485"/>
                    <a:pt x="33697" y="47485"/>
                  </a:cubicBezTo>
                  <a:cubicBezTo>
                    <a:pt x="33759" y="47485"/>
                    <a:pt x="33825" y="47450"/>
                    <a:pt x="33896" y="47391"/>
                  </a:cubicBezTo>
                  <a:cubicBezTo>
                    <a:pt x="33896" y="47391"/>
                    <a:pt x="33896" y="47391"/>
                    <a:pt x="33896" y="47368"/>
                  </a:cubicBezTo>
                  <a:close/>
                  <a:moveTo>
                    <a:pt x="22415" y="52663"/>
                  </a:moveTo>
                  <a:cubicBezTo>
                    <a:pt x="22392" y="52686"/>
                    <a:pt x="22392" y="52686"/>
                    <a:pt x="22392" y="52686"/>
                  </a:cubicBezTo>
                  <a:cubicBezTo>
                    <a:pt x="22369" y="52686"/>
                    <a:pt x="22369" y="52686"/>
                    <a:pt x="22369" y="52663"/>
                  </a:cubicBezTo>
                  <a:close/>
                  <a:moveTo>
                    <a:pt x="43369" y="47345"/>
                  </a:moveTo>
                  <a:cubicBezTo>
                    <a:pt x="43414" y="47413"/>
                    <a:pt x="43483" y="47459"/>
                    <a:pt x="43551" y="47528"/>
                  </a:cubicBezTo>
                  <a:cubicBezTo>
                    <a:pt x="43750" y="47572"/>
                    <a:pt x="43948" y="47610"/>
                    <a:pt x="44142" y="47610"/>
                  </a:cubicBezTo>
                  <a:cubicBezTo>
                    <a:pt x="44348" y="47610"/>
                    <a:pt x="44549" y="47566"/>
                    <a:pt x="44738" y="47436"/>
                  </a:cubicBezTo>
                  <a:cubicBezTo>
                    <a:pt x="44784" y="47459"/>
                    <a:pt x="44829" y="47482"/>
                    <a:pt x="44875" y="47482"/>
                  </a:cubicBezTo>
                  <a:cubicBezTo>
                    <a:pt x="45012" y="47733"/>
                    <a:pt x="45012" y="48030"/>
                    <a:pt x="45081" y="48304"/>
                  </a:cubicBezTo>
                  <a:cubicBezTo>
                    <a:pt x="45081" y="48326"/>
                    <a:pt x="45058" y="48349"/>
                    <a:pt x="45058" y="48372"/>
                  </a:cubicBezTo>
                  <a:cubicBezTo>
                    <a:pt x="45058" y="48441"/>
                    <a:pt x="45058" y="48532"/>
                    <a:pt x="45081" y="48600"/>
                  </a:cubicBezTo>
                  <a:cubicBezTo>
                    <a:pt x="45126" y="48737"/>
                    <a:pt x="45172" y="48874"/>
                    <a:pt x="45218" y="49011"/>
                  </a:cubicBezTo>
                  <a:cubicBezTo>
                    <a:pt x="45240" y="49080"/>
                    <a:pt x="45263" y="49148"/>
                    <a:pt x="45286" y="49217"/>
                  </a:cubicBezTo>
                  <a:cubicBezTo>
                    <a:pt x="45332" y="49354"/>
                    <a:pt x="45377" y="49490"/>
                    <a:pt x="45400" y="49627"/>
                  </a:cubicBezTo>
                  <a:cubicBezTo>
                    <a:pt x="45423" y="49696"/>
                    <a:pt x="45446" y="49764"/>
                    <a:pt x="45469" y="49833"/>
                  </a:cubicBezTo>
                  <a:cubicBezTo>
                    <a:pt x="45537" y="50015"/>
                    <a:pt x="45537" y="50198"/>
                    <a:pt x="45560" y="50381"/>
                  </a:cubicBezTo>
                  <a:cubicBezTo>
                    <a:pt x="45583" y="50449"/>
                    <a:pt x="45606" y="50518"/>
                    <a:pt x="45628" y="50586"/>
                  </a:cubicBezTo>
                  <a:cubicBezTo>
                    <a:pt x="45674" y="50723"/>
                    <a:pt x="45743" y="50860"/>
                    <a:pt x="45788" y="50974"/>
                  </a:cubicBezTo>
                  <a:cubicBezTo>
                    <a:pt x="45811" y="51043"/>
                    <a:pt x="45834" y="51111"/>
                    <a:pt x="45879" y="51180"/>
                  </a:cubicBezTo>
                  <a:cubicBezTo>
                    <a:pt x="45902" y="51271"/>
                    <a:pt x="45925" y="51362"/>
                    <a:pt x="45948" y="51453"/>
                  </a:cubicBezTo>
                  <a:cubicBezTo>
                    <a:pt x="45971" y="51522"/>
                    <a:pt x="45994" y="51590"/>
                    <a:pt x="46016" y="51659"/>
                  </a:cubicBezTo>
                  <a:cubicBezTo>
                    <a:pt x="46062" y="51819"/>
                    <a:pt x="46108" y="52001"/>
                    <a:pt x="46062" y="52161"/>
                  </a:cubicBezTo>
                  <a:cubicBezTo>
                    <a:pt x="45831" y="52413"/>
                    <a:pt x="45564" y="52469"/>
                    <a:pt x="45286" y="52469"/>
                  </a:cubicBezTo>
                  <a:cubicBezTo>
                    <a:pt x="45062" y="52469"/>
                    <a:pt x="44831" y="52432"/>
                    <a:pt x="44606" y="52432"/>
                  </a:cubicBezTo>
                  <a:cubicBezTo>
                    <a:pt x="44480" y="52432"/>
                    <a:pt x="44356" y="52444"/>
                    <a:pt x="44236" y="52481"/>
                  </a:cubicBezTo>
                  <a:cubicBezTo>
                    <a:pt x="44145" y="52481"/>
                    <a:pt x="44076" y="52526"/>
                    <a:pt x="43985" y="52549"/>
                  </a:cubicBezTo>
                  <a:cubicBezTo>
                    <a:pt x="43985" y="52572"/>
                    <a:pt x="43962" y="52572"/>
                    <a:pt x="43962" y="52595"/>
                  </a:cubicBezTo>
                  <a:cubicBezTo>
                    <a:pt x="43776" y="52510"/>
                    <a:pt x="43590" y="52463"/>
                    <a:pt x="43413" y="52463"/>
                  </a:cubicBezTo>
                  <a:cubicBezTo>
                    <a:pt x="43351" y="52463"/>
                    <a:pt x="43291" y="52469"/>
                    <a:pt x="43232" y="52481"/>
                  </a:cubicBezTo>
                  <a:cubicBezTo>
                    <a:pt x="43049" y="52458"/>
                    <a:pt x="42867" y="52458"/>
                    <a:pt x="42707" y="52458"/>
                  </a:cubicBezTo>
                  <a:cubicBezTo>
                    <a:pt x="42570" y="52481"/>
                    <a:pt x="42433" y="52503"/>
                    <a:pt x="42319" y="52572"/>
                  </a:cubicBezTo>
                  <a:cubicBezTo>
                    <a:pt x="42273" y="52595"/>
                    <a:pt x="42250" y="52640"/>
                    <a:pt x="42227" y="52686"/>
                  </a:cubicBezTo>
                  <a:cubicBezTo>
                    <a:pt x="42205" y="52663"/>
                    <a:pt x="42182" y="52663"/>
                    <a:pt x="42159" y="52663"/>
                  </a:cubicBezTo>
                  <a:cubicBezTo>
                    <a:pt x="42159" y="52663"/>
                    <a:pt x="42159" y="52640"/>
                    <a:pt x="42159" y="52640"/>
                  </a:cubicBezTo>
                  <a:cubicBezTo>
                    <a:pt x="42113" y="52618"/>
                    <a:pt x="42068" y="52595"/>
                    <a:pt x="42045" y="52572"/>
                  </a:cubicBezTo>
                  <a:cubicBezTo>
                    <a:pt x="41976" y="52503"/>
                    <a:pt x="41908" y="52481"/>
                    <a:pt x="41794" y="52481"/>
                  </a:cubicBezTo>
                  <a:cubicBezTo>
                    <a:pt x="41771" y="52435"/>
                    <a:pt x="41748" y="52366"/>
                    <a:pt x="41725" y="52298"/>
                  </a:cubicBezTo>
                  <a:cubicBezTo>
                    <a:pt x="41839" y="52070"/>
                    <a:pt x="41771" y="51819"/>
                    <a:pt x="41748" y="51568"/>
                  </a:cubicBezTo>
                  <a:cubicBezTo>
                    <a:pt x="41771" y="51362"/>
                    <a:pt x="41702" y="51180"/>
                    <a:pt x="41588" y="51020"/>
                  </a:cubicBezTo>
                  <a:cubicBezTo>
                    <a:pt x="41657" y="50404"/>
                    <a:pt x="41451" y="49833"/>
                    <a:pt x="41292" y="49262"/>
                  </a:cubicBezTo>
                  <a:cubicBezTo>
                    <a:pt x="41292" y="49217"/>
                    <a:pt x="41314" y="49194"/>
                    <a:pt x="41314" y="49148"/>
                  </a:cubicBezTo>
                  <a:cubicBezTo>
                    <a:pt x="41337" y="49057"/>
                    <a:pt x="41337" y="48966"/>
                    <a:pt x="41314" y="48897"/>
                  </a:cubicBezTo>
                  <a:cubicBezTo>
                    <a:pt x="41269" y="48737"/>
                    <a:pt x="41223" y="48600"/>
                    <a:pt x="41177" y="48463"/>
                  </a:cubicBezTo>
                  <a:cubicBezTo>
                    <a:pt x="41155" y="48372"/>
                    <a:pt x="41132" y="48304"/>
                    <a:pt x="41109" y="48235"/>
                  </a:cubicBezTo>
                  <a:cubicBezTo>
                    <a:pt x="41063" y="48098"/>
                    <a:pt x="41040" y="47938"/>
                    <a:pt x="41040" y="47801"/>
                  </a:cubicBezTo>
                  <a:cubicBezTo>
                    <a:pt x="41018" y="47687"/>
                    <a:pt x="41018" y="47573"/>
                    <a:pt x="41018" y="47436"/>
                  </a:cubicBezTo>
                  <a:cubicBezTo>
                    <a:pt x="41063" y="47436"/>
                    <a:pt x="41109" y="47413"/>
                    <a:pt x="41155" y="47368"/>
                  </a:cubicBezTo>
                  <a:cubicBezTo>
                    <a:pt x="41177" y="47391"/>
                    <a:pt x="41177" y="47436"/>
                    <a:pt x="41200" y="47459"/>
                  </a:cubicBezTo>
                  <a:cubicBezTo>
                    <a:pt x="41433" y="47582"/>
                    <a:pt x="41672" y="47625"/>
                    <a:pt x="41911" y="47625"/>
                  </a:cubicBezTo>
                  <a:cubicBezTo>
                    <a:pt x="42117" y="47625"/>
                    <a:pt x="42323" y="47593"/>
                    <a:pt x="42524" y="47550"/>
                  </a:cubicBezTo>
                  <a:cubicBezTo>
                    <a:pt x="42593" y="47505"/>
                    <a:pt x="42684" y="47482"/>
                    <a:pt x="42752" y="47436"/>
                  </a:cubicBezTo>
                  <a:cubicBezTo>
                    <a:pt x="42840" y="47495"/>
                    <a:pt x="42928" y="47524"/>
                    <a:pt x="43017" y="47524"/>
                  </a:cubicBezTo>
                  <a:cubicBezTo>
                    <a:pt x="43134" y="47524"/>
                    <a:pt x="43251" y="47472"/>
                    <a:pt x="43369" y="47368"/>
                  </a:cubicBezTo>
                  <a:cubicBezTo>
                    <a:pt x="43369" y="47368"/>
                    <a:pt x="43369" y="47345"/>
                    <a:pt x="43369" y="47345"/>
                  </a:cubicBezTo>
                  <a:close/>
                  <a:moveTo>
                    <a:pt x="15248" y="47391"/>
                  </a:moveTo>
                  <a:cubicBezTo>
                    <a:pt x="15271" y="47413"/>
                    <a:pt x="15271" y="47413"/>
                    <a:pt x="15271" y="47413"/>
                  </a:cubicBezTo>
                  <a:cubicBezTo>
                    <a:pt x="15294" y="47482"/>
                    <a:pt x="15339" y="47528"/>
                    <a:pt x="15385" y="47573"/>
                  </a:cubicBezTo>
                  <a:cubicBezTo>
                    <a:pt x="15521" y="47670"/>
                    <a:pt x="15661" y="47701"/>
                    <a:pt x="15802" y="47701"/>
                  </a:cubicBezTo>
                  <a:cubicBezTo>
                    <a:pt x="15992" y="47701"/>
                    <a:pt x="16183" y="47645"/>
                    <a:pt x="16366" y="47619"/>
                  </a:cubicBezTo>
                  <a:lnTo>
                    <a:pt x="16366" y="47619"/>
                  </a:lnTo>
                  <a:cubicBezTo>
                    <a:pt x="16366" y="47779"/>
                    <a:pt x="16366" y="47938"/>
                    <a:pt x="16343" y="48098"/>
                  </a:cubicBezTo>
                  <a:cubicBezTo>
                    <a:pt x="16343" y="48646"/>
                    <a:pt x="16366" y="49194"/>
                    <a:pt x="16366" y="49742"/>
                  </a:cubicBezTo>
                  <a:cubicBezTo>
                    <a:pt x="16298" y="49879"/>
                    <a:pt x="16275" y="49993"/>
                    <a:pt x="16366" y="50107"/>
                  </a:cubicBezTo>
                  <a:cubicBezTo>
                    <a:pt x="16366" y="50792"/>
                    <a:pt x="16366" y="51453"/>
                    <a:pt x="16343" y="52115"/>
                  </a:cubicBezTo>
                  <a:cubicBezTo>
                    <a:pt x="16366" y="52640"/>
                    <a:pt x="15978" y="52640"/>
                    <a:pt x="15636" y="52686"/>
                  </a:cubicBezTo>
                  <a:cubicBezTo>
                    <a:pt x="15613" y="52687"/>
                    <a:pt x="15590" y="52688"/>
                    <a:pt x="15566" y="52688"/>
                  </a:cubicBezTo>
                  <a:cubicBezTo>
                    <a:pt x="15208" y="52688"/>
                    <a:pt x="14859" y="52573"/>
                    <a:pt x="14514" y="52573"/>
                  </a:cubicBezTo>
                  <a:cubicBezTo>
                    <a:pt x="14378" y="52573"/>
                    <a:pt x="14242" y="52591"/>
                    <a:pt x="14107" y="52640"/>
                  </a:cubicBezTo>
                  <a:lnTo>
                    <a:pt x="13376" y="52640"/>
                  </a:lnTo>
                  <a:cubicBezTo>
                    <a:pt x="13353" y="52618"/>
                    <a:pt x="13308" y="52572"/>
                    <a:pt x="13285" y="52503"/>
                  </a:cubicBezTo>
                  <a:cubicBezTo>
                    <a:pt x="12851" y="52161"/>
                    <a:pt x="12189" y="52526"/>
                    <a:pt x="11801" y="52070"/>
                  </a:cubicBezTo>
                  <a:lnTo>
                    <a:pt x="11778" y="52070"/>
                  </a:lnTo>
                  <a:cubicBezTo>
                    <a:pt x="11778" y="52024"/>
                    <a:pt x="11778" y="51978"/>
                    <a:pt x="11778" y="51933"/>
                  </a:cubicBezTo>
                  <a:cubicBezTo>
                    <a:pt x="11801" y="51842"/>
                    <a:pt x="11801" y="51750"/>
                    <a:pt x="11824" y="51636"/>
                  </a:cubicBezTo>
                  <a:cubicBezTo>
                    <a:pt x="11984" y="51453"/>
                    <a:pt x="11961" y="51248"/>
                    <a:pt x="11961" y="51020"/>
                  </a:cubicBezTo>
                  <a:cubicBezTo>
                    <a:pt x="11961" y="50974"/>
                    <a:pt x="11984" y="50906"/>
                    <a:pt x="11984" y="50837"/>
                  </a:cubicBezTo>
                  <a:cubicBezTo>
                    <a:pt x="12144" y="50723"/>
                    <a:pt x="12007" y="50609"/>
                    <a:pt x="11984" y="50472"/>
                  </a:cubicBezTo>
                  <a:cubicBezTo>
                    <a:pt x="12075" y="49696"/>
                    <a:pt x="12212" y="48920"/>
                    <a:pt x="12166" y="48144"/>
                  </a:cubicBezTo>
                  <a:cubicBezTo>
                    <a:pt x="12212" y="48121"/>
                    <a:pt x="12235" y="48075"/>
                    <a:pt x="12281" y="48053"/>
                  </a:cubicBezTo>
                  <a:cubicBezTo>
                    <a:pt x="12486" y="47824"/>
                    <a:pt x="12828" y="47779"/>
                    <a:pt x="13057" y="47573"/>
                  </a:cubicBezTo>
                  <a:cubicBezTo>
                    <a:pt x="13073" y="47509"/>
                    <a:pt x="13077" y="47434"/>
                    <a:pt x="13126" y="47434"/>
                  </a:cubicBezTo>
                  <a:cubicBezTo>
                    <a:pt x="13147" y="47434"/>
                    <a:pt x="13175" y="47448"/>
                    <a:pt x="13216" y="47482"/>
                  </a:cubicBezTo>
                  <a:cubicBezTo>
                    <a:pt x="13260" y="47496"/>
                    <a:pt x="13303" y="47504"/>
                    <a:pt x="13345" y="47504"/>
                  </a:cubicBezTo>
                  <a:cubicBezTo>
                    <a:pt x="13436" y="47504"/>
                    <a:pt x="13519" y="47469"/>
                    <a:pt x="13582" y="47391"/>
                  </a:cubicBezTo>
                  <a:cubicBezTo>
                    <a:pt x="13582" y="47436"/>
                    <a:pt x="13582" y="47482"/>
                    <a:pt x="13582" y="47528"/>
                  </a:cubicBezTo>
                  <a:cubicBezTo>
                    <a:pt x="13627" y="47596"/>
                    <a:pt x="13696" y="47642"/>
                    <a:pt x="13764" y="47687"/>
                  </a:cubicBezTo>
                  <a:cubicBezTo>
                    <a:pt x="14009" y="47743"/>
                    <a:pt x="14253" y="47793"/>
                    <a:pt x="14495" y="47793"/>
                  </a:cubicBezTo>
                  <a:cubicBezTo>
                    <a:pt x="14750" y="47793"/>
                    <a:pt x="15002" y="47737"/>
                    <a:pt x="15248" y="47573"/>
                  </a:cubicBezTo>
                  <a:cubicBezTo>
                    <a:pt x="15316" y="47505"/>
                    <a:pt x="15271" y="47436"/>
                    <a:pt x="15225" y="47391"/>
                  </a:cubicBezTo>
                  <a:close/>
                  <a:moveTo>
                    <a:pt x="33508" y="52640"/>
                  </a:moveTo>
                  <a:lnTo>
                    <a:pt x="33508" y="52640"/>
                  </a:lnTo>
                  <a:cubicBezTo>
                    <a:pt x="33508" y="52663"/>
                    <a:pt x="33531" y="52686"/>
                    <a:pt x="33554" y="52732"/>
                  </a:cubicBezTo>
                  <a:lnTo>
                    <a:pt x="33531" y="52732"/>
                  </a:lnTo>
                  <a:cubicBezTo>
                    <a:pt x="33508" y="52709"/>
                    <a:pt x="33508" y="52663"/>
                    <a:pt x="33508" y="52640"/>
                  </a:cubicBezTo>
                  <a:close/>
                  <a:moveTo>
                    <a:pt x="26067" y="52891"/>
                  </a:moveTo>
                  <a:cubicBezTo>
                    <a:pt x="26136" y="52914"/>
                    <a:pt x="26181" y="52937"/>
                    <a:pt x="26227" y="52937"/>
                  </a:cubicBezTo>
                  <a:cubicBezTo>
                    <a:pt x="26158" y="52937"/>
                    <a:pt x="26113" y="52914"/>
                    <a:pt x="26067" y="52891"/>
                  </a:cubicBezTo>
                  <a:close/>
                  <a:moveTo>
                    <a:pt x="15590" y="52891"/>
                  </a:moveTo>
                  <a:cubicBezTo>
                    <a:pt x="15590" y="52891"/>
                    <a:pt x="15590" y="52914"/>
                    <a:pt x="15590" y="52914"/>
                  </a:cubicBezTo>
                  <a:cubicBezTo>
                    <a:pt x="15590" y="52914"/>
                    <a:pt x="15590" y="52983"/>
                    <a:pt x="15590" y="52983"/>
                  </a:cubicBezTo>
                  <a:lnTo>
                    <a:pt x="15522" y="52983"/>
                  </a:lnTo>
                  <a:cubicBezTo>
                    <a:pt x="15499" y="52960"/>
                    <a:pt x="15476" y="52960"/>
                    <a:pt x="15453" y="52960"/>
                  </a:cubicBezTo>
                  <a:cubicBezTo>
                    <a:pt x="15499" y="52937"/>
                    <a:pt x="15545" y="52914"/>
                    <a:pt x="15590" y="52891"/>
                  </a:cubicBezTo>
                  <a:close/>
                  <a:moveTo>
                    <a:pt x="6643" y="66952"/>
                  </a:moveTo>
                  <a:cubicBezTo>
                    <a:pt x="6666" y="66952"/>
                    <a:pt x="6666" y="66952"/>
                    <a:pt x="6666" y="66975"/>
                  </a:cubicBezTo>
                  <a:cubicBezTo>
                    <a:pt x="6666" y="66975"/>
                    <a:pt x="6666" y="66997"/>
                    <a:pt x="6643" y="67020"/>
                  </a:cubicBezTo>
                  <a:lnTo>
                    <a:pt x="6643" y="66952"/>
                  </a:lnTo>
                  <a:close/>
                  <a:moveTo>
                    <a:pt x="8857" y="81971"/>
                  </a:moveTo>
                  <a:cubicBezTo>
                    <a:pt x="8834" y="81994"/>
                    <a:pt x="8834" y="81994"/>
                    <a:pt x="8857" y="82039"/>
                  </a:cubicBezTo>
                  <a:cubicBezTo>
                    <a:pt x="8834" y="82016"/>
                    <a:pt x="8834" y="82016"/>
                    <a:pt x="8834" y="81994"/>
                  </a:cubicBezTo>
                  <a:cubicBezTo>
                    <a:pt x="8834" y="81994"/>
                    <a:pt x="8834" y="81971"/>
                    <a:pt x="8857" y="81971"/>
                  </a:cubicBezTo>
                  <a:close/>
                  <a:moveTo>
                    <a:pt x="36133" y="52846"/>
                  </a:moveTo>
                  <a:cubicBezTo>
                    <a:pt x="36202" y="52869"/>
                    <a:pt x="36270" y="52891"/>
                    <a:pt x="36338" y="52914"/>
                  </a:cubicBezTo>
                  <a:cubicBezTo>
                    <a:pt x="36247" y="53006"/>
                    <a:pt x="36202" y="53074"/>
                    <a:pt x="36247" y="53188"/>
                  </a:cubicBezTo>
                  <a:cubicBezTo>
                    <a:pt x="36795" y="53188"/>
                    <a:pt x="37343" y="53211"/>
                    <a:pt x="37891" y="53211"/>
                  </a:cubicBezTo>
                  <a:cubicBezTo>
                    <a:pt x="38028" y="53188"/>
                    <a:pt x="38142" y="53188"/>
                    <a:pt x="38256" y="53188"/>
                  </a:cubicBezTo>
                  <a:cubicBezTo>
                    <a:pt x="38433" y="53232"/>
                    <a:pt x="38610" y="53246"/>
                    <a:pt x="38787" y="53246"/>
                  </a:cubicBezTo>
                  <a:cubicBezTo>
                    <a:pt x="39052" y="53246"/>
                    <a:pt x="39317" y="53216"/>
                    <a:pt x="39583" y="53216"/>
                  </a:cubicBezTo>
                  <a:cubicBezTo>
                    <a:pt x="39688" y="53216"/>
                    <a:pt x="39794" y="53221"/>
                    <a:pt x="39899" y="53234"/>
                  </a:cubicBezTo>
                  <a:cubicBezTo>
                    <a:pt x="39968" y="53211"/>
                    <a:pt x="40036" y="53188"/>
                    <a:pt x="40082" y="53165"/>
                  </a:cubicBezTo>
                  <a:cubicBezTo>
                    <a:pt x="40561" y="53188"/>
                    <a:pt x="41063" y="53234"/>
                    <a:pt x="41543" y="53257"/>
                  </a:cubicBezTo>
                  <a:cubicBezTo>
                    <a:pt x="41588" y="53295"/>
                    <a:pt x="41631" y="53310"/>
                    <a:pt x="41673" y="53310"/>
                  </a:cubicBezTo>
                  <a:cubicBezTo>
                    <a:pt x="41756" y="53310"/>
                    <a:pt x="41832" y="53249"/>
                    <a:pt x="41908" y="53188"/>
                  </a:cubicBezTo>
                  <a:cubicBezTo>
                    <a:pt x="42045" y="53143"/>
                    <a:pt x="42159" y="53097"/>
                    <a:pt x="42273" y="53028"/>
                  </a:cubicBezTo>
                  <a:cubicBezTo>
                    <a:pt x="42492" y="53138"/>
                    <a:pt x="42711" y="53174"/>
                    <a:pt x="42930" y="53174"/>
                  </a:cubicBezTo>
                  <a:cubicBezTo>
                    <a:pt x="43259" y="53174"/>
                    <a:pt x="43588" y="53092"/>
                    <a:pt x="43916" y="53051"/>
                  </a:cubicBezTo>
                  <a:cubicBezTo>
                    <a:pt x="43962" y="53006"/>
                    <a:pt x="43985" y="52960"/>
                    <a:pt x="43962" y="52914"/>
                  </a:cubicBezTo>
                  <a:lnTo>
                    <a:pt x="43962" y="52914"/>
                  </a:lnTo>
                  <a:cubicBezTo>
                    <a:pt x="43962" y="52914"/>
                    <a:pt x="43985" y="52937"/>
                    <a:pt x="43985" y="52937"/>
                  </a:cubicBezTo>
                  <a:cubicBezTo>
                    <a:pt x="44049" y="52974"/>
                    <a:pt x="44113" y="52981"/>
                    <a:pt x="44177" y="52981"/>
                  </a:cubicBezTo>
                  <a:cubicBezTo>
                    <a:pt x="44219" y="52981"/>
                    <a:pt x="44262" y="52978"/>
                    <a:pt x="44305" y="52978"/>
                  </a:cubicBezTo>
                  <a:cubicBezTo>
                    <a:pt x="44358" y="52978"/>
                    <a:pt x="44411" y="52983"/>
                    <a:pt x="44464" y="53006"/>
                  </a:cubicBezTo>
                  <a:cubicBezTo>
                    <a:pt x="44681" y="53045"/>
                    <a:pt x="44915" y="53101"/>
                    <a:pt x="45136" y="53101"/>
                  </a:cubicBezTo>
                  <a:cubicBezTo>
                    <a:pt x="45171" y="53101"/>
                    <a:pt x="45206" y="53100"/>
                    <a:pt x="45240" y="53097"/>
                  </a:cubicBezTo>
                  <a:cubicBezTo>
                    <a:pt x="45402" y="53081"/>
                    <a:pt x="45563" y="53075"/>
                    <a:pt x="45722" y="53075"/>
                  </a:cubicBezTo>
                  <a:cubicBezTo>
                    <a:pt x="46175" y="53075"/>
                    <a:pt x="46620" y="53123"/>
                    <a:pt x="47063" y="53123"/>
                  </a:cubicBezTo>
                  <a:cubicBezTo>
                    <a:pt x="47125" y="53123"/>
                    <a:pt x="47187" y="53122"/>
                    <a:pt x="47249" y="53120"/>
                  </a:cubicBezTo>
                  <a:cubicBezTo>
                    <a:pt x="47273" y="53117"/>
                    <a:pt x="47295" y="53116"/>
                    <a:pt x="47316" y="53116"/>
                  </a:cubicBezTo>
                  <a:cubicBezTo>
                    <a:pt x="47491" y="53116"/>
                    <a:pt x="47548" y="53198"/>
                    <a:pt x="47569" y="53279"/>
                  </a:cubicBezTo>
                  <a:cubicBezTo>
                    <a:pt x="47546" y="53394"/>
                    <a:pt x="47523" y="53508"/>
                    <a:pt x="47454" y="53599"/>
                  </a:cubicBezTo>
                  <a:cubicBezTo>
                    <a:pt x="47432" y="53668"/>
                    <a:pt x="47432" y="53713"/>
                    <a:pt x="47409" y="53782"/>
                  </a:cubicBezTo>
                  <a:cubicBezTo>
                    <a:pt x="47180" y="53896"/>
                    <a:pt x="47180" y="54147"/>
                    <a:pt x="47158" y="54352"/>
                  </a:cubicBezTo>
                  <a:cubicBezTo>
                    <a:pt x="47135" y="54923"/>
                    <a:pt x="46998" y="55494"/>
                    <a:pt x="47044" y="56064"/>
                  </a:cubicBezTo>
                  <a:cubicBezTo>
                    <a:pt x="47135" y="56155"/>
                    <a:pt x="47180" y="56270"/>
                    <a:pt x="47226" y="56384"/>
                  </a:cubicBezTo>
                  <a:cubicBezTo>
                    <a:pt x="47112" y="56658"/>
                    <a:pt x="47021" y="56909"/>
                    <a:pt x="47180" y="57183"/>
                  </a:cubicBezTo>
                  <a:cubicBezTo>
                    <a:pt x="47089" y="57205"/>
                    <a:pt x="46998" y="57274"/>
                    <a:pt x="46929" y="57342"/>
                  </a:cubicBezTo>
                  <a:cubicBezTo>
                    <a:pt x="46587" y="58210"/>
                    <a:pt x="46564" y="59100"/>
                    <a:pt x="46610" y="60013"/>
                  </a:cubicBezTo>
                  <a:cubicBezTo>
                    <a:pt x="46610" y="60013"/>
                    <a:pt x="46610" y="60013"/>
                    <a:pt x="46610" y="60036"/>
                  </a:cubicBezTo>
                  <a:cubicBezTo>
                    <a:pt x="46450" y="60173"/>
                    <a:pt x="46450" y="60424"/>
                    <a:pt x="46359" y="60606"/>
                  </a:cubicBezTo>
                  <a:cubicBezTo>
                    <a:pt x="46336" y="60698"/>
                    <a:pt x="46313" y="60766"/>
                    <a:pt x="46313" y="60857"/>
                  </a:cubicBezTo>
                  <a:cubicBezTo>
                    <a:pt x="46290" y="60972"/>
                    <a:pt x="46267" y="61086"/>
                    <a:pt x="46267" y="61223"/>
                  </a:cubicBezTo>
                  <a:cubicBezTo>
                    <a:pt x="46267" y="61291"/>
                    <a:pt x="46267" y="61382"/>
                    <a:pt x="46290" y="61451"/>
                  </a:cubicBezTo>
                  <a:cubicBezTo>
                    <a:pt x="46290" y="61565"/>
                    <a:pt x="46313" y="61702"/>
                    <a:pt x="46336" y="61816"/>
                  </a:cubicBezTo>
                  <a:cubicBezTo>
                    <a:pt x="46359" y="61862"/>
                    <a:pt x="46404" y="61907"/>
                    <a:pt x="46450" y="61930"/>
                  </a:cubicBezTo>
                  <a:cubicBezTo>
                    <a:pt x="46382" y="61999"/>
                    <a:pt x="46336" y="62067"/>
                    <a:pt x="46313" y="62159"/>
                  </a:cubicBezTo>
                  <a:cubicBezTo>
                    <a:pt x="46245" y="62387"/>
                    <a:pt x="46176" y="62592"/>
                    <a:pt x="46131" y="62820"/>
                  </a:cubicBezTo>
                  <a:cubicBezTo>
                    <a:pt x="46085" y="63094"/>
                    <a:pt x="46062" y="63368"/>
                    <a:pt x="46267" y="63574"/>
                  </a:cubicBezTo>
                  <a:cubicBezTo>
                    <a:pt x="45994" y="63733"/>
                    <a:pt x="45925" y="63985"/>
                    <a:pt x="45902" y="64258"/>
                  </a:cubicBezTo>
                  <a:cubicBezTo>
                    <a:pt x="45879" y="64487"/>
                    <a:pt x="45834" y="64715"/>
                    <a:pt x="45788" y="64920"/>
                  </a:cubicBezTo>
                  <a:cubicBezTo>
                    <a:pt x="45743" y="65057"/>
                    <a:pt x="45720" y="65194"/>
                    <a:pt x="45720" y="65331"/>
                  </a:cubicBezTo>
                  <a:cubicBezTo>
                    <a:pt x="45720" y="65537"/>
                    <a:pt x="45720" y="65765"/>
                    <a:pt x="45857" y="65948"/>
                  </a:cubicBezTo>
                  <a:cubicBezTo>
                    <a:pt x="45879" y="65993"/>
                    <a:pt x="45902" y="65993"/>
                    <a:pt x="45925" y="66016"/>
                  </a:cubicBezTo>
                  <a:cubicBezTo>
                    <a:pt x="45902" y="66062"/>
                    <a:pt x="45902" y="66130"/>
                    <a:pt x="45925" y="66176"/>
                  </a:cubicBezTo>
                  <a:cubicBezTo>
                    <a:pt x="45948" y="66199"/>
                    <a:pt x="45971" y="66199"/>
                    <a:pt x="45971" y="66199"/>
                  </a:cubicBezTo>
                  <a:cubicBezTo>
                    <a:pt x="45925" y="66221"/>
                    <a:pt x="45879" y="66221"/>
                    <a:pt x="45834" y="66221"/>
                  </a:cubicBezTo>
                  <a:cubicBezTo>
                    <a:pt x="45697" y="66404"/>
                    <a:pt x="45606" y="66632"/>
                    <a:pt x="45560" y="66861"/>
                  </a:cubicBezTo>
                  <a:cubicBezTo>
                    <a:pt x="45332" y="68002"/>
                    <a:pt x="45240" y="69166"/>
                    <a:pt x="45035" y="70330"/>
                  </a:cubicBezTo>
                  <a:cubicBezTo>
                    <a:pt x="44989" y="70604"/>
                    <a:pt x="44966" y="70878"/>
                    <a:pt x="45058" y="71174"/>
                  </a:cubicBezTo>
                  <a:cubicBezTo>
                    <a:pt x="45149" y="71174"/>
                    <a:pt x="45218" y="71220"/>
                    <a:pt x="45286" y="71266"/>
                  </a:cubicBezTo>
                  <a:cubicBezTo>
                    <a:pt x="45263" y="71289"/>
                    <a:pt x="45240" y="71289"/>
                    <a:pt x="45218" y="71289"/>
                  </a:cubicBezTo>
                  <a:cubicBezTo>
                    <a:pt x="44898" y="71540"/>
                    <a:pt x="44966" y="71928"/>
                    <a:pt x="44829" y="72247"/>
                  </a:cubicBezTo>
                  <a:cubicBezTo>
                    <a:pt x="44715" y="73252"/>
                    <a:pt x="44487" y="74256"/>
                    <a:pt x="44510" y="75283"/>
                  </a:cubicBezTo>
                  <a:cubicBezTo>
                    <a:pt x="44556" y="75374"/>
                    <a:pt x="44601" y="75443"/>
                    <a:pt x="44670" y="75488"/>
                  </a:cubicBezTo>
                  <a:cubicBezTo>
                    <a:pt x="44578" y="75557"/>
                    <a:pt x="44556" y="75648"/>
                    <a:pt x="44556" y="75740"/>
                  </a:cubicBezTo>
                  <a:cubicBezTo>
                    <a:pt x="44578" y="75854"/>
                    <a:pt x="44601" y="75945"/>
                    <a:pt x="44578" y="76036"/>
                  </a:cubicBezTo>
                  <a:cubicBezTo>
                    <a:pt x="44578" y="76082"/>
                    <a:pt x="44578" y="76128"/>
                    <a:pt x="44601" y="76150"/>
                  </a:cubicBezTo>
                  <a:cubicBezTo>
                    <a:pt x="44168" y="76538"/>
                    <a:pt x="44190" y="76972"/>
                    <a:pt x="44441" y="77451"/>
                  </a:cubicBezTo>
                  <a:cubicBezTo>
                    <a:pt x="44441" y="77474"/>
                    <a:pt x="44441" y="77497"/>
                    <a:pt x="44441" y="77520"/>
                  </a:cubicBezTo>
                  <a:cubicBezTo>
                    <a:pt x="44419" y="77497"/>
                    <a:pt x="44373" y="77497"/>
                    <a:pt x="44327" y="77474"/>
                  </a:cubicBezTo>
                  <a:cubicBezTo>
                    <a:pt x="43825" y="78045"/>
                    <a:pt x="44076" y="78707"/>
                    <a:pt x="44099" y="79323"/>
                  </a:cubicBezTo>
                  <a:cubicBezTo>
                    <a:pt x="44099" y="79392"/>
                    <a:pt x="44122" y="79460"/>
                    <a:pt x="44122" y="79529"/>
                  </a:cubicBezTo>
                  <a:cubicBezTo>
                    <a:pt x="43871" y="79620"/>
                    <a:pt x="43894" y="79894"/>
                    <a:pt x="43848" y="80099"/>
                  </a:cubicBezTo>
                  <a:cubicBezTo>
                    <a:pt x="43734" y="80670"/>
                    <a:pt x="43643" y="81218"/>
                    <a:pt x="43574" y="81788"/>
                  </a:cubicBezTo>
                  <a:cubicBezTo>
                    <a:pt x="43528" y="82108"/>
                    <a:pt x="43460" y="82450"/>
                    <a:pt x="43711" y="82724"/>
                  </a:cubicBezTo>
                  <a:cubicBezTo>
                    <a:pt x="43620" y="82815"/>
                    <a:pt x="43551" y="82930"/>
                    <a:pt x="43528" y="83044"/>
                  </a:cubicBezTo>
                  <a:cubicBezTo>
                    <a:pt x="43369" y="83728"/>
                    <a:pt x="43095" y="84436"/>
                    <a:pt x="43528" y="85121"/>
                  </a:cubicBezTo>
                  <a:lnTo>
                    <a:pt x="43437" y="85121"/>
                  </a:lnTo>
                  <a:cubicBezTo>
                    <a:pt x="43118" y="85326"/>
                    <a:pt x="43095" y="85691"/>
                    <a:pt x="43003" y="86011"/>
                  </a:cubicBezTo>
                  <a:cubicBezTo>
                    <a:pt x="43049" y="86696"/>
                    <a:pt x="42615" y="87380"/>
                    <a:pt x="43003" y="88042"/>
                  </a:cubicBezTo>
                  <a:cubicBezTo>
                    <a:pt x="42958" y="88088"/>
                    <a:pt x="42889" y="88134"/>
                    <a:pt x="42867" y="88202"/>
                  </a:cubicBezTo>
                  <a:cubicBezTo>
                    <a:pt x="42821" y="88293"/>
                    <a:pt x="42798" y="88385"/>
                    <a:pt x="42775" y="88476"/>
                  </a:cubicBezTo>
                  <a:cubicBezTo>
                    <a:pt x="42707" y="89480"/>
                    <a:pt x="42250" y="90439"/>
                    <a:pt x="42501" y="91466"/>
                  </a:cubicBezTo>
                  <a:cubicBezTo>
                    <a:pt x="42547" y="91512"/>
                    <a:pt x="42570" y="91557"/>
                    <a:pt x="42615" y="91603"/>
                  </a:cubicBezTo>
                  <a:cubicBezTo>
                    <a:pt x="42547" y="91694"/>
                    <a:pt x="42570" y="91809"/>
                    <a:pt x="42638" y="91900"/>
                  </a:cubicBezTo>
                  <a:cubicBezTo>
                    <a:pt x="42615" y="91923"/>
                    <a:pt x="42570" y="91945"/>
                    <a:pt x="42547" y="91968"/>
                  </a:cubicBezTo>
                  <a:cubicBezTo>
                    <a:pt x="42433" y="92219"/>
                    <a:pt x="42456" y="92516"/>
                    <a:pt x="42342" y="92767"/>
                  </a:cubicBezTo>
                  <a:cubicBezTo>
                    <a:pt x="42319" y="92858"/>
                    <a:pt x="42296" y="92927"/>
                    <a:pt x="42273" y="93018"/>
                  </a:cubicBezTo>
                  <a:cubicBezTo>
                    <a:pt x="42227" y="93292"/>
                    <a:pt x="42113" y="93589"/>
                    <a:pt x="42090" y="93886"/>
                  </a:cubicBezTo>
                  <a:cubicBezTo>
                    <a:pt x="42090" y="94091"/>
                    <a:pt x="42090" y="94296"/>
                    <a:pt x="42273" y="94433"/>
                  </a:cubicBezTo>
                  <a:cubicBezTo>
                    <a:pt x="42227" y="94456"/>
                    <a:pt x="42182" y="94502"/>
                    <a:pt x="42159" y="94548"/>
                  </a:cubicBezTo>
                  <a:cubicBezTo>
                    <a:pt x="41999" y="94981"/>
                    <a:pt x="41771" y="95415"/>
                    <a:pt x="42045" y="95894"/>
                  </a:cubicBezTo>
                  <a:cubicBezTo>
                    <a:pt x="41999" y="95894"/>
                    <a:pt x="41953" y="95917"/>
                    <a:pt x="41908" y="95940"/>
                  </a:cubicBezTo>
                  <a:cubicBezTo>
                    <a:pt x="41451" y="97104"/>
                    <a:pt x="41497" y="98359"/>
                    <a:pt x="41269" y="99569"/>
                  </a:cubicBezTo>
                  <a:cubicBezTo>
                    <a:pt x="41155" y="100254"/>
                    <a:pt x="40972" y="100961"/>
                    <a:pt x="41223" y="101646"/>
                  </a:cubicBezTo>
                  <a:cubicBezTo>
                    <a:pt x="41269" y="101692"/>
                    <a:pt x="41292" y="101715"/>
                    <a:pt x="41314" y="101738"/>
                  </a:cubicBezTo>
                  <a:cubicBezTo>
                    <a:pt x="41128" y="101626"/>
                    <a:pt x="40948" y="101548"/>
                    <a:pt x="40779" y="101548"/>
                  </a:cubicBezTo>
                  <a:cubicBezTo>
                    <a:pt x="40638" y="101548"/>
                    <a:pt x="40503" y="101602"/>
                    <a:pt x="40379" y="101738"/>
                  </a:cubicBezTo>
                  <a:cubicBezTo>
                    <a:pt x="40242" y="101738"/>
                    <a:pt x="40127" y="101760"/>
                    <a:pt x="39991" y="101806"/>
                  </a:cubicBezTo>
                  <a:cubicBezTo>
                    <a:pt x="39899" y="101852"/>
                    <a:pt x="39831" y="101920"/>
                    <a:pt x="39762" y="101989"/>
                  </a:cubicBezTo>
                  <a:lnTo>
                    <a:pt x="39739" y="102080"/>
                  </a:lnTo>
                  <a:cubicBezTo>
                    <a:pt x="39694" y="102034"/>
                    <a:pt x="39648" y="102011"/>
                    <a:pt x="39580" y="101989"/>
                  </a:cubicBezTo>
                  <a:cubicBezTo>
                    <a:pt x="39511" y="101977"/>
                    <a:pt x="39437" y="101971"/>
                    <a:pt x="39360" y="101971"/>
                  </a:cubicBezTo>
                  <a:cubicBezTo>
                    <a:pt x="39283" y="101971"/>
                    <a:pt x="39203" y="101977"/>
                    <a:pt x="39123" y="101989"/>
                  </a:cubicBezTo>
                  <a:cubicBezTo>
                    <a:pt x="39032" y="102011"/>
                    <a:pt x="38918" y="102057"/>
                    <a:pt x="38826" y="102057"/>
                  </a:cubicBezTo>
                  <a:cubicBezTo>
                    <a:pt x="38712" y="102057"/>
                    <a:pt x="38621" y="102034"/>
                    <a:pt x="38507" y="102011"/>
                  </a:cubicBezTo>
                  <a:cubicBezTo>
                    <a:pt x="38438" y="102011"/>
                    <a:pt x="38393" y="102011"/>
                    <a:pt x="38324" y="102034"/>
                  </a:cubicBezTo>
                  <a:cubicBezTo>
                    <a:pt x="38216" y="101965"/>
                    <a:pt x="38099" y="101947"/>
                    <a:pt x="37980" y="101947"/>
                  </a:cubicBezTo>
                  <a:cubicBezTo>
                    <a:pt x="37849" y="101947"/>
                    <a:pt x="37714" y="101969"/>
                    <a:pt x="37583" y="101969"/>
                  </a:cubicBezTo>
                  <a:cubicBezTo>
                    <a:pt x="37556" y="101969"/>
                    <a:pt x="37529" y="101968"/>
                    <a:pt x="37503" y="101966"/>
                  </a:cubicBezTo>
                  <a:cubicBezTo>
                    <a:pt x="36658" y="101943"/>
                    <a:pt x="35813" y="101943"/>
                    <a:pt x="34969" y="101920"/>
                  </a:cubicBezTo>
                  <a:cubicBezTo>
                    <a:pt x="34821" y="101840"/>
                    <a:pt x="34672" y="101800"/>
                    <a:pt x="34524" y="101800"/>
                  </a:cubicBezTo>
                  <a:cubicBezTo>
                    <a:pt x="34375" y="101800"/>
                    <a:pt x="34227" y="101840"/>
                    <a:pt x="34079" y="101920"/>
                  </a:cubicBezTo>
                  <a:cubicBezTo>
                    <a:pt x="34010" y="101920"/>
                    <a:pt x="33942" y="101897"/>
                    <a:pt x="33873" y="101874"/>
                  </a:cubicBezTo>
                  <a:cubicBezTo>
                    <a:pt x="33873" y="101874"/>
                    <a:pt x="33873" y="101966"/>
                    <a:pt x="33873" y="101966"/>
                  </a:cubicBezTo>
                  <a:cubicBezTo>
                    <a:pt x="33097" y="101966"/>
                    <a:pt x="32298" y="101989"/>
                    <a:pt x="31500" y="101989"/>
                  </a:cubicBezTo>
                  <a:cubicBezTo>
                    <a:pt x="30518" y="101989"/>
                    <a:pt x="29514" y="101966"/>
                    <a:pt x="28532" y="101966"/>
                  </a:cubicBezTo>
                  <a:cubicBezTo>
                    <a:pt x="28502" y="101967"/>
                    <a:pt x="28472" y="101968"/>
                    <a:pt x="28442" y="101968"/>
                  </a:cubicBezTo>
                  <a:cubicBezTo>
                    <a:pt x="28170" y="101968"/>
                    <a:pt x="27899" y="101922"/>
                    <a:pt x="27634" y="101922"/>
                  </a:cubicBezTo>
                  <a:cubicBezTo>
                    <a:pt x="27395" y="101922"/>
                    <a:pt x="27160" y="101959"/>
                    <a:pt x="26934" y="102103"/>
                  </a:cubicBezTo>
                  <a:cubicBezTo>
                    <a:pt x="26701" y="102031"/>
                    <a:pt x="26467" y="101945"/>
                    <a:pt x="26234" y="101945"/>
                  </a:cubicBezTo>
                  <a:cubicBezTo>
                    <a:pt x="26171" y="101945"/>
                    <a:pt x="26107" y="101951"/>
                    <a:pt x="26044" y="101966"/>
                  </a:cubicBezTo>
                  <a:lnTo>
                    <a:pt x="25474" y="101966"/>
                  </a:lnTo>
                  <a:cubicBezTo>
                    <a:pt x="25359" y="101966"/>
                    <a:pt x="25245" y="101966"/>
                    <a:pt x="25108" y="101989"/>
                  </a:cubicBezTo>
                  <a:cubicBezTo>
                    <a:pt x="25007" y="101990"/>
                    <a:pt x="24905" y="101991"/>
                    <a:pt x="24803" y="101991"/>
                  </a:cubicBezTo>
                  <a:cubicBezTo>
                    <a:pt x="24010" y="101991"/>
                    <a:pt x="23210" y="101943"/>
                    <a:pt x="22413" y="101943"/>
                  </a:cubicBezTo>
                  <a:cubicBezTo>
                    <a:pt x="22025" y="101943"/>
                    <a:pt x="21637" y="101954"/>
                    <a:pt x="21251" y="101989"/>
                  </a:cubicBezTo>
                  <a:cubicBezTo>
                    <a:pt x="21182" y="101920"/>
                    <a:pt x="21114" y="101874"/>
                    <a:pt x="21023" y="101829"/>
                  </a:cubicBezTo>
                  <a:cubicBezTo>
                    <a:pt x="20938" y="101800"/>
                    <a:pt x="20849" y="101784"/>
                    <a:pt x="20759" y="101784"/>
                  </a:cubicBezTo>
                  <a:cubicBezTo>
                    <a:pt x="20632" y="101784"/>
                    <a:pt x="20504" y="101817"/>
                    <a:pt x="20384" y="101897"/>
                  </a:cubicBezTo>
                  <a:cubicBezTo>
                    <a:pt x="20315" y="101920"/>
                    <a:pt x="20315" y="101966"/>
                    <a:pt x="20338" y="102011"/>
                  </a:cubicBezTo>
                  <a:lnTo>
                    <a:pt x="19448" y="101943"/>
                  </a:lnTo>
                  <a:cubicBezTo>
                    <a:pt x="19356" y="101874"/>
                    <a:pt x="19242" y="101829"/>
                    <a:pt x="19128" y="101806"/>
                  </a:cubicBezTo>
                  <a:cubicBezTo>
                    <a:pt x="19071" y="101795"/>
                    <a:pt x="19008" y="101789"/>
                    <a:pt x="18946" y="101789"/>
                  </a:cubicBezTo>
                  <a:cubicBezTo>
                    <a:pt x="18883" y="101789"/>
                    <a:pt x="18820" y="101795"/>
                    <a:pt x="18763" y="101806"/>
                  </a:cubicBezTo>
                  <a:cubicBezTo>
                    <a:pt x="18695" y="101829"/>
                    <a:pt x="18603" y="101874"/>
                    <a:pt x="18558" y="101920"/>
                  </a:cubicBezTo>
                  <a:lnTo>
                    <a:pt x="18352" y="101920"/>
                  </a:lnTo>
                  <a:cubicBezTo>
                    <a:pt x="18284" y="101874"/>
                    <a:pt x="18215" y="101829"/>
                    <a:pt x="18124" y="101783"/>
                  </a:cubicBezTo>
                  <a:cubicBezTo>
                    <a:pt x="18029" y="101764"/>
                    <a:pt x="17935" y="101753"/>
                    <a:pt x="17840" y="101753"/>
                  </a:cubicBezTo>
                  <a:cubicBezTo>
                    <a:pt x="17707" y="101753"/>
                    <a:pt x="17573" y="101775"/>
                    <a:pt x="17439" y="101829"/>
                  </a:cubicBezTo>
                  <a:cubicBezTo>
                    <a:pt x="17348" y="101852"/>
                    <a:pt x="17302" y="101920"/>
                    <a:pt x="17279" y="102011"/>
                  </a:cubicBezTo>
                  <a:cubicBezTo>
                    <a:pt x="17257" y="102057"/>
                    <a:pt x="17234" y="102103"/>
                    <a:pt x="17188" y="102126"/>
                  </a:cubicBezTo>
                  <a:cubicBezTo>
                    <a:pt x="17211" y="102057"/>
                    <a:pt x="17234" y="101989"/>
                    <a:pt x="17257" y="101897"/>
                  </a:cubicBezTo>
                  <a:cubicBezTo>
                    <a:pt x="17165" y="101806"/>
                    <a:pt x="17028" y="101760"/>
                    <a:pt x="16891" y="101738"/>
                  </a:cubicBezTo>
                  <a:cubicBezTo>
                    <a:pt x="16709" y="101715"/>
                    <a:pt x="16526" y="101715"/>
                    <a:pt x="16343" y="101715"/>
                  </a:cubicBezTo>
                  <a:cubicBezTo>
                    <a:pt x="16070" y="101715"/>
                    <a:pt x="15773" y="101715"/>
                    <a:pt x="15522" y="101852"/>
                  </a:cubicBezTo>
                  <a:cubicBezTo>
                    <a:pt x="15430" y="101897"/>
                    <a:pt x="15408" y="101966"/>
                    <a:pt x="15385" y="102057"/>
                  </a:cubicBezTo>
                  <a:cubicBezTo>
                    <a:pt x="15385" y="102080"/>
                    <a:pt x="15408" y="102103"/>
                    <a:pt x="15430" y="102126"/>
                  </a:cubicBezTo>
                  <a:cubicBezTo>
                    <a:pt x="15189" y="102068"/>
                    <a:pt x="14948" y="102046"/>
                    <a:pt x="14707" y="102046"/>
                  </a:cubicBezTo>
                  <a:cubicBezTo>
                    <a:pt x="14377" y="102046"/>
                    <a:pt x="14048" y="102086"/>
                    <a:pt x="13719" y="102126"/>
                  </a:cubicBezTo>
                  <a:cubicBezTo>
                    <a:pt x="13696" y="102080"/>
                    <a:pt x="13696" y="102057"/>
                    <a:pt x="13673" y="102011"/>
                  </a:cubicBezTo>
                  <a:cubicBezTo>
                    <a:pt x="13650" y="101920"/>
                    <a:pt x="13582" y="101874"/>
                    <a:pt x="13513" y="101829"/>
                  </a:cubicBezTo>
                  <a:cubicBezTo>
                    <a:pt x="13094" y="101736"/>
                    <a:pt x="12686" y="101643"/>
                    <a:pt x="12274" y="101643"/>
                  </a:cubicBezTo>
                  <a:cubicBezTo>
                    <a:pt x="12080" y="101643"/>
                    <a:pt x="11885" y="101663"/>
                    <a:pt x="11687" y="101715"/>
                  </a:cubicBezTo>
                  <a:cubicBezTo>
                    <a:pt x="11710" y="101349"/>
                    <a:pt x="11641" y="101007"/>
                    <a:pt x="11664" y="100665"/>
                  </a:cubicBezTo>
                  <a:cubicBezTo>
                    <a:pt x="11619" y="100254"/>
                    <a:pt x="11505" y="99843"/>
                    <a:pt x="11413" y="99432"/>
                  </a:cubicBezTo>
                  <a:cubicBezTo>
                    <a:pt x="11322" y="99204"/>
                    <a:pt x="11299" y="98976"/>
                    <a:pt x="11253" y="98747"/>
                  </a:cubicBezTo>
                  <a:cubicBezTo>
                    <a:pt x="11208" y="98610"/>
                    <a:pt x="11139" y="98519"/>
                    <a:pt x="11048" y="98451"/>
                  </a:cubicBezTo>
                  <a:cubicBezTo>
                    <a:pt x="11413" y="98017"/>
                    <a:pt x="11299" y="97629"/>
                    <a:pt x="10934" y="97287"/>
                  </a:cubicBezTo>
                  <a:cubicBezTo>
                    <a:pt x="10980" y="97241"/>
                    <a:pt x="11002" y="97195"/>
                    <a:pt x="11025" y="97150"/>
                  </a:cubicBezTo>
                  <a:cubicBezTo>
                    <a:pt x="11185" y="96602"/>
                    <a:pt x="11025" y="96077"/>
                    <a:pt x="10888" y="95552"/>
                  </a:cubicBezTo>
                  <a:cubicBezTo>
                    <a:pt x="10820" y="95369"/>
                    <a:pt x="10751" y="95209"/>
                    <a:pt x="10637" y="95073"/>
                  </a:cubicBezTo>
                  <a:cubicBezTo>
                    <a:pt x="10614" y="95050"/>
                    <a:pt x="10569" y="95027"/>
                    <a:pt x="10523" y="95004"/>
                  </a:cubicBezTo>
                  <a:cubicBezTo>
                    <a:pt x="10706" y="94753"/>
                    <a:pt x="10728" y="94548"/>
                    <a:pt x="10523" y="94342"/>
                  </a:cubicBezTo>
                  <a:lnTo>
                    <a:pt x="10546" y="94342"/>
                  </a:lnTo>
                  <a:cubicBezTo>
                    <a:pt x="10865" y="93886"/>
                    <a:pt x="10660" y="93429"/>
                    <a:pt x="10523" y="92973"/>
                  </a:cubicBezTo>
                  <a:cubicBezTo>
                    <a:pt x="10455" y="92767"/>
                    <a:pt x="10386" y="92562"/>
                    <a:pt x="10363" y="92356"/>
                  </a:cubicBezTo>
                  <a:cubicBezTo>
                    <a:pt x="10363" y="92265"/>
                    <a:pt x="10363" y="92197"/>
                    <a:pt x="10340" y="92105"/>
                  </a:cubicBezTo>
                  <a:cubicBezTo>
                    <a:pt x="10340" y="91991"/>
                    <a:pt x="10318" y="91854"/>
                    <a:pt x="10295" y="91740"/>
                  </a:cubicBezTo>
                  <a:cubicBezTo>
                    <a:pt x="10272" y="91694"/>
                    <a:pt x="10249" y="91649"/>
                    <a:pt x="10203" y="91603"/>
                  </a:cubicBezTo>
                  <a:cubicBezTo>
                    <a:pt x="10249" y="91557"/>
                    <a:pt x="10295" y="91489"/>
                    <a:pt x="10318" y="91421"/>
                  </a:cubicBezTo>
                  <a:cubicBezTo>
                    <a:pt x="10272" y="89435"/>
                    <a:pt x="10044" y="87495"/>
                    <a:pt x="9542" y="85577"/>
                  </a:cubicBezTo>
                  <a:cubicBezTo>
                    <a:pt x="9496" y="85532"/>
                    <a:pt x="9450" y="85486"/>
                    <a:pt x="9405" y="85440"/>
                  </a:cubicBezTo>
                  <a:cubicBezTo>
                    <a:pt x="9610" y="85189"/>
                    <a:pt x="9405" y="85007"/>
                    <a:pt x="9245" y="84801"/>
                  </a:cubicBezTo>
                  <a:cubicBezTo>
                    <a:pt x="9268" y="84801"/>
                    <a:pt x="9290" y="84778"/>
                    <a:pt x="9313" y="84756"/>
                  </a:cubicBezTo>
                  <a:cubicBezTo>
                    <a:pt x="9542" y="84368"/>
                    <a:pt x="9473" y="83979"/>
                    <a:pt x="9405" y="83569"/>
                  </a:cubicBezTo>
                  <a:cubicBezTo>
                    <a:pt x="9313" y="83295"/>
                    <a:pt x="9290" y="82975"/>
                    <a:pt x="9017" y="82793"/>
                  </a:cubicBezTo>
                  <a:cubicBezTo>
                    <a:pt x="9085" y="82770"/>
                    <a:pt x="9131" y="82747"/>
                    <a:pt x="9176" y="82678"/>
                  </a:cubicBezTo>
                  <a:cubicBezTo>
                    <a:pt x="9268" y="82382"/>
                    <a:pt x="9313" y="82062"/>
                    <a:pt x="8994" y="81857"/>
                  </a:cubicBezTo>
                  <a:cubicBezTo>
                    <a:pt x="8925" y="81857"/>
                    <a:pt x="8880" y="81880"/>
                    <a:pt x="8857" y="81925"/>
                  </a:cubicBezTo>
                  <a:cubicBezTo>
                    <a:pt x="8857" y="81902"/>
                    <a:pt x="8880" y="81902"/>
                    <a:pt x="8880" y="81880"/>
                  </a:cubicBezTo>
                  <a:cubicBezTo>
                    <a:pt x="8877" y="81880"/>
                    <a:pt x="8874" y="81880"/>
                    <a:pt x="8872" y="81880"/>
                  </a:cubicBezTo>
                  <a:lnTo>
                    <a:pt x="8872" y="81880"/>
                  </a:lnTo>
                  <a:cubicBezTo>
                    <a:pt x="8901" y="81842"/>
                    <a:pt x="8952" y="81803"/>
                    <a:pt x="8971" y="81765"/>
                  </a:cubicBezTo>
                  <a:cubicBezTo>
                    <a:pt x="8994" y="81743"/>
                    <a:pt x="8994" y="81720"/>
                    <a:pt x="8994" y="81720"/>
                  </a:cubicBezTo>
                  <a:cubicBezTo>
                    <a:pt x="8994" y="81720"/>
                    <a:pt x="9017" y="81697"/>
                    <a:pt x="9017" y="81697"/>
                  </a:cubicBezTo>
                  <a:cubicBezTo>
                    <a:pt x="9199" y="80989"/>
                    <a:pt x="8902" y="80305"/>
                    <a:pt x="8857" y="79620"/>
                  </a:cubicBezTo>
                  <a:cubicBezTo>
                    <a:pt x="8811" y="79437"/>
                    <a:pt x="8720" y="79277"/>
                    <a:pt x="8606" y="79118"/>
                  </a:cubicBezTo>
                  <a:cubicBezTo>
                    <a:pt x="8606" y="79118"/>
                    <a:pt x="8583" y="79095"/>
                    <a:pt x="8560" y="79072"/>
                  </a:cubicBezTo>
                  <a:cubicBezTo>
                    <a:pt x="8834" y="78730"/>
                    <a:pt x="8743" y="78319"/>
                    <a:pt x="8743" y="77908"/>
                  </a:cubicBezTo>
                  <a:cubicBezTo>
                    <a:pt x="8492" y="77246"/>
                    <a:pt x="8743" y="76470"/>
                    <a:pt x="8218" y="75877"/>
                  </a:cubicBezTo>
                  <a:cubicBezTo>
                    <a:pt x="8172" y="75854"/>
                    <a:pt x="8149" y="75854"/>
                    <a:pt x="8104" y="75854"/>
                  </a:cubicBezTo>
                  <a:lnTo>
                    <a:pt x="8126" y="75854"/>
                  </a:lnTo>
                  <a:cubicBezTo>
                    <a:pt x="8241" y="75762"/>
                    <a:pt x="8263" y="75648"/>
                    <a:pt x="8241" y="75511"/>
                  </a:cubicBezTo>
                  <a:cubicBezTo>
                    <a:pt x="8195" y="75352"/>
                    <a:pt x="8104" y="75215"/>
                    <a:pt x="7967" y="75146"/>
                  </a:cubicBezTo>
                  <a:cubicBezTo>
                    <a:pt x="7989" y="75123"/>
                    <a:pt x="8035" y="75100"/>
                    <a:pt x="8058" y="75055"/>
                  </a:cubicBezTo>
                  <a:cubicBezTo>
                    <a:pt x="8149" y="74895"/>
                    <a:pt x="8172" y="74735"/>
                    <a:pt x="8172" y="74553"/>
                  </a:cubicBezTo>
                  <a:cubicBezTo>
                    <a:pt x="8172" y="74370"/>
                    <a:pt x="8149" y="74210"/>
                    <a:pt x="8081" y="74028"/>
                  </a:cubicBezTo>
                  <a:cubicBezTo>
                    <a:pt x="7921" y="73685"/>
                    <a:pt x="7807" y="73320"/>
                    <a:pt x="7967" y="72932"/>
                  </a:cubicBezTo>
                  <a:cubicBezTo>
                    <a:pt x="8058" y="72270"/>
                    <a:pt x="7852" y="71654"/>
                    <a:pt x="7738" y="71038"/>
                  </a:cubicBezTo>
                  <a:cubicBezTo>
                    <a:pt x="7670" y="70992"/>
                    <a:pt x="7624" y="70946"/>
                    <a:pt x="7579" y="70878"/>
                  </a:cubicBezTo>
                  <a:cubicBezTo>
                    <a:pt x="7647" y="70832"/>
                    <a:pt x="7670" y="70786"/>
                    <a:pt x="7670" y="70718"/>
                  </a:cubicBezTo>
                  <a:cubicBezTo>
                    <a:pt x="7670" y="70581"/>
                    <a:pt x="7670" y="70421"/>
                    <a:pt x="7670" y="70284"/>
                  </a:cubicBezTo>
                  <a:cubicBezTo>
                    <a:pt x="7647" y="69326"/>
                    <a:pt x="7556" y="68390"/>
                    <a:pt x="7213" y="67477"/>
                  </a:cubicBezTo>
                  <a:cubicBezTo>
                    <a:pt x="7213" y="67454"/>
                    <a:pt x="7191" y="67431"/>
                    <a:pt x="7168" y="67408"/>
                  </a:cubicBezTo>
                  <a:cubicBezTo>
                    <a:pt x="7373" y="66997"/>
                    <a:pt x="7236" y="66609"/>
                    <a:pt x="6985" y="66221"/>
                  </a:cubicBezTo>
                  <a:cubicBezTo>
                    <a:pt x="6939" y="66199"/>
                    <a:pt x="6917" y="66176"/>
                    <a:pt x="6871" y="66153"/>
                  </a:cubicBezTo>
                  <a:cubicBezTo>
                    <a:pt x="6962" y="66039"/>
                    <a:pt x="6939" y="65925"/>
                    <a:pt x="6825" y="65811"/>
                  </a:cubicBezTo>
                  <a:cubicBezTo>
                    <a:pt x="6803" y="65765"/>
                    <a:pt x="6780" y="65719"/>
                    <a:pt x="6757" y="65674"/>
                  </a:cubicBezTo>
                  <a:lnTo>
                    <a:pt x="6757" y="65674"/>
                  </a:lnTo>
                  <a:cubicBezTo>
                    <a:pt x="6803" y="65696"/>
                    <a:pt x="6848" y="65742"/>
                    <a:pt x="6894" y="65811"/>
                  </a:cubicBezTo>
                  <a:cubicBezTo>
                    <a:pt x="6917" y="65788"/>
                    <a:pt x="6939" y="65765"/>
                    <a:pt x="6939" y="65742"/>
                  </a:cubicBezTo>
                  <a:cubicBezTo>
                    <a:pt x="7168" y="64989"/>
                    <a:pt x="7008" y="64304"/>
                    <a:pt x="6620" y="63642"/>
                  </a:cubicBezTo>
                  <a:cubicBezTo>
                    <a:pt x="6597" y="63619"/>
                    <a:pt x="6551" y="63597"/>
                    <a:pt x="6529" y="63597"/>
                  </a:cubicBezTo>
                  <a:cubicBezTo>
                    <a:pt x="6734" y="63368"/>
                    <a:pt x="6711" y="63117"/>
                    <a:pt x="6666" y="62866"/>
                  </a:cubicBezTo>
                  <a:cubicBezTo>
                    <a:pt x="6620" y="62638"/>
                    <a:pt x="6551" y="62432"/>
                    <a:pt x="6414" y="62250"/>
                  </a:cubicBezTo>
                  <a:cubicBezTo>
                    <a:pt x="6392" y="62227"/>
                    <a:pt x="6369" y="62181"/>
                    <a:pt x="6346" y="62159"/>
                  </a:cubicBezTo>
                  <a:cubicBezTo>
                    <a:pt x="6711" y="61428"/>
                    <a:pt x="6597" y="60721"/>
                    <a:pt x="6255" y="60036"/>
                  </a:cubicBezTo>
                  <a:cubicBezTo>
                    <a:pt x="6232" y="60013"/>
                    <a:pt x="6209" y="59990"/>
                    <a:pt x="6186" y="59990"/>
                  </a:cubicBezTo>
                  <a:cubicBezTo>
                    <a:pt x="6186" y="59967"/>
                    <a:pt x="6186" y="59967"/>
                    <a:pt x="6186" y="59944"/>
                  </a:cubicBezTo>
                  <a:cubicBezTo>
                    <a:pt x="6186" y="59488"/>
                    <a:pt x="6209" y="59031"/>
                    <a:pt x="6163" y="58575"/>
                  </a:cubicBezTo>
                  <a:cubicBezTo>
                    <a:pt x="6163" y="58484"/>
                    <a:pt x="6141" y="58392"/>
                    <a:pt x="6118" y="58301"/>
                  </a:cubicBezTo>
                  <a:cubicBezTo>
                    <a:pt x="5890" y="57776"/>
                    <a:pt x="6186" y="57160"/>
                    <a:pt x="5775" y="56680"/>
                  </a:cubicBezTo>
                  <a:lnTo>
                    <a:pt x="5593" y="56680"/>
                  </a:lnTo>
                  <a:cubicBezTo>
                    <a:pt x="5593" y="56680"/>
                    <a:pt x="5616" y="56658"/>
                    <a:pt x="5616" y="56635"/>
                  </a:cubicBezTo>
                  <a:lnTo>
                    <a:pt x="5570" y="56384"/>
                  </a:lnTo>
                  <a:cubicBezTo>
                    <a:pt x="5593" y="56270"/>
                    <a:pt x="5661" y="56155"/>
                    <a:pt x="5753" y="56064"/>
                  </a:cubicBezTo>
                  <a:cubicBezTo>
                    <a:pt x="5798" y="55494"/>
                    <a:pt x="5661" y="54923"/>
                    <a:pt x="5638" y="54352"/>
                  </a:cubicBezTo>
                  <a:cubicBezTo>
                    <a:pt x="5616" y="54170"/>
                    <a:pt x="5616" y="53941"/>
                    <a:pt x="5433" y="53827"/>
                  </a:cubicBezTo>
                  <a:cubicBezTo>
                    <a:pt x="5456" y="53713"/>
                    <a:pt x="5479" y="53576"/>
                    <a:pt x="5479" y="53462"/>
                  </a:cubicBezTo>
                  <a:cubicBezTo>
                    <a:pt x="5479" y="53439"/>
                    <a:pt x="5479" y="53439"/>
                    <a:pt x="5479" y="53416"/>
                  </a:cubicBezTo>
                  <a:cubicBezTo>
                    <a:pt x="5821" y="53394"/>
                    <a:pt x="6163" y="53394"/>
                    <a:pt x="6506" y="53371"/>
                  </a:cubicBezTo>
                  <a:lnTo>
                    <a:pt x="7967" y="53371"/>
                  </a:lnTo>
                  <a:cubicBezTo>
                    <a:pt x="7989" y="53348"/>
                    <a:pt x="8018" y="53337"/>
                    <a:pt x="8047" y="53337"/>
                  </a:cubicBezTo>
                  <a:cubicBezTo>
                    <a:pt x="8075" y="53337"/>
                    <a:pt x="8104" y="53348"/>
                    <a:pt x="8126" y="53371"/>
                  </a:cubicBezTo>
                  <a:cubicBezTo>
                    <a:pt x="8211" y="53357"/>
                    <a:pt x="8296" y="53352"/>
                    <a:pt x="8381" y="53352"/>
                  </a:cubicBezTo>
                  <a:cubicBezTo>
                    <a:pt x="8627" y="53352"/>
                    <a:pt x="8876" y="53394"/>
                    <a:pt x="9121" y="53394"/>
                  </a:cubicBezTo>
                  <a:cubicBezTo>
                    <a:pt x="9365" y="53394"/>
                    <a:pt x="9606" y="53353"/>
                    <a:pt x="9838" y="53188"/>
                  </a:cubicBezTo>
                  <a:cubicBezTo>
                    <a:pt x="10080" y="53353"/>
                    <a:pt x="10333" y="53391"/>
                    <a:pt x="10591" y="53391"/>
                  </a:cubicBezTo>
                  <a:cubicBezTo>
                    <a:pt x="10809" y="53391"/>
                    <a:pt x="11032" y="53364"/>
                    <a:pt x="11255" y="53364"/>
                  </a:cubicBezTo>
                  <a:cubicBezTo>
                    <a:pt x="11315" y="53364"/>
                    <a:pt x="11376" y="53366"/>
                    <a:pt x="11436" y="53371"/>
                  </a:cubicBezTo>
                  <a:cubicBezTo>
                    <a:pt x="12166" y="53394"/>
                    <a:pt x="12897" y="53394"/>
                    <a:pt x="13627" y="53416"/>
                  </a:cubicBezTo>
                  <a:cubicBezTo>
                    <a:pt x="14038" y="53416"/>
                    <a:pt x="14472" y="53394"/>
                    <a:pt x="14906" y="53371"/>
                  </a:cubicBezTo>
                  <a:cubicBezTo>
                    <a:pt x="14906" y="53371"/>
                    <a:pt x="14928" y="53348"/>
                    <a:pt x="14928" y="53302"/>
                  </a:cubicBezTo>
                  <a:cubicBezTo>
                    <a:pt x="14928" y="53279"/>
                    <a:pt x="14928" y="53234"/>
                    <a:pt x="14928" y="53211"/>
                  </a:cubicBezTo>
                  <a:lnTo>
                    <a:pt x="14997" y="53211"/>
                  </a:lnTo>
                  <a:cubicBezTo>
                    <a:pt x="14997" y="53279"/>
                    <a:pt x="15020" y="53325"/>
                    <a:pt x="15065" y="53371"/>
                  </a:cubicBezTo>
                  <a:cubicBezTo>
                    <a:pt x="15385" y="53394"/>
                    <a:pt x="15682" y="53416"/>
                    <a:pt x="15978" y="53439"/>
                  </a:cubicBezTo>
                  <a:cubicBezTo>
                    <a:pt x="16042" y="53471"/>
                    <a:pt x="16100" y="53488"/>
                    <a:pt x="16159" y="53488"/>
                  </a:cubicBezTo>
                  <a:cubicBezTo>
                    <a:pt x="16226" y="53488"/>
                    <a:pt x="16293" y="53465"/>
                    <a:pt x="16366" y="53416"/>
                  </a:cubicBezTo>
                  <a:cubicBezTo>
                    <a:pt x="17609" y="53400"/>
                    <a:pt x="18863" y="53384"/>
                    <a:pt x="20121" y="53384"/>
                  </a:cubicBezTo>
                  <a:cubicBezTo>
                    <a:pt x="20642" y="53384"/>
                    <a:pt x="21163" y="53387"/>
                    <a:pt x="21685" y="53394"/>
                  </a:cubicBezTo>
                  <a:cubicBezTo>
                    <a:pt x="22232" y="53394"/>
                    <a:pt x="22792" y="53325"/>
                    <a:pt x="23354" y="53325"/>
                  </a:cubicBezTo>
                  <a:cubicBezTo>
                    <a:pt x="23589" y="53325"/>
                    <a:pt x="23823" y="53337"/>
                    <a:pt x="24058" y="53371"/>
                  </a:cubicBezTo>
                  <a:cubicBezTo>
                    <a:pt x="24173" y="53325"/>
                    <a:pt x="24287" y="53279"/>
                    <a:pt x="24378" y="53211"/>
                  </a:cubicBezTo>
                  <a:cubicBezTo>
                    <a:pt x="24615" y="53250"/>
                    <a:pt x="24848" y="53263"/>
                    <a:pt x="25081" y="53263"/>
                  </a:cubicBezTo>
                  <a:cubicBezTo>
                    <a:pt x="25456" y="53263"/>
                    <a:pt x="25827" y="53231"/>
                    <a:pt x="26197" y="53231"/>
                  </a:cubicBezTo>
                  <a:cubicBezTo>
                    <a:pt x="26260" y="53231"/>
                    <a:pt x="26323" y="53232"/>
                    <a:pt x="26387" y="53234"/>
                  </a:cubicBezTo>
                  <a:cubicBezTo>
                    <a:pt x="26432" y="53165"/>
                    <a:pt x="26432" y="53097"/>
                    <a:pt x="26432" y="53051"/>
                  </a:cubicBezTo>
                  <a:cubicBezTo>
                    <a:pt x="26478" y="53120"/>
                    <a:pt x="26546" y="53165"/>
                    <a:pt x="26592" y="53234"/>
                  </a:cubicBezTo>
                  <a:lnTo>
                    <a:pt x="27300" y="53234"/>
                  </a:lnTo>
                  <a:cubicBezTo>
                    <a:pt x="27391" y="53371"/>
                    <a:pt x="27528" y="53348"/>
                    <a:pt x="27665" y="53394"/>
                  </a:cubicBezTo>
                  <a:lnTo>
                    <a:pt x="27756" y="53394"/>
                  </a:lnTo>
                  <a:cubicBezTo>
                    <a:pt x="27776" y="53391"/>
                    <a:pt x="27796" y="53390"/>
                    <a:pt x="27816" y="53390"/>
                  </a:cubicBezTo>
                  <a:cubicBezTo>
                    <a:pt x="27975" y="53390"/>
                    <a:pt x="28119" y="53462"/>
                    <a:pt x="28281" y="53462"/>
                  </a:cubicBezTo>
                  <a:cubicBezTo>
                    <a:pt x="28372" y="53439"/>
                    <a:pt x="28441" y="53394"/>
                    <a:pt x="28441" y="53302"/>
                  </a:cubicBezTo>
                  <a:cubicBezTo>
                    <a:pt x="28464" y="53348"/>
                    <a:pt x="28532" y="53371"/>
                    <a:pt x="28601" y="53371"/>
                  </a:cubicBezTo>
                  <a:lnTo>
                    <a:pt x="28760" y="53371"/>
                  </a:lnTo>
                  <a:cubicBezTo>
                    <a:pt x="28939" y="53242"/>
                    <a:pt x="29126" y="53212"/>
                    <a:pt x="29316" y="53212"/>
                  </a:cubicBezTo>
                  <a:cubicBezTo>
                    <a:pt x="29480" y="53212"/>
                    <a:pt x="29646" y="53234"/>
                    <a:pt x="29811" y="53234"/>
                  </a:cubicBezTo>
                  <a:cubicBezTo>
                    <a:pt x="29895" y="53234"/>
                    <a:pt x="29979" y="53228"/>
                    <a:pt x="30062" y="53211"/>
                  </a:cubicBezTo>
                  <a:cubicBezTo>
                    <a:pt x="30089" y="53210"/>
                    <a:pt x="30116" y="53209"/>
                    <a:pt x="30143" y="53209"/>
                  </a:cubicBezTo>
                  <a:cubicBezTo>
                    <a:pt x="30416" y="53209"/>
                    <a:pt x="30692" y="53261"/>
                    <a:pt x="30963" y="53261"/>
                  </a:cubicBezTo>
                  <a:cubicBezTo>
                    <a:pt x="31211" y="53261"/>
                    <a:pt x="31454" y="53217"/>
                    <a:pt x="31682" y="53051"/>
                  </a:cubicBezTo>
                  <a:cubicBezTo>
                    <a:pt x="31754" y="53159"/>
                    <a:pt x="31854" y="53196"/>
                    <a:pt x="31959" y="53196"/>
                  </a:cubicBezTo>
                  <a:cubicBezTo>
                    <a:pt x="31988" y="53196"/>
                    <a:pt x="32018" y="53193"/>
                    <a:pt x="32047" y="53188"/>
                  </a:cubicBezTo>
                  <a:cubicBezTo>
                    <a:pt x="32093" y="53165"/>
                    <a:pt x="32116" y="53120"/>
                    <a:pt x="32139" y="53097"/>
                  </a:cubicBezTo>
                  <a:cubicBezTo>
                    <a:pt x="32230" y="53143"/>
                    <a:pt x="32344" y="53120"/>
                    <a:pt x="32413" y="53211"/>
                  </a:cubicBezTo>
                  <a:lnTo>
                    <a:pt x="32595" y="53211"/>
                  </a:lnTo>
                  <a:cubicBezTo>
                    <a:pt x="32748" y="53232"/>
                    <a:pt x="32898" y="53240"/>
                    <a:pt x="33047" y="53240"/>
                  </a:cubicBezTo>
                  <a:cubicBezTo>
                    <a:pt x="33389" y="53240"/>
                    <a:pt x="33722" y="53197"/>
                    <a:pt x="34056" y="53165"/>
                  </a:cubicBezTo>
                  <a:cubicBezTo>
                    <a:pt x="34124" y="53188"/>
                    <a:pt x="34193" y="53188"/>
                    <a:pt x="34261" y="53211"/>
                  </a:cubicBezTo>
                  <a:cubicBezTo>
                    <a:pt x="34586" y="53224"/>
                    <a:pt x="34917" y="53243"/>
                    <a:pt x="35248" y="53243"/>
                  </a:cubicBezTo>
                  <a:cubicBezTo>
                    <a:pt x="35522" y="53243"/>
                    <a:pt x="35796" y="53230"/>
                    <a:pt x="36065" y="53188"/>
                  </a:cubicBezTo>
                  <a:cubicBezTo>
                    <a:pt x="36110" y="53074"/>
                    <a:pt x="36065" y="52960"/>
                    <a:pt x="36133" y="52846"/>
                  </a:cubicBezTo>
                  <a:close/>
                  <a:moveTo>
                    <a:pt x="16366" y="102308"/>
                  </a:moveTo>
                  <a:cubicBezTo>
                    <a:pt x="16366" y="102308"/>
                    <a:pt x="16366" y="102308"/>
                    <a:pt x="16343" y="102331"/>
                  </a:cubicBezTo>
                  <a:cubicBezTo>
                    <a:pt x="16343" y="102308"/>
                    <a:pt x="16343" y="102308"/>
                    <a:pt x="16366" y="102308"/>
                  </a:cubicBezTo>
                  <a:close/>
                  <a:moveTo>
                    <a:pt x="16389" y="102308"/>
                  </a:moveTo>
                  <a:cubicBezTo>
                    <a:pt x="16389" y="102308"/>
                    <a:pt x="16389" y="102331"/>
                    <a:pt x="16412" y="102331"/>
                  </a:cubicBezTo>
                  <a:lnTo>
                    <a:pt x="16366" y="102331"/>
                  </a:lnTo>
                  <a:cubicBezTo>
                    <a:pt x="16366" y="102308"/>
                    <a:pt x="16366" y="102308"/>
                    <a:pt x="16389" y="102308"/>
                  </a:cubicBezTo>
                  <a:close/>
                  <a:moveTo>
                    <a:pt x="26934" y="102285"/>
                  </a:moveTo>
                  <a:cubicBezTo>
                    <a:pt x="26957" y="102308"/>
                    <a:pt x="26957" y="102308"/>
                    <a:pt x="26957" y="102331"/>
                  </a:cubicBezTo>
                  <a:lnTo>
                    <a:pt x="26934" y="102331"/>
                  </a:lnTo>
                  <a:cubicBezTo>
                    <a:pt x="26934" y="102308"/>
                    <a:pt x="26934" y="102308"/>
                    <a:pt x="26934" y="102285"/>
                  </a:cubicBezTo>
                  <a:close/>
                  <a:moveTo>
                    <a:pt x="40105" y="104340"/>
                  </a:moveTo>
                  <a:cubicBezTo>
                    <a:pt x="40082" y="104340"/>
                    <a:pt x="40059" y="104362"/>
                    <a:pt x="40036" y="104362"/>
                  </a:cubicBezTo>
                  <a:cubicBezTo>
                    <a:pt x="40059" y="104340"/>
                    <a:pt x="40059" y="104340"/>
                    <a:pt x="40082" y="104340"/>
                  </a:cubicBezTo>
                  <a:close/>
                  <a:moveTo>
                    <a:pt x="38050" y="102491"/>
                  </a:moveTo>
                  <a:cubicBezTo>
                    <a:pt x="38073" y="102536"/>
                    <a:pt x="38096" y="102582"/>
                    <a:pt x="38164" y="102628"/>
                  </a:cubicBezTo>
                  <a:cubicBezTo>
                    <a:pt x="38895" y="102719"/>
                    <a:pt x="39671" y="102719"/>
                    <a:pt x="39648" y="103769"/>
                  </a:cubicBezTo>
                  <a:cubicBezTo>
                    <a:pt x="39739" y="103769"/>
                    <a:pt x="39808" y="103769"/>
                    <a:pt x="39854" y="103792"/>
                  </a:cubicBezTo>
                  <a:lnTo>
                    <a:pt x="39762" y="103792"/>
                  </a:lnTo>
                  <a:cubicBezTo>
                    <a:pt x="39739" y="103883"/>
                    <a:pt x="39717" y="103974"/>
                    <a:pt x="39694" y="104089"/>
                  </a:cubicBezTo>
                  <a:cubicBezTo>
                    <a:pt x="39671" y="104043"/>
                    <a:pt x="39625" y="103997"/>
                    <a:pt x="39557" y="103997"/>
                  </a:cubicBezTo>
                  <a:cubicBezTo>
                    <a:pt x="39326" y="103980"/>
                    <a:pt x="39096" y="103974"/>
                    <a:pt x="38865" y="103974"/>
                  </a:cubicBezTo>
                  <a:cubicBezTo>
                    <a:pt x="37907" y="103974"/>
                    <a:pt x="36949" y="104090"/>
                    <a:pt x="35991" y="104090"/>
                  </a:cubicBezTo>
                  <a:cubicBezTo>
                    <a:pt x="35924" y="104090"/>
                    <a:pt x="35858" y="104090"/>
                    <a:pt x="35791" y="104089"/>
                  </a:cubicBezTo>
                  <a:lnTo>
                    <a:pt x="35768" y="104089"/>
                  </a:lnTo>
                  <a:cubicBezTo>
                    <a:pt x="35668" y="104009"/>
                    <a:pt x="35563" y="103979"/>
                    <a:pt x="35454" y="103979"/>
                  </a:cubicBezTo>
                  <a:cubicBezTo>
                    <a:pt x="35190" y="103979"/>
                    <a:pt x="34908" y="104154"/>
                    <a:pt x="34649" y="104203"/>
                  </a:cubicBezTo>
                  <a:cubicBezTo>
                    <a:pt x="34627" y="104225"/>
                    <a:pt x="34581" y="104248"/>
                    <a:pt x="34558" y="104271"/>
                  </a:cubicBezTo>
                  <a:cubicBezTo>
                    <a:pt x="34467" y="104203"/>
                    <a:pt x="34375" y="104180"/>
                    <a:pt x="34261" y="104157"/>
                  </a:cubicBezTo>
                  <a:cubicBezTo>
                    <a:pt x="34147" y="104157"/>
                    <a:pt x="34056" y="104180"/>
                    <a:pt x="33987" y="104225"/>
                  </a:cubicBezTo>
                  <a:cubicBezTo>
                    <a:pt x="33860" y="104191"/>
                    <a:pt x="33733" y="104173"/>
                    <a:pt x="33606" y="104173"/>
                  </a:cubicBezTo>
                  <a:cubicBezTo>
                    <a:pt x="33393" y="104173"/>
                    <a:pt x="33184" y="104225"/>
                    <a:pt x="32983" y="104340"/>
                  </a:cubicBezTo>
                  <a:lnTo>
                    <a:pt x="32846" y="104340"/>
                  </a:lnTo>
                  <a:cubicBezTo>
                    <a:pt x="32846" y="104317"/>
                    <a:pt x="32846" y="104294"/>
                    <a:pt x="32846" y="104271"/>
                  </a:cubicBezTo>
                  <a:cubicBezTo>
                    <a:pt x="32801" y="104180"/>
                    <a:pt x="32755" y="104134"/>
                    <a:pt x="32664" y="104089"/>
                  </a:cubicBezTo>
                  <a:cubicBezTo>
                    <a:pt x="32184" y="104089"/>
                    <a:pt x="31705" y="104060"/>
                    <a:pt x="31228" y="104060"/>
                  </a:cubicBezTo>
                  <a:cubicBezTo>
                    <a:pt x="30752" y="104060"/>
                    <a:pt x="30278" y="104089"/>
                    <a:pt x="29810" y="104203"/>
                  </a:cubicBezTo>
                  <a:cubicBezTo>
                    <a:pt x="29742" y="104248"/>
                    <a:pt x="29696" y="104294"/>
                    <a:pt x="29651" y="104340"/>
                  </a:cubicBezTo>
                  <a:cubicBezTo>
                    <a:pt x="29550" y="104311"/>
                    <a:pt x="29439" y="104282"/>
                    <a:pt x="29326" y="104282"/>
                  </a:cubicBezTo>
                  <a:cubicBezTo>
                    <a:pt x="29260" y="104282"/>
                    <a:pt x="29193" y="104292"/>
                    <a:pt x="29126" y="104317"/>
                  </a:cubicBezTo>
                  <a:cubicBezTo>
                    <a:pt x="29126" y="104317"/>
                    <a:pt x="29126" y="104340"/>
                    <a:pt x="29126" y="104362"/>
                  </a:cubicBezTo>
                  <a:cubicBezTo>
                    <a:pt x="29057" y="104317"/>
                    <a:pt x="29012" y="104248"/>
                    <a:pt x="28966" y="104180"/>
                  </a:cubicBezTo>
                  <a:cubicBezTo>
                    <a:pt x="28871" y="104154"/>
                    <a:pt x="28772" y="104138"/>
                    <a:pt x="28674" y="104138"/>
                  </a:cubicBezTo>
                  <a:cubicBezTo>
                    <a:pt x="28513" y="104138"/>
                    <a:pt x="28354" y="104181"/>
                    <a:pt x="28213" y="104294"/>
                  </a:cubicBezTo>
                  <a:cubicBezTo>
                    <a:pt x="28190" y="104271"/>
                    <a:pt x="28167" y="104248"/>
                    <a:pt x="28144" y="104225"/>
                  </a:cubicBezTo>
                  <a:cubicBezTo>
                    <a:pt x="27984" y="104145"/>
                    <a:pt x="27823" y="104112"/>
                    <a:pt x="27658" y="104112"/>
                  </a:cubicBezTo>
                  <a:cubicBezTo>
                    <a:pt x="27542" y="104112"/>
                    <a:pt x="27423" y="104129"/>
                    <a:pt x="27300" y="104157"/>
                  </a:cubicBezTo>
                  <a:cubicBezTo>
                    <a:pt x="27231" y="104180"/>
                    <a:pt x="27163" y="104225"/>
                    <a:pt x="27117" y="104271"/>
                  </a:cubicBezTo>
                  <a:cubicBezTo>
                    <a:pt x="27071" y="104271"/>
                    <a:pt x="27071" y="104294"/>
                    <a:pt x="27071" y="104340"/>
                  </a:cubicBezTo>
                  <a:cubicBezTo>
                    <a:pt x="27026" y="104317"/>
                    <a:pt x="26980" y="104317"/>
                    <a:pt x="26934" y="104317"/>
                  </a:cubicBezTo>
                  <a:cubicBezTo>
                    <a:pt x="26889" y="104248"/>
                    <a:pt x="26843" y="104180"/>
                    <a:pt x="26797" y="104134"/>
                  </a:cubicBezTo>
                  <a:cubicBezTo>
                    <a:pt x="26710" y="104091"/>
                    <a:pt x="26634" y="104063"/>
                    <a:pt x="26567" y="104063"/>
                  </a:cubicBezTo>
                  <a:cubicBezTo>
                    <a:pt x="26495" y="104063"/>
                    <a:pt x="26434" y="104096"/>
                    <a:pt x="26387" y="104180"/>
                  </a:cubicBezTo>
                  <a:cubicBezTo>
                    <a:pt x="26341" y="104157"/>
                    <a:pt x="26273" y="104111"/>
                    <a:pt x="26181" y="104111"/>
                  </a:cubicBezTo>
                  <a:cubicBezTo>
                    <a:pt x="25459" y="104076"/>
                    <a:pt x="24736" y="104034"/>
                    <a:pt x="24014" y="104034"/>
                  </a:cubicBezTo>
                  <a:cubicBezTo>
                    <a:pt x="23344" y="104034"/>
                    <a:pt x="22674" y="104070"/>
                    <a:pt x="22004" y="104180"/>
                  </a:cubicBezTo>
                  <a:cubicBezTo>
                    <a:pt x="21936" y="104248"/>
                    <a:pt x="21890" y="104317"/>
                    <a:pt x="21867" y="104362"/>
                  </a:cubicBezTo>
                  <a:cubicBezTo>
                    <a:pt x="21867" y="104362"/>
                    <a:pt x="21844" y="104340"/>
                    <a:pt x="21822" y="104317"/>
                  </a:cubicBezTo>
                  <a:cubicBezTo>
                    <a:pt x="21670" y="104200"/>
                    <a:pt x="21524" y="104137"/>
                    <a:pt x="21378" y="104137"/>
                  </a:cubicBezTo>
                  <a:cubicBezTo>
                    <a:pt x="21238" y="104137"/>
                    <a:pt x="21099" y="104194"/>
                    <a:pt x="20954" y="104317"/>
                  </a:cubicBezTo>
                  <a:cubicBezTo>
                    <a:pt x="20954" y="104317"/>
                    <a:pt x="20954" y="104294"/>
                    <a:pt x="20954" y="104294"/>
                  </a:cubicBezTo>
                  <a:cubicBezTo>
                    <a:pt x="20509" y="104087"/>
                    <a:pt x="20053" y="104031"/>
                    <a:pt x="19594" y="104031"/>
                  </a:cubicBezTo>
                  <a:cubicBezTo>
                    <a:pt x="19089" y="104031"/>
                    <a:pt x="18580" y="104099"/>
                    <a:pt x="18078" y="104111"/>
                  </a:cubicBezTo>
                  <a:cubicBezTo>
                    <a:pt x="17918" y="104157"/>
                    <a:pt x="17781" y="104203"/>
                    <a:pt x="17645" y="104317"/>
                  </a:cubicBezTo>
                  <a:cubicBezTo>
                    <a:pt x="17576" y="104317"/>
                    <a:pt x="17508" y="104340"/>
                    <a:pt x="17462" y="104362"/>
                  </a:cubicBezTo>
                  <a:cubicBezTo>
                    <a:pt x="17462" y="104408"/>
                    <a:pt x="17462" y="104454"/>
                    <a:pt x="17439" y="104499"/>
                  </a:cubicBezTo>
                  <a:cubicBezTo>
                    <a:pt x="17439" y="104522"/>
                    <a:pt x="17439" y="104522"/>
                    <a:pt x="17416" y="104522"/>
                  </a:cubicBezTo>
                  <a:lnTo>
                    <a:pt x="17371" y="104522"/>
                  </a:lnTo>
                  <a:cubicBezTo>
                    <a:pt x="17371" y="104465"/>
                    <a:pt x="17513" y="104187"/>
                    <a:pt x="17456" y="104187"/>
                  </a:cubicBezTo>
                  <a:cubicBezTo>
                    <a:pt x="17444" y="104187"/>
                    <a:pt x="17424" y="104199"/>
                    <a:pt x="17393" y="104225"/>
                  </a:cubicBezTo>
                  <a:cubicBezTo>
                    <a:pt x="17325" y="104180"/>
                    <a:pt x="17234" y="104134"/>
                    <a:pt x="17142" y="104111"/>
                  </a:cubicBezTo>
                  <a:cubicBezTo>
                    <a:pt x="16550" y="104068"/>
                    <a:pt x="15957" y="104045"/>
                    <a:pt x="15364" y="104045"/>
                  </a:cubicBezTo>
                  <a:cubicBezTo>
                    <a:pt x="14702" y="104045"/>
                    <a:pt x="14039" y="104074"/>
                    <a:pt x="13376" y="104134"/>
                  </a:cubicBezTo>
                  <a:cubicBezTo>
                    <a:pt x="13262" y="104157"/>
                    <a:pt x="13171" y="104203"/>
                    <a:pt x="13102" y="104271"/>
                  </a:cubicBezTo>
                  <a:cubicBezTo>
                    <a:pt x="13125" y="104111"/>
                    <a:pt x="13125" y="103952"/>
                    <a:pt x="13034" y="103815"/>
                  </a:cubicBezTo>
                  <a:lnTo>
                    <a:pt x="13102" y="103815"/>
                  </a:lnTo>
                  <a:cubicBezTo>
                    <a:pt x="13239" y="103586"/>
                    <a:pt x="13262" y="103335"/>
                    <a:pt x="13171" y="103130"/>
                  </a:cubicBezTo>
                  <a:lnTo>
                    <a:pt x="13308" y="103130"/>
                  </a:lnTo>
                  <a:cubicBezTo>
                    <a:pt x="14571" y="103130"/>
                    <a:pt x="15834" y="103140"/>
                    <a:pt x="17097" y="103140"/>
                  </a:cubicBezTo>
                  <a:cubicBezTo>
                    <a:pt x="17728" y="103140"/>
                    <a:pt x="18360" y="103137"/>
                    <a:pt x="18991" y="103130"/>
                  </a:cubicBezTo>
                  <a:cubicBezTo>
                    <a:pt x="19881" y="103107"/>
                    <a:pt x="20794" y="103130"/>
                    <a:pt x="21662" y="102879"/>
                  </a:cubicBezTo>
                  <a:cubicBezTo>
                    <a:pt x="21730" y="102810"/>
                    <a:pt x="21799" y="102742"/>
                    <a:pt x="21822" y="102696"/>
                  </a:cubicBezTo>
                  <a:cubicBezTo>
                    <a:pt x="21908" y="102725"/>
                    <a:pt x="21985" y="102799"/>
                    <a:pt x="22064" y="102799"/>
                  </a:cubicBezTo>
                  <a:cubicBezTo>
                    <a:pt x="22111" y="102799"/>
                    <a:pt x="22159" y="102773"/>
                    <a:pt x="22210" y="102696"/>
                  </a:cubicBezTo>
                  <a:cubicBezTo>
                    <a:pt x="22527" y="102733"/>
                    <a:pt x="22851" y="102756"/>
                    <a:pt x="23175" y="102756"/>
                  </a:cubicBezTo>
                  <a:cubicBezTo>
                    <a:pt x="23456" y="102756"/>
                    <a:pt x="23737" y="102739"/>
                    <a:pt x="24013" y="102696"/>
                  </a:cubicBezTo>
                  <a:cubicBezTo>
                    <a:pt x="24184" y="102721"/>
                    <a:pt x="24348" y="102745"/>
                    <a:pt x="24509" y="102745"/>
                  </a:cubicBezTo>
                  <a:cubicBezTo>
                    <a:pt x="24650" y="102745"/>
                    <a:pt x="24788" y="102726"/>
                    <a:pt x="24926" y="102673"/>
                  </a:cubicBezTo>
                  <a:cubicBezTo>
                    <a:pt x="25063" y="102673"/>
                    <a:pt x="25177" y="102673"/>
                    <a:pt x="25291" y="102696"/>
                  </a:cubicBezTo>
                  <a:lnTo>
                    <a:pt x="25474" y="102673"/>
                  </a:lnTo>
                  <a:lnTo>
                    <a:pt x="25656" y="102673"/>
                  </a:lnTo>
                  <a:cubicBezTo>
                    <a:pt x="25737" y="102728"/>
                    <a:pt x="25811" y="102774"/>
                    <a:pt x="25885" y="102774"/>
                  </a:cubicBezTo>
                  <a:cubicBezTo>
                    <a:pt x="25937" y="102774"/>
                    <a:pt x="25989" y="102752"/>
                    <a:pt x="26044" y="102696"/>
                  </a:cubicBezTo>
                  <a:cubicBezTo>
                    <a:pt x="27802" y="102696"/>
                    <a:pt x="29559" y="102673"/>
                    <a:pt x="31340" y="102651"/>
                  </a:cubicBezTo>
                  <a:cubicBezTo>
                    <a:pt x="31636" y="102651"/>
                    <a:pt x="31933" y="102651"/>
                    <a:pt x="32230" y="102673"/>
                  </a:cubicBezTo>
                  <a:cubicBezTo>
                    <a:pt x="32298" y="102651"/>
                    <a:pt x="32367" y="102651"/>
                    <a:pt x="32413" y="102651"/>
                  </a:cubicBezTo>
                  <a:cubicBezTo>
                    <a:pt x="32732" y="102651"/>
                    <a:pt x="33029" y="102651"/>
                    <a:pt x="33326" y="102673"/>
                  </a:cubicBezTo>
                  <a:cubicBezTo>
                    <a:pt x="33491" y="102678"/>
                    <a:pt x="33656" y="102681"/>
                    <a:pt x="33822" y="102681"/>
                  </a:cubicBezTo>
                  <a:cubicBezTo>
                    <a:pt x="34454" y="102681"/>
                    <a:pt x="35084" y="102640"/>
                    <a:pt x="35699" y="102514"/>
                  </a:cubicBezTo>
                  <a:cubicBezTo>
                    <a:pt x="35882" y="102559"/>
                    <a:pt x="36065" y="102574"/>
                    <a:pt x="36247" y="102574"/>
                  </a:cubicBezTo>
                  <a:cubicBezTo>
                    <a:pt x="36612" y="102574"/>
                    <a:pt x="36978" y="102514"/>
                    <a:pt x="37343" y="102514"/>
                  </a:cubicBezTo>
                  <a:cubicBezTo>
                    <a:pt x="37480" y="102526"/>
                    <a:pt x="37611" y="102545"/>
                    <a:pt x="37738" y="102545"/>
                  </a:cubicBezTo>
                  <a:cubicBezTo>
                    <a:pt x="37844" y="102545"/>
                    <a:pt x="37947" y="102532"/>
                    <a:pt x="38050" y="102491"/>
                  </a:cubicBezTo>
                  <a:close/>
                  <a:moveTo>
                    <a:pt x="22141" y="1"/>
                  </a:moveTo>
                  <a:cubicBezTo>
                    <a:pt x="22023" y="1"/>
                    <a:pt x="22061" y="203"/>
                    <a:pt x="22004" y="279"/>
                  </a:cubicBezTo>
                  <a:cubicBezTo>
                    <a:pt x="21936" y="325"/>
                    <a:pt x="21844" y="371"/>
                    <a:pt x="21776" y="439"/>
                  </a:cubicBezTo>
                  <a:cubicBezTo>
                    <a:pt x="21570" y="485"/>
                    <a:pt x="21593" y="644"/>
                    <a:pt x="21616" y="781"/>
                  </a:cubicBezTo>
                  <a:cubicBezTo>
                    <a:pt x="21251" y="873"/>
                    <a:pt x="21068" y="1169"/>
                    <a:pt x="20840" y="1420"/>
                  </a:cubicBezTo>
                  <a:lnTo>
                    <a:pt x="20794" y="1443"/>
                  </a:lnTo>
                  <a:cubicBezTo>
                    <a:pt x="20794" y="1443"/>
                    <a:pt x="20817" y="1489"/>
                    <a:pt x="20817" y="1489"/>
                  </a:cubicBezTo>
                  <a:cubicBezTo>
                    <a:pt x="20726" y="1626"/>
                    <a:pt x="20566" y="1717"/>
                    <a:pt x="20566" y="1923"/>
                  </a:cubicBezTo>
                  <a:lnTo>
                    <a:pt x="20543" y="1923"/>
                  </a:lnTo>
                  <a:cubicBezTo>
                    <a:pt x="20429" y="2014"/>
                    <a:pt x="20361" y="2128"/>
                    <a:pt x="20384" y="2265"/>
                  </a:cubicBezTo>
                  <a:lnTo>
                    <a:pt x="20361" y="2288"/>
                  </a:lnTo>
                  <a:cubicBezTo>
                    <a:pt x="20110" y="2539"/>
                    <a:pt x="20018" y="2767"/>
                    <a:pt x="20338" y="3041"/>
                  </a:cubicBezTo>
                  <a:cubicBezTo>
                    <a:pt x="20406" y="3087"/>
                    <a:pt x="20475" y="3155"/>
                    <a:pt x="20543" y="3224"/>
                  </a:cubicBezTo>
                  <a:cubicBezTo>
                    <a:pt x="20521" y="3292"/>
                    <a:pt x="20543" y="3338"/>
                    <a:pt x="20589" y="3383"/>
                  </a:cubicBezTo>
                  <a:cubicBezTo>
                    <a:pt x="20977" y="4365"/>
                    <a:pt x="21662" y="5164"/>
                    <a:pt x="22347" y="5963"/>
                  </a:cubicBezTo>
                  <a:cubicBezTo>
                    <a:pt x="22438" y="6579"/>
                    <a:pt x="22917" y="6967"/>
                    <a:pt x="23282" y="7401"/>
                  </a:cubicBezTo>
                  <a:cubicBezTo>
                    <a:pt x="23670" y="8154"/>
                    <a:pt x="24081" y="8862"/>
                    <a:pt x="24698" y="9432"/>
                  </a:cubicBezTo>
                  <a:cubicBezTo>
                    <a:pt x="24789" y="10071"/>
                    <a:pt x="25268" y="10436"/>
                    <a:pt x="25656" y="10870"/>
                  </a:cubicBezTo>
                  <a:cubicBezTo>
                    <a:pt x="26021" y="11464"/>
                    <a:pt x="26273" y="12148"/>
                    <a:pt x="26752" y="12696"/>
                  </a:cubicBezTo>
                  <a:cubicBezTo>
                    <a:pt x="26752" y="12810"/>
                    <a:pt x="26797" y="12879"/>
                    <a:pt x="26934" y="12879"/>
                  </a:cubicBezTo>
                  <a:cubicBezTo>
                    <a:pt x="27049" y="13541"/>
                    <a:pt x="27163" y="14203"/>
                    <a:pt x="27300" y="14865"/>
                  </a:cubicBezTo>
                  <a:cubicBezTo>
                    <a:pt x="27071" y="15412"/>
                    <a:pt x="27414" y="15960"/>
                    <a:pt x="27300" y="16508"/>
                  </a:cubicBezTo>
                  <a:cubicBezTo>
                    <a:pt x="27113" y="16547"/>
                    <a:pt x="26925" y="16556"/>
                    <a:pt x="26736" y="16556"/>
                  </a:cubicBezTo>
                  <a:cubicBezTo>
                    <a:pt x="26549" y="16556"/>
                    <a:pt x="26361" y="16547"/>
                    <a:pt x="26174" y="16547"/>
                  </a:cubicBezTo>
                  <a:cubicBezTo>
                    <a:pt x="25878" y="16547"/>
                    <a:pt x="25582" y="16570"/>
                    <a:pt x="25291" y="16691"/>
                  </a:cubicBezTo>
                  <a:cubicBezTo>
                    <a:pt x="25032" y="16626"/>
                    <a:pt x="24772" y="16603"/>
                    <a:pt x="24513" y="16603"/>
                  </a:cubicBezTo>
                  <a:cubicBezTo>
                    <a:pt x="23926" y="16603"/>
                    <a:pt x="23340" y="16718"/>
                    <a:pt x="22753" y="16718"/>
                  </a:cubicBezTo>
                  <a:cubicBezTo>
                    <a:pt x="22686" y="16718"/>
                    <a:pt x="22619" y="16717"/>
                    <a:pt x="22552" y="16713"/>
                  </a:cubicBezTo>
                  <a:cubicBezTo>
                    <a:pt x="22446" y="16683"/>
                    <a:pt x="22343" y="16670"/>
                    <a:pt x="22243" y="16670"/>
                  </a:cubicBezTo>
                  <a:cubicBezTo>
                    <a:pt x="21892" y="16670"/>
                    <a:pt x="21576" y="16837"/>
                    <a:pt x="21274" y="17033"/>
                  </a:cubicBezTo>
                  <a:cubicBezTo>
                    <a:pt x="21114" y="17033"/>
                    <a:pt x="20977" y="17056"/>
                    <a:pt x="20909" y="17216"/>
                  </a:cubicBezTo>
                  <a:cubicBezTo>
                    <a:pt x="20703" y="17238"/>
                    <a:pt x="20475" y="17193"/>
                    <a:pt x="20338" y="17398"/>
                  </a:cubicBezTo>
                  <a:cubicBezTo>
                    <a:pt x="19881" y="17581"/>
                    <a:pt x="19402" y="17786"/>
                    <a:pt x="19037" y="18129"/>
                  </a:cubicBezTo>
                  <a:cubicBezTo>
                    <a:pt x="19025" y="18122"/>
                    <a:pt x="19012" y="18120"/>
                    <a:pt x="19000" y="18120"/>
                  </a:cubicBezTo>
                  <a:cubicBezTo>
                    <a:pt x="18967" y="18120"/>
                    <a:pt x="18933" y="18141"/>
                    <a:pt x="18900" y="18174"/>
                  </a:cubicBezTo>
                  <a:cubicBezTo>
                    <a:pt x="18672" y="18197"/>
                    <a:pt x="18466" y="18311"/>
                    <a:pt x="18329" y="18494"/>
                  </a:cubicBezTo>
                  <a:cubicBezTo>
                    <a:pt x="18192" y="18539"/>
                    <a:pt x="18055" y="18562"/>
                    <a:pt x="18010" y="18722"/>
                  </a:cubicBezTo>
                  <a:cubicBezTo>
                    <a:pt x="17873" y="18745"/>
                    <a:pt x="17713" y="18722"/>
                    <a:pt x="17622" y="18905"/>
                  </a:cubicBezTo>
                  <a:cubicBezTo>
                    <a:pt x="17530" y="18905"/>
                    <a:pt x="17462" y="18973"/>
                    <a:pt x="17439" y="19064"/>
                  </a:cubicBezTo>
                  <a:cubicBezTo>
                    <a:pt x="17325" y="19087"/>
                    <a:pt x="17279" y="19156"/>
                    <a:pt x="17257" y="19247"/>
                  </a:cubicBezTo>
                  <a:cubicBezTo>
                    <a:pt x="17188" y="19316"/>
                    <a:pt x="17120" y="19361"/>
                    <a:pt x="17051" y="19430"/>
                  </a:cubicBezTo>
                  <a:cubicBezTo>
                    <a:pt x="16549" y="19772"/>
                    <a:pt x="15978" y="20023"/>
                    <a:pt x="15636" y="20548"/>
                  </a:cubicBezTo>
                  <a:lnTo>
                    <a:pt x="15613" y="20525"/>
                  </a:lnTo>
                  <a:cubicBezTo>
                    <a:pt x="15522" y="20548"/>
                    <a:pt x="15453" y="20617"/>
                    <a:pt x="15430" y="20708"/>
                  </a:cubicBezTo>
                  <a:cubicBezTo>
                    <a:pt x="15339" y="20731"/>
                    <a:pt x="15271" y="20776"/>
                    <a:pt x="15225" y="20868"/>
                  </a:cubicBezTo>
                  <a:cubicBezTo>
                    <a:pt x="15157" y="20890"/>
                    <a:pt x="15134" y="20913"/>
                    <a:pt x="15088" y="20959"/>
                  </a:cubicBezTo>
                  <a:cubicBezTo>
                    <a:pt x="14837" y="21301"/>
                    <a:pt x="14381" y="21438"/>
                    <a:pt x="14175" y="21826"/>
                  </a:cubicBezTo>
                  <a:cubicBezTo>
                    <a:pt x="14061" y="21826"/>
                    <a:pt x="13992" y="21895"/>
                    <a:pt x="13970" y="21986"/>
                  </a:cubicBezTo>
                  <a:cubicBezTo>
                    <a:pt x="13924" y="22055"/>
                    <a:pt x="13856" y="22123"/>
                    <a:pt x="13810" y="22191"/>
                  </a:cubicBezTo>
                  <a:cubicBezTo>
                    <a:pt x="13490" y="22443"/>
                    <a:pt x="13239" y="22716"/>
                    <a:pt x="13057" y="23082"/>
                  </a:cubicBezTo>
                  <a:cubicBezTo>
                    <a:pt x="12897" y="23173"/>
                    <a:pt x="12783" y="23310"/>
                    <a:pt x="12691" y="23447"/>
                  </a:cubicBezTo>
                  <a:cubicBezTo>
                    <a:pt x="12509" y="23515"/>
                    <a:pt x="12486" y="23721"/>
                    <a:pt x="12349" y="23835"/>
                  </a:cubicBezTo>
                  <a:cubicBezTo>
                    <a:pt x="12235" y="23858"/>
                    <a:pt x="12189" y="23903"/>
                    <a:pt x="12189" y="24018"/>
                  </a:cubicBezTo>
                  <a:cubicBezTo>
                    <a:pt x="12144" y="24040"/>
                    <a:pt x="12121" y="24086"/>
                    <a:pt x="12121" y="24132"/>
                  </a:cubicBezTo>
                  <a:cubicBezTo>
                    <a:pt x="11756" y="24542"/>
                    <a:pt x="11390" y="24908"/>
                    <a:pt x="11231" y="25433"/>
                  </a:cubicBezTo>
                  <a:cubicBezTo>
                    <a:pt x="10683" y="25958"/>
                    <a:pt x="10272" y="26597"/>
                    <a:pt x="9930" y="27282"/>
                  </a:cubicBezTo>
                  <a:cubicBezTo>
                    <a:pt x="9633" y="27761"/>
                    <a:pt x="9222" y="28172"/>
                    <a:pt x="9039" y="28742"/>
                  </a:cubicBezTo>
                  <a:cubicBezTo>
                    <a:pt x="8811" y="29176"/>
                    <a:pt x="8560" y="29610"/>
                    <a:pt x="8332" y="30043"/>
                  </a:cubicBezTo>
                  <a:cubicBezTo>
                    <a:pt x="8286" y="30089"/>
                    <a:pt x="8286" y="30135"/>
                    <a:pt x="8309" y="30180"/>
                  </a:cubicBezTo>
                  <a:cubicBezTo>
                    <a:pt x="8218" y="30294"/>
                    <a:pt x="8126" y="30431"/>
                    <a:pt x="8126" y="30568"/>
                  </a:cubicBezTo>
                  <a:cubicBezTo>
                    <a:pt x="7921" y="30705"/>
                    <a:pt x="7944" y="30956"/>
                    <a:pt x="7830" y="31139"/>
                  </a:cubicBezTo>
                  <a:cubicBezTo>
                    <a:pt x="7761" y="31162"/>
                    <a:pt x="7738" y="31207"/>
                    <a:pt x="7738" y="31253"/>
                  </a:cubicBezTo>
                  <a:cubicBezTo>
                    <a:pt x="7601" y="31367"/>
                    <a:pt x="7579" y="31504"/>
                    <a:pt x="7601" y="31687"/>
                  </a:cubicBezTo>
                  <a:cubicBezTo>
                    <a:pt x="7373" y="31869"/>
                    <a:pt x="7350" y="32166"/>
                    <a:pt x="7236" y="32417"/>
                  </a:cubicBezTo>
                  <a:cubicBezTo>
                    <a:pt x="7031" y="32737"/>
                    <a:pt x="6871" y="33079"/>
                    <a:pt x="6825" y="33490"/>
                  </a:cubicBezTo>
                  <a:cubicBezTo>
                    <a:pt x="6734" y="33673"/>
                    <a:pt x="6620" y="33855"/>
                    <a:pt x="6574" y="34061"/>
                  </a:cubicBezTo>
                  <a:cubicBezTo>
                    <a:pt x="5753" y="36503"/>
                    <a:pt x="4862" y="38945"/>
                    <a:pt x="4543" y="41547"/>
                  </a:cubicBezTo>
                  <a:cubicBezTo>
                    <a:pt x="4474" y="41570"/>
                    <a:pt x="4452" y="41616"/>
                    <a:pt x="4452" y="41684"/>
                  </a:cubicBezTo>
                  <a:cubicBezTo>
                    <a:pt x="4223" y="42141"/>
                    <a:pt x="4292" y="42689"/>
                    <a:pt x="4178" y="43168"/>
                  </a:cubicBezTo>
                  <a:cubicBezTo>
                    <a:pt x="4041" y="43442"/>
                    <a:pt x="4086" y="43739"/>
                    <a:pt x="4086" y="44035"/>
                  </a:cubicBezTo>
                  <a:cubicBezTo>
                    <a:pt x="3927" y="44811"/>
                    <a:pt x="3881" y="45587"/>
                    <a:pt x="3949" y="46386"/>
                  </a:cubicBezTo>
                  <a:cubicBezTo>
                    <a:pt x="3858" y="46637"/>
                    <a:pt x="3790" y="46888"/>
                    <a:pt x="3721" y="47139"/>
                  </a:cubicBezTo>
                  <a:cubicBezTo>
                    <a:pt x="3630" y="47185"/>
                    <a:pt x="3561" y="47254"/>
                    <a:pt x="3561" y="47368"/>
                  </a:cubicBezTo>
                  <a:cubicBezTo>
                    <a:pt x="3424" y="47413"/>
                    <a:pt x="3379" y="47550"/>
                    <a:pt x="3333" y="47687"/>
                  </a:cubicBezTo>
                  <a:cubicBezTo>
                    <a:pt x="3287" y="47756"/>
                    <a:pt x="3242" y="47824"/>
                    <a:pt x="3173" y="47893"/>
                  </a:cubicBezTo>
                  <a:cubicBezTo>
                    <a:pt x="2945" y="48258"/>
                    <a:pt x="2694" y="48646"/>
                    <a:pt x="2466" y="49011"/>
                  </a:cubicBezTo>
                  <a:cubicBezTo>
                    <a:pt x="2329" y="49080"/>
                    <a:pt x="2283" y="49194"/>
                    <a:pt x="2260" y="49331"/>
                  </a:cubicBezTo>
                  <a:cubicBezTo>
                    <a:pt x="1827" y="49924"/>
                    <a:pt x="1393" y="50540"/>
                    <a:pt x="1028" y="51225"/>
                  </a:cubicBezTo>
                  <a:cubicBezTo>
                    <a:pt x="777" y="51613"/>
                    <a:pt x="526" y="52024"/>
                    <a:pt x="229" y="52412"/>
                  </a:cubicBezTo>
                  <a:cubicBezTo>
                    <a:pt x="1" y="52686"/>
                    <a:pt x="92" y="52869"/>
                    <a:pt x="320" y="53097"/>
                  </a:cubicBezTo>
                  <a:cubicBezTo>
                    <a:pt x="548" y="53325"/>
                    <a:pt x="845" y="53371"/>
                    <a:pt x="1142" y="53371"/>
                  </a:cubicBezTo>
                  <a:cubicBezTo>
                    <a:pt x="1986" y="53371"/>
                    <a:pt x="2831" y="53394"/>
                    <a:pt x="3675" y="53394"/>
                  </a:cubicBezTo>
                  <a:cubicBezTo>
                    <a:pt x="3794" y="53390"/>
                    <a:pt x="3895" y="53387"/>
                    <a:pt x="3981" y="53387"/>
                  </a:cubicBezTo>
                  <a:cubicBezTo>
                    <a:pt x="4479" y="53387"/>
                    <a:pt x="4508" y="53482"/>
                    <a:pt x="4703" y="54124"/>
                  </a:cubicBezTo>
                  <a:cubicBezTo>
                    <a:pt x="4771" y="54238"/>
                    <a:pt x="4748" y="54398"/>
                    <a:pt x="4840" y="54512"/>
                  </a:cubicBezTo>
                  <a:cubicBezTo>
                    <a:pt x="4999" y="55402"/>
                    <a:pt x="4954" y="56338"/>
                    <a:pt x="5159" y="57228"/>
                  </a:cubicBezTo>
                  <a:cubicBezTo>
                    <a:pt x="5159" y="57251"/>
                    <a:pt x="5159" y="57251"/>
                    <a:pt x="5159" y="57274"/>
                  </a:cubicBezTo>
                  <a:cubicBezTo>
                    <a:pt x="5159" y="57342"/>
                    <a:pt x="5182" y="57388"/>
                    <a:pt x="5205" y="57434"/>
                  </a:cubicBezTo>
                  <a:lnTo>
                    <a:pt x="5250" y="58004"/>
                  </a:lnTo>
                  <a:cubicBezTo>
                    <a:pt x="5250" y="58392"/>
                    <a:pt x="5091" y="58803"/>
                    <a:pt x="5342" y="59191"/>
                  </a:cubicBezTo>
                  <a:cubicBezTo>
                    <a:pt x="5433" y="59625"/>
                    <a:pt x="5524" y="60081"/>
                    <a:pt x="5593" y="60515"/>
                  </a:cubicBezTo>
                  <a:lnTo>
                    <a:pt x="5775" y="62159"/>
                  </a:lnTo>
                  <a:cubicBezTo>
                    <a:pt x="5753" y="62866"/>
                    <a:pt x="5912" y="63574"/>
                    <a:pt x="6049" y="64258"/>
                  </a:cubicBezTo>
                  <a:cubicBezTo>
                    <a:pt x="6049" y="64373"/>
                    <a:pt x="6072" y="64487"/>
                    <a:pt x="6118" y="64601"/>
                  </a:cubicBezTo>
                  <a:cubicBezTo>
                    <a:pt x="6163" y="65012"/>
                    <a:pt x="6232" y="65423"/>
                    <a:pt x="6300" y="65811"/>
                  </a:cubicBezTo>
                  <a:cubicBezTo>
                    <a:pt x="6255" y="65993"/>
                    <a:pt x="6255" y="66176"/>
                    <a:pt x="6323" y="66358"/>
                  </a:cubicBezTo>
                  <a:cubicBezTo>
                    <a:pt x="6414" y="67180"/>
                    <a:pt x="6437" y="68002"/>
                    <a:pt x="6643" y="68823"/>
                  </a:cubicBezTo>
                  <a:cubicBezTo>
                    <a:pt x="6643" y="69348"/>
                    <a:pt x="6688" y="69873"/>
                    <a:pt x="6871" y="70376"/>
                  </a:cubicBezTo>
                  <a:cubicBezTo>
                    <a:pt x="6894" y="71357"/>
                    <a:pt x="6962" y="72339"/>
                    <a:pt x="7236" y="73297"/>
                  </a:cubicBezTo>
                  <a:cubicBezTo>
                    <a:pt x="7213" y="73685"/>
                    <a:pt x="7168" y="74096"/>
                    <a:pt x="7373" y="74439"/>
                  </a:cubicBezTo>
                  <a:cubicBezTo>
                    <a:pt x="7373" y="74439"/>
                    <a:pt x="7373" y="74439"/>
                    <a:pt x="7373" y="74461"/>
                  </a:cubicBezTo>
                  <a:cubicBezTo>
                    <a:pt x="7373" y="74507"/>
                    <a:pt x="7373" y="74553"/>
                    <a:pt x="7419" y="74575"/>
                  </a:cubicBezTo>
                  <a:cubicBezTo>
                    <a:pt x="7464" y="75009"/>
                    <a:pt x="7282" y="75466"/>
                    <a:pt x="7556" y="75899"/>
                  </a:cubicBezTo>
                  <a:cubicBezTo>
                    <a:pt x="7556" y="75945"/>
                    <a:pt x="7556" y="75991"/>
                    <a:pt x="7601" y="76036"/>
                  </a:cubicBezTo>
                  <a:cubicBezTo>
                    <a:pt x="7601" y="76424"/>
                    <a:pt x="7579" y="76812"/>
                    <a:pt x="7738" y="77178"/>
                  </a:cubicBezTo>
                  <a:cubicBezTo>
                    <a:pt x="7716" y="77223"/>
                    <a:pt x="7738" y="77269"/>
                    <a:pt x="7784" y="77314"/>
                  </a:cubicBezTo>
                  <a:cubicBezTo>
                    <a:pt x="7716" y="77817"/>
                    <a:pt x="7875" y="78296"/>
                    <a:pt x="7967" y="78775"/>
                  </a:cubicBezTo>
                  <a:cubicBezTo>
                    <a:pt x="7989" y="79026"/>
                    <a:pt x="8012" y="79255"/>
                    <a:pt x="8035" y="79506"/>
                  </a:cubicBezTo>
                  <a:cubicBezTo>
                    <a:pt x="7967" y="79643"/>
                    <a:pt x="7967" y="79734"/>
                    <a:pt x="8081" y="79825"/>
                  </a:cubicBezTo>
                  <a:cubicBezTo>
                    <a:pt x="8149" y="80761"/>
                    <a:pt x="8309" y="81697"/>
                    <a:pt x="8492" y="82610"/>
                  </a:cubicBezTo>
                  <a:cubicBezTo>
                    <a:pt x="8469" y="83226"/>
                    <a:pt x="8492" y="83843"/>
                    <a:pt x="8720" y="84436"/>
                  </a:cubicBezTo>
                  <a:cubicBezTo>
                    <a:pt x="8629" y="84756"/>
                    <a:pt x="8765" y="85052"/>
                    <a:pt x="8857" y="85349"/>
                  </a:cubicBezTo>
                  <a:cubicBezTo>
                    <a:pt x="9131" y="87289"/>
                    <a:pt x="9176" y="89275"/>
                    <a:pt x="9564" y="91192"/>
                  </a:cubicBezTo>
                  <a:cubicBezTo>
                    <a:pt x="9610" y="91557"/>
                    <a:pt x="9542" y="91945"/>
                    <a:pt x="9793" y="92265"/>
                  </a:cubicBezTo>
                  <a:lnTo>
                    <a:pt x="9793" y="92288"/>
                  </a:lnTo>
                  <a:cubicBezTo>
                    <a:pt x="9793" y="92402"/>
                    <a:pt x="9793" y="92516"/>
                    <a:pt x="9793" y="92653"/>
                  </a:cubicBezTo>
                  <a:cubicBezTo>
                    <a:pt x="9770" y="93201"/>
                    <a:pt x="9793" y="93749"/>
                    <a:pt x="9998" y="94296"/>
                  </a:cubicBezTo>
                  <a:lnTo>
                    <a:pt x="10158" y="95209"/>
                  </a:lnTo>
                  <a:cubicBezTo>
                    <a:pt x="10112" y="95324"/>
                    <a:pt x="10112" y="95438"/>
                    <a:pt x="10158" y="95575"/>
                  </a:cubicBezTo>
                  <a:cubicBezTo>
                    <a:pt x="10249" y="95894"/>
                    <a:pt x="10044" y="96237"/>
                    <a:pt x="10295" y="96533"/>
                  </a:cubicBezTo>
                  <a:cubicBezTo>
                    <a:pt x="10249" y="96830"/>
                    <a:pt x="10295" y="97104"/>
                    <a:pt x="10363" y="97401"/>
                  </a:cubicBezTo>
                  <a:cubicBezTo>
                    <a:pt x="10363" y="97538"/>
                    <a:pt x="10386" y="97652"/>
                    <a:pt x="10409" y="97789"/>
                  </a:cubicBezTo>
                  <a:lnTo>
                    <a:pt x="10386" y="97857"/>
                  </a:lnTo>
                  <a:cubicBezTo>
                    <a:pt x="10386" y="97857"/>
                    <a:pt x="10455" y="97903"/>
                    <a:pt x="10455" y="97903"/>
                  </a:cubicBezTo>
                  <a:cubicBezTo>
                    <a:pt x="10546" y="98291"/>
                    <a:pt x="10500" y="98702"/>
                    <a:pt x="10683" y="99090"/>
                  </a:cubicBezTo>
                  <a:cubicBezTo>
                    <a:pt x="10660" y="99113"/>
                    <a:pt x="10660" y="99135"/>
                    <a:pt x="10683" y="99181"/>
                  </a:cubicBezTo>
                  <a:cubicBezTo>
                    <a:pt x="10546" y="99318"/>
                    <a:pt x="10569" y="99455"/>
                    <a:pt x="10683" y="99592"/>
                  </a:cubicBezTo>
                  <a:cubicBezTo>
                    <a:pt x="10706" y="100071"/>
                    <a:pt x="10660" y="100573"/>
                    <a:pt x="10888" y="101053"/>
                  </a:cubicBezTo>
                  <a:cubicBezTo>
                    <a:pt x="10820" y="101167"/>
                    <a:pt x="10843" y="101281"/>
                    <a:pt x="10888" y="101418"/>
                  </a:cubicBezTo>
                  <a:cubicBezTo>
                    <a:pt x="10934" y="101692"/>
                    <a:pt x="11002" y="101966"/>
                    <a:pt x="11208" y="102171"/>
                  </a:cubicBezTo>
                  <a:cubicBezTo>
                    <a:pt x="11290" y="102294"/>
                    <a:pt x="11408" y="102380"/>
                    <a:pt x="11531" y="102380"/>
                  </a:cubicBezTo>
                  <a:cubicBezTo>
                    <a:pt x="11545" y="102380"/>
                    <a:pt x="11559" y="102379"/>
                    <a:pt x="11573" y="102377"/>
                  </a:cubicBezTo>
                  <a:cubicBezTo>
                    <a:pt x="11645" y="102359"/>
                    <a:pt x="11710" y="102350"/>
                    <a:pt x="11770" y="102350"/>
                  </a:cubicBezTo>
                  <a:cubicBezTo>
                    <a:pt x="12087" y="102350"/>
                    <a:pt x="12237" y="102587"/>
                    <a:pt x="12372" y="102856"/>
                  </a:cubicBezTo>
                  <a:cubicBezTo>
                    <a:pt x="12349" y="103472"/>
                    <a:pt x="12212" y="104111"/>
                    <a:pt x="12486" y="104705"/>
                  </a:cubicBezTo>
                  <a:cubicBezTo>
                    <a:pt x="12532" y="104682"/>
                    <a:pt x="12577" y="104659"/>
                    <a:pt x="12600" y="104614"/>
                  </a:cubicBezTo>
                  <a:cubicBezTo>
                    <a:pt x="12600" y="104636"/>
                    <a:pt x="12600" y="104659"/>
                    <a:pt x="12623" y="104682"/>
                  </a:cubicBezTo>
                  <a:cubicBezTo>
                    <a:pt x="12577" y="104705"/>
                    <a:pt x="12532" y="104705"/>
                    <a:pt x="12486" y="104705"/>
                  </a:cubicBezTo>
                  <a:cubicBezTo>
                    <a:pt x="12593" y="104827"/>
                    <a:pt x="12709" y="104887"/>
                    <a:pt x="12843" y="104887"/>
                  </a:cubicBezTo>
                  <a:cubicBezTo>
                    <a:pt x="12910" y="104887"/>
                    <a:pt x="12981" y="104872"/>
                    <a:pt x="13057" y="104842"/>
                  </a:cubicBezTo>
                  <a:cubicBezTo>
                    <a:pt x="13257" y="104867"/>
                    <a:pt x="13457" y="104885"/>
                    <a:pt x="13658" y="104885"/>
                  </a:cubicBezTo>
                  <a:cubicBezTo>
                    <a:pt x="13823" y="104885"/>
                    <a:pt x="13987" y="104873"/>
                    <a:pt x="14152" y="104842"/>
                  </a:cubicBezTo>
                  <a:lnTo>
                    <a:pt x="14358" y="104865"/>
                  </a:lnTo>
                  <a:lnTo>
                    <a:pt x="15088" y="104865"/>
                  </a:lnTo>
                  <a:cubicBezTo>
                    <a:pt x="15202" y="104887"/>
                    <a:pt x="15316" y="104887"/>
                    <a:pt x="15430" y="104910"/>
                  </a:cubicBezTo>
                  <a:cubicBezTo>
                    <a:pt x="15545" y="104956"/>
                    <a:pt x="15636" y="105002"/>
                    <a:pt x="15750" y="105024"/>
                  </a:cubicBezTo>
                  <a:cubicBezTo>
                    <a:pt x="16330" y="105024"/>
                    <a:pt x="16921" y="105093"/>
                    <a:pt x="17508" y="105093"/>
                  </a:cubicBezTo>
                  <a:cubicBezTo>
                    <a:pt x="17753" y="105093"/>
                    <a:pt x="17996" y="105081"/>
                    <a:pt x="18238" y="105047"/>
                  </a:cubicBezTo>
                  <a:lnTo>
                    <a:pt x="18261" y="105024"/>
                  </a:lnTo>
                  <a:lnTo>
                    <a:pt x="18306" y="105047"/>
                  </a:lnTo>
                  <a:lnTo>
                    <a:pt x="18603" y="105047"/>
                  </a:lnTo>
                  <a:cubicBezTo>
                    <a:pt x="18892" y="104995"/>
                    <a:pt x="19184" y="104986"/>
                    <a:pt x="19477" y="104986"/>
                  </a:cubicBezTo>
                  <a:cubicBezTo>
                    <a:pt x="19627" y="104986"/>
                    <a:pt x="19777" y="104988"/>
                    <a:pt x="19927" y="104988"/>
                  </a:cubicBezTo>
                  <a:cubicBezTo>
                    <a:pt x="20248" y="104988"/>
                    <a:pt x="20569" y="104977"/>
                    <a:pt x="20886" y="104910"/>
                  </a:cubicBezTo>
                  <a:cubicBezTo>
                    <a:pt x="20886" y="104910"/>
                    <a:pt x="20886" y="104910"/>
                    <a:pt x="20909" y="104887"/>
                  </a:cubicBezTo>
                  <a:cubicBezTo>
                    <a:pt x="21068" y="105002"/>
                    <a:pt x="21228" y="105053"/>
                    <a:pt x="21391" y="105053"/>
                  </a:cubicBezTo>
                  <a:cubicBezTo>
                    <a:pt x="21553" y="105053"/>
                    <a:pt x="21719" y="105002"/>
                    <a:pt x="21890" y="104910"/>
                  </a:cubicBezTo>
                  <a:cubicBezTo>
                    <a:pt x="21992" y="104910"/>
                    <a:pt x="22103" y="104975"/>
                    <a:pt x="22211" y="104975"/>
                  </a:cubicBezTo>
                  <a:cubicBezTo>
                    <a:pt x="22273" y="104975"/>
                    <a:pt x="22334" y="104954"/>
                    <a:pt x="22392" y="104887"/>
                  </a:cubicBezTo>
                  <a:cubicBezTo>
                    <a:pt x="22419" y="104886"/>
                    <a:pt x="22445" y="104885"/>
                    <a:pt x="22472" y="104885"/>
                  </a:cubicBezTo>
                  <a:cubicBezTo>
                    <a:pt x="22731" y="104885"/>
                    <a:pt x="23000" y="104952"/>
                    <a:pt x="23272" y="104952"/>
                  </a:cubicBezTo>
                  <a:cubicBezTo>
                    <a:pt x="23381" y="104952"/>
                    <a:pt x="23492" y="104941"/>
                    <a:pt x="23602" y="104910"/>
                  </a:cubicBezTo>
                  <a:cubicBezTo>
                    <a:pt x="23973" y="105023"/>
                    <a:pt x="24338" y="105072"/>
                    <a:pt x="24702" y="105072"/>
                  </a:cubicBezTo>
                  <a:cubicBezTo>
                    <a:pt x="25144" y="105072"/>
                    <a:pt x="25583" y="105000"/>
                    <a:pt x="26021" y="104887"/>
                  </a:cubicBezTo>
                  <a:cubicBezTo>
                    <a:pt x="26127" y="104922"/>
                    <a:pt x="26245" y="104971"/>
                    <a:pt x="26346" y="104971"/>
                  </a:cubicBezTo>
                  <a:cubicBezTo>
                    <a:pt x="26377" y="104971"/>
                    <a:pt x="26406" y="104966"/>
                    <a:pt x="26432" y="104956"/>
                  </a:cubicBezTo>
                  <a:cubicBezTo>
                    <a:pt x="26809" y="105022"/>
                    <a:pt x="27191" y="105067"/>
                    <a:pt x="27573" y="105067"/>
                  </a:cubicBezTo>
                  <a:cubicBezTo>
                    <a:pt x="27978" y="105067"/>
                    <a:pt x="28384" y="105017"/>
                    <a:pt x="28783" y="104887"/>
                  </a:cubicBezTo>
                  <a:cubicBezTo>
                    <a:pt x="29010" y="104944"/>
                    <a:pt x="29237" y="105027"/>
                    <a:pt x="29464" y="105027"/>
                  </a:cubicBezTo>
                  <a:cubicBezTo>
                    <a:pt x="29603" y="105027"/>
                    <a:pt x="29741" y="104997"/>
                    <a:pt x="29879" y="104910"/>
                  </a:cubicBezTo>
                  <a:cubicBezTo>
                    <a:pt x="30378" y="104910"/>
                    <a:pt x="30886" y="104995"/>
                    <a:pt x="31398" y="104995"/>
                  </a:cubicBezTo>
                  <a:cubicBezTo>
                    <a:pt x="31682" y="104995"/>
                    <a:pt x="31967" y="104969"/>
                    <a:pt x="32253" y="104887"/>
                  </a:cubicBezTo>
                  <a:lnTo>
                    <a:pt x="32321" y="104910"/>
                  </a:lnTo>
                  <a:lnTo>
                    <a:pt x="32413" y="104887"/>
                  </a:lnTo>
                  <a:cubicBezTo>
                    <a:pt x="32614" y="104983"/>
                    <a:pt x="32816" y="105019"/>
                    <a:pt x="33020" y="105019"/>
                  </a:cubicBezTo>
                  <a:cubicBezTo>
                    <a:pt x="33255" y="105019"/>
                    <a:pt x="33492" y="104971"/>
                    <a:pt x="33736" y="104910"/>
                  </a:cubicBezTo>
                  <a:lnTo>
                    <a:pt x="33805" y="104933"/>
                  </a:lnTo>
                  <a:lnTo>
                    <a:pt x="33873" y="104887"/>
                  </a:lnTo>
                  <a:cubicBezTo>
                    <a:pt x="33942" y="104887"/>
                    <a:pt x="34010" y="104887"/>
                    <a:pt x="34056" y="104910"/>
                  </a:cubicBezTo>
                  <a:cubicBezTo>
                    <a:pt x="34360" y="104910"/>
                    <a:pt x="34654" y="104931"/>
                    <a:pt x="34945" y="104931"/>
                  </a:cubicBezTo>
                  <a:cubicBezTo>
                    <a:pt x="35091" y="104931"/>
                    <a:pt x="35235" y="104925"/>
                    <a:pt x="35380" y="104910"/>
                  </a:cubicBezTo>
                  <a:cubicBezTo>
                    <a:pt x="35403" y="104922"/>
                    <a:pt x="35431" y="104927"/>
                    <a:pt x="35463" y="104927"/>
                  </a:cubicBezTo>
                  <a:cubicBezTo>
                    <a:pt x="35494" y="104927"/>
                    <a:pt x="35528" y="104922"/>
                    <a:pt x="35562" y="104910"/>
                  </a:cubicBezTo>
                  <a:lnTo>
                    <a:pt x="35631" y="104910"/>
                  </a:lnTo>
                  <a:cubicBezTo>
                    <a:pt x="35677" y="104933"/>
                    <a:pt x="35699" y="104933"/>
                    <a:pt x="35722" y="104956"/>
                  </a:cubicBezTo>
                  <a:cubicBezTo>
                    <a:pt x="35804" y="104997"/>
                    <a:pt x="35886" y="105020"/>
                    <a:pt x="35968" y="105020"/>
                  </a:cubicBezTo>
                  <a:cubicBezTo>
                    <a:pt x="36069" y="105020"/>
                    <a:pt x="36169" y="104986"/>
                    <a:pt x="36270" y="104910"/>
                  </a:cubicBezTo>
                  <a:cubicBezTo>
                    <a:pt x="36475" y="104933"/>
                    <a:pt x="36681" y="104956"/>
                    <a:pt x="36886" y="104979"/>
                  </a:cubicBezTo>
                  <a:cubicBezTo>
                    <a:pt x="37381" y="104989"/>
                    <a:pt x="37876" y="105024"/>
                    <a:pt x="38369" y="105024"/>
                  </a:cubicBezTo>
                  <a:cubicBezTo>
                    <a:pt x="39013" y="105024"/>
                    <a:pt x="39654" y="104963"/>
                    <a:pt x="40287" y="104705"/>
                  </a:cubicBezTo>
                  <a:cubicBezTo>
                    <a:pt x="40493" y="104591"/>
                    <a:pt x="40424" y="104408"/>
                    <a:pt x="40447" y="104225"/>
                  </a:cubicBezTo>
                  <a:cubicBezTo>
                    <a:pt x="40447" y="103655"/>
                    <a:pt x="40447" y="103084"/>
                    <a:pt x="40447" y="102514"/>
                  </a:cubicBezTo>
                  <a:cubicBezTo>
                    <a:pt x="40573" y="102387"/>
                    <a:pt x="40719" y="102368"/>
                    <a:pt x="40867" y="102368"/>
                  </a:cubicBezTo>
                  <a:cubicBezTo>
                    <a:pt x="40932" y="102368"/>
                    <a:pt x="40998" y="102372"/>
                    <a:pt x="41062" y="102372"/>
                  </a:cubicBezTo>
                  <a:cubicBezTo>
                    <a:pt x="41167" y="102372"/>
                    <a:pt x="41269" y="102361"/>
                    <a:pt x="41360" y="102308"/>
                  </a:cubicBezTo>
                  <a:cubicBezTo>
                    <a:pt x="41429" y="102263"/>
                    <a:pt x="41474" y="102171"/>
                    <a:pt x="41565" y="102148"/>
                  </a:cubicBezTo>
                  <a:lnTo>
                    <a:pt x="41588" y="102148"/>
                  </a:lnTo>
                  <a:cubicBezTo>
                    <a:pt x="41794" y="101943"/>
                    <a:pt x="41862" y="101692"/>
                    <a:pt x="41885" y="101418"/>
                  </a:cubicBezTo>
                  <a:cubicBezTo>
                    <a:pt x="41953" y="101281"/>
                    <a:pt x="41976" y="101167"/>
                    <a:pt x="41908" y="101053"/>
                  </a:cubicBezTo>
                  <a:cubicBezTo>
                    <a:pt x="42205" y="100094"/>
                    <a:pt x="42136" y="99090"/>
                    <a:pt x="42227" y="98131"/>
                  </a:cubicBezTo>
                  <a:lnTo>
                    <a:pt x="42205" y="98063"/>
                  </a:lnTo>
                  <a:lnTo>
                    <a:pt x="42136" y="98063"/>
                  </a:lnTo>
                  <a:cubicBezTo>
                    <a:pt x="42136" y="98063"/>
                    <a:pt x="42068" y="98040"/>
                    <a:pt x="42068" y="98040"/>
                  </a:cubicBezTo>
                  <a:cubicBezTo>
                    <a:pt x="42068" y="98040"/>
                    <a:pt x="42136" y="98017"/>
                    <a:pt x="42136" y="98017"/>
                  </a:cubicBezTo>
                  <a:cubicBezTo>
                    <a:pt x="42182" y="98017"/>
                    <a:pt x="42205" y="97994"/>
                    <a:pt x="42227" y="97949"/>
                  </a:cubicBezTo>
                  <a:cubicBezTo>
                    <a:pt x="42319" y="97834"/>
                    <a:pt x="42410" y="97720"/>
                    <a:pt x="42387" y="97583"/>
                  </a:cubicBezTo>
                  <a:lnTo>
                    <a:pt x="42707" y="95346"/>
                  </a:lnTo>
                  <a:cubicBezTo>
                    <a:pt x="42867" y="95073"/>
                    <a:pt x="42798" y="94799"/>
                    <a:pt x="42798" y="94502"/>
                  </a:cubicBezTo>
                  <a:cubicBezTo>
                    <a:pt x="42912" y="93886"/>
                    <a:pt x="43026" y="93269"/>
                    <a:pt x="43003" y="92653"/>
                  </a:cubicBezTo>
                  <a:cubicBezTo>
                    <a:pt x="43072" y="92219"/>
                    <a:pt x="43232" y="91809"/>
                    <a:pt x="43186" y="91375"/>
                  </a:cubicBezTo>
                  <a:cubicBezTo>
                    <a:pt x="43460" y="90234"/>
                    <a:pt x="43620" y="89092"/>
                    <a:pt x="43574" y="87905"/>
                  </a:cubicBezTo>
                  <a:cubicBezTo>
                    <a:pt x="43597" y="87860"/>
                    <a:pt x="43620" y="87814"/>
                    <a:pt x="43597" y="87768"/>
                  </a:cubicBezTo>
                  <a:cubicBezTo>
                    <a:pt x="43825" y="86970"/>
                    <a:pt x="43871" y="86171"/>
                    <a:pt x="43939" y="85349"/>
                  </a:cubicBezTo>
                  <a:cubicBezTo>
                    <a:pt x="44145" y="84459"/>
                    <a:pt x="44350" y="83546"/>
                    <a:pt x="44305" y="82610"/>
                  </a:cubicBezTo>
                  <a:cubicBezTo>
                    <a:pt x="44236" y="82222"/>
                    <a:pt x="44533" y="81880"/>
                    <a:pt x="44441" y="81514"/>
                  </a:cubicBezTo>
                  <a:cubicBezTo>
                    <a:pt x="44487" y="81469"/>
                    <a:pt x="44510" y="81400"/>
                    <a:pt x="44487" y="81355"/>
                  </a:cubicBezTo>
                  <a:cubicBezTo>
                    <a:pt x="44738" y="80944"/>
                    <a:pt x="44578" y="80442"/>
                    <a:pt x="44693" y="80008"/>
                  </a:cubicBezTo>
                  <a:cubicBezTo>
                    <a:pt x="44875" y="79871"/>
                    <a:pt x="44829" y="79711"/>
                    <a:pt x="44784" y="79529"/>
                  </a:cubicBezTo>
                  <a:cubicBezTo>
                    <a:pt x="44829" y="79141"/>
                    <a:pt x="44898" y="78775"/>
                    <a:pt x="44829" y="78410"/>
                  </a:cubicBezTo>
                  <a:cubicBezTo>
                    <a:pt x="45058" y="78068"/>
                    <a:pt x="45012" y="77680"/>
                    <a:pt x="45012" y="77314"/>
                  </a:cubicBezTo>
                  <a:lnTo>
                    <a:pt x="45012" y="77292"/>
                  </a:lnTo>
                  <a:cubicBezTo>
                    <a:pt x="45240" y="76904"/>
                    <a:pt x="45172" y="76470"/>
                    <a:pt x="45195" y="76036"/>
                  </a:cubicBezTo>
                  <a:cubicBezTo>
                    <a:pt x="45240" y="75991"/>
                    <a:pt x="45240" y="75945"/>
                    <a:pt x="45218" y="75899"/>
                  </a:cubicBezTo>
                  <a:cubicBezTo>
                    <a:pt x="45423" y="75009"/>
                    <a:pt x="45491" y="74096"/>
                    <a:pt x="45583" y="73183"/>
                  </a:cubicBezTo>
                  <a:cubicBezTo>
                    <a:pt x="45788" y="72749"/>
                    <a:pt x="45743" y="72293"/>
                    <a:pt x="45765" y="71836"/>
                  </a:cubicBezTo>
                  <a:cubicBezTo>
                    <a:pt x="46131" y="69942"/>
                    <a:pt x="46267" y="68002"/>
                    <a:pt x="46496" y="66084"/>
                  </a:cubicBezTo>
                  <a:cubicBezTo>
                    <a:pt x="46496" y="66062"/>
                    <a:pt x="46496" y="66016"/>
                    <a:pt x="46473" y="65993"/>
                  </a:cubicBezTo>
                  <a:cubicBezTo>
                    <a:pt x="46473" y="65925"/>
                    <a:pt x="46473" y="65879"/>
                    <a:pt x="46473" y="65811"/>
                  </a:cubicBezTo>
                  <a:lnTo>
                    <a:pt x="46678" y="64601"/>
                  </a:lnTo>
                  <a:cubicBezTo>
                    <a:pt x="46701" y="64487"/>
                    <a:pt x="46724" y="64395"/>
                    <a:pt x="46747" y="64304"/>
                  </a:cubicBezTo>
                  <a:cubicBezTo>
                    <a:pt x="46884" y="63597"/>
                    <a:pt x="47044" y="62889"/>
                    <a:pt x="47021" y="62159"/>
                  </a:cubicBezTo>
                  <a:cubicBezTo>
                    <a:pt x="47089" y="61611"/>
                    <a:pt x="47135" y="61063"/>
                    <a:pt x="47180" y="60515"/>
                  </a:cubicBezTo>
                  <a:cubicBezTo>
                    <a:pt x="47363" y="60081"/>
                    <a:pt x="47340" y="59648"/>
                    <a:pt x="47432" y="59191"/>
                  </a:cubicBezTo>
                  <a:cubicBezTo>
                    <a:pt x="47705" y="58826"/>
                    <a:pt x="47546" y="58392"/>
                    <a:pt x="47546" y="57981"/>
                  </a:cubicBezTo>
                  <a:cubicBezTo>
                    <a:pt x="47546" y="57799"/>
                    <a:pt x="47569" y="57616"/>
                    <a:pt x="47591" y="57434"/>
                  </a:cubicBezTo>
                  <a:cubicBezTo>
                    <a:pt x="47637" y="57365"/>
                    <a:pt x="47637" y="57297"/>
                    <a:pt x="47614" y="57251"/>
                  </a:cubicBezTo>
                  <a:cubicBezTo>
                    <a:pt x="47820" y="56407"/>
                    <a:pt x="47820" y="55516"/>
                    <a:pt x="47911" y="54672"/>
                  </a:cubicBezTo>
                  <a:cubicBezTo>
                    <a:pt x="47957" y="54626"/>
                    <a:pt x="47957" y="54581"/>
                    <a:pt x="47957" y="54512"/>
                  </a:cubicBezTo>
                  <a:cubicBezTo>
                    <a:pt x="48048" y="54398"/>
                    <a:pt x="48002" y="54238"/>
                    <a:pt x="48094" y="54124"/>
                  </a:cubicBezTo>
                  <a:cubicBezTo>
                    <a:pt x="48272" y="53447"/>
                    <a:pt x="48311" y="53298"/>
                    <a:pt x="48743" y="53298"/>
                  </a:cubicBezTo>
                  <a:cubicBezTo>
                    <a:pt x="48864" y="53298"/>
                    <a:pt x="49017" y="53310"/>
                    <a:pt x="49212" y="53325"/>
                  </a:cubicBezTo>
                  <a:cubicBezTo>
                    <a:pt x="49292" y="53337"/>
                    <a:pt x="49377" y="53337"/>
                    <a:pt x="49466" y="53337"/>
                  </a:cubicBezTo>
                  <a:cubicBezTo>
                    <a:pt x="49554" y="53337"/>
                    <a:pt x="49646" y="53337"/>
                    <a:pt x="49737" y="53348"/>
                  </a:cubicBezTo>
                  <a:cubicBezTo>
                    <a:pt x="49977" y="53369"/>
                    <a:pt x="50214" y="53379"/>
                    <a:pt x="50450" y="53379"/>
                  </a:cubicBezTo>
                  <a:cubicBezTo>
                    <a:pt x="51001" y="53379"/>
                    <a:pt x="51545" y="53323"/>
                    <a:pt x="52088" y="53211"/>
                  </a:cubicBezTo>
                  <a:cubicBezTo>
                    <a:pt x="52636" y="53097"/>
                    <a:pt x="52704" y="52960"/>
                    <a:pt x="52544" y="52458"/>
                  </a:cubicBezTo>
                  <a:cubicBezTo>
                    <a:pt x="52293" y="52047"/>
                    <a:pt x="52019" y="51636"/>
                    <a:pt x="51768" y="51202"/>
                  </a:cubicBezTo>
                  <a:cubicBezTo>
                    <a:pt x="51380" y="50563"/>
                    <a:pt x="50992" y="49924"/>
                    <a:pt x="50513" y="49354"/>
                  </a:cubicBezTo>
                  <a:cubicBezTo>
                    <a:pt x="50490" y="49217"/>
                    <a:pt x="50445" y="49080"/>
                    <a:pt x="50308" y="49011"/>
                  </a:cubicBezTo>
                  <a:cubicBezTo>
                    <a:pt x="50079" y="48646"/>
                    <a:pt x="49828" y="48281"/>
                    <a:pt x="49577" y="47916"/>
                  </a:cubicBezTo>
                  <a:cubicBezTo>
                    <a:pt x="49417" y="47664"/>
                    <a:pt x="49235" y="47413"/>
                    <a:pt x="49075" y="47162"/>
                  </a:cubicBezTo>
                  <a:cubicBezTo>
                    <a:pt x="49007" y="47117"/>
                    <a:pt x="48961" y="47048"/>
                    <a:pt x="48915" y="46980"/>
                  </a:cubicBezTo>
                  <a:cubicBezTo>
                    <a:pt x="48892" y="46888"/>
                    <a:pt x="48892" y="46774"/>
                    <a:pt x="48892" y="46660"/>
                  </a:cubicBezTo>
                  <a:cubicBezTo>
                    <a:pt x="49075" y="46523"/>
                    <a:pt x="48938" y="46363"/>
                    <a:pt x="48870" y="46226"/>
                  </a:cubicBezTo>
                  <a:cubicBezTo>
                    <a:pt x="48892" y="46181"/>
                    <a:pt x="48892" y="46135"/>
                    <a:pt x="48824" y="46090"/>
                  </a:cubicBezTo>
                  <a:cubicBezTo>
                    <a:pt x="48824" y="44994"/>
                    <a:pt x="48892" y="43898"/>
                    <a:pt x="48664" y="42803"/>
                  </a:cubicBezTo>
                  <a:cubicBezTo>
                    <a:pt x="48801" y="41935"/>
                    <a:pt x="48504" y="41136"/>
                    <a:pt x="48390" y="40292"/>
                  </a:cubicBezTo>
                  <a:cubicBezTo>
                    <a:pt x="48253" y="39014"/>
                    <a:pt x="48048" y="37735"/>
                    <a:pt x="47591" y="36526"/>
                  </a:cubicBezTo>
                  <a:cubicBezTo>
                    <a:pt x="47660" y="35841"/>
                    <a:pt x="47386" y="35225"/>
                    <a:pt x="47203" y="34586"/>
                  </a:cubicBezTo>
                  <a:cubicBezTo>
                    <a:pt x="46587" y="32577"/>
                    <a:pt x="45994" y="30546"/>
                    <a:pt x="44898" y="28742"/>
                  </a:cubicBezTo>
                  <a:cubicBezTo>
                    <a:pt x="44305" y="27213"/>
                    <a:pt x="43551" y="25798"/>
                    <a:pt x="42501" y="24542"/>
                  </a:cubicBezTo>
                  <a:cubicBezTo>
                    <a:pt x="42478" y="24383"/>
                    <a:pt x="42410" y="24269"/>
                    <a:pt x="42273" y="24223"/>
                  </a:cubicBezTo>
                  <a:lnTo>
                    <a:pt x="42250" y="24200"/>
                  </a:lnTo>
                  <a:cubicBezTo>
                    <a:pt x="42205" y="24132"/>
                    <a:pt x="42159" y="24040"/>
                    <a:pt x="42113" y="23972"/>
                  </a:cubicBezTo>
                  <a:cubicBezTo>
                    <a:pt x="41657" y="23127"/>
                    <a:pt x="40972" y="22465"/>
                    <a:pt x="40310" y="21803"/>
                  </a:cubicBezTo>
                  <a:cubicBezTo>
                    <a:pt x="40287" y="21689"/>
                    <a:pt x="40219" y="21621"/>
                    <a:pt x="40105" y="21598"/>
                  </a:cubicBezTo>
                  <a:cubicBezTo>
                    <a:pt x="40105" y="21507"/>
                    <a:pt x="40036" y="21438"/>
                    <a:pt x="39945" y="21415"/>
                  </a:cubicBezTo>
                  <a:cubicBezTo>
                    <a:pt x="39922" y="21301"/>
                    <a:pt x="39831" y="21256"/>
                    <a:pt x="39739" y="21256"/>
                  </a:cubicBezTo>
                  <a:cubicBezTo>
                    <a:pt x="39717" y="21142"/>
                    <a:pt x="39648" y="21096"/>
                    <a:pt x="39534" y="21096"/>
                  </a:cubicBezTo>
                  <a:cubicBezTo>
                    <a:pt x="39534" y="20982"/>
                    <a:pt x="39488" y="20913"/>
                    <a:pt x="39397" y="20868"/>
                  </a:cubicBezTo>
                  <a:cubicBezTo>
                    <a:pt x="39374" y="20639"/>
                    <a:pt x="39214" y="20548"/>
                    <a:pt x="39009" y="20480"/>
                  </a:cubicBezTo>
                  <a:cubicBezTo>
                    <a:pt x="38553" y="20046"/>
                    <a:pt x="38096" y="19612"/>
                    <a:pt x="37571" y="19247"/>
                  </a:cubicBezTo>
                  <a:cubicBezTo>
                    <a:pt x="37525" y="19133"/>
                    <a:pt x="37457" y="19087"/>
                    <a:pt x="37343" y="19087"/>
                  </a:cubicBezTo>
                  <a:cubicBezTo>
                    <a:pt x="37320" y="19064"/>
                    <a:pt x="37274" y="19042"/>
                    <a:pt x="37229" y="19042"/>
                  </a:cubicBezTo>
                  <a:cubicBezTo>
                    <a:pt x="37183" y="18950"/>
                    <a:pt x="37115" y="18882"/>
                    <a:pt x="37000" y="18882"/>
                  </a:cubicBezTo>
                  <a:cubicBezTo>
                    <a:pt x="36384" y="18334"/>
                    <a:pt x="35745" y="17900"/>
                    <a:pt x="34969" y="17626"/>
                  </a:cubicBezTo>
                  <a:cubicBezTo>
                    <a:pt x="34627" y="17284"/>
                    <a:pt x="34124" y="17170"/>
                    <a:pt x="33759" y="16873"/>
                  </a:cubicBezTo>
                  <a:cubicBezTo>
                    <a:pt x="33456" y="16611"/>
                    <a:pt x="33118" y="16527"/>
                    <a:pt x="32743" y="16527"/>
                  </a:cubicBezTo>
                  <a:cubicBezTo>
                    <a:pt x="32694" y="16527"/>
                    <a:pt x="32645" y="16528"/>
                    <a:pt x="32595" y="16531"/>
                  </a:cubicBezTo>
                  <a:cubicBezTo>
                    <a:pt x="32184" y="16508"/>
                    <a:pt x="31751" y="16508"/>
                    <a:pt x="31340" y="16508"/>
                  </a:cubicBezTo>
                  <a:cubicBezTo>
                    <a:pt x="31089" y="15800"/>
                    <a:pt x="31203" y="15047"/>
                    <a:pt x="31111" y="14340"/>
                  </a:cubicBezTo>
                  <a:cubicBezTo>
                    <a:pt x="31180" y="14203"/>
                    <a:pt x="31157" y="14089"/>
                    <a:pt x="31111" y="13974"/>
                  </a:cubicBezTo>
                  <a:cubicBezTo>
                    <a:pt x="31180" y="13472"/>
                    <a:pt x="31111" y="12993"/>
                    <a:pt x="30997" y="12514"/>
                  </a:cubicBezTo>
                  <a:cubicBezTo>
                    <a:pt x="31089" y="12240"/>
                    <a:pt x="31020" y="11989"/>
                    <a:pt x="30815" y="11760"/>
                  </a:cubicBezTo>
                  <a:cubicBezTo>
                    <a:pt x="30381" y="11144"/>
                    <a:pt x="29970" y="10551"/>
                    <a:pt x="29537" y="9934"/>
                  </a:cubicBezTo>
                  <a:cubicBezTo>
                    <a:pt x="29514" y="9820"/>
                    <a:pt x="29445" y="9775"/>
                    <a:pt x="29354" y="9752"/>
                  </a:cubicBezTo>
                  <a:cubicBezTo>
                    <a:pt x="29331" y="9638"/>
                    <a:pt x="29263" y="9569"/>
                    <a:pt x="29171" y="9546"/>
                  </a:cubicBezTo>
                  <a:cubicBezTo>
                    <a:pt x="29171" y="9409"/>
                    <a:pt x="29148" y="9250"/>
                    <a:pt x="28989" y="9204"/>
                  </a:cubicBezTo>
                  <a:cubicBezTo>
                    <a:pt x="28989" y="9135"/>
                    <a:pt x="28966" y="9090"/>
                    <a:pt x="28897" y="9044"/>
                  </a:cubicBezTo>
                  <a:cubicBezTo>
                    <a:pt x="28852" y="8884"/>
                    <a:pt x="28760" y="8747"/>
                    <a:pt x="28624" y="8656"/>
                  </a:cubicBezTo>
                  <a:lnTo>
                    <a:pt x="28441" y="8451"/>
                  </a:lnTo>
                  <a:cubicBezTo>
                    <a:pt x="28395" y="8222"/>
                    <a:pt x="28281" y="8063"/>
                    <a:pt x="28099" y="7926"/>
                  </a:cubicBezTo>
                  <a:cubicBezTo>
                    <a:pt x="27756" y="7446"/>
                    <a:pt x="27528" y="6921"/>
                    <a:pt x="27140" y="6488"/>
                  </a:cubicBezTo>
                  <a:cubicBezTo>
                    <a:pt x="26820" y="6054"/>
                    <a:pt x="26524" y="5620"/>
                    <a:pt x="26227" y="5187"/>
                  </a:cubicBezTo>
                  <a:cubicBezTo>
                    <a:pt x="26136" y="5050"/>
                    <a:pt x="26044" y="4890"/>
                    <a:pt x="25953" y="4753"/>
                  </a:cubicBezTo>
                  <a:lnTo>
                    <a:pt x="25907" y="4799"/>
                  </a:lnTo>
                  <a:lnTo>
                    <a:pt x="25930" y="4730"/>
                  </a:lnTo>
                  <a:cubicBezTo>
                    <a:pt x="25588" y="4319"/>
                    <a:pt x="25359" y="3794"/>
                    <a:pt x="24926" y="3406"/>
                  </a:cubicBezTo>
                  <a:cubicBezTo>
                    <a:pt x="24515" y="2470"/>
                    <a:pt x="23762" y="1763"/>
                    <a:pt x="23100" y="1010"/>
                  </a:cubicBezTo>
                  <a:cubicBezTo>
                    <a:pt x="22963" y="553"/>
                    <a:pt x="22620" y="256"/>
                    <a:pt x="22232" y="28"/>
                  </a:cubicBezTo>
                  <a:cubicBezTo>
                    <a:pt x="22194" y="9"/>
                    <a:pt x="22164" y="1"/>
                    <a:pt x="2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48"/>
            <p:cNvSpPr/>
            <p:nvPr/>
          </p:nvSpPr>
          <p:spPr>
            <a:xfrm rot="823658">
              <a:off x="7787307" y="2681199"/>
              <a:ext cx="226818" cy="255056"/>
            </a:xfrm>
            <a:custGeom>
              <a:avLst/>
              <a:gdLst/>
              <a:ahLst/>
              <a:cxnLst/>
              <a:rect l="l" t="t" r="r" b="b"/>
              <a:pathLst>
                <a:path w="10386" h="11679" extrusionOk="0">
                  <a:moveTo>
                    <a:pt x="9772" y="1"/>
                  </a:moveTo>
                  <a:cubicBezTo>
                    <a:pt x="9704" y="1"/>
                    <a:pt x="9668" y="58"/>
                    <a:pt x="9633" y="130"/>
                  </a:cubicBezTo>
                  <a:cubicBezTo>
                    <a:pt x="9450" y="175"/>
                    <a:pt x="9245" y="175"/>
                    <a:pt x="9153" y="381"/>
                  </a:cubicBezTo>
                  <a:lnTo>
                    <a:pt x="9130" y="403"/>
                  </a:lnTo>
                  <a:cubicBezTo>
                    <a:pt x="8993" y="495"/>
                    <a:pt x="8788" y="540"/>
                    <a:pt x="8742" y="746"/>
                  </a:cubicBezTo>
                  <a:cubicBezTo>
                    <a:pt x="8674" y="792"/>
                    <a:pt x="8605" y="837"/>
                    <a:pt x="8537" y="906"/>
                  </a:cubicBezTo>
                  <a:cubicBezTo>
                    <a:pt x="8103" y="1248"/>
                    <a:pt x="7578" y="1499"/>
                    <a:pt x="7236" y="1978"/>
                  </a:cubicBezTo>
                  <a:cubicBezTo>
                    <a:pt x="7076" y="2161"/>
                    <a:pt x="6916" y="2366"/>
                    <a:pt x="6734" y="2549"/>
                  </a:cubicBezTo>
                  <a:cubicBezTo>
                    <a:pt x="6574" y="2686"/>
                    <a:pt x="6323" y="2732"/>
                    <a:pt x="6209" y="2937"/>
                  </a:cubicBezTo>
                  <a:cubicBezTo>
                    <a:pt x="6163" y="3006"/>
                    <a:pt x="6095" y="3074"/>
                    <a:pt x="6026" y="3143"/>
                  </a:cubicBezTo>
                  <a:cubicBezTo>
                    <a:pt x="5798" y="3348"/>
                    <a:pt x="5478" y="3462"/>
                    <a:pt x="5410" y="3804"/>
                  </a:cubicBezTo>
                  <a:cubicBezTo>
                    <a:pt x="5067" y="3964"/>
                    <a:pt x="4885" y="4261"/>
                    <a:pt x="4748" y="4581"/>
                  </a:cubicBezTo>
                  <a:cubicBezTo>
                    <a:pt x="4634" y="4581"/>
                    <a:pt x="4588" y="4649"/>
                    <a:pt x="4542" y="4740"/>
                  </a:cubicBezTo>
                  <a:cubicBezTo>
                    <a:pt x="4428" y="4832"/>
                    <a:pt x="4360" y="4946"/>
                    <a:pt x="4337" y="5106"/>
                  </a:cubicBezTo>
                  <a:cubicBezTo>
                    <a:pt x="3995" y="5425"/>
                    <a:pt x="3652" y="5745"/>
                    <a:pt x="3424" y="6155"/>
                  </a:cubicBezTo>
                  <a:lnTo>
                    <a:pt x="2899" y="6909"/>
                  </a:lnTo>
                  <a:cubicBezTo>
                    <a:pt x="2808" y="6977"/>
                    <a:pt x="2762" y="7046"/>
                    <a:pt x="2762" y="7137"/>
                  </a:cubicBezTo>
                  <a:lnTo>
                    <a:pt x="2762" y="7160"/>
                  </a:lnTo>
                  <a:cubicBezTo>
                    <a:pt x="2557" y="7274"/>
                    <a:pt x="2443" y="7457"/>
                    <a:pt x="2328" y="7662"/>
                  </a:cubicBezTo>
                  <a:lnTo>
                    <a:pt x="2191" y="7867"/>
                  </a:lnTo>
                  <a:cubicBezTo>
                    <a:pt x="2032" y="7913"/>
                    <a:pt x="1986" y="8050"/>
                    <a:pt x="1986" y="8187"/>
                  </a:cubicBezTo>
                  <a:cubicBezTo>
                    <a:pt x="1621" y="8758"/>
                    <a:pt x="1073" y="9191"/>
                    <a:pt x="913" y="9876"/>
                  </a:cubicBezTo>
                  <a:cubicBezTo>
                    <a:pt x="868" y="9899"/>
                    <a:pt x="868" y="9944"/>
                    <a:pt x="868" y="9990"/>
                  </a:cubicBezTo>
                  <a:cubicBezTo>
                    <a:pt x="571" y="10401"/>
                    <a:pt x="229" y="10789"/>
                    <a:pt x="160" y="11314"/>
                  </a:cubicBezTo>
                  <a:cubicBezTo>
                    <a:pt x="69" y="11405"/>
                    <a:pt x="0" y="11497"/>
                    <a:pt x="69" y="11611"/>
                  </a:cubicBezTo>
                  <a:cubicBezTo>
                    <a:pt x="98" y="11659"/>
                    <a:pt x="138" y="11678"/>
                    <a:pt x="183" y="11678"/>
                  </a:cubicBezTo>
                  <a:cubicBezTo>
                    <a:pt x="244" y="11678"/>
                    <a:pt x="313" y="11641"/>
                    <a:pt x="365" y="11588"/>
                  </a:cubicBezTo>
                  <a:cubicBezTo>
                    <a:pt x="434" y="11519"/>
                    <a:pt x="480" y="11405"/>
                    <a:pt x="525" y="11314"/>
                  </a:cubicBezTo>
                  <a:cubicBezTo>
                    <a:pt x="731" y="10972"/>
                    <a:pt x="913" y="10606"/>
                    <a:pt x="1119" y="10241"/>
                  </a:cubicBezTo>
                  <a:cubicBezTo>
                    <a:pt x="1461" y="9648"/>
                    <a:pt x="2009" y="9214"/>
                    <a:pt x="2328" y="8575"/>
                  </a:cubicBezTo>
                  <a:cubicBezTo>
                    <a:pt x="2420" y="8484"/>
                    <a:pt x="2488" y="8370"/>
                    <a:pt x="2580" y="8255"/>
                  </a:cubicBezTo>
                  <a:cubicBezTo>
                    <a:pt x="2899" y="7936"/>
                    <a:pt x="3105" y="7548"/>
                    <a:pt x="3333" y="7160"/>
                  </a:cubicBezTo>
                  <a:cubicBezTo>
                    <a:pt x="3561" y="7023"/>
                    <a:pt x="3698" y="6795"/>
                    <a:pt x="3812" y="6566"/>
                  </a:cubicBezTo>
                  <a:cubicBezTo>
                    <a:pt x="4269" y="6270"/>
                    <a:pt x="4542" y="5813"/>
                    <a:pt x="4748" y="5334"/>
                  </a:cubicBezTo>
                  <a:cubicBezTo>
                    <a:pt x="4908" y="5334"/>
                    <a:pt x="5045" y="5265"/>
                    <a:pt x="5090" y="5106"/>
                  </a:cubicBezTo>
                  <a:cubicBezTo>
                    <a:pt x="5341" y="4809"/>
                    <a:pt x="5592" y="4512"/>
                    <a:pt x="5844" y="4215"/>
                  </a:cubicBezTo>
                  <a:cubicBezTo>
                    <a:pt x="6391" y="3919"/>
                    <a:pt x="6597" y="3279"/>
                    <a:pt x="7145" y="2960"/>
                  </a:cubicBezTo>
                  <a:lnTo>
                    <a:pt x="7670" y="2389"/>
                  </a:lnTo>
                  <a:cubicBezTo>
                    <a:pt x="7807" y="2298"/>
                    <a:pt x="7966" y="2207"/>
                    <a:pt x="8035" y="2024"/>
                  </a:cubicBezTo>
                  <a:cubicBezTo>
                    <a:pt x="8331" y="1841"/>
                    <a:pt x="8628" y="1636"/>
                    <a:pt x="8925" y="1453"/>
                  </a:cubicBezTo>
                  <a:cubicBezTo>
                    <a:pt x="9016" y="1431"/>
                    <a:pt x="9085" y="1385"/>
                    <a:pt x="9108" y="1271"/>
                  </a:cubicBezTo>
                  <a:cubicBezTo>
                    <a:pt x="9290" y="1157"/>
                    <a:pt x="9541" y="1134"/>
                    <a:pt x="9655" y="906"/>
                  </a:cubicBezTo>
                  <a:cubicBezTo>
                    <a:pt x="9724" y="860"/>
                    <a:pt x="9792" y="814"/>
                    <a:pt x="9861" y="746"/>
                  </a:cubicBezTo>
                  <a:cubicBezTo>
                    <a:pt x="9975" y="746"/>
                    <a:pt x="10043" y="700"/>
                    <a:pt x="10066" y="586"/>
                  </a:cubicBezTo>
                  <a:cubicBezTo>
                    <a:pt x="10249" y="518"/>
                    <a:pt x="10386" y="381"/>
                    <a:pt x="10294" y="198"/>
                  </a:cubicBezTo>
                  <a:cubicBezTo>
                    <a:pt x="10240" y="52"/>
                    <a:pt x="10112" y="8"/>
                    <a:pt x="9958" y="8"/>
                  </a:cubicBezTo>
                  <a:cubicBezTo>
                    <a:pt x="9919" y="8"/>
                    <a:pt x="9879" y="11"/>
                    <a:pt x="9838" y="15"/>
                  </a:cubicBezTo>
                  <a:cubicBezTo>
                    <a:pt x="9813" y="5"/>
                    <a:pt x="9791" y="1"/>
                    <a:pt x="9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48"/>
            <p:cNvSpPr/>
            <p:nvPr/>
          </p:nvSpPr>
          <p:spPr>
            <a:xfrm rot="823658">
              <a:off x="7685378" y="3494437"/>
              <a:ext cx="105198" cy="145971"/>
            </a:xfrm>
            <a:custGeom>
              <a:avLst/>
              <a:gdLst/>
              <a:ahLst/>
              <a:cxnLst/>
              <a:rect l="l" t="t" r="r" b="b"/>
              <a:pathLst>
                <a:path w="4817" h="6684" extrusionOk="0">
                  <a:moveTo>
                    <a:pt x="2899" y="372"/>
                  </a:moveTo>
                  <a:cubicBezTo>
                    <a:pt x="2899" y="395"/>
                    <a:pt x="2876" y="395"/>
                    <a:pt x="2876" y="417"/>
                  </a:cubicBezTo>
                  <a:cubicBezTo>
                    <a:pt x="2876" y="417"/>
                    <a:pt x="2876" y="395"/>
                    <a:pt x="2876" y="395"/>
                  </a:cubicBezTo>
                  <a:cubicBezTo>
                    <a:pt x="2876" y="395"/>
                    <a:pt x="2876" y="372"/>
                    <a:pt x="2899" y="372"/>
                  </a:cubicBezTo>
                  <a:close/>
                  <a:moveTo>
                    <a:pt x="2663" y="0"/>
                  </a:moveTo>
                  <a:cubicBezTo>
                    <a:pt x="2644" y="0"/>
                    <a:pt x="2624" y="2"/>
                    <a:pt x="2602" y="7"/>
                  </a:cubicBezTo>
                  <a:cubicBezTo>
                    <a:pt x="2351" y="783"/>
                    <a:pt x="2237" y="1559"/>
                    <a:pt x="2237" y="2335"/>
                  </a:cubicBezTo>
                  <a:cubicBezTo>
                    <a:pt x="2214" y="2380"/>
                    <a:pt x="2191" y="2426"/>
                    <a:pt x="2191" y="2472"/>
                  </a:cubicBezTo>
                  <a:cubicBezTo>
                    <a:pt x="2077" y="2494"/>
                    <a:pt x="1986" y="2494"/>
                    <a:pt x="1895" y="2494"/>
                  </a:cubicBezTo>
                  <a:cubicBezTo>
                    <a:pt x="1667" y="1969"/>
                    <a:pt x="1324" y="1513"/>
                    <a:pt x="1005" y="1056"/>
                  </a:cubicBezTo>
                  <a:cubicBezTo>
                    <a:pt x="949" y="927"/>
                    <a:pt x="923" y="752"/>
                    <a:pt x="794" y="752"/>
                  </a:cubicBezTo>
                  <a:cubicBezTo>
                    <a:pt x="764" y="752"/>
                    <a:pt x="728" y="761"/>
                    <a:pt x="685" y="783"/>
                  </a:cubicBezTo>
                  <a:cubicBezTo>
                    <a:pt x="594" y="828"/>
                    <a:pt x="708" y="965"/>
                    <a:pt x="753" y="1056"/>
                  </a:cubicBezTo>
                  <a:cubicBezTo>
                    <a:pt x="822" y="1696"/>
                    <a:pt x="1370" y="2106"/>
                    <a:pt x="1507" y="2700"/>
                  </a:cubicBezTo>
                  <a:cubicBezTo>
                    <a:pt x="1324" y="2768"/>
                    <a:pt x="1187" y="2883"/>
                    <a:pt x="1142" y="3065"/>
                  </a:cubicBezTo>
                  <a:cubicBezTo>
                    <a:pt x="0" y="4298"/>
                    <a:pt x="160" y="5439"/>
                    <a:pt x="1575" y="6306"/>
                  </a:cubicBezTo>
                  <a:cubicBezTo>
                    <a:pt x="1689" y="6352"/>
                    <a:pt x="1781" y="6443"/>
                    <a:pt x="1872" y="6512"/>
                  </a:cubicBezTo>
                  <a:cubicBezTo>
                    <a:pt x="2000" y="6640"/>
                    <a:pt x="2129" y="6683"/>
                    <a:pt x="2257" y="6683"/>
                  </a:cubicBezTo>
                  <a:cubicBezTo>
                    <a:pt x="2425" y="6683"/>
                    <a:pt x="2594" y="6609"/>
                    <a:pt x="2762" y="6557"/>
                  </a:cubicBezTo>
                  <a:cubicBezTo>
                    <a:pt x="4383" y="6055"/>
                    <a:pt x="4816" y="5119"/>
                    <a:pt x="4109" y="3590"/>
                  </a:cubicBezTo>
                  <a:cubicBezTo>
                    <a:pt x="4018" y="3430"/>
                    <a:pt x="3949" y="3248"/>
                    <a:pt x="3858" y="3065"/>
                  </a:cubicBezTo>
                  <a:cubicBezTo>
                    <a:pt x="3675" y="3019"/>
                    <a:pt x="3607" y="2837"/>
                    <a:pt x="3493" y="2700"/>
                  </a:cubicBezTo>
                  <a:cubicBezTo>
                    <a:pt x="3493" y="2449"/>
                    <a:pt x="3607" y="2243"/>
                    <a:pt x="3858" y="2152"/>
                  </a:cubicBezTo>
                  <a:cubicBezTo>
                    <a:pt x="3972" y="1901"/>
                    <a:pt x="4086" y="1650"/>
                    <a:pt x="4200" y="1399"/>
                  </a:cubicBezTo>
                  <a:cubicBezTo>
                    <a:pt x="4291" y="1216"/>
                    <a:pt x="4383" y="1056"/>
                    <a:pt x="4451" y="874"/>
                  </a:cubicBezTo>
                  <a:cubicBezTo>
                    <a:pt x="4497" y="783"/>
                    <a:pt x="4451" y="691"/>
                    <a:pt x="4383" y="646"/>
                  </a:cubicBezTo>
                  <a:cubicBezTo>
                    <a:pt x="4356" y="626"/>
                    <a:pt x="4329" y="617"/>
                    <a:pt x="4304" y="617"/>
                  </a:cubicBezTo>
                  <a:cubicBezTo>
                    <a:pt x="4242" y="617"/>
                    <a:pt x="4187" y="666"/>
                    <a:pt x="4154" y="714"/>
                  </a:cubicBezTo>
                  <a:cubicBezTo>
                    <a:pt x="4109" y="805"/>
                    <a:pt x="4063" y="920"/>
                    <a:pt x="4018" y="1011"/>
                  </a:cubicBezTo>
                  <a:lnTo>
                    <a:pt x="3698" y="1422"/>
                  </a:lnTo>
                  <a:cubicBezTo>
                    <a:pt x="3652" y="1490"/>
                    <a:pt x="3607" y="1559"/>
                    <a:pt x="3561" y="1627"/>
                  </a:cubicBezTo>
                  <a:cubicBezTo>
                    <a:pt x="2899" y="1696"/>
                    <a:pt x="2853" y="1741"/>
                    <a:pt x="3150" y="2335"/>
                  </a:cubicBezTo>
                  <a:cubicBezTo>
                    <a:pt x="3150" y="2403"/>
                    <a:pt x="3127" y="2449"/>
                    <a:pt x="3127" y="2494"/>
                  </a:cubicBezTo>
                  <a:lnTo>
                    <a:pt x="3036" y="2494"/>
                  </a:lnTo>
                  <a:cubicBezTo>
                    <a:pt x="2990" y="2472"/>
                    <a:pt x="2922" y="2449"/>
                    <a:pt x="2853" y="2426"/>
                  </a:cubicBezTo>
                  <a:lnTo>
                    <a:pt x="2785" y="2426"/>
                  </a:lnTo>
                  <a:cubicBezTo>
                    <a:pt x="2785" y="2370"/>
                    <a:pt x="2754" y="2329"/>
                    <a:pt x="2692" y="2329"/>
                  </a:cubicBezTo>
                  <a:cubicBezTo>
                    <a:pt x="2679" y="2329"/>
                    <a:pt x="2664" y="2331"/>
                    <a:pt x="2648" y="2335"/>
                  </a:cubicBezTo>
                  <a:cubicBezTo>
                    <a:pt x="2853" y="1855"/>
                    <a:pt x="2899" y="1353"/>
                    <a:pt x="2922" y="851"/>
                  </a:cubicBezTo>
                  <a:cubicBezTo>
                    <a:pt x="2935" y="878"/>
                    <a:pt x="2964" y="889"/>
                    <a:pt x="3009" y="889"/>
                  </a:cubicBezTo>
                  <a:cubicBezTo>
                    <a:pt x="3041" y="889"/>
                    <a:pt x="3080" y="883"/>
                    <a:pt x="3127" y="874"/>
                  </a:cubicBezTo>
                  <a:cubicBezTo>
                    <a:pt x="3127" y="668"/>
                    <a:pt x="3150" y="440"/>
                    <a:pt x="2945" y="303"/>
                  </a:cubicBezTo>
                  <a:lnTo>
                    <a:pt x="2922" y="303"/>
                  </a:lnTo>
                  <a:cubicBezTo>
                    <a:pt x="2839" y="180"/>
                    <a:pt x="2831" y="0"/>
                    <a:pt x="2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48"/>
            <p:cNvSpPr/>
            <p:nvPr/>
          </p:nvSpPr>
          <p:spPr>
            <a:xfrm rot="823658">
              <a:off x="8053433" y="3583585"/>
              <a:ext cx="106705" cy="143219"/>
            </a:xfrm>
            <a:custGeom>
              <a:avLst/>
              <a:gdLst/>
              <a:ahLst/>
              <a:cxnLst/>
              <a:rect l="l" t="t" r="r" b="b"/>
              <a:pathLst>
                <a:path w="4886" h="6558" extrusionOk="0">
                  <a:moveTo>
                    <a:pt x="2078" y="1"/>
                  </a:moveTo>
                  <a:cubicBezTo>
                    <a:pt x="2032" y="275"/>
                    <a:pt x="2123" y="549"/>
                    <a:pt x="2169" y="800"/>
                  </a:cubicBezTo>
                  <a:cubicBezTo>
                    <a:pt x="2238" y="1393"/>
                    <a:pt x="2420" y="1987"/>
                    <a:pt x="2032" y="2534"/>
                  </a:cubicBezTo>
                  <a:cubicBezTo>
                    <a:pt x="2001" y="2532"/>
                    <a:pt x="1970" y="2530"/>
                    <a:pt x="1940" y="2530"/>
                  </a:cubicBezTo>
                  <a:cubicBezTo>
                    <a:pt x="1720" y="2530"/>
                    <a:pt x="1507" y="2603"/>
                    <a:pt x="1347" y="2763"/>
                  </a:cubicBezTo>
                  <a:cubicBezTo>
                    <a:pt x="1302" y="3105"/>
                    <a:pt x="1005" y="3265"/>
                    <a:pt x="868" y="3516"/>
                  </a:cubicBezTo>
                  <a:cubicBezTo>
                    <a:pt x="1" y="4885"/>
                    <a:pt x="685" y="6438"/>
                    <a:pt x="2192" y="6552"/>
                  </a:cubicBezTo>
                  <a:cubicBezTo>
                    <a:pt x="2259" y="6555"/>
                    <a:pt x="2324" y="6557"/>
                    <a:pt x="2389" y="6557"/>
                  </a:cubicBezTo>
                  <a:cubicBezTo>
                    <a:pt x="2722" y="6557"/>
                    <a:pt x="3031" y="6507"/>
                    <a:pt x="3356" y="6392"/>
                  </a:cubicBezTo>
                  <a:cubicBezTo>
                    <a:pt x="3402" y="6346"/>
                    <a:pt x="3424" y="6301"/>
                    <a:pt x="3470" y="6278"/>
                  </a:cubicBezTo>
                  <a:cubicBezTo>
                    <a:pt x="4771" y="5410"/>
                    <a:pt x="4885" y="4224"/>
                    <a:pt x="3813" y="3105"/>
                  </a:cubicBezTo>
                  <a:cubicBezTo>
                    <a:pt x="3653" y="2945"/>
                    <a:pt x="3447" y="2808"/>
                    <a:pt x="3356" y="2557"/>
                  </a:cubicBezTo>
                  <a:cubicBezTo>
                    <a:pt x="3561" y="2283"/>
                    <a:pt x="3881" y="2055"/>
                    <a:pt x="3904" y="1667"/>
                  </a:cubicBezTo>
                  <a:cubicBezTo>
                    <a:pt x="4018" y="1530"/>
                    <a:pt x="4109" y="1370"/>
                    <a:pt x="4223" y="1233"/>
                  </a:cubicBezTo>
                  <a:cubicBezTo>
                    <a:pt x="4201" y="1074"/>
                    <a:pt x="4452" y="891"/>
                    <a:pt x="4246" y="777"/>
                  </a:cubicBezTo>
                  <a:cubicBezTo>
                    <a:pt x="4220" y="760"/>
                    <a:pt x="4195" y="752"/>
                    <a:pt x="4171" y="752"/>
                  </a:cubicBezTo>
                  <a:cubicBezTo>
                    <a:pt x="4067" y="752"/>
                    <a:pt x="3978" y="890"/>
                    <a:pt x="3904" y="982"/>
                  </a:cubicBezTo>
                  <a:cubicBezTo>
                    <a:pt x="3813" y="1119"/>
                    <a:pt x="3698" y="1279"/>
                    <a:pt x="3721" y="1462"/>
                  </a:cubicBezTo>
                  <a:cubicBezTo>
                    <a:pt x="3447" y="1713"/>
                    <a:pt x="3310" y="2055"/>
                    <a:pt x="3128" y="2352"/>
                  </a:cubicBezTo>
                  <a:cubicBezTo>
                    <a:pt x="3088" y="2358"/>
                    <a:pt x="3051" y="2361"/>
                    <a:pt x="3017" y="2361"/>
                  </a:cubicBezTo>
                  <a:cubicBezTo>
                    <a:pt x="2682" y="2361"/>
                    <a:pt x="2628" y="2071"/>
                    <a:pt x="2648" y="1781"/>
                  </a:cubicBezTo>
                  <a:cubicBezTo>
                    <a:pt x="2671" y="1279"/>
                    <a:pt x="2420" y="800"/>
                    <a:pt x="2420" y="298"/>
                  </a:cubicBezTo>
                  <a:cubicBezTo>
                    <a:pt x="2443" y="69"/>
                    <a:pt x="2283" y="1"/>
                    <a:pt x="2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48"/>
            <p:cNvSpPr/>
            <p:nvPr/>
          </p:nvSpPr>
          <p:spPr>
            <a:xfrm rot="823658">
              <a:off x="8070735" y="3588756"/>
              <a:ext cx="25945" cy="40402"/>
            </a:xfrm>
            <a:custGeom>
              <a:avLst/>
              <a:gdLst/>
              <a:ahLst/>
              <a:cxnLst/>
              <a:rect l="l" t="t" r="r" b="b"/>
              <a:pathLst>
                <a:path w="1188" h="1850" extrusionOk="0">
                  <a:moveTo>
                    <a:pt x="297" y="1"/>
                  </a:moveTo>
                  <a:cubicBezTo>
                    <a:pt x="0" y="229"/>
                    <a:pt x="183" y="480"/>
                    <a:pt x="228" y="731"/>
                  </a:cubicBezTo>
                  <a:lnTo>
                    <a:pt x="274" y="914"/>
                  </a:lnTo>
                  <a:cubicBezTo>
                    <a:pt x="274" y="1165"/>
                    <a:pt x="274" y="1439"/>
                    <a:pt x="639" y="1461"/>
                  </a:cubicBezTo>
                  <a:cubicBezTo>
                    <a:pt x="708" y="1530"/>
                    <a:pt x="753" y="1621"/>
                    <a:pt x="822" y="1690"/>
                  </a:cubicBezTo>
                  <a:cubicBezTo>
                    <a:pt x="890" y="1735"/>
                    <a:pt x="936" y="1781"/>
                    <a:pt x="1005" y="1827"/>
                  </a:cubicBezTo>
                  <a:cubicBezTo>
                    <a:pt x="1005" y="1827"/>
                    <a:pt x="1005" y="1850"/>
                    <a:pt x="1005" y="1850"/>
                  </a:cubicBezTo>
                  <a:cubicBezTo>
                    <a:pt x="1119" y="1781"/>
                    <a:pt x="1187" y="1667"/>
                    <a:pt x="1141" y="1553"/>
                  </a:cubicBezTo>
                  <a:cubicBezTo>
                    <a:pt x="868" y="1028"/>
                    <a:pt x="708" y="457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48"/>
            <p:cNvSpPr/>
            <p:nvPr/>
          </p:nvSpPr>
          <p:spPr>
            <a:xfrm rot="823658">
              <a:off x="7853504" y="3627959"/>
              <a:ext cx="111181" cy="129002"/>
            </a:xfrm>
            <a:custGeom>
              <a:avLst/>
              <a:gdLst/>
              <a:ahLst/>
              <a:cxnLst/>
              <a:rect l="l" t="t" r="r" b="b"/>
              <a:pathLst>
                <a:path w="5091" h="5907" extrusionOk="0">
                  <a:moveTo>
                    <a:pt x="415" y="1"/>
                  </a:moveTo>
                  <a:cubicBezTo>
                    <a:pt x="406" y="1"/>
                    <a:pt x="398" y="1"/>
                    <a:pt x="389" y="1"/>
                  </a:cubicBezTo>
                  <a:cubicBezTo>
                    <a:pt x="1" y="47"/>
                    <a:pt x="160" y="595"/>
                    <a:pt x="138" y="937"/>
                  </a:cubicBezTo>
                  <a:cubicBezTo>
                    <a:pt x="138" y="1485"/>
                    <a:pt x="138" y="2056"/>
                    <a:pt x="138" y="2626"/>
                  </a:cubicBezTo>
                  <a:cubicBezTo>
                    <a:pt x="320" y="3288"/>
                    <a:pt x="526" y="3973"/>
                    <a:pt x="708" y="4635"/>
                  </a:cubicBezTo>
                  <a:cubicBezTo>
                    <a:pt x="754" y="4635"/>
                    <a:pt x="822" y="4635"/>
                    <a:pt x="868" y="4658"/>
                  </a:cubicBezTo>
                  <a:cubicBezTo>
                    <a:pt x="914" y="4886"/>
                    <a:pt x="959" y="5137"/>
                    <a:pt x="1233" y="5205"/>
                  </a:cubicBezTo>
                  <a:cubicBezTo>
                    <a:pt x="1613" y="5673"/>
                    <a:pt x="2049" y="5907"/>
                    <a:pt x="2541" y="5907"/>
                  </a:cubicBezTo>
                  <a:cubicBezTo>
                    <a:pt x="2818" y="5907"/>
                    <a:pt x="3112" y="5833"/>
                    <a:pt x="3424" y="5685"/>
                  </a:cubicBezTo>
                  <a:cubicBezTo>
                    <a:pt x="3607" y="5525"/>
                    <a:pt x="3790" y="5342"/>
                    <a:pt x="3972" y="5183"/>
                  </a:cubicBezTo>
                  <a:cubicBezTo>
                    <a:pt x="4155" y="4635"/>
                    <a:pt x="4543" y="4155"/>
                    <a:pt x="4566" y="3539"/>
                  </a:cubicBezTo>
                  <a:cubicBezTo>
                    <a:pt x="4680" y="3448"/>
                    <a:pt x="4680" y="3288"/>
                    <a:pt x="4725" y="3151"/>
                  </a:cubicBezTo>
                  <a:cubicBezTo>
                    <a:pt x="4908" y="2444"/>
                    <a:pt x="4840" y="1690"/>
                    <a:pt x="5091" y="983"/>
                  </a:cubicBezTo>
                  <a:cubicBezTo>
                    <a:pt x="5068" y="869"/>
                    <a:pt x="5045" y="754"/>
                    <a:pt x="5045" y="618"/>
                  </a:cubicBezTo>
                  <a:cubicBezTo>
                    <a:pt x="5045" y="298"/>
                    <a:pt x="4908" y="70"/>
                    <a:pt x="4589" y="47"/>
                  </a:cubicBezTo>
                  <a:cubicBezTo>
                    <a:pt x="4223" y="47"/>
                    <a:pt x="4223" y="366"/>
                    <a:pt x="4178" y="663"/>
                  </a:cubicBezTo>
                  <a:cubicBezTo>
                    <a:pt x="4132" y="1302"/>
                    <a:pt x="4064" y="1964"/>
                    <a:pt x="3995" y="2626"/>
                  </a:cubicBezTo>
                  <a:cubicBezTo>
                    <a:pt x="3904" y="2809"/>
                    <a:pt x="3790" y="2969"/>
                    <a:pt x="3812" y="3174"/>
                  </a:cubicBezTo>
                  <a:cubicBezTo>
                    <a:pt x="3812" y="3242"/>
                    <a:pt x="3812" y="3288"/>
                    <a:pt x="3790" y="3357"/>
                  </a:cubicBezTo>
                  <a:cubicBezTo>
                    <a:pt x="3767" y="3402"/>
                    <a:pt x="3767" y="3448"/>
                    <a:pt x="3767" y="3494"/>
                  </a:cubicBezTo>
                  <a:cubicBezTo>
                    <a:pt x="3607" y="3904"/>
                    <a:pt x="3470" y="4338"/>
                    <a:pt x="3265" y="4726"/>
                  </a:cubicBezTo>
                  <a:cubicBezTo>
                    <a:pt x="3087" y="5057"/>
                    <a:pt x="2799" y="5223"/>
                    <a:pt x="2506" y="5223"/>
                  </a:cubicBezTo>
                  <a:cubicBezTo>
                    <a:pt x="2233" y="5223"/>
                    <a:pt x="1956" y="5080"/>
                    <a:pt x="1758" y="4795"/>
                  </a:cubicBezTo>
                  <a:cubicBezTo>
                    <a:pt x="1644" y="4612"/>
                    <a:pt x="1530" y="4452"/>
                    <a:pt x="1416" y="4270"/>
                  </a:cubicBezTo>
                  <a:cubicBezTo>
                    <a:pt x="1119" y="3334"/>
                    <a:pt x="822" y="2398"/>
                    <a:pt x="868" y="1371"/>
                  </a:cubicBezTo>
                  <a:cubicBezTo>
                    <a:pt x="754" y="1234"/>
                    <a:pt x="754" y="1051"/>
                    <a:pt x="731" y="869"/>
                  </a:cubicBezTo>
                  <a:cubicBezTo>
                    <a:pt x="686" y="555"/>
                    <a:pt x="839" y="1"/>
                    <a:pt x="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48"/>
            <p:cNvSpPr/>
            <p:nvPr/>
          </p:nvSpPr>
          <p:spPr>
            <a:xfrm rot="823658">
              <a:off x="7980475" y="3652518"/>
              <a:ext cx="2009" cy="2009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23" y="0"/>
                  </a:moveTo>
                  <a:cubicBezTo>
                    <a:pt x="23" y="23"/>
                    <a:pt x="0" y="46"/>
                    <a:pt x="0" y="69"/>
                  </a:cubicBezTo>
                  <a:cubicBezTo>
                    <a:pt x="0" y="92"/>
                    <a:pt x="46" y="92"/>
                    <a:pt x="69" y="92"/>
                  </a:cubicBezTo>
                  <a:cubicBezTo>
                    <a:pt x="91" y="69"/>
                    <a:pt x="91" y="46"/>
                    <a:pt x="91" y="23"/>
                  </a:cubicBezTo>
                  <a:cubicBezTo>
                    <a:pt x="91" y="0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48"/>
            <p:cNvSpPr/>
            <p:nvPr/>
          </p:nvSpPr>
          <p:spPr>
            <a:xfrm rot="823658">
              <a:off x="7792604" y="3554221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48"/>
            <p:cNvSpPr/>
            <p:nvPr/>
          </p:nvSpPr>
          <p:spPr>
            <a:xfrm rot="823658">
              <a:off x="8057191" y="4461069"/>
              <a:ext cx="6508" cy="5045"/>
            </a:xfrm>
            <a:custGeom>
              <a:avLst/>
              <a:gdLst/>
              <a:ahLst/>
              <a:cxnLst/>
              <a:rect l="l" t="t" r="r" b="b"/>
              <a:pathLst>
                <a:path w="298" h="231" extrusionOk="0">
                  <a:moveTo>
                    <a:pt x="297" y="1"/>
                  </a:moveTo>
                  <a:cubicBezTo>
                    <a:pt x="252" y="1"/>
                    <a:pt x="206" y="1"/>
                    <a:pt x="160" y="23"/>
                  </a:cubicBezTo>
                  <a:cubicBezTo>
                    <a:pt x="69" y="46"/>
                    <a:pt x="1" y="115"/>
                    <a:pt x="46" y="206"/>
                  </a:cubicBezTo>
                  <a:cubicBezTo>
                    <a:pt x="55" y="223"/>
                    <a:pt x="70" y="231"/>
                    <a:pt x="87" y="231"/>
                  </a:cubicBezTo>
                  <a:cubicBezTo>
                    <a:pt x="115" y="231"/>
                    <a:pt x="146" y="211"/>
                    <a:pt x="160" y="183"/>
                  </a:cubicBezTo>
                  <a:lnTo>
                    <a:pt x="297" y="183"/>
                  </a:lnTo>
                  <a:cubicBezTo>
                    <a:pt x="297" y="115"/>
                    <a:pt x="297" y="46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48"/>
            <p:cNvSpPr/>
            <p:nvPr/>
          </p:nvSpPr>
          <p:spPr>
            <a:xfrm rot="823658">
              <a:off x="7414905" y="4164299"/>
              <a:ext cx="3516" cy="8495"/>
            </a:xfrm>
            <a:custGeom>
              <a:avLst/>
              <a:gdLst/>
              <a:ahLst/>
              <a:cxnLst/>
              <a:rect l="l" t="t" r="r" b="b"/>
              <a:pathLst>
                <a:path w="161" h="389" extrusionOk="0">
                  <a:moveTo>
                    <a:pt x="1" y="0"/>
                  </a:moveTo>
                  <a:cubicBezTo>
                    <a:pt x="1" y="114"/>
                    <a:pt x="1" y="251"/>
                    <a:pt x="1" y="388"/>
                  </a:cubicBezTo>
                  <a:cubicBezTo>
                    <a:pt x="138" y="251"/>
                    <a:pt x="161" y="114"/>
                    <a:pt x="1" y="0"/>
                  </a:cubicBezTo>
                  <a:close/>
                </a:path>
              </a:pathLst>
            </a:custGeom>
            <a:solidFill>
              <a:srgbClr val="473E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48"/>
            <p:cNvSpPr/>
            <p:nvPr/>
          </p:nvSpPr>
          <p:spPr>
            <a:xfrm rot="823658">
              <a:off x="8096384" y="4335059"/>
              <a:ext cx="7993" cy="20463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251" y="1"/>
                  </a:moveTo>
                  <a:cubicBezTo>
                    <a:pt x="0" y="275"/>
                    <a:pt x="114" y="617"/>
                    <a:pt x="91" y="937"/>
                  </a:cubicBezTo>
                  <a:cubicBezTo>
                    <a:pt x="365" y="663"/>
                    <a:pt x="228" y="320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48"/>
            <p:cNvSpPr/>
            <p:nvPr/>
          </p:nvSpPr>
          <p:spPr>
            <a:xfrm rot="823658">
              <a:off x="7773497" y="4204883"/>
              <a:ext cx="110679" cy="109129"/>
            </a:xfrm>
            <a:custGeom>
              <a:avLst/>
              <a:gdLst/>
              <a:ahLst/>
              <a:cxnLst/>
              <a:rect l="l" t="t" r="r" b="b"/>
              <a:pathLst>
                <a:path w="5068" h="4997" extrusionOk="0">
                  <a:moveTo>
                    <a:pt x="1758" y="0"/>
                  </a:moveTo>
                  <a:cubicBezTo>
                    <a:pt x="1690" y="46"/>
                    <a:pt x="1621" y="114"/>
                    <a:pt x="1553" y="183"/>
                  </a:cubicBezTo>
                  <a:cubicBezTo>
                    <a:pt x="1530" y="205"/>
                    <a:pt x="1484" y="205"/>
                    <a:pt x="1439" y="205"/>
                  </a:cubicBezTo>
                  <a:cubicBezTo>
                    <a:pt x="1325" y="205"/>
                    <a:pt x="1256" y="251"/>
                    <a:pt x="1188" y="342"/>
                  </a:cubicBezTo>
                  <a:lnTo>
                    <a:pt x="1188" y="365"/>
                  </a:lnTo>
                  <a:lnTo>
                    <a:pt x="1005" y="365"/>
                  </a:lnTo>
                  <a:cubicBezTo>
                    <a:pt x="1005" y="434"/>
                    <a:pt x="1005" y="479"/>
                    <a:pt x="1028" y="548"/>
                  </a:cubicBezTo>
                  <a:cubicBezTo>
                    <a:pt x="1005" y="548"/>
                    <a:pt x="982" y="571"/>
                    <a:pt x="982" y="593"/>
                  </a:cubicBezTo>
                  <a:cubicBezTo>
                    <a:pt x="891" y="639"/>
                    <a:pt x="800" y="685"/>
                    <a:pt x="708" y="730"/>
                  </a:cubicBezTo>
                  <a:cubicBezTo>
                    <a:pt x="640" y="776"/>
                    <a:pt x="549" y="845"/>
                    <a:pt x="503" y="890"/>
                  </a:cubicBezTo>
                  <a:cubicBezTo>
                    <a:pt x="24" y="1415"/>
                    <a:pt x="1" y="2031"/>
                    <a:pt x="92" y="2671"/>
                  </a:cubicBezTo>
                  <a:cubicBezTo>
                    <a:pt x="457" y="3241"/>
                    <a:pt x="229" y="4040"/>
                    <a:pt x="800" y="4542"/>
                  </a:cubicBezTo>
                  <a:cubicBezTo>
                    <a:pt x="891" y="4634"/>
                    <a:pt x="982" y="4725"/>
                    <a:pt x="1119" y="4771"/>
                  </a:cubicBezTo>
                  <a:cubicBezTo>
                    <a:pt x="1159" y="4797"/>
                    <a:pt x="1207" y="4808"/>
                    <a:pt x="1258" y="4808"/>
                  </a:cubicBezTo>
                  <a:cubicBezTo>
                    <a:pt x="1295" y="4808"/>
                    <a:pt x="1332" y="4803"/>
                    <a:pt x="1370" y="4793"/>
                  </a:cubicBezTo>
                  <a:cubicBezTo>
                    <a:pt x="1614" y="4949"/>
                    <a:pt x="1874" y="4996"/>
                    <a:pt x="2140" y="4996"/>
                  </a:cubicBezTo>
                  <a:cubicBezTo>
                    <a:pt x="2421" y="4996"/>
                    <a:pt x="2709" y="4943"/>
                    <a:pt x="2991" y="4907"/>
                  </a:cubicBezTo>
                  <a:cubicBezTo>
                    <a:pt x="3049" y="4915"/>
                    <a:pt x="3106" y="4918"/>
                    <a:pt x="3162" y="4918"/>
                  </a:cubicBezTo>
                  <a:cubicBezTo>
                    <a:pt x="3462" y="4918"/>
                    <a:pt x="3735" y="4811"/>
                    <a:pt x="3927" y="4542"/>
                  </a:cubicBezTo>
                  <a:cubicBezTo>
                    <a:pt x="4201" y="4451"/>
                    <a:pt x="4360" y="4246"/>
                    <a:pt x="4475" y="4017"/>
                  </a:cubicBezTo>
                  <a:lnTo>
                    <a:pt x="4475" y="3629"/>
                  </a:lnTo>
                  <a:cubicBezTo>
                    <a:pt x="4657" y="3561"/>
                    <a:pt x="4680" y="3424"/>
                    <a:pt x="4657" y="3241"/>
                  </a:cubicBezTo>
                  <a:cubicBezTo>
                    <a:pt x="4680" y="3127"/>
                    <a:pt x="4680" y="3013"/>
                    <a:pt x="4703" y="2899"/>
                  </a:cubicBezTo>
                  <a:cubicBezTo>
                    <a:pt x="5068" y="2031"/>
                    <a:pt x="4748" y="1370"/>
                    <a:pt x="4109" y="822"/>
                  </a:cubicBezTo>
                  <a:cubicBezTo>
                    <a:pt x="3790" y="548"/>
                    <a:pt x="3425" y="342"/>
                    <a:pt x="3037" y="183"/>
                  </a:cubicBezTo>
                  <a:cubicBezTo>
                    <a:pt x="2831" y="46"/>
                    <a:pt x="2620" y="17"/>
                    <a:pt x="2409" y="17"/>
                  </a:cubicBezTo>
                  <a:cubicBezTo>
                    <a:pt x="2258" y="17"/>
                    <a:pt x="2107" y="32"/>
                    <a:pt x="1958" y="32"/>
                  </a:cubicBezTo>
                  <a:cubicBezTo>
                    <a:pt x="1899" y="32"/>
                    <a:pt x="1840" y="29"/>
                    <a:pt x="1781" y="23"/>
                  </a:cubicBezTo>
                  <a:lnTo>
                    <a:pt x="17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48"/>
            <p:cNvSpPr/>
            <p:nvPr/>
          </p:nvSpPr>
          <p:spPr>
            <a:xfrm rot="823658">
              <a:off x="7677954" y="4286765"/>
              <a:ext cx="77768" cy="89364"/>
            </a:xfrm>
            <a:custGeom>
              <a:avLst/>
              <a:gdLst/>
              <a:ahLst/>
              <a:cxnLst/>
              <a:rect l="l" t="t" r="r" b="b"/>
              <a:pathLst>
                <a:path w="3561" h="4092" extrusionOk="0">
                  <a:moveTo>
                    <a:pt x="1784" y="0"/>
                  </a:moveTo>
                  <a:cubicBezTo>
                    <a:pt x="1517" y="0"/>
                    <a:pt x="1249" y="33"/>
                    <a:pt x="982" y="58"/>
                  </a:cubicBezTo>
                  <a:cubicBezTo>
                    <a:pt x="525" y="515"/>
                    <a:pt x="0" y="948"/>
                    <a:pt x="0" y="1702"/>
                  </a:cubicBezTo>
                  <a:cubicBezTo>
                    <a:pt x="0" y="2135"/>
                    <a:pt x="343" y="2478"/>
                    <a:pt x="274" y="2911"/>
                  </a:cubicBezTo>
                  <a:cubicBezTo>
                    <a:pt x="479" y="3459"/>
                    <a:pt x="822" y="3870"/>
                    <a:pt x="1370" y="4053"/>
                  </a:cubicBezTo>
                  <a:cubicBezTo>
                    <a:pt x="1499" y="4069"/>
                    <a:pt x="1616" y="4085"/>
                    <a:pt x="1723" y="4085"/>
                  </a:cubicBezTo>
                  <a:cubicBezTo>
                    <a:pt x="1767" y="4085"/>
                    <a:pt x="1809" y="4082"/>
                    <a:pt x="1849" y="4076"/>
                  </a:cubicBezTo>
                  <a:cubicBezTo>
                    <a:pt x="1905" y="4086"/>
                    <a:pt x="1961" y="4091"/>
                    <a:pt x="2015" y="4091"/>
                  </a:cubicBezTo>
                  <a:cubicBezTo>
                    <a:pt x="2200" y="4091"/>
                    <a:pt x="2369" y="4024"/>
                    <a:pt x="2511" y="3847"/>
                  </a:cubicBezTo>
                  <a:cubicBezTo>
                    <a:pt x="2534" y="3847"/>
                    <a:pt x="2557" y="3824"/>
                    <a:pt x="2557" y="3824"/>
                  </a:cubicBezTo>
                  <a:cubicBezTo>
                    <a:pt x="2579" y="3779"/>
                    <a:pt x="2602" y="3733"/>
                    <a:pt x="2625" y="3710"/>
                  </a:cubicBezTo>
                  <a:cubicBezTo>
                    <a:pt x="2716" y="3619"/>
                    <a:pt x="2762" y="3482"/>
                    <a:pt x="2876" y="3436"/>
                  </a:cubicBezTo>
                  <a:cubicBezTo>
                    <a:pt x="3470" y="3185"/>
                    <a:pt x="3538" y="2660"/>
                    <a:pt x="3561" y="2113"/>
                  </a:cubicBezTo>
                  <a:cubicBezTo>
                    <a:pt x="3561" y="1770"/>
                    <a:pt x="3470" y="1451"/>
                    <a:pt x="3401" y="1131"/>
                  </a:cubicBezTo>
                  <a:cubicBezTo>
                    <a:pt x="3355" y="515"/>
                    <a:pt x="2922" y="264"/>
                    <a:pt x="2420" y="81"/>
                  </a:cubicBezTo>
                  <a:cubicBezTo>
                    <a:pt x="2208" y="21"/>
                    <a:pt x="1996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48"/>
            <p:cNvSpPr/>
            <p:nvPr/>
          </p:nvSpPr>
          <p:spPr>
            <a:xfrm rot="823658">
              <a:off x="7824491" y="4313277"/>
              <a:ext cx="101201" cy="82966"/>
            </a:xfrm>
            <a:custGeom>
              <a:avLst/>
              <a:gdLst/>
              <a:ahLst/>
              <a:cxnLst/>
              <a:rect l="l" t="t" r="r" b="b"/>
              <a:pathLst>
                <a:path w="4634" h="3799" extrusionOk="0">
                  <a:moveTo>
                    <a:pt x="3173" y="1"/>
                  </a:moveTo>
                  <a:cubicBezTo>
                    <a:pt x="2739" y="24"/>
                    <a:pt x="2329" y="24"/>
                    <a:pt x="1895" y="24"/>
                  </a:cubicBezTo>
                  <a:cubicBezTo>
                    <a:pt x="1530" y="183"/>
                    <a:pt x="1028" y="115"/>
                    <a:pt x="822" y="594"/>
                  </a:cubicBezTo>
                  <a:cubicBezTo>
                    <a:pt x="548" y="594"/>
                    <a:pt x="434" y="731"/>
                    <a:pt x="457" y="982"/>
                  </a:cubicBezTo>
                  <a:cubicBezTo>
                    <a:pt x="297" y="1530"/>
                    <a:pt x="0" y="2032"/>
                    <a:pt x="69" y="2626"/>
                  </a:cubicBezTo>
                  <a:cubicBezTo>
                    <a:pt x="137" y="3402"/>
                    <a:pt x="297" y="3584"/>
                    <a:pt x="1165" y="3699"/>
                  </a:cubicBezTo>
                  <a:lnTo>
                    <a:pt x="1712" y="3699"/>
                  </a:lnTo>
                  <a:cubicBezTo>
                    <a:pt x="1843" y="3758"/>
                    <a:pt x="1973" y="3799"/>
                    <a:pt x="2100" y="3799"/>
                  </a:cubicBezTo>
                  <a:cubicBezTo>
                    <a:pt x="2218" y="3799"/>
                    <a:pt x="2333" y="3764"/>
                    <a:pt x="2443" y="3676"/>
                  </a:cubicBezTo>
                  <a:cubicBezTo>
                    <a:pt x="2488" y="3677"/>
                    <a:pt x="2532" y="3678"/>
                    <a:pt x="2576" y="3678"/>
                  </a:cubicBezTo>
                  <a:cubicBezTo>
                    <a:pt x="4004" y="3678"/>
                    <a:pt x="4518" y="2953"/>
                    <a:pt x="4474" y="1690"/>
                  </a:cubicBezTo>
                  <a:cubicBezTo>
                    <a:pt x="4474" y="1553"/>
                    <a:pt x="4451" y="1439"/>
                    <a:pt x="4451" y="1325"/>
                  </a:cubicBezTo>
                  <a:cubicBezTo>
                    <a:pt x="4474" y="1256"/>
                    <a:pt x="4497" y="1211"/>
                    <a:pt x="4520" y="1165"/>
                  </a:cubicBezTo>
                  <a:cubicBezTo>
                    <a:pt x="4634" y="480"/>
                    <a:pt x="4177" y="229"/>
                    <a:pt x="3652" y="46"/>
                  </a:cubicBezTo>
                  <a:cubicBezTo>
                    <a:pt x="3630" y="46"/>
                    <a:pt x="3584" y="46"/>
                    <a:pt x="3538" y="69"/>
                  </a:cubicBezTo>
                  <a:cubicBezTo>
                    <a:pt x="3424" y="24"/>
                    <a:pt x="3287" y="24"/>
                    <a:pt x="3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48"/>
            <p:cNvSpPr/>
            <p:nvPr/>
          </p:nvSpPr>
          <p:spPr>
            <a:xfrm rot="823658">
              <a:off x="7499671" y="4325932"/>
              <a:ext cx="78795" cy="84254"/>
            </a:xfrm>
            <a:custGeom>
              <a:avLst/>
              <a:gdLst/>
              <a:ahLst/>
              <a:cxnLst/>
              <a:rect l="l" t="t" r="r" b="b"/>
              <a:pathLst>
                <a:path w="3608" h="3858" extrusionOk="0">
                  <a:moveTo>
                    <a:pt x="2278" y="0"/>
                  </a:moveTo>
                  <a:cubicBezTo>
                    <a:pt x="2011" y="0"/>
                    <a:pt x="1732" y="62"/>
                    <a:pt x="1462" y="125"/>
                  </a:cubicBezTo>
                  <a:cubicBezTo>
                    <a:pt x="434" y="330"/>
                    <a:pt x="161" y="695"/>
                    <a:pt x="69" y="1722"/>
                  </a:cubicBezTo>
                  <a:cubicBezTo>
                    <a:pt x="1" y="2613"/>
                    <a:pt x="503" y="3138"/>
                    <a:pt x="1051" y="3663"/>
                  </a:cubicBezTo>
                  <a:cubicBezTo>
                    <a:pt x="1309" y="3682"/>
                    <a:pt x="1550" y="3858"/>
                    <a:pt x="1819" y="3858"/>
                  </a:cubicBezTo>
                  <a:cubicBezTo>
                    <a:pt x="1859" y="3858"/>
                    <a:pt x="1900" y="3854"/>
                    <a:pt x="1941" y="3845"/>
                  </a:cubicBezTo>
                  <a:cubicBezTo>
                    <a:pt x="2489" y="3389"/>
                    <a:pt x="3105" y="2955"/>
                    <a:pt x="3310" y="2202"/>
                  </a:cubicBezTo>
                  <a:cubicBezTo>
                    <a:pt x="3493" y="1585"/>
                    <a:pt x="3607" y="924"/>
                    <a:pt x="3151" y="376"/>
                  </a:cubicBezTo>
                  <a:cubicBezTo>
                    <a:pt x="2902" y="90"/>
                    <a:pt x="2599" y="0"/>
                    <a:pt x="2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48"/>
            <p:cNvSpPr/>
            <p:nvPr/>
          </p:nvSpPr>
          <p:spPr>
            <a:xfrm rot="823658">
              <a:off x="7599212" y="4369181"/>
              <a:ext cx="71806" cy="60122"/>
            </a:xfrm>
            <a:custGeom>
              <a:avLst/>
              <a:gdLst/>
              <a:ahLst/>
              <a:cxnLst/>
              <a:rect l="l" t="t" r="r" b="b"/>
              <a:pathLst>
                <a:path w="3288" h="2753" extrusionOk="0">
                  <a:moveTo>
                    <a:pt x="1923" y="0"/>
                  </a:moveTo>
                  <a:cubicBezTo>
                    <a:pt x="1877" y="0"/>
                    <a:pt x="1829" y="2"/>
                    <a:pt x="1781" y="5"/>
                  </a:cubicBezTo>
                  <a:cubicBezTo>
                    <a:pt x="1461" y="28"/>
                    <a:pt x="1119" y="5"/>
                    <a:pt x="822" y="210"/>
                  </a:cubicBezTo>
                  <a:cubicBezTo>
                    <a:pt x="434" y="301"/>
                    <a:pt x="160" y="507"/>
                    <a:pt x="114" y="963"/>
                  </a:cubicBezTo>
                  <a:lnTo>
                    <a:pt x="92" y="963"/>
                  </a:lnTo>
                  <a:cubicBezTo>
                    <a:pt x="69" y="963"/>
                    <a:pt x="46" y="986"/>
                    <a:pt x="23" y="1009"/>
                  </a:cubicBezTo>
                  <a:cubicBezTo>
                    <a:pt x="0" y="1077"/>
                    <a:pt x="23" y="1123"/>
                    <a:pt x="92" y="1146"/>
                  </a:cubicBezTo>
                  <a:cubicBezTo>
                    <a:pt x="46" y="1762"/>
                    <a:pt x="69" y="2379"/>
                    <a:pt x="845" y="2584"/>
                  </a:cubicBezTo>
                  <a:cubicBezTo>
                    <a:pt x="1101" y="2695"/>
                    <a:pt x="1357" y="2752"/>
                    <a:pt x="1614" y="2752"/>
                  </a:cubicBezTo>
                  <a:cubicBezTo>
                    <a:pt x="1882" y="2752"/>
                    <a:pt x="2151" y="2690"/>
                    <a:pt x="2420" y="2561"/>
                  </a:cubicBezTo>
                  <a:cubicBezTo>
                    <a:pt x="3013" y="2264"/>
                    <a:pt x="3287" y="1580"/>
                    <a:pt x="3082" y="872"/>
                  </a:cubicBezTo>
                  <a:cubicBezTo>
                    <a:pt x="2933" y="297"/>
                    <a:pt x="2565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48"/>
            <p:cNvSpPr/>
            <p:nvPr/>
          </p:nvSpPr>
          <p:spPr>
            <a:xfrm rot="823658">
              <a:off x="7407861" y="4321133"/>
              <a:ext cx="64818" cy="58266"/>
            </a:xfrm>
            <a:custGeom>
              <a:avLst/>
              <a:gdLst/>
              <a:ahLst/>
              <a:cxnLst/>
              <a:rect l="l" t="t" r="r" b="b"/>
              <a:pathLst>
                <a:path w="2968" h="2668" extrusionOk="0">
                  <a:moveTo>
                    <a:pt x="1553" y="1"/>
                  </a:moveTo>
                  <a:cubicBezTo>
                    <a:pt x="1119" y="1"/>
                    <a:pt x="708" y="138"/>
                    <a:pt x="366" y="389"/>
                  </a:cubicBezTo>
                  <a:cubicBezTo>
                    <a:pt x="115" y="914"/>
                    <a:pt x="0" y="1439"/>
                    <a:pt x="229" y="2009"/>
                  </a:cubicBezTo>
                  <a:cubicBezTo>
                    <a:pt x="577" y="2445"/>
                    <a:pt x="992" y="2668"/>
                    <a:pt x="1483" y="2668"/>
                  </a:cubicBezTo>
                  <a:cubicBezTo>
                    <a:pt x="1636" y="2668"/>
                    <a:pt x="1796" y="2646"/>
                    <a:pt x="1963" y="2603"/>
                  </a:cubicBezTo>
                  <a:cubicBezTo>
                    <a:pt x="2123" y="2352"/>
                    <a:pt x="2420" y="2283"/>
                    <a:pt x="2580" y="2078"/>
                  </a:cubicBezTo>
                  <a:cubicBezTo>
                    <a:pt x="2739" y="1895"/>
                    <a:pt x="2922" y="1758"/>
                    <a:pt x="2945" y="1485"/>
                  </a:cubicBezTo>
                  <a:cubicBezTo>
                    <a:pt x="2968" y="686"/>
                    <a:pt x="2351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48"/>
            <p:cNvSpPr/>
            <p:nvPr/>
          </p:nvSpPr>
          <p:spPr>
            <a:xfrm rot="823658">
              <a:off x="7436748" y="4231051"/>
              <a:ext cx="91243" cy="80738"/>
            </a:xfrm>
            <a:custGeom>
              <a:avLst/>
              <a:gdLst/>
              <a:ahLst/>
              <a:cxnLst/>
              <a:rect l="l" t="t" r="r" b="b"/>
              <a:pathLst>
                <a:path w="4178" h="3697" extrusionOk="0">
                  <a:moveTo>
                    <a:pt x="1535" y="0"/>
                  </a:moveTo>
                  <a:cubicBezTo>
                    <a:pt x="1246" y="0"/>
                    <a:pt x="1078" y="207"/>
                    <a:pt x="890" y="394"/>
                  </a:cubicBezTo>
                  <a:cubicBezTo>
                    <a:pt x="868" y="531"/>
                    <a:pt x="822" y="645"/>
                    <a:pt x="662" y="691"/>
                  </a:cubicBezTo>
                  <a:cubicBezTo>
                    <a:pt x="617" y="737"/>
                    <a:pt x="617" y="782"/>
                    <a:pt x="617" y="828"/>
                  </a:cubicBezTo>
                  <a:cubicBezTo>
                    <a:pt x="571" y="828"/>
                    <a:pt x="548" y="851"/>
                    <a:pt x="502" y="896"/>
                  </a:cubicBezTo>
                  <a:cubicBezTo>
                    <a:pt x="343" y="1604"/>
                    <a:pt x="0" y="2357"/>
                    <a:pt x="845" y="2905"/>
                  </a:cubicBezTo>
                  <a:cubicBezTo>
                    <a:pt x="890" y="2951"/>
                    <a:pt x="913" y="2996"/>
                    <a:pt x="959" y="3042"/>
                  </a:cubicBezTo>
                  <a:cubicBezTo>
                    <a:pt x="1349" y="3472"/>
                    <a:pt x="1849" y="3696"/>
                    <a:pt x="2376" y="3696"/>
                  </a:cubicBezTo>
                  <a:cubicBezTo>
                    <a:pt x="2745" y="3696"/>
                    <a:pt x="3126" y="3587"/>
                    <a:pt x="3493" y="3361"/>
                  </a:cubicBezTo>
                  <a:cubicBezTo>
                    <a:pt x="4177" y="2928"/>
                    <a:pt x="4177" y="2311"/>
                    <a:pt x="4109" y="1604"/>
                  </a:cubicBezTo>
                  <a:cubicBezTo>
                    <a:pt x="3997" y="553"/>
                    <a:pt x="3491" y="28"/>
                    <a:pt x="2485" y="28"/>
                  </a:cubicBezTo>
                  <a:cubicBezTo>
                    <a:pt x="2463" y="28"/>
                    <a:pt x="2442" y="28"/>
                    <a:pt x="2420" y="29"/>
                  </a:cubicBezTo>
                  <a:cubicBezTo>
                    <a:pt x="2346" y="36"/>
                    <a:pt x="2271" y="38"/>
                    <a:pt x="2194" y="38"/>
                  </a:cubicBezTo>
                  <a:cubicBezTo>
                    <a:pt x="2008" y="38"/>
                    <a:pt x="1815" y="22"/>
                    <a:pt x="1621" y="6"/>
                  </a:cubicBezTo>
                  <a:cubicBezTo>
                    <a:pt x="1591" y="2"/>
                    <a:pt x="1562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48"/>
            <p:cNvSpPr/>
            <p:nvPr/>
          </p:nvSpPr>
          <p:spPr>
            <a:xfrm rot="823658">
              <a:off x="7812134" y="4429739"/>
              <a:ext cx="45862" cy="49662"/>
            </a:xfrm>
            <a:custGeom>
              <a:avLst/>
              <a:gdLst/>
              <a:ahLst/>
              <a:cxnLst/>
              <a:rect l="l" t="t" r="r" b="b"/>
              <a:pathLst>
                <a:path w="2100" h="2274" extrusionOk="0">
                  <a:moveTo>
                    <a:pt x="1051" y="0"/>
                  </a:moveTo>
                  <a:cubicBezTo>
                    <a:pt x="685" y="0"/>
                    <a:pt x="369" y="270"/>
                    <a:pt x="160" y="801"/>
                  </a:cubicBezTo>
                  <a:cubicBezTo>
                    <a:pt x="0" y="1234"/>
                    <a:pt x="23" y="1622"/>
                    <a:pt x="365" y="1987"/>
                  </a:cubicBezTo>
                  <a:cubicBezTo>
                    <a:pt x="567" y="2203"/>
                    <a:pt x="786" y="2274"/>
                    <a:pt x="1018" y="2274"/>
                  </a:cubicBezTo>
                  <a:cubicBezTo>
                    <a:pt x="1154" y="2274"/>
                    <a:pt x="1294" y="2250"/>
                    <a:pt x="1438" y="2216"/>
                  </a:cubicBezTo>
                  <a:cubicBezTo>
                    <a:pt x="1917" y="2079"/>
                    <a:pt x="2100" y="1714"/>
                    <a:pt x="2100" y="1234"/>
                  </a:cubicBezTo>
                  <a:cubicBezTo>
                    <a:pt x="2100" y="1029"/>
                    <a:pt x="2077" y="823"/>
                    <a:pt x="2054" y="618"/>
                  </a:cubicBezTo>
                  <a:lnTo>
                    <a:pt x="2054" y="595"/>
                  </a:lnTo>
                  <a:cubicBezTo>
                    <a:pt x="1708" y="196"/>
                    <a:pt x="1361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48"/>
            <p:cNvSpPr/>
            <p:nvPr/>
          </p:nvSpPr>
          <p:spPr>
            <a:xfrm rot="823658">
              <a:off x="7515982" y="4137789"/>
              <a:ext cx="92750" cy="89190"/>
            </a:xfrm>
            <a:custGeom>
              <a:avLst/>
              <a:gdLst/>
              <a:ahLst/>
              <a:cxnLst/>
              <a:rect l="l" t="t" r="r" b="b"/>
              <a:pathLst>
                <a:path w="4247" h="4084" extrusionOk="0">
                  <a:moveTo>
                    <a:pt x="1462" y="418"/>
                  </a:moveTo>
                  <a:cubicBezTo>
                    <a:pt x="1462" y="418"/>
                    <a:pt x="1462" y="441"/>
                    <a:pt x="1462" y="441"/>
                  </a:cubicBezTo>
                  <a:lnTo>
                    <a:pt x="1439" y="441"/>
                  </a:lnTo>
                  <a:cubicBezTo>
                    <a:pt x="1439" y="418"/>
                    <a:pt x="1439" y="418"/>
                    <a:pt x="1462" y="418"/>
                  </a:cubicBezTo>
                  <a:close/>
                  <a:moveTo>
                    <a:pt x="2009" y="0"/>
                  </a:moveTo>
                  <a:cubicBezTo>
                    <a:pt x="1564" y="0"/>
                    <a:pt x="1129" y="135"/>
                    <a:pt x="708" y="441"/>
                  </a:cubicBezTo>
                  <a:cubicBezTo>
                    <a:pt x="594" y="464"/>
                    <a:pt x="549" y="533"/>
                    <a:pt x="526" y="624"/>
                  </a:cubicBezTo>
                  <a:lnTo>
                    <a:pt x="526" y="647"/>
                  </a:lnTo>
                  <a:cubicBezTo>
                    <a:pt x="366" y="669"/>
                    <a:pt x="320" y="806"/>
                    <a:pt x="275" y="943"/>
                  </a:cubicBezTo>
                  <a:cubicBezTo>
                    <a:pt x="46" y="1172"/>
                    <a:pt x="1" y="1468"/>
                    <a:pt x="69" y="1765"/>
                  </a:cubicBezTo>
                  <a:cubicBezTo>
                    <a:pt x="161" y="2176"/>
                    <a:pt x="252" y="2587"/>
                    <a:pt x="343" y="2998"/>
                  </a:cubicBezTo>
                  <a:cubicBezTo>
                    <a:pt x="366" y="3043"/>
                    <a:pt x="412" y="3112"/>
                    <a:pt x="457" y="3157"/>
                  </a:cubicBezTo>
                  <a:cubicBezTo>
                    <a:pt x="480" y="3226"/>
                    <a:pt x="503" y="3272"/>
                    <a:pt x="526" y="3317"/>
                  </a:cubicBezTo>
                  <a:cubicBezTo>
                    <a:pt x="1032" y="3838"/>
                    <a:pt x="1483" y="4083"/>
                    <a:pt x="2001" y="4083"/>
                  </a:cubicBezTo>
                  <a:cubicBezTo>
                    <a:pt x="2301" y="4083"/>
                    <a:pt x="2623" y="4001"/>
                    <a:pt x="2991" y="3842"/>
                  </a:cubicBezTo>
                  <a:cubicBezTo>
                    <a:pt x="3196" y="3751"/>
                    <a:pt x="3402" y="3614"/>
                    <a:pt x="3584" y="3500"/>
                  </a:cubicBezTo>
                  <a:cubicBezTo>
                    <a:pt x="3744" y="3112"/>
                    <a:pt x="3904" y="2724"/>
                    <a:pt x="4064" y="2336"/>
                  </a:cubicBezTo>
                  <a:cubicBezTo>
                    <a:pt x="4223" y="1971"/>
                    <a:pt x="4246" y="1651"/>
                    <a:pt x="3995" y="1331"/>
                  </a:cubicBezTo>
                  <a:cubicBezTo>
                    <a:pt x="3995" y="1172"/>
                    <a:pt x="3927" y="1058"/>
                    <a:pt x="3790" y="989"/>
                  </a:cubicBezTo>
                  <a:cubicBezTo>
                    <a:pt x="3653" y="647"/>
                    <a:pt x="3539" y="281"/>
                    <a:pt x="3082" y="236"/>
                  </a:cubicBezTo>
                  <a:cubicBezTo>
                    <a:pt x="2719" y="85"/>
                    <a:pt x="2361" y="0"/>
                    <a:pt x="2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48"/>
            <p:cNvSpPr/>
            <p:nvPr/>
          </p:nvSpPr>
          <p:spPr>
            <a:xfrm rot="823658">
              <a:off x="7738177" y="4364799"/>
              <a:ext cx="80782" cy="79122"/>
            </a:xfrm>
            <a:custGeom>
              <a:avLst/>
              <a:gdLst/>
              <a:ahLst/>
              <a:cxnLst/>
              <a:rect l="l" t="t" r="r" b="b"/>
              <a:pathLst>
                <a:path w="3699" h="3623" extrusionOk="0">
                  <a:moveTo>
                    <a:pt x="2648" y="1634"/>
                  </a:moveTo>
                  <a:cubicBezTo>
                    <a:pt x="2625" y="1657"/>
                    <a:pt x="2603" y="1679"/>
                    <a:pt x="2580" y="1702"/>
                  </a:cubicBezTo>
                  <a:cubicBezTo>
                    <a:pt x="2580" y="1679"/>
                    <a:pt x="2580" y="1679"/>
                    <a:pt x="2603" y="1657"/>
                  </a:cubicBezTo>
                  <a:cubicBezTo>
                    <a:pt x="2603" y="1657"/>
                    <a:pt x="2625" y="1634"/>
                    <a:pt x="2625" y="1634"/>
                  </a:cubicBezTo>
                  <a:close/>
                  <a:moveTo>
                    <a:pt x="1870" y="0"/>
                  </a:moveTo>
                  <a:cubicBezTo>
                    <a:pt x="1000" y="0"/>
                    <a:pt x="507" y="431"/>
                    <a:pt x="92" y="1451"/>
                  </a:cubicBezTo>
                  <a:cubicBezTo>
                    <a:pt x="69" y="1451"/>
                    <a:pt x="46" y="1474"/>
                    <a:pt x="23" y="1497"/>
                  </a:cubicBezTo>
                  <a:cubicBezTo>
                    <a:pt x="1" y="1542"/>
                    <a:pt x="1" y="1565"/>
                    <a:pt x="69" y="1634"/>
                  </a:cubicBezTo>
                  <a:cubicBezTo>
                    <a:pt x="69" y="2022"/>
                    <a:pt x="69" y="2410"/>
                    <a:pt x="69" y="2798"/>
                  </a:cubicBezTo>
                  <a:cubicBezTo>
                    <a:pt x="69" y="3140"/>
                    <a:pt x="252" y="3368"/>
                    <a:pt x="548" y="3505"/>
                  </a:cubicBezTo>
                  <a:cubicBezTo>
                    <a:pt x="721" y="3585"/>
                    <a:pt x="939" y="3622"/>
                    <a:pt x="1178" y="3622"/>
                  </a:cubicBezTo>
                  <a:cubicBezTo>
                    <a:pt x="1824" y="3622"/>
                    <a:pt x="2613" y="3352"/>
                    <a:pt x="3014" y="2935"/>
                  </a:cubicBezTo>
                  <a:cubicBezTo>
                    <a:pt x="3698" y="2204"/>
                    <a:pt x="3607" y="1383"/>
                    <a:pt x="3333" y="538"/>
                  </a:cubicBezTo>
                  <a:cubicBezTo>
                    <a:pt x="3265" y="310"/>
                    <a:pt x="3082" y="150"/>
                    <a:pt x="2831" y="127"/>
                  </a:cubicBezTo>
                  <a:cubicBezTo>
                    <a:pt x="2466" y="44"/>
                    <a:pt x="2149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48"/>
            <p:cNvSpPr/>
            <p:nvPr/>
          </p:nvSpPr>
          <p:spPr>
            <a:xfrm rot="823658">
              <a:off x="7574001" y="4238413"/>
              <a:ext cx="100699" cy="98799"/>
            </a:xfrm>
            <a:custGeom>
              <a:avLst/>
              <a:gdLst/>
              <a:ahLst/>
              <a:cxnLst/>
              <a:rect l="l" t="t" r="r" b="b"/>
              <a:pathLst>
                <a:path w="4611" h="4524" extrusionOk="0">
                  <a:moveTo>
                    <a:pt x="982" y="1553"/>
                  </a:moveTo>
                  <a:cubicBezTo>
                    <a:pt x="982" y="1575"/>
                    <a:pt x="982" y="1575"/>
                    <a:pt x="959" y="1575"/>
                  </a:cubicBezTo>
                  <a:cubicBezTo>
                    <a:pt x="982" y="1575"/>
                    <a:pt x="982" y="1553"/>
                    <a:pt x="982" y="1553"/>
                  </a:cubicBezTo>
                  <a:close/>
                  <a:moveTo>
                    <a:pt x="2990" y="0"/>
                  </a:moveTo>
                  <a:cubicBezTo>
                    <a:pt x="2878" y="0"/>
                    <a:pt x="2757" y="34"/>
                    <a:pt x="2625" y="115"/>
                  </a:cubicBezTo>
                  <a:cubicBezTo>
                    <a:pt x="2419" y="115"/>
                    <a:pt x="2212" y="203"/>
                    <a:pt x="1998" y="203"/>
                  </a:cubicBezTo>
                  <a:cubicBezTo>
                    <a:pt x="1905" y="203"/>
                    <a:pt x="1809" y="186"/>
                    <a:pt x="1712" y="137"/>
                  </a:cubicBezTo>
                  <a:cubicBezTo>
                    <a:pt x="1598" y="183"/>
                    <a:pt x="1484" y="229"/>
                    <a:pt x="1370" y="274"/>
                  </a:cubicBezTo>
                  <a:cubicBezTo>
                    <a:pt x="868" y="297"/>
                    <a:pt x="548" y="526"/>
                    <a:pt x="411" y="1005"/>
                  </a:cubicBezTo>
                  <a:cubicBezTo>
                    <a:pt x="0" y="1781"/>
                    <a:pt x="365" y="2488"/>
                    <a:pt x="617" y="3219"/>
                  </a:cubicBezTo>
                  <a:cubicBezTo>
                    <a:pt x="776" y="3493"/>
                    <a:pt x="868" y="3790"/>
                    <a:pt x="1142" y="3949"/>
                  </a:cubicBezTo>
                  <a:cubicBezTo>
                    <a:pt x="1164" y="4063"/>
                    <a:pt x="1210" y="4109"/>
                    <a:pt x="1324" y="4132"/>
                  </a:cubicBezTo>
                  <a:cubicBezTo>
                    <a:pt x="1507" y="4451"/>
                    <a:pt x="1826" y="4497"/>
                    <a:pt x="2169" y="4520"/>
                  </a:cubicBezTo>
                  <a:cubicBezTo>
                    <a:pt x="2204" y="4522"/>
                    <a:pt x="2239" y="4523"/>
                    <a:pt x="2273" y="4523"/>
                  </a:cubicBezTo>
                  <a:cubicBezTo>
                    <a:pt x="2943" y="4523"/>
                    <a:pt x="3376" y="4106"/>
                    <a:pt x="3766" y="3607"/>
                  </a:cubicBezTo>
                  <a:cubicBezTo>
                    <a:pt x="3903" y="3356"/>
                    <a:pt x="4109" y="3105"/>
                    <a:pt x="4154" y="2831"/>
                  </a:cubicBezTo>
                  <a:cubicBezTo>
                    <a:pt x="4291" y="2032"/>
                    <a:pt x="4611" y="1187"/>
                    <a:pt x="3903" y="503"/>
                  </a:cubicBezTo>
                  <a:cubicBezTo>
                    <a:pt x="3847" y="427"/>
                    <a:pt x="3790" y="383"/>
                    <a:pt x="3720" y="383"/>
                  </a:cubicBezTo>
                  <a:cubicBezTo>
                    <a:pt x="3706" y="383"/>
                    <a:pt x="3691" y="385"/>
                    <a:pt x="3675" y="389"/>
                  </a:cubicBezTo>
                  <a:cubicBezTo>
                    <a:pt x="3652" y="366"/>
                    <a:pt x="3652" y="343"/>
                    <a:pt x="3629" y="320"/>
                  </a:cubicBezTo>
                  <a:cubicBezTo>
                    <a:pt x="3428" y="150"/>
                    <a:pt x="3227" y="0"/>
                    <a:pt x="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48"/>
            <p:cNvSpPr/>
            <p:nvPr/>
          </p:nvSpPr>
          <p:spPr>
            <a:xfrm rot="823658">
              <a:off x="7700772" y="4283039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47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48"/>
            <p:cNvSpPr/>
            <p:nvPr/>
          </p:nvSpPr>
          <p:spPr>
            <a:xfrm rot="823658">
              <a:off x="7672722" y="4151728"/>
              <a:ext cx="94235" cy="89124"/>
            </a:xfrm>
            <a:custGeom>
              <a:avLst/>
              <a:gdLst/>
              <a:ahLst/>
              <a:cxnLst/>
              <a:rect l="l" t="t" r="r" b="b"/>
              <a:pathLst>
                <a:path w="4315" h="4081" extrusionOk="0">
                  <a:moveTo>
                    <a:pt x="1916" y="1"/>
                  </a:moveTo>
                  <a:cubicBezTo>
                    <a:pt x="1249" y="1"/>
                    <a:pt x="789" y="292"/>
                    <a:pt x="343" y="893"/>
                  </a:cubicBezTo>
                  <a:cubicBezTo>
                    <a:pt x="0" y="1395"/>
                    <a:pt x="114" y="1943"/>
                    <a:pt x="137" y="2468"/>
                  </a:cubicBezTo>
                  <a:cubicBezTo>
                    <a:pt x="209" y="3218"/>
                    <a:pt x="1301" y="4081"/>
                    <a:pt x="2254" y="4081"/>
                  </a:cubicBezTo>
                  <a:cubicBezTo>
                    <a:pt x="2518" y="4081"/>
                    <a:pt x="2772" y="4014"/>
                    <a:pt x="2990" y="3860"/>
                  </a:cubicBezTo>
                  <a:cubicBezTo>
                    <a:pt x="3652" y="3381"/>
                    <a:pt x="4314" y="2856"/>
                    <a:pt x="4154" y="1897"/>
                  </a:cubicBezTo>
                  <a:cubicBezTo>
                    <a:pt x="3926" y="1304"/>
                    <a:pt x="3766" y="688"/>
                    <a:pt x="3241" y="277"/>
                  </a:cubicBezTo>
                  <a:cubicBezTo>
                    <a:pt x="3036" y="208"/>
                    <a:pt x="2853" y="140"/>
                    <a:pt x="2648" y="94"/>
                  </a:cubicBezTo>
                  <a:cubicBezTo>
                    <a:pt x="2377" y="32"/>
                    <a:pt x="2136" y="1"/>
                    <a:pt x="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48"/>
            <p:cNvSpPr/>
            <p:nvPr/>
          </p:nvSpPr>
          <p:spPr>
            <a:xfrm rot="823658">
              <a:off x="7428248" y="4094814"/>
              <a:ext cx="81765" cy="89779"/>
            </a:xfrm>
            <a:custGeom>
              <a:avLst/>
              <a:gdLst/>
              <a:ahLst/>
              <a:cxnLst/>
              <a:rect l="l" t="t" r="r" b="b"/>
              <a:pathLst>
                <a:path w="3744" h="4111" extrusionOk="0">
                  <a:moveTo>
                    <a:pt x="2006" y="0"/>
                  </a:moveTo>
                  <a:cubicBezTo>
                    <a:pt x="1579" y="0"/>
                    <a:pt x="1184" y="189"/>
                    <a:pt x="822" y="564"/>
                  </a:cubicBezTo>
                  <a:cubicBezTo>
                    <a:pt x="639" y="701"/>
                    <a:pt x="457" y="861"/>
                    <a:pt x="479" y="1158"/>
                  </a:cubicBezTo>
                  <a:cubicBezTo>
                    <a:pt x="0" y="2230"/>
                    <a:pt x="91" y="2892"/>
                    <a:pt x="822" y="3577"/>
                  </a:cubicBezTo>
                  <a:cubicBezTo>
                    <a:pt x="890" y="3668"/>
                    <a:pt x="959" y="3783"/>
                    <a:pt x="1050" y="3897"/>
                  </a:cubicBezTo>
                  <a:cubicBezTo>
                    <a:pt x="1326" y="3989"/>
                    <a:pt x="1602" y="4111"/>
                    <a:pt x="1878" y="4111"/>
                  </a:cubicBezTo>
                  <a:cubicBezTo>
                    <a:pt x="2081" y="4111"/>
                    <a:pt x="2285" y="4045"/>
                    <a:pt x="2488" y="3851"/>
                  </a:cubicBezTo>
                  <a:cubicBezTo>
                    <a:pt x="3310" y="3143"/>
                    <a:pt x="3743" y="2253"/>
                    <a:pt x="3629" y="1135"/>
                  </a:cubicBezTo>
                  <a:cubicBezTo>
                    <a:pt x="3606" y="838"/>
                    <a:pt x="3561" y="541"/>
                    <a:pt x="3218" y="450"/>
                  </a:cubicBezTo>
                  <a:cubicBezTo>
                    <a:pt x="2789" y="149"/>
                    <a:pt x="2385" y="0"/>
                    <a:pt x="2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48"/>
            <p:cNvSpPr/>
            <p:nvPr/>
          </p:nvSpPr>
          <p:spPr>
            <a:xfrm rot="823658">
              <a:off x="7947544" y="4339640"/>
              <a:ext cx="93230" cy="89015"/>
            </a:xfrm>
            <a:custGeom>
              <a:avLst/>
              <a:gdLst/>
              <a:ahLst/>
              <a:cxnLst/>
              <a:rect l="l" t="t" r="r" b="b"/>
              <a:pathLst>
                <a:path w="4269" h="4076" extrusionOk="0">
                  <a:moveTo>
                    <a:pt x="1777" y="1"/>
                  </a:moveTo>
                  <a:cubicBezTo>
                    <a:pt x="1497" y="1"/>
                    <a:pt x="1217" y="45"/>
                    <a:pt x="936" y="171"/>
                  </a:cubicBezTo>
                  <a:cubicBezTo>
                    <a:pt x="845" y="217"/>
                    <a:pt x="776" y="286"/>
                    <a:pt x="730" y="377"/>
                  </a:cubicBezTo>
                  <a:cubicBezTo>
                    <a:pt x="137" y="1336"/>
                    <a:pt x="0" y="2363"/>
                    <a:pt x="137" y="3458"/>
                  </a:cubicBezTo>
                  <a:cubicBezTo>
                    <a:pt x="479" y="3755"/>
                    <a:pt x="867" y="3983"/>
                    <a:pt x="1347" y="4029"/>
                  </a:cubicBezTo>
                  <a:cubicBezTo>
                    <a:pt x="1636" y="4059"/>
                    <a:pt x="1925" y="4076"/>
                    <a:pt x="2214" y="4076"/>
                  </a:cubicBezTo>
                  <a:cubicBezTo>
                    <a:pt x="2587" y="4076"/>
                    <a:pt x="2960" y="4048"/>
                    <a:pt x="3333" y="3983"/>
                  </a:cubicBezTo>
                  <a:cubicBezTo>
                    <a:pt x="4040" y="3846"/>
                    <a:pt x="4268" y="3641"/>
                    <a:pt x="4268" y="2888"/>
                  </a:cubicBezTo>
                  <a:cubicBezTo>
                    <a:pt x="4268" y="2340"/>
                    <a:pt x="4200" y="1792"/>
                    <a:pt x="4177" y="1267"/>
                  </a:cubicBezTo>
                  <a:cubicBezTo>
                    <a:pt x="4017" y="674"/>
                    <a:pt x="3492" y="468"/>
                    <a:pt x="3036" y="171"/>
                  </a:cubicBezTo>
                  <a:cubicBezTo>
                    <a:pt x="2623" y="103"/>
                    <a:pt x="220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48"/>
            <p:cNvSpPr/>
            <p:nvPr/>
          </p:nvSpPr>
          <p:spPr>
            <a:xfrm rot="823658">
              <a:off x="7982631" y="4450908"/>
              <a:ext cx="38895" cy="38917"/>
            </a:xfrm>
            <a:custGeom>
              <a:avLst/>
              <a:gdLst/>
              <a:ahLst/>
              <a:cxnLst/>
              <a:rect l="l" t="t" r="r" b="b"/>
              <a:pathLst>
                <a:path w="1781" h="1782" extrusionOk="0">
                  <a:moveTo>
                    <a:pt x="822" y="0"/>
                  </a:moveTo>
                  <a:cubicBezTo>
                    <a:pt x="412" y="0"/>
                    <a:pt x="1" y="480"/>
                    <a:pt x="23" y="936"/>
                  </a:cubicBezTo>
                  <a:cubicBezTo>
                    <a:pt x="46" y="1466"/>
                    <a:pt x="345" y="1782"/>
                    <a:pt x="798" y="1782"/>
                  </a:cubicBezTo>
                  <a:cubicBezTo>
                    <a:pt x="813" y="1782"/>
                    <a:pt x="829" y="1781"/>
                    <a:pt x="845" y="1781"/>
                  </a:cubicBezTo>
                  <a:cubicBezTo>
                    <a:pt x="1393" y="1758"/>
                    <a:pt x="1781" y="1415"/>
                    <a:pt x="1781" y="1005"/>
                  </a:cubicBezTo>
                  <a:cubicBezTo>
                    <a:pt x="1758" y="457"/>
                    <a:pt x="1325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48"/>
            <p:cNvSpPr/>
            <p:nvPr/>
          </p:nvSpPr>
          <p:spPr>
            <a:xfrm rot="823658">
              <a:off x="7868204" y="4409593"/>
              <a:ext cx="84254" cy="84997"/>
            </a:xfrm>
            <a:custGeom>
              <a:avLst/>
              <a:gdLst/>
              <a:ahLst/>
              <a:cxnLst/>
              <a:rect l="l" t="t" r="r" b="b"/>
              <a:pathLst>
                <a:path w="3858" h="3892" extrusionOk="0">
                  <a:moveTo>
                    <a:pt x="2922" y="3268"/>
                  </a:moveTo>
                  <a:lnTo>
                    <a:pt x="2922" y="3291"/>
                  </a:lnTo>
                  <a:lnTo>
                    <a:pt x="2876" y="3291"/>
                  </a:lnTo>
                  <a:cubicBezTo>
                    <a:pt x="2899" y="3291"/>
                    <a:pt x="2899" y="3268"/>
                    <a:pt x="2922" y="3268"/>
                  </a:cubicBezTo>
                  <a:close/>
                  <a:moveTo>
                    <a:pt x="1913" y="0"/>
                  </a:moveTo>
                  <a:cubicBezTo>
                    <a:pt x="1694" y="0"/>
                    <a:pt x="1475" y="9"/>
                    <a:pt x="1256" y="50"/>
                  </a:cubicBezTo>
                  <a:cubicBezTo>
                    <a:pt x="731" y="118"/>
                    <a:pt x="320" y="438"/>
                    <a:pt x="251" y="963"/>
                  </a:cubicBezTo>
                  <a:cubicBezTo>
                    <a:pt x="160" y="1602"/>
                    <a:pt x="0" y="2264"/>
                    <a:pt x="343" y="2903"/>
                  </a:cubicBezTo>
                  <a:cubicBezTo>
                    <a:pt x="366" y="3017"/>
                    <a:pt x="388" y="3131"/>
                    <a:pt x="388" y="3245"/>
                  </a:cubicBezTo>
                  <a:cubicBezTo>
                    <a:pt x="855" y="3669"/>
                    <a:pt x="1356" y="3892"/>
                    <a:pt x="1892" y="3892"/>
                  </a:cubicBezTo>
                  <a:cubicBezTo>
                    <a:pt x="2222" y="3892"/>
                    <a:pt x="2565" y="3807"/>
                    <a:pt x="2922" y="3633"/>
                  </a:cubicBezTo>
                  <a:cubicBezTo>
                    <a:pt x="3264" y="3588"/>
                    <a:pt x="3493" y="3382"/>
                    <a:pt x="3630" y="3063"/>
                  </a:cubicBezTo>
                  <a:cubicBezTo>
                    <a:pt x="3858" y="2675"/>
                    <a:pt x="3812" y="2264"/>
                    <a:pt x="3789" y="1830"/>
                  </a:cubicBezTo>
                  <a:cubicBezTo>
                    <a:pt x="3744" y="848"/>
                    <a:pt x="3379" y="415"/>
                    <a:pt x="2374" y="118"/>
                  </a:cubicBezTo>
                  <a:cubicBezTo>
                    <a:pt x="2374" y="72"/>
                    <a:pt x="2374" y="27"/>
                    <a:pt x="2351" y="4"/>
                  </a:cubicBezTo>
                  <a:cubicBezTo>
                    <a:pt x="2205" y="4"/>
                    <a:pt x="2059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48"/>
            <p:cNvSpPr/>
            <p:nvPr/>
          </p:nvSpPr>
          <p:spPr>
            <a:xfrm rot="823658">
              <a:off x="8069826" y="4391711"/>
              <a:ext cx="2009" cy="2031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6" y="1"/>
                  </a:moveTo>
                  <a:lnTo>
                    <a:pt x="0" y="92"/>
                  </a:lnTo>
                  <a:lnTo>
                    <a:pt x="0" y="92"/>
                  </a:lnTo>
                  <a:lnTo>
                    <a:pt x="92" y="47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48"/>
            <p:cNvSpPr/>
            <p:nvPr/>
          </p:nvSpPr>
          <p:spPr>
            <a:xfrm rot="823658">
              <a:off x="8067954" y="4393255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24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48"/>
            <p:cNvSpPr/>
            <p:nvPr/>
          </p:nvSpPr>
          <p:spPr>
            <a:xfrm rot="823658">
              <a:off x="8007367" y="4243759"/>
              <a:ext cx="95239" cy="89408"/>
            </a:xfrm>
            <a:custGeom>
              <a:avLst/>
              <a:gdLst/>
              <a:ahLst/>
              <a:cxnLst/>
              <a:rect l="l" t="t" r="r" b="b"/>
              <a:pathLst>
                <a:path w="4361" h="4094" extrusionOk="0">
                  <a:moveTo>
                    <a:pt x="1723" y="0"/>
                  </a:moveTo>
                  <a:cubicBezTo>
                    <a:pt x="1592" y="0"/>
                    <a:pt x="1493" y="44"/>
                    <a:pt x="1439" y="190"/>
                  </a:cubicBezTo>
                  <a:cubicBezTo>
                    <a:pt x="1399" y="269"/>
                    <a:pt x="1342" y="331"/>
                    <a:pt x="1253" y="331"/>
                  </a:cubicBezTo>
                  <a:cubicBezTo>
                    <a:pt x="1240" y="331"/>
                    <a:pt x="1225" y="330"/>
                    <a:pt x="1210" y="327"/>
                  </a:cubicBezTo>
                  <a:cubicBezTo>
                    <a:pt x="229" y="852"/>
                    <a:pt x="1" y="1263"/>
                    <a:pt x="160" y="2336"/>
                  </a:cubicBezTo>
                  <a:cubicBezTo>
                    <a:pt x="229" y="2701"/>
                    <a:pt x="252" y="3043"/>
                    <a:pt x="389" y="3386"/>
                  </a:cubicBezTo>
                  <a:cubicBezTo>
                    <a:pt x="571" y="3682"/>
                    <a:pt x="777" y="3933"/>
                    <a:pt x="1096" y="4093"/>
                  </a:cubicBezTo>
                  <a:cubicBezTo>
                    <a:pt x="1416" y="4093"/>
                    <a:pt x="1735" y="4070"/>
                    <a:pt x="2055" y="4070"/>
                  </a:cubicBezTo>
                  <a:cubicBezTo>
                    <a:pt x="2101" y="4048"/>
                    <a:pt x="2123" y="4025"/>
                    <a:pt x="2169" y="4002"/>
                  </a:cubicBezTo>
                  <a:cubicBezTo>
                    <a:pt x="2223" y="4045"/>
                    <a:pt x="2277" y="4068"/>
                    <a:pt x="2331" y="4068"/>
                  </a:cubicBezTo>
                  <a:cubicBezTo>
                    <a:pt x="2391" y="4068"/>
                    <a:pt x="2451" y="4039"/>
                    <a:pt x="2511" y="3979"/>
                  </a:cubicBezTo>
                  <a:cubicBezTo>
                    <a:pt x="3059" y="3705"/>
                    <a:pt x="3676" y="3454"/>
                    <a:pt x="3835" y="2746"/>
                  </a:cubicBezTo>
                  <a:cubicBezTo>
                    <a:pt x="4360" y="2358"/>
                    <a:pt x="4200" y="1902"/>
                    <a:pt x="3995" y="1423"/>
                  </a:cubicBezTo>
                  <a:cubicBezTo>
                    <a:pt x="3972" y="1263"/>
                    <a:pt x="3949" y="1080"/>
                    <a:pt x="3835" y="943"/>
                  </a:cubicBezTo>
                  <a:cubicBezTo>
                    <a:pt x="3835" y="920"/>
                    <a:pt x="3812" y="898"/>
                    <a:pt x="3790" y="898"/>
                  </a:cubicBezTo>
                  <a:cubicBezTo>
                    <a:pt x="3481" y="106"/>
                    <a:pt x="2862" y="0"/>
                    <a:pt x="2195" y="0"/>
                  </a:cubicBezTo>
                  <a:cubicBezTo>
                    <a:pt x="2073" y="0"/>
                    <a:pt x="1950" y="4"/>
                    <a:pt x="1827" y="7"/>
                  </a:cubicBezTo>
                  <a:cubicBezTo>
                    <a:pt x="1790" y="3"/>
                    <a:pt x="1755" y="0"/>
                    <a:pt x="1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48"/>
            <p:cNvSpPr/>
            <p:nvPr/>
          </p:nvSpPr>
          <p:spPr>
            <a:xfrm rot="823658">
              <a:off x="8052423" y="4395690"/>
              <a:ext cx="2031" cy="2009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46" y="0"/>
                  </a:moveTo>
                  <a:lnTo>
                    <a:pt x="1" y="91"/>
                  </a:lnTo>
                  <a:lnTo>
                    <a:pt x="1" y="91"/>
                  </a:lnTo>
                  <a:lnTo>
                    <a:pt x="92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48"/>
            <p:cNvSpPr/>
            <p:nvPr/>
          </p:nvSpPr>
          <p:spPr>
            <a:xfrm rot="823658">
              <a:off x="7900037" y="4218782"/>
              <a:ext cx="96244" cy="98078"/>
            </a:xfrm>
            <a:custGeom>
              <a:avLst/>
              <a:gdLst/>
              <a:ahLst/>
              <a:cxnLst/>
              <a:rect l="l" t="t" r="r" b="b"/>
              <a:pathLst>
                <a:path w="4407" h="4491" extrusionOk="0">
                  <a:moveTo>
                    <a:pt x="2248" y="1"/>
                  </a:moveTo>
                  <a:cubicBezTo>
                    <a:pt x="2017" y="1"/>
                    <a:pt x="1769" y="46"/>
                    <a:pt x="1507" y="123"/>
                  </a:cubicBezTo>
                  <a:cubicBezTo>
                    <a:pt x="1507" y="123"/>
                    <a:pt x="1485" y="100"/>
                    <a:pt x="1485" y="100"/>
                  </a:cubicBezTo>
                  <a:cubicBezTo>
                    <a:pt x="1074" y="146"/>
                    <a:pt x="594" y="55"/>
                    <a:pt x="594" y="694"/>
                  </a:cubicBezTo>
                  <a:cubicBezTo>
                    <a:pt x="549" y="831"/>
                    <a:pt x="480" y="945"/>
                    <a:pt x="412" y="1082"/>
                  </a:cubicBezTo>
                  <a:cubicBezTo>
                    <a:pt x="1" y="1972"/>
                    <a:pt x="275" y="3638"/>
                    <a:pt x="937" y="4346"/>
                  </a:cubicBezTo>
                  <a:cubicBezTo>
                    <a:pt x="1311" y="4401"/>
                    <a:pt x="1686" y="4491"/>
                    <a:pt x="2055" y="4491"/>
                  </a:cubicBezTo>
                  <a:cubicBezTo>
                    <a:pt x="2294" y="4491"/>
                    <a:pt x="2530" y="4453"/>
                    <a:pt x="2763" y="4346"/>
                  </a:cubicBezTo>
                  <a:cubicBezTo>
                    <a:pt x="2900" y="4232"/>
                    <a:pt x="3037" y="4118"/>
                    <a:pt x="3151" y="3981"/>
                  </a:cubicBezTo>
                  <a:cubicBezTo>
                    <a:pt x="3539" y="3935"/>
                    <a:pt x="3767" y="3638"/>
                    <a:pt x="4041" y="3387"/>
                  </a:cubicBezTo>
                  <a:cubicBezTo>
                    <a:pt x="4201" y="3319"/>
                    <a:pt x="4224" y="3159"/>
                    <a:pt x="4201" y="2976"/>
                  </a:cubicBezTo>
                  <a:cubicBezTo>
                    <a:pt x="4201" y="2292"/>
                    <a:pt x="4406" y="1538"/>
                    <a:pt x="3699" y="1013"/>
                  </a:cubicBezTo>
                  <a:cubicBezTo>
                    <a:pt x="3699" y="899"/>
                    <a:pt x="3630" y="831"/>
                    <a:pt x="3516" y="808"/>
                  </a:cubicBezTo>
                  <a:cubicBezTo>
                    <a:pt x="3201" y="225"/>
                    <a:pt x="2766" y="1"/>
                    <a:pt x="2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48"/>
            <p:cNvSpPr/>
            <p:nvPr/>
          </p:nvSpPr>
          <p:spPr>
            <a:xfrm rot="823658">
              <a:off x="8151016" y="3889435"/>
              <a:ext cx="11465" cy="11072"/>
            </a:xfrm>
            <a:custGeom>
              <a:avLst/>
              <a:gdLst/>
              <a:ahLst/>
              <a:cxnLst/>
              <a:rect l="l" t="t" r="r" b="b"/>
              <a:pathLst>
                <a:path w="525" h="507" extrusionOk="0">
                  <a:moveTo>
                    <a:pt x="160" y="0"/>
                  </a:moveTo>
                  <a:cubicBezTo>
                    <a:pt x="114" y="69"/>
                    <a:pt x="46" y="114"/>
                    <a:pt x="0" y="183"/>
                  </a:cubicBezTo>
                  <a:cubicBezTo>
                    <a:pt x="78" y="323"/>
                    <a:pt x="156" y="506"/>
                    <a:pt x="292" y="506"/>
                  </a:cubicBezTo>
                  <a:cubicBezTo>
                    <a:pt x="355" y="506"/>
                    <a:pt x="431" y="467"/>
                    <a:pt x="525" y="365"/>
                  </a:cubicBezTo>
                  <a:cubicBezTo>
                    <a:pt x="411" y="274"/>
                    <a:pt x="457" y="92"/>
                    <a:pt x="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81" name="Google Shape;2281;p48"/>
            <p:cNvGrpSpPr/>
            <p:nvPr/>
          </p:nvGrpSpPr>
          <p:grpSpPr>
            <a:xfrm>
              <a:off x="7610197" y="3646766"/>
              <a:ext cx="542412" cy="231812"/>
              <a:chOff x="7610197" y="3646766"/>
              <a:chExt cx="542412" cy="231812"/>
            </a:xfrm>
          </p:grpSpPr>
          <p:sp>
            <p:nvSpPr>
              <p:cNvPr id="2282" name="Google Shape;2282;p48"/>
              <p:cNvSpPr/>
              <p:nvPr/>
            </p:nvSpPr>
            <p:spPr>
              <a:xfrm rot="823658">
                <a:off x="7683272" y="3647762"/>
                <a:ext cx="9980" cy="13169"/>
              </a:xfrm>
              <a:custGeom>
                <a:avLst/>
                <a:gdLst/>
                <a:ahLst/>
                <a:cxnLst/>
                <a:rect l="l" t="t" r="r" b="b"/>
                <a:pathLst>
                  <a:path w="457" h="603" extrusionOk="0">
                    <a:moveTo>
                      <a:pt x="23" y="1"/>
                    </a:moveTo>
                    <a:cubicBezTo>
                      <a:pt x="23" y="206"/>
                      <a:pt x="0" y="411"/>
                      <a:pt x="206" y="548"/>
                    </a:cubicBezTo>
                    <a:cubicBezTo>
                      <a:pt x="243" y="586"/>
                      <a:pt x="281" y="603"/>
                      <a:pt x="323" y="603"/>
                    </a:cubicBezTo>
                    <a:cubicBezTo>
                      <a:pt x="356" y="603"/>
                      <a:pt x="393" y="592"/>
                      <a:pt x="434" y="571"/>
                    </a:cubicBezTo>
                    <a:cubicBezTo>
                      <a:pt x="434" y="571"/>
                      <a:pt x="457" y="548"/>
                      <a:pt x="457" y="503"/>
                    </a:cubicBezTo>
                    <a:cubicBezTo>
                      <a:pt x="457" y="457"/>
                      <a:pt x="457" y="411"/>
                      <a:pt x="411" y="366"/>
                    </a:cubicBezTo>
                    <a:cubicBezTo>
                      <a:pt x="320" y="206"/>
                      <a:pt x="229" y="69"/>
                      <a:pt x="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48"/>
              <p:cNvSpPr/>
              <p:nvPr/>
            </p:nvSpPr>
            <p:spPr>
              <a:xfrm rot="823658">
                <a:off x="7696936" y="3772597"/>
                <a:ext cx="14960" cy="13562"/>
              </a:xfrm>
              <a:custGeom>
                <a:avLst/>
                <a:gdLst/>
                <a:ahLst/>
                <a:cxnLst/>
                <a:rect l="l" t="t" r="r" b="b"/>
                <a:pathLst>
                  <a:path w="685" h="621" extrusionOk="0">
                    <a:moveTo>
                      <a:pt x="338" y="0"/>
                    </a:moveTo>
                    <a:cubicBezTo>
                      <a:pt x="312" y="0"/>
                      <a:pt x="283" y="3"/>
                      <a:pt x="251" y="10"/>
                    </a:cubicBezTo>
                    <a:cubicBezTo>
                      <a:pt x="0" y="56"/>
                      <a:pt x="206" y="307"/>
                      <a:pt x="206" y="467"/>
                    </a:cubicBezTo>
                    <a:cubicBezTo>
                      <a:pt x="286" y="570"/>
                      <a:pt x="365" y="621"/>
                      <a:pt x="445" y="621"/>
                    </a:cubicBezTo>
                    <a:cubicBezTo>
                      <a:pt x="525" y="621"/>
                      <a:pt x="605" y="570"/>
                      <a:pt x="685" y="467"/>
                    </a:cubicBezTo>
                    <a:cubicBezTo>
                      <a:pt x="603" y="261"/>
                      <a:pt x="576" y="0"/>
                      <a:pt x="3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48"/>
              <p:cNvSpPr/>
              <p:nvPr/>
            </p:nvSpPr>
            <p:spPr>
              <a:xfrm rot="823658">
                <a:off x="7756294" y="3727333"/>
                <a:ext cx="11465" cy="8452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87" extrusionOk="0">
                    <a:moveTo>
                      <a:pt x="177" y="0"/>
                    </a:moveTo>
                    <a:cubicBezTo>
                      <a:pt x="124" y="0"/>
                      <a:pt x="65" y="8"/>
                      <a:pt x="0" y="21"/>
                    </a:cubicBezTo>
                    <a:cubicBezTo>
                      <a:pt x="23" y="364"/>
                      <a:pt x="274" y="364"/>
                      <a:pt x="525" y="387"/>
                    </a:cubicBezTo>
                    <a:cubicBezTo>
                      <a:pt x="507" y="114"/>
                      <a:pt x="387" y="0"/>
                      <a:pt x="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48"/>
              <p:cNvSpPr/>
              <p:nvPr/>
            </p:nvSpPr>
            <p:spPr>
              <a:xfrm rot="823658">
                <a:off x="7631279" y="3749166"/>
                <a:ext cx="15484" cy="13999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41" extrusionOk="0">
                    <a:moveTo>
                      <a:pt x="459" y="1"/>
                    </a:moveTo>
                    <a:cubicBezTo>
                      <a:pt x="361" y="1"/>
                      <a:pt x="218" y="44"/>
                      <a:pt x="1" y="114"/>
                    </a:cubicBezTo>
                    <a:cubicBezTo>
                      <a:pt x="38" y="470"/>
                      <a:pt x="213" y="641"/>
                      <a:pt x="502" y="641"/>
                    </a:cubicBezTo>
                    <a:cubicBezTo>
                      <a:pt x="565" y="641"/>
                      <a:pt x="634" y="633"/>
                      <a:pt x="708" y="616"/>
                    </a:cubicBezTo>
                    <a:cubicBezTo>
                      <a:pt x="663" y="164"/>
                      <a:pt x="648" y="1"/>
                      <a:pt x="4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48"/>
              <p:cNvSpPr/>
              <p:nvPr/>
            </p:nvSpPr>
            <p:spPr>
              <a:xfrm rot="823658">
                <a:off x="7611212" y="3713366"/>
                <a:ext cx="11487" cy="9937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55" extrusionOk="0">
                    <a:moveTo>
                      <a:pt x="345" y="0"/>
                    </a:moveTo>
                    <a:cubicBezTo>
                      <a:pt x="245" y="0"/>
                      <a:pt x="117" y="82"/>
                      <a:pt x="0" y="140"/>
                    </a:cubicBezTo>
                    <a:cubicBezTo>
                      <a:pt x="11" y="382"/>
                      <a:pt x="81" y="454"/>
                      <a:pt x="175" y="454"/>
                    </a:cubicBezTo>
                    <a:cubicBezTo>
                      <a:pt x="276" y="454"/>
                      <a:pt x="407" y="370"/>
                      <a:pt x="525" y="323"/>
                    </a:cubicBezTo>
                    <a:cubicBezTo>
                      <a:pt x="514" y="76"/>
                      <a:pt x="443" y="0"/>
                      <a:pt x="3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48"/>
              <p:cNvSpPr/>
              <p:nvPr/>
            </p:nvSpPr>
            <p:spPr>
              <a:xfrm rot="823658">
                <a:off x="7634631" y="3668836"/>
                <a:ext cx="11487" cy="8124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2" extrusionOk="0">
                    <a:moveTo>
                      <a:pt x="0" y="0"/>
                    </a:moveTo>
                    <a:cubicBezTo>
                      <a:pt x="19" y="306"/>
                      <a:pt x="198" y="372"/>
                      <a:pt x="403" y="372"/>
                    </a:cubicBezTo>
                    <a:cubicBezTo>
                      <a:pt x="443" y="372"/>
                      <a:pt x="484" y="369"/>
                      <a:pt x="525" y="366"/>
                    </a:cubicBezTo>
                    <a:cubicBezTo>
                      <a:pt x="480" y="251"/>
                      <a:pt x="411" y="115"/>
                      <a:pt x="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48"/>
              <p:cNvSpPr/>
              <p:nvPr/>
            </p:nvSpPr>
            <p:spPr>
              <a:xfrm rot="823658">
                <a:off x="7722261" y="3686485"/>
                <a:ext cx="13475" cy="1598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732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1" y="275"/>
                      <a:pt x="92" y="503"/>
                      <a:pt x="252" y="731"/>
                    </a:cubicBezTo>
                    <a:cubicBezTo>
                      <a:pt x="617" y="366"/>
                      <a:pt x="571" y="229"/>
                      <a:pt x="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48"/>
              <p:cNvSpPr/>
              <p:nvPr/>
            </p:nvSpPr>
            <p:spPr>
              <a:xfrm rot="823658">
                <a:off x="7705572" y="3731307"/>
                <a:ext cx="11487" cy="808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0" extrusionOk="0">
                    <a:moveTo>
                      <a:pt x="1" y="1"/>
                    </a:moveTo>
                    <a:cubicBezTo>
                      <a:pt x="1" y="69"/>
                      <a:pt x="1" y="115"/>
                      <a:pt x="1" y="184"/>
                    </a:cubicBezTo>
                    <a:cubicBezTo>
                      <a:pt x="147" y="267"/>
                      <a:pt x="292" y="369"/>
                      <a:pt x="473" y="369"/>
                    </a:cubicBezTo>
                    <a:cubicBezTo>
                      <a:pt x="490" y="369"/>
                      <a:pt x="508" y="368"/>
                      <a:pt x="526" y="366"/>
                    </a:cubicBezTo>
                    <a:cubicBezTo>
                      <a:pt x="526" y="298"/>
                      <a:pt x="526" y="252"/>
                      <a:pt x="526" y="184"/>
                    </a:cubicBezTo>
                    <a:cubicBezTo>
                      <a:pt x="457" y="138"/>
                      <a:pt x="412" y="69"/>
                      <a:pt x="3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48"/>
              <p:cNvSpPr/>
              <p:nvPr/>
            </p:nvSpPr>
            <p:spPr>
              <a:xfrm rot="823658">
                <a:off x="7664871" y="3694093"/>
                <a:ext cx="22428" cy="17995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824" extrusionOk="0">
                    <a:moveTo>
                      <a:pt x="438" y="1"/>
                    </a:moveTo>
                    <a:cubicBezTo>
                      <a:pt x="429" y="1"/>
                      <a:pt x="420" y="1"/>
                      <a:pt x="411" y="2"/>
                    </a:cubicBezTo>
                    <a:cubicBezTo>
                      <a:pt x="274" y="2"/>
                      <a:pt x="115" y="93"/>
                      <a:pt x="69" y="253"/>
                    </a:cubicBezTo>
                    <a:cubicBezTo>
                      <a:pt x="1" y="458"/>
                      <a:pt x="366" y="823"/>
                      <a:pt x="685" y="823"/>
                    </a:cubicBezTo>
                    <a:cubicBezTo>
                      <a:pt x="822" y="823"/>
                      <a:pt x="936" y="732"/>
                      <a:pt x="982" y="572"/>
                    </a:cubicBezTo>
                    <a:cubicBezTo>
                      <a:pt x="1026" y="329"/>
                      <a:pt x="707" y="1"/>
                      <a:pt x="4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48"/>
              <p:cNvSpPr/>
              <p:nvPr/>
            </p:nvSpPr>
            <p:spPr>
              <a:xfrm rot="823658">
                <a:off x="7998056" y="3807709"/>
                <a:ext cx="17471" cy="1578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723" extrusionOk="0">
                    <a:moveTo>
                      <a:pt x="161" y="1"/>
                    </a:moveTo>
                    <a:cubicBezTo>
                      <a:pt x="115" y="92"/>
                      <a:pt x="69" y="206"/>
                      <a:pt x="1" y="320"/>
                    </a:cubicBezTo>
                    <a:cubicBezTo>
                      <a:pt x="123" y="422"/>
                      <a:pt x="9" y="723"/>
                      <a:pt x="241" y="723"/>
                    </a:cubicBezTo>
                    <a:cubicBezTo>
                      <a:pt x="270" y="723"/>
                      <a:pt x="303" y="718"/>
                      <a:pt x="343" y="708"/>
                    </a:cubicBezTo>
                    <a:cubicBezTo>
                      <a:pt x="800" y="297"/>
                      <a:pt x="777" y="183"/>
                      <a:pt x="1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48"/>
              <p:cNvSpPr/>
              <p:nvPr/>
            </p:nvSpPr>
            <p:spPr>
              <a:xfrm rot="823658">
                <a:off x="8117466" y="3860068"/>
                <a:ext cx="14479" cy="17034"/>
              </a:xfrm>
              <a:custGeom>
                <a:avLst/>
                <a:gdLst/>
                <a:ahLst/>
                <a:cxnLst/>
                <a:rect l="l" t="t" r="r" b="b"/>
                <a:pathLst>
                  <a:path w="663" h="780" extrusionOk="0">
                    <a:moveTo>
                      <a:pt x="211" y="0"/>
                    </a:moveTo>
                    <a:cubicBezTo>
                      <a:pt x="185" y="0"/>
                      <a:pt x="159" y="17"/>
                      <a:pt x="138" y="49"/>
                    </a:cubicBezTo>
                    <a:cubicBezTo>
                      <a:pt x="1" y="620"/>
                      <a:pt x="46" y="688"/>
                      <a:pt x="663" y="780"/>
                    </a:cubicBezTo>
                    <a:cubicBezTo>
                      <a:pt x="663" y="665"/>
                      <a:pt x="663" y="551"/>
                      <a:pt x="663" y="414"/>
                    </a:cubicBezTo>
                    <a:cubicBezTo>
                      <a:pt x="503" y="346"/>
                      <a:pt x="366" y="232"/>
                      <a:pt x="297" y="72"/>
                    </a:cubicBezTo>
                    <a:cubicBezTo>
                      <a:pt x="273" y="23"/>
                      <a:pt x="242" y="0"/>
                      <a:pt x="2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48"/>
              <p:cNvSpPr/>
              <p:nvPr/>
            </p:nvSpPr>
            <p:spPr>
              <a:xfrm rot="823658">
                <a:off x="8011311" y="3753062"/>
                <a:ext cx="14479" cy="11968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48" extrusionOk="0">
                    <a:moveTo>
                      <a:pt x="366" y="0"/>
                    </a:moveTo>
                    <a:cubicBezTo>
                      <a:pt x="229" y="0"/>
                      <a:pt x="92" y="46"/>
                      <a:pt x="1" y="183"/>
                    </a:cubicBezTo>
                    <a:cubicBezTo>
                      <a:pt x="69" y="297"/>
                      <a:pt x="115" y="434"/>
                      <a:pt x="184" y="548"/>
                    </a:cubicBezTo>
                    <a:lnTo>
                      <a:pt x="549" y="548"/>
                    </a:lnTo>
                    <a:cubicBezTo>
                      <a:pt x="663" y="434"/>
                      <a:pt x="663" y="297"/>
                      <a:pt x="549" y="183"/>
                    </a:cubicBezTo>
                    <a:cubicBezTo>
                      <a:pt x="503" y="137"/>
                      <a:pt x="435" y="69"/>
                      <a:pt x="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Google Shape;2294;p48"/>
              <p:cNvSpPr/>
              <p:nvPr/>
            </p:nvSpPr>
            <p:spPr>
              <a:xfrm rot="823658">
                <a:off x="8119143" y="3756165"/>
                <a:ext cx="10483" cy="9063"/>
              </a:xfrm>
              <a:custGeom>
                <a:avLst/>
                <a:gdLst/>
                <a:ahLst/>
                <a:cxnLst/>
                <a:rect l="l" t="t" r="r" b="b"/>
                <a:pathLst>
                  <a:path w="480" h="415" extrusionOk="0">
                    <a:moveTo>
                      <a:pt x="206" y="0"/>
                    </a:moveTo>
                    <a:cubicBezTo>
                      <a:pt x="147" y="0"/>
                      <a:pt x="91" y="30"/>
                      <a:pt x="46" y="120"/>
                    </a:cubicBezTo>
                    <a:cubicBezTo>
                      <a:pt x="0" y="257"/>
                      <a:pt x="91" y="371"/>
                      <a:pt x="205" y="394"/>
                    </a:cubicBezTo>
                    <a:cubicBezTo>
                      <a:pt x="245" y="408"/>
                      <a:pt x="279" y="415"/>
                      <a:pt x="307" y="415"/>
                    </a:cubicBezTo>
                    <a:cubicBezTo>
                      <a:pt x="457" y="415"/>
                      <a:pt x="460" y="232"/>
                      <a:pt x="479" y="97"/>
                    </a:cubicBezTo>
                    <a:cubicBezTo>
                      <a:pt x="397" y="70"/>
                      <a:pt x="297" y="0"/>
                      <a:pt x="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Google Shape;2295;p48"/>
              <p:cNvSpPr/>
              <p:nvPr/>
            </p:nvSpPr>
            <p:spPr>
              <a:xfrm rot="823658">
                <a:off x="8123436" y="3788413"/>
                <a:ext cx="6988" cy="5634"/>
              </a:xfrm>
              <a:custGeom>
                <a:avLst/>
                <a:gdLst/>
                <a:ahLst/>
                <a:cxnLst/>
                <a:rect l="l" t="t" r="r" b="b"/>
                <a:pathLst>
                  <a:path w="320" h="258" extrusionOk="0">
                    <a:moveTo>
                      <a:pt x="199" y="1"/>
                    </a:moveTo>
                    <a:cubicBezTo>
                      <a:pt x="120" y="1"/>
                      <a:pt x="49" y="29"/>
                      <a:pt x="0" y="126"/>
                    </a:cubicBezTo>
                    <a:cubicBezTo>
                      <a:pt x="0" y="149"/>
                      <a:pt x="0" y="195"/>
                      <a:pt x="23" y="217"/>
                    </a:cubicBezTo>
                    <a:cubicBezTo>
                      <a:pt x="52" y="246"/>
                      <a:pt x="78" y="258"/>
                      <a:pt x="103" y="258"/>
                    </a:cubicBezTo>
                    <a:cubicBezTo>
                      <a:pt x="175" y="258"/>
                      <a:pt x="234" y="160"/>
                      <a:pt x="320" y="126"/>
                    </a:cubicBezTo>
                    <a:cubicBezTo>
                      <a:pt x="297" y="103"/>
                      <a:pt x="297" y="58"/>
                      <a:pt x="297" y="12"/>
                    </a:cubicBezTo>
                    <a:cubicBezTo>
                      <a:pt x="264" y="5"/>
                      <a:pt x="231" y="1"/>
                      <a:pt x="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Google Shape;2296;p48"/>
              <p:cNvSpPr/>
              <p:nvPr/>
            </p:nvSpPr>
            <p:spPr>
              <a:xfrm rot="823658">
                <a:off x="8020757" y="3856467"/>
                <a:ext cx="10767" cy="899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412" extrusionOk="0">
                    <a:moveTo>
                      <a:pt x="274" y="1"/>
                    </a:moveTo>
                    <a:cubicBezTo>
                      <a:pt x="0" y="46"/>
                      <a:pt x="137" y="252"/>
                      <a:pt x="114" y="411"/>
                    </a:cubicBezTo>
                    <a:cubicBezTo>
                      <a:pt x="137" y="411"/>
                      <a:pt x="161" y="412"/>
                      <a:pt x="186" y="412"/>
                    </a:cubicBezTo>
                    <a:cubicBezTo>
                      <a:pt x="333" y="412"/>
                      <a:pt x="493" y="395"/>
                      <a:pt x="434" y="160"/>
                    </a:cubicBezTo>
                    <a:cubicBezTo>
                      <a:pt x="434" y="92"/>
                      <a:pt x="320" y="1"/>
                      <a:pt x="2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48"/>
              <p:cNvSpPr/>
              <p:nvPr/>
            </p:nvSpPr>
            <p:spPr>
              <a:xfrm rot="823658">
                <a:off x="8085126" y="3817913"/>
                <a:ext cx="16466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754" h="812" extrusionOk="0">
                    <a:moveTo>
                      <a:pt x="377" y="1"/>
                    </a:moveTo>
                    <a:cubicBezTo>
                      <a:pt x="290" y="1"/>
                      <a:pt x="188" y="108"/>
                      <a:pt x="0" y="306"/>
                    </a:cubicBezTo>
                    <a:cubicBezTo>
                      <a:pt x="186" y="652"/>
                      <a:pt x="271" y="811"/>
                      <a:pt x="375" y="811"/>
                    </a:cubicBezTo>
                    <a:cubicBezTo>
                      <a:pt x="463" y="811"/>
                      <a:pt x="565" y="698"/>
                      <a:pt x="753" y="489"/>
                    </a:cubicBezTo>
                    <a:cubicBezTo>
                      <a:pt x="567" y="153"/>
                      <a:pt x="482" y="1"/>
                      <a:pt x="3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Google Shape;2298;p48"/>
              <p:cNvSpPr/>
              <p:nvPr/>
            </p:nvSpPr>
            <p:spPr>
              <a:xfrm rot="823658">
                <a:off x="8065223" y="3787752"/>
                <a:ext cx="12885" cy="10308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72" extrusionOk="0">
                    <a:moveTo>
                      <a:pt x="165" y="1"/>
                    </a:moveTo>
                    <a:cubicBezTo>
                      <a:pt x="68" y="1"/>
                      <a:pt x="1" y="66"/>
                      <a:pt x="19" y="174"/>
                    </a:cubicBezTo>
                    <a:cubicBezTo>
                      <a:pt x="41" y="334"/>
                      <a:pt x="178" y="426"/>
                      <a:pt x="315" y="471"/>
                    </a:cubicBezTo>
                    <a:cubicBezTo>
                      <a:pt x="452" y="448"/>
                      <a:pt x="589" y="403"/>
                      <a:pt x="589" y="266"/>
                    </a:cubicBezTo>
                    <a:cubicBezTo>
                      <a:pt x="566" y="83"/>
                      <a:pt x="384" y="37"/>
                      <a:pt x="247" y="15"/>
                    </a:cubicBezTo>
                    <a:cubicBezTo>
                      <a:pt x="218" y="5"/>
                      <a:pt x="191" y="1"/>
                      <a:pt x="1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Google Shape;2299;p48"/>
              <p:cNvSpPr/>
              <p:nvPr/>
            </p:nvSpPr>
            <p:spPr>
              <a:xfrm rot="823658">
                <a:off x="8143308" y="3817336"/>
                <a:ext cx="7993" cy="1199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549" extrusionOk="0">
                    <a:moveTo>
                      <a:pt x="366" y="1"/>
                    </a:moveTo>
                    <a:cubicBezTo>
                      <a:pt x="183" y="24"/>
                      <a:pt x="1" y="92"/>
                      <a:pt x="46" y="321"/>
                    </a:cubicBezTo>
                    <a:cubicBezTo>
                      <a:pt x="46" y="526"/>
                      <a:pt x="229" y="526"/>
                      <a:pt x="366" y="549"/>
                    </a:cubicBezTo>
                    <a:cubicBezTo>
                      <a:pt x="366" y="366"/>
                      <a:pt x="366" y="184"/>
                      <a:pt x="3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00" name="Google Shape;2300;p48"/>
          <p:cNvGrpSpPr/>
          <p:nvPr/>
        </p:nvGrpSpPr>
        <p:grpSpPr>
          <a:xfrm rot="-379222" flipH="1">
            <a:off x="506896" y="3327312"/>
            <a:ext cx="2218928" cy="3186305"/>
            <a:chOff x="6720301" y="1819256"/>
            <a:chExt cx="2267417" cy="3255935"/>
          </a:xfrm>
        </p:grpSpPr>
        <p:sp>
          <p:nvSpPr>
            <p:cNvPr id="2301" name="Google Shape;2301;p48"/>
            <p:cNvSpPr/>
            <p:nvPr/>
          </p:nvSpPr>
          <p:spPr>
            <a:xfrm rot="427110">
              <a:off x="6901526" y="1925560"/>
              <a:ext cx="1904966" cy="3043326"/>
            </a:xfrm>
            <a:custGeom>
              <a:avLst/>
              <a:gdLst/>
              <a:ahLst/>
              <a:cxnLst/>
              <a:rect l="l" t="t" r="r" b="b"/>
              <a:pathLst>
                <a:path w="63587" h="101585" extrusionOk="0">
                  <a:moveTo>
                    <a:pt x="58544" y="36135"/>
                  </a:moveTo>
                  <a:cubicBezTo>
                    <a:pt x="58523" y="36135"/>
                    <a:pt x="58502" y="36135"/>
                    <a:pt x="58481" y="36135"/>
                  </a:cubicBezTo>
                  <a:cubicBezTo>
                    <a:pt x="57435" y="36156"/>
                    <a:pt x="56368" y="36177"/>
                    <a:pt x="55301" y="36198"/>
                  </a:cubicBezTo>
                  <a:cubicBezTo>
                    <a:pt x="53146" y="36240"/>
                    <a:pt x="50928" y="36261"/>
                    <a:pt x="48710" y="36282"/>
                  </a:cubicBezTo>
                  <a:cubicBezTo>
                    <a:pt x="47078" y="36303"/>
                    <a:pt x="45446" y="36323"/>
                    <a:pt x="43814" y="36323"/>
                  </a:cubicBezTo>
                  <a:cubicBezTo>
                    <a:pt x="42161" y="36344"/>
                    <a:pt x="40508" y="36344"/>
                    <a:pt x="38834" y="36365"/>
                  </a:cubicBezTo>
                  <a:cubicBezTo>
                    <a:pt x="37411" y="36407"/>
                    <a:pt x="35989" y="36428"/>
                    <a:pt x="34566" y="36449"/>
                  </a:cubicBezTo>
                  <a:cubicBezTo>
                    <a:pt x="33164" y="36491"/>
                    <a:pt x="31762" y="36512"/>
                    <a:pt x="30360" y="36533"/>
                  </a:cubicBezTo>
                  <a:cubicBezTo>
                    <a:pt x="30151" y="36533"/>
                    <a:pt x="29460" y="36533"/>
                    <a:pt x="29356" y="36533"/>
                  </a:cubicBezTo>
                  <a:cubicBezTo>
                    <a:pt x="29251" y="36240"/>
                    <a:pt x="29147" y="35926"/>
                    <a:pt x="29000" y="35612"/>
                  </a:cubicBezTo>
                  <a:cubicBezTo>
                    <a:pt x="28958" y="35403"/>
                    <a:pt x="28916" y="35173"/>
                    <a:pt x="28833" y="34963"/>
                  </a:cubicBezTo>
                  <a:cubicBezTo>
                    <a:pt x="28833" y="34963"/>
                    <a:pt x="28812" y="34943"/>
                    <a:pt x="28812" y="34943"/>
                  </a:cubicBezTo>
                  <a:cubicBezTo>
                    <a:pt x="28665" y="34189"/>
                    <a:pt x="28414" y="33603"/>
                    <a:pt x="28226" y="33164"/>
                  </a:cubicBezTo>
                  <a:lnTo>
                    <a:pt x="28184" y="33080"/>
                  </a:lnTo>
                  <a:cubicBezTo>
                    <a:pt x="27766" y="31720"/>
                    <a:pt x="27347" y="30360"/>
                    <a:pt x="26929" y="29000"/>
                  </a:cubicBezTo>
                  <a:cubicBezTo>
                    <a:pt x="26427" y="27326"/>
                    <a:pt x="25924" y="25652"/>
                    <a:pt x="25401" y="24020"/>
                  </a:cubicBezTo>
                  <a:cubicBezTo>
                    <a:pt x="24606" y="21426"/>
                    <a:pt x="23769" y="18748"/>
                    <a:pt x="22807" y="16132"/>
                  </a:cubicBezTo>
                  <a:cubicBezTo>
                    <a:pt x="22765" y="15797"/>
                    <a:pt x="22681" y="15504"/>
                    <a:pt x="22577" y="15212"/>
                  </a:cubicBezTo>
                  <a:cubicBezTo>
                    <a:pt x="22493" y="14877"/>
                    <a:pt x="22388" y="14605"/>
                    <a:pt x="22263" y="14333"/>
                  </a:cubicBezTo>
                  <a:lnTo>
                    <a:pt x="22242" y="14312"/>
                  </a:lnTo>
                  <a:cubicBezTo>
                    <a:pt x="22012" y="13433"/>
                    <a:pt x="21740" y="12471"/>
                    <a:pt x="21321" y="11487"/>
                  </a:cubicBezTo>
                  <a:cubicBezTo>
                    <a:pt x="21258" y="11257"/>
                    <a:pt x="21196" y="11048"/>
                    <a:pt x="21133" y="10839"/>
                  </a:cubicBezTo>
                  <a:cubicBezTo>
                    <a:pt x="21070" y="10629"/>
                    <a:pt x="21028" y="10441"/>
                    <a:pt x="20945" y="10253"/>
                  </a:cubicBezTo>
                  <a:cubicBezTo>
                    <a:pt x="20861" y="9876"/>
                    <a:pt x="20714" y="9541"/>
                    <a:pt x="20568" y="9248"/>
                  </a:cubicBezTo>
                  <a:cubicBezTo>
                    <a:pt x="20463" y="8955"/>
                    <a:pt x="20359" y="8662"/>
                    <a:pt x="20254" y="8349"/>
                  </a:cubicBezTo>
                  <a:cubicBezTo>
                    <a:pt x="20191" y="7888"/>
                    <a:pt x="20045" y="7470"/>
                    <a:pt x="19877" y="7051"/>
                  </a:cubicBezTo>
                  <a:cubicBezTo>
                    <a:pt x="19815" y="6737"/>
                    <a:pt x="19710" y="6382"/>
                    <a:pt x="19543" y="6005"/>
                  </a:cubicBezTo>
                  <a:cubicBezTo>
                    <a:pt x="19501" y="5838"/>
                    <a:pt x="19438" y="5608"/>
                    <a:pt x="19354" y="5377"/>
                  </a:cubicBezTo>
                  <a:cubicBezTo>
                    <a:pt x="19354" y="5336"/>
                    <a:pt x="19333" y="5273"/>
                    <a:pt x="19313" y="5231"/>
                  </a:cubicBezTo>
                  <a:lnTo>
                    <a:pt x="19229" y="5022"/>
                  </a:lnTo>
                  <a:cubicBezTo>
                    <a:pt x="18789" y="3871"/>
                    <a:pt x="18204" y="2344"/>
                    <a:pt x="16718" y="1109"/>
                  </a:cubicBezTo>
                  <a:cubicBezTo>
                    <a:pt x="15944" y="398"/>
                    <a:pt x="14960" y="0"/>
                    <a:pt x="13914" y="0"/>
                  </a:cubicBezTo>
                  <a:cubicBezTo>
                    <a:pt x="12784" y="0"/>
                    <a:pt x="11906" y="460"/>
                    <a:pt x="11362" y="816"/>
                  </a:cubicBezTo>
                  <a:cubicBezTo>
                    <a:pt x="9897" y="1716"/>
                    <a:pt x="8558" y="2720"/>
                    <a:pt x="7261" y="3662"/>
                  </a:cubicBezTo>
                  <a:lnTo>
                    <a:pt x="7198" y="3724"/>
                  </a:lnTo>
                  <a:cubicBezTo>
                    <a:pt x="6947" y="3850"/>
                    <a:pt x="6717" y="4017"/>
                    <a:pt x="6507" y="4185"/>
                  </a:cubicBezTo>
                  <a:cubicBezTo>
                    <a:pt x="6486" y="4206"/>
                    <a:pt x="6465" y="4227"/>
                    <a:pt x="6424" y="4248"/>
                  </a:cubicBezTo>
                  <a:cubicBezTo>
                    <a:pt x="6131" y="4394"/>
                    <a:pt x="5838" y="4561"/>
                    <a:pt x="5587" y="4792"/>
                  </a:cubicBezTo>
                  <a:cubicBezTo>
                    <a:pt x="5503" y="4854"/>
                    <a:pt x="5440" y="4917"/>
                    <a:pt x="5357" y="4980"/>
                  </a:cubicBezTo>
                  <a:cubicBezTo>
                    <a:pt x="5064" y="5126"/>
                    <a:pt x="4792" y="5315"/>
                    <a:pt x="4541" y="5524"/>
                  </a:cubicBezTo>
                  <a:cubicBezTo>
                    <a:pt x="4415" y="5608"/>
                    <a:pt x="4289" y="5691"/>
                    <a:pt x="4185" y="5796"/>
                  </a:cubicBezTo>
                  <a:cubicBezTo>
                    <a:pt x="3934" y="5942"/>
                    <a:pt x="3704" y="6110"/>
                    <a:pt x="3494" y="6319"/>
                  </a:cubicBezTo>
                  <a:cubicBezTo>
                    <a:pt x="3264" y="6445"/>
                    <a:pt x="3097" y="6591"/>
                    <a:pt x="2971" y="6696"/>
                  </a:cubicBezTo>
                  <a:cubicBezTo>
                    <a:pt x="2678" y="6842"/>
                    <a:pt x="2406" y="7051"/>
                    <a:pt x="2176" y="7261"/>
                  </a:cubicBezTo>
                  <a:cubicBezTo>
                    <a:pt x="2030" y="7365"/>
                    <a:pt x="1883" y="7491"/>
                    <a:pt x="1716" y="7637"/>
                  </a:cubicBezTo>
                  <a:cubicBezTo>
                    <a:pt x="1360" y="7867"/>
                    <a:pt x="1025" y="8181"/>
                    <a:pt x="774" y="8558"/>
                  </a:cubicBezTo>
                  <a:cubicBezTo>
                    <a:pt x="293" y="9165"/>
                    <a:pt x="21" y="9918"/>
                    <a:pt x="21" y="10713"/>
                  </a:cubicBezTo>
                  <a:cubicBezTo>
                    <a:pt x="0" y="11299"/>
                    <a:pt x="147" y="12471"/>
                    <a:pt x="1193" y="13475"/>
                  </a:cubicBezTo>
                  <a:cubicBezTo>
                    <a:pt x="1214" y="13517"/>
                    <a:pt x="1235" y="13579"/>
                    <a:pt x="1297" y="13684"/>
                  </a:cubicBezTo>
                  <a:cubicBezTo>
                    <a:pt x="1297" y="13705"/>
                    <a:pt x="1297" y="13705"/>
                    <a:pt x="1318" y="13726"/>
                  </a:cubicBezTo>
                  <a:cubicBezTo>
                    <a:pt x="1674" y="14458"/>
                    <a:pt x="2616" y="16404"/>
                    <a:pt x="4959" y="16404"/>
                  </a:cubicBezTo>
                  <a:cubicBezTo>
                    <a:pt x="6298" y="16404"/>
                    <a:pt x="7156" y="15735"/>
                    <a:pt x="7742" y="15253"/>
                  </a:cubicBezTo>
                  <a:cubicBezTo>
                    <a:pt x="7763" y="15232"/>
                    <a:pt x="7784" y="15232"/>
                    <a:pt x="7826" y="15212"/>
                  </a:cubicBezTo>
                  <a:cubicBezTo>
                    <a:pt x="8035" y="15086"/>
                    <a:pt x="8202" y="14960"/>
                    <a:pt x="8349" y="14856"/>
                  </a:cubicBezTo>
                  <a:cubicBezTo>
                    <a:pt x="9248" y="14521"/>
                    <a:pt x="9834" y="13935"/>
                    <a:pt x="10211" y="13454"/>
                  </a:cubicBezTo>
                  <a:lnTo>
                    <a:pt x="10922" y="12994"/>
                  </a:lnTo>
                  <a:cubicBezTo>
                    <a:pt x="10985" y="12931"/>
                    <a:pt x="11048" y="12889"/>
                    <a:pt x="11131" y="12826"/>
                  </a:cubicBezTo>
                  <a:cubicBezTo>
                    <a:pt x="11152" y="12805"/>
                    <a:pt x="11173" y="12784"/>
                    <a:pt x="11236" y="12763"/>
                  </a:cubicBezTo>
                  <a:cubicBezTo>
                    <a:pt x="11236" y="12763"/>
                    <a:pt x="11236" y="12763"/>
                    <a:pt x="11236" y="12763"/>
                  </a:cubicBezTo>
                  <a:cubicBezTo>
                    <a:pt x="11320" y="13182"/>
                    <a:pt x="11466" y="13517"/>
                    <a:pt x="11571" y="13768"/>
                  </a:cubicBezTo>
                  <a:cubicBezTo>
                    <a:pt x="11655" y="14103"/>
                    <a:pt x="11759" y="14416"/>
                    <a:pt x="11927" y="14730"/>
                  </a:cubicBezTo>
                  <a:cubicBezTo>
                    <a:pt x="11947" y="14877"/>
                    <a:pt x="11989" y="15002"/>
                    <a:pt x="12031" y="15149"/>
                  </a:cubicBezTo>
                  <a:cubicBezTo>
                    <a:pt x="12178" y="15714"/>
                    <a:pt x="12366" y="16404"/>
                    <a:pt x="12680" y="17137"/>
                  </a:cubicBezTo>
                  <a:cubicBezTo>
                    <a:pt x="12701" y="17220"/>
                    <a:pt x="12743" y="17325"/>
                    <a:pt x="12763" y="17429"/>
                  </a:cubicBezTo>
                  <a:cubicBezTo>
                    <a:pt x="12784" y="17513"/>
                    <a:pt x="12805" y="17597"/>
                    <a:pt x="12847" y="17681"/>
                  </a:cubicBezTo>
                  <a:cubicBezTo>
                    <a:pt x="12889" y="17848"/>
                    <a:pt x="12952" y="18099"/>
                    <a:pt x="13077" y="18392"/>
                  </a:cubicBezTo>
                  <a:cubicBezTo>
                    <a:pt x="13119" y="18622"/>
                    <a:pt x="13182" y="18915"/>
                    <a:pt x="13307" y="19208"/>
                  </a:cubicBezTo>
                  <a:cubicBezTo>
                    <a:pt x="13370" y="19438"/>
                    <a:pt x="13454" y="19647"/>
                    <a:pt x="13559" y="19857"/>
                  </a:cubicBezTo>
                  <a:cubicBezTo>
                    <a:pt x="13642" y="20254"/>
                    <a:pt x="13768" y="20589"/>
                    <a:pt x="13914" y="20903"/>
                  </a:cubicBezTo>
                  <a:cubicBezTo>
                    <a:pt x="14270" y="22263"/>
                    <a:pt x="14730" y="23518"/>
                    <a:pt x="15191" y="24732"/>
                  </a:cubicBezTo>
                  <a:cubicBezTo>
                    <a:pt x="15232" y="24941"/>
                    <a:pt x="15316" y="25276"/>
                    <a:pt x="15484" y="25673"/>
                  </a:cubicBezTo>
                  <a:cubicBezTo>
                    <a:pt x="15525" y="25883"/>
                    <a:pt x="15588" y="26155"/>
                    <a:pt x="15693" y="26448"/>
                  </a:cubicBezTo>
                  <a:cubicBezTo>
                    <a:pt x="15714" y="26531"/>
                    <a:pt x="15735" y="26594"/>
                    <a:pt x="15776" y="26678"/>
                  </a:cubicBezTo>
                  <a:cubicBezTo>
                    <a:pt x="16048" y="27368"/>
                    <a:pt x="16300" y="28121"/>
                    <a:pt x="16572" y="28917"/>
                  </a:cubicBezTo>
                  <a:cubicBezTo>
                    <a:pt x="16781" y="29565"/>
                    <a:pt x="16990" y="30235"/>
                    <a:pt x="17241" y="30925"/>
                  </a:cubicBezTo>
                  <a:cubicBezTo>
                    <a:pt x="17304" y="31093"/>
                    <a:pt x="17367" y="31323"/>
                    <a:pt x="17429" y="31553"/>
                  </a:cubicBezTo>
                  <a:cubicBezTo>
                    <a:pt x="17597" y="32139"/>
                    <a:pt x="17806" y="32850"/>
                    <a:pt x="18162" y="33603"/>
                  </a:cubicBezTo>
                  <a:cubicBezTo>
                    <a:pt x="18517" y="34817"/>
                    <a:pt x="18894" y="36093"/>
                    <a:pt x="19396" y="37349"/>
                  </a:cubicBezTo>
                  <a:cubicBezTo>
                    <a:pt x="19438" y="37453"/>
                    <a:pt x="19480" y="37579"/>
                    <a:pt x="19522" y="37704"/>
                  </a:cubicBezTo>
                  <a:cubicBezTo>
                    <a:pt x="18769" y="38395"/>
                    <a:pt x="18308" y="39399"/>
                    <a:pt x="18225" y="40697"/>
                  </a:cubicBezTo>
                  <a:cubicBezTo>
                    <a:pt x="18204" y="40759"/>
                    <a:pt x="18204" y="40843"/>
                    <a:pt x="18204" y="40927"/>
                  </a:cubicBezTo>
                  <a:cubicBezTo>
                    <a:pt x="18204" y="41303"/>
                    <a:pt x="18266" y="41638"/>
                    <a:pt x="18308" y="41847"/>
                  </a:cubicBezTo>
                  <a:cubicBezTo>
                    <a:pt x="18329" y="42119"/>
                    <a:pt x="18350" y="42412"/>
                    <a:pt x="18392" y="42705"/>
                  </a:cubicBezTo>
                  <a:cubicBezTo>
                    <a:pt x="18476" y="43751"/>
                    <a:pt x="18559" y="44735"/>
                    <a:pt x="18601" y="45718"/>
                  </a:cubicBezTo>
                  <a:cubicBezTo>
                    <a:pt x="18601" y="45739"/>
                    <a:pt x="18601" y="45760"/>
                    <a:pt x="18601" y="45781"/>
                  </a:cubicBezTo>
                  <a:cubicBezTo>
                    <a:pt x="18643" y="46346"/>
                    <a:pt x="18643" y="46953"/>
                    <a:pt x="18664" y="47601"/>
                  </a:cubicBezTo>
                  <a:cubicBezTo>
                    <a:pt x="18664" y="48396"/>
                    <a:pt x="18685" y="49233"/>
                    <a:pt x="18748" y="50112"/>
                  </a:cubicBezTo>
                  <a:cubicBezTo>
                    <a:pt x="18748" y="50133"/>
                    <a:pt x="18748" y="50154"/>
                    <a:pt x="18748" y="50175"/>
                  </a:cubicBezTo>
                  <a:cubicBezTo>
                    <a:pt x="18789" y="50614"/>
                    <a:pt x="18789" y="51116"/>
                    <a:pt x="18810" y="51640"/>
                  </a:cubicBezTo>
                  <a:cubicBezTo>
                    <a:pt x="18810" y="52497"/>
                    <a:pt x="18810" y="53439"/>
                    <a:pt x="18978" y="54485"/>
                  </a:cubicBezTo>
                  <a:cubicBezTo>
                    <a:pt x="18978" y="54757"/>
                    <a:pt x="18978" y="55029"/>
                    <a:pt x="18978" y="55301"/>
                  </a:cubicBezTo>
                  <a:cubicBezTo>
                    <a:pt x="18999" y="56243"/>
                    <a:pt x="19020" y="57205"/>
                    <a:pt x="19061" y="58189"/>
                  </a:cubicBezTo>
                  <a:cubicBezTo>
                    <a:pt x="19250" y="62499"/>
                    <a:pt x="19438" y="66830"/>
                    <a:pt x="19689" y="71433"/>
                  </a:cubicBezTo>
                  <a:cubicBezTo>
                    <a:pt x="19752" y="73316"/>
                    <a:pt x="19857" y="75220"/>
                    <a:pt x="19940" y="77062"/>
                  </a:cubicBezTo>
                  <a:cubicBezTo>
                    <a:pt x="20003" y="78045"/>
                    <a:pt x="20045" y="79029"/>
                    <a:pt x="20087" y="79970"/>
                  </a:cubicBezTo>
                  <a:cubicBezTo>
                    <a:pt x="20149" y="81435"/>
                    <a:pt x="20212" y="82899"/>
                    <a:pt x="20275" y="84364"/>
                  </a:cubicBezTo>
                  <a:cubicBezTo>
                    <a:pt x="20338" y="85892"/>
                    <a:pt x="20401" y="87398"/>
                    <a:pt x="20463" y="88967"/>
                  </a:cubicBezTo>
                  <a:cubicBezTo>
                    <a:pt x="20568" y="91039"/>
                    <a:pt x="20652" y="92901"/>
                    <a:pt x="20714" y="94763"/>
                  </a:cubicBezTo>
                  <a:cubicBezTo>
                    <a:pt x="20714" y="94826"/>
                    <a:pt x="20714" y="94910"/>
                    <a:pt x="20735" y="94951"/>
                  </a:cubicBezTo>
                  <a:cubicBezTo>
                    <a:pt x="20861" y="97065"/>
                    <a:pt x="22179" y="98027"/>
                    <a:pt x="22953" y="98425"/>
                  </a:cubicBezTo>
                  <a:cubicBezTo>
                    <a:pt x="22974" y="98425"/>
                    <a:pt x="22974" y="98446"/>
                    <a:pt x="22995" y="98446"/>
                  </a:cubicBezTo>
                  <a:cubicBezTo>
                    <a:pt x="25067" y="99450"/>
                    <a:pt x="27201" y="100140"/>
                    <a:pt x="29335" y="100496"/>
                  </a:cubicBezTo>
                  <a:cubicBezTo>
                    <a:pt x="30276" y="100789"/>
                    <a:pt x="31176" y="100873"/>
                    <a:pt x="31888" y="100957"/>
                  </a:cubicBezTo>
                  <a:cubicBezTo>
                    <a:pt x="32243" y="100998"/>
                    <a:pt x="32557" y="101019"/>
                    <a:pt x="32829" y="101082"/>
                  </a:cubicBezTo>
                  <a:cubicBezTo>
                    <a:pt x="32850" y="101082"/>
                    <a:pt x="32850" y="101082"/>
                    <a:pt x="32871" y="101082"/>
                  </a:cubicBezTo>
                  <a:cubicBezTo>
                    <a:pt x="35591" y="101563"/>
                    <a:pt x="38311" y="101584"/>
                    <a:pt x="40655" y="101584"/>
                  </a:cubicBezTo>
                  <a:cubicBezTo>
                    <a:pt x="44233" y="101584"/>
                    <a:pt x="47204" y="101375"/>
                    <a:pt x="50028" y="100873"/>
                  </a:cubicBezTo>
                  <a:lnTo>
                    <a:pt x="50593" y="100789"/>
                  </a:lnTo>
                  <a:cubicBezTo>
                    <a:pt x="51723" y="100580"/>
                    <a:pt x="52999" y="100371"/>
                    <a:pt x="54276" y="99931"/>
                  </a:cubicBezTo>
                  <a:cubicBezTo>
                    <a:pt x="54318" y="99931"/>
                    <a:pt x="54339" y="99910"/>
                    <a:pt x="54380" y="99910"/>
                  </a:cubicBezTo>
                  <a:cubicBezTo>
                    <a:pt x="55448" y="99701"/>
                    <a:pt x="56368" y="99304"/>
                    <a:pt x="57121" y="98990"/>
                  </a:cubicBezTo>
                  <a:cubicBezTo>
                    <a:pt x="57498" y="98843"/>
                    <a:pt x="57875" y="98676"/>
                    <a:pt x="58189" y="98592"/>
                  </a:cubicBezTo>
                  <a:cubicBezTo>
                    <a:pt x="58189" y="98571"/>
                    <a:pt x="58209" y="98571"/>
                    <a:pt x="58230" y="98571"/>
                  </a:cubicBezTo>
                  <a:cubicBezTo>
                    <a:pt x="59528" y="98132"/>
                    <a:pt x="60888" y="96897"/>
                    <a:pt x="60846" y="94763"/>
                  </a:cubicBezTo>
                  <a:cubicBezTo>
                    <a:pt x="60846" y="94240"/>
                    <a:pt x="60888" y="93717"/>
                    <a:pt x="60929" y="93152"/>
                  </a:cubicBezTo>
                  <a:cubicBezTo>
                    <a:pt x="60992" y="92378"/>
                    <a:pt x="61055" y="91583"/>
                    <a:pt x="61055" y="90725"/>
                  </a:cubicBezTo>
                  <a:cubicBezTo>
                    <a:pt x="61055" y="90704"/>
                    <a:pt x="61055" y="90704"/>
                    <a:pt x="61055" y="90683"/>
                  </a:cubicBezTo>
                  <a:cubicBezTo>
                    <a:pt x="61055" y="89323"/>
                    <a:pt x="61139" y="87984"/>
                    <a:pt x="61222" y="86540"/>
                  </a:cubicBezTo>
                  <a:cubicBezTo>
                    <a:pt x="61285" y="85724"/>
                    <a:pt x="61327" y="84887"/>
                    <a:pt x="61369" y="84071"/>
                  </a:cubicBezTo>
                  <a:cubicBezTo>
                    <a:pt x="61453" y="81644"/>
                    <a:pt x="61557" y="79217"/>
                    <a:pt x="61704" y="76811"/>
                  </a:cubicBezTo>
                  <a:cubicBezTo>
                    <a:pt x="61808" y="74614"/>
                    <a:pt x="61892" y="72396"/>
                    <a:pt x="61976" y="70262"/>
                  </a:cubicBezTo>
                  <a:cubicBezTo>
                    <a:pt x="62038" y="69194"/>
                    <a:pt x="62080" y="68148"/>
                    <a:pt x="62122" y="67081"/>
                  </a:cubicBezTo>
                  <a:lnTo>
                    <a:pt x="62394" y="60532"/>
                  </a:lnTo>
                  <a:lnTo>
                    <a:pt x="62813" y="51681"/>
                  </a:lnTo>
                  <a:cubicBezTo>
                    <a:pt x="62875" y="50489"/>
                    <a:pt x="62896" y="49296"/>
                    <a:pt x="62917" y="48124"/>
                  </a:cubicBezTo>
                  <a:cubicBezTo>
                    <a:pt x="62959" y="45886"/>
                    <a:pt x="63022" y="43772"/>
                    <a:pt x="63315" y="41701"/>
                  </a:cubicBezTo>
                  <a:cubicBezTo>
                    <a:pt x="63315" y="41680"/>
                    <a:pt x="63336" y="41659"/>
                    <a:pt x="63336" y="41659"/>
                  </a:cubicBezTo>
                  <a:cubicBezTo>
                    <a:pt x="63587" y="39713"/>
                    <a:pt x="62875" y="38437"/>
                    <a:pt x="62248" y="37725"/>
                  </a:cubicBezTo>
                  <a:cubicBezTo>
                    <a:pt x="61369" y="36700"/>
                    <a:pt x="60051" y="36135"/>
                    <a:pt x="58544" y="361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302" name="Google Shape;2302;p48"/>
            <p:cNvGrpSpPr/>
            <p:nvPr/>
          </p:nvGrpSpPr>
          <p:grpSpPr>
            <a:xfrm rot="399204">
              <a:off x="6996596" y="2014269"/>
              <a:ext cx="1715065" cy="2866002"/>
              <a:chOff x="4076600" y="2697875"/>
              <a:chExt cx="1546400" cy="2584150"/>
            </a:xfrm>
          </p:grpSpPr>
          <p:sp>
            <p:nvSpPr>
              <p:cNvPr id="2303" name="Google Shape;2303;p48"/>
              <p:cNvSpPr/>
              <p:nvPr/>
            </p:nvSpPr>
            <p:spPr>
              <a:xfrm>
                <a:off x="4597900" y="3709475"/>
                <a:ext cx="714950" cy="281200"/>
              </a:xfrm>
              <a:custGeom>
                <a:avLst/>
                <a:gdLst/>
                <a:ahLst/>
                <a:cxnLst/>
                <a:rect l="l" t="t" r="r" b="b"/>
                <a:pathLst>
                  <a:path w="28598" h="11248" extrusionOk="0">
                    <a:moveTo>
                      <a:pt x="13060" y="1"/>
                    </a:moveTo>
                    <a:cubicBezTo>
                      <a:pt x="12843" y="1"/>
                      <a:pt x="12618" y="52"/>
                      <a:pt x="12407" y="94"/>
                    </a:cubicBezTo>
                    <a:cubicBezTo>
                      <a:pt x="11947" y="168"/>
                      <a:pt x="11478" y="190"/>
                      <a:pt x="11011" y="190"/>
                    </a:cubicBezTo>
                    <a:cubicBezTo>
                      <a:pt x="10689" y="190"/>
                      <a:pt x="10368" y="180"/>
                      <a:pt x="10051" y="169"/>
                    </a:cubicBezTo>
                    <a:cubicBezTo>
                      <a:pt x="9055" y="129"/>
                      <a:pt x="8059" y="115"/>
                      <a:pt x="7064" y="115"/>
                    </a:cubicBezTo>
                    <a:cubicBezTo>
                      <a:pt x="4979" y="115"/>
                      <a:pt x="2897" y="177"/>
                      <a:pt x="828" y="194"/>
                    </a:cubicBezTo>
                    <a:cubicBezTo>
                      <a:pt x="101" y="219"/>
                      <a:pt x="0" y="245"/>
                      <a:pt x="26" y="996"/>
                    </a:cubicBezTo>
                    <a:cubicBezTo>
                      <a:pt x="51" y="2951"/>
                      <a:pt x="0" y="4906"/>
                      <a:pt x="251" y="6861"/>
                    </a:cubicBezTo>
                    <a:cubicBezTo>
                      <a:pt x="389" y="7099"/>
                      <a:pt x="564" y="7162"/>
                      <a:pt x="752" y="7162"/>
                    </a:cubicBezTo>
                    <a:cubicBezTo>
                      <a:pt x="940" y="7162"/>
                      <a:pt x="1141" y="7099"/>
                      <a:pt x="1329" y="7087"/>
                    </a:cubicBezTo>
                    <a:cubicBezTo>
                      <a:pt x="1903" y="7024"/>
                      <a:pt x="2473" y="6995"/>
                      <a:pt x="3040" y="6995"/>
                    </a:cubicBezTo>
                    <a:cubicBezTo>
                      <a:pt x="4529" y="6995"/>
                      <a:pt x="5999" y="7200"/>
                      <a:pt x="7469" y="7563"/>
                    </a:cubicBezTo>
                    <a:cubicBezTo>
                      <a:pt x="10001" y="8189"/>
                      <a:pt x="12407" y="9142"/>
                      <a:pt x="14813" y="10069"/>
                    </a:cubicBezTo>
                    <a:cubicBezTo>
                      <a:pt x="16049" y="10544"/>
                      <a:pt x="17286" y="10878"/>
                      <a:pt x="18546" y="10878"/>
                    </a:cubicBezTo>
                    <a:cubicBezTo>
                      <a:pt x="19482" y="10878"/>
                      <a:pt x="20432" y="10693"/>
                      <a:pt x="21404" y="10245"/>
                    </a:cubicBezTo>
                    <a:cubicBezTo>
                      <a:pt x="22037" y="9967"/>
                      <a:pt x="22694" y="9837"/>
                      <a:pt x="23358" y="9837"/>
                    </a:cubicBezTo>
                    <a:cubicBezTo>
                      <a:pt x="24194" y="9837"/>
                      <a:pt x="25041" y="10043"/>
                      <a:pt x="25865" y="10420"/>
                    </a:cubicBezTo>
                    <a:cubicBezTo>
                      <a:pt x="26592" y="10746"/>
                      <a:pt x="27244" y="11247"/>
                      <a:pt x="28071" y="11247"/>
                    </a:cubicBezTo>
                    <a:cubicBezTo>
                      <a:pt x="28221" y="11022"/>
                      <a:pt x="28221" y="10721"/>
                      <a:pt x="28271" y="10445"/>
                    </a:cubicBezTo>
                    <a:cubicBezTo>
                      <a:pt x="28422" y="9217"/>
                      <a:pt x="28597" y="7989"/>
                      <a:pt x="27595" y="6986"/>
                    </a:cubicBezTo>
                    <a:cubicBezTo>
                      <a:pt x="26216" y="6761"/>
                      <a:pt x="25514" y="5934"/>
                      <a:pt x="25239" y="4530"/>
                    </a:cubicBezTo>
                    <a:cubicBezTo>
                      <a:pt x="25088" y="3603"/>
                      <a:pt x="24437" y="2876"/>
                      <a:pt x="23760" y="2199"/>
                    </a:cubicBezTo>
                    <a:cubicBezTo>
                      <a:pt x="23365" y="1822"/>
                      <a:pt x="22930" y="1638"/>
                      <a:pt x="22439" y="1638"/>
                    </a:cubicBezTo>
                    <a:cubicBezTo>
                      <a:pt x="22245" y="1638"/>
                      <a:pt x="22043" y="1666"/>
                      <a:pt x="21830" y="1723"/>
                    </a:cubicBezTo>
                    <a:cubicBezTo>
                      <a:pt x="20803" y="1974"/>
                      <a:pt x="19976" y="2600"/>
                      <a:pt x="19123" y="3177"/>
                    </a:cubicBezTo>
                    <a:cubicBezTo>
                      <a:pt x="18998" y="3252"/>
                      <a:pt x="18873" y="3302"/>
                      <a:pt x="18747" y="3377"/>
                    </a:cubicBezTo>
                    <a:cubicBezTo>
                      <a:pt x="18572" y="3427"/>
                      <a:pt x="18397" y="3453"/>
                      <a:pt x="18221" y="3503"/>
                    </a:cubicBezTo>
                    <a:cubicBezTo>
                      <a:pt x="18024" y="3563"/>
                      <a:pt x="17827" y="3597"/>
                      <a:pt x="17629" y="3597"/>
                    </a:cubicBezTo>
                    <a:cubicBezTo>
                      <a:pt x="17501" y="3597"/>
                      <a:pt x="17372" y="3582"/>
                      <a:pt x="17244" y="3553"/>
                    </a:cubicBezTo>
                    <a:cubicBezTo>
                      <a:pt x="17143" y="3528"/>
                      <a:pt x="17068" y="3503"/>
                      <a:pt x="16993" y="3478"/>
                    </a:cubicBezTo>
                    <a:cubicBezTo>
                      <a:pt x="16843" y="3453"/>
                      <a:pt x="16692" y="3427"/>
                      <a:pt x="16542" y="3352"/>
                    </a:cubicBezTo>
                    <a:cubicBezTo>
                      <a:pt x="16467" y="3327"/>
                      <a:pt x="16417" y="3277"/>
                      <a:pt x="16341" y="3252"/>
                    </a:cubicBezTo>
                    <a:cubicBezTo>
                      <a:pt x="16241" y="3202"/>
                      <a:pt x="16141" y="3127"/>
                      <a:pt x="16041" y="3077"/>
                    </a:cubicBezTo>
                    <a:cubicBezTo>
                      <a:pt x="15965" y="3026"/>
                      <a:pt x="15890" y="2976"/>
                      <a:pt x="15815" y="2926"/>
                    </a:cubicBezTo>
                    <a:cubicBezTo>
                      <a:pt x="14913" y="2500"/>
                      <a:pt x="14687" y="1498"/>
                      <a:pt x="14061" y="846"/>
                    </a:cubicBezTo>
                    <a:cubicBezTo>
                      <a:pt x="13935" y="721"/>
                      <a:pt x="13960" y="545"/>
                      <a:pt x="13860" y="445"/>
                    </a:cubicBezTo>
                    <a:cubicBezTo>
                      <a:pt x="13643" y="97"/>
                      <a:pt x="13358" y="1"/>
                      <a:pt x="130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48"/>
              <p:cNvSpPr/>
              <p:nvPr/>
            </p:nvSpPr>
            <p:spPr>
              <a:xfrm>
                <a:off x="4611675" y="4043975"/>
                <a:ext cx="680500" cy="164525"/>
              </a:xfrm>
              <a:custGeom>
                <a:avLst/>
                <a:gdLst/>
                <a:ahLst/>
                <a:cxnLst/>
                <a:rect l="l" t="t" r="r" b="b"/>
                <a:pathLst>
                  <a:path w="27220" h="6581" extrusionOk="0">
                    <a:moveTo>
                      <a:pt x="919" y="0"/>
                    </a:moveTo>
                    <a:cubicBezTo>
                      <a:pt x="639" y="0"/>
                      <a:pt x="365" y="67"/>
                      <a:pt x="101" y="298"/>
                    </a:cubicBezTo>
                    <a:cubicBezTo>
                      <a:pt x="1" y="2178"/>
                      <a:pt x="151" y="4007"/>
                      <a:pt x="302" y="5862"/>
                    </a:cubicBezTo>
                    <a:cubicBezTo>
                      <a:pt x="570" y="6130"/>
                      <a:pt x="868" y="6180"/>
                      <a:pt x="1177" y="6180"/>
                    </a:cubicBezTo>
                    <a:cubicBezTo>
                      <a:pt x="1359" y="6180"/>
                      <a:pt x="1545" y="6163"/>
                      <a:pt x="1730" y="6163"/>
                    </a:cubicBezTo>
                    <a:cubicBezTo>
                      <a:pt x="1946" y="6106"/>
                      <a:pt x="2159" y="6089"/>
                      <a:pt x="2371" y="6089"/>
                    </a:cubicBezTo>
                    <a:cubicBezTo>
                      <a:pt x="2724" y="6089"/>
                      <a:pt x="3074" y="6138"/>
                      <a:pt x="3434" y="6138"/>
                    </a:cubicBezTo>
                    <a:cubicBezTo>
                      <a:pt x="3585" y="6138"/>
                      <a:pt x="3710" y="6113"/>
                      <a:pt x="3861" y="6113"/>
                    </a:cubicBezTo>
                    <a:cubicBezTo>
                      <a:pt x="4161" y="6088"/>
                      <a:pt x="4462" y="6088"/>
                      <a:pt x="4738" y="6088"/>
                    </a:cubicBezTo>
                    <a:cubicBezTo>
                      <a:pt x="4838" y="6063"/>
                      <a:pt x="4938" y="6038"/>
                      <a:pt x="5013" y="6012"/>
                    </a:cubicBezTo>
                    <a:cubicBezTo>
                      <a:pt x="5122" y="5979"/>
                      <a:pt x="5229" y="5965"/>
                      <a:pt x="5334" y="5965"/>
                    </a:cubicBezTo>
                    <a:cubicBezTo>
                      <a:pt x="5618" y="5965"/>
                      <a:pt x="5892" y="6065"/>
                      <a:pt x="6166" y="6138"/>
                    </a:cubicBezTo>
                    <a:cubicBezTo>
                      <a:pt x="9074" y="6288"/>
                      <a:pt x="12006" y="6288"/>
                      <a:pt x="14913" y="6464"/>
                    </a:cubicBezTo>
                    <a:cubicBezTo>
                      <a:pt x="15239" y="6489"/>
                      <a:pt x="15590" y="6489"/>
                      <a:pt x="15916" y="6489"/>
                    </a:cubicBezTo>
                    <a:cubicBezTo>
                      <a:pt x="16358" y="6527"/>
                      <a:pt x="16786" y="6580"/>
                      <a:pt x="17210" y="6580"/>
                    </a:cubicBezTo>
                    <a:cubicBezTo>
                      <a:pt x="17339" y="6580"/>
                      <a:pt x="17467" y="6576"/>
                      <a:pt x="17595" y="6564"/>
                    </a:cubicBezTo>
                    <a:lnTo>
                      <a:pt x="17921" y="6564"/>
                    </a:lnTo>
                    <a:cubicBezTo>
                      <a:pt x="18700" y="6564"/>
                      <a:pt x="19480" y="6574"/>
                      <a:pt x="20260" y="6574"/>
                    </a:cubicBezTo>
                    <a:cubicBezTo>
                      <a:pt x="21235" y="6574"/>
                      <a:pt x="22209" y="6558"/>
                      <a:pt x="23184" y="6489"/>
                    </a:cubicBezTo>
                    <a:lnTo>
                      <a:pt x="24212" y="6489"/>
                    </a:lnTo>
                    <a:cubicBezTo>
                      <a:pt x="24546" y="6489"/>
                      <a:pt x="24869" y="6500"/>
                      <a:pt x="25195" y="6500"/>
                    </a:cubicBezTo>
                    <a:cubicBezTo>
                      <a:pt x="25359" y="6500"/>
                      <a:pt x="25523" y="6497"/>
                      <a:pt x="25690" y="6489"/>
                    </a:cubicBezTo>
                    <a:cubicBezTo>
                      <a:pt x="25786" y="6489"/>
                      <a:pt x="25884" y="6493"/>
                      <a:pt x="25979" y="6493"/>
                    </a:cubicBezTo>
                    <a:cubicBezTo>
                      <a:pt x="26281" y="6493"/>
                      <a:pt x="26559" y="6450"/>
                      <a:pt x="26693" y="6088"/>
                    </a:cubicBezTo>
                    <a:cubicBezTo>
                      <a:pt x="26768" y="4885"/>
                      <a:pt x="26818" y="3707"/>
                      <a:pt x="27044" y="2554"/>
                    </a:cubicBezTo>
                    <a:cubicBezTo>
                      <a:pt x="27169" y="1877"/>
                      <a:pt x="27169" y="1175"/>
                      <a:pt x="27219" y="499"/>
                    </a:cubicBezTo>
                    <a:cubicBezTo>
                      <a:pt x="27158" y="422"/>
                      <a:pt x="27077" y="392"/>
                      <a:pt x="26996" y="392"/>
                    </a:cubicBezTo>
                    <a:cubicBezTo>
                      <a:pt x="26944" y="392"/>
                      <a:pt x="26892" y="404"/>
                      <a:pt x="26843" y="423"/>
                    </a:cubicBezTo>
                    <a:cubicBezTo>
                      <a:pt x="26638" y="560"/>
                      <a:pt x="26426" y="602"/>
                      <a:pt x="26212" y="602"/>
                    </a:cubicBezTo>
                    <a:cubicBezTo>
                      <a:pt x="25876" y="602"/>
                      <a:pt x="25536" y="499"/>
                      <a:pt x="25214" y="499"/>
                    </a:cubicBezTo>
                    <a:cubicBezTo>
                      <a:pt x="24435" y="585"/>
                      <a:pt x="23655" y="612"/>
                      <a:pt x="22884" y="612"/>
                    </a:cubicBezTo>
                    <a:cubicBezTo>
                      <a:pt x="22540" y="612"/>
                      <a:pt x="22196" y="607"/>
                      <a:pt x="21856" y="599"/>
                    </a:cubicBezTo>
                    <a:lnTo>
                      <a:pt x="20978" y="599"/>
                    </a:lnTo>
                    <a:cubicBezTo>
                      <a:pt x="19959" y="599"/>
                      <a:pt x="18940" y="588"/>
                      <a:pt x="17921" y="588"/>
                    </a:cubicBezTo>
                    <a:cubicBezTo>
                      <a:pt x="17411" y="588"/>
                      <a:pt x="16902" y="591"/>
                      <a:pt x="16392" y="599"/>
                    </a:cubicBezTo>
                    <a:lnTo>
                      <a:pt x="16016" y="599"/>
                    </a:lnTo>
                    <a:cubicBezTo>
                      <a:pt x="15808" y="593"/>
                      <a:pt x="15600" y="590"/>
                      <a:pt x="15391" y="590"/>
                    </a:cubicBezTo>
                    <a:cubicBezTo>
                      <a:pt x="14569" y="590"/>
                      <a:pt x="13743" y="628"/>
                      <a:pt x="12918" y="628"/>
                    </a:cubicBezTo>
                    <a:cubicBezTo>
                      <a:pt x="12211" y="628"/>
                      <a:pt x="11505" y="600"/>
                      <a:pt x="10803" y="499"/>
                    </a:cubicBezTo>
                    <a:cubicBezTo>
                      <a:pt x="10678" y="449"/>
                      <a:pt x="10577" y="423"/>
                      <a:pt x="10452" y="423"/>
                    </a:cubicBezTo>
                    <a:cubicBezTo>
                      <a:pt x="10199" y="428"/>
                      <a:pt x="9946" y="430"/>
                      <a:pt x="9694" y="430"/>
                    </a:cubicBezTo>
                    <a:cubicBezTo>
                      <a:pt x="7119" y="430"/>
                      <a:pt x="4562" y="214"/>
                      <a:pt x="2006" y="123"/>
                    </a:cubicBezTo>
                    <a:cubicBezTo>
                      <a:pt x="1641" y="109"/>
                      <a:pt x="1275" y="0"/>
                      <a:pt x="9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Google Shape;2305;p48"/>
              <p:cNvSpPr/>
              <p:nvPr/>
            </p:nvSpPr>
            <p:spPr>
              <a:xfrm>
                <a:off x="4602275" y="3875275"/>
                <a:ext cx="699925" cy="185575"/>
              </a:xfrm>
              <a:custGeom>
                <a:avLst/>
                <a:gdLst/>
                <a:ahLst/>
                <a:cxnLst/>
                <a:rect l="l" t="t" r="r" b="b"/>
                <a:pathLst>
                  <a:path w="27997" h="7423" extrusionOk="0">
                    <a:moveTo>
                      <a:pt x="2920" y="1"/>
                    </a:moveTo>
                    <a:cubicBezTo>
                      <a:pt x="2748" y="1"/>
                      <a:pt x="2571" y="54"/>
                      <a:pt x="2407" y="54"/>
                    </a:cubicBezTo>
                    <a:cubicBezTo>
                      <a:pt x="1758" y="75"/>
                      <a:pt x="1127" y="253"/>
                      <a:pt x="470" y="253"/>
                    </a:cubicBezTo>
                    <a:cubicBezTo>
                      <a:pt x="340" y="253"/>
                      <a:pt x="209" y="246"/>
                      <a:pt x="76" y="229"/>
                    </a:cubicBezTo>
                    <a:lnTo>
                      <a:pt x="76" y="229"/>
                    </a:lnTo>
                    <a:cubicBezTo>
                      <a:pt x="1" y="2159"/>
                      <a:pt x="352" y="4064"/>
                      <a:pt x="277" y="6019"/>
                    </a:cubicBezTo>
                    <a:cubicBezTo>
                      <a:pt x="352" y="6520"/>
                      <a:pt x="502" y="6846"/>
                      <a:pt x="1129" y="6846"/>
                    </a:cubicBezTo>
                    <a:cubicBezTo>
                      <a:pt x="1219" y="6845"/>
                      <a:pt x="1309" y="6844"/>
                      <a:pt x="1399" y="6844"/>
                    </a:cubicBezTo>
                    <a:cubicBezTo>
                      <a:pt x="3740" y="6844"/>
                      <a:pt x="6061" y="7126"/>
                      <a:pt x="8381" y="7126"/>
                    </a:cubicBezTo>
                    <a:cubicBezTo>
                      <a:pt x="8553" y="7126"/>
                      <a:pt x="8726" y="7125"/>
                      <a:pt x="8898" y="7121"/>
                    </a:cubicBezTo>
                    <a:lnTo>
                      <a:pt x="9274" y="7121"/>
                    </a:lnTo>
                    <a:cubicBezTo>
                      <a:pt x="9723" y="7121"/>
                      <a:pt x="10178" y="7087"/>
                      <a:pt x="10633" y="7087"/>
                    </a:cubicBezTo>
                    <a:cubicBezTo>
                      <a:pt x="11043" y="7087"/>
                      <a:pt x="11452" y="7115"/>
                      <a:pt x="11856" y="7222"/>
                    </a:cubicBezTo>
                    <a:cubicBezTo>
                      <a:pt x="11956" y="7247"/>
                      <a:pt x="12081" y="7272"/>
                      <a:pt x="12206" y="7297"/>
                    </a:cubicBezTo>
                    <a:cubicBezTo>
                      <a:pt x="12557" y="7305"/>
                      <a:pt x="12908" y="7308"/>
                      <a:pt x="13259" y="7308"/>
                    </a:cubicBezTo>
                    <a:cubicBezTo>
                      <a:pt x="13961" y="7308"/>
                      <a:pt x="14663" y="7297"/>
                      <a:pt x="15364" y="7297"/>
                    </a:cubicBezTo>
                    <a:lnTo>
                      <a:pt x="16567" y="7297"/>
                    </a:lnTo>
                    <a:cubicBezTo>
                      <a:pt x="17080" y="7311"/>
                      <a:pt x="17595" y="7315"/>
                      <a:pt x="18110" y="7315"/>
                    </a:cubicBezTo>
                    <a:cubicBezTo>
                      <a:pt x="18944" y="7315"/>
                      <a:pt x="19780" y="7304"/>
                      <a:pt x="20614" y="7304"/>
                    </a:cubicBezTo>
                    <a:cubicBezTo>
                      <a:pt x="21129" y="7304"/>
                      <a:pt x="21644" y="7308"/>
                      <a:pt x="22156" y="7322"/>
                    </a:cubicBezTo>
                    <a:cubicBezTo>
                      <a:pt x="22257" y="7347"/>
                      <a:pt x="22357" y="7372"/>
                      <a:pt x="22457" y="7397"/>
                    </a:cubicBezTo>
                    <a:cubicBezTo>
                      <a:pt x="22557" y="7422"/>
                      <a:pt x="22658" y="7422"/>
                      <a:pt x="22758" y="7422"/>
                    </a:cubicBezTo>
                    <a:cubicBezTo>
                      <a:pt x="23540" y="7422"/>
                      <a:pt x="24322" y="7326"/>
                      <a:pt x="25104" y="7326"/>
                    </a:cubicBezTo>
                    <a:cubicBezTo>
                      <a:pt x="25299" y="7326"/>
                      <a:pt x="25495" y="7332"/>
                      <a:pt x="25690" y="7347"/>
                    </a:cubicBezTo>
                    <a:cubicBezTo>
                      <a:pt x="25777" y="7326"/>
                      <a:pt x="25864" y="7319"/>
                      <a:pt x="25953" y="7319"/>
                    </a:cubicBezTo>
                    <a:cubicBezTo>
                      <a:pt x="26222" y="7319"/>
                      <a:pt x="26499" y="7390"/>
                      <a:pt x="26772" y="7390"/>
                    </a:cubicBezTo>
                    <a:cubicBezTo>
                      <a:pt x="26958" y="7390"/>
                      <a:pt x="27141" y="7357"/>
                      <a:pt x="27319" y="7247"/>
                    </a:cubicBezTo>
                    <a:lnTo>
                      <a:pt x="27595" y="7247"/>
                    </a:lnTo>
                    <a:cubicBezTo>
                      <a:pt x="27821" y="6369"/>
                      <a:pt x="27996" y="5517"/>
                      <a:pt x="27896" y="4615"/>
                    </a:cubicBezTo>
                    <a:cubicBezTo>
                      <a:pt x="27044" y="3963"/>
                      <a:pt x="26041" y="3512"/>
                      <a:pt x="25064" y="3237"/>
                    </a:cubicBezTo>
                    <a:cubicBezTo>
                      <a:pt x="24423" y="3063"/>
                      <a:pt x="23773" y="2960"/>
                      <a:pt x="23122" y="2960"/>
                    </a:cubicBezTo>
                    <a:cubicBezTo>
                      <a:pt x="22270" y="2960"/>
                      <a:pt x="21416" y="3136"/>
                      <a:pt x="20577" y="3562"/>
                    </a:cubicBezTo>
                    <a:cubicBezTo>
                      <a:pt x="19906" y="3890"/>
                      <a:pt x="19192" y="4068"/>
                      <a:pt x="18456" y="4068"/>
                    </a:cubicBezTo>
                    <a:cubicBezTo>
                      <a:pt x="18066" y="4068"/>
                      <a:pt x="17669" y="4018"/>
                      <a:pt x="17269" y="3913"/>
                    </a:cubicBezTo>
                    <a:cubicBezTo>
                      <a:pt x="16141" y="3613"/>
                      <a:pt x="14963" y="3362"/>
                      <a:pt x="13886" y="2861"/>
                    </a:cubicBezTo>
                    <a:cubicBezTo>
                      <a:pt x="12983" y="2460"/>
                      <a:pt x="12006" y="2184"/>
                      <a:pt x="11104" y="1833"/>
                    </a:cubicBezTo>
                    <a:cubicBezTo>
                      <a:pt x="9500" y="1232"/>
                      <a:pt x="7896" y="831"/>
                      <a:pt x="6267" y="405"/>
                    </a:cubicBezTo>
                    <a:cubicBezTo>
                      <a:pt x="5214" y="104"/>
                      <a:pt x="4136" y="329"/>
                      <a:pt x="3109" y="29"/>
                    </a:cubicBezTo>
                    <a:cubicBezTo>
                      <a:pt x="3047" y="8"/>
                      <a:pt x="2984" y="1"/>
                      <a:pt x="29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Google Shape;2306;p48"/>
              <p:cNvSpPr/>
              <p:nvPr/>
            </p:nvSpPr>
            <p:spPr>
              <a:xfrm>
                <a:off x="4968200" y="3706150"/>
                <a:ext cx="631600" cy="656700"/>
              </a:xfrm>
              <a:custGeom>
                <a:avLst/>
                <a:gdLst/>
                <a:ahLst/>
                <a:cxnLst/>
                <a:rect l="l" t="t" r="r" b="b"/>
                <a:pathLst>
                  <a:path w="25264" h="26268" extrusionOk="0">
                    <a:moveTo>
                      <a:pt x="23738" y="0"/>
                    </a:moveTo>
                    <a:cubicBezTo>
                      <a:pt x="23704" y="0"/>
                      <a:pt x="23670" y="1"/>
                      <a:pt x="23635" y="2"/>
                    </a:cubicBezTo>
                    <a:cubicBezTo>
                      <a:pt x="21605" y="27"/>
                      <a:pt x="19575" y="77"/>
                      <a:pt x="17545" y="102"/>
                    </a:cubicBezTo>
                    <a:cubicBezTo>
                      <a:pt x="17381" y="105"/>
                      <a:pt x="17218" y="106"/>
                      <a:pt x="17054" y="106"/>
                    </a:cubicBezTo>
                    <a:cubicBezTo>
                      <a:pt x="16082" y="106"/>
                      <a:pt x="15111" y="63"/>
                      <a:pt x="14139" y="63"/>
                    </a:cubicBezTo>
                    <a:cubicBezTo>
                      <a:pt x="13845" y="63"/>
                      <a:pt x="13552" y="66"/>
                      <a:pt x="13259" y="77"/>
                    </a:cubicBezTo>
                    <a:cubicBezTo>
                      <a:pt x="9700" y="177"/>
                      <a:pt x="6141" y="152"/>
                      <a:pt x="2557" y="177"/>
                    </a:cubicBezTo>
                    <a:cubicBezTo>
                      <a:pt x="2486" y="179"/>
                      <a:pt x="2415" y="180"/>
                      <a:pt x="2343" y="180"/>
                    </a:cubicBezTo>
                    <a:cubicBezTo>
                      <a:pt x="1987" y="180"/>
                      <a:pt x="1627" y="158"/>
                      <a:pt x="1269" y="158"/>
                    </a:cubicBezTo>
                    <a:cubicBezTo>
                      <a:pt x="840" y="158"/>
                      <a:pt x="414" y="190"/>
                      <a:pt x="1" y="327"/>
                    </a:cubicBezTo>
                    <a:cubicBezTo>
                      <a:pt x="239" y="617"/>
                      <a:pt x="547" y="663"/>
                      <a:pt x="862" y="663"/>
                    </a:cubicBezTo>
                    <a:cubicBezTo>
                      <a:pt x="1010" y="663"/>
                      <a:pt x="1159" y="653"/>
                      <a:pt x="1304" y="653"/>
                    </a:cubicBezTo>
                    <a:cubicBezTo>
                      <a:pt x="1830" y="662"/>
                      <a:pt x="2354" y="664"/>
                      <a:pt x="2876" y="664"/>
                    </a:cubicBezTo>
                    <a:cubicBezTo>
                      <a:pt x="3922" y="664"/>
                      <a:pt x="4963" y="653"/>
                      <a:pt x="6016" y="653"/>
                    </a:cubicBezTo>
                    <a:cubicBezTo>
                      <a:pt x="6047" y="653"/>
                      <a:pt x="6079" y="653"/>
                      <a:pt x="6111" y="653"/>
                    </a:cubicBezTo>
                    <a:cubicBezTo>
                      <a:pt x="6510" y="653"/>
                      <a:pt x="6922" y="675"/>
                      <a:pt x="6968" y="1255"/>
                    </a:cubicBezTo>
                    <a:cubicBezTo>
                      <a:pt x="7093" y="1555"/>
                      <a:pt x="7369" y="1606"/>
                      <a:pt x="7620" y="1631"/>
                    </a:cubicBezTo>
                    <a:cubicBezTo>
                      <a:pt x="9299" y="1906"/>
                      <a:pt x="10176" y="3059"/>
                      <a:pt x="10627" y="4513"/>
                    </a:cubicBezTo>
                    <a:cubicBezTo>
                      <a:pt x="11003" y="5766"/>
                      <a:pt x="11479" y="6718"/>
                      <a:pt x="12933" y="6819"/>
                    </a:cubicBezTo>
                    <a:cubicBezTo>
                      <a:pt x="13810" y="7596"/>
                      <a:pt x="13860" y="8723"/>
                      <a:pt x="14061" y="9776"/>
                    </a:cubicBezTo>
                    <a:cubicBezTo>
                      <a:pt x="14061" y="9926"/>
                      <a:pt x="14061" y="10052"/>
                      <a:pt x="14061" y="10177"/>
                    </a:cubicBezTo>
                    <a:cubicBezTo>
                      <a:pt x="13935" y="10403"/>
                      <a:pt x="13910" y="10603"/>
                      <a:pt x="14061" y="10779"/>
                    </a:cubicBezTo>
                    <a:cubicBezTo>
                      <a:pt x="14061" y="10854"/>
                      <a:pt x="14061" y="10929"/>
                      <a:pt x="14061" y="10979"/>
                    </a:cubicBezTo>
                    <a:cubicBezTo>
                      <a:pt x="13810" y="11656"/>
                      <a:pt x="14111" y="12358"/>
                      <a:pt x="13885" y="13009"/>
                    </a:cubicBezTo>
                    <a:cubicBezTo>
                      <a:pt x="13585" y="13586"/>
                      <a:pt x="13935" y="14237"/>
                      <a:pt x="13685" y="14839"/>
                    </a:cubicBezTo>
                    <a:cubicBezTo>
                      <a:pt x="13710" y="15265"/>
                      <a:pt x="13635" y="15691"/>
                      <a:pt x="13585" y="16142"/>
                    </a:cubicBezTo>
                    <a:cubicBezTo>
                      <a:pt x="13284" y="18573"/>
                      <a:pt x="13008" y="21029"/>
                      <a:pt x="13058" y="23510"/>
                    </a:cubicBezTo>
                    <a:cubicBezTo>
                      <a:pt x="13058" y="24388"/>
                      <a:pt x="13133" y="25290"/>
                      <a:pt x="13509" y="26267"/>
                    </a:cubicBezTo>
                    <a:cubicBezTo>
                      <a:pt x="14011" y="25014"/>
                      <a:pt x="14136" y="23836"/>
                      <a:pt x="14211" y="22658"/>
                    </a:cubicBezTo>
                    <a:cubicBezTo>
                      <a:pt x="14362" y="20428"/>
                      <a:pt x="14562" y="18197"/>
                      <a:pt x="14687" y="15967"/>
                    </a:cubicBezTo>
                    <a:cubicBezTo>
                      <a:pt x="14838" y="13009"/>
                      <a:pt x="15063" y="10052"/>
                      <a:pt x="14888" y="7094"/>
                    </a:cubicBezTo>
                    <a:cubicBezTo>
                      <a:pt x="14788" y="5816"/>
                      <a:pt x="14788" y="4538"/>
                      <a:pt x="15063" y="3285"/>
                    </a:cubicBezTo>
                    <a:cubicBezTo>
                      <a:pt x="15214" y="2583"/>
                      <a:pt x="15439" y="2357"/>
                      <a:pt x="15890" y="2332"/>
                    </a:cubicBezTo>
                    <a:cubicBezTo>
                      <a:pt x="16517" y="2332"/>
                      <a:pt x="16642" y="2809"/>
                      <a:pt x="16793" y="3260"/>
                    </a:cubicBezTo>
                    <a:cubicBezTo>
                      <a:pt x="16993" y="3886"/>
                      <a:pt x="17043" y="4538"/>
                      <a:pt x="17093" y="5215"/>
                    </a:cubicBezTo>
                    <a:cubicBezTo>
                      <a:pt x="17144" y="6192"/>
                      <a:pt x="17219" y="7144"/>
                      <a:pt x="17595" y="8047"/>
                    </a:cubicBezTo>
                    <a:cubicBezTo>
                      <a:pt x="17695" y="8272"/>
                      <a:pt x="17745" y="8548"/>
                      <a:pt x="18021" y="8548"/>
                    </a:cubicBezTo>
                    <a:cubicBezTo>
                      <a:pt x="18321" y="8523"/>
                      <a:pt x="18372" y="8247"/>
                      <a:pt x="18397" y="8022"/>
                    </a:cubicBezTo>
                    <a:cubicBezTo>
                      <a:pt x="18472" y="7295"/>
                      <a:pt x="18748" y="6593"/>
                      <a:pt x="18597" y="5841"/>
                    </a:cubicBezTo>
                    <a:cubicBezTo>
                      <a:pt x="18497" y="5315"/>
                      <a:pt x="18572" y="4738"/>
                      <a:pt x="19048" y="4538"/>
                    </a:cubicBezTo>
                    <a:cubicBezTo>
                      <a:pt x="19158" y="4486"/>
                      <a:pt x="19263" y="4463"/>
                      <a:pt x="19366" y="4463"/>
                    </a:cubicBezTo>
                    <a:cubicBezTo>
                      <a:pt x="19759" y="4463"/>
                      <a:pt x="20104" y="4797"/>
                      <a:pt x="20402" y="5114"/>
                    </a:cubicBezTo>
                    <a:cubicBezTo>
                      <a:pt x="20627" y="5365"/>
                      <a:pt x="20728" y="5691"/>
                      <a:pt x="21204" y="5791"/>
                    </a:cubicBezTo>
                    <a:cubicBezTo>
                      <a:pt x="21229" y="5591"/>
                      <a:pt x="21254" y="5415"/>
                      <a:pt x="21279" y="5215"/>
                    </a:cubicBezTo>
                    <a:cubicBezTo>
                      <a:pt x="21304" y="4989"/>
                      <a:pt x="21329" y="4763"/>
                      <a:pt x="21404" y="4538"/>
                    </a:cubicBezTo>
                    <a:cubicBezTo>
                      <a:pt x="21546" y="4170"/>
                      <a:pt x="21744" y="3985"/>
                      <a:pt x="21970" y="3985"/>
                    </a:cubicBezTo>
                    <a:cubicBezTo>
                      <a:pt x="22144" y="3985"/>
                      <a:pt x="22336" y="4094"/>
                      <a:pt x="22532" y="4312"/>
                    </a:cubicBezTo>
                    <a:cubicBezTo>
                      <a:pt x="22783" y="4588"/>
                      <a:pt x="22983" y="4964"/>
                      <a:pt x="23234" y="5265"/>
                    </a:cubicBezTo>
                    <a:cubicBezTo>
                      <a:pt x="23348" y="5412"/>
                      <a:pt x="23495" y="5538"/>
                      <a:pt x="23652" y="5538"/>
                    </a:cubicBezTo>
                    <a:cubicBezTo>
                      <a:pt x="23736" y="5538"/>
                      <a:pt x="23823" y="5502"/>
                      <a:pt x="23910" y="5415"/>
                    </a:cubicBezTo>
                    <a:cubicBezTo>
                      <a:pt x="24412" y="4864"/>
                      <a:pt x="24963" y="4337"/>
                      <a:pt x="25088" y="3586"/>
                    </a:cubicBezTo>
                    <a:cubicBezTo>
                      <a:pt x="25214" y="2934"/>
                      <a:pt x="25239" y="2257"/>
                      <a:pt x="25239" y="1606"/>
                    </a:cubicBezTo>
                    <a:cubicBezTo>
                      <a:pt x="25263" y="413"/>
                      <a:pt x="24862" y="0"/>
                      <a:pt x="237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Google Shape;2307;p48"/>
              <p:cNvSpPr/>
              <p:nvPr/>
            </p:nvSpPr>
            <p:spPr>
              <a:xfrm>
                <a:off x="4163675" y="2711875"/>
                <a:ext cx="527600" cy="988050"/>
              </a:xfrm>
              <a:custGeom>
                <a:avLst/>
                <a:gdLst/>
                <a:ahLst/>
                <a:cxnLst/>
                <a:rect l="l" t="t" r="r" b="b"/>
                <a:pathLst>
                  <a:path w="21104" h="39522" extrusionOk="0">
                    <a:moveTo>
                      <a:pt x="7907" y="0"/>
                    </a:moveTo>
                    <a:cubicBezTo>
                      <a:pt x="7770" y="0"/>
                      <a:pt x="7621" y="69"/>
                      <a:pt x="7445" y="198"/>
                    </a:cubicBezTo>
                    <a:cubicBezTo>
                      <a:pt x="5991" y="1251"/>
                      <a:pt x="4688" y="2479"/>
                      <a:pt x="3159" y="3406"/>
                    </a:cubicBezTo>
                    <a:cubicBezTo>
                      <a:pt x="3159" y="3406"/>
                      <a:pt x="3134" y="3432"/>
                      <a:pt x="3134" y="3432"/>
                    </a:cubicBezTo>
                    <a:cubicBezTo>
                      <a:pt x="3059" y="3607"/>
                      <a:pt x="2858" y="3532"/>
                      <a:pt x="2783" y="3657"/>
                    </a:cubicBezTo>
                    <a:cubicBezTo>
                      <a:pt x="2658" y="3782"/>
                      <a:pt x="2482" y="3732"/>
                      <a:pt x="2382" y="3883"/>
                    </a:cubicBezTo>
                    <a:lnTo>
                      <a:pt x="2382" y="3858"/>
                    </a:lnTo>
                    <a:cubicBezTo>
                      <a:pt x="2307" y="3933"/>
                      <a:pt x="2232" y="3983"/>
                      <a:pt x="2181" y="4083"/>
                    </a:cubicBezTo>
                    <a:lnTo>
                      <a:pt x="2181" y="4058"/>
                    </a:lnTo>
                    <a:cubicBezTo>
                      <a:pt x="2106" y="4108"/>
                      <a:pt x="2031" y="4183"/>
                      <a:pt x="1981" y="4259"/>
                    </a:cubicBezTo>
                    <a:cubicBezTo>
                      <a:pt x="1856" y="4359"/>
                      <a:pt x="1655" y="4309"/>
                      <a:pt x="1605" y="4484"/>
                    </a:cubicBezTo>
                    <a:cubicBezTo>
                      <a:pt x="1404" y="4534"/>
                      <a:pt x="1279" y="4710"/>
                      <a:pt x="1179" y="4860"/>
                    </a:cubicBezTo>
                    <a:lnTo>
                      <a:pt x="1154" y="4860"/>
                    </a:lnTo>
                    <a:cubicBezTo>
                      <a:pt x="928" y="5111"/>
                      <a:pt x="527" y="5136"/>
                      <a:pt x="352" y="5437"/>
                    </a:cubicBezTo>
                    <a:lnTo>
                      <a:pt x="352" y="5462"/>
                    </a:lnTo>
                    <a:cubicBezTo>
                      <a:pt x="277" y="5587"/>
                      <a:pt x="26" y="5537"/>
                      <a:pt x="1" y="5737"/>
                    </a:cubicBezTo>
                    <a:lnTo>
                      <a:pt x="1" y="5787"/>
                    </a:lnTo>
                    <a:cubicBezTo>
                      <a:pt x="76" y="5938"/>
                      <a:pt x="51" y="6138"/>
                      <a:pt x="201" y="6264"/>
                    </a:cubicBezTo>
                    <a:cubicBezTo>
                      <a:pt x="352" y="6414"/>
                      <a:pt x="352" y="6614"/>
                      <a:pt x="402" y="6815"/>
                    </a:cubicBezTo>
                    <a:cubicBezTo>
                      <a:pt x="475" y="7016"/>
                      <a:pt x="588" y="7150"/>
                      <a:pt x="760" y="7150"/>
                    </a:cubicBezTo>
                    <a:cubicBezTo>
                      <a:pt x="824" y="7150"/>
                      <a:pt x="897" y="7132"/>
                      <a:pt x="978" y="7091"/>
                    </a:cubicBezTo>
                    <a:lnTo>
                      <a:pt x="978" y="7066"/>
                    </a:lnTo>
                    <a:cubicBezTo>
                      <a:pt x="1480" y="6690"/>
                      <a:pt x="1981" y="6289"/>
                      <a:pt x="2557" y="6038"/>
                    </a:cubicBezTo>
                    <a:cubicBezTo>
                      <a:pt x="2758" y="5762"/>
                      <a:pt x="2983" y="5512"/>
                      <a:pt x="3334" y="5437"/>
                    </a:cubicBezTo>
                    <a:cubicBezTo>
                      <a:pt x="3435" y="5411"/>
                      <a:pt x="3510" y="5336"/>
                      <a:pt x="3585" y="5261"/>
                    </a:cubicBezTo>
                    <a:cubicBezTo>
                      <a:pt x="3710" y="5161"/>
                      <a:pt x="3861" y="5036"/>
                      <a:pt x="3986" y="4910"/>
                    </a:cubicBezTo>
                    <a:cubicBezTo>
                      <a:pt x="4036" y="4885"/>
                      <a:pt x="4111" y="4860"/>
                      <a:pt x="4186" y="4860"/>
                    </a:cubicBezTo>
                    <a:cubicBezTo>
                      <a:pt x="4287" y="4735"/>
                      <a:pt x="4487" y="4785"/>
                      <a:pt x="4562" y="4635"/>
                    </a:cubicBezTo>
                    <a:cubicBezTo>
                      <a:pt x="5189" y="4108"/>
                      <a:pt x="5841" y="3607"/>
                      <a:pt x="6567" y="3231"/>
                    </a:cubicBezTo>
                    <a:cubicBezTo>
                      <a:pt x="6693" y="3131"/>
                      <a:pt x="6868" y="3181"/>
                      <a:pt x="6968" y="3056"/>
                    </a:cubicBezTo>
                    <a:cubicBezTo>
                      <a:pt x="7047" y="3003"/>
                      <a:pt x="7119" y="2965"/>
                      <a:pt x="7184" y="2965"/>
                    </a:cubicBezTo>
                    <a:cubicBezTo>
                      <a:pt x="7243" y="2965"/>
                      <a:pt x="7296" y="2997"/>
                      <a:pt x="7344" y="3081"/>
                    </a:cubicBezTo>
                    <a:cubicBezTo>
                      <a:pt x="7394" y="3131"/>
                      <a:pt x="7394" y="3181"/>
                      <a:pt x="7394" y="3256"/>
                    </a:cubicBezTo>
                    <a:cubicBezTo>
                      <a:pt x="7896" y="3532"/>
                      <a:pt x="7745" y="4083"/>
                      <a:pt x="7946" y="4484"/>
                    </a:cubicBezTo>
                    <a:cubicBezTo>
                      <a:pt x="7946" y="4484"/>
                      <a:pt x="7921" y="4484"/>
                      <a:pt x="7921" y="4534"/>
                    </a:cubicBezTo>
                    <a:cubicBezTo>
                      <a:pt x="7896" y="4584"/>
                      <a:pt x="7921" y="4635"/>
                      <a:pt x="7971" y="4660"/>
                    </a:cubicBezTo>
                    <a:cubicBezTo>
                      <a:pt x="8096" y="4910"/>
                      <a:pt x="8222" y="5136"/>
                      <a:pt x="8196" y="5437"/>
                    </a:cubicBezTo>
                    <a:cubicBezTo>
                      <a:pt x="8347" y="5537"/>
                      <a:pt x="8397" y="5687"/>
                      <a:pt x="8397" y="5838"/>
                    </a:cubicBezTo>
                    <a:cubicBezTo>
                      <a:pt x="8447" y="5913"/>
                      <a:pt x="8497" y="5988"/>
                      <a:pt x="8547" y="6063"/>
                    </a:cubicBezTo>
                    <a:cubicBezTo>
                      <a:pt x="8547" y="6163"/>
                      <a:pt x="8572" y="6289"/>
                      <a:pt x="8597" y="6414"/>
                    </a:cubicBezTo>
                    <a:cubicBezTo>
                      <a:pt x="8748" y="6614"/>
                      <a:pt x="8623" y="6865"/>
                      <a:pt x="8773" y="7066"/>
                    </a:cubicBezTo>
                    <a:cubicBezTo>
                      <a:pt x="8898" y="7166"/>
                      <a:pt x="8873" y="7341"/>
                      <a:pt x="8973" y="7467"/>
                    </a:cubicBezTo>
                    <a:cubicBezTo>
                      <a:pt x="8998" y="7517"/>
                      <a:pt x="8998" y="7567"/>
                      <a:pt x="8998" y="7642"/>
                    </a:cubicBezTo>
                    <a:cubicBezTo>
                      <a:pt x="9199" y="7868"/>
                      <a:pt x="8948" y="8244"/>
                      <a:pt x="9199" y="8469"/>
                    </a:cubicBezTo>
                    <a:cubicBezTo>
                      <a:pt x="9550" y="8795"/>
                      <a:pt x="9575" y="9271"/>
                      <a:pt x="9750" y="9672"/>
                    </a:cubicBezTo>
                    <a:cubicBezTo>
                      <a:pt x="9775" y="9797"/>
                      <a:pt x="9801" y="9923"/>
                      <a:pt x="9826" y="10023"/>
                    </a:cubicBezTo>
                    <a:cubicBezTo>
                      <a:pt x="10227" y="10725"/>
                      <a:pt x="10477" y="11477"/>
                      <a:pt x="10603" y="12279"/>
                    </a:cubicBezTo>
                    <a:cubicBezTo>
                      <a:pt x="10828" y="12554"/>
                      <a:pt x="10878" y="12930"/>
                      <a:pt x="11004" y="13256"/>
                    </a:cubicBezTo>
                    <a:cubicBezTo>
                      <a:pt x="11204" y="13406"/>
                      <a:pt x="11204" y="13657"/>
                      <a:pt x="11204" y="13883"/>
                    </a:cubicBezTo>
                    <a:lnTo>
                      <a:pt x="11179" y="13883"/>
                    </a:lnTo>
                    <a:cubicBezTo>
                      <a:pt x="11430" y="14108"/>
                      <a:pt x="11154" y="14459"/>
                      <a:pt x="11405" y="14685"/>
                    </a:cubicBezTo>
                    <a:lnTo>
                      <a:pt x="11405" y="14660"/>
                    </a:lnTo>
                    <a:cubicBezTo>
                      <a:pt x="11455" y="14735"/>
                      <a:pt x="11505" y="14810"/>
                      <a:pt x="11530" y="14860"/>
                    </a:cubicBezTo>
                    <a:cubicBezTo>
                      <a:pt x="11555" y="14985"/>
                      <a:pt x="11580" y="15086"/>
                      <a:pt x="11605" y="15211"/>
                    </a:cubicBezTo>
                    <a:cubicBezTo>
                      <a:pt x="11630" y="15311"/>
                      <a:pt x="11705" y="15386"/>
                      <a:pt x="11755" y="15487"/>
                    </a:cubicBezTo>
                    <a:cubicBezTo>
                      <a:pt x="11780" y="15612"/>
                      <a:pt x="11780" y="15737"/>
                      <a:pt x="11806" y="15888"/>
                    </a:cubicBezTo>
                    <a:cubicBezTo>
                      <a:pt x="11931" y="16214"/>
                      <a:pt x="12232" y="16489"/>
                      <a:pt x="12207" y="16890"/>
                    </a:cubicBezTo>
                    <a:cubicBezTo>
                      <a:pt x="12758" y="18018"/>
                      <a:pt x="13034" y="19246"/>
                      <a:pt x="13410" y="20449"/>
                    </a:cubicBezTo>
                    <a:cubicBezTo>
                      <a:pt x="13660" y="20825"/>
                      <a:pt x="13735" y="21251"/>
                      <a:pt x="13785" y="21702"/>
                    </a:cubicBezTo>
                    <a:cubicBezTo>
                      <a:pt x="13961" y="21928"/>
                      <a:pt x="13836" y="22329"/>
                      <a:pt x="14161" y="22504"/>
                    </a:cubicBezTo>
                    <a:cubicBezTo>
                      <a:pt x="14763" y="24309"/>
                      <a:pt x="15415" y="26088"/>
                      <a:pt x="15966" y="27893"/>
                    </a:cubicBezTo>
                    <a:cubicBezTo>
                      <a:pt x="16192" y="28620"/>
                      <a:pt x="16643" y="29271"/>
                      <a:pt x="16618" y="30073"/>
                    </a:cubicBezTo>
                    <a:cubicBezTo>
                      <a:pt x="17344" y="31552"/>
                      <a:pt x="17796" y="33106"/>
                      <a:pt x="18222" y="34685"/>
                    </a:cubicBezTo>
                    <a:cubicBezTo>
                      <a:pt x="18297" y="34810"/>
                      <a:pt x="18272" y="35011"/>
                      <a:pt x="18397" y="35136"/>
                    </a:cubicBezTo>
                    <a:cubicBezTo>
                      <a:pt x="18422" y="35161"/>
                      <a:pt x="18422" y="35236"/>
                      <a:pt x="18422" y="35286"/>
                    </a:cubicBezTo>
                    <a:cubicBezTo>
                      <a:pt x="18623" y="35612"/>
                      <a:pt x="18748" y="35938"/>
                      <a:pt x="18773" y="36339"/>
                    </a:cubicBezTo>
                    <a:cubicBezTo>
                      <a:pt x="18823" y="36389"/>
                      <a:pt x="18823" y="36439"/>
                      <a:pt x="18823" y="36489"/>
                    </a:cubicBezTo>
                    <a:cubicBezTo>
                      <a:pt x="18923" y="36615"/>
                      <a:pt x="18873" y="36815"/>
                      <a:pt x="18999" y="36915"/>
                    </a:cubicBezTo>
                    <a:cubicBezTo>
                      <a:pt x="19400" y="37768"/>
                      <a:pt x="19450" y="38745"/>
                      <a:pt x="20051" y="39497"/>
                    </a:cubicBezTo>
                    <a:lnTo>
                      <a:pt x="20101" y="39497"/>
                    </a:lnTo>
                    <a:lnTo>
                      <a:pt x="20177" y="39522"/>
                    </a:lnTo>
                    <a:cubicBezTo>
                      <a:pt x="21104" y="39221"/>
                      <a:pt x="21104" y="39221"/>
                      <a:pt x="20753" y="38269"/>
                    </a:cubicBezTo>
                    <a:cubicBezTo>
                      <a:pt x="20402" y="37216"/>
                      <a:pt x="20051" y="36189"/>
                      <a:pt x="19801" y="35136"/>
                    </a:cubicBezTo>
                    <a:cubicBezTo>
                      <a:pt x="19450" y="34434"/>
                      <a:pt x="19324" y="33682"/>
                      <a:pt x="19099" y="32955"/>
                    </a:cubicBezTo>
                    <a:cubicBezTo>
                      <a:pt x="18096" y="29848"/>
                      <a:pt x="17069" y="26715"/>
                      <a:pt x="16066" y="23607"/>
                    </a:cubicBezTo>
                    <a:cubicBezTo>
                      <a:pt x="15740" y="22579"/>
                      <a:pt x="15440" y="21577"/>
                      <a:pt x="15114" y="20574"/>
                    </a:cubicBezTo>
                    <a:cubicBezTo>
                      <a:pt x="14537" y="18820"/>
                      <a:pt x="14011" y="17091"/>
                      <a:pt x="13560" y="15311"/>
                    </a:cubicBezTo>
                    <a:cubicBezTo>
                      <a:pt x="13435" y="15136"/>
                      <a:pt x="13560" y="14860"/>
                      <a:pt x="13384" y="14685"/>
                    </a:cubicBezTo>
                    <a:cubicBezTo>
                      <a:pt x="13259" y="14509"/>
                      <a:pt x="13384" y="14234"/>
                      <a:pt x="13184" y="14083"/>
                    </a:cubicBezTo>
                    <a:cubicBezTo>
                      <a:pt x="13059" y="13908"/>
                      <a:pt x="13184" y="13632"/>
                      <a:pt x="12983" y="13482"/>
                    </a:cubicBezTo>
                    <a:cubicBezTo>
                      <a:pt x="12858" y="13231"/>
                      <a:pt x="13009" y="12905"/>
                      <a:pt x="12758" y="12680"/>
                    </a:cubicBezTo>
                    <a:cubicBezTo>
                      <a:pt x="12307" y="11878"/>
                      <a:pt x="12131" y="11000"/>
                      <a:pt x="11956" y="10123"/>
                    </a:cubicBezTo>
                    <a:cubicBezTo>
                      <a:pt x="11906" y="9998"/>
                      <a:pt x="11881" y="9898"/>
                      <a:pt x="11881" y="9772"/>
                    </a:cubicBezTo>
                    <a:cubicBezTo>
                      <a:pt x="11881" y="9622"/>
                      <a:pt x="11881" y="9472"/>
                      <a:pt x="11881" y="9321"/>
                    </a:cubicBezTo>
                    <a:cubicBezTo>
                      <a:pt x="11780" y="9121"/>
                      <a:pt x="11780" y="8920"/>
                      <a:pt x="11730" y="8745"/>
                    </a:cubicBezTo>
                    <a:cubicBezTo>
                      <a:pt x="11730" y="8670"/>
                      <a:pt x="11705" y="8594"/>
                      <a:pt x="11680" y="8519"/>
                    </a:cubicBezTo>
                    <a:cubicBezTo>
                      <a:pt x="11630" y="8369"/>
                      <a:pt x="11580" y="8219"/>
                      <a:pt x="11555" y="8043"/>
                    </a:cubicBezTo>
                    <a:cubicBezTo>
                      <a:pt x="11530" y="7968"/>
                      <a:pt x="11505" y="7918"/>
                      <a:pt x="11480" y="7843"/>
                    </a:cubicBezTo>
                    <a:cubicBezTo>
                      <a:pt x="11455" y="7767"/>
                      <a:pt x="11430" y="7692"/>
                      <a:pt x="11379" y="7642"/>
                    </a:cubicBezTo>
                    <a:cubicBezTo>
                      <a:pt x="11354" y="7567"/>
                      <a:pt x="11329" y="7492"/>
                      <a:pt x="11279" y="7442"/>
                    </a:cubicBezTo>
                    <a:cubicBezTo>
                      <a:pt x="11229" y="7341"/>
                      <a:pt x="11204" y="7241"/>
                      <a:pt x="11179" y="7141"/>
                    </a:cubicBezTo>
                    <a:cubicBezTo>
                      <a:pt x="11154" y="7041"/>
                      <a:pt x="11129" y="6915"/>
                      <a:pt x="11079" y="6815"/>
                    </a:cubicBezTo>
                    <a:cubicBezTo>
                      <a:pt x="11054" y="6715"/>
                      <a:pt x="11004" y="6589"/>
                      <a:pt x="10978" y="6464"/>
                    </a:cubicBezTo>
                    <a:cubicBezTo>
                      <a:pt x="10953" y="6389"/>
                      <a:pt x="10928" y="6314"/>
                      <a:pt x="10903" y="6239"/>
                    </a:cubicBezTo>
                    <a:cubicBezTo>
                      <a:pt x="10853" y="6113"/>
                      <a:pt x="10803" y="5963"/>
                      <a:pt x="10778" y="5838"/>
                    </a:cubicBezTo>
                    <a:cubicBezTo>
                      <a:pt x="10778" y="5712"/>
                      <a:pt x="10753" y="5612"/>
                      <a:pt x="10703" y="5512"/>
                    </a:cubicBezTo>
                    <a:cubicBezTo>
                      <a:pt x="10653" y="5411"/>
                      <a:pt x="10603" y="5311"/>
                      <a:pt x="10552" y="5211"/>
                    </a:cubicBezTo>
                    <a:cubicBezTo>
                      <a:pt x="10502" y="5161"/>
                      <a:pt x="10452" y="5111"/>
                      <a:pt x="10377" y="5086"/>
                    </a:cubicBezTo>
                    <a:cubicBezTo>
                      <a:pt x="10076" y="4785"/>
                      <a:pt x="10252" y="4384"/>
                      <a:pt x="10176" y="4058"/>
                    </a:cubicBezTo>
                    <a:cubicBezTo>
                      <a:pt x="10176" y="3883"/>
                      <a:pt x="10126" y="3757"/>
                      <a:pt x="9951" y="3682"/>
                    </a:cubicBezTo>
                    <a:cubicBezTo>
                      <a:pt x="9600" y="2454"/>
                      <a:pt x="9074" y="1326"/>
                      <a:pt x="8347" y="274"/>
                    </a:cubicBezTo>
                    <a:cubicBezTo>
                      <a:pt x="8201" y="88"/>
                      <a:pt x="8062" y="0"/>
                      <a:pt x="79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Google Shape;2308;p48"/>
              <p:cNvSpPr/>
              <p:nvPr/>
            </p:nvSpPr>
            <p:spPr>
              <a:xfrm>
                <a:off x="4659300" y="5140525"/>
                <a:ext cx="875350" cy="126650"/>
              </a:xfrm>
              <a:custGeom>
                <a:avLst/>
                <a:gdLst/>
                <a:ahLst/>
                <a:cxnLst/>
                <a:rect l="l" t="t" r="r" b="b"/>
                <a:pathLst>
                  <a:path w="35014" h="5066" extrusionOk="0">
                    <a:moveTo>
                      <a:pt x="34715" y="0"/>
                    </a:moveTo>
                    <a:cubicBezTo>
                      <a:pt x="34541" y="0"/>
                      <a:pt x="34371" y="114"/>
                      <a:pt x="34211" y="146"/>
                    </a:cubicBezTo>
                    <a:cubicBezTo>
                      <a:pt x="33886" y="296"/>
                      <a:pt x="33560" y="396"/>
                      <a:pt x="33259" y="497"/>
                    </a:cubicBezTo>
                    <a:cubicBezTo>
                      <a:pt x="32607" y="847"/>
                      <a:pt x="31780" y="797"/>
                      <a:pt x="31229" y="1349"/>
                    </a:cubicBezTo>
                    <a:cubicBezTo>
                      <a:pt x="31187" y="1432"/>
                      <a:pt x="31129" y="1480"/>
                      <a:pt x="31053" y="1480"/>
                    </a:cubicBezTo>
                    <a:cubicBezTo>
                      <a:pt x="31037" y="1480"/>
                      <a:pt x="31020" y="1478"/>
                      <a:pt x="31003" y="1474"/>
                    </a:cubicBezTo>
                    <a:cubicBezTo>
                      <a:pt x="30842" y="1447"/>
                      <a:pt x="30685" y="1431"/>
                      <a:pt x="30533" y="1431"/>
                    </a:cubicBezTo>
                    <a:cubicBezTo>
                      <a:pt x="30116" y="1431"/>
                      <a:pt x="29736" y="1551"/>
                      <a:pt x="29424" y="1900"/>
                    </a:cubicBezTo>
                    <a:cubicBezTo>
                      <a:pt x="29239" y="2030"/>
                      <a:pt x="29040" y="2105"/>
                      <a:pt x="28838" y="2105"/>
                    </a:cubicBezTo>
                    <a:cubicBezTo>
                      <a:pt x="28766" y="2105"/>
                      <a:pt x="28694" y="2095"/>
                      <a:pt x="28622" y="2076"/>
                    </a:cubicBezTo>
                    <a:cubicBezTo>
                      <a:pt x="28478" y="1985"/>
                      <a:pt x="28333" y="1953"/>
                      <a:pt x="28188" y="1953"/>
                    </a:cubicBezTo>
                    <a:cubicBezTo>
                      <a:pt x="27932" y="1953"/>
                      <a:pt x="27676" y="2053"/>
                      <a:pt x="27419" y="2101"/>
                    </a:cubicBezTo>
                    <a:cubicBezTo>
                      <a:pt x="27043" y="2126"/>
                      <a:pt x="26718" y="2251"/>
                      <a:pt x="26417" y="2502"/>
                    </a:cubicBezTo>
                    <a:cubicBezTo>
                      <a:pt x="26291" y="2502"/>
                      <a:pt x="26166" y="2502"/>
                      <a:pt x="26041" y="2527"/>
                    </a:cubicBezTo>
                    <a:cubicBezTo>
                      <a:pt x="25895" y="2397"/>
                      <a:pt x="25749" y="2354"/>
                      <a:pt x="25603" y="2354"/>
                    </a:cubicBezTo>
                    <a:cubicBezTo>
                      <a:pt x="25309" y="2354"/>
                      <a:pt x="25011" y="2528"/>
                      <a:pt x="24704" y="2528"/>
                    </a:cubicBezTo>
                    <a:cubicBezTo>
                      <a:pt x="24690" y="2528"/>
                      <a:pt x="24676" y="2527"/>
                      <a:pt x="24662" y="2527"/>
                    </a:cubicBezTo>
                    <a:cubicBezTo>
                      <a:pt x="24562" y="2527"/>
                      <a:pt x="24462" y="2552"/>
                      <a:pt x="24362" y="2552"/>
                    </a:cubicBezTo>
                    <a:cubicBezTo>
                      <a:pt x="23977" y="2685"/>
                      <a:pt x="23582" y="2708"/>
                      <a:pt x="23183" y="2708"/>
                    </a:cubicBezTo>
                    <a:cubicBezTo>
                      <a:pt x="22983" y="2708"/>
                      <a:pt x="22783" y="2702"/>
                      <a:pt x="22582" y="2702"/>
                    </a:cubicBezTo>
                    <a:cubicBezTo>
                      <a:pt x="22432" y="2727"/>
                      <a:pt x="22281" y="2727"/>
                      <a:pt x="22156" y="2727"/>
                    </a:cubicBezTo>
                    <a:cubicBezTo>
                      <a:pt x="22006" y="2727"/>
                      <a:pt x="21880" y="2727"/>
                      <a:pt x="21755" y="2777"/>
                    </a:cubicBezTo>
                    <a:cubicBezTo>
                      <a:pt x="21630" y="2802"/>
                      <a:pt x="21530" y="2878"/>
                      <a:pt x="21404" y="2903"/>
                    </a:cubicBezTo>
                    <a:cubicBezTo>
                      <a:pt x="21329" y="2928"/>
                      <a:pt x="21254" y="2953"/>
                      <a:pt x="21179" y="2978"/>
                    </a:cubicBezTo>
                    <a:cubicBezTo>
                      <a:pt x="21129" y="3003"/>
                      <a:pt x="21053" y="3053"/>
                      <a:pt x="21003" y="3103"/>
                    </a:cubicBezTo>
                    <a:cubicBezTo>
                      <a:pt x="20728" y="3103"/>
                      <a:pt x="20477" y="3078"/>
                      <a:pt x="20201" y="3078"/>
                    </a:cubicBezTo>
                    <a:cubicBezTo>
                      <a:pt x="19988" y="2936"/>
                      <a:pt x="19762" y="2869"/>
                      <a:pt x="19533" y="2869"/>
                    </a:cubicBezTo>
                    <a:cubicBezTo>
                      <a:pt x="19439" y="2869"/>
                      <a:pt x="19344" y="2881"/>
                      <a:pt x="19249" y="2903"/>
                    </a:cubicBezTo>
                    <a:cubicBezTo>
                      <a:pt x="19073" y="2928"/>
                      <a:pt x="18923" y="2928"/>
                      <a:pt x="18748" y="2928"/>
                    </a:cubicBezTo>
                    <a:lnTo>
                      <a:pt x="15966" y="2928"/>
                    </a:lnTo>
                    <a:cubicBezTo>
                      <a:pt x="15659" y="2921"/>
                      <a:pt x="15350" y="2921"/>
                      <a:pt x="15041" y="2921"/>
                    </a:cubicBezTo>
                    <a:lnTo>
                      <a:pt x="15041" y="2921"/>
                    </a:lnTo>
                    <a:cubicBezTo>
                      <a:pt x="14113" y="2921"/>
                      <a:pt x="13177" y="2921"/>
                      <a:pt x="12256" y="2752"/>
                    </a:cubicBezTo>
                    <a:cubicBezTo>
                      <a:pt x="11944" y="2730"/>
                      <a:pt x="11651" y="2648"/>
                      <a:pt x="11343" y="2648"/>
                    </a:cubicBezTo>
                    <a:cubicBezTo>
                      <a:pt x="11305" y="2648"/>
                      <a:pt x="11267" y="2649"/>
                      <a:pt x="11229" y="2652"/>
                    </a:cubicBezTo>
                    <a:cubicBezTo>
                      <a:pt x="10301" y="2627"/>
                      <a:pt x="9399" y="2502"/>
                      <a:pt x="8497" y="2351"/>
                    </a:cubicBezTo>
                    <a:cubicBezTo>
                      <a:pt x="8071" y="2326"/>
                      <a:pt x="7670" y="2226"/>
                      <a:pt x="7269" y="2151"/>
                    </a:cubicBezTo>
                    <a:cubicBezTo>
                      <a:pt x="7169" y="2126"/>
                      <a:pt x="7068" y="2126"/>
                      <a:pt x="6968" y="2126"/>
                    </a:cubicBezTo>
                    <a:cubicBezTo>
                      <a:pt x="6342" y="1975"/>
                      <a:pt x="5715" y="1850"/>
                      <a:pt x="5088" y="1700"/>
                    </a:cubicBezTo>
                    <a:cubicBezTo>
                      <a:pt x="4712" y="1599"/>
                      <a:pt x="4362" y="1499"/>
                      <a:pt x="4011" y="1349"/>
                    </a:cubicBezTo>
                    <a:cubicBezTo>
                      <a:pt x="3484" y="1349"/>
                      <a:pt x="3058" y="1073"/>
                      <a:pt x="2582" y="948"/>
                    </a:cubicBezTo>
                    <a:cubicBezTo>
                      <a:pt x="2432" y="923"/>
                      <a:pt x="2256" y="923"/>
                      <a:pt x="2081" y="898"/>
                    </a:cubicBezTo>
                    <a:cubicBezTo>
                      <a:pt x="2031" y="872"/>
                      <a:pt x="1956" y="847"/>
                      <a:pt x="1880" y="822"/>
                    </a:cubicBezTo>
                    <a:cubicBezTo>
                      <a:pt x="1755" y="772"/>
                      <a:pt x="1680" y="722"/>
                      <a:pt x="1580" y="647"/>
                    </a:cubicBezTo>
                    <a:cubicBezTo>
                      <a:pt x="1504" y="572"/>
                      <a:pt x="1379" y="547"/>
                      <a:pt x="1279" y="522"/>
                    </a:cubicBezTo>
                    <a:cubicBezTo>
                      <a:pt x="1179" y="471"/>
                      <a:pt x="1078" y="421"/>
                      <a:pt x="978" y="396"/>
                    </a:cubicBezTo>
                    <a:cubicBezTo>
                      <a:pt x="903" y="346"/>
                      <a:pt x="828" y="321"/>
                      <a:pt x="753" y="296"/>
                    </a:cubicBezTo>
                    <a:cubicBezTo>
                      <a:pt x="627" y="221"/>
                      <a:pt x="502" y="196"/>
                      <a:pt x="377" y="196"/>
                    </a:cubicBezTo>
                    <a:cubicBezTo>
                      <a:pt x="276" y="196"/>
                      <a:pt x="201" y="246"/>
                      <a:pt x="126" y="296"/>
                    </a:cubicBezTo>
                    <a:cubicBezTo>
                      <a:pt x="101" y="396"/>
                      <a:pt x="76" y="497"/>
                      <a:pt x="76" y="597"/>
                    </a:cubicBezTo>
                    <a:cubicBezTo>
                      <a:pt x="126" y="1098"/>
                      <a:pt x="1" y="1624"/>
                      <a:pt x="151" y="2126"/>
                    </a:cubicBezTo>
                    <a:cubicBezTo>
                      <a:pt x="627" y="2552"/>
                      <a:pt x="1229" y="2702"/>
                      <a:pt x="1805" y="2928"/>
                    </a:cubicBezTo>
                    <a:cubicBezTo>
                      <a:pt x="3234" y="3454"/>
                      <a:pt x="4737" y="3680"/>
                      <a:pt x="6191" y="4156"/>
                    </a:cubicBezTo>
                    <a:cubicBezTo>
                      <a:pt x="7194" y="4156"/>
                      <a:pt x="8146" y="4431"/>
                      <a:pt x="9149" y="4557"/>
                    </a:cubicBezTo>
                    <a:cubicBezTo>
                      <a:pt x="11279" y="4807"/>
                      <a:pt x="13459" y="4883"/>
                      <a:pt x="15615" y="5008"/>
                    </a:cubicBezTo>
                    <a:cubicBezTo>
                      <a:pt x="16251" y="5048"/>
                      <a:pt x="16887" y="5065"/>
                      <a:pt x="17523" y="5065"/>
                    </a:cubicBezTo>
                    <a:cubicBezTo>
                      <a:pt x="19243" y="5065"/>
                      <a:pt x="20963" y="4942"/>
                      <a:pt x="22682" y="4832"/>
                    </a:cubicBezTo>
                    <a:cubicBezTo>
                      <a:pt x="25489" y="4682"/>
                      <a:pt x="28271" y="4181"/>
                      <a:pt x="31028" y="3554"/>
                    </a:cubicBezTo>
                    <a:cubicBezTo>
                      <a:pt x="31830" y="3279"/>
                      <a:pt x="32657" y="3028"/>
                      <a:pt x="33459" y="2702"/>
                    </a:cubicBezTo>
                    <a:cubicBezTo>
                      <a:pt x="35013" y="2101"/>
                      <a:pt x="35013" y="2076"/>
                      <a:pt x="35013" y="446"/>
                    </a:cubicBezTo>
                    <a:cubicBezTo>
                      <a:pt x="35013" y="346"/>
                      <a:pt x="35013" y="246"/>
                      <a:pt x="35013" y="146"/>
                    </a:cubicBezTo>
                    <a:cubicBezTo>
                      <a:pt x="34914" y="37"/>
                      <a:pt x="34814" y="0"/>
                      <a:pt x="347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Google Shape;2309;p48"/>
              <p:cNvSpPr/>
              <p:nvPr/>
            </p:nvSpPr>
            <p:spPr>
              <a:xfrm>
                <a:off x="5357925" y="3799975"/>
                <a:ext cx="237500" cy="225775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9031" extrusionOk="0">
                    <a:moveTo>
                      <a:pt x="405" y="1"/>
                    </a:moveTo>
                    <a:cubicBezTo>
                      <a:pt x="201" y="1"/>
                      <a:pt x="199" y="200"/>
                      <a:pt x="176" y="359"/>
                    </a:cubicBezTo>
                    <a:cubicBezTo>
                      <a:pt x="151" y="710"/>
                      <a:pt x="276" y="1086"/>
                      <a:pt x="101" y="1411"/>
                    </a:cubicBezTo>
                    <a:cubicBezTo>
                      <a:pt x="26" y="2364"/>
                      <a:pt x="1" y="3291"/>
                      <a:pt x="101" y="4244"/>
                    </a:cubicBezTo>
                    <a:cubicBezTo>
                      <a:pt x="276" y="5321"/>
                      <a:pt x="176" y="6424"/>
                      <a:pt x="151" y="7527"/>
                    </a:cubicBezTo>
                    <a:cubicBezTo>
                      <a:pt x="151" y="8204"/>
                      <a:pt x="402" y="8504"/>
                      <a:pt x="1028" y="8605"/>
                    </a:cubicBezTo>
                    <a:cubicBezTo>
                      <a:pt x="1354" y="8680"/>
                      <a:pt x="1680" y="8705"/>
                      <a:pt x="2031" y="8705"/>
                    </a:cubicBezTo>
                    <a:cubicBezTo>
                      <a:pt x="4387" y="8705"/>
                      <a:pt x="6717" y="8905"/>
                      <a:pt x="9073" y="9031"/>
                    </a:cubicBezTo>
                    <a:cubicBezTo>
                      <a:pt x="9324" y="6625"/>
                      <a:pt x="9324" y="4219"/>
                      <a:pt x="9499" y="1737"/>
                    </a:cubicBezTo>
                    <a:lnTo>
                      <a:pt x="9499" y="1737"/>
                    </a:lnTo>
                    <a:cubicBezTo>
                      <a:pt x="8920" y="2149"/>
                      <a:pt x="8532" y="2449"/>
                      <a:pt x="8098" y="2449"/>
                    </a:cubicBezTo>
                    <a:cubicBezTo>
                      <a:pt x="7688" y="2449"/>
                      <a:pt x="7236" y="2181"/>
                      <a:pt x="6542" y="1487"/>
                    </a:cubicBezTo>
                    <a:cubicBezTo>
                      <a:pt x="6467" y="1838"/>
                      <a:pt x="6367" y="2138"/>
                      <a:pt x="6291" y="2439"/>
                    </a:cubicBezTo>
                    <a:cubicBezTo>
                      <a:pt x="6160" y="2833"/>
                      <a:pt x="5921" y="3033"/>
                      <a:pt x="5631" y="3033"/>
                    </a:cubicBezTo>
                    <a:cubicBezTo>
                      <a:pt x="5479" y="3033"/>
                      <a:pt x="5312" y="2978"/>
                      <a:pt x="5139" y="2865"/>
                    </a:cubicBezTo>
                    <a:cubicBezTo>
                      <a:pt x="4863" y="2690"/>
                      <a:pt x="4738" y="2389"/>
                      <a:pt x="4537" y="2188"/>
                    </a:cubicBezTo>
                    <a:cubicBezTo>
                      <a:pt x="4336" y="1988"/>
                      <a:pt x="4311" y="1612"/>
                      <a:pt x="3860" y="1612"/>
                    </a:cubicBezTo>
                    <a:cubicBezTo>
                      <a:pt x="3860" y="2564"/>
                      <a:pt x="3835" y="3542"/>
                      <a:pt x="3560" y="4469"/>
                    </a:cubicBezTo>
                    <a:cubicBezTo>
                      <a:pt x="3359" y="5171"/>
                      <a:pt x="3159" y="5422"/>
                      <a:pt x="2632" y="5472"/>
                    </a:cubicBezTo>
                    <a:cubicBezTo>
                      <a:pt x="2589" y="5475"/>
                      <a:pt x="2546" y="5477"/>
                      <a:pt x="2504" y="5477"/>
                    </a:cubicBezTo>
                    <a:cubicBezTo>
                      <a:pt x="1960" y="5477"/>
                      <a:pt x="1511" y="5178"/>
                      <a:pt x="1279" y="4620"/>
                    </a:cubicBezTo>
                    <a:cubicBezTo>
                      <a:pt x="1103" y="4118"/>
                      <a:pt x="928" y="3617"/>
                      <a:pt x="853" y="3091"/>
                    </a:cubicBezTo>
                    <a:cubicBezTo>
                      <a:pt x="753" y="2063"/>
                      <a:pt x="602" y="1036"/>
                      <a:pt x="477" y="8"/>
                    </a:cubicBezTo>
                    <a:cubicBezTo>
                      <a:pt x="450" y="3"/>
                      <a:pt x="426" y="1"/>
                      <a:pt x="4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Google Shape;2310;p48"/>
              <p:cNvSpPr/>
              <p:nvPr/>
            </p:nvSpPr>
            <p:spPr>
              <a:xfrm>
                <a:off x="5350400" y="4059350"/>
                <a:ext cx="233750" cy="144700"/>
              </a:xfrm>
              <a:custGeom>
                <a:avLst/>
                <a:gdLst/>
                <a:ahLst/>
                <a:cxnLst/>
                <a:rect l="l" t="t" r="r" b="b"/>
                <a:pathLst>
                  <a:path w="9350" h="5788" extrusionOk="0">
                    <a:moveTo>
                      <a:pt x="8608" y="0"/>
                    </a:moveTo>
                    <a:cubicBezTo>
                      <a:pt x="8397" y="0"/>
                      <a:pt x="8179" y="34"/>
                      <a:pt x="7971" y="34"/>
                    </a:cubicBezTo>
                    <a:cubicBezTo>
                      <a:pt x="7812" y="68"/>
                      <a:pt x="7654" y="81"/>
                      <a:pt x="7496" y="81"/>
                    </a:cubicBezTo>
                    <a:cubicBezTo>
                      <a:pt x="7303" y="81"/>
                      <a:pt x="7111" y="62"/>
                      <a:pt x="6918" y="34"/>
                    </a:cubicBezTo>
                    <a:cubicBezTo>
                      <a:pt x="6606" y="86"/>
                      <a:pt x="6291" y="99"/>
                      <a:pt x="5975" y="99"/>
                    </a:cubicBezTo>
                    <a:cubicBezTo>
                      <a:pt x="5655" y="99"/>
                      <a:pt x="5333" y="86"/>
                      <a:pt x="5011" y="86"/>
                    </a:cubicBezTo>
                    <a:cubicBezTo>
                      <a:pt x="4728" y="86"/>
                      <a:pt x="4445" y="96"/>
                      <a:pt x="4161" y="134"/>
                    </a:cubicBezTo>
                    <a:cubicBezTo>
                      <a:pt x="3955" y="178"/>
                      <a:pt x="3744" y="188"/>
                      <a:pt x="3531" y="188"/>
                    </a:cubicBezTo>
                    <a:cubicBezTo>
                      <a:pt x="3330" y="188"/>
                      <a:pt x="3127" y="179"/>
                      <a:pt x="2924" y="179"/>
                    </a:cubicBezTo>
                    <a:cubicBezTo>
                      <a:pt x="2843" y="179"/>
                      <a:pt x="2763" y="180"/>
                      <a:pt x="2683" y="184"/>
                    </a:cubicBezTo>
                    <a:cubicBezTo>
                      <a:pt x="2633" y="186"/>
                      <a:pt x="2584" y="187"/>
                      <a:pt x="2535" y="187"/>
                    </a:cubicBezTo>
                    <a:cubicBezTo>
                      <a:pt x="2232" y="187"/>
                      <a:pt x="1927" y="161"/>
                      <a:pt x="1625" y="161"/>
                    </a:cubicBezTo>
                    <a:cubicBezTo>
                      <a:pt x="1198" y="161"/>
                      <a:pt x="776" y="212"/>
                      <a:pt x="377" y="460"/>
                    </a:cubicBezTo>
                    <a:cubicBezTo>
                      <a:pt x="51" y="1237"/>
                      <a:pt x="277" y="2064"/>
                      <a:pt x="151" y="2866"/>
                    </a:cubicBezTo>
                    <a:cubicBezTo>
                      <a:pt x="1" y="3392"/>
                      <a:pt x="101" y="3919"/>
                      <a:pt x="76" y="4445"/>
                    </a:cubicBezTo>
                    <a:cubicBezTo>
                      <a:pt x="76" y="5553"/>
                      <a:pt x="76" y="5786"/>
                      <a:pt x="753" y="5786"/>
                    </a:cubicBezTo>
                    <a:cubicBezTo>
                      <a:pt x="934" y="5786"/>
                      <a:pt x="1164" y="5769"/>
                      <a:pt x="1455" y="5748"/>
                    </a:cubicBezTo>
                    <a:cubicBezTo>
                      <a:pt x="1517" y="5745"/>
                      <a:pt x="1579" y="5743"/>
                      <a:pt x="1642" y="5743"/>
                    </a:cubicBezTo>
                    <a:cubicBezTo>
                      <a:pt x="1943" y="5743"/>
                      <a:pt x="2244" y="5779"/>
                      <a:pt x="2546" y="5779"/>
                    </a:cubicBezTo>
                    <a:cubicBezTo>
                      <a:pt x="2608" y="5779"/>
                      <a:pt x="2670" y="5777"/>
                      <a:pt x="2733" y="5773"/>
                    </a:cubicBezTo>
                    <a:cubicBezTo>
                      <a:pt x="2858" y="5773"/>
                      <a:pt x="2983" y="5748"/>
                      <a:pt x="3109" y="5748"/>
                    </a:cubicBezTo>
                    <a:cubicBezTo>
                      <a:pt x="3469" y="5712"/>
                      <a:pt x="3830" y="5699"/>
                      <a:pt x="4193" y="5699"/>
                    </a:cubicBezTo>
                    <a:cubicBezTo>
                      <a:pt x="5137" y="5699"/>
                      <a:pt x="6087" y="5788"/>
                      <a:pt x="7030" y="5788"/>
                    </a:cubicBezTo>
                    <a:cubicBezTo>
                      <a:pt x="7235" y="5788"/>
                      <a:pt x="7440" y="5784"/>
                      <a:pt x="7645" y="5773"/>
                    </a:cubicBezTo>
                    <a:cubicBezTo>
                      <a:pt x="8998" y="5723"/>
                      <a:pt x="8998" y="5773"/>
                      <a:pt x="9174" y="4470"/>
                    </a:cubicBezTo>
                    <a:cubicBezTo>
                      <a:pt x="9224" y="3092"/>
                      <a:pt x="9274" y="1688"/>
                      <a:pt x="9349" y="310"/>
                    </a:cubicBezTo>
                    <a:cubicBezTo>
                      <a:pt x="9138" y="56"/>
                      <a:pt x="8879" y="0"/>
                      <a:pt x="8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Google Shape;2311;p48"/>
              <p:cNvSpPr/>
              <p:nvPr/>
            </p:nvSpPr>
            <p:spPr>
              <a:xfrm>
                <a:off x="5359800" y="3906050"/>
                <a:ext cx="226850" cy="158025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6321" extrusionOk="0">
                    <a:moveTo>
                      <a:pt x="26" y="1"/>
                    </a:moveTo>
                    <a:cubicBezTo>
                      <a:pt x="26" y="2006"/>
                      <a:pt x="1" y="4011"/>
                      <a:pt x="1" y="5991"/>
                    </a:cubicBezTo>
                    <a:cubicBezTo>
                      <a:pt x="478" y="6258"/>
                      <a:pt x="971" y="6321"/>
                      <a:pt x="1471" y="6321"/>
                    </a:cubicBezTo>
                    <a:cubicBezTo>
                      <a:pt x="1906" y="6321"/>
                      <a:pt x="2346" y="6273"/>
                      <a:pt x="2784" y="6273"/>
                    </a:cubicBezTo>
                    <a:cubicBezTo>
                      <a:pt x="2926" y="6273"/>
                      <a:pt x="3068" y="6278"/>
                      <a:pt x="3209" y="6291"/>
                    </a:cubicBezTo>
                    <a:cubicBezTo>
                      <a:pt x="4044" y="6225"/>
                      <a:pt x="4880" y="6225"/>
                      <a:pt x="5723" y="6225"/>
                    </a:cubicBezTo>
                    <a:cubicBezTo>
                      <a:pt x="6144" y="6225"/>
                      <a:pt x="6567" y="6225"/>
                      <a:pt x="6993" y="6216"/>
                    </a:cubicBezTo>
                    <a:cubicBezTo>
                      <a:pt x="7115" y="6193"/>
                      <a:pt x="7238" y="6185"/>
                      <a:pt x="7363" y="6185"/>
                    </a:cubicBezTo>
                    <a:cubicBezTo>
                      <a:pt x="7607" y="6185"/>
                      <a:pt x="7856" y="6214"/>
                      <a:pt x="8101" y="6214"/>
                    </a:cubicBezTo>
                    <a:cubicBezTo>
                      <a:pt x="8405" y="6214"/>
                      <a:pt x="8702" y="6169"/>
                      <a:pt x="8973" y="5966"/>
                    </a:cubicBezTo>
                    <a:cubicBezTo>
                      <a:pt x="9023" y="5565"/>
                      <a:pt x="9074" y="5189"/>
                      <a:pt x="8998" y="4788"/>
                    </a:cubicBezTo>
                    <a:cubicBezTo>
                      <a:pt x="8649" y="4475"/>
                      <a:pt x="8272" y="4283"/>
                      <a:pt x="7838" y="4283"/>
                    </a:cubicBezTo>
                    <a:cubicBezTo>
                      <a:pt x="7681" y="4283"/>
                      <a:pt x="7517" y="4308"/>
                      <a:pt x="7344" y="4362"/>
                    </a:cubicBezTo>
                    <a:cubicBezTo>
                      <a:pt x="7258" y="4394"/>
                      <a:pt x="7163" y="4403"/>
                      <a:pt x="7065" y="4403"/>
                    </a:cubicBezTo>
                    <a:cubicBezTo>
                      <a:pt x="6933" y="4403"/>
                      <a:pt x="6796" y="4387"/>
                      <a:pt x="6668" y="4387"/>
                    </a:cubicBezTo>
                    <a:cubicBezTo>
                      <a:pt x="5265" y="4387"/>
                      <a:pt x="3880" y="4139"/>
                      <a:pt x="2484" y="4139"/>
                    </a:cubicBezTo>
                    <a:cubicBezTo>
                      <a:pt x="2158" y="4139"/>
                      <a:pt x="1832" y="4153"/>
                      <a:pt x="1505" y="4186"/>
                    </a:cubicBezTo>
                    <a:cubicBezTo>
                      <a:pt x="1488" y="4188"/>
                      <a:pt x="1471" y="4189"/>
                      <a:pt x="1455" y="4189"/>
                    </a:cubicBezTo>
                    <a:cubicBezTo>
                      <a:pt x="1221" y="4189"/>
                      <a:pt x="985" y="4034"/>
                      <a:pt x="728" y="4011"/>
                    </a:cubicBezTo>
                    <a:cubicBezTo>
                      <a:pt x="302" y="3986"/>
                      <a:pt x="201" y="3735"/>
                      <a:pt x="201" y="3334"/>
                    </a:cubicBezTo>
                    <a:cubicBezTo>
                      <a:pt x="226" y="2532"/>
                      <a:pt x="226" y="1755"/>
                      <a:pt x="201" y="953"/>
                    </a:cubicBezTo>
                    <a:cubicBezTo>
                      <a:pt x="201" y="627"/>
                      <a:pt x="302" y="276"/>
                      <a:pt x="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Google Shape;2312;p48"/>
              <p:cNvSpPr/>
              <p:nvPr/>
            </p:nvSpPr>
            <p:spPr>
              <a:xfrm>
                <a:off x="4952550" y="3710550"/>
                <a:ext cx="20427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8171" h="3435" extrusionOk="0">
                    <a:moveTo>
                      <a:pt x="125" y="1"/>
                    </a:moveTo>
                    <a:cubicBezTo>
                      <a:pt x="25" y="51"/>
                      <a:pt x="0" y="101"/>
                      <a:pt x="50" y="176"/>
                    </a:cubicBezTo>
                    <a:cubicBezTo>
                      <a:pt x="100" y="252"/>
                      <a:pt x="100" y="302"/>
                      <a:pt x="75" y="352"/>
                    </a:cubicBezTo>
                    <a:cubicBezTo>
                      <a:pt x="150" y="1455"/>
                      <a:pt x="952" y="2106"/>
                      <a:pt x="1654" y="2783"/>
                    </a:cubicBezTo>
                    <a:cubicBezTo>
                      <a:pt x="1729" y="2833"/>
                      <a:pt x="1805" y="2883"/>
                      <a:pt x="1880" y="2933"/>
                    </a:cubicBezTo>
                    <a:cubicBezTo>
                      <a:pt x="1980" y="2983"/>
                      <a:pt x="2105" y="3034"/>
                      <a:pt x="2231" y="3084"/>
                    </a:cubicBezTo>
                    <a:cubicBezTo>
                      <a:pt x="2306" y="3134"/>
                      <a:pt x="2381" y="3159"/>
                      <a:pt x="2456" y="3184"/>
                    </a:cubicBezTo>
                    <a:cubicBezTo>
                      <a:pt x="2607" y="3209"/>
                      <a:pt x="2757" y="3284"/>
                      <a:pt x="2907" y="3334"/>
                    </a:cubicBezTo>
                    <a:cubicBezTo>
                      <a:pt x="2957" y="3359"/>
                      <a:pt x="3008" y="3359"/>
                      <a:pt x="3033" y="3384"/>
                    </a:cubicBezTo>
                    <a:cubicBezTo>
                      <a:pt x="3083" y="3384"/>
                      <a:pt x="3108" y="3384"/>
                      <a:pt x="3158" y="3410"/>
                    </a:cubicBezTo>
                    <a:cubicBezTo>
                      <a:pt x="3258" y="3410"/>
                      <a:pt x="3333" y="3435"/>
                      <a:pt x="3434" y="3435"/>
                    </a:cubicBezTo>
                    <a:cubicBezTo>
                      <a:pt x="3609" y="3435"/>
                      <a:pt x="3784" y="3435"/>
                      <a:pt x="3985" y="3384"/>
                    </a:cubicBezTo>
                    <a:cubicBezTo>
                      <a:pt x="5338" y="2858"/>
                      <a:pt x="6416" y="1856"/>
                      <a:pt x="7669" y="1179"/>
                    </a:cubicBezTo>
                    <a:cubicBezTo>
                      <a:pt x="7744" y="1104"/>
                      <a:pt x="7795" y="1004"/>
                      <a:pt x="7845" y="928"/>
                    </a:cubicBezTo>
                    <a:cubicBezTo>
                      <a:pt x="8170" y="352"/>
                      <a:pt x="8095" y="227"/>
                      <a:pt x="7494" y="202"/>
                    </a:cubicBezTo>
                    <a:cubicBezTo>
                      <a:pt x="7427" y="193"/>
                      <a:pt x="7360" y="190"/>
                      <a:pt x="7293" y="190"/>
                    </a:cubicBezTo>
                    <a:cubicBezTo>
                      <a:pt x="7160" y="190"/>
                      <a:pt x="7026" y="202"/>
                      <a:pt x="6892" y="202"/>
                    </a:cubicBezTo>
                    <a:cubicBezTo>
                      <a:pt x="4812" y="176"/>
                      <a:pt x="2707" y="176"/>
                      <a:pt x="627" y="151"/>
                    </a:cubicBezTo>
                    <a:lnTo>
                      <a:pt x="1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Google Shape;2313;p48"/>
              <p:cNvSpPr/>
              <p:nvPr/>
            </p:nvSpPr>
            <p:spPr>
              <a:xfrm>
                <a:off x="4616700" y="4195050"/>
                <a:ext cx="962425" cy="1028100"/>
              </a:xfrm>
              <a:custGeom>
                <a:avLst/>
                <a:gdLst/>
                <a:ahLst/>
                <a:cxnLst/>
                <a:rect l="l" t="t" r="r" b="b"/>
                <a:pathLst>
                  <a:path w="38497" h="41124" extrusionOk="0">
                    <a:moveTo>
                      <a:pt x="34344" y="32862"/>
                    </a:moveTo>
                    <a:cubicBezTo>
                      <a:pt x="34797" y="32862"/>
                      <a:pt x="35194" y="33042"/>
                      <a:pt x="35464" y="33403"/>
                    </a:cubicBezTo>
                    <a:cubicBezTo>
                      <a:pt x="35940" y="33980"/>
                      <a:pt x="35840" y="35082"/>
                      <a:pt x="35289" y="35709"/>
                    </a:cubicBezTo>
                    <a:cubicBezTo>
                      <a:pt x="35088" y="35960"/>
                      <a:pt x="34737" y="36110"/>
                      <a:pt x="34687" y="36461"/>
                    </a:cubicBezTo>
                    <a:cubicBezTo>
                      <a:pt x="34737" y="36536"/>
                      <a:pt x="34813" y="36586"/>
                      <a:pt x="34863" y="36661"/>
                    </a:cubicBezTo>
                    <a:cubicBezTo>
                      <a:pt x="34788" y="36586"/>
                      <a:pt x="34712" y="36511"/>
                      <a:pt x="34637" y="36461"/>
                    </a:cubicBezTo>
                    <a:cubicBezTo>
                      <a:pt x="34595" y="36453"/>
                      <a:pt x="34551" y="36450"/>
                      <a:pt x="34505" y="36450"/>
                    </a:cubicBezTo>
                    <a:cubicBezTo>
                      <a:pt x="34414" y="36450"/>
                      <a:pt x="34320" y="36461"/>
                      <a:pt x="34236" y="36461"/>
                    </a:cubicBezTo>
                    <a:cubicBezTo>
                      <a:pt x="34208" y="36462"/>
                      <a:pt x="34181" y="36462"/>
                      <a:pt x="34154" y="36462"/>
                    </a:cubicBezTo>
                    <a:cubicBezTo>
                      <a:pt x="33095" y="36462"/>
                      <a:pt x="32351" y="35988"/>
                      <a:pt x="32131" y="35158"/>
                    </a:cubicBezTo>
                    <a:cubicBezTo>
                      <a:pt x="31930" y="34456"/>
                      <a:pt x="32507" y="33529"/>
                      <a:pt x="33384" y="33102"/>
                    </a:cubicBezTo>
                    <a:cubicBezTo>
                      <a:pt x="33715" y="32942"/>
                      <a:pt x="34042" y="32862"/>
                      <a:pt x="34344" y="32862"/>
                    </a:cubicBezTo>
                    <a:close/>
                    <a:moveTo>
                      <a:pt x="4411" y="1"/>
                    </a:moveTo>
                    <a:cubicBezTo>
                      <a:pt x="4255" y="1"/>
                      <a:pt x="4098" y="7"/>
                      <a:pt x="3935" y="20"/>
                    </a:cubicBezTo>
                    <a:cubicBezTo>
                      <a:pt x="3835" y="45"/>
                      <a:pt x="3735" y="70"/>
                      <a:pt x="3634" y="95"/>
                    </a:cubicBezTo>
                    <a:cubicBezTo>
                      <a:pt x="3478" y="159"/>
                      <a:pt x="3323" y="180"/>
                      <a:pt x="3167" y="180"/>
                    </a:cubicBezTo>
                    <a:cubicBezTo>
                      <a:pt x="2835" y="180"/>
                      <a:pt x="2504" y="82"/>
                      <a:pt x="2173" y="82"/>
                    </a:cubicBezTo>
                    <a:cubicBezTo>
                      <a:pt x="2108" y="82"/>
                      <a:pt x="2044" y="86"/>
                      <a:pt x="1980" y="95"/>
                    </a:cubicBezTo>
                    <a:cubicBezTo>
                      <a:pt x="1799" y="155"/>
                      <a:pt x="1605" y="166"/>
                      <a:pt x="1410" y="166"/>
                    </a:cubicBezTo>
                    <a:cubicBezTo>
                      <a:pt x="1310" y="166"/>
                      <a:pt x="1209" y="163"/>
                      <a:pt x="1109" y="163"/>
                    </a:cubicBezTo>
                    <a:cubicBezTo>
                      <a:pt x="757" y="163"/>
                      <a:pt x="412" y="196"/>
                      <a:pt x="126" y="496"/>
                    </a:cubicBezTo>
                    <a:cubicBezTo>
                      <a:pt x="0" y="1423"/>
                      <a:pt x="226" y="2350"/>
                      <a:pt x="251" y="3278"/>
                    </a:cubicBezTo>
                    <a:cubicBezTo>
                      <a:pt x="326" y="5834"/>
                      <a:pt x="426" y="8416"/>
                      <a:pt x="552" y="10972"/>
                    </a:cubicBezTo>
                    <a:cubicBezTo>
                      <a:pt x="702" y="14406"/>
                      <a:pt x="878" y="17814"/>
                      <a:pt x="1028" y="21248"/>
                    </a:cubicBezTo>
                    <a:cubicBezTo>
                      <a:pt x="1153" y="23729"/>
                      <a:pt x="1153" y="26235"/>
                      <a:pt x="1329" y="28716"/>
                    </a:cubicBezTo>
                    <a:cubicBezTo>
                      <a:pt x="1504" y="31599"/>
                      <a:pt x="1654" y="34456"/>
                      <a:pt x="1705" y="37313"/>
                    </a:cubicBezTo>
                    <a:cubicBezTo>
                      <a:pt x="1780" y="37639"/>
                      <a:pt x="1930" y="37915"/>
                      <a:pt x="2306" y="38015"/>
                    </a:cubicBezTo>
                    <a:cubicBezTo>
                      <a:pt x="2757" y="38140"/>
                      <a:pt x="3133" y="38441"/>
                      <a:pt x="3534" y="38666"/>
                    </a:cubicBezTo>
                    <a:cubicBezTo>
                      <a:pt x="4336" y="38792"/>
                      <a:pt x="5138" y="39042"/>
                      <a:pt x="5915" y="39268"/>
                    </a:cubicBezTo>
                    <a:cubicBezTo>
                      <a:pt x="6091" y="39293"/>
                      <a:pt x="6266" y="39343"/>
                      <a:pt x="6467" y="39368"/>
                    </a:cubicBezTo>
                    <a:cubicBezTo>
                      <a:pt x="6592" y="39368"/>
                      <a:pt x="6692" y="39393"/>
                      <a:pt x="6817" y="39443"/>
                    </a:cubicBezTo>
                    <a:cubicBezTo>
                      <a:pt x="6893" y="39468"/>
                      <a:pt x="6968" y="39493"/>
                      <a:pt x="7043" y="39519"/>
                    </a:cubicBezTo>
                    <a:cubicBezTo>
                      <a:pt x="7243" y="39544"/>
                      <a:pt x="7444" y="39569"/>
                      <a:pt x="7619" y="39644"/>
                    </a:cubicBezTo>
                    <a:cubicBezTo>
                      <a:pt x="7695" y="39669"/>
                      <a:pt x="7770" y="39694"/>
                      <a:pt x="7870" y="39719"/>
                    </a:cubicBezTo>
                    <a:cubicBezTo>
                      <a:pt x="8096" y="39769"/>
                      <a:pt x="8346" y="39819"/>
                      <a:pt x="8572" y="39895"/>
                    </a:cubicBezTo>
                    <a:cubicBezTo>
                      <a:pt x="9073" y="39995"/>
                      <a:pt x="9624" y="39970"/>
                      <a:pt x="10126" y="40095"/>
                    </a:cubicBezTo>
                    <a:cubicBezTo>
                      <a:pt x="10201" y="40120"/>
                      <a:pt x="10301" y="40145"/>
                      <a:pt x="10376" y="40170"/>
                    </a:cubicBezTo>
                    <a:cubicBezTo>
                      <a:pt x="10477" y="40195"/>
                      <a:pt x="10577" y="40195"/>
                      <a:pt x="10652" y="40220"/>
                    </a:cubicBezTo>
                    <a:cubicBezTo>
                      <a:pt x="11063" y="40289"/>
                      <a:pt x="11454" y="40399"/>
                      <a:pt x="11880" y="40399"/>
                    </a:cubicBezTo>
                    <a:cubicBezTo>
                      <a:pt x="11921" y="40399"/>
                      <a:pt x="11963" y="40398"/>
                      <a:pt x="12005" y="40396"/>
                    </a:cubicBezTo>
                    <a:cubicBezTo>
                      <a:pt x="12076" y="40393"/>
                      <a:pt x="12147" y="40392"/>
                      <a:pt x="12217" y="40392"/>
                    </a:cubicBezTo>
                    <a:cubicBezTo>
                      <a:pt x="12823" y="40392"/>
                      <a:pt x="13429" y="40484"/>
                      <a:pt x="14036" y="40596"/>
                    </a:cubicBezTo>
                    <a:cubicBezTo>
                      <a:pt x="14136" y="40621"/>
                      <a:pt x="14236" y="40621"/>
                      <a:pt x="14361" y="40621"/>
                    </a:cubicBezTo>
                    <a:cubicBezTo>
                      <a:pt x="15439" y="40747"/>
                      <a:pt x="16517" y="40822"/>
                      <a:pt x="17594" y="40822"/>
                    </a:cubicBezTo>
                    <a:lnTo>
                      <a:pt x="19700" y="40822"/>
                    </a:lnTo>
                    <a:cubicBezTo>
                      <a:pt x="19758" y="40830"/>
                      <a:pt x="19817" y="40833"/>
                      <a:pt x="19876" y="40833"/>
                    </a:cubicBezTo>
                    <a:cubicBezTo>
                      <a:pt x="20288" y="40833"/>
                      <a:pt x="20712" y="40666"/>
                      <a:pt x="21123" y="40666"/>
                    </a:cubicBezTo>
                    <a:cubicBezTo>
                      <a:pt x="21409" y="40666"/>
                      <a:pt x="21690" y="40747"/>
                      <a:pt x="21955" y="41022"/>
                    </a:cubicBezTo>
                    <a:cubicBezTo>
                      <a:pt x="22068" y="41093"/>
                      <a:pt x="22197" y="41124"/>
                      <a:pt x="22329" y="41124"/>
                    </a:cubicBezTo>
                    <a:cubicBezTo>
                      <a:pt x="22430" y="41124"/>
                      <a:pt x="22534" y="41105"/>
                      <a:pt x="22632" y="41072"/>
                    </a:cubicBezTo>
                    <a:cubicBezTo>
                      <a:pt x="22732" y="41047"/>
                      <a:pt x="22807" y="40997"/>
                      <a:pt x="22883" y="40947"/>
                    </a:cubicBezTo>
                    <a:cubicBezTo>
                      <a:pt x="23635" y="40396"/>
                      <a:pt x="24512" y="40571"/>
                      <a:pt x="25364" y="40471"/>
                    </a:cubicBezTo>
                    <a:cubicBezTo>
                      <a:pt x="25615" y="40396"/>
                      <a:pt x="25890" y="40396"/>
                      <a:pt x="26166" y="40371"/>
                    </a:cubicBezTo>
                    <a:cubicBezTo>
                      <a:pt x="26485" y="40371"/>
                      <a:pt x="26814" y="40229"/>
                      <a:pt x="27140" y="40229"/>
                    </a:cubicBezTo>
                    <a:cubicBezTo>
                      <a:pt x="27327" y="40229"/>
                      <a:pt x="27512" y="40275"/>
                      <a:pt x="27695" y="40421"/>
                    </a:cubicBezTo>
                    <a:cubicBezTo>
                      <a:pt x="27768" y="40450"/>
                      <a:pt x="27842" y="40462"/>
                      <a:pt x="27920" y="40462"/>
                    </a:cubicBezTo>
                    <a:cubicBezTo>
                      <a:pt x="27975" y="40462"/>
                      <a:pt x="28033" y="40456"/>
                      <a:pt x="28096" y="40446"/>
                    </a:cubicBezTo>
                    <a:cubicBezTo>
                      <a:pt x="28371" y="40245"/>
                      <a:pt x="28647" y="39995"/>
                      <a:pt x="28998" y="39920"/>
                    </a:cubicBezTo>
                    <a:cubicBezTo>
                      <a:pt x="29236" y="39807"/>
                      <a:pt x="29474" y="39719"/>
                      <a:pt x="29703" y="39719"/>
                    </a:cubicBezTo>
                    <a:cubicBezTo>
                      <a:pt x="29932" y="39719"/>
                      <a:pt x="30151" y="39807"/>
                      <a:pt x="30351" y="40045"/>
                    </a:cubicBezTo>
                    <a:cubicBezTo>
                      <a:pt x="30455" y="40077"/>
                      <a:pt x="30550" y="40093"/>
                      <a:pt x="30640" y="40093"/>
                    </a:cubicBezTo>
                    <a:cubicBezTo>
                      <a:pt x="30833" y="40093"/>
                      <a:pt x="30999" y="40016"/>
                      <a:pt x="31153" y="39844"/>
                    </a:cubicBezTo>
                    <a:cubicBezTo>
                      <a:pt x="31354" y="39401"/>
                      <a:pt x="31644" y="39268"/>
                      <a:pt x="31972" y="39268"/>
                    </a:cubicBezTo>
                    <a:cubicBezTo>
                      <a:pt x="32220" y="39268"/>
                      <a:pt x="32488" y="39343"/>
                      <a:pt x="32757" y="39418"/>
                    </a:cubicBezTo>
                    <a:cubicBezTo>
                      <a:pt x="32908" y="39393"/>
                      <a:pt x="33008" y="39318"/>
                      <a:pt x="33108" y="39193"/>
                    </a:cubicBezTo>
                    <a:cubicBezTo>
                      <a:pt x="33309" y="38591"/>
                      <a:pt x="34236" y="38867"/>
                      <a:pt x="34387" y="38165"/>
                    </a:cubicBezTo>
                    <a:cubicBezTo>
                      <a:pt x="34503" y="38262"/>
                      <a:pt x="34635" y="38299"/>
                      <a:pt x="34770" y="38299"/>
                    </a:cubicBezTo>
                    <a:cubicBezTo>
                      <a:pt x="34809" y="38299"/>
                      <a:pt x="34848" y="38296"/>
                      <a:pt x="34888" y="38290"/>
                    </a:cubicBezTo>
                    <a:cubicBezTo>
                      <a:pt x="35063" y="38240"/>
                      <a:pt x="35239" y="38165"/>
                      <a:pt x="35414" y="38115"/>
                    </a:cubicBezTo>
                    <a:cubicBezTo>
                      <a:pt x="35890" y="37915"/>
                      <a:pt x="36392" y="37739"/>
                      <a:pt x="36717" y="37313"/>
                    </a:cubicBezTo>
                    <a:cubicBezTo>
                      <a:pt x="36818" y="36937"/>
                      <a:pt x="36793" y="36536"/>
                      <a:pt x="36742" y="36135"/>
                    </a:cubicBezTo>
                    <a:cubicBezTo>
                      <a:pt x="36793" y="35834"/>
                      <a:pt x="36893" y="35534"/>
                      <a:pt x="36893" y="35258"/>
                    </a:cubicBezTo>
                    <a:cubicBezTo>
                      <a:pt x="36943" y="32050"/>
                      <a:pt x="37168" y="28867"/>
                      <a:pt x="37319" y="25684"/>
                    </a:cubicBezTo>
                    <a:cubicBezTo>
                      <a:pt x="37444" y="22827"/>
                      <a:pt x="37595" y="19970"/>
                      <a:pt x="37695" y="17112"/>
                    </a:cubicBezTo>
                    <a:cubicBezTo>
                      <a:pt x="37820" y="14105"/>
                      <a:pt x="37920" y="11122"/>
                      <a:pt x="38096" y="8140"/>
                    </a:cubicBezTo>
                    <a:cubicBezTo>
                      <a:pt x="38221" y="6110"/>
                      <a:pt x="38271" y="4080"/>
                      <a:pt x="38346" y="2050"/>
                    </a:cubicBezTo>
                    <a:cubicBezTo>
                      <a:pt x="38472" y="1599"/>
                      <a:pt x="38497" y="1122"/>
                      <a:pt x="38346" y="646"/>
                    </a:cubicBezTo>
                    <a:cubicBezTo>
                      <a:pt x="38092" y="413"/>
                      <a:pt x="37784" y="395"/>
                      <a:pt x="37482" y="395"/>
                    </a:cubicBezTo>
                    <a:cubicBezTo>
                      <a:pt x="37427" y="395"/>
                      <a:pt x="37373" y="396"/>
                      <a:pt x="37319" y="396"/>
                    </a:cubicBezTo>
                    <a:cubicBezTo>
                      <a:pt x="35701" y="379"/>
                      <a:pt x="34096" y="327"/>
                      <a:pt x="32486" y="327"/>
                    </a:cubicBezTo>
                    <a:cubicBezTo>
                      <a:pt x="31726" y="327"/>
                      <a:pt x="30965" y="338"/>
                      <a:pt x="30201" y="370"/>
                    </a:cubicBezTo>
                    <a:cubicBezTo>
                      <a:pt x="30051" y="370"/>
                      <a:pt x="29900" y="345"/>
                      <a:pt x="29750" y="320"/>
                    </a:cubicBezTo>
                    <a:cubicBezTo>
                      <a:pt x="29600" y="320"/>
                      <a:pt x="29449" y="345"/>
                      <a:pt x="29324" y="446"/>
                    </a:cubicBezTo>
                    <a:cubicBezTo>
                      <a:pt x="29098" y="1198"/>
                      <a:pt x="29123" y="1974"/>
                      <a:pt x="29098" y="2726"/>
                    </a:cubicBezTo>
                    <a:cubicBezTo>
                      <a:pt x="29023" y="4155"/>
                      <a:pt x="28747" y="5508"/>
                      <a:pt x="28371" y="6862"/>
                    </a:cubicBezTo>
                    <a:cubicBezTo>
                      <a:pt x="28275" y="7223"/>
                      <a:pt x="28132" y="7515"/>
                      <a:pt x="27699" y="7515"/>
                    </a:cubicBezTo>
                    <a:cubicBezTo>
                      <a:pt x="27681" y="7515"/>
                      <a:pt x="27663" y="7514"/>
                      <a:pt x="27645" y="7513"/>
                    </a:cubicBezTo>
                    <a:cubicBezTo>
                      <a:pt x="27219" y="7513"/>
                      <a:pt x="26868" y="7363"/>
                      <a:pt x="26717" y="6912"/>
                    </a:cubicBezTo>
                    <a:cubicBezTo>
                      <a:pt x="26642" y="6686"/>
                      <a:pt x="26567" y="6461"/>
                      <a:pt x="26517" y="6235"/>
                    </a:cubicBezTo>
                    <a:cubicBezTo>
                      <a:pt x="26166" y="4581"/>
                      <a:pt x="26266" y="2927"/>
                      <a:pt x="26341" y="1248"/>
                    </a:cubicBezTo>
                    <a:cubicBezTo>
                      <a:pt x="26492" y="897"/>
                      <a:pt x="26442" y="621"/>
                      <a:pt x="26066" y="471"/>
                    </a:cubicBezTo>
                    <a:cubicBezTo>
                      <a:pt x="25965" y="446"/>
                      <a:pt x="25840" y="421"/>
                      <a:pt x="25740" y="396"/>
                    </a:cubicBezTo>
                    <a:lnTo>
                      <a:pt x="25113" y="396"/>
                    </a:lnTo>
                    <a:cubicBezTo>
                      <a:pt x="24512" y="396"/>
                      <a:pt x="23935" y="396"/>
                      <a:pt x="23359" y="370"/>
                    </a:cubicBezTo>
                    <a:cubicBezTo>
                      <a:pt x="23133" y="370"/>
                      <a:pt x="22933" y="370"/>
                      <a:pt x="22732" y="396"/>
                    </a:cubicBezTo>
                    <a:cubicBezTo>
                      <a:pt x="21830" y="508"/>
                      <a:pt x="20942" y="565"/>
                      <a:pt x="20047" y="565"/>
                    </a:cubicBezTo>
                    <a:cubicBezTo>
                      <a:pt x="19748" y="565"/>
                      <a:pt x="19449" y="558"/>
                      <a:pt x="19148" y="546"/>
                    </a:cubicBezTo>
                    <a:cubicBezTo>
                      <a:pt x="19098" y="521"/>
                      <a:pt x="19073" y="521"/>
                      <a:pt x="19023" y="521"/>
                    </a:cubicBezTo>
                    <a:lnTo>
                      <a:pt x="18873" y="521"/>
                    </a:lnTo>
                    <a:cubicBezTo>
                      <a:pt x="18712" y="521"/>
                      <a:pt x="18552" y="553"/>
                      <a:pt x="18379" y="553"/>
                    </a:cubicBezTo>
                    <a:cubicBezTo>
                      <a:pt x="18335" y="553"/>
                      <a:pt x="18291" y="551"/>
                      <a:pt x="18246" y="546"/>
                    </a:cubicBezTo>
                    <a:cubicBezTo>
                      <a:pt x="18171" y="546"/>
                      <a:pt x="18096" y="546"/>
                      <a:pt x="17995" y="571"/>
                    </a:cubicBezTo>
                    <a:cubicBezTo>
                      <a:pt x="17820" y="596"/>
                      <a:pt x="17670" y="596"/>
                      <a:pt x="17494" y="596"/>
                    </a:cubicBezTo>
                    <a:cubicBezTo>
                      <a:pt x="17417" y="599"/>
                      <a:pt x="17340" y="601"/>
                      <a:pt x="17262" y="601"/>
                    </a:cubicBezTo>
                    <a:cubicBezTo>
                      <a:pt x="16763" y="601"/>
                      <a:pt x="16264" y="536"/>
                      <a:pt x="15765" y="471"/>
                    </a:cubicBezTo>
                    <a:cubicBezTo>
                      <a:pt x="15289" y="446"/>
                      <a:pt x="14838" y="370"/>
                      <a:pt x="14361" y="370"/>
                    </a:cubicBezTo>
                    <a:cubicBezTo>
                      <a:pt x="14089" y="376"/>
                      <a:pt x="13818" y="378"/>
                      <a:pt x="13546" y="378"/>
                    </a:cubicBezTo>
                    <a:cubicBezTo>
                      <a:pt x="11342" y="378"/>
                      <a:pt x="9155" y="215"/>
                      <a:pt x="6968" y="170"/>
                    </a:cubicBezTo>
                    <a:cubicBezTo>
                      <a:pt x="6692" y="170"/>
                      <a:pt x="6423" y="189"/>
                      <a:pt x="6156" y="189"/>
                    </a:cubicBezTo>
                    <a:cubicBezTo>
                      <a:pt x="5890" y="189"/>
                      <a:pt x="5627" y="170"/>
                      <a:pt x="5364" y="95"/>
                    </a:cubicBezTo>
                    <a:cubicBezTo>
                      <a:pt x="5213" y="45"/>
                      <a:pt x="5038" y="20"/>
                      <a:pt x="4888" y="20"/>
                    </a:cubicBezTo>
                    <a:cubicBezTo>
                      <a:pt x="4725" y="7"/>
                      <a:pt x="4568" y="1"/>
                      <a:pt x="44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Google Shape;2314;p48"/>
              <p:cNvSpPr/>
              <p:nvPr/>
            </p:nvSpPr>
            <p:spPr>
              <a:xfrm>
                <a:off x="5309675" y="3980625"/>
                <a:ext cx="13825" cy="50775"/>
              </a:xfrm>
              <a:custGeom>
                <a:avLst/>
                <a:gdLst/>
                <a:ahLst/>
                <a:cxnLst/>
                <a:rect l="l" t="t" r="r" b="b"/>
                <a:pathLst>
                  <a:path w="553" h="2031" extrusionOk="0">
                    <a:moveTo>
                      <a:pt x="402" y="0"/>
                    </a:moveTo>
                    <a:lnTo>
                      <a:pt x="402" y="0"/>
                    </a:lnTo>
                    <a:cubicBezTo>
                      <a:pt x="1" y="652"/>
                      <a:pt x="251" y="1353"/>
                      <a:pt x="226" y="2030"/>
                    </a:cubicBezTo>
                    <a:cubicBezTo>
                      <a:pt x="552" y="1379"/>
                      <a:pt x="377" y="677"/>
                      <a:pt x="402" y="0"/>
                    </a:cubicBezTo>
                    <a:close/>
                  </a:path>
                </a:pathLst>
              </a:custGeom>
              <a:solidFill>
                <a:srgbClr val="6D677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48"/>
              <p:cNvSpPr/>
              <p:nvPr/>
            </p:nvSpPr>
            <p:spPr>
              <a:xfrm>
                <a:off x="5313450" y="3960575"/>
                <a:ext cx="8150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326" h="602" extrusionOk="0">
                    <a:moveTo>
                      <a:pt x="251" y="0"/>
                    </a:moveTo>
                    <a:cubicBezTo>
                      <a:pt x="0" y="226"/>
                      <a:pt x="0" y="426"/>
                      <a:pt x="251" y="602"/>
                    </a:cubicBezTo>
                    <a:cubicBezTo>
                      <a:pt x="326" y="401"/>
                      <a:pt x="301" y="201"/>
                      <a:pt x="251" y="0"/>
                    </a:cubicBezTo>
                    <a:close/>
                  </a:path>
                </a:pathLst>
              </a:custGeom>
              <a:solidFill>
                <a:srgbClr val="6D677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48"/>
              <p:cNvSpPr/>
              <p:nvPr/>
            </p:nvSpPr>
            <p:spPr>
              <a:xfrm>
                <a:off x="4740150" y="4237500"/>
                <a:ext cx="83350" cy="89100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3564" extrusionOk="0">
                    <a:moveTo>
                      <a:pt x="1647" y="0"/>
                    </a:moveTo>
                    <a:cubicBezTo>
                      <a:pt x="878" y="0"/>
                      <a:pt x="0" y="888"/>
                      <a:pt x="25" y="1580"/>
                    </a:cubicBezTo>
                    <a:cubicBezTo>
                      <a:pt x="73" y="2618"/>
                      <a:pt x="959" y="3564"/>
                      <a:pt x="1876" y="3564"/>
                    </a:cubicBezTo>
                    <a:cubicBezTo>
                      <a:pt x="1911" y="3564"/>
                      <a:pt x="1945" y="3562"/>
                      <a:pt x="1980" y="3560"/>
                    </a:cubicBezTo>
                    <a:cubicBezTo>
                      <a:pt x="2807" y="3510"/>
                      <a:pt x="3333" y="2808"/>
                      <a:pt x="3283" y="1780"/>
                    </a:cubicBezTo>
                    <a:cubicBezTo>
                      <a:pt x="3233" y="327"/>
                      <a:pt x="2707" y="26"/>
                      <a:pt x="1679" y="1"/>
                    </a:cubicBezTo>
                    <a:cubicBezTo>
                      <a:pt x="1668" y="0"/>
                      <a:pt x="1658" y="0"/>
                      <a:pt x="16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48"/>
              <p:cNvSpPr/>
              <p:nvPr/>
            </p:nvSpPr>
            <p:spPr>
              <a:xfrm>
                <a:off x="5380475" y="4236250"/>
                <a:ext cx="80225" cy="89025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3561" extrusionOk="0">
                    <a:moveTo>
                      <a:pt x="1655" y="1"/>
                    </a:moveTo>
                    <a:cubicBezTo>
                      <a:pt x="703" y="1"/>
                      <a:pt x="1" y="878"/>
                      <a:pt x="1" y="2006"/>
                    </a:cubicBezTo>
                    <a:cubicBezTo>
                      <a:pt x="1" y="2808"/>
                      <a:pt x="803" y="3560"/>
                      <a:pt x="1655" y="3560"/>
                    </a:cubicBezTo>
                    <a:cubicBezTo>
                      <a:pt x="1667" y="3560"/>
                      <a:pt x="1679" y="3560"/>
                      <a:pt x="1691" y="3560"/>
                    </a:cubicBezTo>
                    <a:cubicBezTo>
                      <a:pt x="2503" y="3560"/>
                      <a:pt x="3209" y="2720"/>
                      <a:pt x="3209" y="1830"/>
                    </a:cubicBezTo>
                    <a:cubicBezTo>
                      <a:pt x="3209" y="753"/>
                      <a:pt x="2557" y="1"/>
                      <a:pt x="16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48"/>
              <p:cNvSpPr/>
              <p:nvPr/>
            </p:nvSpPr>
            <p:spPr>
              <a:xfrm>
                <a:off x="5194400" y="4481875"/>
                <a:ext cx="55775" cy="60175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2407" extrusionOk="0">
                    <a:moveTo>
                      <a:pt x="1228" y="0"/>
                    </a:moveTo>
                    <a:cubicBezTo>
                      <a:pt x="627" y="0"/>
                      <a:pt x="50" y="502"/>
                      <a:pt x="25" y="1078"/>
                    </a:cubicBezTo>
                    <a:cubicBezTo>
                      <a:pt x="0" y="1604"/>
                      <a:pt x="602" y="2381"/>
                      <a:pt x="1028" y="2406"/>
                    </a:cubicBezTo>
                    <a:cubicBezTo>
                      <a:pt x="1529" y="2406"/>
                      <a:pt x="2156" y="1855"/>
                      <a:pt x="2181" y="1354"/>
                    </a:cubicBezTo>
                    <a:cubicBezTo>
                      <a:pt x="2231" y="577"/>
                      <a:pt x="1830" y="25"/>
                      <a:pt x="12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48"/>
              <p:cNvSpPr/>
              <p:nvPr/>
            </p:nvSpPr>
            <p:spPr>
              <a:xfrm>
                <a:off x="5296525" y="4557675"/>
                <a:ext cx="43875" cy="3912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565" extrusionOk="0">
                    <a:moveTo>
                      <a:pt x="1003" y="1"/>
                    </a:moveTo>
                    <a:cubicBezTo>
                      <a:pt x="527" y="26"/>
                      <a:pt x="0" y="502"/>
                      <a:pt x="0" y="903"/>
                    </a:cubicBezTo>
                    <a:cubicBezTo>
                      <a:pt x="23" y="1223"/>
                      <a:pt x="46" y="1564"/>
                      <a:pt x="412" y="1564"/>
                    </a:cubicBezTo>
                    <a:cubicBezTo>
                      <a:pt x="447" y="1564"/>
                      <a:pt x="485" y="1561"/>
                      <a:pt x="527" y="1555"/>
                    </a:cubicBezTo>
                    <a:cubicBezTo>
                      <a:pt x="1203" y="1480"/>
                      <a:pt x="1755" y="1254"/>
                      <a:pt x="1730" y="803"/>
                    </a:cubicBezTo>
                    <a:cubicBezTo>
                      <a:pt x="1705" y="402"/>
                      <a:pt x="1354" y="1"/>
                      <a:pt x="10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48"/>
              <p:cNvSpPr/>
              <p:nvPr/>
            </p:nvSpPr>
            <p:spPr>
              <a:xfrm>
                <a:off x="4814075" y="4637250"/>
                <a:ext cx="43250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1406" extrusionOk="0">
                    <a:moveTo>
                      <a:pt x="752" y="1"/>
                    </a:moveTo>
                    <a:cubicBezTo>
                      <a:pt x="351" y="1"/>
                      <a:pt x="25" y="101"/>
                      <a:pt x="0" y="602"/>
                    </a:cubicBezTo>
                    <a:cubicBezTo>
                      <a:pt x="0" y="1039"/>
                      <a:pt x="376" y="1406"/>
                      <a:pt x="878" y="1406"/>
                    </a:cubicBezTo>
                    <a:cubicBezTo>
                      <a:pt x="894" y="1406"/>
                      <a:pt x="911" y="1405"/>
                      <a:pt x="927" y="1404"/>
                    </a:cubicBezTo>
                    <a:cubicBezTo>
                      <a:pt x="1328" y="1404"/>
                      <a:pt x="1729" y="1079"/>
                      <a:pt x="1729" y="803"/>
                    </a:cubicBezTo>
                    <a:cubicBezTo>
                      <a:pt x="1729" y="452"/>
                      <a:pt x="1178" y="1"/>
                      <a:pt x="7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Google Shape;2321;p48"/>
              <p:cNvSpPr/>
              <p:nvPr/>
            </p:nvSpPr>
            <p:spPr>
              <a:xfrm>
                <a:off x="5303425" y="4450525"/>
                <a:ext cx="27575" cy="29500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1180" extrusionOk="0">
                    <a:moveTo>
                      <a:pt x="512" y="0"/>
                    </a:moveTo>
                    <a:cubicBezTo>
                      <a:pt x="500" y="0"/>
                      <a:pt x="488" y="1"/>
                      <a:pt x="476" y="1"/>
                    </a:cubicBezTo>
                    <a:cubicBezTo>
                      <a:pt x="151" y="1"/>
                      <a:pt x="0" y="277"/>
                      <a:pt x="75" y="578"/>
                    </a:cubicBezTo>
                    <a:cubicBezTo>
                      <a:pt x="151" y="828"/>
                      <a:pt x="176" y="1179"/>
                      <a:pt x="552" y="1179"/>
                    </a:cubicBezTo>
                    <a:cubicBezTo>
                      <a:pt x="777" y="1079"/>
                      <a:pt x="1103" y="1029"/>
                      <a:pt x="953" y="728"/>
                    </a:cubicBezTo>
                    <a:cubicBezTo>
                      <a:pt x="855" y="459"/>
                      <a:pt x="948" y="0"/>
                      <a:pt x="5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48"/>
              <p:cNvSpPr/>
              <p:nvPr/>
            </p:nvSpPr>
            <p:spPr>
              <a:xfrm>
                <a:off x="5034000" y="4757975"/>
                <a:ext cx="10050" cy="462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185" extrusionOk="0">
                    <a:moveTo>
                      <a:pt x="298" y="1"/>
                    </a:moveTo>
                    <a:cubicBezTo>
                      <a:pt x="175" y="1"/>
                      <a:pt x="80" y="45"/>
                      <a:pt x="0" y="184"/>
                    </a:cubicBezTo>
                    <a:cubicBezTo>
                      <a:pt x="151" y="184"/>
                      <a:pt x="326" y="159"/>
                      <a:pt x="401" y="9"/>
                    </a:cubicBezTo>
                    <a:cubicBezTo>
                      <a:pt x="365" y="4"/>
                      <a:pt x="331" y="1"/>
                      <a:pt x="298" y="1"/>
                    </a:cubicBezTo>
                    <a:close/>
                  </a:path>
                </a:pathLst>
              </a:custGeom>
              <a:solidFill>
                <a:srgbClr val="6D667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48"/>
              <p:cNvSpPr/>
              <p:nvPr/>
            </p:nvSpPr>
            <p:spPr>
              <a:xfrm>
                <a:off x="4950650" y="3865900"/>
                <a:ext cx="34500" cy="33975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359" extrusionOk="0">
                    <a:moveTo>
                      <a:pt x="733" y="0"/>
                    </a:moveTo>
                    <a:cubicBezTo>
                      <a:pt x="393" y="0"/>
                      <a:pt x="145" y="175"/>
                      <a:pt x="51" y="504"/>
                    </a:cubicBezTo>
                    <a:cubicBezTo>
                      <a:pt x="1" y="805"/>
                      <a:pt x="502" y="1331"/>
                      <a:pt x="803" y="1356"/>
                    </a:cubicBezTo>
                    <a:cubicBezTo>
                      <a:pt x="822" y="1358"/>
                      <a:pt x="841" y="1358"/>
                      <a:pt x="859" y="1358"/>
                    </a:cubicBezTo>
                    <a:cubicBezTo>
                      <a:pt x="1125" y="1358"/>
                      <a:pt x="1281" y="1190"/>
                      <a:pt x="1304" y="955"/>
                    </a:cubicBezTo>
                    <a:cubicBezTo>
                      <a:pt x="1379" y="379"/>
                      <a:pt x="1154" y="3"/>
                      <a:pt x="803" y="3"/>
                    </a:cubicBezTo>
                    <a:cubicBezTo>
                      <a:pt x="779" y="1"/>
                      <a:pt x="756" y="0"/>
                      <a:pt x="7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48"/>
              <p:cNvSpPr/>
              <p:nvPr/>
            </p:nvSpPr>
            <p:spPr>
              <a:xfrm>
                <a:off x="4920575" y="4098400"/>
                <a:ext cx="33825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1306" extrusionOk="0">
                    <a:moveTo>
                      <a:pt x="918" y="50"/>
                    </a:moveTo>
                    <a:cubicBezTo>
                      <a:pt x="905" y="50"/>
                      <a:pt x="892" y="50"/>
                      <a:pt x="878" y="51"/>
                    </a:cubicBezTo>
                    <a:cubicBezTo>
                      <a:pt x="527" y="151"/>
                      <a:pt x="1" y="1"/>
                      <a:pt x="26" y="552"/>
                    </a:cubicBezTo>
                    <a:cubicBezTo>
                      <a:pt x="26" y="828"/>
                      <a:pt x="51" y="1254"/>
                      <a:pt x="527" y="1304"/>
                    </a:cubicBezTo>
                    <a:cubicBezTo>
                      <a:pt x="539" y="1305"/>
                      <a:pt x="551" y="1305"/>
                      <a:pt x="563" y="1305"/>
                    </a:cubicBezTo>
                    <a:cubicBezTo>
                      <a:pt x="931" y="1305"/>
                      <a:pt x="1353" y="941"/>
                      <a:pt x="1304" y="577"/>
                    </a:cubicBezTo>
                    <a:cubicBezTo>
                      <a:pt x="1280" y="337"/>
                      <a:pt x="1233" y="50"/>
                      <a:pt x="918" y="5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48"/>
              <p:cNvSpPr/>
              <p:nvPr/>
            </p:nvSpPr>
            <p:spPr>
              <a:xfrm>
                <a:off x="4664325" y="5144775"/>
                <a:ext cx="5025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27" extrusionOk="0">
                    <a:moveTo>
                      <a:pt x="72" y="1"/>
                    </a:moveTo>
                    <a:cubicBezTo>
                      <a:pt x="38" y="1"/>
                      <a:pt x="13" y="38"/>
                      <a:pt x="0" y="126"/>
                    </a:cubicBezTo>
                    <a:cubicBezTo>
                      <a:pt x="75" y="126"/>
                      <a:pt x="125" y="101"/>
                      <a:pt x="201" y="101"/>
                    </a:cubicBezTo>
                    <a:cubicBezTo>
                      <a:pt x="151" y="38"/>
                      <a:pt x="107" y="1"/>
                      <a:pt x="72" y="1"/>
                    </a:cubicBezTo>
                    <a:close/>
                  </a:path>
                </a:pathLst>
              </a:custGeom>
              <a:solidFill>
                <a:srgbClr val="DAB6F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48"/>
              <p:cNvSpPr/>
              <p:nvPr/>
            </p:nvSpPr>
            <p:spPr>
              <a:xfrm>
                <a:off x="5315950" y="4878975"/>
                <a:ext cx="134725" cy="119050"/>
              </a:xfrm>
              <a:custGeom>
                <a:avLst/>
                <a:gdLst/>
                <a:ahLst/>
                <a:cxnLst/>
                <a:rect l="l" t="t" r="r" b="b"/>
                <a:pathLst>
                  <a:path w="5389" h="4762" extrusionOk="0">
                    <a:moveTo>
                      <a:pt x="2532" y="0"/>
                    </a:moveTo>
                    <a:cubicBezTo>
                      <a:pt x="2482" y="0"/>
                      <a:pt x="2431" y="2"/>
                      <a:pt x="2381" y="6"/>
                    </a:cubicBezTo>
                    <a:cubicBezTo>
                      <a:pt x="1153" y="106"/>
                      <a:pt x="0" y="1234"/>
                      <a:pt x="101" y="2237"/>
                    </a:cubicBezTo>
                    <a:cubicBezTo>
                      <a:pt x="262" y="3965"/>
                      <a:pt x="1017" y="4761"/>
                      <a:pt x="2423" y="4761"/>
                    </a:cubicBezTo>
                    <a:cubicBezTo>
                      <a:pt x="2546" y="4761"/>
                      <a:pt x="2674" y="4755"/>
                      <a:pt x="2807" y="4743"/>
                    </a:cubicBezTo>
                    <a:cubicBezTo>
                      <a:pt x="3860" y="4668"/>
                      <a:pt x="5389" y="3590"/>
                      <a:pt x="5213" y="2412"/>
                    </a:cubicBezTo>
                    <a:cubicBezTo>
                      <a:pt x="5045" y="1160"/>
                      <a:pt x="3766" y="0"/>
                      <a:pt x="2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48"/>
              <p:cNvSpPr/>
              <p:nvPr/>
            </p:nvSpPr>
            <p:spPr>
              <a:xfrm>
                <a:off x="5394900" y="4943025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201" y="201"/>
                    </a:moveTo>
                    <a:cubicBezTo>
                      <a:pt x="126" y="126"/>
                      <a:pt x="76" y="76"/>
                      <a:pt x="0" y="1"/>
                    </a:cubicBezTo>
                    <a:cubicBezTo>
                      <a:pt x="76" y="76"/>
                      <a:pt x="126" y="126"/>
                      <a:pt x="201" y="201"/>
                    </a:cubicBezTo>
                    <a:close/>
                  </a:path>
                </a:pathLst>
              </a:custGeom>
              <a:solidFill>
                <a:srgbClr val="68656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48"/>
              <p:cNvSpPr/>
              <p:nvPr/>
            </p:nvSpPr>
            <p:spPr>
              <a:xfrm>
                <a:off x="5228850" y="5040200"/>
                <a:ext cx="140375" cy="111975"/>
              </a:xfrm>
              <a:custGeom>
                <a:avLst/>
                <a:gdLst/>
                <a:ahLst/>
                <a:cxnLst/>
                <a:rect l="l" t="t" r="r" b="b"/>
                <a:pathLst>
                  <a:path w="5615" h="4479" extrusionOk="0">
                    <a:moveTo>
                      <a:pt x="2259" y="0"/>
                    </a:moveTo>
                    <a:cubicBezTo>
                      <a:pt x="2019" y="0"/>
                      <a:pt x="1776" y="24"/>
                      <a:pt x="1530" y="73"/>
                    </a:cubicBezTo>
                    <a:cubicBezTo>
                      <a:pt x="477" y="274"/>
                      <a:pt x="1" y="875"/>
                      <a:pt x="251" y="1903"/>
                    </a:cubicBezTo>
                    <a:cubicBezTo>
                      <a:pt x="452" y="2680"/>
                      <a:pt x="753" y="3432"/>
                      <a:pt x="1454" y="3908"/>
                    </a:cubicBezTo>
                    <a:cubicBezTo>
                      <a:pt x="1888" y="4290"/>
                      <a:pt x="2211" y="4478"/>
                      <a:pt x="2572" y="4478"/>
                    </a:cubicBezTo>
                    <a:cubicBezTo>
                      <a:pt x="2921" y="4478"/>
                      <a:pt x="3306" y="4303"/>
                      <a:pt x="3860" y="3958"/>
                    </a:cubicBezTo>
                    <a:cubicBezTo>
                      <a:pt x="4011" y="3833"/>
                      <a:pt x="4186" y="3708"/>
                      <a:pt x="4337" y="3582"/>
                    </a:cubicBezTo>
                    <a:cubicBezTo>
                      <a:pt x="5615" y="2630"/>
                      <a:pt x="5489" y="1101"/>
                      <a:pt x="4036" y="424"/>
                    </a:cubicBezTo>
                    <a:cubicBezTo>
                      <a:pt x="3459" y="154"/>
                      <a:pt x="2870" y="0"/>
                      <a:pt x="2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48"/>
              <p:cNvSpPr/>
              <p:nvPr/>
            </p:nvSpPr>
            <p:spPr>
              <a:xfrm>
                <a:off x="5319700" y="5098425"/>
                <a:ext cx="31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01" extrusionOk="0">
                    <a:moveTo>
                      <a:pt x="1" y="0"/>
                    </a:moveTo>
                    <a:cubicBezTo>
                      <a:pt x="1" y="50"/>
                      <a:pt x="1" y="125"/>
                      <a:pt x="1" y="201"/>
                    </a:cubicBezTo>
                    <a:cubicBezTo>
                      <a:pt x="26" y="176"/>
                      <a:pt x="76" y="176"/>
                      <a:pt x="76" y="150"/>
                    </a:cubicBezTo>
                    <a:cubicBezTo>
                      <a:pt x="126" y="75"/>
                      <a:pt x="76" y="25"/>
                      <a:pt x="1" y="0"/>
                    </a:cubicBezTo>
                    <a:close/>
                  </a:path>
                </a:pathLst>
              </a:custGeom>
              <a:solidFill>
                <a:srgbClr val="69666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48"/>
              <p:cNvSpPr/>
              <p:nvPr/>
            </p:nvSpPr>
            <p:spPr>
              <a:xfrm>
                <a:off x="5408675" y="5009825"/>
                <a:ext cx="112175" cy="102900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4116" extrusionOk="0">
                    <a:moveTo>
                      <a:pt x="2542" y="0"/>
                    </a:moveTo>
                    <a:cubicBezTo>
                      <a:pt x="2432" y="0"/>
                      <a:pt x="2327" y="11"/>
                      <a:pt x="2231" y="35"/>
                    </a:cubicBezTo>
                    <a:cubicBezTo>
                      <a:pt x="1379" y="236"/>
                      <a:pt x="728" y="687"/>
                      <a:pt x="327" y="1514"/>
                    </a:cubicBezTo>
                    <a:cubicBezTo>
                      <a:pt x="1" y="2166"/>
                      <a:pt x="126" y="2717"/>
                      <a:pt x="502" y="3268"/>
                    </a:cubicBezTo>
                    <a:cubicBezTo>
                      <a:pt x="895" y="3849"/>
                      <a:pt x="1345" y="4115"/>
                      <a:pt x="1997" y="4115"/>
                    </a:cubicBezTo>
                    <a:cubicBezTo>
                      <a:pt x="2302" y="4115"/>
                      <a:pt x="2651" y="4057"/>
                      <a:pt x="3058" y="3945"/>
                    </a:cubicBezTo>
                    <a:cubicBezTo>
                      <a:pt x="3359" y="3644"/>
                      <a:pt x="3760" y="3419"/>
                      <a:pt x="4011" y="3068"/>
                    </a:cubicBezTo>
                    <a:cubicBezTo>
                      <a:pt x="4437" y="2441"/>
                      <a:pt x="4487" y="1263"/>
                      <a:pt x="4111" y="712"/>
                    </a:cubicBezTo>
                    <a:cubicBezTo>
                      <a:pt x="3837" y="312"/>
                      <a:pt x="3121" y="0"/>
                      <a:pt x="25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48"/>
              <p:cNvSpPr/>
              <p:nvPr/>
            </p:nvSpPr>
            <p:spPr>
              <a:xfrm>
                <a:off x="4928725" y="5055250"/>
                <a:ext cx="12722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4197" extrusionOk="0">
                    <a:moveTo>
                      <a:pt x="1894" y="1"/>
                    </a:moveTo>
                    <a:cubicBezTo>
                      <a:pt x="855" y="1"/>
                      <a:pt x="398" y="438"/>
                      <a:pt x="176" y="1502"/>
                    </a:cubicBezTo>
                    <a:lnTo>
                      <a:pt x="201" y="1502"/>
                    </a:lnTo>
                    <a:cubicBezTo>
                      <a:pt x="1" y="1652"/>
                      <a:pt x="51" y="1802"/>
                      <a:pt x="201" y="1928"/>
                    </a:cubicBezTo>
                    <a:cubicBezTo>
                      <a:pt x="151" y="2178"/>
                      <a:pt x="176" y="2404"/>
                      <a:pt x="402" y="2579"/>
                    </a:cubicBezTo>
                    <a:cubicBezTo>
                      <a:pt x="862" y="3635"/>
                      <a:pt x="1623" y="4196"/>
                      <a:pt x="2427" y="4196"/>
                    </a:cubicBezTo>
                    <a:cubicBezTo>
                      <a:pt x="2979" y="4196"/>
                      <a:pt x="3551" y="3932"/>
                      <a:pt x="4061" y="3381"/>
                    </a:cubicBezTo>
                    <a:cubicBezTo>
                      <a:pt x="4512" y="2830"/>
                      <a:pt x="5088" y="2304"/>
                      <a:pt x="4662" y="1451"/>
                    </a:cubicBezTo>
                    <a:cubicBezTo>
                      <a:pt x="4662" y="1401"/>
                      <a:pt x="4662" y="1376"/>
                      <a:pt x="4637" y="1326"/>
                    </a:cubicBezTo>
                    <a:cubicBezTo>
                      <a:pt x="4562" y="1301"/>
                      <a:pt x="4512" y="1276"/>
                      <a:pt x="4437" y="1251"/>
                    </a:cubicBezTo>
                    <a:cubicBezTo>
                      <a:pt x="4487" y="1251"/>
                      <a:pt x="4562" y="1276"/>
                      <a:pt x="4637" y="1326"/>
                    </a:cubicBezTo>
                    <a:cubicBezTo>
                      <a:pt x="4562" y="574"/>
                      <a:pt x="4086" y="223"/>
                      <a:pt x="3409" y="123"/>
                    </a:cubicBezTo>
                    <a:cubicBezTo>
                      <a:pt x="3033" y="73"/>
                      <a:pt x="2682" y="48"/>
                      <a:pt x="2331" y="23"/>
                    </a:cubicBezTo>
                    <a:cubicBezTo>
                      <a:pt x="2175" y="8"/>
                      <a:pt x="2029" y="1"/>
                      <a:pt x="18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48"/>
              <p:cNvSpPr/>
              <p:nvPr/>
            </p:nvSpPr>
            <p:spPr>
              <a:xfrm>
                <a:off x="5233250" y="4741175"/>
                <a:ext cx="114050" cy="109300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372" extrusionOk="0">
                    <a:moveTo>
                      <a:pt x="2211" y="0"/>
                    </a:moveTo>
                    <a:cubicBezTo>
                      <a:pt x="1960" y="0"/>
                      <a:pt x="1707" y="47"/>
                      <a:pt x="1454" y="105"/>
                    </a:cubicBezTo>
                    <a:cubicBezTo>
                      <a:pt x="877" y="230"/>
                      <a:pt x="451" y="581"/>
                      <a:pt x="451" y="1257"/>
                    </a:cubicBezTo>
                    <a:cubicBezTo>
                      <a:pt x="0" y="2210"/>
                      <a:pt x="401" y="2962"/>
                      <a:pt x="1053" y="3663"/>
                    </a:cubicBezTo>
                    <a:cubicBezTo>
                      <a:pt x="1078" y="3789"/>
                      <a:pt x="1153" y="3839"/>
                      <a:pt x="1253" y="3889"/>
                    </a:cubicBezTo>
                    <a:cubicBezTo>
                      <a:pt x="1606" y="4213"/>
                      <a:pt x="1998" y="4371"/>
                      <a:pt x="2385" y="4371"/>
                    </a:cubicBezTo>
                    <a:cubicBezTo>
                      <a:pt x="2686" y="4371"/>
                      <a:pt x="2984" y="4276"/>
                      <a:pt x="3258" y="4090"/>
                    </a:cubicBezTo>
                    <a:cubicBezTo>
                      <a:pt x="4010" y="3563"/>
                      <a:pt x="4562" y="2861"/>
                      <a:pt x="4486" y="1834"/>
                    </a:cubicBezTo>
                    <a:cubicBezTo>
                      <a:pt x="4411" y="932"/>
                      <a:pt x="3885" y="480"/>
                      <a:pt x="3083" y="255"/>
                    </a:cubicBezTo>
                    <a:cubicBezTo>
                      <a:pt x="2798" y="65"/>
                      <a:pt x="2506" y="0"/>
                      <a:pt x="22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48"/>
              <p:cNvSpPr/>
              <p:nvPr/>
            </p:nvSpPr>
            <p:spPr>
              <a:xfrm>
                <a:off x="4690625" y="4778150"/>
                <a:ext cx="139750" cy="119325"/>
              </a:xfrm>
              <a:custGeom>
                <a:avLst/>
                <a:gdLst/>
                <a:ahLst/>
                <a:cxnLst/>
                <a:rect l="l" t="t" r="r" b="b"/>
                <a:pathLst>
                  <a:path w="5590" h="4773" extrusionOk="0">
                    <a:moveTo>
                      <a:pt x="2372" y="1"/>
                    </a:moveTo>
                    <a:cubicBezTo>
                      <a:pt x="1646" y="1"/>
                      <a:pt x="1037" y="330"/>
                      <a:pt x="527" y="981"/>
                    </a:cubicBezTo>
                    <a:cubicBezTo>
                      <a:pt x="1" y="1558"/>
                      <a:pt x="176" y="2235"/>
                      <a:pt x="302" y="2861"/>
                    </a:cubicBezTo>
                    <a:cubicBezTo>
                      <a:pt x="588" y="4169"/>
                      <a:pt x="1348" y="4772"/>
                      <a:pt x="2299" y="4772"/>
                    </a:cubicBezTo>
                    <a:cubicBezTo>
                      <a:pt x="2678" y="4772"/>
                      <a:pt x="3088" y="4676"/>
                      <a:pt x="3510" y="4490"/>
                    </a:cubicBezTo>
                    <a:cubicBezTo>
                      <a:pt x="3835" y="4340"/>
                      <a:pt x="4161" y="4139"/>
                      <a:pt x="4437" y="3914"/>
                    </a:cubicBezTo>
                    <a:cubicBezTo>
                      <a:pt x="5565" y="2986"/>
                      <a:pt x="5590" y="1633"/>
                      <a:pt x="4537" y="781"/>
                    </a:cubicBezTo>
                    <a:cubicBezTo>
                      <a:pt x="4236" y="380"/>
                      <a:pt x="3835" y="179"/>
                      <a:pt x="3359" y="179"/>
                    </a:cubicBezTo>
                    <a:cubicBezTo>
                      <a:pt x="3008" y="60"/>
                      <a:pt x="2680" y="1"/>
                      <a:pt x="2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48"/>
              <p:cNvSpPr/>
              <p:nvPr/>
            </p:nvSpPr>
            <p:spPr>
              <a:xfrm>
                <a:off x="5037125" y="4242500"/>
                <a:ext cx="130350" cy="154175"/>
              </a:xfrm>
              <a:custGeom>
                <a:avLst/>
                <a:gdLst/>
                <a:ahLst/>
                <a:cxnLst/>
                <a:rect l="l" t="t" r="r" b="b"/>
                <a:pathLst>
                  <a:path w="5214" h="6167" extrusionOk="0">
                    <a:moveTo>
                      <a:pt x="387" y="0"/>
                    </a:moveTo>
                    <a:cubicBezTo>
                      <a:pt x="375" y="0"/>
                      <a:pt x="364" y="1"/>
                      <a:pt x="351" y="1"/>
                    </a:cubicBezTo>
                    <a:cubicBezTo>
                      <a:pt x="0" y="26"/>
                      <a:pt x="126" y="478"/>
                      <a:pt x="101" y="753"/>
                    </a:cubicBezTo>
                    <a:cubicBezTo>
                      <a:pt x="76" y="828"/>
                      <a:pt x="101" y="879"/>
                      <a:pt x="101" y="954"/>
                    </a:cubicBezTo>
                    <a:cubicBezTo>
                      <a:pt x="101" y="1029"/>
                      <a:pt x="126" y="1104"/>
                      <a:pt x="126" y="1154"/>
                    </a:cubicBezTo>
                    <a:cubicBezTo>
                      <a:pt x="126" y="1856"/>
                      <a:pt x="226" y="2533"/>
                      <a:pt x="452" y="3184"/>
                    </a:cubicBezTo>
                    <a:cubicBezTo>
                      <a:pt x="627" y="3660"/>
                      <a:pt x="577" y="4237"/>
                      <a:pt x="1078" y="4588"/>
                    </a:cubicBezTo>
                    <a:cubicBezTo>
                      <a:pt x="1078" y="4738"/>
                      <a:pt x="1078" y="4914"/>
                      <a:pt x="1254" y="4989"/>
                    </a:cubicBezTo>
                    <a:cubicBezTo>
                      <a:pt x="1279" y="5114"/>
                      <a:pt x="1329" y="5189"/>
                      <a:pt x="1454" y="5189"/>
                    </a:cubicBezTo>
                    <a:cubicBezTo>
                      <a:pt x="1479" y="5290"/>
                      <a:pt x="1554" y="5365"/>
                      <a:pt x="1655" y="5415"/>
                    </a:cubicBezTo>
                    <a:cubicBezTo>
                      <a:pt x="1655" y="5590"/>
                      <a:pt x="1730" y="5716"/>
                      <a:pt x="1905" y="5766"/>
                    </a:cubicBezTo>
                    <a:cubicBezTo>
                      <a:pt x="2363" y="6030"/>
                      <a:pt x="2726" y="6167"/>
                      <a:pt x="3044" y="6167"/>
                    </a:cubicBezTo>
                    <a:cubicBezTo>
                      <a:pt x="3510" y="6167"/>
                      <a:pt x="3880" y="5875"/>
                      <a:pt x="4311" y="5264"/>
                    </a:cubicBezTo>
                    <a:cubicBezTo>
                      <a:pt x="5038" y="4187"/>
                      <a:pt x="5063" y="2959"/>
                      <a:pt x="5188" y="1731"/>
                    </a:cubicBezTo>
                    <a:cubicBezTo>
                      <a:pt x="5214" y="1405"/>
                      <a:pt x="5163" y="1079"/>
                      <a:pt x="5163" y="753"/>
                    </a:cubicBezTo>
                    <a:cubicBezTo>
                      <a:pt x="5163" y="323"/>
                      <a:pt x="4912" y="75"/>
                      <a:pt x="4519" y="75"/>
                    </a:cubicBezTo>
                    <a:cubicBezTo>
                      <a:pt x="4500" y="75"/>
                      <a:pt x="4481" y="75"/>
                      <a:pt x="4462" y="76"/>
                    </a:cubicBezTo>
                    <a:cubicBezTo>
                      <a:pt x="4061" y="76"/>
                      <a:pt x="4111" y="452"/>
                      <a:pt x="4111" y="753"/>
                    </a:cubicBezTo>
                    <a:cubicBezTo>
                      <a:pt x="4111" y="1104"/>
                      <a:pt x="4111" y="1430"/>
                      <a:pt x="4111" y="1756"/>
                    </a:cubicBezTo>
                    <a:cubicBezTo>
                      <a:pt x="4136" y="2708"/>
                      <a:pt x="4011" y="3610"/>
                      <a:pt x="3685" y="4488"/>
                    </a:cubicBezTo>
                    <a:cubicBezTo>
                      <a:pt x="3438" y="5139"/>
                      <a:pt x="3150" y="5348"/>
                      <a:pt x="2551" y="5348"/>
                    </a:cubicBezTo>
                    <a:cubicBezTo>
                      <a:pt x="2482" y="5348"/>
                      <a:pt x="2409" y="5345"/>
                      <a:pt x="2331" y="5340"/>
                    </a:cubicBezTo>
                    <a:cubicBezTo>
                      <a:pt x="2306" y="5239"/>
                      <a:pt x="2256" y="5164"/>
                      <a:pt x="2156" y="5114"/>
                    </a:cubicBezTo>
                    <a:cubicBezTo>
                      <a:pt x="2131" y="4964"/>
                      <a:pt x="2006" y="4863"/>
                      <a:pt x="1880" y="4763"/>
                    </a:cubicBezTo>
                    <a:cubicBezTo>
                      <a:pt x="1880" y="4663"/>
                      <a:pt x="1830" y="4563"/>
                      <a:pt x="1730" y="4538"/>
                    </a:cubicBezTo>
                    <a:cubicBezTo>
                      <a:pt x="1705" y="4387"/>
                      <a:pt x="1680" y="4237"/>
                      <a:pt x="1529" y="4137"/>
                    </a:cubicBezTo>
                    <a:cubicBezTo>
                      <a:pt x="1529" y="3911"/>
                      <a:pt x="1504" y="3711"/>
                      <a:pt x="1279" y="3560"/>
                    </a:cubicBezTo>
                    <a:cubicBezTo>
                      <a:pt x="1279" y="3460"/>
                      <a:pt x="1229" y="3360"/>
                      <a:pt x="1128" y="3335"/>
                    </a:cubicBezTo>
                    <a:cubicBezTo>
                      <a:pt x="1103" y="3059"/>
                      <a:pt x="1153" y="2758"/>
                      <a:pt x="903" y="2558"/>
                    </a:cubicBezTo>
                    <a:cubicBezTo>
                      <a:pt x="953" y="2483"/>
                      <a:pt x="953" y="2432"/>
                      <a:pt x="903" y="2357"/>
                    </a:cubicBezTo>
                    <a:cubicBezTo>
                      <a:pt x="878" y="2357"/>
                      <a:pt x="853" y="2357"/>
                      <a:pt x="853" y="2332"/>
                    </a:cubicBezTo>
                    <a:lnTo>
                      <a:pt x="853" y="2332"/>
                    </a:lnTo>
                    <a:cubicBezTo>
                      <a:pt x="853" y="2332"/>
                      <a:pt x="878" y="2357"/>
                      <a:pt x="903" y="2357"/>
                    </a:cubicBezTo>
                    <a:cubicBezTo>
                      <a:pt x="928" y="2357"/>
                      <a:pt x="928" y="2307"/>
                      <a:pt x="928" y="2307"/>
                    </a:cubicBezTo>
                    <a:cubicBezTo>
                      <a:pt x="928" y="2257"/>
                      <a:pt x="903" y="2207"/>
                      <a:pt x="903" y="2157"/>
                    </a:cubicBezTo>
                    <a:cubicBezTo>
                      <a:pt x="903" y="1806"/>
                      <a:pt x="903" y="1430"/>
                      <a:pt x="727" y="1104"/>
                    </a:cubicBezTo>
                    <a:cubicBezTo>
                      <a:pt x="702" y="979"/>
                      <a:pt x="677" y="879"/>
                      <a:pt x="677" y="753"/>
                    </a:cubicBezTo>
                    <a:cubicBezTo>
                      <a:pt x="628" y="484"/>
                      <a:pt x="842" y="0"/>
                      <a:pt x="3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48"/>
              <p:cNvSpPr/>
              <p:nvPr/>
            </p:nvSpPr>
            <p:spPr>
              <a:xfrm>
                <a:off x="5089750" y="5084925"/>
                <a:ext cx="99650" cy="86000"/>
              </a:xfrm>
              <a:custGeom>
                <a:avLst/>
                <a:gdLst/>
                <a:ahLst/>
                <a:cxnLst/>
                <a:rect l="l" t="t" r="r" b="b"/>
                <a:pathLst>
                  <a:path w="3986" h="3440" extrusionOk="0">
                    <a:moveTo>
                      <a:pt x="2521" y="1"/>
                    </a:moveTo>
                    <a:cubicBezTo>
                      <a:pt x="2319" y="1"/>
                      <a:pt x="2090" y="31"/>
                      <a:pt x="1830" y="89"/>
                    </a:cubicBezTo>
                    <a:cubicBezTo>
                      <a:pt x="1605" y="139"/>
                      <a:pt x="1354" y="139"/>
                      <a:pt x="1179" y="340"/>
                    </a:cubicBezTo>
                    <a:cubicBezTo>
                      <a:pt x="1" y="1317"/>
                      <a:pt x="151" y="2445"/>
                      <a:pt x="1580" y="3172"/>
                    </a:cubicBezTo>
                    <a:cubicBezTo>
                      <a:pt x="1835" y="3331"/>
                      <a:pt x="2110" y="3440"/>
                      <a:pt x="2393" y="3440"/>
                    </a:cubicBezTo>
                    <a:cubicBezTo>
                      <a:pt x="2555" y="3440"/>
                      <a:pt x="2719" y="3404"/>
                      <a:pt x="2883" y="3322"/>
                    </a:cubicBezTo>
                    <a:cubicBezTo>
                      <a:pt x="3635" y="2971"/>
                      <a:pt x="3986" y="1743"/>
                      <a:pt x="3635" y="766"/>
                    </a:cubicBezTo>
                    <a:cubicBezTo>
                      <a:pt x="3449" y="246"/>
                      <a:pt x="3098" y="1"/>
                      <a:pt x="25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48"/>
              <p:cNvSpPr/>
              <p:nvPr/>
            </p:nvSpPr>
            <p:spPr>
              <a:xfrm>
                <a:off x="5127350" y="5128500"/>
                <a:ext cx="1900" cy="1900"/>
              </a:xfrm>
              <a:custGeom>
                <a:avLst/>
                <a:gdLst/>
                <a:ahLst/>
                <a:cxnLst/>
                <a:rect l="l" t="t" r="r" b="b"/>
                <a:pathLst>
                  <a:path w="76" h="76" extrusionOk="0">
                    <a:moveTo>
                      <a:pt x="76" y="0"/>
                    </a:moveTo>
                    <a:lnTo>
                      <a:pt x="1" y="50"/>
                    </a:lnTo>
                    <a:lnTo>
                      <a:pt x="51" y="75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69666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48"/>
              <p:cNvSpPr/>
              <p:nvPr/>
            </p:nvSpPr>
            <p:spPr>
              <a:xfrm>
                <a:off x="4721325" y="4378225"/>
                <a:ext cx="117825" cy="123200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4928" extrusionOk="0">
                    <a:moveTo>
                      <a:pt x="2357" y="387"/>
                    </a:moveTo>
                    <a:cubicBezTo>
                      <a:pt x="2858" y="587"/>
                      <a:pt x="3284" y="1013"/>
                      <a:pt x="3810" y="1214"/>
                    </a:cubicBezTo>
                    <a:cubicBezTo>
                      <a:pt x="3825" y="1214"/>
                      <a:pt x="3839" y="1214"/>
                      <a:pt x="3848" y="1209"/>
                    </a:cubicBezTo>
                    <a:lnTo>
                      <a:pt x="3848" y="1209"/>
                    </a:lnTo>
                    <a:cubicBezTo>
                      <a:pt x="3562" y="1702"/>
                      <a:pt x="3641" y="2146"/>
                      <a:pt x="4086" y="2517"/>
                    </a:cubicBezTo>
                    <a:cubicBezTo>
                      <a:pt x="4061" y="2517"/>
                      <a:pt x="4036" y="2517"/>
                      <a:pt x="4011" y="2492"/>
                    </a:cubicBezTo>
                    <a:cubicBezTo>
                      <a:pt x="3760" y="2592"/>
                      <a:pt x="3710" y="2818"/>
                      <a:pt x="3660" y="3044"/>
                    </a:cubicBezTo>
                    <a:cubicBezTo>
                      <a:pt x="3471" y="3727"/>
                      <a:pt x="3061" y="4101"/>
                      <a:pt x="2366" y="4101"/>
                    </a:cubicBezTo>
                    <a:cubicBezTo>
                      <a:pt x="2322" y="4101"/>
                      <a:pt x="2277" y="4099"/>
                      <a:pt x="2231" y="4096"/>
                    </a:cubicBezTo>
                    <a:cubicBezTo>
                      <a:pt x="2051" y="4096"/>
                      <a:pt x="1871" y="4064"/>
                      <a:pt x="1690" y="4064"/>
                    </a:cubicBezTo>
                    <a:cubicBezTo>
                      <a:pt x="1645" y="4064"/>
                      <a:pt x="1600" y="4066"/>
                      <a:pt x="1555" y="4071"/>
                    </a:cubicBezTo>
                    <a:cubicBezTo>
                      <a:pt x="1555" y="4071"/>
                      <a:pt x="1530" y="4096"/>
                      <a:pt x="1530" y="4096"/>
                    </a:cubicBezTo>
                    <a:cubicBezTo>
                      <a:pt x="1605" y="3795"/>
                      <a:pt x="1454" y="3520"/>
                      <a:pt x="1354" y="3244"/>
                    </a:cubicBezTo>
                    <a:cubicBezTo>
                      <a:pt x="1028" y="2166"/>
                      <a:pt x="1229" y="1515"/>
                      <a:pt x="2156" y="738"/>
                    </a:cubicBezTo>
                    <a:cubicBezTo>
                      <a:pt x="2231" y="688"/>
                      <a:pt x="2282" y="638"/>
                      <a:pt x="2332" y="562"/>
                    </a:cubicBezTo>
                    <a:cubicBezTo>
                      <a:pt x="2357" y="512"/>
                      <a:pt x="2357" y="437"/>
                      <a:pt x="2357" y="387"/>
                    </a:cubicBezTo>
                    <a:close/>
                    <a:moveTo>
                      <a:pt x="2588" y="1"/>
                    </a:moveTo>
                    <a:cubicBezTo>
                      <a:pt x="2376" y="1"/>
                      <a:pt x="2144" y="39"/>
                      <a:pt x="1881" y="111"/>
                    </a:cubicBezTo>
                    <a:cubicBezTo>
                      <a:pt x="302" y="938"/>
                      <a:pt x="1" y="3119"/>
                      <a:pt x="1304" y="4347"/>
                    </a:cubicBezTo>
                    <a:cubicBezTo>
                      <a:pt x="1664" y="4756"/>
                      <a:pt x="2111" y="4927"/>
                      <a:pt x="2549" y="4927"/>
                    </a:cubicBezTo>
                    <a:cubicBezTo>
                      <a:pt x="3210" y="4927"/>
                      <a:pt x="3850" y="4539"/>
                      <a:pt x="4136" y="3996"/>
                    </a:cubicBezTo>
                    <a:cubicBezTo>
                      <a:pt x="4587" y="3144"/>
                      <a:pt x="4713" y="2242"/>
                      <a:pt x="4312" y="1339"/>
                    </a:cubicBezTo>
                    <a:cubicBezTo>
                      <a:pt x="4236" y="1214"/>
                      <a:pt x="4161" y="1089"/>
                      <a:pt x="4086" y="963"/>
                    </a:cubicBezTo>
                    <a:cubicBezTo>
                      <a:pt x="3606" y="298"/>
                      <a:pt x="3180" y="1"/>
                      <a:pt x="25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48"/>
              <p:cNvSpPr/>
              <p:nvPr/>
            </p:nvSpPr>
            <p:spPr>
              <a:xfrm>
                <a:off x="5007675" y="4753575"/>
                <a:ext cx="114700" cy="94100"/>
              </a:xfrm>
              <a:custGeom>
                <a:avLst/>
                <a:gdLst/>
                <a:ahLst/>
                <a:cxnLst/>
                <a:rect l="l" t="t" r="r" b="b"/>
                <a:pathLst>
                  <a:path w="4588" h="3764" extrusionOk="0">
                    <a:moveTo>
                      <a:pt x="2430" y="1"/>
                    </a:moveTo>
                    <a:cubicBezTo>
                      <a:pt x="2179" y="1"/>
                      <a:pt x="1920" y="54"/>
                      <a:pt x="1655" y="160"/>
                    </a:cubicBezTo>
                    <a:cubicBezTo>
                      <a:pt x="1624" y="150"/>
                      <a:pt x="1597" y="143"/>
                      <a:pt x="1571" y="143"/>
                    </a:cubicBezTo>
                    <a:cubicBezTo>
                      <a:pt x="1534" y="143"/>
                      <a:pt x="1498" y="156"/>
                      <a:pt x="1454" y="185"/>
                    </a:cubicBezTo>
                    <a:cubicBezTo>
                      <a:pt x="1354" y="285"/>
                      <a:pt x="1153" y="235"/>
                      <a:pt x="1053" y="360"/>
                    </a:cubicBezTo>
                    <a:cubicBezTo>
                      <a:pt x="76" y="1137"/>
                      <a:pt x="1" y="1639"/>
                      <a:pt x="652" y="2967"/>
                    </a:cubicBezTo>
                    <a:cubicBezTo>
                      <a:pt x="652" y="3218"/>
                      <a:pt x="803" y="3368"/>
                      <a:pt x="1053" y="3393"/>
                    </a:cubicBezTo>
                    <a:cubicBezTo>
                      <a:pt x="1153" y="3619"/>
                      <a:pt x="1329" y="3719"/>
                      <a:pt x="1579" y="3744"/>
                    </a:cubicBezTo>
                    <a:cubicBezTo>
                      <a:pt x="1705" y="3757"/>
                      <a:pt x="1828" y="3764"/>
                      <a:pt x="1949" y="3764"/>
                    </a:cubicBezTo>
                    <a:cubicBezTo>
                      <a:pt x="2528" y="3764"/>
                      <a:pt x="3049" y="3603"/>
                      <a:pt x="3484" y="3167"/>
                    </a:cubicBezTo>
                    <a:cubicBezTo>
                      <a:pt x="3760" y="3042"/>
                      <a:pt x="3960" y="2842"/>
                      <a:pt x="4086" y="2566"/>
                    </a:cubicBezTo>
                    <a:cubicBezTo>
                      <a:pt x="4587" y="1589"/>
                      <a:pt x="4512" y="1187"/>
                      <a:pt x="3710" y="536"/>
                    </a:cubicBezTo>
                    <a:cubicBezTo>
                      <a:pt x="3321" y="179"/>
                      <a:pt x="2889" y="1"/>
                      <a:pt x="24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48"/>
              <p:cNvSpPr/>
              <p:nvPr/>
            </p:nvSpPr>
            <p:spPr>
              <a:xfrm>
                <a:off x="5358550" y="4378600"/>
                <a:ext cx="106550" cy="1218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4874" extrusionOk="0">
                    <a:moveTo>
                      <a:pt x="2081" y="347"/>
                    </a:moveTo>
                    <a:lnTo>
                      <a:pt x="2081" y="347"/>
                    </a:lnTo>
                    <a:cubicBezTo>
                      <a:pt x="2632" y="623"/>
                      <a:pt x="3008" y="1124"/>
                      <a:pt x="3585" y="1399"/>
                    </a:cubicBezTo>
                    <a:cubicBezTo>
                      <a:pt x="3585" y="1399"/>
                      <a:pt x="3585" y="1399"/>
                      <a:pt x="3610" y="1374"/>
                    </a:cubicBezTo>
                    <a:lnTo>
                      <a:pt x="3610" y="1374"/>
                    </a:lnTo>
                    <a:cubicBezTo>
                      <a:pt x="3384" y="1700"/>
                      <a:pt x="3384" y="2001"/>
                      <a:pt x="3660" y="2302"/>
                    </a:cubicBezTo>
                    <a:cubicBezTo>
                      <a:pt x="3610" y="2327"/>
                      <a:pt x="3585" y="2377"/>
                      <a:pt x="3560" y="2427"/>
                    </a:cubicBezTo>
                    <a:cubicBezTo>
                      <a:pt x="3560" y="2653"/>
                      <a:pt x="3535" y="2853"/>
                      <a:pt x="3409" y="3029"/>
                    </a:cubicBezTo>
                    <a:cubicBezTo>
                      <a:pt x="3033" y="4056"/>
                      <a:pt x="2181" y="4106"/>
                      <a:pt x="1304" y="4181"/>
                    </a:cubicBezTo>
                    <a:cubicBezTo>
                      <a:pt x="1354" y="3580"/>
                      <a:pt x="1003" y="3179"/>
                      <a:pt x="652" y="2778"/>
                    </a:cubicBezTo>
                    <a:lnTo>
                      <a:pt x="677" y="2778"/>
                    </a:lnTo>
                    <a:cubicBezTo>
                      <a:pt x="728" y="2703"/>
                      <a:pt x="778" y="2628"/>
                      <a:pt x="828" y="2552"/>
                    </a:cubicBezTo>
                    <a:cubicBezTo>
                      <a:pt x="953" y="1700"/>
                      <a:pt x="1279" y="1024"/>
                      <a:pt x="2031" y="572"/>
                    </a:cubicBezTo>
                    <a:cubicBezTo>
                      <a:pt x="2081" y="497"/>
                      <a:pt x="2106" y="422"/>
                      <a:pt x="2081" y="347"/>
                    </a:cubicBezTo>
                    <a:close/>
                    <a:moveTo>
                      <a:pt x="2232" y="0"/>
                    </a:moveTo>
                    <a:cubicBezTo>
                      <a:pt x="2048" y="0"/>
                      <a:pt x="1849" y="24"/>
                      <a:pt x="1630" y="71"/>
                    </a:cubicBezTo>
                    <a:cubicBezTo>
                      <a:pt x="702" y="322"/>
                      <a:pt x="352" y="1049"/>
                      <a:pt x="226" y="1926"/>
                    </a:cubicBezTo>
                    <a:cubicBezTo>
                      <a:pt x="1" y="2126"/>
                      <a:pt x="1" y="2327"/>
                      <a:pt x="251" y="2527"/>
                    </a:cubicBezTo>
                    <a:lnTo>
                      <a:pt x="251" y="2728"/>
                    </a:lnTo>
                    <a:cubicBezTo>
                      <a:pt x="251" y="2853"/>
                      <a:pt x="251" y="3003"/>
                      <a:pt x="251" y="3129"/>
                    </a:cubicBezTo>
                    <a:cubicBezTo>
                      <a:pt x="251" y="3354"/>
                      <a:pt x="251" y="3580"/>
                      <a:pt x="452" y="3755"/>
                    </a:cubicBezTo>
                    <a:cubicBezTo>
                      <a:pt x="577" y="4006"/>
                      <a:pt x="728" y="4232"/>
                      <a:pt x="1003" y="4357"/>
                    </a:cubicBezTo>
                    <a:cubicBezTo>
                      <a:pt x="1434" y="4695"/>
                      <a:pt x="1921" y="4873"/>
                      <a:pt x="2373" y="4873"/>
                    </a:cubicBezTo>
                    <a:cubicBezTo>
                      <a:pt x="2657" y="4873"/>
                      <a:pt x="2926" y="4803"/>
                      <a:pt x="3159" y="4658"/>
                    </a:cubicBezTo>
                    <a:cubicBezTo>
                      <a:pt x="3860" y="4232"/>
                      <a:pt x="4261" y="3204"/>
                      <a:pt x="4086" y="2327"/>
                    </a:cubicBezTo>
                    <a:cubicBezTo>
                      <a:pt x="4261" y="1876"/>
                      <a:pt x="4061" y="1500"/>
                      <a:pt x="3860" y="1124"/>
                    </a:cubicBezTo>
                    <a:cubicBezTo>
                      <a:pt x="3404" y="350"/>
                      <a:pt x="2932" y="0"/>
                      <a:pt x="22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48"/>
              <p:cNvSpPr/>
              <p:nvPr/>
            </p:nvSpPr>
            <p:spPr>
              <a:xfrm>
                <a:off x="4802800" y="5183625"/>
                <a:ext cx="6275" cy="387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55" extrusionOk="0">
                    <a:moveTo>
                      <a:pt x="85" y="1"/>
                    </a:moveTo>
                    <a:cubicBezTo>
                      <a:pt x="31" y="1"/>
                      <a:pt x="0" y="26"/>
                      <a:pt x="50" y="151"/>
                    </a:cubicBezTo>
                    <a:cubicBezTo>
                      <a:pt x="50" y="154"/>
                      <a:pt x="52" y="155"/>
                      <a:pt x="55" y="155"/>
                    </a:cubicBezTo>
                    <a:cubicBezTo>
                      <a:pt x="81" y="155"/>
                      <a:pt x="206" y="68"/>
                      <a:pt x="251" y="1"/>
                    </a:cubicBezTo>
                    <a:lnTo>
                      <a:pt x="251" y="1"/>
                    </a:lnTo>
                    <a:cubicBezTo>
                      <a:pt x="238" y="9"/>
                      <a:pt x="221" y="12"/>
                      <a:pt x="203" y="12"/>
                    </a:cubicBezTo>
                    <a:cubicBezTo>
                      <a:pt x="165" y="12"/>
                      <a:pt x="120" y="1"/>
                      <a:pt x="85" y="1"/>
                    </a:cubicBezTo>
                    <a:close/>
                  </a:path>
                </a:pathLst>
              </a:custGeom>
              <a:solidFill>
                <a:srgbClr val="8583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48"/>
              <p:cNvSpPr/>
              <p:nvPr/>
            </p:nvSpPr>
            <p:spPr>
              <a:xfrm>
                <a:off x="5413075" y="4744525"/>
                <a:ext cx="116550" cy="109175"/>
              </a:xfrm>
              <a:custGeom>
                <a:avLst/>
                <a:gdLst/>
                <a:ahLst/>
                <a:cxnLst/>
                <a:rect l="l" t="t" r="r" b="b"/>
                <a:pathLst>
                  <a:path w="4662" h="4367" extrusionOk="0">
                    <a:moveTo>
                      <a:pt x="2147" y="0"/>
                    </a:moveTo>
                    <a:cubicBezTo>
                      <a:pt x="1550" y="0"/>
                      <a:pt x="1003" y="324"/>
                      <a:pt x="627" y="898"/>
                    </a:cubicBezTo>
                    <a:cubicBezTo>
                      <a:pt x="0" y="2151"/>
                      <a:pt x="276" y="3179"/>
                      <a:pt x="1504" y="4106"/>
                    </a:cubicBezTo>
                    <a:cubicBezTo>
                      <a:pt x="1723" y="4312"/>
                      <a:pt x="1956" y="4366"/>
                      <a:pt x="2195" y="4366"/>
                    </a:cubicBezTo>
                    <a:cubicBezTo>
                      <a:pt x="2421" y="4366"/>
                      <a:pt x="2651" y="4319"/>
                      <a:pt x="2882" y="4306"/>
                    </a:cubicBezTo>
                    <a:cubicBezTo>
                      <a:pt x="3283" y="4306"/>
                      <a:pt x="3509" y="4031"/>
                      <a:pt x="3659" y="3730"/>
                    </a:cubicBezTo>
                    <a:lnTo>
                      <a:pt x="3659" y="3705"/>
                    </a:lnTo>
                    <a:cubicBezTo>
                      <a:pt x="3835" y="3655"/>
                      <a:pt x="3885" y="3504"/>
                      <a:pt x="3910" y="3329"/>
                    </a:cubicBezTo>
                    <a:cubicBezTo>
                      <a:pt x="4060" y="3078"/>
                      <a:pt x="4236" y="2828"/>
                      <a:pt x="4336" y="2552"/>
                    </a:cubicBezTo>
                    <a:cubicBezTo>
                      <a:pt x="4662" y="1725"/>
                      <a:pt x="4386" y="973"/>
                      <a:pt x="3609" y="522"/>
                    </a:cubicBezTo>
                    <a:cubicBezTo>
                      <a:pt x="3308" y="321"/>
                      <a:pt x="2983" y="146"/>
                      <a:pt x="2632" y="71"/>
                    </a:cubicBezTo>
                    <a:cubicBezTo>
                      <a:pt x="2468" y="23"/>
                      <a:pt x="2306" y="0"/>
                      <a:pt x="2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48"/>
              <p:cNvSpPr/>
              <p:nvPr/>
            </p:nvSpPr>
            <p:spPr>
              <a:xfrm>
                <a:off x="5390500" y="5169225"/>
                <a:ext cx="43900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753" extrusionOk="0">
                    <a:moveTo>
                      <a:pt x="1067" y="0"/>
                    </a:moveTo>
                    <a:cubicBezTo>
                      <a:pt x="740" y="0"/>
                      <a:pt x="467" y="176"/>
                      <a:pt x="176" y="301"/>
                    </a:cubicBezTo>
                    <a:cubicBezTo>
                      <a:pt x="1" y="401"/>
                      <a:pt x="101" y="602"/>
                      <a:pt x="176" y="752"/>
                    </a:cubicBezTo>
                    <a:cubicBezTo>
                      <a:pt x="703" y="677"/>
                      <a:pt x="1229" y="501"/>
                      <a:pt x="1755" y="326"/>
                    </a:cubicBezTo>
                    <a:cubicBezTo>
                      <a:pt x="1605" y="226"/>
                      <a:pt x="1455" y="75"/>
                      <a:pt x="1279" y="25"/>
                    </a:cubicBezTo>
                    <a:cubicBezTo>
                      <a:pt x="1206" y="8"/>
                      <a:pt x="1135" y="0"/>
                      <a:pt x="10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48"/>
              <p:cNvSpPr/>
              <p:nvPr/>
            </p:nvSpPr>
            <p:spPr>
              <a:xfrm>
                <a:off x="4684375" y="5154175"/>
                <a:ext cx="5025" cy="33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3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1" y="84"/>
                      <a:pt x="76" y="132"/>
                      <a:pt x="151" y="132"/>
                    </a:cubicBezTo>
                    <a:cubicBezTo>
                      <a:pt x="167" y="132"/>
                      <a:pt x="183" y="130"/>
                      <a:pt x="201" y="126"/>
                    </a:cubicBezTo>
                    <a:cubicBezTo>
                      <a:pt x="125" y="76"/>
                      <a:pt x="50" y="51"/>
                      <a:pt x="0" y="1"/>
                    </a:cubicBezTo>
                    <a:close/>
                  </a:path>
                </a:pathLst>
              </a:custGeom>
              <a:solidFill>
                <a:srgbClr val="6E5F7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48"/>
              <p:cNvSpPr/>
              <p:nvPr/>
            </p:nvSpPr>
            <p:spPr>
              <a:xfrm>
                <a:off x="5184375" y="5194200"/>
                <a:ext cx="125950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931" extrusionOk="0">
                    <a:moveTo>
                      <a:pt x="4658" y="0"/>
                    </a:moveTo>
                    <a:cubicBezTo>
                      <a:pt x="4635" y="0"/>
                      <a:pt x="4611" y="1"/>
                      <a:pt x="4587" y="4"/>
                    </a:cubicBezTo>
                    <a:cubicBezTo>
                      <a:pt x="4186" y="54"/>
                      <a:pt x="3810" y="129"/>
                      <a:pt x="3434" y="204"/>
                    </a:cubicBezTo>
                    <a:cubicBezTo>
                      <a:pt x="3306" y="194"/>
                      <a:pt x="3179" y="174"/>
                      <a:pt x="3055" y="174"/>
                    </a:cubicBezTo>
                    <a:cubicBezTo>
                      <a:pt x="2887" y="174"/>
                      <a:pt x="2726" y="210"/>
                      <a:pt x="2582" y="355"/>
                    </a:cubicBezTo>
                    <a:cubicBezTo>
                      <a:pt x="2308" y="324"/>
                      <a:pt x="2036" y="303"/>
                      <a:pt x="1768" y="303"/>
                    </a:cubicBezTo>
                    <a:cubicBezTo>
                      <a:pt x="1153" y="303"/>
                      <a:pt x="559" y="414"/>
                      <a:pt x="0" y="781"/>
                    </a:cubicBezTo>
                    <a:cubicBezTo>
                      <a:pt x="50" y="831"/>
                      <a:pt x="126" y="906"/>
                      <a:pt x="201" y="931"/>
                    </a:cubicBezTo>
                    <a:lnTo>
                      <a:pt x="426" y="931"/>
                    </a:lnTo>
                    <a:cubicBezTo>
                      <a:pt x="476" y="906"/>
                      <a:pt x="552" y="856"/>
                      <a:pt x="602" y="831"/>
                    </a:cubicBezTo>
                    <a:cubicBezTo>
                      <a:pt x="752" y="806"/>
                      <a:pt x="877" y="781"/>
                      <a:pt x="1003" y="781"/>
                    </a:cubicBezTo>
                    <a:lnTo>
                      <a:pt x="1429" y="781"/>
                    </a:lnTo>
                    <a:cubicBezTo>
                      <a:pt x="1551" y="767"/>
                      <a:pt x="1675" y="762"/>
                      <a:pt x="1800" y="762"/>
                    </a:cubicBezTo>
                    <a:cubicBezTo>
                      <a:pt x="2008" y="762"/>
                      <a:pt x="2220" y="774"/>
                      <a:pt x="2431" y="774"/>
                    </a:cubicBezTo>
                    <a:cubicBezTo>
                      <a:pt x="2770" y="774"/>
                      <a:pt x="3108" y="743"/>
                      <a:pt x="3434" y="580"/>
                    </a:cubicBezTo>
                    <a:cubicBezTo>
                      <a:pt x="3449" y="587"/>
                      <a:pt x="3465" y="591"/>
                      <a:pt x="3483" y="591"/>
                    </a:cubicBezTo>
                    <a:cubicBezTo>
                      <a:pt x="3526" y="591"/>
                      <a:pt x="3574" y="573"/>
                      <a:pt x="3609" y="555"/>
                    </a:cubicBezTo>
                    <a:cubicBezTo>
                      <a:pt x="3698" y="582"/>
                      <a:pt x="3786" y="593"/>
                      <a:pt x="3872" y="593"/>
                    </a:cubicBezTo>
                    <a:cubicBezTo>
                      <a:pt x="4255" y="593"/>
                      <a:pt x="4615" y="378"/>
                      <a:pt x="4988" y="378"/>
                    </a:cubicBezTo>
                    <a:cubicBezTo>
                      <a:pt x="5005" y="378"/>
                      <a:pt x="5021" y="379"/>
                      <a:pt x="5038" y="380"/>
                    </a:cubicBezTo>
                    <a:cubicBezTo>
                      <a:pt x="5015" y="108"/>
                      <a:pt x="4870" y="0"/>
                      <a:pt x="46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48"/>
              <p:cNvSpPr/>
              <p:nvPr/>
            </p:nvSpPr>
            <p:spPr>
              <a:xfrm>
                <a:off x="5319700" y="5181400"/>
                <a:ext cx="55175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867" extrusionOk="0">
                    <a:moveTo>
                      <a:pt x="1721" y="1"/>
                    </a:moveTo>
                    <a:cubicBezTo>
                      <a:pt x="1667" y="1"/>
                      <a:pt x="1612" y="6"/>
                      <a:pt x="1555" y="14"/>
                    </a:cubicBezTo>
                    <a:cubicBezTo>
                      <a:pt x="1304" y="90"/>
                      <a:pt x="1053" y="190"/>
                      <a:pt x="803" y="290"/>
                    </a:cubicBezTo>
                    <a:cubicBezTo>
                      <a:pt x="502" y="390"/>
                      <a:pt x="26" y="315"/>
                      <a:pt x="1" y="867"/>
                    </a:cubicBezTo>
                    <a:cubicBezTo>
                      <a:pt x="352" y="791"/>
                      <a:pt x="677" y="741"/>
                      <a:pt x="1003" y="691"/>
                    </a:cubicBezTo>
                    <a:cubicBezTo>
                      <a:pt x="1026" y="692"/>
                      <a:pt x="1048" y="693"/>
                      <a:pt x="1070" y="693"/>
                    </a:cubicBezTo>
                    <a:cubicBezTo>
                      <a:pt x="1469" y="693"/>
                      <a:pt x="1826" y="488"/>
                      <a:pt x="2206" y="441"/>
                    </a:cubicBezTo>
                    <a:cubicBezTo>
                      <a:pt x="2165" y="110"/>
                      <a:pt x="1970" y="1"/>
                      <a:pt x="17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48"/>
              <p:cNvSpPr/>
              <p:nvPr/>
            </p:nvSpPr>
            <p:spPr>
              <a:xfrm>
                <a:off x="5184375" y="5213700"/>
                <a:ext cx="50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7" extrusionOk="0">
                    <a:moveTo>
                      <a:pt x="0" y="1"/>
                    </a:moveTo>
                    <a:cubicBezTo>
                      <a:pt x="0" y="51"/>
                      <a:pt x="0" y="126"/>
                      <a:pt x="0" y="176"/>
                    </a:cubicBezTo>
                    <a:cubicBezTo>
                      <a:pt x="75" y="176"/>
                      <a:pt x="126" y="176"/>
                      <a:pt x="201" y="15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E5F7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48"/>
              <p:cNvSpPr/>
              <p:nvPr/>
            </p:nvSpPr>
            <p:spPr>
              <a:xfrm>
                <a:off x="5360425" y="4206800"/>
                <a:ext cx="5050" cy="380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6" y="101"/>
                      <a:pt x="101" y="151"/>
                      <a:pt x="201" y="151"/>
                    </a:cubicBezTo>
                    <a:cubicBezTo>
                      <a:pt x="126" y="101"/>
                      <a:pt x="51" y="51"/>
                      <a:pt x="1" y="1"/>
                    </a:cubicBezTo>
                    <a:close/>
                  </a:path>
                </a:pathLst>
              </a:custGeom>
              <a:solidFill>
                <a:srgbClr val="6E5F7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48"/>
              <p:cNvSpPr/>
              <p:nvPr/>
            </p:nvSpPr>
            <p:spPr>
              <a:xfrm>
                <a:off x="4076600" y="2697875"/>
                <a:ext cx="1546400" cy="2584150"/>
              </a:xfrm>
              <a:custGeom>
                <a:avLst/>
                <a:gdLst/>
                <a:ahLst/>
                <a:cxnLst/>
                <a:rect l="l" t="t" r="r" b="b"/>
                <a:pathLst>
                  <a:path w="61856" h="103366" extrusionOk="0">
                    <a:moveTo>
                      <a:pt x="14687" y="8227"/>
                    </a:moveTo>
                    <a:lnTo>
                      <a:pt x="14687" y="8227"/>
                    </a:lnTo>
                    <a:cubicBezTo>
                      <a:pt x="14737" y="8302"/>
                      <a:pt x="14812" y="8352"/>
                      <a:pt x="14862" y="8428"/>
                    </a:cubicBezTo>
                    <a:lnTo>
                      <a:pt x="14837" y="8428"/>
                    </a:lnTo>
                    <a:cubicBezTo>
                      <a:pt x="14787" y="8378"/>
                      <a:pt x="14737" y="8302"/>
                      <a:pt x="14687" y="8227"/>
                    </a:cubicBezTo>
                    <a:close/>
                    <a:moveTo>
                      <a:pt x="15485" y="8613"/>
                    </a:moveTo>
                    <a:lnTo>
                      <a:pt x="15485" y="8613"/>
                    </a:lnTo>
                    <a:cubicBezTo>
                      <a:pt x="15470" y="8622"/>
                      <a:pt x="15454" y="8638"/>
                      <a:pt x="15439" y="8653"/>
                    </a:cubicBezTo>
                    <a:cubicBezTo>
                      <a:pt x="15439" y="8628"/>
                      <a:pt x="15439" y="8628"/>
                      <a:pt x="15439" y="8628"/>
                    </a:cubicBezTo>
                    <a:cubicBezTo>
                      <a:pt x="15439" y="8628"/>
                      <a:pt x="15464" y="8620"/>
                      <a:pt x="15485" y="8613"/>
                    </a:cubicBezTo>
                    <a:close/>
                    <a:moveTo>
                      <a:pt x="1379" y="8002"/>
                    </a:moveTo>
                    <a:cubicBezTo>
                      <a:pt x="1529" y="8277"/>
                      <a:pt x="1679" y="8553"/>
                      <a:pt x="1830" y="8829"/>
                    </a:cubicBezTo>
                    <a:cubicBezTo>
                      <a:pt x="1629" y="8753"/>
                      <a:pt x="1554" y="8528"/>
                      <a:pt x="1454" y="8327"/>
                    </a:cubicBezTo>
                    <a:cubicBezTo>
                      <a:pt x="1404" y="8227"/>
                      <a:pt x="1379" y="8127"/>
                      <a:pt x="1379" y="8002"/>
                    </a:cubicBezTo>
                    <a:close/>
                    <a:moveTo>
                      <a:pt x="11433" y="915"/>
                    </a:moveTo>
                    <a:cubicBezTo>
                      <a:pt x="11534" y="915"/>
                      <a:pt x="11641" y="936"/>
                      <a:pt x="11755" y="984"/>
                    </a:cubicBezTo>
                    <a:cubicBezTo>
                      <a:pt x="11730" y="1134"/>
                      <a:pt x="11780" y="1260"/>
                      <a:pt x="11855" y="1360"/>
                    </a:cubicBezTo>
                    <a:cubicBezTo>
                      <a:pt x="12507" y="2212"/>
                      <a:pt x="12782" y="3240"/>
                      <a:pt x="13208" y="4192"/>
                    </a:cubicBezTo>
                    <a:cubicBezTo>
                      <a:pt x="13284" y="4242"/>
                      <a:pt x="13359" y="4267"/>
                      <a:pt x="13459" y="4292"/>
                    </a:cubicBezTo>
                    <a:cubicBezTo>
                      <a:pt x="13459" y="4393"/>
                      <a:pt x="13509" y="4493"/>
                      <a:pt x="13584" y="4568"/>
                    </a:cubicBezTo>
                    <a:cubicBezTo>
                      <a:pt x="13559" y="4618"/>
                      <a:pt x="13534" y="4668"/>
                      <a:pt x="13509" y="4743"/>
                    </a:cubicBezTo>
                    <a:cubicBezTo>
                      <a:pt x="13434" y="5069"/>
                      <a:pt x="13384" y="5420"/>
                      <a:pt x="13735" y="5646"/>
                    </a:cubicBezTo>
                    <a:cubicBezTo>
                      <a:pt x="13785" y="5646"/>
                      <a:pt x="13835" y="5646"/>
                      <a:pt x="13860" y="5621"/>
                    </a:cubicBezTo>
                    <a:cubicBezTo>
                      <a:pt x="13860" y="5621"/>
                      <a:pt x="13860" y="5646"/>
                      <a:pt x="13860" y="5646"/>
                    </a:cubicBezTo>
                    <a:cubicBezTo>
                      <a:pt x="13885" y="5696"/>
                      <a:pt x="13885" y="5771"/>
                      <a:pt x="13910" y="5821"/>
                    </a:cubicBezTo>
                    <a:cubicBezTo>
                      <a:pt x="13910" y="5946"/>
                      <a:pt x="13960" y="6022"/>
                      <a:pt x="14060" y="6072"/>
                    </a:cubicBezTo>
                    <a:cubicBezTo>
                      <a:pt x="14060" y="6197"/>
                      <a:pt x="14086" y="6322"/>
                      <a:pt x="14111" y="6423"/>
                    </a:cubicBezTo>
                    <a:cubicBezTo>
                      <a:pt x="14086" y="6598"/>
                      <a:pt x="14136" y="6748"/>
                      <a:pt x="14261" y="6874"/>
                    </a:cubicBezTo>
                    <a:cubicBezTo>
                      <a:pt x="14236" y="6924"/>
                      <a:pt x="14236" y="6974"/>
                      <a:pt x="14286" y="7024"/>
                    </a:cubicBezTo>
                    <a:cubicBezTo>
                      <a:pt x="14261" y="7200"/>
                      <a:pt x="14311" y="7375"/>
                      <a:pt x="14436" y="7500"/>
                    </a:cubicBezTo>
                    <a:cubicBezTo>
                      <a:pt x="14461" y="7601"/>
                      <a:pt x="14487" y="7726"/>
                      <a:pt x="14512" y="7826"/>
                    </a:cubicBezTo>
                    <a:cubicBezTo>
                      <a:pt x="14512" y="7826"/>
                      <a:pt x="14512" y="7826"/>
                      <a:pt x="14512" y="7826"/>
                    </a:cubicBezTo>
                    <a:lnTo>
                      <a:pt x="14512" y="7826"/>
                    </a:lnTo>
                    <a:cubicBezTo>
                      <a:pt x="14512" y="7951"/>
                      <a:pt x="14562" y="8027"/>
                      <a:pt x="14637" y="8102"/>
                    </a:cubicBezTo>
                    <a:lnTo>
                      <a:pt x="14512" y="7826"/>
                    </a:lnTo>
                    <a:lnTo>
                      <a:pt x="14512" y="7826"/>
                    </a:lnTo>
                    <a:cubicBezTo>
                      <a:pt x="14562" y="7926"/>
                      <a:pt x="14637" y="8002"/>
                      <a:pt x="14637" y="8102"/>
                    </a:cubicBezTo>
                    <a:cubicBezTo>
                      <a:pt x="14637" y="8152"/>
                      <a:pt x="14637" y="8202"/>
                      <a:pt x="14687" y="8227"/>
                    </a:cubicBezTo>
                    <a:cubicBezTo>
                      <a:pt x="14687" y="8327"/>
                      <a:pt x="14737" y="8403"/>
                      <a:pt x="14837" y="8453"/>
                    </a:cubicBezTo>
                    <a:cubicBezTo>
                      <a:pt x="14888" y="8728"/>
                      <a:pt x="14762" y="9029"/>
                      <a:pt x="15063" y="9255"/>
                    </a:cubicBezTo>
                    <a:lnTo>
                      <a:pt x="15038" y="9255"/>
                    </a:lnTo>
                    <a:cubicBezTo>
                      <a:pt x="15063" y="9455"/>
                      <a:pt x="15038" y="9681"/>
                      <a:pt x="15238" y="9831"/>
                    </a:cubicBezTo>
                    <a:cubicBezTo>
                      <a:pt x="15238" y="9831"/>
                      <a:pt x="15238" y="9831"/>
                      <a:pt x="15238" y="9856"/>
                    </a:cubicBezTo>
                    <a:cubicBezTo>
                      <a:pt x="15238" y="9856"/>
                      <a:pt x="15238" y="9881"/>
                      <a:pt x="15238" y="9906"/>
                    </a:cubicBezTo>
                    <a:cubicBezTo>
                      <a:pt x="15238" y="10082"/>
                      <a:pt x="15213" y="10282"/>
                      <a:pt x="15213" y="10483"/>
                    </a:cubicBezTo>
                    <a:cubicBezTo>
                      <a:pt x="15213" y="10583"/>
                      <a:pt x="15213" y="10658"/>
                      <a:pt x="15213" y="10758"/>
                    </a:cubicBezTo>
                    <a:cubicBezTo>
                      <a:pt x="15364" y="11636"/>
                      <a:pt x="15564" y="12463"/>
                      <a:pt x="15990" y="13240"/>
                    </a:cubicBezTo>
                    <a:cubicBezTo>
                      <a:pt x="16091" y="13365"/>
                      <a:pt x="16191" y="13515"/>
                      <a:pt x="16266" y="13666"/>
                    </a:cubicBezTo>
                    <a:cubicBezTo>
                      <a:pt x="16266" y="13741"/>
                      <a:pt x="16291" y="13816"/>
                      <a:pt x="16341" y="13891"/>
                    </a:cubicBezTo>
                    <a:cubicBezTo>
                      <a:pt x="16366" y="13992"/>
                      <a:pt x="16391" y="14067"/>
                      <a:pt x="16416" y="14142"/>
                    </a:cubicBezTo>
                    <a:cubicBezTo>
                      <a:pt x="16441" y="14217"/>
                      <a:pt x="16466" y="14267"/>
                      <a:pt x="16492" y="14342"/>
                    </a:cubicBezTo>
                    <a:cubicBezTo>
                      <a:pt x="16492" y="14393"/>
                      <a:pt x="16517" y="14443"/>
                      <a:pt x="16542" y="14493"/>
                    </a:cubicBezTo>
                    <a:cubicBezTo>
                      <a:pt x="16542" y="14518"/>
                      <a:pt x="16567" y="14543"/>
                      <a:pt x="16567" y="14593"/>
                    </a:cubicBezTo>
                    <a:cubicBezTo>
                      <a:pt x="16592" y="14643"/>
                      <a:pt x="16642" y="14693"/>
                      <a:pt x="16667" y="14718"/>
                    </a:cubicBezTo>
                    <a:cubicBezTo>
                      <a:pt x="16667" y="14894"/>
                      <a:pt x="16692" y="15044"/>
                      <a:pt x="16792" y="15170"/>
                    </a:cubicBezTo>
                    <a:cubicBezTo>
                      <a:pt x="16792" y="15245"/>
                      <a:pt x="16792" y="15345"/>
                      <a:pt x="16792" y="15420"/>
                    </a:cubicBezTo>
                    <a:cubicBezTo>
                      <a:pt x="16842" y="15646"/>
                      <a:pt x="16842" y="15896"/>
                      <a:pt x="16867" y="16122"/>
                    </a:cubicBezTo>
                    <a:cubicBezTo>
                      <a:pt x="16867" y="16272"/>
                      <a:pt x="16918" y="16448"/>
                      <a:pt x="16968" y="16598"/>
                    </a:cubicBezTo>
                    <a:cubicBezTo>
                      <a:pt x="18722" y="22764"/>
                      <a:pt x="20878" y="28804"/>
                      <a:pt x="22682" y="34969"/>
                    </a:cubicBezTo>
                    <a:cubicBezTo>
                      <a:pt x="22782" y="35245"/>
                      <a:pt x="22908" y="35521"/>
                      <a:pt x="23133" y="35746"/>
                    </a:cubicBezTo>
                    <a:cubicBezTo>
                      <a:pt x="23183" y="35771"/>
                      <a:pt x="23233" y="35796"/>
                      <a:pt x="23258" y="35846"/>
                    </a:cubicBezTo>
                    <a:cubicBezTo>
                      <a:pt x="23083" y="36749"/>
                      <a:pt x="23534" y="37576"/>
                      <a:pt x="23835" y="38378"/>
                    </a:cubicBezTo>
                    <a:cubicBezTo>
                      <a:pt x="24061" y="38904"/>
                      <a:pt x="24111" y="39380"/>
                      <a:pt x="23860" y="39806"/>
                    </a:cubicBezTo>
                    <a:lnTo>
                      <a:pt x="23509" y="39806"/>
                    </a:lnTo>
                    <a:cubicBezTo>
                      <a:pt x="23384" y="38979"/>
                      <a:pt x="22933" y="38227"/>
                      <a:pt x="22682" y="37450"/>
                    </a:cubicBezTo>
                    <a:cubicBezTo>
                      <a:pt x="22582" y="37275"/>
                      <a:pt x="22507" y="37074"/>
                      <a:pt x="22381" y="36924"/>
                    </a:cubicBezTo>
                    <a:cubicBezTo>
                      <a:pt x="22356" y="36874"/>
                      <a:pt x="22306" y="36874"/>
                      <a:pt x="22281" y="36849"/>
                    </a:cubicBezTo>
                    <a:cubicBezTo>
                      <a:pt x="22482" y="36423"/>
                      <a:pt x="22406" y="36122"/>
                      <a:pt x="22005" y="35896"/>
                    </a:cubicBezTo>
                    <a:cubicBezTo>
                      <a:pt x="22005" y="35821"/>
                      <a:pt x="22030" y="35746"/>
                      <a:pt x="22005" y="35671"/>
                    </a:cubicBezTo>
                    <a:cubicBezTo>
                      <a:pt x="21980" y="35470"/>
                      <a:pt x="21955" y="35270"/>
                      <a:pt x="21905" y="35094"/>
                    </a:cubicBezTo>
                    <a:cubicBezTo>
                      <a:pt x="21629" y="33791"/>
                      <a:pt x="21153" y="32563"/>
                      <a:pt x="20702" y="31335"/>
                    </a:cubicBezTo>
                    <a:cubicBezTo>
                      <a:pt x="20602" y="31109"/>
                      <a:pt x="20552" y="30834"/>
                      <a:pt x="20301" y="30708"/>
                    </a:cubicBezTo>
                    <a:cubicBezTo>
                      <a:pt x="20301" y="30683"/>
                      <a:pt x="20301" y="30658"/>
                      <a:pt x="20326" y="30633"/>
                    </a:cubicBezTo>
                    <a:cubicBezTo>
                      <a:pt x="20376" y="29881"/>
                      <a:pt x="19975" y="29230"/>
                      <a:pt x="19750" y="28553"/>
                    </a:cubicBezTo>
                    <a:cubicBezTo>
                      <a:pt x="19123" y="26749"/>
                      <a:pt x="18722" y="24869"/>
                      <a:pt x="17895" y="23114"/>
                    </a:cubicBezTo>
                    <a:cubicBezTo>
                      <a:pt x="17644" y="22889"/>
                      <a:pt x="17519" y="22588"/>
                      <a:pt x="17369" y="22312"/>
                    </a:cubicBezTo>
                    <a:cubicBezTo>
                      <a:pt x="17344" y="22262"/>
                      <a:pt x="17319" y="22262"/>
                      <a:pt x="17294" y="22237"/>
                    </a:cubicBezTo>
                    <a:cubicBezTo>
                      <a:pt x="17519" y="21786"/>
                      <a:pt x="17494" y="21410"/>
                      <a:pt x="17093" y="21134"/>
                    </a:cubicBezTo>
                    <a:cubicBezTo>
                      <a:pt x="17118" y="21084"/>
                      <a:pt x="17118" y="21059"/>
                      <a:pt x="17118" y="21009"/>
                    </a:cubicBezTo>
                    <a:cubicBezTo>
                      <a:pt x="16842" y="19706"/>
                      <a:pt x="16492" y="18403"/>
                      <a:pt x="15815" y="17250"/>
                    </a:cubicBezTo>
                    <a:cubicBezTo>
                      <a:pt x="15790" y="17225"/>
                      <a:pt x="15790" y="17225"/>
                      <a:pt x="15790" y="17225"/>
                    </a:cubicBezTo>
                    <a:cubicBezTo>
                      <a:pt x="15890" y="16874"/>
                      <a:pt x="15690" y="16648"/>
                      <a:pt x="15339" y="16473"/>
                    </a:cubicBezTo>
                    <a:cubicBezTo>
                      <a:pt x="15389" y="16373"/>
                      <a:pt x="15414" y="16272"/>
                      <a:pt x="15414" y="16172"/>
                    </a:cubicBezTo>
                    <a:cubicBezTo>
                      <a:pt x="15389" y="16047"/>
                      <a:pt x="15339" y="15921"/>
                      <a:pt x="15289" y="15821"/>
                    </a:cubicBezTo>
                    <a:cubicBezTo>
                      <a:pt x="15263" y="15696"/>
                      <a:pt x="15238" y="15596"/>
                      <a:pt x="15188" y="15470"/>
                    </a:cubicBezTo>
                    <a:cubicBezTo>
                      <a:pt x="15138" y="15370"/>
                      <a:pt x="15088" y="15270"/>
                      <a:pt x="15013" y="15170"/>
                    </a:cubicBezTo>
                    <a:cubicBezTo>
                      <a:pt x="14988" y="15119"/>
                      <a:pt x="14963" y="15044"/>
                      <a:pt x="14913" y="14969"/>
                    </a:cubicBezTo>
                    <a:cubicBezTo>
                      <a:pt x="14862" y="14769"/>
                      <a:pt x="14837" y="14568"/>
                      <a:pt x="14687" y="14418"/>
                    </a:cubicBezTo>
                    <a:cubicBezTo>
                      <a:pt x="14812" y="14167"/>
                      <a:pt x="14862" y="13966"/>
                      <a:pt x="14587" y="13866"/>
                    </a:cubicBezTo>
                    <a:cubicBezTo>
                      <a:pt x="14612" y="13841"/>
                      <a:pt x="14612" y="13816"/>
                      <a:pt x="14612" y="13791"/>
                    </a:cubicBezTo>
                    <a:cubicBezTo>
                      <a:pt x="14587" y="13415"/>
                      <a:pt x="14612" y="13014"/>
                      <a:pt x="14161" y="12864"/>
                    </a:cubicBezTo>
                    <a:cubicBezTo>
                      <a:pt x="14186" y="12814"/>
                      <a:pt x="14211" y="12789"/>
                      <a:pt x="14211" y="12738"/>
                    </a:cubicBezTo>
                    <a:cubicBezTo>
                      <a:pt x="14211" y="11936"/>
                      <a:pt x="14035" y="11185"/>
                      <a:pt x="13434" y="10608"/>
                    </a:cubicBezTo>
                    <a:cubicBezTo>
                      <a:pt x="13384" y="10608"/>
                      <a:pt x="13334" y="10633"/>
                      <a:pt x="13284" y="10658"/>
                    </a:cubicBezTo>
                    <a:cubicBezTo>
                      <a:pt x="13284" y="10633"/>
                      <a:pt x="13309" y="10608"/>
                      <a:pt x="13309" y="10583"/>
                    </a:cubicBezTo>
                    <a:cubicBezTo>
                      <a:pt x="13384" y="10458"/>
                      <a:pt x="13359" y="10357"/>
                      <a:pt x="13258" y="10257"/>
                    </a:cubicBezTo>
                    <a:cubicBezTo>
                      <a:pt x="13484" y="9756"/>
                      <a:pt x="13158" y="9380"/>
                      <a:pt x="12933" y="9004"/>
                    </a:cubicBezTo>
                    <a:cubicBezTo>
                      <a:pt x="12757" y="8804"/>
                      <a:pt x="12682" y="8578"/>
                      <a:pt x="12657" y="8327"/>
                    </a:cubicBezTo>
                    <a:cubicBezTo>
                      <a:pt x="12657" y="8252"/>
                      <a:pt x="12632" y="8177"/>
                      <a:pt x="12607" y="8102"/>
                    </a:cubicBezTo>
                    <a:cubicBezTo>
                      <a:pt x="12557" y="7951"/>
                      <a:pt x="12481" y="7801"/>
                      <a:pt x="12431" y="7651"/>
                    </a:cubicBezTo>
                    <a:cubicBezTo>
                      <a:pt x="12381" y="7601"/>
                      <a:pt x="12356" y="7525"/>
                      <a:pt x="12331" y="7450"/>
                    </a:cubicBezTo>
                    <a:cubicBezTo>
                      <a:pt x="12281" y="7300"/>
                      <a:pt x="12281" y="7124"/>
                      <a:pt x="12256" y="6974"/>
                    </a:cubicBezTo>
                    <a:cubicBezTo>
                      <a:pt x="12256" y="6849"/>
                      <a:pt x="12206" y="6723"/>
                      <a:pt x="12156" y="6623"/>
                    </a:cubicBezTo>
                    <a:cubicBezTo>
                      <a:pt x="12106" y="6498"/>
                      <a:pt x="12005" y="6423"/>
                      <a:pt x="11880" y="6372"/>
                    </a:cubicBezTo>
                    <a:cubicBezTo>
                      <a:pt x="11980" y="6222"/>
                      <a:pt x="11955" y="6072"/>
                      <a:pt x="11780" y="5971"/>
                    </a:cubicBezTo>
                    <a:cubicBezTo>
                      <a:pt x="11755" y="6022"/>
                      <a:pt x="11705" y="6022"/>
                      <a:pt x="11654" y="6047"/>
                    </a:cubicBezTo>
                    <a:cubicBezTo>
                      <a:pt x="11654" y="6022"/>
                      <a:pt x="11679" y="5997"/>
                      <a:pt x="11679" y="5997"/>
                    </a:cubicBezTo>
                    <a:cubicBezTo>
                      <a:pt x="11930" y="5671"/>
                      <a:pt x="11805" y="5420"/>
                      <a:pt x="11554" y="5195"/>
                    </a:cubicBezTo>
                    <a:cubicBezTo>
                      <a:pt x="11504" y="5169"/>
                      <a:pt x="11479" y="5169"/>
                      <a:pt x="11454" y="5169"/>
                    </a:cubicBezTo>
                    <a:cubicBezTo>
                      <a:pt x="11454" y="5144"/>
                      <a:pt x="11454" y="5144"/>
                      <a:pt x="11454" y="5119"/>
                    </a:cubicBezTo>
                    <a:cubicBezTo>
                      <a:pt x="11504" y="5094"/>
                      <a:pt x="11529" y="5044"/>
                      <a:pt x="11554" y="4969"/>
                    </a:cubicBezTo>
                    <a:cubicBezTo>
                      <a:pt x="11504" y="4493"/>
                      <a:pt x="11629" y="3916"/>
                      <a:pt x="10928" y="3816"/>
                    </a:cubicBezTo>
                    <a:cubicBezTo>
                      <a:pt x="10928" y="3766"/>
                      <a:pt x="10928" y="3716"/>
                      <a:pt x="10928" y="3641"/>
                    </a:cubicBezTo>
                    <a:cubicBezTo>
                      <a:pt x="10877" y="3591"/>
                      <a:pt x="10827" y="3540"/>
                      <a:pt x="10777" y="3515"/>
                    </a:cubicBezTo>
                    <a:cubicBezTo>
                      <a:pt x="10734" y="3472"/>
                      <a:pt x="10690" y="3445"/>
                      <a:pt x="10646" y="3445"/>
                    </a:cubicBezTo>
                    <a:cubicBezTo>
                      <a:pt x="10615" y="3445"/>
                      <a:pt x="10583" y="3459"/>
                      <a:pt x="10552" y="3490"/>
                    </a:cubicBezTo>
                    <a:cubicBezTo>
                      <a:pt x="10476" y="3490"/>
                      <a:pt x="10401" y="3515"/>
                      <a:pt x="10326" y="3540"/>
                    </a:cubicBezTo>
                    <a:cubicBezTo>
                      <a:pt x="10176" y="3591"/>
                      <a:pt x="10000" y="3641"/>
                      <a:pt x="9850" y="3691"/>
                    </a:cubicBezTo>
                    <a:cubicBezTo>
                      <a:pt x="9148" y="4017"/>
                      <a:pt x="8572" y="4493"/>
                      <a:pt x="7995" y="4994"/>
                    </a:cubicBezTo>
                    <a:cubicBezTo>
                      <a:pt x="7870" y="5119"/>
                      <a:pt x="7745" y="5220"/>
                      <a:pt x="7619" y="5370"/>
                    </a:cubicBezTo>
                    <a:cubicBezTo>
                      <a:pt x="7619" y="5370"/>
                      <a:pt x="7619" y="5395"/>
                      <a:pt x="7619" y="5395"/>
                    </a:cubicBezTo>
                    <a:cubicBezTo>
                      <a:pt x="7544" y="5370"/>
                      <a:pt x="7494" y="5370"/>
                      <a:pt x="7444" y="5370"/>
                    </a:cubicBezTo>
                    <a:cubicBezTo>
                      <a:pt x="7293" y="5445"/>
                      <a:pt x="7168" y="5570"/>
                      <a:pt x="7043" y="5646"/>
                    </a:cubicBezTo>
                    <a:cubicBezTo>
                      <a:pt x="6968" y="5696"/>
                      <a:pt x="6892" y="5721"/>
                      <a:pt x="6817" y="5771"/>
                    </a:cubicBezTo>
                    <a:cubicBezTo>
                      <a:pt x="6742" y="5796"/>
                      <a:pt x="6667" y="5821"/>
                      <a:pt x="6592" y="5871"/>
                    </a:cubicBezTo>
                    <a:cubicBezTo>
                      <a:pt x="6241" y="6022"/>
                      <a:pt x="5990" y="6247"/>
                      <a:pt x="5915" y="6598"/>
                    </a:cubicBezTo>
                    <a:cubicBezTo>
                      <a:pt x="5892" y="6597"/>
                      <a:pt x="5870" y="6597"/>
                      <a:pt x="5848" y="6597"/>
                    </a:cubicBezTo>
                    <a:cubicBezTo>
                      <a:pt x="5210" y="6597"/>
                      <a:pt x="4803" y="6943"/>
                      <a:pt x="4537" y="7500"/>
                    </a:cubicBezTo>
                    <a:lnTo>
                      <a:pt x="4436" y="7500"/>
                    </a:lnTo>
                    <a:cubicBezTo>
                      <a:pt x="4286" y="7500"/>
                      <a:pt x="4161" y="7475"/>
                      <a:pt x="4085" y="7300"/>
                    </a:cubicBezTo>
                    <a:cubicBezTo>
                      <a:pt x="4035" y="7124"/>
                      <a:pt x="4010" y="6924"/>
                      <a:pt x="3885" y="6773"/>
                    </a:cubicBezTo>
                    <a:cubicBezTo>
                      <a:pt x="3810" y="6698"/>
                      <a:pt x="3760" y="6623"/>
                      <a:pt x="3710" y="6523"/>
                    </a:cubicBezTo>
                    <a:cubicBezTo>
                      <a:pt x="3684" y="6448"/>
                      <a:pt x="3684" y="6398"/>
                      <a:pt x="3710" y="6322"/>
                    </a:cubicBezTo>
                    <a:cubicBezTo>
                      <a:pt x="3735" y="6222"/>
                      <a:pt x="3810" y="6172"/>
                      <a:pt x="3885" y="6097"/>
                    </a:cubicBezTo>
                    <a:cubicBezTo>
                      <a:pt x="3910" y="6047"/>
                      <a:pt x="3960" y="5997"/>
                      <a:pt x="4010" y="5946"/>
                    </a:cubicBezTo>
                    <a:cubicBezTo>
                      <a:pt x="4186" y="5871"/>
                      <a:pt x="4336" y="5771"/>
                      <a:pt x="4461" y="5646"/>
                    </a:cubicBezTo>
                    <a:cubicBezTo>
                      <a:pt x="4486" y="5646"/>
                      <a:pt x="4486" y="5621"/>
                      <a:pt x="4512" y="5621"/>
                    </a:cubicBezTo>
                    <a:cubicBezTo>
                      <a:pt x="4587" y="5570"/>
                      <a:pt x="4637" y="5545"/>
                      <a:pt x="4712" y="5470"/>
                    </a:cubicBezTo>
                    <a:cubicBezTo>
                      <a:pt x="4812" y="5370"/>
                      <a:pt x="4913" y="5270"/>
                      <a:pt x="5013" y="5169"/>
                    </a:cubicBezTo>
                    <a:cubicBezTo>
                      <a:pt x="5063" y="5119"/>
                      <a:pt x="5113" y="5094"/>
                      <a:pt x="5163" y="5044"/>
                    </a:cubicBezTo>
                    <a:cubicBezTo>
                      <a:pt x="5263" y="5019"/>
                      <a:pt x="5339" y="4994"/>
                      <a:pt x="5414" y="4894"/>
                    </a:cubicBezTo>
                    <a:lnTo>
                      <a:pt x="5439" y="4894"/>
                    </a:lnTo>
                    <a:cubicBezTo>
                      <a:pt x="5514" y="4869"/>
                      <a:pt x="5564" y="4819"/>
                      <a:pt x="5639" y="4768"/>
                    </a:cubicBezTo>
                    <a:cubicBezTo>
                      <a:pt x="5664" y="4743"/>
                      <a:pt x="5689" y="4743"/>
                      <a:pt x="5715" y="4718"/>
                    </a:cubicBezTo>
                    <a:cubicBezTo>
                      <a:pt x="5765" y="4668"/>
                      <a:pt x="5815" y="4618"/>
                      <a:pt x="5865" y="4568"/>
                    </a:cubicBezTo>
                    <a:cubicBezTo>
                      <a:pt x="5915" y="4543"/>
                      <a:pt x="5965" y="4493"/>
                      <a:pt x="6015" y="4443"/>
                    </a:cubicBezTo>
                    <a:cubicBezTo>
                      <a:pt x="6090" y="4393"/>
                      <a:pt x="6191" y="4367"/>
                      <a:pt x="6291" y="4317"/>
                    </a:cubicBezTo>
                    <a:cubicBezTo>
                      <a:pt x="6341" y="4292"/>
                      <a:pt x="6416" y="4267"/>
                      <a:pt x="6466" y="4217"/>
                    </a:cubicBezTo>
                    <a:cubicBezTo>
                      <a:pt x="6567" y="4167"/>
                      <a:pt x="6667" y="4092"/>
                      <a:pt x="6742" y="4017"/>
                    </a:cubicBezTo>
                    <a:cubicBezTo>
                      <a:pt x="6793" y="4036"/>
                      <a:pt x="6841" y="4045"/>
                      <a:pt x="6886" y="4045"/>
                    </a:cubicBezTo>
                    <a:cubicBezTo>
                      <a:pt x="7131" y="4045"/>
                      <a:pt x="7304" y="3793"/>
                      <a:pt x="7494" y="3666"/>
                    </a:cubicBezTo>
                    <a:cubicBezTo>
                      <a:pt x="8597" y="2989"/>
                      <a:pt x="9524" y="2087"/>
                      <a:pt x="10552" y="1335"/>
                    </a:cubicBezTo>
                    <a:cubicBezTo>
                      <a:pt x="10838" y="1125"/>
                      <a:pt x="11109" y="915"/>
                      <a:pt x="11433" y="915"/>
                    </a:cubicBezTo>
                    <a:close/>
                    <a:moveTo>
                      <a:pt x="38234" y="54264"/>
                    </a:moveTo>
                    <a:cubicBezTo>
                      <a:pt x="38256" y="54264"/>
                      <a:pt x="38323" y="54333"/>
                      <a:pt x="38271" y="54368"/>
                    </a:cubicBezTo>
                    <a:cubicBezTo>
                      <a:pt x="38271" y="54368"/>
                      <a:pt x="38246" y="54343"/>
                      <a:pt x="38246" y="54343"/>
                    </a:cubicBezTo>
                    <a:cubicBezTo>
                      <a:pt x="38246" y="54343"/>
                      <a:pt x="38246" y="54343"/>
                      <a:pt x="38246" y="54318"/>
                    </a:cubicBezTo>
                    <a:cubicBezTo>
                      <a:pt x="38222" y="54278"/>
                      <a:pt x="38224" y="54264"/>
                      <a:pt x="38234" y="54264"/>
                    </a:cubicBezTo>
                    <a:close/>
                    <a:moveTo>
                      <a:pt x="51554" y="44393"/>
                    </a:moveTo>
                    <a:cubicBezTo>
                      <a:pt x="51579" y="44944"/>
                      <a:pt x="51630" y="45521"/>
                      <a:pt x="51705" y="46072"/>
                    </a:cubicBezTo>
                    <a:cubicBezTo>
                      <a:pt x="51805" y="47024"/>
                      <a:pt x="51880" y="48002"/>
                      <a:pt x="52381" y="48879"/>
                    </a:cubicBezTo>
                    <a:cubicBezTo>
                      <a:pt x="52687" y="49395"/>
                      <a:pt x="53102" y="49736"/>
                      <a:pt x="53709" y="49736"/>
                    </a:cubicBezTo>
                    <a:cubicBezTo>
                      <a:pt x="53750" y="49736"/>
                      <a:pt x="53792" y="49734"/>
                      <a:pt x="53835" y="49731"/>
                    </a:cubicBezTo>
                    <a:cubicBezTo>
                      <a:pt x="54537" y="49681"/>
                      <a:pt x="54888" y="49230"/>
                      <a:pt x="55063" y="48603"/>
                    </a:cubicBezTo>
                    <a:cubicBezTo>
                      <a:pt x="55289" y="47902"/>
                      <a:pt x="55364" y="47150"/>
                      <a:pt x="55464" y="46298"/>
                    </a:cubicBezTo>
                    <a:cubicBezTo>
                      <a:pt x="55915" y="46799"/>
                      <a:pt x="56241" y="47275"/>
                      <a:pt x="56893" y="47300"/>
                    </a:cubicBezTo>
                    <a:cubicBezTo>
                      <a:pt x="56905" y="47300"/>
                      <a:pt x="56917" y="47301"/>
                      <a:pt x="56929" y="47301"/>
                    </a:cubicBezTo>
                    <a:cubicBezTo>
                      <a:pt x="57621" y="47301"/>
                      <a:pt x="57676" y="46591"/>
                      <a:pt x="58046" y="46172"/>
                    </a:cubicBezTo>
                    <a:cubicBezTo>
                      <a:pt x="58436" y="46563"/>
                      <a:pt x="58849" y="46729"/>
                      <a:pt x="59287" y="46729"/>
                    </a:cubicBezTo>
                    <a:cubicBezTo>
                      <a:pt x="59664" y="46729"/>
                      <a:pt x="60060" y="46606"/>
                      <a:pt x="60477" y="46398"/>
                    </a:cubicBezTo>
                    <a:lnTo>
                      <a:pt x="60477" y="46398"/>
                    </a:lnTo>
                    <a:cubicBezTo>
                      <a:pt x="60201" y="48729"/>
                      <a:pt x="60301" y="50959"/>
                      <a:pt x="60076" y="53165"/>
                    </a:cubicBezTo>
                    <a:cubicBezTo>
                      <a:pt x="60076" y="53541"/>
                      <a:pt x="60051" y="53917"/>
                      <a:pt x="60076" y="54293"/>
                    </a:cubicBezTo>
                    <a:cubicBezTo>
                      <a:pt x="59499" y="54318"/>
                      <a:pt x="58923" y="54343"/>
                      <a:pt x="58346" y="54343"/>
                    </a:cubicBezTo>
                    <a:cubicBezTo>
                      <a:pt x="57579" y="54343"/>
                      <a:pt x="56813" y="54316"/>
                      <a:pt x="56051" y="54316"/>
                    </a:cubicBezTo>
                    <a:cubicBezTo>
                      <a:pt x="55543" y="54316"/>
                      <a:pt x="55038" y="54328"/>
                      <a:pt x="54537" y="54368"/>
                    </a:cubicBezTo>
                    <a:lnTo>
                      <a:pt x="51630" y="54343"/>
                    </a:lnTo>
                    <a:cubicBezTo>
                      <a:pt x="51630" y="54242"/>
                      <a:pt x="51630" y="54117"/>
                      <a:pt x="51630" y="54017"/>
                    </a:cubicBezTo>
                    <a:cubicBezTo>
                      <a:pt x="51630" y="52137"/>
                      <a:pt x="51579" y="50232"/>
                      <a:pt x="51630" y="48353"/>
                    </a:cubicBezTo>
                    <a:cubicBezTo>
                      <a:pt x="51655" y="47475"/>
                      <a:pt x="51630" y="46598"/>
                      <a:pt x="51630" y="45721"/>
                    </a:cubicBezTo>
                    <a:cubicBezTo>
                      <a:pt x="51630" y="45320"/>
                      <a:pt x="51554" y="44919"/>
                      <a:pt x="51529" y="44518"/>
                    </a:cubicBezTo>
                    <a:cubicBezTo>
                      <a:pt x="51554" y="44468"/>
                      <a:pt x="51554" y="44418"/>
                      <a:pt x="51554" y="44393"/>
                    </a:cubicBezTo>
                    <a:close/>
                    <a:moveTo>
                      <a:pt x="58747" y="54719"/>
                    </a:moveTo>
                    <a:cubicBezTo>
                      <a:pt x="59173" y="54744"/>
                      <a:pt x="59625" y="54744"/>
                      <a:pt x="60051" y="54769"/>
                    </a:cubicBezTo>
                    <a:cubicBezTo>
                      <a:pt x="60051" y="54794"/>
                      <a:pt x="60051" y="54819"/>
                      <a:pt x="60051" y="54819"/>
                    </a:cubicBezTo>
                    <a:cubicBezTo>
                      <a:pt x="59825" y="56147"/>
                      <a:pt x="59825" y="57450"/>
                      <a:pt x="59850" y="58779"/>
                    </a:cubicBezTo>
                    <a:cubicBezTo>
                      <a:pt x="59875" y="59054"/>
                      <a:pt x="59875" y="59330"/>
                      <a:pt x="59875" y="59631"/>
                    </a:cubicBezTo>
                    <a:cubicBezTo>
                      <a:pt x="59750" y="59907"/>
                      <a:pt x="59574" y="59932"/>
                      <a:pt x="59023" y="59932"/>
                    </a:cubicBezTo>
                    <a:cubicBezTo>
                      <a:pt x="57344" y="59932"/>
                      <a:pt x="55640" y="59932"/>
                      <a:pt x="53935" y="59957"/>
                    </a:cubicBezTo>
                    <a:cubicBezTo>
                      <a:pt x="53898" y="59944"/>
                      <a:pt x="53866" y="59938"/>
                      <a:pt x="53835" y="59938"/>
                    </a:cubicBezTo>
                    <a:cubicBezTo>
                      <a:pt x="53804" y="59938"/>
                      <a:pt x="53772" y="59944"/>
                      <a:pt x="53735" y="59957"/>
                    </a:cubicBezTo>
                    <a:cubicBezTo>
                      <a:pt x="53469" y="59946"/>
                      <a:pt x="53199" y="59936"/>
                      <a:pt x="52928" y="59936"/>
                    </a:cubicBezTo>
                    <a:cubicBezTo>
                      <a:pt x="52535" y="59936"/>
                      <a:pt x="52140" y="59958"/>
                      <a:pt x="51755" y="60032"/>
                    </a:cubicBezTo>
                    <a:cubicBezTo>
                      <a:pt x="51605" y="60057"/>
                      <a:pt x="51485" y="60076"/>
                      <a:pt x="51395" y="60076"/>
                    </a:cubicBezTo>
                    <a:cubicBezTo>
                      <a:pt x="51304" y="60076"/>
                      <a:pt x="51241" y="60057"/>
                      <a:pt x="51204" y="60007"/>
                    </a:cubicBezTo>
                    <a:cubicBezTo>
                      <a:pt x="51229" y="59155"/>
                      <a:pt x="51103" y="58278"/>
                      <a:pt x="51304" y="57400"/>
                    </a:cubicBezTo>
                    <a:cubicBezTo>
                      <a:pt x="51479" y="56623"/>
                      <a:pt x="51304" y="55821"/>
                      <a:pt x="51554" y="55069"/>
                    </a:cubicBezTo>
                    <a:cubicBezTo>
                      <a:pt x="51579" y="55019"/>
                      <a:pt x="51579" y="54969"/>
                      <a:pt x="51605" y="54919"/>
                    </a:cubicBezTo>
                    <a:lnTo>
                      <a:pt x="54412" y="54919"/>
                    </a:lnTo>
                    <a:cubicBezTo>
                      <a:pt x="54512" y="54919"/>
                      <a:pt x="54614" y="54924"/>
                      <a:pt x="54717" y="54924"/>
                    </a:cubicBezTo>
                    <a:cubicBezTo>
                      <a:pt x="54949" y="54924"/>
                      <a:pt x="55181" y="54900"/>
                      <a:pt x="55389" y="54744"/>
                    </a:cubicBezTo>
                    <a:cubicBezTo>
                      <a:pt x="55815" y="54794"/>
                      <a:pt x="56241" y="54825"/>
                      <a:pt x="56667" y="54825"/>
                    </a:cubicBezTo>
                    <a:cubicBezTo>
                      <a:pt x="57093" y="54825"/>
                      <a:pt x="57519" y="54794"/>
                      <a:pt x="57945" y="54719"/>
                    </a:cubicBezTo>
                    <a:cubicBezTo>
                      <a:pt x="58115" y="54749"/>
                      <a:pt x="58276" y="54809"/>
                      <a:pt x="58438" y="54809"/>
                    </a:cubicBezTo>
                    <a:cubicBezTo>
                      <a:pt x="58540" y="54809"/>
                      <a:pt x="58642" y="54786"/>
                      <a:pt x="58747" y="54719"/>
                    </a:cubicBezTo>
                    <a:close/>
                    <a:moveTo>
                      <a:pt x="33699" y="40777"/>
                    </a:moveTo>
                    <a:cubicBezTo>
                      <a:pt x="33921" y="40777"/>
                      <a:pt x="34129" y="40826"/>
                      <a:pt x="34336" y="40909"/>
                    </a:cubicBezTo>
                    <a:cubicBezTo>
                      <a:pt x="34512" y="41009"/>
                      <a:pt x="34637" y="41135"/>
                      <a:pt x="34762" y="41260"/>
                    </a:cubicBezTo>
                    <a:cubicBezTo>
                      <a:pt x="34812" y="41285"/>
                      <a:pt x="34863" y="41310"/>
                      <a:pt x="34913" y="41335"/>
                    </a:cubicBezTo>
                    <a:cubicBezTo>
                      <a:pt x="35239" y="42313"/>
                      <a:pt x="35665" y="43215"/>
                      <a:pt x="36717" y="43641"/>
                    </a:cubicBezTo>
                    <a:cubicBezTo>
                      <a:pt x="36767" y="43691"/>
                      <a:pt x="36817" y="43716"/>
                      <a:pt x="36893" y="43716"/>
                    </a:cubicBezTo>
                    <a:cubicBezTo>
                      <a:pt x="36993" y="43841"/>
                      <a:pt x="37143" y="43917"/>
                      <a:pt x="37294" y="43917"/>
                    </a:cubicBezTo>
                    <a:cubicBezTo>
                      <a:pt x="37394" y="44042"/>
                      <a:pt x="37544" y="44092"/>
                      <a:pt x="37695" y="44092"/>
                    </a:cubicBezTo>
                    <a:lnTo>
                      <a:pt x="37770" y="44117"/>
                    </a:lnTo>
                    <a:lnTo>
                      <a:pt x="37870" y="44117"/>
                    </a:lnTo>
                    <a:cubicBezTo>
                      <a:pt x="38106" y="44228"/>
                      <a:pt x="38342" y="44301"/>
                      <a:pt x="38583" y="44301"/>
                    </a:cubicBezTo>
                    <a:cubicBezTo>
                      <a:pt x="38776" y="44301"/>
                      <a:pt x="38972" y="44254"/>
                      <a:pt x="39173" y="44142"/>
                    </a:cubicBezTo>
                    <a:cubicBezTo>
                      <a:pt x="39349" y="44117"/>
                      <a:pt x="39524" y="44092"/>
                      <a:pt x="39725" y="44092"/>
                    </a:cubicBezTo>
                    <a:cubicBezTo>
                      <a:pt x="39800" y="44017"/>
                      <a:pt x="39850" y="43967"/>
                      <a:pt x="39950" y="43917"/>
                    </a:cubicBezTo>
                    <a:lnTo>
                      <a:pt x="39950" y="43917"/>
                    </a:lnTo>
                    <a:cubicBezTo>
                      <a:pt x="39875" y="43967"/>
                      <a:pt x="39800" y="44017"/>
                      <a:pt x="39725" y="44092"/>
                    </a:cubicBezTo>
                    <a:cubicBezTo>
                      <a:pt x="39825" y="44092"/>
                      <a:pt x="39900" y="44017"/>
                      <a:pt x="39950" y="43917"/>
                    </a:cubicBezTo>
                    <a:lnTo>
                      <a:pt x="39950" y="43917"/>
                    </a:lnTo>
                    <a:cubicBezTo>
                      <a:pt x="39950" y="43917"/>
                      <a:pt x="39950" y="43917"/>
                      <a:pt x="39950" y="43917"/>
                    </a:cubicBezTo>
                    <a:cubicBezTo>
                      <a:pt x="40301" y="43691"/>
                      <a:pt x="40677" y="43465"/>
                      <a:pt x="41028" y="43215"/>
                    </a:cubicBezTo>
                    <a:cubicBezTo>
                      <a:pt x="41680" y="42714"/>
                      <a:pt x="42432" y="42463"/>
                      <a:pt x="43234" y="42338"/>
                    </a:cubicBezTo>
                    <a:cubicBezTo>
                      <a:pt x="43305" y="42328"/>
                      <a:pt x="43373" y="42323"/>
                      <a:pt x="43439" y="42323"/>
                    </a:cubicBezTo>
                    <a:cubicBezTo>
                      <a:pt x="43723" y="42323"/>
                      <a:pt x="43967" y="42415"/>
                      <a:pt x="44211" y="42638"/>
                    </a:cubicBezTo>
                    <a:cubicBezTo>
                      <a:pt x="45038" y="43440"/>
                      <a:pt x="45715" y="44292"/>
                      <a:pt x="45965" y="45470"/>
                    </a:cubicBezTo>
                    <a:cubicBezTo>
                      <a:pt x="46262" y="46841"/>
                      <a:pt x="46934" y="47546"/>
                      <a:pt x="47981" y="47546"/>
                    </a:cubicBezTo>
                    <a:cubicBezTo>
                      <a:pt x="48082" y="47546"/>
                      <a:pt x="48188" y="47539"/>
                      <a:pt x="48296" y="47526"/>
                    </a:cubicBezTo>
                    <a:cubicBezTo>
                      <a:pt x="48772" y="48152"/>
                      <a:pt x="48998" y="48829"/>
                      <a:pt x="49073" y="49556"/>
                    </a:cubicBezTo>
                    <a:cubicBezTo>
                      <a:pt x="49073" y="49556"/>
                      <a:pt x="49073" y="49581"/>
                      <a:pt x="49073" y="49581"/>
                    </a:cubicBezTo>
                    <a:cubicBezTo>
                      <a:pt x="49023" y="50007"/>
                      <a:pt x="49098" y="50433"/>
                      <a:pt x="48948" y="50859"/>
                    </a:cubicBezTo>
                    <a:cubicBezTo>
                      <a:pt x="48848" y="51160"/>
                      <a:pt x="48747" y="51486"/>
                      <a:pt x="48697" y="51811"/>
                    </a:cubicBezTo>
                    <a:cubicBezTo>
                      <a:pt x="48672" y="52638"/>
                      <a:pt x="48497" y="53440"/>
                      <a:pt x="48447" y="54242"/>
                    </a:cubicBezTo>
                    <a:cubicBezTo>
                      <a:pt x="48221" y="56147"/>
                      <a:pt x="47845" y="58052"/>
                      <a:pt x="47845" y="59982"/>
                    </a:cubicBezTo>
                    <a:cubicBezTo>
                      <a:pt x="47845" y="60007"/>
                      <a:pt x="47845" y="60032"/>
                      <a:pt x="47845" y="60082"/>
                    </a:cubicBezTo>
                    <a:cubicBezTo>
                      <a:pt x="47620" y="60157"/>
                      <a:pt x="47344" y="60157"/>
                      <a:pt x="47093" y="60157"/>
                    </a:cubicBezTo>
                    <a:cubicBezTo>
                      <a:pt x="46567" y="60132"/>
                      <a:pt x="46041" y="60132"/>
                      <a:pt x="45514" y="60132"/>
                    </a:cubicBezTo>
                    <a:cubicBezTo>
                      <a:pt x="45188" y="60157"/>
                      <a:pt x="44863" y="60157"/>
                      <a:pt x="44512" y="60157"/>
                    </a:cubicBezTo>
                    <a:lnTo>
                      <a:pt x="37294" y="60157"/>
                    </a:lnTo>
                    <a:cubicBezTo>
                      <a:pt x="36993" y="60157"/>
                      <a:pt x="36667" y="60132"/>
                      <a:pt x="36341" y="60107"/>
                    </a:cubicBezTo>
                    <a:cubicBezTo>
                      <a:pt x="36266" y="60057"/>
                      <a:pt x="36166" y="59982"/>
                      <a:pt x="36091" y="59982"/>
                    </a:cubicBezTo>
                    <a:cubicBezTo>
                      <a:pt x="35974" y="59984"/>
                      <a:pt x="35858" y="59985"/>
                      <a:pt x="35742" y="59985"/>
                    </a:cubicBezTo>
                    <a:cubicBezTo>
                      <a:pt x="34580" y="59985"/>
                      <a:pt x="33418" y="59882"/>
                      <a:pt x="32256" y="59882"/>
                    </a:cubicBezTo>
                    <a:cubicBezTo>
                      <a:pt x="32170" y="59883"/>
                      <a:pt x="32083" y="59883"/>
                      <a:pt x="31997" y="59883"/>
                    </a:cubicBezTo>
                    <a:cubicBezTo>
                      <a:pt x="30616" y="59883"/>
                      <a:pt x="29218" y="59724"/>
                      <a:pt x="27818" y="59724"/>
                    </a:cubicBezTo>
                    <a:cubicBezTo>
                      <a:pt x="27651" y="59724"/>
                      <a:pt x="27485" y="59726"/>
                      <a:pt x="27319" y="59731"/>
                    </a:cubicBezTo>
                    <a:cubicBezTo>
                      <a:pt x="27139" y="59603"/>
                      <a:pt x="26959" y="59534"/>
                      <a:pt x="26783" y="59534"/>
                    </a:cubicBezTo>
                    <a:cubicBezTo>
                      <a:pt x="26615" y="59534"/>
                      <a:pt x="26450" y="59597"/>
                      <a:pt x="26291" y="59731"/>
                    </a:cubicBezTo>
                    <a:lnTo>
                      <a:pt x="24888" y="59731"/>
                    </a:lnTo>
                    <a:cubicBezTo>
                      <a:pt x="24838" y="59736"/>
                      <a:pt x="24787" y="59738"/>
                      <a:pt x="24737" y="59738"/>
                    </a:cubicBezTo>
                    <a:cubicBezTo>
                      <a:pt x="24427" y="59738"/>
                      <a:pt x="24110" y="59661"/>
                      <a:pt x="23796" y="59661"/>
                    </a:cubicBezTo>
                    <a:cubicBezTo>
                      <a:pt x="23624" y="59661"/>
                      <a:pt x="23452" y="59684"/>
                      <a:pt x="23284" y="59756"/>
                    </a:cubicBezTo>
                    <a:lnTo>
                      <a:pt x="21955" y="59731"/>
                    </a:lnTo>
                    <a:cubicBezTo>
                      <a:pt x="21955" y="59706"/>
                      <a:pt x="21980" y="59681"/>
                      <a:pt x="21955" y="59681"/>
                    </a:cubicBezTo>
                    <a:cubicBezTo>
                      <a:pt x="21855" y="57851"/>
                      <a:pt x="21755" y="56047"/>
                      <a:pt x="21730" y="54217"/>
                    </a:cubicBezTo>
                    <a:cubicBezTo>
                      <a:pt x="21730" y="54192"/>
                      <a:pt x="21705" y="54167"/>
                      <a:pt x="21705" y="54142"/>
                    </a:cubicBezTo>
                    <a:lnTo>
                      <a:pt x="22607" y="54142"/>
                    </a:lnTo>
                    <a:cubicBezTo>
                      <a:pt x="24988" y="54318"/>
                      <a:pt x="27344" y="54493"/>
                      <a:pt x="29725" y="54518"/>
                    </a:cubicBezTo>
                    <a:cubicBezTo>
                      <a:pt x="29967" y="54526"/>
                      <a:pt x="30209" y="54529"/>
                      <a:pt x="30452" y="54529"/>
                    </a:cubicBezTo>
                    <a:cubicBezTo>
                      <a:pt x="30936" y="54529"/>
                      <a:pt x="31421" y="54518"/>
                      <a:pt x="31905" y="54518"/>
                    </a:cubicBezTo>
                    <a:cubicBezTo>
                      <a:pt x="31955" y="54518"/>
                      <a:pt x="32030" y="54543"/>
                      <a:pt x="32081" y="54543"/>
                    </a:cubicBezTo>
                    <a:cubicBezTo>
                      <a:pt x="32260" y="54722"/>
                      <a:pt x="32464" y="54748"/>
                      <a:pt x="32676" y="54748"/>
                    </a:cubicBezTo>
                    <a:cubicBezTo>
                      <a:pt x="32761" y="54748"/>
                      <a:pt x="32847" y="54744"/>
                      <a:pt x="32933" y="54744"/>
                    </a:cubicBezTo>
                    <a:cubicBezTo>
                      <a:pt x="34462" y="54719"/>
                      <a:pt x="35990" y="54719"/>
                      <a:pt x="37519" y="54719"/>
                    </a:cubicBezTo>
                    <a:lnTo>
                      <a:pt x="37695" y="54719"/>
                    </a:lnTo>
                    <a:cubicBezTo>
                      <a:pt x="39324" y="54719"/>
                      <a:pt x="40928" y="54694"/>
                      <a:pt x="42532" y="54694"/>
                    </a:cubicBezTo>
                    <a:cubicBezTo>
                      <a:pt x="42807" y="54694"/>
                      <a:pt x="43058" y="54694"/>
                      <a:pt x="43309" y="54719"/>
                    </a:cubicBezTo>
                    <a:cubicBezTo>
                      <a:pt x="43784" y="54719"/>
                      <a:pt x="44263" y="54736"/>
                      <a:pt x="44743" y="54736"/>
                    </a:cubicBezTo>
                    <a:cubicBezTo>
                      <a:pt x="45403" y="54736"/>
                      <a:pt x="46064" y="54703"/>
                      <a:pt x="46717" y="54543"/>
                    </a:cubicBezTo>
                    <a:cubicBezTo>
                      <a:pt x="47037" y="54558"/>
                      <a:pt x="47374" y="54724"/>
                      <a:pt x="47694" y="54724"/>
                    </a:cubicBezTo>
                    <a:cubicBezTo>
                      <a:pt x="47925" y="54724"/>
                      <a:pt x="48147" y="54637"/>
                      <a:pt x="48346" y="54343"/>
                    </a:cubicBezTo>
                    <a:cubicBezTo>
                      <a:pt x="48000" y="54295"/>
                      <a:pt x="47664" y="54229"/>
                      <a:pt x="47326" y="54229"/>
                    </a:cubicBezTo>
                    <a:cubicBezTo>
                      <a:pt x="47125" y="54229"/>
                      <a:pt x="46923" y="54252"/>
                      <a:pt x="46717" y="54318"/>
                    </a:cubicBezTo>
                    <a:cubicBezTo>
                      <a:pt x="46327" y="54240"/>
                      <a:pt x="45937" y="54211"/>
                      <a:pt x="45546" y="54211"/>
                    </a:cubicBezTo>
                    <a:cubicBezTo>
                      <a:pt x="44934" y="54211"/>
                      <a:pt x="44322" y="54281"/>
                      <a:pt x="43710" y="54343"/>
                    </a:cubicBezTo>
                    <a:cubicBezTo>
                      <a:pt x="43672" y="54330"/>
                      <a:pt x="43641" y="54324"/>
                      <a:pt x="43609" y="54324"/>
                    </a:cubicBezTo>
                    <a:cubicBezTo>
                      <a:pt x="43578" y="54324"/>
                      <a:pt x="43547" y="54330"/>
                      <a:pt x="43509" y="54343"/>
                    </a:cubicBezTo>
                    <a:cubicBezTo>
                      <a:pt x="43509" y="54343"/>
                      <a:pt x="43534" y="54318"/>
                      <a:pt x="43534" y="54318"/>
                    </a:cubicBezTo>
                    <a:cubicBezTo>
                      <a:pt x="43359" y="54117"/>
                      <a:pt x="43108" y="54117"/>
                      <a:pt x="42883" y="54117"/>
                    </a:cubicBezTo>
                    <a:cubicBezTo>
                      <a:pt x="41103" y="54142"/>
                      <a:pt x="39299" y="54142"/>
                      <a:pt x="37519" y="54142"/>
                    </a:cubicBezTo>
                    <a:lnTo>
                      <a:pt x="36492" y="54142"/>
                    </a:lnTo>
                    <a:cubicBezTo>
                      <a:pt x="35364" y="54142"/>
                      <a:pt x="34236" y="54117"/>
                      <a:pt x="33108" y="54117"/>
                    </a:cubicBezTo>
                    <a:cubicBezTo>
                      <a:pt x="33058" y="54117"/>
                      <a:pt x="32983" y="54092"/>
                      <a:pt x="32933" y="54092"/>
                    </a:cubicBezTo>
                    <a:cubicBezTo>
                      <a:pt x="32544" y="53955"/>
                      <a:pt x="32145" y="53922"/>
                      <a:pt x="31743" y="53922"/>
                    </a:cubicBezTo>
                    <a:cubicBezTo>
                      <a:pt x="31371" y="53922"/>
                      <a:pt x="30997" y="53950"/>
                      <a:pt x="30625" y="53950"/>
                    </a:cubicBezTo>
                    <a:cubicBezTo>
                      <a:pt x="30516" y="53950"/>
                      <a:pt x="30409" y="53948"/>
                      <a:pt x="30301" y="53942"/>
                    </a:cubicBezTo>
                    <a:lnTo>
                      <a:pt x="30101" y="53942"/>
                    </a:lnTo>
                    <a:cubicBezTo>
                      <a:pt x="29894" y="53948"/>
                      <a:pt x="29687" y="53950"/>
                      <a:pt x="29480" y="53950"/>
                    </a:cubicBezTo>
                    <a:cubicBezTo>
                      <a:pt x="27417" y="53950"/>
                      <a:pt x="25367" y="53685"/>
                      <a:pt x="23307" y="53685"/>
                    </a:cubicBezTo>
                    <a:cubicBezTo>
                      <a:pt x="22924" y="53685"/>
                      <a:pt x="22540" y="53694"/>
                      <a:pt x="22156" y="53716"/>
                    </a:cubicBezTo>
                    <a:cubicBezTo>
                      <a:pt x="22119" y="53719"/>
                      <a:pt x="22085" y="53721"/>
                      <a:pt x="22052" y="53721"/>
                    </a:cubicBezTo>
                    <a:cubicBezTo>
                      <a:pt x="21835" y="53721"/>
                      <a:pt x="21691" y="53653"/>
                      <a:pt x="21604" y="53566"/>
                    </a:cubicBezTo>
                    <a:cubicBezTo>
                      <a:pt x="21554" y="53390"/>
                      <a:pt x="21554" y="53190"/>
                      <a:pt x="21579" y="52989"/>
                    </a:cubicBezTo>
                    <a:cubicBezTo>
                      <a:pt x="21705" y="51160"/>
                      <a:pt x="21379" y="49330"/>
                      <a:pt x="21354" y="47475"/>
                    </a:cubicBezTo>
                    <a:cubicBezTo>
                      <a:pt x="21228" y="45696"/>
                      <a:pt x="21103" y="43891"/>
                      <a:pt x="21128" y="42087"/>
                    </a:cubicBezTo>
                    <a:cubicBezTo>
                      <a:pt x="21153" y="41310"/>
                      <a:pt x="21354" y="40984"/>
                      <a:pt x="22206" y="40934"/>
                    </a:cubicBezTo>
                    <a:cubicBezTo>
                      <a:pt x="23180" y="40889"/>
                      <a:pt x="24155" y="40875"/>
                      <a:pt x="25129" y="40875"/>
                    </a:cubicBezTo>
                    <a:cubicBezTo>
                      <a:pt x="26604" y="40875"/>
                      <a:pt x="28079" y="40906"/>
                      <a:pt x="29555" y="40906"/>
                    </a:cubicBezTo>
                    <a:cubicBezTo>
                      <a:pt x="30890" y="40906"/>
                      <a:pt x="32224" y="40881"/>
                      <a:pt x="33559" y="40784"/>
                    </a:cubicBezTo>
                    <a:cubicBezTo>
                      <a:pt x="33607" y="40779"/>
                      <a:pt x="33653" y="40777"/>
                      <a:pt x="33699" y="40777"/>
                    </a:cubicBezTo>
                    <a:close/>
                    <a:moveTo>
                      <a:pt x="58768" y="40555"/>
                    </a:moveTo>
                    <a:cubicBezTo>
                      <a:pt x="60649" y="40555"/>
                      <a:pt x="60840" y="41048"/>
                      <a:pt x="60427" y="43791"/>
                    </a:cubicBezTo>
                    <a:cubicBezTo>
                      <a:pt x="60402" y="43891"/>
                      <a:pt x="60376" y="43992"/>
                      <a:pt x="60351" y="44092"/>
                    </a:cubicBezTo>
                    <a:cubicBezTo>
                      <a:pt x="60107" y="44811"/>
                      <a:pt x="59838" y="45159"/>
                      <a:pt x="59473" y="45159"/>
                    </a:cubicBezTo>
                    <a:cubicBezTo>
                      <a:pt x="59202" y="45159"/>
                      <a:pt x="58878" y="44967"/>
                      <a:pt x="58472" y="44593"/>
                    </a:cubicBezTo>
                    <a:cubicBezTo>
                      <a:pt x="58158" y="44302"/>
                      <a:pt x="57870" y="44152"/>
                      <a:pt x="57615" y="44152"/>
                    </a:cubicBezTo>
                    <a:cubicBezTo>
                      <a:pt x="57321" y="44152"/>
                      <a:pt x="57069" y="44352"/>
                      <a:pt x="56868" y="44769"/>
                    </a:cubicBezTo>
                    <a:cubicBezTo>
                      <a:pt x="56713" y="45120"/>
                      <a:pt x="56582" y="45282"/>
                      <a:pt x="56414" y="45282"/>
                    </a:cubicBezTo>
                    <a:cubicBezTo>
                      <a:pt x="56281" y="45282"/>
                      <a:pt x="56125" y="45182"/>
                      <a:pt x="55915" y="44994"/>
                    </a:cubicBezTo>
                    <a:cubicBezTo>
                      <a:pt x="55670" y="44766"/>
                      <a:pt x="55388" y="44575"/>
                      <a:pt x="55069" y="44575"/>
                    </a:cubicBezTo>
                    <a:cubicBezTo>
                      <a:pt x="54932" y="44575"/>
                      <a:pt x="54788" y="44611"/>
                      <a:pt x="54637" y="44693"/>
                    </a:cubicBezTo>
                    <a:cubicBezTo>
                      <a:pt x="54186" y="44944"/>
                      <a:pt x="54036" y="45395"/>
                      <a:pt x="54011" y="45896"/>
                    </a:cubicBezTo>
                    <a:cubicBezTo>
                      <a:pt x="54011" y="46172"/>
                      <a:pt x="54061" y="46498"/>
                      <a:pt x="54011" y="46774"/>
                    </a:cubicBezTo>
                    <a:cubicBezTo>
                      <a:pt x="53935" y="47250"/>
                      <a:pt x="53985" y="47751"/>
                      <a:pt x="53610" y="48227"/>
                    </a:cubicBezTo>
                    <a:cubicBezTo>
                      <a:pt x="53133" y="47275"/>
                      <a:pt x="53058" y="46348"/>
                      <a:pt x="53033" y="45420"/>
                    </a:cubicBezTo>
                    <a:cubicBezTo>
                      <a:pt x="52983" y="44693"/>
                      <a:pt x="52908" y="44017"/>
                      <a:pt x="52632" y="43365"/>
                    </a:cubicBezTo>
                    <a:cubicBezTo>
                      <a:pt x="52457" y="42914"/>
                      <a:pt x="52206" y="42513"/>
                      <a:pt x="51630" y="42513"/>
                    </a:cubicBezTo>
                    <a:cubicBezTo>
                      <a:pt x="51611" y="42512"/>
                      <a:pt x="51593" y="42512"/>
                      <a:pt x="51576" y="42512"/>
                    </a:cubicBezTo>
                    <a:cubicBezTo>
                      <a:pt x="51033" y="42512"/>
                      <a:pt x="50722" y="42880"/>
                      <a:pt x="50552" y="43365"/>
                    </a:cubicBezTo>
                    <a:cubicBezTo>
                      <a:pt x="50301" y="44017"/>
                      <a:pt x="50251" y="44668"/>
                      <a:pt x="50251" y="45345"/>
                    </a:cubicBezTo>
                    <a:cubicBezTo>
                      <a:pt x="50201" y="47225"/>
                      <a:pt x="50452" y="49079"/>
                      <a:pt x="50376" y="50934"/>
                    </a:cubicBezTo>
                    <a:cubicBezTo>
                      <a:pt x="50251" y="54017"/>
                      <a:pt x="50151" y="57075"/>
                      <a:pt x="49825" y="60132"/>
                    </a:cubicBezTo>
                    <a:cubicBezTo>
                      <a:pt x="49650" y="61912"/>
                      <a:pt x="49650" y="63741"/>
                      <a:pt x="49173" y="65646"/>
                    </a:cubicBezTo>
                    <a:cubicBezTo>
                      <a:pt x="48948" y="63892"/>
                      <a:pt x="48973" y="62288"/>
                      <a:pt x="49123" y="60684"/>
                    </a:cubicBezTo>
                    <a:cubicBezTo>
                      <a:pt x="49274" y="58854"/>
                      <a:pt x="49524" y="57049"/>
                      <a:pt x="49599" y="55220"/>
                    </a:cubicBezTo>
                    <a:cubicBezTo>
                      <a:pt x="49599" y="54643"/>
                      <a:pt x="49524" y="54067"/>
                      <a:pt x="49675" y="53491"/>
                    </a:cubicBezTo>
                    <a:cubicBezTo>
                      <a:pt x="49700" y="53390"/>
                      <a:pt x="49725" y="53290"/>
                      <a:pt x="49725" y="53190"/>
                    </a:cubicBezTo>
                    <a:cubicBezTo>
                      <a:pt x="49825" y="52638"/>
                      <a:pt x="49725" y="52037"/>
                      <a:pt x="49825" y="51460"/>
                    </a:cubicBezTo>
                    <a:cubicBezTo>
                      <a:pt x="49850" y="51385"/>
                      <a:pt x="49850" y="51285"/>
                      <a:pt x="49850" y="51185"/>
                    </a:cubicBezTo>
                    <a:cubicBezTo>
                      <a:pt x="49800" y="50909"/>
                      <a:pt x="49825" y="50633"/>
                      <a:pt x="49875" y="50358"/>
                    </a:cubicBezTo>
                    <a:cubicBezTo>
                      <a:pt x="49900" y="50232"/>
                      <a:pt x="49900" y="50082"/>
                      <a:pt x="49850" y="49932"/>
                    </a:cubicBezTo>
                    <a:cubicBezTo>
                      <a:pt x="49825" y="49806"/>
                      <a:pt x="49825" y="49656"/>
                      <a:pt x="49775" y="49531"/>
                    </a:cubicBezTo>
                    <a:cubicBezTo>
                      <a:pt x="49750" y="49430"/>
                      <a:pt x="49750" y="49305"/>
                      <a:pt x="49700" y="49180"/>
                    </a:cubicBezTo>
                    <a:cubicBezTo>
                      <a:pt x="49650" y="48754"/>
                      <a:pt x="49549" y="48328"/>
                      <a:pt x="49449" y="47876"/>
                    </a:cubicBezTo>
                    <a:cubicBezTo>
                      <a:pt x="49374" y="47475"/>
                      <a:pt x="49198" y="47074"/>
                      <a:pt x="48722" y="46924"/>
                    </a:cubicBezTo>
                    <a:cubicBezTo>
                      <a:pt x="48615" y="46763"/>
                      <a:pt x="48468" y="46691"/>
                      <a:pt x="48302" y="46691"/>
                    </a:cubicBezTo>
                    <a:cubicBezTo>
                      <a:pt x="48236" y="46691"/>
                      <a:pt x="48167" y="46702"/>
                      <a:pt x="48096" y="46724"/>
                    </a:cubicBezTo>
                    <a:cubicBezTo>
                      <a:pt x="48001" y="46752"/>
                      <a:pt x="47914" y="46765"/>
                      <a:pt x="47834" y="46765"/>
                    </a:cubicBezTo>
                    <a:cubicBezTo>
                      <a:pt x="47491" y="46765"/>
                      <a:pt x="47271" y="46522"/>
                      <a:pt x="47068" y="46197"/>
                    </a:cubicBezTo>
                    <a:cubicBezTo>
                      <a:pt x="46792" y="45721"/>
                      <a:pt x="46717" y="45195"/>
                      <a:pt x="46542" y="44693"/>
                    </a:cubicBezTo>
                    <a:cubicBezTo>
                      <a:pt x="45830" y="42876"/>
                      <a:pt x="44732" y="41684"/>
                      <a:pt x="42826" y="41684"/>
                    </a:cubicBezTo>
                    <a:cubicBezTo>
                      <a:pt x="42786" y="41684"/>
                      <a:pt x="42747" y="41685"/>
                      <a:pt x="42707" y="41686"/>
                    </a:cubicBezTo>
                    <a:cubicBezTo>
                      <a:pt x="41730" y="41912"/>
                      <a:pt x="40903" y="42438"/>
                      <a:pt x="40101" y="43039"/>
                    </a:cubicBezTo>
                    <a:cubicBezTo>
                      <a:pt x="39725" y="43315"/>
                      <a:pt x="39374" y="43616"/>
                      <a:pt x="38898" y="43716"/>
                    </a:cubicBezTo>
                    <a:lnTo>
                      <a:pt x="38096" y="43716"/>
                    </a:lnTo>
                    <a:cubicBezTo>
                      <a:pt x="38046" y="43716"/>
                      <a:pt x="37970" y="43716"/>
                      <a:pt x="37920" y="43691"/>
                    </a:cubicBezTo>
                    <a:cubicBezTo>
                      <a:pt x="37795" y="43566"/>
                      <a:pt x="37670" y="43516"/>
                      <a:pt x="37519" y="43516"/>
                    </a:cubicBezTo>
                    <a:cubicBezTo>
                      <a:pt x="37490" y="43486"/>
                      <a:pt x="37460" y="43474"/>
                      <a:pt x="37431" y="43474"/>
                    </a:cubicBezTo>
                    <a:cubicBezTo>
                      <a:pt x="37410" y="43474"/>
                      <a:pt x="37390" y="43480"/>
                      <a:pt x="37369" y="43490"/>
                    </a:cubicBezTo>
                    <a:cubicBezTo>
                      <a:pt x="37269" y="43440"/>
                      <a:pt x="37193" y="43390"/>
                      <a:pt x="37118" y="43365"/>
                    </a:cubicBezTo>
                    <a:cubicBezTo>
                      <a:pt x="37093" y="43290"/>
                      <a:pt x="37043" y="43265"/>
                      <a:pt x="36968" y="43265"/>
                    </a:cubicBezTo>
                    <a:cubicBezTo>
                      <a:pt x="36316" y="42588"/>
                      <a:pt x="35614" y="41987"/>
                      <a:pt x="35213" y="41110"/>
                    </a:cubicBezTo>
                    <a:cubicBezTo>
                      <a:pt x="35239" y="41059"/>
                      <a:pt x="35264" y="41009"/>
                      <a:pt x="35264" y="40959"/>
                    </a:cubicBezTo>
                    <a:cubicBezTo>
                      <a:pt x="35264" y="40859"/>
                      <a:pt x="35239" y="40784"/>
                      <a:pt x="35188" y="40709"/>
                    </a:cubicBezTo>
                    <a:cubicBezTo>
                      <a:pt x="35163" y="40683"/>
                      <a:pt x="35138" y="40633"/>
                      <a:pt x="35138" y="40583"/>
                    </a:cubicBezTo>
                    <a:cubicBezTo>
                      <a:pt x="35138" y="40583"/>
                      <a:pt x="35138" y="40558"/>
                      <a:pt x="35138" y="40558"/>
                    </a:cubicBezTo>
                    <a:cubicBezTo>
                      <a:pt x="35213" y="40583"/>
                      <a:pt x="35239" y="40658"/>
                      <a:pt x="35289" y="40683"/>
                    </a:cubicBezTo>
                    <a:cubicBezTo>
                      <a:pt x="35432" y="40779"/>
                      <a:pt x="35575" y="40814"/>
                      <a:pt x="35724" y="40814"/>
                    </a:cubicBezTo>
                    <a:cubicBezTo>
                      <a:pt x="35810" y="40814"/>
                      <a:pt x="35899" y="40802"/>
                      <a:pt x="35990" y="40784"/>
                    </a:cubicBezTo>
                    <a:cubicBezTo>
                      <a:pt x="37593" y="40767"/>
                      <a:pt x="39196" y="40763"/>
                      <a:pt x="40798" y="40763"/>
                    </a:cubicBezTo>
                    <a:cubicBezTo>
                      <a:pt x="42606" y="40763"/>
                      <a:pt x="44413" y="40768"/>
                      <a:pt x="46220" y="40768"/>
                    </a:cubicBezTo>
                    <a:cubicBezTo>
                      <a:pt x="50078" y="40768"/>
                      <a:pt x="53937" y="40743"/>
                      <a:pt x="57795" y="40583"/>
                    </a:cubicBezTo>
                    <a:cubicBezTo>
                      <a:pt x="58161" y="40567"/>
                      <a:pt x="58484" y="40555"/>
                      <a:pt x="58768" y="40555"/>
                    </a:cubicBezTo>
                    <a:close/>
                    <a:moveTo>
                      <a:pt x="36078" y="100414"/>
                    </a:moveTo>
                    <a:cubicBezTo>
                      <a:pt x="36084" y="100414"/>
                      <a:pt x="36091" y="100421"/>
                      <a:pt x="36091" y="100433"/>
                    </a:cubicBezTo>
                    <a:lnTo>
                      <a:pt x="36066" y="100433"/>
                    </a:lnTo>
                    <a:cubicBezTo>
                      <a:pt x="36066" y="100421"/>
                      <a:pt x="36072" y="100414"/>
                      <a:pt x="36078" y="100414"/>
                    </a:cubicBezTo>
                    <a:close/>
                    <a:moveTo>
                      <a:pt x="26492" y="60132"/>
                    </a:moveTo>
                    <a:cubicBezTo>
                      <a:pt x="26617" y="60157"/>
                      <a:pt x="26717" y="60157"/>
                      <a:pt x="26842" y="60157"/>
                    </a:cubicBezTo>
                    <a:cubicBezTo>
                      <a:pt x="27094" y="60301"/>
                      <a:pt x="27352" y="60336"/>
                      <a:pt x="27612" y="60336"/>
                    </a:cubicBezTo>
                    <a:cubicBezTo>
                      <a:pt x="27858" y="60336"/>
                      <a:pt x="28106" y="60305"/>
                      <a:pt x="28354" y="60305"/>
                    </a:cubicBezTo>
                    <a:cubicBezTo>
                      <a:pt x="28393" y="60305"/>
                      <a:pt x="28432" y="60306"/>
                      <a:pt x="28472" y="60308"/>
                    </a:cubicBezTo>
                    <a:cubicBezTo>
                      <a:pt x="31028" y="60433"/>
                      <a:pt x="33559" y="60533"/>
                      <a:pt x="36116" y="60533"/>
                    </a:cubicBezTo>
                    <a:cubicBezTo>
                      <a:pt x="36388" y="60550"/>
                      <a:pt x="36661" y="60602"/>
                      <a:pt x="36933" y="60602"/>
                    </a:cubicBezTo>
                    <a:cubicBezTo>
                      <a:pt x="37062" y="60602"/>
                      <a:pt x="37190" y="60590"/>
                      <a:pt x="37319" y="60558"/>
                    </a:cubicBezTo>
                    <a:cubicBezTo>
                      <a:pt x="37753" y="60692"/>
                      <a:pt x="38188" y="60736"/>
                      <a:pt x="38629" y="60736"/>
                    </a:cubicBezTo>
                    <a:cubicBezTo>
                      <a:pt x="38850" y="60736"/>
                      <a:pt x="39073" y="60725"/>
                      <a:pt x="39299" y="60709"/>
                    </a:cubicBezTo>
                    <a:cubicBezTo>
                      <a:pt x="39343" y="60721"/>
                      <a:pt x="39385" y="60727"/>
                      <a:pt x="39425" y="60727"/>
                    </a:cubicBezTo>
                    <a:cubicBezTo>
                      <a:pt x="39546" y="60727"/>
                      <a:pt x="39650" y="60671"/>
                      <a:pt x="39725" y="60558"/>
                    </a:cubicBezTo>
                    <a:lnTo>
                      <a:pt x="39900" y="60558"/>
                    </a:lnTo>
                    <a:cubicBezTo>
                      <a:pt x="39954" y="60621"/>
                      <a:pt x="40005" y="60642"/>
                      <a:pt x="40054" y="60642"/>
                    </a:cubicBezTo>
                    <a:cubicBezTo>
                      <a:pt x="40143" y="60642"/>
                      <a:pt x="40230" y="60574"/>
                      <a:pt x="40326" y="60558"/>
                    </a:cubicBezTo>
                    <a:lnTo>
                      <a:pt x="40401" y="60583"/>
                    </a:lnTo>
                    <a:lnTo>
                      <a:pt x="40477" y="60558"/>
                    </a:lnTo>
                    <a:cubicBezTo>
                      <a:pt x="40577" y="60608"/>
                      <a:pt x="40652" y="60709"/>
                      <a:pt x="40727" y="60709"/>
                    </a:cubicBezTo>
                    <a:cubicBezTo>
                      <a:pt x="40988" y="60698"/>
                      <a:pt x="41248" y="60695"/>
                      <a:pt x="41509" y="60695"/>
                    </a:cubicBezTo>
                    <a:cubicBezTo>
                      <a:pt x="41753" y="60695"/>
                      <a:pt x="41997" y="60697"/>
                      <a:pt x="42241" y="60697"/>
                    </a:cubicBezTo>
                    <a:cubicBezTo>
                      <a:pt x="42936" y="60697"/>
                      <a:pt x="43628" y="60679"/>
                      <a:pt x="44311" y="60533"/>
                    </a:cubicBezTo>
                    <a:lnTo>
                      <a:pt x="44913" y="60533"/>
                    </a:lnTo>
                    <a:cubicBezTo>
                      <a:pt x="45589" y="60533"/>
                      <a:pt x="46241" y="60508"/>
                      <a:pt x="46918" y="60508"/>
                    </a:cubicBezTo>
                    <a:lnTo>
                      <a:pt x="47319" y="60508"/>
                    </a:lnTo>
                    <a:cubicBezTo>
                      <a:pt x="47369" y="60533"/>
                      <a:pt x="47444" y="60533"/>
                      <a:pt x="47519" y="60533"/>
                    </a:cubicBezTo>
                    <a:cubicBezTo>
                      <a:pt x="47670" y="60533"/>
                      <a:pt x="47770" y="60583"/>
                      <a:pt x="47820" y="60684"/>
                    </a:cubicBezTo>
                    <a:cubicBezTo>
                      <a:pt x="47795" y="60884"/>
                      <a:pt x="47770" y="61085"/>
                      <a:pt x="47695" y="61285"/>
                    </a:cubicBezTo>
                    <a:cubicBezTo>
                      <a:pt x="47594" y="62889"/>
                      <a:pt x="47494" y="64468"/>
                      <a:pt x="47820" y="66072"/>
                    </a:cubicBezTo>
                    <a:cubicBezTo>
                      <a:pt x="47970" y="66799"/>
                      <a:pt x="48196" y="67526"/>
                      <a:pt x="49123" y="67576"/>
                    </a:cubicBezTo>
                    <a:cubicBezTo>
                      <a:pt x="49139" y="67576"/>
                      <a:pt x="49154" y="67576"/>
                      <a:pt x="49169" y="67576"/>
                    </a:cubicBezTo>
                    <a:cubicBezTo>
                      <a:pt x="50057" y="67576"/>
                      <a:pt x="50229" y="66863"/>
                      <a:pt x="50427" y="66197"/>
                    </a:cubicBezTo>
                    <a:cubicBezTo>
                      <a:pt x="50577" y="65646"/>
                      <a:pt x="50677" y="65095"/>
                      <a:pt x="50803" y="64543"/>
                    </a:cubicBezTo>
                    <a:cubicBezTo>
                      <a:pt x="51078" y="63165"/>
                      <a:pt x="50953" y="61736"/>
                      <a:pt x="51178" y="60383"/>
                    </a:cubicBezTo>
                    <a:cubicBezTo>
                      <a:pt x="51178" y="60358"/>
                      <a:pt x="51178" y="60358"/>
                      <a:pt x="51178" y="60358"/>
                    </a:cubicBezTo>
                    <a:lnTo>
                      <a:pt x="51354" y="60358"/>
                    </a:lnTo>
                    <a:cubicBezTo>
                      <a:pt x="51404" y="60408"/>
                      <a:pt x="51479" y="60458"/>
                      <a:pt x="51554" y="60508"/>
                    </a:cubicBezTo>
                    <a:cubicBezTo>
                      <a:pt x="54311" y="60508"/>
                      <a:pt x="57043" y="60533"/>
                      <a:pt x="59800" y="60533"/>
                    </a:cubicBezTo>
                    <a:cubicBezTo>
                      <a:pt x="59800" y="60583"/>
                      <a:pt x="59800" y="60633"/>
                      <a:pt x="59825" y="60684"/>
                    </a:cubicBezTo>
                    <a:cubicBezTo>
                      <a:pt x="59975" y="61210"/>
                      <a:pt x="59825" y="61736"/>
                      <a:pt x="59700" y="62237"/>
                    </a:cubicBezTo>
                    <a:cubicBezTo>
                      <a:pt x="59474" y="64242"/>
                      <a:pt x="59499" y="66247"/>
                      <a:pt x="59374" y="68227"/>
                    </a:cubicBezTo>
                    <a:cubicBezTo>
                      <a:pt x="59148" y="71862"/>
                      <a:pt x="58998" y="75496"/>
                      <a:pt x="58873" y="79130"/>
                    </a:cubicBezTo>
                    <a:cubicBezTo>
                      <a:pt x="58722" y="82864"/>
                      <a:pt x="58547" y="86573"/>
                      <a:pt x="58371" y="90308"/>
                    </a:cubicBezTo>
                    <a:cubicBezTo>
                      <a:pt x="58271" y="92162"/>
                      <a:pt x="58422" y="94042"/>
                      <a:pt x="58096" y="95897"/>
                    </a:cubicBezTo>
                    <a:cubicBezTo>
                      <a:pt x="58071" y="96323"/>
                      <a:pt x="58071" y="96724"/>
                      <a:pt x="58071" y="97150"/>
                    </a:cubicBezTo>
                    <a:cubicBezTo>
                      <a:pt x="58071" y="97200"/>
                      <a:pt x="58071" y="97250"/>
                      <a:pt x="58071" y="97300"/>
                    </a:cubicBezTo>
                    <a:cubicBezTo>
                      <a:pt x="57670" y="97426"/>
                      <a:pt x="57294" y="97626"/>
                      <a:pt x="56943" y="97852"/>
                    </a:cubicBezTo>
                    <a:cubicBezTo>
                      <a:pt x="56793" y="97852"/>
                      <a:pt x="56642" y="97877"/>
                      <a:pt x="56542" y="98027"/>
                    </a:cubicBezTo>
                    <a:lnTo>
                      <a:pt x="55965" y="98027"/>
                    </a:lnTo>
                    <a:cubicBezTo>
                      <a:pt x="55715" y="98253"/>
                      <a:pt x="55439" y="98378"/>
                      <a:pt x="55113" y="98428"/>
                    </a:cubicBezTo>
                    <a:cubicBezTo>
                      <a:pt x="54737" y="98478"/>
                      <a:pt x="54537" y="98679"/>
                      <a:pt x="54537" y="99055"/>
                    </a:cubicBezTo>
                    <a:cubicBezTo>
                      <a:pt x="55314" y="99005"/>
                      <a:pt x="55991" y="98629"/>
                      <a:pt x="56742" y="98403"/>
                    </a:cubicBezTo>
                    <a:cubicBezTo>
                      <a:pt x="57018" y="98278"/>
                      <a:pt x="57319" y="98177"/>
                      <a:pt x="57620" y="98052"/>
                    </a:cubicBezTo>
                    <a:cubicBezTo>
                      <a:pt x="57770" y="98002"/>
                      <a:pt x="57920" y="97952"/>
                      <a:pt x="58071" y="97927"/>
                    </a:cubicBezTo>
                    <a:lnTo>
                      <a:pt x="58071" y="97927"/>
                    </a:lnTo>
                    <a:cubicBezTo>
                      <a:pt x="58071" y="99581"/>
                      <a:pt x="58046" y="99606"/>
                      <a:pt x="56442" y="100258"/>
                    </a:cubicBezTo>
                    <a:cubicBezTo>
                      <a:pt x="56016" y="100433"/>
                      <a:pt x="55564" y="100558"/>
                      <a:pt x="55113" y="100709"/>
                    </a:cubicBezTo>
                    <a:cubicBezTo>
                      <a:pt x="54787" y="100809"/>
                      <a:pt x="54437" y="100884"/>
                      <a:pt x="54261" y="101210"/>
                    </a:cubicBezTo>
                    <a:cubicBezTo>
                      <a:pt x="54080" y="101111"/>
                      <a:pt x="53898" y="101075"/>
                      <a:pt x="53717" y="101075"/>
                    </a:cubicBezTo>
                    <a:cubicBezTo>
                      <a:pt x="53347" y="101075"/>
                      <a:pt x="52977" y="101226"/>
                      <a:pt x="52607" y="101310"/>
                    </a:cubicBezTo>
                    <a:cubicBezTo>
                      <a:pt x="48736" y="102176"/>
                      <a:pt x="44820" y="102465"/>
                      <a:pt x="40879" y="102465"/>
                    </a:cubicBezTo>
                    <a:cubicBezTo>
                      <a:pt x="40711" y="102465"/>
                      <a:pt x="40544" y="102464"/>
                      <a:pt x="40376" y="102463"/>
                    </a:cubicBezTo>
                    <a:cubicBezTo>
                      <a:pt x="37193" y="102463"/>
                      <a:pt x="33985" y="102313"/>
                      <a:pt x="30827" y="101711"/>
                    </a:cubicBezTo>
                    <a:cubicBezTo>
                      <a:pt x="30602" y="101671"/>
                      <a:pt x="30369" y="101611"/>
                      <a:pt x="30140" y="101611"/>
                    </a:cubicBezTo>
                    <a:cubicBezTo>
                      <a:pt x="29937" y="101611"/>
                      <a:pt x="29738" y="101658"/>
                      <a:pt x="29549" y="101812"/>
                    </a:cubicBezTo>
                    <a:cubicBezTo>
                      <a:pt x="29374" y="101486"/>
                      <a:pt x="29023" y="101411"/>
                      <a:pt x="28697" y="101310"/>
                    </a:cubicBezTo>
                    <a:cubicBezTo>
                      <a:pt x="28246" y="101185"/>
                      <a:pt x="27770" y="101160"/>
                      <a:pt x="27344" y="101010"/>
                    </a:cubicBezTo>
                    <a:cubicBezTo>
                      <a:pt x="26116" y="100558"/>
                      <a:pt x="24712" y="100533"/>
                      <a:pt x="23710" y="99556"/>
                    </a:cubicBezTo>
                    <a:cubicBezTo>
                      <a:pt x="23534" y="99030"/>
                      <a:pt x="23534" y="98503"/>
                      <a:pt x="23559" y="97977"/>
                    </a:cubicBezTo>
                    <a:cubicBezTo>
                      <a:pt x="23584" y="97964"/>
                      <a:pt x="23609" y="97958"/>
                      <a:pt x="23634" y="97958"/>
                    </a:cubicBezTo>
                    <a:cubicBezTo>
                      <a:pt x="23660" y="97958"/>
                      <a:pt x="23685" y="97964"/>
                      <a:pt x="23710" y="97977"/>
                    </a:cubicBezTo>
                    <a:cubicBezTo>
                      <a:pt x="23760" y="98002"/>
                      <a:pt x="23835" y="98027"/>
                      <a:pt x="23885" y="98052"/>
                    </a:cubicBezTo>
                    <a:cubicBezTo>
                      <a:pt x="23927" y="98135"/>
                      <a:pt x="23968" y="98184"/>
                      <a:pt x="24038" y="98184"/>
                    </a:cubicBezTo>
                    <a:cubicBezTo>
                      <a:pt x="24053" y="98184"/>
                      <a:pt x="24068" y="98182"/>
                      <a:pt x="24086" y="98177"/>
                    </a:cubicBezTo>
                    <a:cubicBezTo>
                      <a:pt x="24161" y="98203"/>
                      <a:pt x="24236" y="98228"/>
                      <a:pt x="24311" y="98253"/>
                    </a:cubicBezTo>
                    <a:cubicBezTo>
                      <a:pt x="24361" y="98303"/>
                      <a:pt x="24436" y="98353"/>
                      <a:pt x="24512" y="98378"/>
                    </a:cubicBezTo>
                    <a:cubicBezTo>
                      <a:pt x="24637" y="98403"/>
                      <a:pt x="24762" y="98428"/>
                      <a:pt x="24888" y="98453"/>
                    </a:cubicBezTo>
                    <a:cubicBezTo>
                      <a:pt x="24938" y="98553"/>
                      <a:pt x="24988" y="98604"/>
                      <a:pt x="25088" y="98604"/>
                    </a:cubicBezTo>
                    <a:cubicBezTo>
                      <a:pt x="25163" y="98629"/>
                      <a:pt x="25238" y="98629"/>
                      <a:pt x="25289" y="98654"/>
                    </a:cubicBezTo>
                    <a:cubicBezTo>
                      <a:pt x="25389" y="98804"/>
                      <a:pt x="25514" y="98829"/>
                      <a:pt x="25665" y="98829"/>
                    </a:cubicBezTo>
                    <a:cubicBezTo>
                      <a:pt x="26164" y="99019"/>
                      <a:pt x="26640" y="99232"/>
                      <a:pt x="27202" y="99232"/>
                    </a:cubicBezTo>
                    <a:cubicBezTo>
                      <a:pt x="27232" y="99232"/>
                      <a:pt x="27263" y="99231"/>
                      <a:pt x="27294" y="99230"/>
                    </a:cubicBezTo>
                    <a:cubicBezTo>
                      <a:pt x="27579" y="99397"/>
                      <a:pt x="27864" y="99608"/>
                      <a:pt x="28235" y="99608"/>
                    </a:cubicBezTo>
                    <a:cubicBezTo>
                      <a:pt x="28255" y="99608"/>
                      <a:pt x="28275" y="99607"/>
                      <a:pt x="28296" y="99606"/>
                    </a:cubicBezTo>
                    <a:cubicBezTo>
                      <a:pt x="28948" y="99832"/>
                      <a:pt x="29599" y="99932"/>
                      <a:pt x="30301" y="99982"/>
                    </a:cubicBezTo>
                    <a:lnTo>
                      <a:pt x="30301" y="100007"/>
                    </a:lnTo>
                    <a:lnTo>
                      <a:pt x="30477" y="100007"/>
                    </a:lnTo>
                    <a:cubicBezTo>
                      <a:pt x="30766" y="100181"/>
                      <a:pt x="31085" y="100250"/>
                      <a:pt x="31411" y="100250"/>
                    </a:cubicBezTo>
                    <a:cubicBezTo>
                      <a:pt x="31509" y="100250"/>
                      <a:pt x="31607" y="100244"/>
                      <a:pt x="31705" y="100233"/>
                    </a:cubicBezTo>
                    <a:cubicBezTo>
                      <a:pt x="32607" y="100508"/>
                      <a:pt x="33559" y="100533"/>
                      <a:pt x="34487" y="100609"/>
                    </a:cubicBezTo>
                    <a:cubicBezTo>
                      <a:pt x="34812" y="100634"/>
                      <a:pt x="35138" y="100634"/>
                      <a:pt x="35439" y="100659"/>
                    </a:cubicBezTo>
                    <a:cubicBezTo>
                      <a:pt x="35614" y="100784"/>
                      <a:pt x="35815" y="100809"/>
                      <a:pt x="36015" y="100809"/>
                    </a:cubicBezTo>
                    <a:cubicBezTo>
                      <a:pt x="37118" y="100809"/>
                      <a:pt x="38221" y="100834"/>
                      <a:pt x="39299" y="100834"/>
                    </a:cubicBezTo>
                    <a:cubicBezTo>
                      <a:pt x="40051" y="100834"/>
                      <a:pt x="40777" y="100859"/>
                      <a:pt x="41529" y="100859"/>
                    </a:cubicBezTo>
                    <a:cubicBezTo>
                      <a:pt x="41730" y="100834"/>
                      <a:pt x="41930" y="100834"/>
                      <a:pt x="42131" y="100809"/>
                    </a:cubicBezTo>
                    <a:cubicBezTo>
                      <a:pt x="42256" y="100809"/>
                      <a:pt x="42356" y="100834"/>
                      <a:pt x="42482" y="100834"/>
                    </a:cubicBezTo>
                    <a:cubicBezTo>
                      <a:pt x="42606" y="100852"/>
                      <a:pt x="42730" y="100860"/>
                      <a:pt x="42853" y="100860"/>
                    </a:cubicBezTo>
                    <a:cubicBezTo>
                      <a:pt x="43078" y="100860"/>
                      <a:pt x="43299" y="100833"/>
                      <a:pt x="43509" y="100784"/>
                    </a:cubicBezTo>
                    <a:cubicBezTo>
                      <a:pt x="43559" y="100659"/>
                      <a:pt x="43735" y="100533"/>
                      <a:pt x="43459" y="100408"/>
                    </a:cubicBezTo>
                    <a:cubicBezTo>
                      <a:pt x="43285" y="100328"/>
                      <a:pt x="43111" y="100299"/>
                      <a:pt x="42937" y="100299"/>
                    </a:cubicBezTo>
                    <a:cubicBezTo>
                      <a:pt x="42514" y="100299"/>
                      <a:pt x="42091" y="100467"/>
                      <a:pt x="41668" y="100467"/>
                    </a:cubicBezTo>
                    <a:cubicBezTo>
                      <a:pt x="41613" y="100467"/>
                      <a:pt x="41559" y="100464"/>
                      <a:pt x="41504" y="100458"/>
                    </a:cubicBezTo>
                    <a:cubicBezTo>
                      <a:pt x="41141" y="100413"/>
                      <a:pt x="40783" y="100398"/>
                      <a:pt x="40425" y="100398"/>
                    </a:cubicBezTo>
                    <a:cubicBezTo>
                      <a:pt x="39993" y="100398"/>
                      <a:pt x="39562" y="100419"/>
                      <a:pt x="39123" y="100433"/>
                    </a:cubicBezTo>
                    <a:cubicBezTo>
                      <a:pt x="38046" y="100383"/>
                      <a:pt x="36968" y="100308"/>
                      <a:pt x="35915" y="100233"/>
                    </a:cubicBezTo>
                    <a:cubicBezTo>
                      <a:pt x="35865" y="100233"/>
                      <a:pt x="35815" y="100221"/>
                      <a:pt x="35772" y="100221"/>
                    </a:cubicBezTo>
                    <a:cubicBezTo>
                      <a:pt x="35751" y="100221"/>
                      <a:pt x="35731" y="100224"/>
                      <a:pt x="35715" y="100233"/>
                    </a:cubicBezTo>
                    <a:cubicBezTo>
                      <a:pt x="35138" y="100113"/>
                      <a:pt x="34561" y="100010"/>
                      <a:pt x="33971" y="100010"/>
                    </a:cubicBezTo>
                    <a:cubicBezTo>
                      <a:pt x="33818" y="100010"/>
                      <a:pt x="33664" y="100017"/>
                      <a:pt x="33509" y="100032"/>
                    </a:cubicBezTo>
                    <a:cubicBezTo>
                      <a:pt x="33488" y="100033"/>
                      <a:pt x="33468" y="100034"/>
                      <a:pt x="33447" y="100034"/>
                    </a:cubicBezTo>
                    <a:cubicBezTo>
                      <a:pt x="33033" y="100034"/>
                      <a:pt x="32637" y="99826"/>
                      <a:pt x="32225" y="99826"/>
                    </a:cubicBezTo>
                    <a:cubicBezTo>
                      <a:pt x="32185" y="99826"/>
                      <a:pt x="32145" y="99827"/>
                      <a:pt x="32106" y="99832"/>
                    </a:cubicBezTo>
                    <a:lnTo>
                      <a:pt x="31705" y="99832"/>
                    </a:lnTo>
                    <a:cubicBezTo>
                      <a:pt x="31203" y="99556"/>
                      <a:pt x="30627" y="99631"/>
                      <a:pt x="30101" y="99606"/>
                    </a:cubicBezTo>
                    <a:cubicBezTo>
                      <a:pt x="29957" y="99447"/>
                      <a:pt x="29784" y="99409"/>
                      <a:pt x="29605" y="99409"/>
                    </a:cubicBezTo>
                    <a:cubicBezTo>
                      <a:pt x="29503" y="99409"/>
                      <a:pt x="29399" y="99421"/>
                      <a:pt x="29299" y="99431"/>
                    </a:cubicBezTo>
                    <a:cubicBezTo>
                      <a:pt x="29163" y="99250"/>
                      <a:pt x="29001" y="99214"/>
                      <a:pt x="28833" y="99214"/>
                    </a:cubicBezTo>
                    <a:cubicBezTo>
                      <a:pt x="28721" y="99214"/>
                      <a:pt x="28607" y="99230"/>
                      <a:pt x="28497" y="99230"/>
                    </a:cubicBezTo>
                    <a:cubicBezTo>
                      <a:pt x="28475" y="99143"/>
                      <a:pt x="28415" y="99075"/>
                      <a:pt x="28318" y="99075"/>
                    </a:cubicBezTo>
                    <a:cubicBezTo>
                      <a:pt x="28303" y="99075"/>
                      <a:pt x="28288" y="99076"/>
                      <a:pt x="28271" y="99080"/>
                    </a:cubicBezTo>
                    <a:cubicBezTo>
                      <a:pt x="28096" y="99055"/>
                      <a:pt x="27920" y="99030"/>
                      <a:pt x="27720" y="99005"/>
                    </a:cubicBezTo>
                    <a:cubicBezTo>
                      <a:pt x="26989" y="98747"/>
                      <a:pt x="26277" y="98397"/>
                      <a:pt x="25489" y="98397"/>
                    </a:cubicBezTo>
                    <a:cubicBezTo>
                      <a:pt x="25358" y="98397"/>
                      <a:pt x="25224" y="98407"/>
                      <a:pt x="25088" y="98428"/>
                    </a:cubicBezTo>
                    <a:cubicBezTo>
                      <a:pt x="24938" y="98052"/>
                      <a:pt x="24637" y="97902"/>
                      <a:pt x="24286" y="97802"/>
                    </a:cubicBezTo>
                    <a:cubicBezTo>
                      <a:pt x="24035" y="97726"/>
                      <a:pt x="23785" y="97651"/>
                      <a:pt x="23584" y="97501"/>
                    </a:cubicBezTo>
                    <a:cubicBezTo>
                      <a:pt x="23584" y="97350"/>
                      <a:pt x="23584" y="97225"/>
                      <a:pt x="23584" y="97100"/>
                    </a:cubicBezTo>
                    <a:cubicBezTo>
                      <a:pt x="23634" y="94117"/>
                      <a:pt x="23334" y="91160"/>
                      <a:pt x="23208" y="88202"/>
                    </a:cubicBezTo>
                    <a:cubicBezTo>
                      <a:pt x="23058" y="83766"/>
                      <a:pt x="22807" y="79330"/>
                      <a:pt x="22632" y="74894"/>
                    </a:cubicBezTo>
                    <a:cubicBezTo>
                      <a:pt x="22431" y="70057"/>
                      <a:pt x="22231" y="65245"/>
                      <a:pt x="21980" y="60408"/>
                    </a:cubicBezTo>
                    <a:cubicBezTo>
                      <a:pt x="21980" y="60383"/>
                      <a:pt x="21980" y="60358"/>
                      <a:pt x="21980" y="60333"/>
                    </a:cubicBezTo>
                    <a:cubicBezTo>
                      <a:pt x="22063" y="60326"/>
                      <a:pt x="22146" y="60323"/>
                      <a:pt x="22229" y="60323"/>
                    </a:cubicBezTo>
                    <a:cubicBezTo>
                      <a:pt x="22437" y="60323"/>
                      <a:pt x="22647" y="60339"/>
                      <a:pt x="22857" y="60339"/>
                    </a:cubicBezTo>
                    <a:cubicBezTo>
                      <a:pt x="23152" y="60339"/>
                      <a:pt x="23446" y="60308"/>
                      <a:pt x="23735" y="60157"/>
                    </a:cubicBezTo>
                    <a:cubicBezTo>
                      <a:pt x="24064" y="60204"/>
                      <a:pt x="24394" y="60320"/>
                      <a:pt x="24730" y="60320"/>
                    </a:cubicBezTo>
                    <a:cubicBezTo>
                      <a:pt x="24930" y="60320"/>
                      <a:pt x="25133" y="60279"/>
                      <a:pt x="25339" y="60157"/>
                    </a:cubicBezTo>
                    <a:lnTo>
                      <a:pt x="25489" y="60157"/>
                    </a:lnTo>
                    <a:lnTo>
                      <a:pt x="26492" y="60132"/>
                    </a:lnTo>
                    <a:close/>
                    <a:moveTo>
                      <a:pt x="11500" y="0"/>
                    </a:moveTo>
                    <a:cubicBezTo>
                      <a:pt x="11237" y="0"/>
                      <a:pt x="10978" y="145"/>
                      <a:pt x="10727" y="307"/>
                    </a:cubicBezTo>
                    <a:cubicBezTo>
                      <a:pt x="9098" y="1310"/>
                      <a:pt x="7569" y="2463"/>
                      <a:pt x="6040" y="3591"/>
                    </a:cubicBezTo>
                    <a:cubicBezTo>
                      <a:pt x="5915" y="3591"/>
                      <a:pt x="5840" y="3666"/>
                      <a:pt x="5815" y="3766"/>
                    </a:cubicBezTo>
                    <a:cubicBezTo>
                      <a:pt x="5664" y="3791"/>
                      <a:pt x="5564" y="3891"/>
                      <a:pt x="5464" y="4017"/>
                    </a:cubicBezTo>
                    <a:cubicBezTo>
                      <a:pt x="5339" y="4042"/>
                      <a:pt x="5238" y="4092"/>
                      <a:pt x="5188" y="4192"/>
                    </a:cubicBezTo>
                    <a:cubicBezTo>
                      <a:pt x="5113" y="4192"/>
                      <a:pt x="5063" y="4192"/>
                      <a:pt x="5038" y="4267"/>
                    </a:cubicBezTo>
                    <a:cubicBezTo>
                      <a:pt x="5021" y="4263"/>
                      <a:pt x="5004" y="4261"/>
                      <a:pt x="4989" y="4261"/>
                    </a:cubicBezTo>
                    <a:cubicBezTo>
                      <a:pt x="4913" y="4261"/>
                      <a:pt x="4858" y="4309"/>
                      <a:pt x="4837" y="4393"/>
                    </a:cubicBezTo>
                    <a:cubicBezTo>
                      <a:pt x="4737" y="4418"/>
                      <a:pt x="4637" y="4468"/>
                      <a:pt x="4612" y="4593"/>
                    </a:cubicBezTo>
                    <a:cubicBezTo>
                      <a:pt x="4512" y="4593"/>
                      <a:pt x="4436" y="4668"/>
                      <a:pt x="4411" y="4768"/>
                    </a:cubicBezTo>
                    <a:cubicBezTo>
                      <a:pt x="4261" y="4794"/>
                      <a:pt x="4111" y="4844"/>
                      <a:pt x="4035" y="4994"/>
                    </a:cubicBezTo>
                    <a:cubicBezTo>
                      <a:pt x="3860" y="4994"/>
                      <a:pt x="3735" y="5069"/>
                      <a:pt x="3659" y="5220"/>
                    </a:cubicBezTo>
                    <a:cubicBezTo>
                      <a:pt x="3659" y="5220"/>
                      <a:pt x="3659" y="5220"/>
                      <a:pt x="3659" y="5220"/>
                    </a:cubicBezTo>
                    <a:lnTo>
                      <a:pt x="3659" y="5220"/>
                    </a:lnTo>
                    <a:cubicBezTo>
                      <a:pt x="3534" y="5245"/>
                      <a:pt x="3459" y="5295"/>
                      <a:pt x="3434" y="5395"/>
                    </a:cubicBezTo>
                    <a:cubicBezTo>
                      <a:pt x="3509" y="5345"/>
                      <a:pt x="3584" y="5295"/>
                      <a:pt x="3659" y="5220"/>
                    </a:cubicBezTo>
                    <a:lnTo>
                      <a:pt x="3659" y="5220"/>
                    </a:lnTo>
                    <a:cubicBezTo>
                      <a:pt x="3584" y="5295"/>
                      <a:pt x="3534" y="5370"/>
                      <a:pt x="3434" y="5395"/>
                    </a:cubicBezTo>
                    <a:cubicBezTo>
                      <a:pt x="3309" y="5395"/>
                      <a:pt x="3233" y="5470"/>
                      <a:pt x="3208" y="5570"/>
                    </a:cubicBezTo>
                    <a:cubicBezTo>
                      <a:pt x="2882" y="5696"/>
                      <a:pt x="2607" y="5921"/>
                      <a:pt x="2406" y="6197"/>
                    </a:cubicBezTo>
                    <a:cubicBezTo>
                      <a:pt x="2005" y="6297"/>
                      <a:pt x="1780" y="6623"/>
                      <a:pt x="1429" y="6799"/>
                    </a:cubicBezTo>
                    <a:cubicBezTo>
                      <a:pt x="1329" y="6824"/>
                      <a:pt x="1253" y="6899"/>
                      <a:pt x="1253" y="7024"/>
                    </a:cubicBezTo>
                    <a:cubicBezTo>
                      <a:pt x="978" y="7174"/>
                      <a:pt x="677" y="7275"/>
                      <a:pt x="552" y="7601"/>
                    </a:cubicBezTo>
                    <a:cubicBezTo>
                      <a:pt x="538" y="7594"/>
                      <a:pt x="527" y="7591"/>
                      <a:pt x="516" y="7591"/>
                    </a:cubicBezTo>
                    <a:cubicBezTo>
                      <a:pt x="488" y="7591"/>
                      <a:pt x="470" y="7614"/>
                      <a:pt x="451" y="7651"/>
                    </a:cubicBezTo>
                    <a:cubicBezTo>
                      <a:pt x="435" y="7647"/>
                      <a:pt x="419" y="7646"/>
                      <a:pt x="404" y="7646"/>
                    </a:cubicBezTo>
                    <a:cubicBezTo>
                      <a:pt x="307" y="7646"/>
                      <a:pt x="244" y="7714"/>
                      <a:pt x="201" y="7801"/>
                    </a:cubicBezTo>
                    <a:cubicBezTo>
                      <a:pt x="0" y="7976"/>
                      <a:pt x="201" y="8127"/>
                      <a:pt x="276" y="8202"/>
                    </a:cubicBezTo>
                    <a:cubicBezTo>
                      <a:pt x="677" y="8578"/>
                      <a:pt x="928" y="9029"/>
                      <a:pt x="1153" y="9505"/>
                    </a:cubicBezTo>
                    <a:cubicBezTo>
                      <a:pt x="1415" y="10043"/>
                      <a:pt x="1533" y="10285"/>
                      <a:pt x="1720" y="10285"/>
                    </a:cubicBezTo>
                    <a:cubicBezTo>
                      <a:pt x="1872" y="10285"/>
                      <a:pt x="2071" y="10124"/>
                      <a:pt x="2431" y="9831"/>
                    </a:cubicBezTo>
                    <a:cubicBezTo>
                      <a:pt x="2507" y="9781"/>
                      <a:pt x="2582" y="9706"/>
                      <a:pt x="2632" y="9631"/>
                    </a:cubicBezTo>
                    <a:cubicBezTo>
                      <a:pt x="3133" y="9480"/>
                      <a:pt x="3434" y="8954"/>
                      <a:pt x="3885" y="8879"/>
                    </a:cubicBezTo>
                    <a:cubicBezTo>
                      <a:pt x="4336" y="8804"/>
                      <a:pt x="4486" y="8528"/>
                      <a:pt x="4662" y="8227"/>
                    </a:cubicBezTo>
                    <a:cubicBezTo>
                      <a:pt x="4762" y="8202"/>
                      <a:pt x="4837" y="8152"/>
                      <a:pt x="4862" y="8052"/>
                    </a:cubicBezTo>
                    <a:cubicBezTo>
                      <a:pt x="5263" y="7776"/>
                      <a:pt x="5664" y="7500"/>
                      <a:pt x="6065" y="7225"/>
                    </a:cubicBezTo>
                    <a:cubicBezTo>
                      <a:pt x="6692" y="6723"/>
                      <a:pt x="7469" y="6423"/>
                      <a:pt x="8045" y="5821"/>
                    </a:cubicBezTo>
                    <a:cubicBezTo>
                      <a:pt x="8171" y="5796"/>
                      <a:pt x="8271" y="5746"/>
                      <a:pt x="8321" y="5646"/>
                    </a:cubicBezTo>
                    <a:cubicBezTo>
                      <a:pt x="9023" y="5144"/>
                      <a:pt x="9750" y="4643"/>
                      <a:pt x="10451" y="4167"/>
                    </a:cubicBezTo>
                    <a:cubicBezTo>
                      <a:pt x="10752" y="4468"/>
                      <a:pt x="10928" y="4844"/>
                      <a:pt x="11078" y="5220"/>
                    </a:cubicBezTo>
                    <a:cubicBezTo>
                      <a:pt x="11028" y="5470"/>
                      <a:pt x="11003" y="5696"/>
                      <a:pt x="11228" y="5871"/>
                    </a:cubicBezTo>
                    <a:cubicBezTo>
                      <a:pt x="11228" y="5921"/>
                      <a:pt x="11228" y="5971"/>
                      <a:pt x="11278" y="6022"/>
                    </a:cubicBezTo>
                    <a:cubicBezTo>
                      <a:pt x="11404" y="6398"/>
                      <a:pt x="11504" y="6748"/>
                      <a:pt x="11629" y="7124"/>
                    </a:cubicBezTo>
                    <a:cubicBezTo>
                      <a:pt x="11679" y="7225"/>
                      <a:pt x="11705" y="7325"/>
                      <a:pt x="11730" y="7450"/>
                    </a:cubicBezTo>
                    <a:cubicBezTo>
                      <a:pt x="11780" y="7525"/>
                      <a:pt x="11805" y="7601"/>
                      <a:pt x="11855" y="7701"/>
                    </a:cubicBezTo>
                    <a:cubicBezTo>
                      <a:pt x="11855" y="7801"/>
                      <a:pt x="11855" y="7926"/>
                      <a:pt x="11880" y="8027"/>
                    </a:cubicBezTo>
                    <a:cubicBezTo>
                      <a:pt x="11855" y="8202"/>
                      <a:pt x="11955" y="8352"/>
                      <a:pt x="12030" y="8503"/>
                    </a:cubicBezTo>
                    <a:cubicBezTo>
                      <a:pt x="12030" y="8553"/>
                      <a:pt x="12055" y="8603"/>
                      <a:pt x="12106" y="8628"/>
                    </a:cubicBezTo>
                    <a:cubicBezTo>
                      <a:pt x="12156" y="8703"/>
                      <a:pt x="12206" y="8779"/>
                      <a:pt x="12256" y="8854"/>
                    </a:cubicBezTo>
                    <a:cubicBezTo>
                      <a:pt x="12181" y="9380"/>
                      <a:pt x="12507" y="9781"/>
                      <a:pt x="12682" y="10232"/>
                    </a:cubicBezTo>
                    <a:cubicBezTo>
                      <a:pt x="12607" y="10483"/>
                      <a:pt x="12757" y="10633"/>
                      <a:pt x="12857" y="10834"/>
                    </a:cubicBezTo>
                    <a:cubicBezTo>
                      <a:pt x="13133" y="11711"/>
                      <a:pt x="13284" y="12613"/>
                      <a:pt x="13659" y="13440"/>
                    </a:cubicBezTo>
                    <a:cubicBezTo>
                      <a:pt x="13760" y="13691"/>
                      <a:pt x="13835" y="13941"/>
                      <a:pt x="13910" y="14217"/>
                    </a:cubicBezTo>
                    <a:cubicBezTo>
                      <a:pt x="14035" y="14493"/>
                      <a:pt x="14010" y="14819"/>
                      <a:pt x="14261" y="15044"/>
                    </a:cubicBezTo>
                    <a:cubicBezTo>
                      <a:pt x="14336" y="15320"/>
                      <a:pt x="14236" y="15621"/>
                      <a:pt x="14461" y="15871"/>
                    </a:cubicBezTo>
                    <a:cubicBezTo>
                      <a:pt x="14436" y="15946"/>
                      <a:pt x="14461" y="15997"/>
                      <a:pt x="14512" y="16047"/>
                    </a:cubicBezTo>
                    <a:cubicBezTo>
                      <a:pt x="14487" y="16172"/>
                      <a:pt x="14562" y="16222"/>
                      <a:pt x="14662" y="16247"/>
                    </a:cubicBezTo>
                    <a:cubicBezTo>
                      <a:pt x="14662" y="16423"/>
                      <a:pt x="14687" y="16573"/>
                      <a:pt x="14837" y="16673"/>
                    </a:cubicBezTo>
                    <a:cubicBezTo>
                      <a:pt x="14812" y="16974"/>
                      <a:pt x="14812" y="17300"/>
                      <a:pt x="15038" y="17525"/>
                    </a:cubicBezTo>
                    <a:cubicBezTo>
                      <a:pt x="15414" y="19079"/>
                      <a:pt x="15965" y="20558"/>
                      <a:pt x="16517" y="22037"/>
                    </a:cubicBezTo>
                    <a:cubicBezTo>
                      <a:pt x="16617" y="22337"/>
                      <a:pt x="16617" y="22663"/>
                      <a:pt x="16842" y="22914"/>
                    </a:cubicBezTo>
                    <a:cubicBezTo>
                      <a:pt x="16918" y="23240"/>
                      <a:pt x="16943" y="23566"/>
                      <a:pt x="17043" y="23866"/>
                    </a:cubicBezTo>
                    <a:cubicBezTo>
                      <a:pt x="17695" y="25445"/>
                      <a:pt x="18121" y="27074"/>
                      <a:pt x="18722" y="28678"/>
                    </a:cubicBezTo>
                    <a:cubicBezTo>
                      <a:pt x="19048" y="29606"/>
                      <a:pt x="19198" y="30608"/>
                      <a:pt x="19700" y="31460"/>
                    </a:cubicBezTo>
                    <a:cubicBezTo>
                      <a:pt x="20101" y="32889"/>
                      <a:pt x="20527" y="34317"/>
                      <a:pt x="21078" y="35696"/>
                    </a:cubicBezTo>
                    <a:cubicBezTo>
                      <a:pt x="21304" y="36398"/>
                      <a:pt x="21529" y="37074"/>
                      <a:pt x="21855" y="37751"/>
                    </a:cubicBezTo>
                    <a:cubicBezTo>
                      <a:pt x="21830" y="37801"/>
                      <a:pt x="21855" y="37851"/>
                      <a:pt x="21880" y="37901"/>
                    </a:cubicBezTo>
                    <a:cubicBezTo>
                      <a:pt x="21805" y="38302"/>
                      <a:pt x="22106" y="38578"/>
                      <a:pt x="22231" y="38904"/>
                    </a:cubicBezTo>
                    <a:cubicBezTo>
                      <a:pt x="22181" y="39305"/>
                      <a:pt x="22482" y="39656"/>
                      <a:pt x="22406" y="40057"/>
                    </a:cubicBezTo>
                    <a:cubicBezTo>
                      <a:pt x="21905" y="40057"/>
                      <a:pt x="21404" y="40057"/>
                      <a:pt x="20903" y="40032"/>
                    </a:cubicBezTo>
                    <a:cubicBezTo>
                      <a:pt x="20151" y="40032"/>
                      <a:pt x="20050" y="40132"/>
                      <a:pt x="20000" y="40884"/>
                    </a:cubicBezTo>
                    <a:cubicBezTo>
                      <a:pt x="20000" y="41034"/>
                      <a:pt x="20050" y="41210"/>
                      <a:pt x="20076" y="41360"/>
                    </a:cubicBezTo>
                    <a:cubicBezTo>
                      <a:pt x="20201" y="42889"/>
                      <a:pt x="20351" y="44418"/>
                      <a:pt x="20426" y="45947"/>
                    </a:cubicBezTo>
                    <a:cubicBezTo>
                      <a:pt x="20527" y="47501"/>
                      <a:pt x="20451" y="49079"/>
                      <a:pt x="20577" y="50633"/>
                    </a:cubicBezTo>
                    <a:cubicBezTo>
                      <a:pt x="20727" y="52212"/>
                      <a:pt x="20527" y="53791"/>
                      <a:pt x="20827" y="55370"/>
                    </a:cubicBezTo>
                    <a:cubicBezTo>
                      <a:pt x="20852" y="55420"/>
                      <a:pt x="20827" y="55496"/>
                      <a:pt x="20827" y="55571"/>
                    </a:cubicBezTo>
                    <a:cubicBezTo>
                      <a:pt x="20852" y="56899"/>
                      <a:pt x="20852" y="58227"/>
                      <a:pt x="20928" y="59556"/>
                    </a:cubicBezTo>
                    <a:cubicBezTo>
                      <a:pt x="21128" y="64393"/>
                      <a:pt x="21354" y="69205"/>
                      <a:pt x="21604" y="74042"/>
                    </a:cubicBezTo>
                    <a:cubicBezTo>
                      <a:pt x="21730" y="77150"/>
                      <a:pt x="21905" y="80283"/>
                      <a:pt x="22055" y="83415"/>
                    </a:cubicBezTo>
                    <a:cubicBezTo>
                      <a:pt x="22181" y="86674"/>
                      <a:pt x="22331" y="89932"/>
                      <a:pt x="22456" y="93190"/>
                    </a:cubicBezTo>
                    <a:cubicBezTo>
                      <a:pt x="22557" y="95320"/>
                      <a:pt x="22657" y="97451"/>
                      <a:pt x="22732" y="99581"/>
                    </a:cubicBezTo>
                    <a:cubicBezTo>
                      <a:pt x="22757" y="99882"/>
                      <a:pt x="22732" y="100132"/>
                      <a:pt x="23083" y="100308"/>
                    </a:cubicBezTo>
                    <a:cubicBezTo>
                      <a:pt x="25038" y="101260"/>
                      <a:pt x="27093" y="101937"/>
                      <a:pt x="29249" y="102263"/>
                    </a:cubicBezTo>
                    <a:cubicBezTo>
                      <a:pt x="30426" y="102689"/>
                      <a:pt x="31655" y="102639"/>
                      <a:pt x="32858" y="102864"/>
                    </a:cubicBezTo>
                    <a:cubicBezTo>
                      <a:pt x="35464" y="103315"/>
                      <a:pt x="38096" y="103365"/>
                      <a:pt x="40702" y="103365"/>
                    </a:cubicBezTo>
                    <a:cubicBezTo>
                      <a:pt x="43910" y="103365"/>
                      <a:pt x="47118" y="103190"/>
                      <a:pt x="50301" y="102639"/>
                    </a:cubicBezTo>
                    <a:cubicBezTo>
                      <a:pt x="51730" y="102388"/>
                      <a:pt x="53183" y="102188"/>
                      <a:pt x="54562" y="101686"/>
                    </a:cubicBezTo>
                    <a:cubicBezTo>
                      <a:pt x="54612" y="101686"/>
                      <a:pt x="54687" y="101661"/>
                      <a:pt x="54737" y="101636"/>
                    </a:cubicBezTo>
                    <a:cubicBezTo>
                      <a:pt x="56141" y="101411"/>
                      <a:pt x="57369" y="100684"/>
                      <a:pt x="58697" y="100258"/>
                    </a:cubicBezTo>
                    <a:cubicBezTo>
                      <a:pt x="58998" y="100157"/>
                      <a:pt x="58948" y="99907"/>
                      <a:pt x="58948" y="99681"/>
                    </a:cubicBezTo>
                    <a:cubicBezTo>
                      <a:pt x="58998" y="98203"/>
                      <a:pt x="59173" y="96749"/>
                      <a:pt x="59199" y="95245"/>
                    </a:cubicBezTo>
                    <a:cubicBezTo>
                      <a:pt x="59199" y="92789"/>
                      <a:pt x="59424" y="90333"/>
                      <a:pt x="59524" y="87877"/>
                    </a:cubicBezTo>
                    <a:cubicBezTo>
                      <a:pt x="59625" y="85220"/>
                      <a:pt x="59750" y="82563"/>
                      <a:pt x="59900" y="79907"/>
                    </a:cubicBezTo>
                    <a:cubicBezTo>
                      <a:pt x="60076" y="76373"/>
                      <a:pt x="60201" y="72839"/>
                      <a:pt x="60351" y="69305"/>
                    </a:cubicBezTo>
                    <a:cubicBezTo>
                      <a:pt x="60452" y="66924"/>
                      <a:pt x="60552" y="64518"/>
                      <a:pt x="60652" y="62137"/>
                    </a:cubicBezTo>
                    <a:cubicBezTo>
                      <a:pt x="60803" y="58904"/>
                      <a:pt x="60953" y="55671"/>
                      <a:pt x="61103" y="52438"/>
                    </a:cubicBezTo>
                    <a:cubicBezTo>
                      <a:pt x="61304" y="48704"/>
                      <a:pt x="61153" y="44919"/>
                      <a:pt x="61705" y="41185"/>
                    </a:cubicBezTo>
                    <a:cubicBezTo>
                      <a:pt x="61855" y="40057"/>
                      <a:pt x="61354" y="39480"/>
                      <a:pt x="60251" y="39480"/>
                    </a:cubicBezTo>
                    <a:cubicBezTo>
                      <a:pt x="56692" y="39531"/>
                      <a:pt x="53133" y="39606"/>
                      <a:pt x="49574" y="39631"/>
                    </a:cubicBezTo>
                    <a:cubicBezTo>
                      <a:pt x="45965" y="39681"/>
                      <a:pt x="42381" y="39681"/>
                      <a:pt x="38772" y="39731"/>
                    </a:cubicBezTo>
                    <a:cubicBezTo>
                      <a:pt x="35690" y="39781"/>
                      <a:pt x="32582" y="39856"/>
                      <a:pt x="29499" y="39906"/>
                    </a:cubicBezTo>
                    <a:cubicBezTo>
                      <a:pt x="28973" y="39906"/>
                      <a:pt x="28440" y="39900"/>
                      <a:pt x="27908" y="39900"/>
                    </a:cubicBezTo>
                    <a:cubicBezTo>
                      <a:pt x="27375" y="39900"/>
                      <a:pt x="26842" y="39906"/>
                      <a:pt x="26316" y="39932"/>
                    </a:cubicBezTo>
                    <a:cubicBezTo>
                      <a:pt x="26286" y="39933"/>
                      <a:pt x="26257" y="39933"/>
                      <a:pt x="26229" y="39933"/>
                    </a:cubicBezTo>
                    <a:cubicBezTo>
                      <a:pt x="25690" y="39933"/>
                      <a:pt x="25455" y="39704"/>
                      <a:pt x="25289" y="39180"/>
                    </a:cubicBezTo>
                    <a:cubicBezTo>
                      <a:pt x="24988" y="38202"/>
                      <a:pt x="24812" y="37200"/>
                      <a:pt x="24336" y="36272"/>
                    </a:cubicBezTo>
                    <a:cubicBezTo>
                      <a:pt x="24311" y="36147"/>
                      <a:pt x="24286" y="36022"/>
                      <a:pt x="24236" y="35896"/>
                    </a:cubicBezTo>
                    <a:cubicBezTo>
                      <a:pt x="24261" y="35796"/>
                      <a:pt x="24236" y="35696"/>
                      <a:pt x="24136" y="35671"/>
                    </a:cubicBezTo>
                    <a:cubicBezTo>
                      <a:pt x="24161" y="35596"/>
                      <a:pt x="24136" y="35546"/>
                      <a:pt x="24086" y="35495"/>
                    </a:cubicBezTo>
                    <a:cubicBezTo>
                      <a:pt x="24061" y="34819"/>
                      <a:pt x="23760" y="34242"/>
                      <a:pt x="23509" y="33641"/>
                    </a:cubicBezTo>
                    <a:cubicBezTo>
                      <a:pt x="22456" y="30257"/>
                      <a:pt x="21454" y="26899"/>
                      <a:pt x="20401" y="23540"/>
                    </a:cubicBezTo>
                    <a:cubicBezTo>
                      <a:pt x="19499" y="20608"/>
                      <a:pt x="18597" y="17676"/>
                      <a:pt x="17519" y="14819"/>
                    </a:cubicBezTo>
                    <a:cubicBezTo>
                      <a:pt x="17494" y="14693"/>
                      <a:pt x="17444" y="14568"/>
                      <a:pt x="17419" y="14443"/>
                    </a:cubicBezTo>
                    <a:cubicBezTo>
                      <a:pt x="17444" y="14267"/>
                      <a:pt x="17419" y="14142"/>
                      <a:pt x="17268" y="14042"/>
                    </a:cubicBezTo>
                    <a:cubicBezTo>
                      <a:pt x="17268" y="13816"/>
                      <a:pt x="17294" y="13591"/>
                      <a:pt x="17093" y="13415"/>
                    </a:cubicBezTo>
                    <a:cubicBezTo>
                      <a:pt x="16742" y="12187"/>
                      <a:pt x="16441" y="10959"/>
                      <a:pt x="15890" y="9806"/>
                    </a:cubicBezTo>
                    <a:cubicBezTo>
                      <a:pt x="15865" y="9606"/>
                      <a:pt x="15890" y="9355"/>
                      <a:pt x="15664" y="9230"/>
                    </a:cubicBezTo>
                    <a:cubicBezTo>
                      <a:pt x="15664" y="9004"/>
                      <a:pt x="15715" y="8779"/>
                      <a:pt x="15514" y="8603"/>
                    </a:cubicBezTo>
                    <a:cubicBezTo>
                      <a:pt x="15514" y="8377"/>
                      <a:pt x="15489" y="8152"/>
                      <a:pt x="15314" y="7976"/>
                    </a:cubicBezTo>
                    <a:cubicBezTo>
                      <a:pt x="15113" y="7400"/>
                      <a:pt x="14913" y="6799"/>
                      <a:pt x="14712" y="6197"/>
                    </a:cubicBezTo>
                    <a:cubicBezTo>
                      <a:pt x="14662" y="5746"/>
                      <a:pt x="14537" y="5370"/>
                      <a:pt x="14311" y="4994"/>
                    </a:cubicBezTo>
                    <a:cubicBezTo>
                      <a:pt x="14286" y="4718"/>
                      <a:pt x="14286" y="4418"/>
                      <a:pt x="14086" y="4217"/>
                    </a:cubicBezTo>
                    <a:cubicBezTo>
                      <a:pt x="13985" y="3891"/>
                      <a:pt x="13935" y="3565"/>
                      <a:pt x="13835" y="3265"/>
                    </a:cubicBezTo>
                    <a:cubicBezTo>
                      <a:pt x="13409" y="2162"/>
                      <a:pt x="13033" y="1034"/>
                      <a:pt x="12055" y="257"/>
                    </a:cubicBezTo>
                    <a:cubicBezTo>
                      <a:pt x="11870" y="71"/>
                      <a:pt x="11684" y="0"/>
                      <a:pt x="115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48"/>
              <p:cNvSpPr/>
              <p:nvPr/>
            </p:nvSpPr>
            <p:spPr>
              <a:xfrm>
                <a:off x="4720075" y="5015075"/>
                <a:ext cx="122175" cy="109700"/>
              </a:xfrm>
              <a:custGeom>
                <a:avLst/>
                <a:gdLst/>
                <a:ahLst/>
                <a:cxnLst/>
                <a:rect l="l" t="t" r="r" b="b"/>
                <a:pathLst>
                  <a:path w="4887" h="4388" extrusionOk="0">
                    <a:moveTo>
                      <a:pt x="3584" y="0"/>
                    </a:moveTo>
                    <a:cubicBezTo>
                      <a:pt x="3576" y="0"/>
                      <a:pt x="3568" y="0"/>
                      <a:pt x="3560" y="1"/>
                    </a:cubicBezTo>
                    <a:cubicBezTo>
                      <a:pt x="3459" y="1"/>
                      <a:pt x="3359" y="0"/>
                      <a:pt x="3259" y="0"/>
                    </a:cubicBezTo>
                    <a:cubicBezTo>
                      <a:pt x="2558" y="0"/>
                      <a:pt x="1862" y="20"/>
                      <a:pt x="1204" y="327"/>
                    </a:cubicBezTo>
                    <a:cubicBezTo>
                      <a:pt x="828" y="502"/>
                      <a:pt x="552" y="778"/>
                      <a:pt x="377" y="1154"/>
                    </a:cubicBezTo>
                    <a:cubicBezTo>
                      <a:pt x="1" y="2106"/>
                      <a:pt x="652" y="3835"/>
                      <a:pt x="1605" y="4261"/>
                    </a:cubicBezTo>
                    <a:cubicBezTo>
                      <a:pt x="1780" y="4337"/>
                      <a:pt x="1981" y="4387"/>
                      <a:pt x="2181" y="4387"/>
                    </a:cubicBezTo>
                    <a:cubicBezTo>
                      <a:pt x="2199" y="4387"/>
                      <a:pt x="2216" y="4387"/>
                      <a:pt x="2234" y="4387"/>
                    </a:cubicBezTo>
                    <a:cubicBezTo>
                      <a:pt x="3785" y="4387"/>
                      <a:pt x="4887" y="3293"/>
                      <a:pt x="4788" y="1906"/>
                    </a:cubicBezTo>
                    <a:cubicBezTo>
                      <a:pt x="4812" y="1014"/>
                      <a:pt x="4250" y="0"/>
                      <a:pt x="35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48"/>
              <p:cNvSpPr/>
              <p:nvPr/>
            </p:nvSpPr>
            <p:spPr>
              <a:xfrm>
                <a:off x="4877200" y="4865850"/>
                <a:ext cx="121725" cy="103050"/>
              </a:xfrm>
              <a:custGeom>
                <a:avLst/>
                <a:gdLst/>
                <a:ahLst/>
                <a:cxnLst/>
                <a:rect l="l" t="t" r="r" b="b"/>
                <a:pathLst>
                  <a:path w="4869" h="4122" extrusionOk="0">
                    <a:moveTo>
                      <a:pt x="2531" y="1"/>
                    </a:moveTo>
                    <a:cubicBezTo>
                      <a:pt x="1448" y="1"/>
                      <a:pt x="762" y="552"/>
                      <a:pt x="433" y="1458"/>
                    </a:cubicBezTo>
                    <a:cubicBezTo>
                      <a:pt x="0" y="3020"/>
                      <a:pt x="788" y="4121"/>
                      <a:pt x="2334" y="4121"/>
                    </a:cubicBezTo>
                    <a:cubicBezTo>
                      <a:pt x="2400" y="4121"/>
                      <a:pt x="2468" y="4119"/>
                      <a:pt x="2538" y="4115"/>
                    </a:cubicBezTo>
                    <a:cubicBezTo>
                      <a:pt x="3816" y="4015"/>
                      <a:pt x="4869" y="2511"/>
                      <a:pt x="4493" y="1258"/>
                    </a:cubicBezTo>
                    <a:cubicBezTo>
                      <a:pt x="4443" y="1007"/>
                      <a:pt x="4367" y="782"/>
                      <a:pt x="4117" y="656"/>
                    </a:cubicBezTo>
                    <a:cubicBezTo>
                      <a:pt x="4042" y="581"/>
                      <a:pt x="3991" y="531"/>
                      <a:pt x="3916" y="456"/>
                    </a:cubicBezTo>
                    <a:cubicBezTo>
                      <a:pt x="3866" y="356"/>
                      <a:pt x="3791" y="306"/>
                      <a:pt x="3691" y="280"/>
                    </a:cubicBezTo>
                    <a:cubicBezTo>
                      <a:pt x="3590" y="105"/>
                      <a:pt x="3440" y="80"/>
                      <a:pt x="3290" y="80"/>
                    </a:cubicBezTo>
                    <a:cubicBezTo>
                      <a:pt x="3018" y="27"/>
                      <a:pt x="2765" y="1"/>
                      <a:pt x="2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48"/>
              <p:cNvSpPr/>
              <p:nvPr/>
            </p:nvSpPr>
            <p:spPr>
              <a:xfrm>
                <a:off x="4738250" y="4386750"/>
                <a:ext cx="85250" cy="100250"/>
              </a:xfrm>
              <a:custGeom>
                <a:avLst/>
                <a:gdLst/>
                <a:ahLst/>
                <a:cxnLst/>
                <a:rect l="l" t="t" r="r" b="b"/>
                <a:pathLst>
                  <a:path w="3410" h="4010" extrusionOk="0">
                    <a:moveTo>
                      <a:pt x="1967" y="1"/>
                    </a:moveTo>
                    <a:cubicBezTo>
                      <a:pt x="1879" y="1"/>
                      <a:pt x="1784" y="15"/>
                      <a:pt x="1680" y="46"/>
                    </a:cubicBezTo>
                    <a:cubicBezTo>
                      <a:pt x="1630" y="71"/>
                      <a:pt x="1630" y="146"/>
                      <a:pt x="1630" y="196"/>
                    </a:cubicBezTo>
                    <a:cubicBezTo>
                      <a:pt x="1603" y="194"/>
                      <a:pt x="1576" y="194"/>
                      <a:pt x="1551" y="194"/>
                    </a:cubicBezTo>
                    <a:cubicBezTo>
                      <a:pt x="1221" y="194"/>
                      <a:pt x="1012" y="343"/>
                      <a:pt x="803" y="622"/>
                    </a:cubicBezTo>
                    <a:cubicBezTo>
                      <a:pt x="1" y="1700"/>
                      <a:pt x="176" y="2728"/>
                      <a:pt x="853" y="3780"/>
                    </a:cubicBezTo>
                    <a:cubicBezTo>
                      <a:pt x="1013" y="3895"/>
                      <a:pt x="1152" y="4009"/>
                      <a:pt x="1366" y="4009"/>
                    </a:cubicBezTo>
                    <a:cubicBezTo>
                      <a:pt x="1386" y="4009"/>
                      <a:pt x="1407" y="4008"/>
                      <a:pt x="1429" y="4006"/>
                    </a:cubicBezTo>
                    <a:cubicBezTo>
                      <a:pt x="2682" y="4006"/>
                      <a:pt x="3008" y="3730"/>
                      <a:pt x="3259" y="2552"/>
                    </a:cubicBezTo>
                    <a:cubicBezTo>
                      <a:pt x="3284" y="2427"/>
                      <a:pt x="3359" y="2302"/>
                      <a:pt x="3409" y="2201"/>
                    </a:cubicBezTo>
                    <a:cubicBezTo>
                      <a:pt x="3309" y="1750"/>
                      <a:pt x="3209" y="1299"/>
                      <a:pt x="3209" y="823"/>
                    </a:cubicBezTo>
                    <a:cubicBezTo>
                      <a:pt x="2798" y="542"/>
                      <a:pt x="2518" y="1"/>
                      <a:pt x="19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48"/>
              <p:cNvSpPr/>
              <p:nvPr/>
            </p:nvSpPr>
            <p:spPr>
              <a:xfrm>
                <a:off x="5089750" y="4903750"/>
                <a:ext cx="145400" cy="119100"/>
              </a:xfrm>
              <a:custGeom>
                <a:avLst/>
                <a:gdLst/>
                <a:ahLst/>
                <a:cxnLst/>
                <a:rect l="l" t="t" r="r" b="b"/>
                <a:pathLst>
                  <a:path w="5816" h="4764" extrusionOk="0">
                    <a:moveTo>
                      <a:pt x="5189" y="1183"/>
                    </a:moveTo>
                    <a:cubicBezTo>
                      <a:pt x="5182" y="1189"/>
                      <a:pt x="5176" y="1196"/>
                      <a:pt x="5164" y="1196"/>
                    </a:cubicBezTo>
                    <a:cubicBezTo>
                      <a:pt x="5164" y="1196"/>
                      <a:pt x="5176" y="1189"/>
                      <a:pt x="5189" y="1183"/>
                    </a:cubicBezTo>
                    <a:close/>
                    <a:moveTo>
                      <a:pt x="3081" y="1"/>
                    </a:moveTo>
                    <a:cubicBezTo>
                      <a:pt x="2580" y="1"/>
                      <a:pt x="2080" y="168"/>
                      <a:pt x="1580" y="368"/>
                    </a:cubicBezTo>
                    <a:cubicBezTo>
                      <a:pt x="226" y="744"/>
                      <a:pt x="1" y="2499"/>
                      <a:pt x="753" y="3602"/>
                    </a:cubicBezTo>
                    <a:cubicBezTo>
                      <a:pt x="978" y="4178"/>
                      <a:pt x="1304" y="4579"/>
                      <a:pt x="1956" y="4604"/>
                    </a:cubicBezTo>
                    <a:cubicBezTo>
                      <a:pt x="2177" y="4719"/>
                      <a:pt x="2387" y="4764"/>
                      <a:pt x="2591" y="4764"/>
                    </a:cubicBezTo>
                    <a:cubicBezTo>
                      <a:pt x="3012" y="4764"/>
                      <a:pt x="3405" y="4572"/>
                      <a:pt x="3810" y="4404"/>
                    </a:cubicBezTo>
                    <a:cubicBezTo>
                      <a:pt x="5339" y="3802"/>
                      <a:pt x="5815" y="2699"/>
                      <a:pt x="5214" y="1171"/>
                    </a:cubicBezTo>
                    <a:cubicBezTo>
                      <a:pt x="5189" y="1045"/>
                      <a:pt x="5114" y="970"/>
                      <a:pt x="5013" y="945"/>
                    </a:cubicBezTo>
                    <a:cubicBezTo>
                      <a:pt x="4838" y="644"/>
                      <a:pt x="4562" y="444"/>
                      <a:pt x="4211" y="343"/>
                    </a:cubicBezTo>
                    <a:cubicBezTo>
                      <a:pt x="3834" y="96"/>
                      <a:pt x="3458" y="1"/>
                      <a:pt x="30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48"/>
              <p:cNvSpPr/>
              <p:nvPr/>
            </p:nvSpPr>
            <p:spPr>
              <a:xfrm>
                <a:off x="5373600" y="4387000"/>
                <a:ext cx="78975" cy="100400"/>
              </a:xfrm>
              <a:custGeom>
                <a:avLst/>
                <a:gdLst/>
                <a:ahLst/>
                <a:cxnLst/>
                <a:rect l="l" t="t" r="r" b="b"/>
                <a:pathLst>
                  <a:path w="3159" h="4016" extrusionOk="0">
                    <a:moveTo>
                      <a:pt x="1640" y="0"/>
                    </a:moveTo>
                    <a:cubicBezTo>
                      <a:pt x="1589" y="0"/>
                      <a:pt x="1535" y="4"/>
                      <a:pt x="1479" y="11"/>
                    </a:cubicBezTo>
                    <a:cubicBezTo>
                      <a:pt x="877" y="236"/>
                      <a:pt x="451" y="637"/>
                      <a:pt x="201" y="1239"/>
                    </a:cubicBezTo>
                    <a:cubicBezTo>
                      <a:pt x="50" y="1640"/>
                      <a:pt x="50" y="2016"/>
                      <a:pt x="0" y="2392"/>
                    </a:cubicBezTo>
                    <a:cubicBezTo>
                      <a:pt x="25" y="3018"/>
                      <a:pt x="476" y="3444"/>
                      <a:pt x="677" y="3996"/>
                    </a:cubicBezTo>
                    <a:cubicBezTo>
                      <a:pt x="938" y="4007"/>
                      <a:pt x="1161" y="4016"/>
                      <a:pt x="1355" y="4016"/>
                    </a:cubicBezTo>
                    <a:cubicBezTo>
                      <a:pt x="2407" y="4016"/>
                      <a:pt x="2575" y="3778"/>
                      <a:pt x="3083" y="2592"/>
                    </a:cubicBezTo>
                    <a:cubicBezTo>
                      <a:pt x="3158" y="2467"/>
                      <a:pt x="3158" y="2342"/>
                      <a:pt x="3083" y="2216"/>
                    </a:cubicBezTo>
                    <a:lnTo>
                      <a:pt x="3083" y="1991"/>
                    </a:lnTo>
                    <a:cubicBezTo>
                      <a:pt x="3058" y="1665"/>
                      <a:pt x="3033" y="1339"/>
                      <a:pt x="3008" y="1013"/>
                    </a:cubicBezTo>
                    <a:cubicBezTo>
                      <a:pt x="2612" y="571"/>
                      <a:pt x="2303" y="0"/>
                      <a:pt x="16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54" name="Google Shape;2354;p48"/>
          <p:cNvGrpSpPr/>
          <p:nvPr/>
        </p:nvGrpSpPr>
        <p:grpSpPr>
          <a:xfrm>
            <a:off x="9902333" y="1186001"/>
            <a:ext cx="255728" cy="405703"/>
            <a:chOff x="7707175" y="1074324"/>
            <a:chExt cx="191796" cy="304277"/>
          </a:xfrm>
        </p:grpSpPr>
        <p:sp>
          <p:nvSpPr>
            <p:cNvPr id="2355" name="Google Shape;2355;p48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48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89" name="Picture 10" descr="Cute couple barista in apron standing with arms crossed cartoon character illustrati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5495" y1="56400" x2="65495" y2="56400"/>
                        <a14:foregroundMark x1="73962" y1="72200" x2="77636" y2="78600"/>
                        <a14:foregroundMark x1="73482" y1="72000" x2="71086" y2="78400"/>
                        <a14:foregroundMark x1="67252" y1="72200" x2="66613" y2="75200"/>
                        <a14:foregroundMark x1="63578" y1="77200" x2="63578" y2="81600"/>
                        <a14:foregroundMark x1="58626" y1="74400" x2="55911" y2="79600"/>
                        <a14:foregroundMark x1="64537" y1="49400" x2="63419" y2="58000"/>
                        <a14:foregroundMark x1="35623" y1="85200" x2="39936" y2="96400"/>
                        <a14:foregroundMark x1="36102" y1="74000" x2="40895" y2="79000"/>
                        <a14:foregroundMark x1="42492" y1="75400" x2="43770" y2="80800"/>
                        <a14:foregroundMark x1="44089" y1="78000" x2="40575" y2="81600"/>
                        <a14:foregroundMark x1="35623" y1="79600" x2="31470" y2="83200"/>
                        <a14:foregroundMark x1="29073" y1="84400" x2="30671" y2="85400"/>
                        <a14:foregroundMark x1="28754" y1="77400" x2="29553" y2="82400"/>
                        <a14:foregroundMark x1="29553" y1="89200" x2="29553" y2="89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516" y="2786883"/>
            <a:ext cx="4887905" cy="390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AC0D72-7B49-057B-8D8C-244912AD7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0180" y="-252398"/>
            <a:ext cx="8358340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996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37662" y="2684744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400" b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kg</a:t>
            </a:r>
            <a:endParaRPr lang="en-US" sz="4400" b="1" baseline="30000" dirty="0">
              <a:solidFill>
                <a:srgbClr val="DEC1E3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2" name="Rounded Rectangle 1261"/>
          <p:cNvSpPr/>
          <p:nvPr/>
        </p:nvSpPr>
        <p:spPr>
          <a:xfrm>
            <a:off x="2205826" y="5123235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400" b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kg</a:t>
            </a:r>
            <a:endParaRPr lang="en-US" sz="4400" b="1" baseline="30000" dirty="0">
              <a:solidFill>
                <a:srgbClr val="DEC1E3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3" name="Rounded Rectangle 1262"/>
          <p:cNvSpPr/>
          <p:nvPr/>
        </p:nvSpPr>
        <p:spPr>
          <a:xfrm>
            <a:off x="6182615" y="2638026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400" b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 kg</a:t>
            </a:r>
            <a:endParaRPr lang="en-US" sz="4400" b="1" baseline="30000" dirty="0">
              <a:solidFill>
                <a:srgbClr val="DEC1E3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4" name="Rounded Rectangle 1263"/>
          <p:cNvSpPr/>
          <p:nvPr/>
        </p:nvSpPr>
        <p:spPr>
          <a:xfrm>
            <a:off x="6274286" y="5129858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400" b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km</a:t>
            </a:r>
            <a:endParaRPr lang="en-US" sz="4400" b="1" baseline="30000" dirty="0">
              <a:solidFill>
                <a:srgbClr val="DEC1E3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52" name="Google Shape;1552;p42"/>
          <p:cNvSpPr/>
          <p:nvPr/>
        </p:nvSpPr>
        <p:spPr>
          <a:xfrm>
            <a:off x="1155877" y="190479"/>
            <a:ext cx="10161600" cy="1726244"/>
          </a:xfrm>
          <a:prstGeom prst="roundRect">
            <a:avLst>
              <a:gd name="adj" fmla="val 9887"/>
            </a:avLst>
          </a:prstGeom>
          <a:solidFill>
            <a:schemeClr val="accent2">
              <a:lumMod val="60000"/>
              <a:lumOff val="40000"/>
            </a:schemeClr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53" name="Google Shape;1553;p42"/>
          <p:cNvSpPr txBox="1">
            <a:spLocks noGrp="1"/>
          </p:cNvSpPr>
          <p:nvPr>
            <p:ph type="title"/>
          </p:nvPr>
        </p:nvSpPr>
        <p:spPr>
          <a:xfrm>
            <a:off x="652208" y="0"/>
            <a:ext cx="10272000" cy="231027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1: 5 000 g = ….kg</a:t>
            </a:r>
            <a:endParaRPr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oogle Shape;4584;p60"/>
          <p:cNvGrpSpPr/>
          <p:nvPr/>
        </p:nvGrpSpPr>
        <p:grpSpPr>
          <a:xfrm>
            <a:off x="1229201" y="4482837"/>
            <a:ext cx="1294459" cy="2101223"/>
            <a:chOff x="2025875" y="2086325"/>
            <a:chExt cx="1325052" cy="2588097"/>
          </a:xfrm>
        </p:grpSpPr>
        <p:sp>
          <p:nvSpPr>
            <p:cNvPr id="20" name="Google Shape;4585;p60"/>
            <p:cNvSpPr/>
            <p:nvPr/>
          </p:nvSpPr>
          <p:spPr>
            <a:xfrm>
              <a:off x="2025875" y="2086325"/>
              <a:ext cx="1325052" cy="2588097"/>
            </a:xfrm>
            <a:custGeom>
              <a:avLst/>
              <a:gdLst/>
              <a:ahLst/>
              <a:cxnLst/>
              <a:rect l="l" t="t" r="r" b="b"/>
              <a:pathLst>
                <a:path w="56608" h="110567" extrusionOk="0">
                  <a:moveTo>
                    <a:pt x="23831" y="1"/>
                  </a:moveTo>
                  <a:cubicBezTo>
                    <a:pt x="16869" y="1"/>
                    <a:pt x="13262" y="4155"/>
                    <a:pt x="12874" y="4634"/>
                  </a:cubicBezTo>
                  <a:cubicBezTo>
                    <a:pt x="11779" y="5981"/>
                    <a:pt x="11414" y="7807"/>
                    <a:pt x="11893" y="9473"/>
                  </a:cubicBezTo>
                  <a:lnTo>
                    <a:pt x="15636" y="22301"/>
                  </a:lnTo>
                  <a:cubicBezTo>
                    <a:pt x="7031" y="23990"/>
                    <a:pt x="4292" y="27209"/>
                    <a:pt x="3425" y="29194"/>
                  </a:cubicBezTo>
                  <a:cubicBezTo>
                    <a:pt x="3151" y="29879"/>
                    <a:pt x="2991" y="30587"/>
                    <a:pt x="2991" y="31317"/>
                  </a:cubicBezTo>
                  <a:lnTo>
                    <a:pt x="2991" y="34832"/>
                  </a:lnTo>
                  <a:cubicBezTo>
                    <a:pt x="2557" y="35357"/>
                    <a:pt x="2192" y="35974"/>
                    <a:pt x="1964" y="36635"/>
                  </a:cubicBezTo>
                  <a:cubicBezTo>
                    <a:pt x="1325" y="38416"/>
                    <a:pt x="1599" y="40379"/>
                    <a:pt x="2672" y="41954"/>
                  </a:cubicBezTo>
                  <a:cubicBezTo>
                    <a:pt x="1234" y="44191"/>
                    <a:pt x="138" y="47455"/>
                    <a:pt x="69" y="52316"/>
                  </a:cubicBezTo>
                  <a:cubicBezTo>
                    <a:pt x="1" y="56562"/>
                    <a:pt x="47" y="96346"/>
                    <a:pt x="731" y="99451"/>
                  </a:cubicBezTo>
                  <a:lnTo>
                    <a:pt x="777" y="99725"/>
                  </a:lnTo>
                  <a:cubicBezTo>
                    <a:pt x="1576" y="103673"/>
                    <a:pt x="3721" y="108421"/>
                    <a:pt x="13057" y="109996"/>
                  </a:cubicBezTo>
                  <a:cubicBezTo>
                    <a:pt x="15271" y="110384"/>
                    <a:pt x="18535" y="110567"/>
                    <a:pt x="22735" y="110567"/>
                  </a:cubicBezTo>
                  <a:cubicBezTo>
                    <a:pt x="31386" y="110567"/>
                    <a:pt x="42570" y="109768"/>
                    <a:pt x="46199" y="108900"/>
                  </a:cubicBezTo>
                  <a:cubicBezTo>
                    <a:pt x="51130" y="107691"/>
                    <a:pt x="55740" y="105431"/>
                    <a:pt x="56243" y="97008"/>
                  </a:cubicBezTo>
                  <a:cubicBezTo>
                    <a:pt x="56516" y="92489"/>
                    <a:pt x="56288" y="56197"/>
                    <a:pt x="56243" y="52043"/>
                  </a:cubicBezTo>
                  <a:cubicBezTo>
                    <a:pt x="56608" y="48733"/>
                    <a:pt x="56060" y="44579"/>
                    <a:pt x="53869" y="41269"/>
                  </a:cubicBezTo>
                  <a:cubicBezTo>
                    <a:pt x="54097" y="40927"/>
                    <a:pt x="54302" y="40561"/>
                    <a:pt x="54462" y="40196"/>
                  </a:cubicBezTo>
                  <a:cubicBezTo>
                    <a:pt x="54599" y="39854"/>
                    <a:pt x="54713" y="39489"/>
                    <a:pt x="54805" y="39146"/>
                  </a:cubicBezTo>
                  <a:cubicBezTo>
                    <a:pt x="54919" y="38758"/>
                    <a:pt x="54987" y="38347"/>
                    <a:pt x="55010" y="37959"/>
                  </a:cubicBezTo>
                  <a:cubicBezTo>
                    <a:pt x="55078" y="36818"/>
                    <a:pt x="54827" y="35700"/>
                    <a:pt x="54325" y="34695"/>
                  </a:cubicBezTo>
                  <a:lnTo>
                    <a:pt x="54325" y="29925"/>
                  </a:lnTo>
                  <a:cubicBezTo>
                    <a:pt x="54325" y="29058"/>
                    <a:pt x="54120" y="28213"/>
                    <a:pt x="53709" y="27460"/>
                  </a:cubicBezTo>
                  <a:cubicBezTo>
                    <a:pt x="51769" y="23716"/>
                    <a:pt x="45423" y="21685"/>
                    <a:pt x="34399" y="21251"/>
                  </a:cubicBezTo>
                  <a:cubicBezTo>
                    <a:pt x="32595" y="14997"/>
                    <a:pt x="30290" y="6963"/>
                    <a:pt x="29514" y="3973"/>
                  </a:cubicBezTo>
                  <a:cubicBezTo>
                    <a:pt x="28898" y="1713"/>
                    <a:pt x="26912" y="115"/>
                    <a:pt x="245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4586;p60"/>
            <p:cNvSpPr/>
            <p:nvPr/>
          </p:nvSpPr>
          <p:spPr>
            <a:xfrm>
              <a:off x="2155711" y="2869557"/>
              <a:ext cx="1077681" cy="1673824"/>
            </a:xfrm>
            <a:custGeom>
              <a:avLst/>
              <a:gdLst/>
              <a:ahLst/>
              <a:cxnLst/>
              <a:rect l="l" t="t" r="r" b="b"/>
              <a:pathLst>
                <a:path w="46040" h="71508" extrusionOk="0">
                  <a:moveTo>
                    <a:pt x="41063" y="1"/>
                  </a:moveTo>
                  <a:lnTo>
                    <a:pt x="6026" y="5365"/>
                  </a:lnTo>
                  <a:cubicBezTo>
                    <a:pt x="6026" y="5365"/>
                    <a:pt x="6300" y="8286"/>
                    <a:pt x="5091" y="8971"/>
                  </a:cubicBezTo>
                  <a:cubicBezTo>
                    <a:pt x="3881" y="9679"/>
                    <a:pt x="252" y="10478"/>
                    <a:pt x="137" y="18923"/>
                  </a:cubicBezTo>
                  <a:cubicBezTo>
                    <a:pt x="1" y="27391"/>
                    <a:pt x="252" y="62953"/>
                    <a:pt x="662" y="64847"/>
                  </a:cubicBezTo>
                  <a:cubicBezTo>
                    <a:pt x="1073" y="66719"/>
                    <a:pt x="1324" y="69800"/>
                    <a:pt x="8446" y="71010"/>
                  </a:cubicBezTo>
                  <a:cubicBezTo>
                    <a:pt x="10533" y="71365"/>
                    <a:pt x="13703" y="71508"/>
                    <a:pt x="17243" y="71508"/>
                  </a:cubicBezTo>
                  <a:cubicBezTo>
                    <a:pt x="25781" y="71508"/>
                    <a:pt x="36473" y="70677"/>
                    <a:pt x="39329" y="69983"/>
                  </a:cubicBezTo>
                  <a:cubicBezTo>
                    <a:pt x="43346" y="69002"/>
                    <a:pt x="44829" y="67769"/>
                    <a:pt x="45103" y="63227"/>
                  </a:cubicBezTo>
                  <a:cubicBezTo>
                    <a:pt x="45377" y="58662"/>
                    <a:pt x="45103" y="18261"/>
                    <a:pt x="45103" y="18261"/>
                  </a:cubicBezTo>
                  <a:cubicBezTo>
                    <a:pt x="45103" y="18261"/>
                    <a:pt x="46039" y="11505"/>
                    <a:pt x="41474" y="8834"/>
                  </a:cubicBezTo>
                  <a:cubicBezTo>
                    <a:pt x="39055" y="7259"/>
                    <a:pt x="41063" y="1"/>
                    <a:pt x="41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4587;p60"/>
            <p:cNvSpPr/>
            <p:nvPr/>
          </p:nvSpPr>
          <p:spPr>
            <a:xfrm>
              <a:off x="2158918" y="2869557"/>
              <a:ext cx="1074474" cy="598460"/>
            </a:xfrm>
            <a:custGeom>
              <a:avLst/>
              <a:gdLst/>
              <a:ahLst/>
              <a:cxnLst/>
              <a:rect l="l" t="t" r="r" b="b"/>
              <a:pathLst>
                <a:path w="45903" h="25567" extrusionOk="0">
                  <a:moveTo>
                    <a:pt x="40926" y="1"/>
                  </a:moveTo>
                  <a:lnTo>
                    <a:pt x="5889" y="5365"/>
                  </a:lnTo>
                  <a:cubicBezTo>
                    <a:pt x="5889" y="5365"/>
                    <a:pt x="6163" y="8286"/>
                    <a:pt x="4954" y="8971"/>
                  </a:cubicBezTo>
                  <a:cubicBezTo>
                    <a:pt x="3789" y="9656"/>
                    <a:pt x="297" y="10432"/>
                    <a:pt x="0" y="18329"/>
                  </a:cubicBezTo>
                  <a:cubicBezTo>
                    <a:pt x="21" y="18329"/>
                    <a:pt x="42" y="18329"/>
                    <a:pt x="63" y="18329"/>
                  </a:cubicBezTo>
                  <a:cubicBezTo>
                    <a:pt x="1638" y="18329"/>
                    <a:pt x="2270" y="20035"/>
                    <a:pt x="3013" y="21297"/>
                  </a:cubicBezTo>
                  <a:cubicBezTo>
                    <a:pt x="3744" y="22552"/>
                    <a:pt x="4474" y="23534"/>
                    <a:pt x="5798" y="24241"/>
                  </a:cubicBezTo>
                  <a:cubicBezTo>
                    <a:pt x="6336" y="24534"/>
                    <a:pt x="6858" y="24656"/>
                    <a:pt x="7367" y="24656"/>
                  </a:cubicBezTo>
                  <a:cubicBezTo>
                    <a:pt x="9322" y="24656"/>
                    <a:pt x="11085" y="22845"/>
                    <a:pt x="12805" y="21867"/>
                  </a:cubicBezTo>
                  <a:cubicBezTo>
                    <a:pt x="13619" y="21390"/>
                    <a:pt x="14802" y="21077"/>
                    <a:pt x="15868" y="21077"/>
                  </a:cubicBezTo>
                  <a:cubicBezTo>
                    <a:pt x="16177" y="21077"/>
                    <a:pt x="16477" y="21103"/>
                    <a:pt x="16754" y="21160"/>
                  </a:cubicBezTo>
                  <a:cubicBezTo>
                    <a:pt x="18032" y="21411"/>
                    <a:pt x="18968" y="22621"/>
                    <a:pt x="19858" y="23465"/>
                  </a:cubicBezTo>
                  <a:cubicBezTo>
                    <a:pt x="21260" y="24810"/>
                    <a:pt x="23178" y="25566"/>
                    <a:pt x="25103" y="25566"/>
                  </a:cubicBezTo>
                  <a:cubicBezTo>
                    <a:pt x="26283" y="25566"/>
                    <a:pt x="27465" y="25282"/>
                    <a:pt x="28532" y="24675"/>
                  </a:cubicBezTo>
                  <a:cubicBezTo>
                    <a:pt x="30221" y="23739"/>
                    <a:pt x="31020" y="21913"/>
                    <a:pt x="32778" y="21251"/>
                  </a:cubicBezTo>
                  <a:cubicBezTo>
                    <a:pt x="33281" y="21060"/>
                    <a:pt x="33864" y="20869"/>
                    <a:pt x="34426" y="20869"/>
                  </a:cubicBezTo>
                  <a:cubicBezTo>
                    <a:pt x="34602" y="20869"/>
                    <a:pt x="34777" y="20888"/>
                    <a:pt x="34946" y="20932"/>
                  </a:cubicBezTo>
                  <a:cubicBezTo>
                    <a:pt x="35425" y="21046"/>
                    <a:pt x="35813" y="21548"/>
                    <a:pt x="36270" y="21662"/>
                  </a:cubicBezTo>
                  <a:cubicBezTo>
                    <a:pt x="36450" y="21711"/>
                    <a:pt x="36612" y="21733"/>
                    <a:pt x="36760" y="21733"/>
                  </a:cubicBezTo>
                  <a:cubicBezTo>
                    <a:pt x="37854" y="21733"/>
                    <a:pt x="38168" y="20514"/>
                    <a:pt x="38872" y="19790"/>
                  </a:cubicBezTo>
                  <a:cubicBezTo>
                    <a:pt x="39465" y="19197"/>
                    <a:pt x="39985" y="18934"/>
                    <a:pt x="40464" y="18934"/>
                  </a:cubicBezTo>
                  <a:cubicBezTo>
                    <a:pt x="41147" y="18934"/>
                    <a:pt x="41748" y="19467"/>
                    <a:pt x="42364" y="20338"/>
                  </a:cubicBezTo>
                  <a:cubicBezTo>
                    <a:pt x="42752" y="20863"/>
                    <a:pt x="42844" y="21525"/>
                    <a:pt x="43346" y="22073"/>
                  </a:cubicBezTo>
                  <a:cubicBezTo>
                    <a:pt x="43779" y="22575"/>
                    <a:pt x="44373" y="23077"/>
                    <a:pt x="44989" y="23419"/>
                  </a:cubicBezTo>
                  <a:cubicBezTo>
                    <a:pt x="44966" y="20270"/>
                    <a:pt x="44966" y="18261"/>
                    <a:pt x="44966" y="18261"/>
                  </a:cubicBezTo>
                  <a:cubicBezTo>
                    <a:pt x="44966" y="18261"/>
                    <a:pt x="45902" y="11505"/>
                    <a:pt x="41337" y="8834"/>
                  </a:cubicBezTo>
                  <a:cubicBezTo>
                    <a:pt x="38918" y="7259"/>
                    <a:pt x="40926" y="1"/>
                    <a:pt x="409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4588;p60"/>
            <p:cNvSpPr/>
            <p:nvPr/>
          </p:nvSpPr>
          <p:spPr>
            <a:xfrm>
              <a:off x="2233725" y="2869557"/>
              <a:ext cx="928061" cy="353992"/>
            </a:xfrm>
            <a:custGeom>
              <a:avLst/>
              <a:gdLst/>
              <a:ahLst/>
              <a:cxnLst/>
              <a:rect l="l" t="t" r="r" b="b"/>
              <a:pathLst>
                <a:path w="39648" h="15123" extrusionOk="0">
                  <a:moveTo>
                    <a:pt x="37730" y="1"/>
                  </a:moveTo>
                  <a:lnTo>
                    <a:pt x="2693" y="5365"/>
                  </a:lnTo>
                  <a:cubicBezTo>
                    <a:pt x="2693" y="5365"/>
                    <a:pt x="2967" y="8286"/>
                    <a:pt x="1758" y="8971"/>
                  </a:cubicBezTo>
                  <a:cubicBezTo>
                    <a:pt x="1370" y="9199"/>
                    <a:pt x="708" y="9450"/>
                    <a:pt x="0" y="9953"/>
                  </a:cubicBezTo>
                  <a:cubicBezTo>
                    <a:pt x="23" y="10866"/>
                    <a:pt x="160" y="11801"/>
                    <a:pt x="639" y="12418"/>
                  </a:cubicBezTo>
                  <a:cubicBezTo>
                    <a:pt x="1187" y="13080"/>
                    <a:pt x="2077" y="13468"/>
                    <a:pt x="2830" y="13764"/>
                  </a:cubicBezTo>
                  <a:cubicBezTo>
                    <a:pt x="4582" y="14459"/>
                    <a:pt x="6251" y="14554"/>
                    <a:pt x="8000" y="14554"/>
                  </a:cubicBezTo>
                  <a:cubicBezTo>
                    <a:pt x="8666" y="14554"/>
                    <a:pt x="9344" y="14540"/>
                    <a:pt x="10043" y="14540"/>
                  </a:cubicBezTo>
                  <a:cubicBezTo>
                    <a:pt x="12988" y="14563"/>
                    <a:pt x="15909" y="14632"/>
                    <a:pt x="18808" y="14997"/>
                  </a:cubicBezTo>
                  <a:cubicBezTo>
                    <a:pt x="19500" y="15085"/>
                    <a:pt x="20175" y="15123"/>
                    <a:pt x="20842" y="15123"/>
                  </a:cubicBezTo>
                  <a:cubicBezTo>
                    <a:pt x="22421" y="15123"/>
                    <a:pt x="23953" y="14911"/>
                    <a:pt x="25542" y="14655"/>
                  </a:cubicBezTo>
                  <a:cubicBezTo>
                    <a:pt x="27390" y="14358"/>
                    <a:pt x="29262" y="14152"/>
                    <a:pt x="31111" y="13947"/>
                  </a:cubicBezTo>
                  <a:cubicBezTo>
                    <a:pt x="33530" y="13719"/>
                    <a:pt x="35904" y="13924"/>
                    <a:pt x="37958" y="12486"/>
                  </a:cubicBezTo>
                  <a:cubicBezTo>
                    <a:pt x="38780" y="11916"/>
                    <a:pt x="39328" y="11048"/>
                    <a:pt x="39648" y="10067"/>
                  </a:cubicBezTo>
                  <a:cubicBezTo>
                    <a:pt x="39237" y="9610"/>
                    <a:pt x="38735" y="9199"/>
                    <a:pt x="38141" y="8834"/>
                  </a:cubicBezTo>
                  <a:cubicBezTo>
                    <a:pt x="35722" y="7259"/>
                    <a:pt x="37730" y="1"/>
                    <a:pt x="37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4589;p60"/>
            <p:cNvSpPr/>
            <p:nvPr/>
          </p:nvSpPr>
          <p:spPr>
            <a:xfrm>
              <a:off x="3053284" y="3069918"/>
              <a:ext cx="9620" cy="5056"/>
            </a:xfrm>
            <a:custGeom>
              <a:avLst/>
              <a:gdLst/>
              <a:ahLst/>
              <a:cxnLst/>
              <a:rect l="l" t="t" r="r" b="b"/>
              <a:pathLst>
                <a:path w="411" h="216" extrusionOk="0">
                  <a:moveTo>
                    <a:pt x="137" y="0"/>
                  </a:moveTo>
                  <a:cubicBezTo>
                    <a:pt x="7" y="0"/>
                    <a:pt x="0" y="207"/>
                    <a:pt x="118" y="207"/>
                  </a:cubicBezTo>
                  <a:cubicBezTo>
                    <a:pt x="124" y="207"/>
                    <a:pt x="130" y="207"/>
                    <a:pt x="137" y="206"/>
                  </a:cubicBezTo>
                  <a:cubicBezTo>
                    <a:pt x="183" y="206"/>
                    <a:pt x="228" y="216"/>
                    <a:pt x="267" y="216"/>
                  </a:cubicBezTo>
                  <a:cubicBezTo>
                    <a:pt x="287" y="216"/>
                    <a:pt x="304" y="213"/>
                    <a:pt x="320" y="206"/>
                  </a:cubicBezTo>
                  <a:cubicBezTo>
                    <a:pt x="388" y="206"/>
                    <a:pt x="411" y="137"/>
                    <a:pt x="365" y="92"/>
                  </a:cubicBezTo>
                  <a:cubicBezTo>
                    <a:pt x="274" y="46"/>
                    <a:pt x="251" y="0"/>
                    <a:pt x="137" y="0"/>
                  </a:cubicBezTo>
                  <a:close/>
                </a:path>
              </a:pathLst>
            </a:custGeom>
            <a:solidFill>
              <a:srgbClr val="FFD1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4590;p60"/>
            <p:cNvSpPr/>
            <p:nvPr/>
          </p:nvSpPr>
          <p:spPr>
            <a:xfrm>
              <a:off x="2336995" y="3075582"/>
              <a:ext cx="8731" cy="4822"/>
            </a:xfrm>
            <a:custGeom>
              <a:avLst/>
              <a:gdLst/>
              <a:ahLst/>
              <a:cxnLst/>
              <a:rect l="l" t="t" r="r" b="b"/>
              <a:pathLst>
                <a:path w="373" h="206" extrusionOk="0">
                  <a:moveTo>
                    <a:pt x="212" y="1"/>
                  </a:moveTo>
                  <a:cubicBezTo>
                    <a:pt x="192" y="1"/>
                    <a:pt x="171" y="10"/>
                    <a:pt x="153" y="32"/>
                  </a:cubicBezTo>
                  <a:cubicBezTo>
                    <a:pt x="146" y="30"/>
                    <a:pt x="138" y="29"/>
                    <a:pt x="130" y="29"/>
                  </a:cubicBezTo>
                  <a:cubicBezTo>
                    <a:pt x="67" y="29"/>
                    <a:pt x="1" y="106"/>
                    <a:pt x="62" y="146"/>
                  </a:cubicBezTo>
                  <a:cubicBezTo>
                    <a:pt x="105" y="190"/>
                    <a:pt x="130" y="206"/>
                    <a:pt x="166" y="206"/>
                  </a:cubicBezTo>
                  <a:cubicBezTo>
                    <a:pt x="187" y="206"/>
                    <a:pt x="211" y="200"/>
                    <a:pt x="244" y="192"/>
                  </a:cubicBezTo>
                  <a:cubicBezTo>
                    <a:pt x="373" y="155"/>
                    <a:pt x="295" y="1"/>
                    <a:pt x="212" y="1"/>
                  </a:cubicBezTo>
                  <a:close/>
                </a:path>
              </a:pathLst>
            </a:custGeom>
            <a:solidFill>
              <a:srgbClr val="FFD1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4591;p60"/>
            <p:cNvSpPr/>
            <p:nvPr/>
          </p:nvSpPr>
          <p:spPr>
            <a:xfrm>
              <a:off x="2149298" y="2960398"/>
              <a:ext cx="1087817" cy="1589510"/>
            </a:xfrm>
            <a:custGeom>
              <a:avLst/>
              <a:gdLst/>
              <a:ahLst/>
              <a:cxnLst/>
              <a:rect l="l" t="t" r="r" b="b"/>
              <a:pathLst>
                <a:path w="46473" h="67906" extrusionOk="0">
                  <a:moveTo>
                    <a:pt x="40356" y="0"/>
                  </a:moveTo>
                  <a:cubicBezTo>
                    <a:pt x="40082" y="2739"/>
                    <a:pt x="40516" y="4474"/>
                    <a:pt x="41611" y="5204"/>
                  </a:cubicBezTo>
                  <a:cubicBezTo>
                    <a:pt x="45948" y="7738"/>
                    <a:pt x="45103" y="14266"/>
                    <a:pt x="45103" y="14334"/>
                  </a:cubicBezTo>
                  <a:lnTo>
                    <a:pt x="45103" y="14357"/>
                  </a:lnTo>
                  <a:lnTo>
                    <a:pt x="45103" y="14380"/>
                  </a:lnTo>
                  <a:cubicBezTo>
                    <a:pt x="45103" y="14791"/>
                    <a:pt x="45354" y="54826"/>
                    <a:pt x="45103" y="59323"/>
                  </a:cubicBezTo>
                  <a:cubicBezTo>
                    <a:pt x="44830" y="63774"/>
                    <a:pt x="43414" y="64892"/>
                    <a:pt x="39534" y="65828"/>
                  </a:cubicBezTo>
                  <a:cubicBezTo>
                    <a:pt x="36588" y="66536"/>
                    <a:pt x="25947" y="67347"/>
                    <a:pt x="17495" y="67347"/>
                  </a:cubicBezTo>
                  <a:cubicBezTo>
                    <a:pt x="13962" y="67347"/>
                    <a:pt x="10811" y="67205"/>
                    <a:pt x="8766" y="66855"/>
                  </a:cubicBezTo>
                  <a:cubicBezTo>
                    <a:pt x="2192" y="65737"/>
                    <a:pt x="1644" y="62998"/>
                    <a:pt x="1279" y="61195"/>
                  </a:cubicBezTo>
                  <a:lnTo>
                    <a:pt x="1210" y="60898"/>
                  </a:lnTo>
                  <a:cubicBezTo>
                    <a:pt x="822" y="59117"/>
                    <a:pt x="526" y="24332"/>
                    <a:pt x="685" y="15065"/>
                  </a:cubicBezTo>
                  <a:cubicBezTo>
                    <a:pt x="799" y="7624"/>
                    <a:pt x="3561" y="6300"/>
                    <a:pt x="5045" y="5569"/>
                  </a:cubicBezTo>
                  <a:cubicBezTo>
                    <a:pt x="5228" y="5478"/>
                    <a:pt x="5387" y="5410"/>
                    <a:pt x="5502" y="5341"/>
                  </a:cubicBezTo>
                  <a:cubicBezTo>
                    <a:pt x="6825" y="4588"/>
                    <a:pt x="6620" y="1780"/>
                    <a:pt x="6574" y="1461"/>
                  </a:cubicBezTo>
                  <a:lnTo>
                    <a:pt x="6574" y="1461"/>
                  </a:lnTo>
                  <a:lnTo>
                    <a:pt x="6026" y="1529"/>
                  </a:lnTo>
                  <a:cubicBezTo>
                    <a:pt x="6095" y="2283"/>
                    <a:pt x="6095" y="4360"/>
                    <a:pt x="5228" y="4862"/>
                  </a:cubicBezTo>
                  <a:cubicBezTo>
                    <a:pt x="5113" y="4930"/>
                    <a:pt x="4977" y="4999"/>
                    <a:pt x="4817" y="5067"/>
                  </a:cubicBezTo>
                  <a:cubicBezTo>
                    <a:pt x="3333" y="5775"/>
                    <a:pt x="252" y="7281"/>
                    <a:pt x="115" y="15042"/>
                  </a:cubicBezTo>
                  <a:cubicBezTo>
                    <a:pt x="1" y="23236"/>
                    <a:pt x="252" y="59095"/>
                    <a:pt x="663" y="61012"/>
                  </a:cubicBezTo>
                  <a:lnTo>
                    <a:pt x="731" y="61309"/>
                  </a:lnTo>
                  <a:cubicBezTo>
                    <a:pt x="1119" y="63272"/>
                    <a:pt x="1735" y="66239"/>
                    <a:pt x="8674" y="67403"/>
                  </a:cubicBezTo>
                  <a:cubicBezTo>
                    <a:pt x="10729" y="67768"/>
                    <a:pt x="13901" y="67905"/>
                    <a:pt x="17462" y="67905"/>
                  </a:cubicBezTo>
                  <a:cubicBezTo>
                    <a:pt x="25976" y="67905"/>
                    <a:pt x="36704" y="67084"/>
                    <a:pt x="39671" y="66376"/>
                  </a:cubicBezTo>
                  <a:cubicBezTo>
                    <a:pt x="43643" y="65394"/>
                    <a:pt x="45354" y="64208"/>
                    <a:pt x="45651" y="59346"/>
                  </a:cubicBezTo>
                  <a:cubicBezTo>
                    <a:pt x="45925" y="54895"/>
                    <a:pt x="45651" y="15476"/>
                    <a:pt x="45651" y="14403"/>
                  </a:cubicBezTo>
                  <a:cubicBezTo>
                    <a:pt x="45720" y="13901"/>
                    <a:pt x="46473" y="7395"/>
                    <a:pt x="41908" y="4725"/>
                  </a:cubicBezTo>
                  <a:cubicBezTo>
                    <a:pt x="41018" y="4154"/>
                    <a:pt x="40675" y="2534"/>
                    <a:pt x="40904" y="46"/>
                  </a:cubicBezTo>
                  <a:lnTo>
                    <a:pt x="403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4592;p60"/>
            <p:cNvSpPr/>
            <p:nvPr/>
          </p:nvSpPr>
          <p:spPr>
            <a:xfrm>
              <a:off x="2169076" y="2706530"/>
              <a:ext cx="1040276" cy="371641"/>
            </a:xfrm>
            <a:custGeom>
              <a:avLst/>
              <a:gdLst/>
              <a:ahLst/>
              <a:cxnLst/>
              <a:rect l="l" t="t" r="r" b="b"/>
              <a:pathLst>
                <a:path w="44442" h="15877" extrusionOk="0">
                  <a:moveTo>
                    <a:pt x="23549" y="0"/>
                  </a:moveTo>
                  <a:cubicBezTo>
                    <a:pt x="23215" y="0"/>
                    <a:pt x="22875" y="1"/>
                    <a:pt x="22529" y="4"/>
                  </a:cubicBezTo>
                  <a:cubicBezTo>
                    <a:pt x="4223" y="164"/>
                    <a:pt x="2191" y="4820"/>
                    <a:pt x="2191" y="4820"/>
                  </a:cubicBezTo>
                  <a:lnTo>
                    <a:pt x="2191" y="11348"/>
                  </a:lnTo>
                  <a:cubicBezTo>
                    <a:pt x="2119" y="11339"/>
                    <a:pt x="2047" y="11334"/>
                    <a:pt x="1976" y="11334"/>
                  </a:cubicBezTo>
                  <a:cubicBezTo>
                    <a:pt x="842" y="11334"/>
                    <a:pt x="0" y="12489"/>
                    <a:pt x="2191" y="13220"/>
                  </a:cubicBezTo>
                  <a:cubicBezTo>
                    <a:pt x="4520" y="13996"/>
                    <a:pt x="9495" y="15548"/>
                    <a:pt x="21456" y="15845"/>
                  </a:cubicBezTo>
                  <a:cubicBezTo>
                    <a:pt x="22256" y="15866"/>
                    <a:pt x="23039" y="15876"/>
                    <a:pt x="23803" y="15876"/>
                  </a:cubicBezTo>
                  <a:cubicBezTo>
                    <a:pt x="34448" y="15876"/>
                    <a:pt x="41441" y="13886"/>
                    <a:pt x="42889" y="12353"/>
                  </a:cubicBezTo>
                  <a:cubicBezTo>
                    <a:pt x="44441" y="10732"/>
                    <a:pt x="42889" y="10138"/>
                    <a:pt x="42889" y="10138"/>
                  </a:cubicBezTo>
                  <a:lnTo>
                    <a:pt x="42889" y="3428"/>
                  </a:lnTo>
                  <a:cubicBezTo>
                    <a:pt x="42889" y="3428"/>
                    <a:pt x="40933" y="0"/>
                    <a:pt x="23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4593;p60"/>
            <p:cNvSpPr/>
            <p:nvPr/>
          </p:nvSpPr>
          <p:spPr>
            <a:xfrm>
              <a:off x="2423904" y="2211059"/>
              <a:ext cx="341445" cy="596587"/>
            </a:xfrm>
            <a:custGeom>
              <a:avLst/>
              <a:gdLst/>
              <a:ahLst/>
              <a:cxnLst/>
              <a:rect l="l" t="t" r="r" b="b"/>
              <a:pathLst>
                <a:path w="14587" h="25487" extrusionOk="0">
                  <a:moveTo>
                    <a:pt x="6790" y="0"/>
                  </a:moveTo>
                  <a:cubicBezTo>
                    <a:pt x="2176" y="0"/>
                    <a:pt x="1" y="2661"/>
                    <a:pt x="1" y="2661"/>
                  </a:cubicBezTo>
                  <a:lnTo>
                    <a:pt x="6460" y="24801"/>
                  </a:lnTo>
                  <a:lnTo>
                    <a:pt x="6757" y="25030"/>
                  </a:lnTo>
                  <a:cubicBezTo>
                    <a:pt x="7488" y="25303"/>
                    <a:pt x="9473" y="25486"/>
                    <a:pt x="11824" y="25486"/>
                  </a:cubicBezTo>
                  <a:cubicBezTo>
                    <a:pt x="12829" y="25486"/>
                    <a:pt x="13787" y="25440"/>
                    <a:pt x="14586" y="25395"/>
                  </a:cubicBezTo>
                  <a:cubicBezTo>
                    <a:pt x="14586" y="25395"/>
                    <a:pt x="8743" y="5217"/>
                    <a:pt x="7351" y="13"/>
                  </a:cubicBezTo>
                  <a:cubicBezTo>
                    <a:pt x="7160" y="4"/>
                    <a:pt x="6973" y="0"/>
                    <a:pt x="6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4594;p60"/>
            <p:cNvSpPr/>
            <p:nvPr/>
          </p:nvSpPr>
          <p:spPr>
            <a:xfrm>
              <a:off x="2174413" y="4391667"/>
              <a:ext cx="1034401" cy="88199"/>
            </a:xfrm>
            <a:custGeom>
              <a:avLst/>
              <a:gdLst/>
              <a:ahLst/>
              <a:cxnLst/>
              <a:rect l="l" t="t" r="r" b="b"/>
              <a:pathLst>
                <a:path w="44191" h="3768" extrusionOk="0">
                  <a:moveTo>
                    <a:pt x="43893" y="1"/>
                  </a:moveTo>
                  <a:cubicBezTo>
                    <a:pt x="43848" y="24"/>
                    <a:pt x="38278" y="3196"/>
                    <a:pt x="22301" y="3196"/>
                  </a:cubicBezTo>
                  <a:lnTo>
                    <a:pt x="22255" y="3196"/>
                  </a:lnTo>
                  <a:cubicBezTo>
                    <a:pt x="5364" y="3196"/>
                    <a:pt x="320" y="617"/>
                    <a:pt x="274" y="594"/>
                  </a:cubicBezTo>
                  <a:lnTo>
                    <a:pt x="0" y="1074"/>
                  </a:lnTo>
                  <a:cubicBezTo>
                    <a:pt x="206" y="1188"/>
                    <a:pt x="5159" y="3767"/>
                    <a:pt x="22255" y="3767"/>
                  </a:cubicBezTo>
                  <a:lnTo>
                    <a:pt x="22301" y="3767"/>
                  </a:lnTo>
                  <a:cubicBezTo>
                    <a:pt x="38461" y="3744"/>
                    <a:pt x="43962" y="617"/>
                    <a:pt x="44190" y="480"/>
                  </a:cubicBezTo>
                  <a:lnTo>
                    <a:pt x="438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4595;p60"/>
            <p:cNvSpPr/>
            <p:nvPr/>
          </p:nvSpPr>
          <p:spPr>
            <a:xfrm>
              <a:off x="2169076" y="2786745"/>
              <a:ext cx="1040276" cy="291423"/>
            </a:xfrm>
            <a:custGeom>
              <a:avLst/>
              <a:gdLst/>
              <a:ahLst/>
              <a:cxnLst/>
              <a:rect l="l" t="t" r="r" b="b"/>
              <a:pathLst>
                <a:path w="44442" h="12450" extrusionOk="0">
                  <a:moveTo>
                    <a:pt x="42889" y="1"/>
                  </a:moveTo>
                  <a:cubicBezTo>
                    <a:pt x="42889" y="1"/>
                    <a:pt x="42194" y="4773"/>
                    <a:pt x="23871" y="4773"/>
                  </a:cubicBezTo>
                  <a:cubicBezTo>
                    <a:pt x="23699" y="4773"/>
                    <a:pt x="23526" y="4772"/>
                    <a:pt x="23350" y="4771"/>
                  </a:cubicBezTo>
                  <a:cubicBezTo>
                    <a:pt x="4520" y="4657"/>
                    <a:pt x="2191" y="1393"/>
                    <a:pt x="2191" y="1393"/>
                  </a:cubicBezTo>
                  <a:lnTo>
                    <a:pt x="2191" y="7921"/>
                  </a:lnTo>
                  <a:cubicBezTo>
                    <a:pt x="2119" y="7912"/>
                    <a:pt x="2047" y="7907"/>
                    <a:pt x="1976" y="7907"/>
                  </a:cubicBezTo>
                  <a:cubicBezTo>
                    <a:pt x="842" y="7907"/>
                    <a:pt x="0" y="9062"/>
                    <a:pt x="2191" y="9793"/>
                  </a:cubicBezTo>
                  <a:cubicBezTo>
                    <a:pt x="4520" y="10569"/>
                    <a:pt x="9495" y="12121"/>
                    <a:pt x="21456" y="12418"/>
                  </a:cubicBezTo>
                  <a:cubicBezTo>
                    <a:pt x="22256" y="12439"/>
                    <a:pt x="23039" y="12449"/>
                    <a:pt x="23803" y="12449"/>
                  </a:cubicBezTo>
                  <a:cubicBezTo>
                    <a:pt x="34448" y="12449"/>
                    <a:pt x="41441" y="10459"/>
                    <a:pt x="42889" y="8926"/>
                  </a:cubicBezTo>
                  <a:cubicBezTo>
                    <a:pt x="44441" y="7305"/>
                    <a:pt x="42889" y="6711"/>
                    <a:pt x="42889" y="6711"/>
                  </a:cubicBezTo>
                  <a:lnTo>
                    <a:pt x="428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4596;p60"/>
            <p:cNvSpPr/>
            <p:nvPr/>
          </p:nvSpPr>
          <p:spPr>
            <a:xfrm>
              <a:off x="2423904" y="2210567"/>
              <a:ext cx="172069" cy="62779"/>
            </a:xfrm>
            <a:custGeom>
              <a:avLst/>
              <a:gdLst/>
              <a:ahLst/>
              <a:cxnLst/>
              <a:rect l="l" t="t" r="r" b="b"/>
              <a:pathLst>
                <a:path w="7351" h="2682" extrusionOk="0">
                  <a:moveTo>
                    <a:pt x="6843" y="1"/>
                  </a:moveTo>
                  <a:cubicBezTo>
                    <a:pt x="2192" y="1"/>
                    <a:pt x="1" y="2682"/>
                    <a:pt x="1" y="2682"/>
                  </a:cubicBezTo>
                  <a:cubicBezTo>
                    <a:pt x="26" y="2682"/>
                    <a:pt x="51" y="2682"/>
                    <a:pt x="76" y="2682"/>
                  </a:cubicBezTo>
                  <a:cubicBezTo>
                    <a:pt x="5993" y="2682"/>
                    <a:pt x="7351" y="11"/>
                    <a:pt x="7351" y="11"/>
                  </a:cubicBezTo>
                  <a:cubicBezTo>
                    <a:pt x="7178" y="4"/>
                    <a:pt x="7009" y="1"/>
                    <a:pt x="6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2" name="Google Shape;4597;p60"/>
            <p:cNvGrpSpPr/>
            <p:nvPr/>
          </p:nvGrpSpPr>
          <p:grpSpPr>
            <a:xfrm>
              <a:off x="2197913" y="3083049"/>
              <a:ext cx="995904" cy="1312223"/>
              <a:chOff x="2197913" y="3083049"/>
              <a:chExt cx="995904" cy="1312223"/>
            </a:xfrm>
          </p:grpSpPr>
          <p:sp>
            <p:nvSpPr>
              <p:cNvPr id="73" name="Google Shape;4598;p60"/>
              <p:cNvSpPr/>
              <p:nvPr/>
            </p:nvSpPr>
            <p:spPr>
              <a:xfrm>
                <a:off x="2469851" y="3684084"/>
                <a:ext cx="16596" cy="14208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07" extrusionOk="0">
                    <a:moveTo>
                      <a:pt x="556" y="96"/>
                    </a:moveTo>
                    <a:cubicBezTo>
                      <a:pt x="561" y="98"/>
                      <a:pt x="566" y="100"/>
                      <a:pt x="571" y="102"/>
                    </a:cubicBezTo>
                    <a:cubicBezTo>
                      <a:pt x="564" y="102"/>
                      <a:pt x="559" y="99"/>
                      <a:pt x="556" y="96"/>
                    </a:cubicBezTo>
                    <a:close/>
                    <a:moveTo>
                      <a:pt x="479" y="1"/>
                    </a:moveTo>
                    <a:cubicBezTo>
                      <a:pt x="463" y="1"/>
                      <a:pt x="448" y="4"/>
                      <a:pt x="434" y="10"/>
                    </a:cubicBezTo>
                    <a:lnTo>
                      <a:pt x="403" y="10"/>
                    </a:lnTo>
                    <a:cubicBezTo>
                      <a:pt x="375" y="4"/>
                      <a:pt x="347" y="1"/>
                      <a:pt x="319" y="1"/>
                    </a:cubicBezTo>
                    <a:cubicBezTo>
                      <a:pt x="155" y="1"/>
                      <a:pt x="1" y="108"/>
                      <a:pt x="1" y="307"/>
                    </a:cubicBezTo>
                    <a:cubicBezTo>
                      <a:pt x="1" y="478"/>
                      <a:pt x="159" y="606"/>
                      <a:pt x="325" y="606"/>
                    </a:cubicBezTo>
                    <a:cubicBezTo>
                      <a:pt x="403" y="606"/>
                      <a:pt x="483" y="578"/>
                      <a:pt x="549" y="512"/>
                    </a:cubicBezTo>
                    <a:cubicBezTo>
                      <a:pt x="571" y="467"/>
                      <a:pt x="617" y="421"/>
                      <a:pt x="663" y="376"/>
                    </a:cubicBezTo>
                    <a:cubicBezTo>
                      <a:pt x="686" y="307"/>
                      <a:pt x="708" y="193"/>
                      <a:pt x="663" y="124"/>
                    </a:cubicBezTo>
                    <a:cubicBezTo>
                      <a:pt x="640" y="102"/>
                      <a:pt x="617" y="56"/>
                      <a:pt x="571" y="33"/>
                    </a:cubicBezTo>
                    <a:cubicBezTo>
                      <a:pt x="555" y="17"/>
                      <a:pt x="516" y="1"/>
                      <a:pt x="4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4" name="Google Shape;4599;p60"/>
              <p:cNvSpPr/>
              <p:nvPr/>
            </p:nvSpPr>
            <p:spPr>
              <a:xfrm>
                <a:off x="2536256" y="3764814"/>
                <a:ext cx="20177" cy="15332"/>
              </a:xfrm>
              <a:custGeom>
                <a:avLst/>
                <a:gdLst/>
                <a:ahLst/>
                <a:cxnLst/>
                <a:rect l="l" t="t" r="r" b="b"/>
                <a:pathLst>
                  <a:path w="862" h="655" extrusionOk="0">
                    <a:moveTo>
                      <a:pt x="440" y="1"/>
                    </a:moveTo>
                    <a:cubicBezTo>
                      <a:pt x="18" y="1"/>
                      <a:pt x="1" y="654"/>
                      <a:pt x="437" y="654"/>
                    </a:cubicBezTo>
                    <a:cubicBezTo>
                      <a:pt x="463" y="654"/>
                      <a:pt x="490" y="652"/>
                      <a:pt x="519" y="647"/>
                    </a:cubicBezTo>
                    <a:cubicBezTo>
                      <a:pt x="610" y="624"/>
                      <a:pt x="679" y="601"/>
                      <a:pt x="747" y="533"/>
                    </a:cubicBezTo>
                    <a:cubicBezTo>
                      <a:pt x="861" y="419"/>
                      <a:pt x="861" y="236"/>
                      <a:pt x="747" y="122"/>
                    </a:cubicBezTo>
                    <a:cubicBezTo>
                      <a:pt x="679" y="54"/>
                      <a:pt x="610" y="8"/>
                      <a:pt x="519" y="8"/>
                    </a:cubicBezTo>
                    <a:cubicBezTo>
                      <a:pt x="491" y="3"/>
                      <a:pt x="465" y="1"/>
                      <a:pt x="4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5" name="Google Shape;4600;p60"/>
              <p:cNvSpPr/>
              <p:nvPr/>
            </p:nvSpPr>
            <p:spPr>
              <a:xfrm>
                <a:off x="2876962" y="3850997"/>
                <a:ext cx="26216" cy="25678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097" extrusionOk="0">
                    <a:moveTo>
                      <a:pt x="571" y="1"/>
                    </a:moveTo>
                    <a:cubicBezTo>
                      <a:pt x="275" y="1"/>
                      <a:pt x="1" y="252"/>
                      <a:pt x="1" y="549"/>
                    </a:cubicBezTo>
                    <a:cubicBezTo>
                      <a:pt x="1" y="845"/>
                      <a:pt x="252" y="1096"/>
                      <a:pt x="571" y="1096"/>
                    </a:cubicBezTo>
                    <a:cubicBezTo>
                      <a:pt x="868" y="1096"/>
                      <a:pt x="1119" y="845"/>
                      <a:pt x="1119" y="549"/>
                    </a:cubicBezTo>
                    <a:cubicBezTo>
                      <a:pt x="1119" y="252"/>
                      <a:pt x="868" y="1"/>
                      <a:pt x="5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6" name="Google Shape;4601;p60"/>
              <p:cNvSpPr/>
              <p:nvPr/>
            </p:nvSpPr>
            <p:spPr>
              <a:xfrm>
                <a:off x="2955491" y="3729727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0"/>
                    </a:moveTo>
                    <a:cubicBezTo>
                      <a:pt x="1" y="0"/>
                      <a:pt x="1" y="525"/>
                      <a:pt x="343" y="525"/>
                    </a:cubicBezTo>
                    <a:cubicBezTo>
                      <a:pt x="663" y="525"/>
                      <a:pt x="663" y="0"/>
                      <a:pt x="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7" name="Google Shape;4602;p60"/>
              <p:cNvSpPr/>
              <p:nvPr/>
            </p:nvSpPr>
            <p:spPr>
              <a:xfrm>
                <a:off x="3028168" y="3786348"/>
                <a:ext cx="20856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891" h="709" extrusionOk="0">
                    <a:moveTo>
                      <a:pt x="434" y="1"/>
                    </a:moveTo>
                    <a:cubicBezTo>
                      <a:pt x="0" y="1"/>
                      <a:pt x="0" y="709"/>
                      <a:pt x="434" y="709"/>
                    </a:cubicBezTo>
                    <a:cubicBezTo>
                      <a:pt x="890" y="709"/>
                      <a:pt x="890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8" name="Google Shape;4603;p60"/>
              <p:cNvSpPr/>
              <p:nvPr/>
            </p:nvSpPr>
            <p:spPr>
              <a:xfrm>
                <a:off x="2941798" y="3889829"/>
                <a:ext cx="21629" cy="1851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791" extrusionOk="0">
                    <a:moveTo>
                      <a:pt x="448" y="1"/>
                    </a:moveTo>
                    <a:cubicBezTo>
                      <a:pt x="381" y="1"/>
                      <a:pt x="312" y="17"/>
                      <a:pt x="244" y="54"/>
                    </a:cubicBezTo>
                    <a:cubicBezTo>
                      <a:pt x="175" y="99"/>
                      <a:pt x="107" y="168"/>
                      <a:pt x="61" y="259"/>
                    </a:cubicBezTo>
                    <a:cubicBezTo>
                      <a:pt x="1" y="340"/>
                      <a:pt x="11" y="420"/>
                      <a:pt x="62" y="501"/>
                    </a:cubicBezTo>
                    <a:lnTo>
                      <a:pt x="62" y="501"/>
                    </a:lnTo>
                    <a:cubicBezTo>
                      <a:pt x="61" y="503"/>
                      <a:pt x="61" y="506"/>
                      <a:pt x="61" y="510"/>
                    </a:cubicBezTo>
                    <a:cubicBezTo>
                      <a:pt x="96" y="699"/>
                      <a:pt x="266" y="790"/>
                      <a:pt x="437" y="790"/>
                    </a:cubicBezTo>
                    <a:cubicBezTo>
                      <a:pt x="597" y="790"/>
                      <a:pt x="759" y="710"/>
                      <a:pt x="814" y="556"/>
                    </a:cubicBezTo>
                    <a:cubicBezTo>
                      <a:pt x="924" y="264"/>
                      <a:pt x="712" y="1"/>
                      <a:pt x="4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9" name="Google Shape;4604;p60"/>
              <p:cNvSpPr/>
              <p:nvPr/>
            </p:nvSpPr>
            <p:spPr>
              <a:xfrm>
                <a:off x="2851683" y="3953659"/>
                <a:ext cx="34924" cy="27832"/>
              </a:xfrm>
              <a:custGeom>
                <a:avLst/>
                <a:gdLst/>
                <a:ahLst/>
                <a:cxnLst/>
                <a:rect l="l" t="t" r="r" b="b"/>
                <a:pathLst>
                  <a:path w="1492" h="1189" extrusionOk="0">
                    <a:moveTo>
                      <a:pt x="697" y="1"/>
                    </a:moveTo>
                    <a:cubicBezTo>
                      <a:pt x="309" y="1"/>
                      <a:pt x="1" y="367"/>
                      <a:pt x="122" y="750"/>
                    </a:cubicBezTo>
                    <a:cubicBezTo>
                      <a:pt x="168" y="956"/>
                      <a:pt x="327" y="1116"/>
                      <a:pt x="533" y="1161"/>
                    </a:cubicBezTo>
                    <a:cubicBezTo>
                      <a:pt x="588" y="1180"/>
                      <a:pt x="643" y="1188"/>
                      <a:pt x="697" y="1188"/>
                    </a:cubicBezTo>
                    <a:cubicBezTo>
                      <a:pt x="845" y="1188"/>
                      <a:pt x="987" y="1125"/>
                      <a:pt x="1104" y="1024"/>
                    </a:cubicBezTo>
                    <a:cubicBezTo>
                      <a:pt x="1126" y="1002"/>
                      <a:pt x="1126" y="1002"/>
                      <a:pt x="1149" y="979"/>
                    </a:cubicBezTo>
                    <a:cubicBezTo>
                      <a:pt x="1492" y="705"/>
                      <a:pt x="1286" y="157"/>
                      <a:pt x="898" y="43"/>
                    </a:cubicBezTo>
                    <a:cubicBezTo>
                      <a:pt x="875" y="43"/>
                      <a:pt x="875" y="20"/>
                      <a:pt x="852" y="20"/>
                    </a:cubicBezTo>
                    <a:cubicBezTo>
                      <a:pt x="800" y="7"/>
                      <a:pt x="748" y="1"/>
                      <a:pt x="6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0" name="Google Shape;4605;p60"/>
              <p:cNvSpPr/>
              <p:nvPr/>
            </p:nvSpPr>
            <p:spPr>
              <a:xfrm>
                <a:off x="2731115" y="3865837"/>
                <a:ext cx="34760" cy="30898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1320" extrusionOk="0">
                    <a:moveTo>
                      <a:pt x="824" y="0"/>
                    </a:moveTo>
                    <a:cubicBezTo>
                      <a:pt x="801" y="0"/>
                      <a:pt x="777" y="2"/>
                      <a:pt x="754" y="6"/>
                    </a:cubicBezTo>
                    <a:lnTo>
                      <a:pt x="731" y="6"/>
                    </a:lnTo>
                    <a:cubicBezTo>
                      <a:pt x="457" y="29"/>
                      <a:pt x="229" y="143"/>
                      <a:pt x="137" y="394"/>
                    </a:cubicBezTo>
                    <a:cubicBezTo>
                      <a:pt x="0" y="691"/>
                      <a:pt x="92" y="987"/>
                      <a:pt x="343" y="1170"/>
                    </a:cubicBezTo>
                    <a:cubicBezTo>
                      <a:pt x="465" y="1265"/>
                      <a:pt x="619" y="1320"/>
                      <a:pt x="772" y="1320"/>
                    </a:cubicBezTo>
                    <a:cubicBezTo>
                      <a:pt x="877" y="1320"/>
                      <a:pt x="981" y="1294"/>
                      <a:pt x="1073" y="1238"/>
                    </a:cubicBezTo>
                    <a:cubicBezTo>
                      <a:pt x="1301" y="1102"/>
                      <a:pt x="1484" y="759"/>
                      <a:pt x="1370" y="485"/>
                    </a:cubicBezTo>
                    <a:cubicBezTo>
                      <a:pt x="1370" y="462"/>
                      <a:pt x="1370" y="462"/>
                      <a:pt x="1370" y="462"/>
                    </a:cubicBezTo>
                    <a:cubicBezTo>
                      <a:pt x="1286" y="231"/>
                      <a:pt x="1086" y="0"/>
                      <a:pt x="8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1" name="Google Shape;4606;p60"/>
              <p:cNvSpPr/>
              <p:nvPr/>
            </p:nvSpPr>
            <p:spPr>
              <a:xfrm>
                <a:off x="2778116" y="3726521"/>
                <a:ext cx="20879" cy="17930"/>
              </a:xfrm>
              <a:custGeom>
                <a:avLst/>
                <a:gdLst/>
                <a:ahLst/>
                <a:cxnLst/>
                <a:rect l="l" t="t" r="r" b="b"/>
                <a:pathLst>
                  <a:path w="892" h="766" extrusionOk="0">
                    <a:moveTo>
                      <a:pt x="435" y="0"/>
                    </a:moveTo>
                    <a:cubicBezTo>
                      <a:pt x="161" y="0"/>
                      <a:pt x="1" y="457"/>
                      <a:pt x="275" y="571"/>
                    </a:cubicBezTo>
                    <a:cubicBezTo>
                      <a:pt x="321" y="594"/>
                      <a:pt x="343" y="640"/>
                      <a:pt x="343" y="662"/>
                    </a:cubicBezTo>
                    <a:cubicBezTo>
                      <a:pt x="389" y="731"/>
                      <a:pt x="457" y="765"/>
                      <a:pt x="526" y="765"/>
                    </a:cubicBezTo>
                    <a:cubicBezTo>
                      <a:pt x="594" y="765"/>
                      <a:pt x="663" y="731"/>
                      <a:pt x="709" y="662"/>
                    </a:cubicBezTo>
                    <a:cubicBezTo>
                      <a:pt x="754" y="594"/>
                      <a:pt x="800" y="503"/>
                      <a:pt x="823" y="411"/>
                    </a:cubicBezTo>
                    <a:cubicBezTo>
                      <a:pt x="891" y="206"/>
                      <a:pt x="709" y="0"/>
                      <a:pt x="5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2" name="Google Shape;4607;p60"/>
              <p:cNvSpPr/>
              <p:nvPr/>
            </p:nvSpPr>
            <p:spPr>
              <a:xfrm>
                <a:off x="2828346" y="3785014"/>
                <a:ext cx="9644" cy="884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78" extrusionOk="0">
                    <a:moveTo>
                      <a:pt x="206" y="1"/>
                    </a:moveTo>
                    <a:cubicBezTo>
                      <a:pt x="103" y="1"/>
                      <a:pt x="1" y="81"/>
                      <a:pt x="69" y="241"/>
                    </a:cubicBezTo>
                    <a:cubicBezTo>
                      <a:pt x="69" y="263"/>
                      <a:pt x="92" y="286"/>
                      <a:pt x="92" y="309"/>
                    </a:cubicBezTo>
                    <a:cubicBezTo>
                      <a:pt x="115" y="355"/>
                      <a:pt x="160" y="377"/>
                      <a:pt x="206" y="377"/>
                    </a:cubicBezTo>
                    <a:cubicBezTo>
                      <a:pt x="252" y="377"/>
                      <a:pt x="297" y="355"/>
                      <a:pt x="320" y="309"/>
                    </a:cubicBezTo>
                    <a:cubicBezTo>
                      <a:pt x="320" y="286"/>
                      <a:pt x="343" y="263"/>
                      <a:pt x="343" y="241"/>
                    </a:cubicBezTo>
                    <a:cubicBezTo>
                      <a:pt x="411" y="81"/>
                      <a:pt x="309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3" name="Google Shape;4608;p60"/>
              <p:cNvSpPr/>
              <p:nvPr/>
            </p:nvSpPr>
            <p:spPr>
              <a:xfrm>
                <a:off x="2641890" y="3825039"/>
                <a:ext cx="30828" cy="24999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1068" extrusionOk="0">
                    <a:moveTo>
                      <a:pt x="760" y="0"/>
                    </a:moveTo>
                    <a:cubicBezTo>
                      <a:pt x="722" y="0"/>
                      <a:pt x="682" y="5"/>
                      <a:pt x="640" y="14"/>
                    </a:cubicBezTo>
                    <a:cubicBezTo>
                      <a:pt x="526" y="14"/>
                      <a:pt x="434" y="105"/>
                      <a:pt x="343" y="174"/>
                    </a:cubicBezTo>
                    <a:cubicBezTo>
                      <a:pt x="1" y="448"/>
                      <a:pt x="274" y="1018"/>
                      <a:pt x="640" y="1064"/>
                    </a:cubicBezTo>
                    <a:cubicBezTo>
                      <a:pt x="661" y="1066"/>
                      <a:pt x="682" y="1067"/>
                      <a:pt x="702" y="1067"/>
                    </a:cubicBezTo>
                    <a:cubicBezTo>
                      <a:pt x="1117" y="1067"/>
                      <a:pt x="1317" y="636"/>
                      <a:pt x="1165" y="288"/>
                    </a:cubicBezTo>
                    <a:lnTo>
                      <a:pt x="1165" y="288"/>
                    </a:lnTo>
                    <a:cubicBezTo>
                      <a:pt x="1182" y="322"/>
                      <a:pt x="1189" y="335"/>
                      <a:pt x="1190" y="335"/>
                    </a:cubicBezTo>
                    <a:cubicBezTo>
                      <a:pt x="1192" y="335"/>
                      <a:pt x="1136" y="214"/>
                      <a:pt x="1119" y="197"/>
                    </a:cubicBezTo>
                    <a:cubicBezTo>
                      <a:pt x="1028" y="70"/>
                      <a:pt x="908" y="0"/>
                      <a:pt x="7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4" name="Google Shape;4609;p60"/>
              <p:cNvSpPr/>
              <p:nvPr/>
            </p:nvSpPr>
            <p:spPr>
              <a:xfrm>
                <a:off x="2644558" y="3659695"/>
                <a:ext cx="25678" cy="22026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941" extrusionOk="0">
                    <a:moveTo>
                      <a:pt x="507" y="0"/>
                    </a:moveTo>
                    <a:cubicBezTo>
                      <a:pt x="241" y="0"/>
                      <a:pt x="1" y="167"/>
                      <a:pt x="1" y="482"/>
                    </a:cubicBezTo>
                    <a:cubicBezTo>
                      <a:pt x="1" y="778"/>
                      <a:pt x="240" y="941"/>
                      <a:pt x="505" y="941"/>
                    </a:cubicBezTo>
                    <a:cubicBezTo>
                      <a:pt x="588" y="941"/>
                      <a:pt x="673" y="925"/>
                      <a:pt x="754" y="893"/>
                    </a:cubicBezTo>
                    <a:cubicBezTo>
                      <a:pt x="754" y="893"/>
                      <a:pt x="777" y="893"/>
                      <a:pt x="777" y="870"/>
                    </a:cubicBezTo>
                    <a:cubicBezTo>
                      <a:pt x="1096" y="733"/>
                      <a:pt x="1096" y="208"/>
                      <a:pt x="777" y="71"/>
                    </a:cubicBezTo>
                    <a:cubicBezTo>
                      <a:pt x="777" y="71"/>
                      <a:pt x="754" y="48"/>
                      <a:pt x="754" y="48"/>
                    </a:cubicBezTo>
                    <a:cubicBezTo>
                      <a:pt x="673" y="16"/>
                      <a:pt x="589" y="0"/>
                      <a:pt x="5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5" name="Google Shape;4610;p60"/>
              <p:cNvSpPr/>
              <p:nvPr/>
            </p:nvSpPr>
            <p:spPr>
              <a:xfrm>
                <a:off x="2805385" y="3591347"/>
                <a:ext cx="22986" cy="20622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81" extrusionOk="0">
                    <a:moveTo>
                      <a:pt x="527" y="1"/>
                    </a:moveTo>
                    <a:cubicBezTo>
                      <a:pt x="458" y="1"/>
                      <a:pt x="387" y="15"/>
                      <a:pt x="320" y="46"/>
                    </a:cubicBezTo>
                    <a:cubicBezTo>
                      <a:pt x="297" y="46"/>
                      <a:pt x="297" y="69"/>
                      <a:pt x="274" y="69"/>
                    </a:cubicBezTo>
                    <a:cubicBezTo>
                      <a:pt x="0" y="206"/>
                      <a:pt x="0" y="663"/>
                      <a:pt x="274" y="800"/>
                    </a:cubicBezTo>
                    <a:cubicBezTo>
                      <a:pt x="297" y="822"/>
                      <a:pt x="297" y="822"/>
                      <a:pt x="320" y="822"/>
                    </a:cubicBezTo>
                    <a:cubicBezTo>
                      <a:pt x="393" y="862"/>
                      <a:pt x="471" y="881"/>
                      <a:pt x="546" y="881"/>
                    </a:cubicBezTo>
                    <a:cubicBezTo>
                      <a:pt x="775" y="881"/>
                      <a:pt x="982" y="709"/>
                      <a:pt x="982" y="434"/>
                    </a:cubicBezTo>
                    <a:cubicBezTo>
                      <a:pt x="982" y="170"/>
                      <a:pt x="763" y="1"/>
                      <a:pt x="5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6" name="Google Shape;4611;p60"/>
              <p:cNvSpPr/>
              <p:nvPr/>
            </p:nvSpPr>
            <p:spPr>
              <a:xfrm>
                <a:off x="2700172" y="3714747"/>
                <a:ext cx="15262" cy="10042"/>
              </a:xfrm>
              <a:custGeom>
                <a:avLst/>
                <a:gdLst/>
                <a:ahLst/>
                <a:cxnLst/>
                <a:rect l="l" t="t" r="r" b="b"/>
                <a:pathLst>
                  <a:path w="652" h="429" extrusionOk="0">
                    <a:moveTo>
                      <a:pt x="306" y="0"/>
                    </a:moveTo>
                    <a:cubicBezTo>
                      <a:pt x="148" y="0"/>
                      <a:pt x="1" y="153"/>
                      <a:pt x="113" y="321"/>
                    </a:cubicBezTo>
                    <a:cubicBezTo>
                      <a:pt x="157" y="398"/>
                      <a:pt x="216" y="429"/>
                      <a:pt x="275" y="429"/>
                    </a:cubicBezTo>
                    <a:cubicBezTo>
                      <a:pt x="461" y="429"/>
                      <a:pt x="652" y="128"/>
                      <a:pt x="409" y="24"/>
                    </a:cubicBezTo>
                    <a:cubicBezTo>
                      <a:pt x="376" y="8"/>
                      <a:pt x="341" y="0"/>
                      <a:pt x="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7" name="Google Shape;4612;p60"/>
              <p:cNvSpPr/>
              <p:nvPr/>
            </p:nvSpPr>
            <p:spPr>
              <a:xfrm>
                <a:off x="2680393" y="3577655"/>
                <a:ext cx="15098" cy="13366"/>
              </a:xfrm>
              <a:custGeom>
                <a:avLst/>
                <a:gdLst/>
                <a:ahLst/>
                <a:cxnLst/>
                <a:rect l="l" t="t" r="r" b="b"/>
                <a:pathLst>
                  <a:path w="645" h="571" extrusionOk="0">
                    <a:moveTo>
                      <a:pt x="267" y="1"/>
                    </a:moveTo>
                    <a:cubicBezTo>
                      <a:pt x="182" y="1"/>
                      <a:pt x="100" y="41"/>
                      <a:pt x="45" y="129"/>
                    </a:cubicBezTo>
                    <a:cubicBezTo>
                      <a:pt x="23" y="173"/>
                      <a:pt x="1" y="217"/>
                      <a:pt x="20" y="282"/>
                    </a:cubicBezTo>
                    <a:lnTo>
                      <a:pt x="20" y="282"/>
                    </a:lnTo>
                    <a:cubicBezTo>
                      <a:pt x="9" y="390"/>
                      <a:pt x="117" y="495"/>
                      <a:pt x="204" y="517"/>
                    </a:cubicBezTo>
                    <a:cubicBezTo>
                      <a:pt x="227" y="517"/>
                      <a:pt x="227" y="517"/>
                      <a:pt x="227" y="540"/>
                    </a:cubicBezTo>
                    <a:cubicBezTo>
                      <a:pt x="269" y="561"/>
                      <a:pt x="310" y="570"/>
                      <a:pt x="349" y="570"/>
                    </a:cubicBezTo>
                    <a:cubicBezTo>
                      <a:pt x="521" y="570"/>
                      <a:pt x="644" y="384"/>
                      <a:pt x="570" y="198"/>
                    </a:cubicBezTo>
                    <a:cubicBezTo>
                      <a:pt x="547" y="175"/>
                      <a:pt x="547" y="152"/>
                      <a:pt x="524" y="129"/>
                    </a:cubicBezTo>
                    <a:cubicBezTo>
                      <a:pt x="453" y="47"/>
                      <a:pt x="358" y="1"/>
                      <a:pt x="2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8" name="Google Shape;4613;p60"/>
              <p:cNvSpPr/>
              <p:nvPr/>
            </p:nvSpPr>
            <p:spPr>
              <a:xfrm>
                <a:off x="2485885" y="3882853"/>
                <a:ext cx="32607" cy="30219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291" extrusionOk="0">
                    <a:moveTo>
                      <a:pt x="708" y="0"/>
                    </a:moveTo>
                    <a:cubicBezTo>
                      <a:pt x="568" y="0"/>
                      <a:pt x="428" y="42"/>
                      <a:pt x="320" y="123"/>
                    </a:cubicBezTo>
                    <a:cubicBezTo>
                      <a:pt x="1" y="375"/>
                      <a:pt x="23" y="763"/>
                      <a:pt x="252" y="1059"/>
                    </a:cubicBezTo>
                    <a:cubicBezTo>
                      <a:pt x="252" y="1082"/>
                      <a:pt x="274" y="1082"/>
                      <a:pt x="274" y="1105"/>
                    </a:cubicBezTo>
                    <a:cubicBezTo>
                      <a:pt x="380" y="1234"/>
                      <a:pt x="539" y="1290"/>
                      <a:pt x="698" y="1290"/>
                    </a:cubicBezTo>
                    <a:cubicBezTo>
                      <a:pt x="847" y="1290"/>
                      <a:pt x="996" y="1239"/>
                      <a:pt x="1096" y="1151"/>
                    </a:cubicBezTo>
                    <a:cubicBezTo>
                      <a:pt x="1370" y="945"/>
                      <a:pt x="1393" y="626"/>
                      <a:pt x="1256" y="352"/>
                    </a:cubicBezTo>
                    <a:cubicBezTo>
                      <a:pt x="1256" y="329"/>
                      <a:pt x="1256" y="329"/>
                      <a:pt x="1233" y="306"/>
                    </a:cubicBezTo>
                    <a:cubicBezTo>
                      <a:pt x="1136" y="99"/>
                      <a:pt x="923" y="0"/>
                      <a:pt x="7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9" name="Google Shape;4614;p60"/>
              <p:cNvSpPr/>
              <p:nvPr/>
            </p:nvSpPr>
            <p:spPr>
              <a:xfrm>
                <a:off x="2560692" y="3947034"/>
                <a:ext cx="24063" cy="22471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960" extrusionOk="0">
                    <a:moveTo>
                      <a:pt x="548" y="0"/>
                    </a:moveTo>
                    <a:cubicBezTo>
                      <a:pt x="432" y="0"/>
                      <a:pt x="314" y="47"/>
                      <a:pt x="228" y="120"/>
                    </a:cubicBezTo>
                    <a:cubicBezTo>
                      <a:pt x="137" y="189"/>
                      <a:pt x="114" y="280"/>
                      <a:pt x="69" y="394"/>
                    </a:cubicBezTo>
                    <a:cubicBezTo>
                      <a:pt x="0" y="623"/>
                      <a:pt x="160" y="897"/>
                      <a:pt x="388" y="942"/>
                    </a:cubicBezTo>
                    <a:cubicBezTo>
                      <a:pt x="432" y="954"/>
                      <a:pt x="475" y="960"/>
                      <a:pt x="516" y="960"/>
                    </a:cubicBezTo>
                    <a:cubicBezTo>
                      <a:pt x="708" y="960"/>
                      <a:pt x="861" y="834"/>
                      <a:pt x="936" y="645"/>
                    </a:cubicBezTo>
                    <a:cubicBezTo>
                      <a:pt x="936" y="623"/>
                      <a:pt x="959" y="600"/>
                      <a:pt x="959" y="577"/>
                    </a:cubicBezTo>
                    <a:cubicBezTo>
                      <a:pt x="1027" y="440"/>
                      <a:pt x="936" y="257"/>
                      <a:pt x="845" y="143"/>
                    </a:cubicBezTo>
                    <a:cubicBezTo>
                      <a:pt x="845" y="143"/>
                      <a:pt x="822" y="120"/>
                      <a:pt x="822" y="120"/>
                    </a:cubicBezTo>
                    <a:cubicBezTo>
                      <a:pt x="748" y="36"/>
                      <a:pt x="649" y="0"/>
                      <a:pt x="5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0" name="Google Shape;4615;p60"/>
              <p:cNvSpPr/>
              <p:nvPr/>
            </p:nvSpPr>
            <p:spPr>
              <a:xfrm>
                <a:off x="2706000" y="3946168"/>
                <a:ext cx="14325" cy="14442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17" extrusionOk="0">
                    <a:moveTo>
                      <a:pt x="330" y="0"/>
                    </a:moveTo>
                    <a:cubicBezTo>
                      <a:pt x="167" y="0"/>
                      <a:pt x="1" y="142"/>
                      <a:pt x="1" y="317"/>
                    </a:cubicBezTo>
                    <a:cubicBezTo>
                      <a:pt x="1" y="488"/>
                      <a:pt x="159" y="617"/>
                      <a:pt x="318" y="617"/>
                    </a:cubicBezTo>
                    <a:cubicBezTo>
                      <a:pt x="393" y="617"/>
                      <a:pt x="467" y="588"/>
                      <a:pt x="526" y="523"/>
                    </a:cubicBezTo>
                    <a:cubicBezTo>
                      <a:pt x="526" y="523"/>
                      <a:pt x="548" y="500"/>
                      <a:pt x="548" y="500"/>
                    </a:cubicBezTo>
                    <a:cubicBezTo>
                      <a:pt x="594" y="439"/>
                      <a:pt x="612" y="373"/>
                      <a:pt x="609" y="311"/>
                    </a:cubicBezTo>
                    <a:lnTo>
                      <a:pt x="609" y="311"/>
                    </a:lnTo>
                    <a:cubicBezTo>
                      <a:pt x="612" y="252"/>
                      <a:pt x="594" y="191"/>
                      <a:pt x="548" y="135"/>
                    </a:cubicBezTo>
                    <a:cubicBezTo>
                      <a:pt x="548" y="112"/>
                      <a:pt x="526" y="112"/>
                      <a:pt x="526" y="89"/>
                    </a:cubicBezTo>
                    <a:cubicBezTo>
                      <a:pt x="470" y="27"/>
                      <a:pt x="401" y="0"/>
                      <a:pt x="3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1" name="Google Shape;4616;p60"/>
              <p:cNvSpPr/>
              <p:nvPr/>
            </p:nvSpPr>
            <p:spPr>
              <a:xfrm>
                <a:off x="2675010" y="4068445"/>
                <a:ext cx="43842" cy="34222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462" extrusionOk="0">
                    <a:moveTo>
                      <a:pt x="937" y="1"/>
                    </a:moveTo>
                    <a:cubicBezTo>
                      <a:pt x="1" y="1"/>
                      <a:pt x="1" y="1461"/>
                      <a:pt x="937" y="1461"/>
                    </a:cubicBezTo>
                    <a:cubicBezTo>
                      <a:pt x="1872" y="1461"/>
                      <a:pt x="1872" y="1"/>
                      <a:pt x="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2" name="Google Shape;4617;p60"/>
              <p:cNvSpPr/>
              <p:nvPr/>
            </p:nvSpPr>
            <p:spPr>
              <a:xfrm>
                <a:off x="2373159" y="3854742"/>
                <a:ext cx="12851" cy="101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35" extrusionOk="0">
                    <a:moveTo>
                      <a:pt x="274" y="1"/>
                    </a:moveTo>
                    <a:cubicBezTo>
                      <a:pt x="0" y="1"/>
                      <a:pt x="0" y="434"/>
                      <a:pt x="274" y="434"/>
                    </a:cubicBezTo>
                    <a:cubicBezTo>
                      <a:pt x="548" y="434"/>
                      <a:pt x="548" y="1"/>
                      <a:pt x="2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3" name="Google Shape;4618;p60"/>
              <p:cNvSpPr/>
              <p:nvPr/>
            </p:nvSpPr>
            <p:spPr>
              <a:xfrm>
                <a:off x="2376365" y="3960517"/>
                <a:ext cx="26193" cy="25678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097" extrusionOk="0">
                    <a:moveTo>
                      <a:pt x="548" y="1"/>
                    </a:moveTo>
                    <a:cubicBezTo>
                      <a:pt x="251" y="1"/>
                      <a:pt x="0" y="252"/>
                      <a:pt x="0" y="549"/>
                    </a:cubicBezTo>
                    <a:cubicBezTo>
                      <a:pt x="0" y="845"/>
                      <a:pt x="251" y="1097"/>
                      <a:pt x="548" y="1097"/>
                    </a:cubicBezTo>
                    <a:cubicBezTo>
                      <a:pt x="868" y="1097"/>
                      <a:pt x="1119" y="845"/>
                      <a:pt x="1119" y="549"/>
                    </a:cubicBezTo>
                    <a:cubicBezTo>
                      <a:pt x="1119" y="252"/>
                      <a:pt x="868" y="1"/>
                      <a:pt x="5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4" name="Google Shape;4619;p60"/>
              <p:cNvSpPr/>
              <p:nvPr/>
            </p:nvSpPr>
            <p:spPr>
              <a:xfrm>
                <a:off x="2562284" y="4020367"/>
                <a:ext cx="562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23" y="0"/>
                    </a:moveTo>
                    <a:cubicBezTo>
                      <a:pt x="1" y="0"/>
                      <a:pt x="1" y="23"/>
                      <a:pt x="23" y="23"/>
                    </a:cubicBezTo>
                    <a:cubicBezTo>
                      <a:pt x="23" y="23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5" name="Google Shape;4620;p60"/>
              <p:cNvSpPr/>
              <p:nvPr/>
            </p:nvSpPr>
            <p:spPr>
              <a:xfrm>
                <a:off x="2440101" y="4171036"/>
                <a:ext cx="30851" cy="23782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016" extrusionOk="0">
                    <a:moveTo>
                      <a:pt x="610" y="0"/>
                    </a:moveTo>
                    <a:cubicBezTo>
                      <a:pt x="598" y="12"/>
                      <a:pt x="587" y="17"/>
                      <a:pt x="575" y="20"/>
                    </a:cubicBezTo>
                    <a:lnTo>
                      <a:pt x="575" y="20"/>
                    </a:lnTo>
                    <a:cubicBezTo>
                      <a:pt x="586" y="14"/>
                      <a:pt x="598" y="7"/>
                      <a:pt x="610" y="0"/>
                    </a:cubicBezTo>
                    <a:close/>
                    <a:moveTo>
                      <a:pt x="610" y="0"/>
                    </a:moveTo>
                    <a:cubicBezTo>
                      <a:pt x="541" y="0"/>
                      <a:pt x="473" y="23"/>
                      <a:pt x="404" y="23"/>
                    </a:cubicBezTo>
                    <a:cubicBezTo>
                      <a:pt x="354" y="43"/>
                      <a:pt x="303" y="72"/>
                      <a:pt x="261" y="108"/>
                    </a:cubicBezTo>
                    <a:lnTo>
                      <a:pt x="261" y="108"/>
                    </a:lnTo>
                    <a:cubicBezTo>
                      <a:pt x="95" y="221"/>
                      <a:pt x="0" y="431"/>
                      <a:pt x="62" y="662"/>
                    </a:cubicBezTo>
                    <a:cubicBezTo>
                      <a:pt x="128" y="892"/>
                      <a:pt x="336" y="1016"/>
                      <a:pt x="549" y="1016"/>
                    </a:cubicBezTo>
                    <a:cubicBezTo>
                      <a:pt x="632" y="1016"/>
                      <a:pt x="716" y="997"/>
                      <a:pt x="792" y="959"/>
                    </a:cubicBezTo>
                    <a:cubicBezTo>
                      <a:pt x="815" y="959"/>
                      <a:pt x="838" y="936"/>
                      <a:pt x="861" y="936"/>
                    </a:cubicBezTo>
                    <a:cubicBezTo>
                      <a:pt x="1317" y="708"/>
                      <a:pt x="1066" y="23"/>
                      <a:pt x="6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6" name="Google Shape;4621;p60"/>
              <p:cNvSpPr/>
              <p:nvPr/>
            </p:nvSpPr>
            <p:spPr>
              <a:xfrm>
                <a:off x="2247606" y="3914055"/>
                <a:ext cx="42766" cy="41689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781" extrusionOk="0">
                    <a:moveTo>
                      <a:pt x="913" y="0"/>
                    </a:moveTo>
                    <a:cubicBezTo>
                      <a:pt x="434" y="0"/>
                      <a:pt x="0" y="411"/>
                      <a:pt x="23" y="890"/>
                    </a:cubicBezTo>
                    <a:cubicBezTo>
                      <a:pt x="46" y="1370"/>
                      <a:pt x="411" y="1781"/>
                      <a:pt x="913" y="1781"/>
                    </a:cubicBezTo>
                    <a:cubicBezTo>
                      <a:pt x="1370" y="1781"/>
                      <a:pt x="1826" y="1370"/>
                      <a:pt x="1804" y="890"/>
                    </a:cubicBezTo>
                    <a:cubicBezTo>
                      <a:pt x="1781" y="411"/>
                      <a:pt x="1416" y="0"/>
                      <a:pt x="9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7" name="Google Shape;4622;p60"/>
              <p:cNvSpPr/>
              <p:nvPr/>
            </p:nvSpPr>
            <p:spPr>
              <a:xfrm>
                <a:off x="2315461" y="4017020"/>
                <a:ext cx="18188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777" h="715" extrusionOk="0">
                    <a:moveTo>
                      <a:pt x="400" y="1"/>
                    </a:moveTo>
                    <a:cubicBezTo>
                      <a:pt x="360" y="1"/>
                      <a:pt x="320" y="18"/>
                      <a:pt x="297" y="52"/>
                    </a:cubicBezTo>
                    <a:cubicBezTo>
                      <a:pt x="251" y="98"/>
                      <a:pt x="206" y="143"/>
                      <a:pt x="183" y="189"/>
                    </a:cubicBezTo>
                    <a:cubicBezTo>
                      <a:pt x="0" y="394"/>
                      <a:pt x="114" y="714"/>
                      <a:pt x="388" y="714"/>
                    </a:cubicBezTo>
                    <a:cubicBezTo>
                      <a:pt x="685" y="714"/>
                      <a:pt x="776" y="394"/>
                      <a:pt x="617" y="189"/>
                    </a:cubicBezTo>
                    <a:cubicBezTo>
                      <a:pt x="571" y="143"/>
                      <a:pt x="548" y="98"/>
                      <a:pt x="502" y="52"/>
                    </a:cubicBezTo>
                    <a:cubicBezTo>
                      <a:pt x="480" y="18"/>
                      <a:pt x="440" y="1"/>
                      <a:pt x="4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8" name="Google Shape;4623;p60"/>
              <p:cNvSpPr/>
              <p:nvPr/>
            </p:nvSpPr>
            <p:spPr>
              <a:xfrm>
                <a:off x="2210202" y="3822441"/>
                <a:ext cx="18726" cy="17954"/>
              </a:xfrm>
              <a:custGeom>
                <a:avLst/>
                <a:gdLst/>
                <a:ahLst/>
                <a:cxnLst/>
                <a:rect l="l" t="t" r="r" b="b"/>
                <a:pathLst>
                  <a:path w="800" h="767" extrusionOk="0">
                    <a:moveTo>
                      <a:pt x="393" y="0"/>
                    </a:moveTo>
                    <a:cubicBezTo>
                      <a:pt x="196" y="0"/>
                      <a:pt x="1" y="156"/>
                      <a:pt x="1" y="376"/>
                    </a:cubicBezTo>
                    <a:cubicBezTo>
                      <a:pt x="1" y="608"/>
                      <a:pt x="189" y="767"/>
                      <a:pt x="382" y="767"/>
                    </a:cubicBezTo>
                    <a:cubicBezTo>
                      <a:pt x="474" y="767"/>
                      <a:pt x="566" y="731"/>
                      <a:pt x="640" y="650"/>
                    </a:cubicBezTo>
                    <a:cubicBezTo>
                      <a:pt x="663" y="650"/>
                      <a:pt x="663" y="650"/>
                      <a:pt x="663" y="627"/>
                    </a:cubicBezTo>
                    <a:cubicBezTo>
                      <a:pt x="800" y="490"/>
                      <a:pt x="800" y="262"/>
                      <a:pt x="663" y="125"/>
                    </a:cubicBezTo>
                    <a:cubicBezTo>
                      <a:pt x="663" y="125"/>
                      <a:pt x="663" y="125"/>
                      <a:pt x="640" y="102"/>
                    </a:cubicBezTo>
                    <a:cubicBezTo>
                      <a:pt x="569" y="32"/>
                      <a:pt x="481" y="0"/>
                      <a:pt x="3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9" name="Google Shape;4624;p60"/>
              <p:cNvSpPr/>
              <p:nvPr/>
            </p:nvSpPr>
            <p:spPr>
              <a:xfrm>
                <a:off x="2310640" y="3744684"/>
                <a:ext cx="24063" cy="18726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800" extrusionOk="0">
                    <a:moveTo>
                      <a:pt x="526" y="1"/>
                    </a:moveTo>
                    <a:cubicBezTo>
                      <a:pt x="1" y="1"/>
                      <a:pt x="1" y="799"/>
                      <a:pt x="526" y="799"/>
                    </a:cubicBezTo>
                    <a:cubicBezTo>
                      <a:pt x="1028" y="799"/>
                      <a:pt x="1028" y="1"/>
                      <a:pt x="5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0" name="Google Shape;4625;p60"/>
              <p:cNvSpPr/>
              <p:nvPr/>
            </p:nvSpPr>
            <p:spPr>
              <a:xfrm>
                <a:off x="2419644" y="3783867"/>
                <a:ext cx="19241" cy="17837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62" extrusionOk="0">
                    <a:moveTo>
                      <a:pt x="382" y="0"/>
                    </a:moveTo>
                    <a:cubicBezTo>
                      <a:pt x="189" y="0"/>
                      <a:pt x="0" y="149"/>
                      <a:pt x="0" y="381"/>
                    </a:cubicBezTo>
                    <a:cubicBezTo>
                      <a:pt x="0" y="613"/>
                      <a:pt x="189" y="761"/>
                      <a:pt x="382" y="761"/>
                    </a:cubicBezTo>
                    <a:cubicBezTo>
                      <a:pt x="474" y="761"/>
                      <a:pt x="566" y="728"/>
                      <a:pt x="639" y="655"/>
                    </a:cubicBezTo>
                    <a:cubicBezTo>
                      <a:pt x="662" y="632"/>
                      <a:pt x="685" y="632"/>
                      <a:pt x="685" y="609"/>
                    </a:cubicBezTo>
                    <a:cubicBezTo>
                      <a:pt x="822" y="495"/>
                      <a:pt x="822" y="267"/>
                      <a:pt x="685" y="153"/>
                    </a:cubicBezTo>
                    <a:cubicBezTo>
                      <a:pt x="685" y="130"/>
                      <a:pt x="662" y="130"/>
                      <a:pt x="639" y="107"/>
                    </a:cubicBezTo>
                    <a:cubicBezTo>
                      <a:pt x="566" y="34"/>
                      <a:pt x="474" y="0"/>
                      <a:pt x="3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Google Shape;4626;p60"/>
              <p:cNvSpPr/>
              <p:nvPr/>
            </p:nvSpPr>
            <p:spPr>
              <a:xfrm>
                <a:off x="2340577" y="3549684"/>
                <a:ext cx="36352" cy="3424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463" extrusionOk="0">
                    <a:moveTo>
                      <a:pt x="851" y="1"/>
                    </a:moveTo>
                    <a:cubicBezTo>
                      <a:pt x="671" y="1"/>
                      <a:pt x="489" y="64"/>
                      <a:pt x="365" y="160"/>
                    </a:cubicBezTo>
                    <a:cubicBezTo>
                      <a:pt x="91" y="366"/>
                      <a:pt x="0" y="708"/>
                      <a:pt x="137" y="1027"/>
                    </a:cubicBezTo>
                    <a:cubicBezTo>
                      <a:pt x="256" y="1319"/>
                      <a:pt x="528" y="1463"/>
                      <a:pt x="801" y="1463"/>
                    </a:cubicBezTo>
                    <a:cubicBezTo>
                      <a:pt x="1105" y="1463"/>
                      <a:pt x="1410" y="1285"/>
                      <a:pt x="1507" y="936"/>
                    </a:cubicBezTo>
                    <a:cubicBezTo>
                      <a:pt x="1529" y="868"/>
                      <a:pt x="1552" y="776"/>
                      <a:pt x="1552" y="685"/>
                    </a:cubicBezTo>
                    <a:cubicBezTo>
                      <a:pt x="1552" y="480"/>
                      <a:pt x="1438" y="229"/>
                      <a:pt x="1233" y="137"/>
                    </a:cubicBezTo>
                    <a:cubicBezTo>
                      <a:pt x="1210" y="137"/>
                      <a:pt x="1187" y="114"/>
                      <a:pt x="1187" y="92"/>
                    </a:cubicBezTo>
                    <a:cubicBezTo>
                      <a:pt x="1087" y="28"/>
                      <a:pt x="969" y="1"/>
                      <a:pt x="8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2" name="Google Shape;4627;p60"/>
              <p:cNvSpPr/>
              <p:nvPr/>
            </p:nvSpPr>
            <p:spPr>
              <a:xfrm>
                <a:off x="2460769" y="3512280"/>
                <a:ext cx="31553" cy="31015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325" extrusionOk="0">
                    <a:moveTo>
                      <a:pt x="663" y="1"/>
                    </a:moveTo>
                    <a:cubicBezTo>
                      <a:pt x="320" y="1"/>
                      <a:pt x="1" y="320"/>
                      <a:pt x="1" y="663"/>
                    </a:cubicBezTo>
                    <a:cubicBezTo>
                      <a:pt x="24" y="1028"/>
                      <a:pt x="297" y="1324"/>
                      <a:pt x="663" y="1324"/>
                    </a:cubicBezTo>
                    <a:cubicBezTo>
                      <a:pt x="1028" y="1324"/>
                      <a:pt x="1347" y="1028"/>
                      <a:pt x="1325" y="663"/>
                    </a:cubicBezTo>
                    <a:cubicBezTo>
                      <a:pt x="1325" y="320"/>
                      <a:pt x="1051" y="1"/>
                      <a:pt x="6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3" name="Google Shape;4628;p60"/>
              <p:cNvSpPr/>
              <p:nvPr/>
            </p:nvSpPr>
            <p:spPr>
              <a:xfrm>
                <a:off x="2513668" y="3579059"/>
                <a:ext cx="33145" cy="3036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297" extrusionOk="0">
                    <a:moveTo>
                      <a:pt x="708" y="1"/>
                    </a:moveTo>
                    <a:cubicBezTo>
                      <a:pt x="297" y="1"/>
                      <a:pt x="0" y="412"/>
                      <a:pt x="92" y="800"/>
                    </a:cubicBezTo>
                    <a:cubicBezTo>
                      <a:pt x="115" y="822"/>
                      <a:pt x="115" y="845"/>
                      <a:pt x="115" y="868"/>
                    </a:cubicBezTo>
                    <a:cubicBezTo>
                      <a:pt x="194" y="1153"/>
                      <a:pt x="451" y="1296"/>
                      <a:pt x="708" y="1296"/>
                    </a:cubicBezTo>
                    <a:cubicBezTo>
                      <a:pt x="965" y="1296"/>
                      <a:pt x="1222" y="1153"/>
                      <a:pt x="1302" y="868"/>
                    </a:cubicBezTo>
                    <a:lnTo>
                      <a:pt x="1302" y="800"/>
                    </a:lnTo>
                    <a:cubicBezTo>
                      <a:pt x="1416" y="412"/>
                      <a:pt x="1119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" name="Google Shape;4629;p60"/>
              <p:cNvSpPr/>
              <p:nvPr/>
            </p:nvSpPr>
            <p:spPr>
              <a:xfrm>
                <a:off x="2551259" y="3490699"/>
                <a:ext cx="25467" cy="14419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616" extrusionOk="0">
                    <a:moveTo>
                      <a:pt x="489" y="1"/>
                    </a:moveTo>
                    <a:cubicBezTo>
                      <a:pt x="423" y="1"/>
                      <a:pt x="356" y="22"/>
                      <a:pt x="289" y="55"/>
                    </a:cubicBezTo>
                    <a:cubicBezTo>
                      <a:pt x="1" y="279"/>
                      <a:pt x="263" y="616"/>
                      <a:pt x="516" y="616"/>
                    </a:cubicBezTo>
                    <a:cubicBezTo>
                      <a:pt x="584" y="616"/>
                      <a:pt x="653" y="591"/>
                      <a:pt x="709" y="532"/>
                    </a:cubicBezTo>
                    <a:lnTo>
                      <a:pt x="709" y="532"/>
                    </a:lnTo>
                    <a:cubicBezTo>
                      <a:pt x="790" y="521"/>
                      <a:pt x="870" y="528"/>
                      <a:pt x="951" y="512"/>
                    </a:cubicBezTo>
                    <a:cubicBezTo>
                      <a:pt x="1042" y="512"/>
                      <a:pt x="1088" y="352"/>
                      <a:pt x="1019" y="306"/>
                    </a:cubicBezTo>
                    <a:cubicBezTo>
                      <a:pt x="928" y="238"/>
                      <a:pt x="837" y="169"/>
                      <a:pt x="723" y="101"/>
                    </a:cubicBezTo>
                    <a:lnTo>
                      <a:pt x="723" y="101"/>
                    </a:lnTo>
                    <a:cubicBezTo>
                      <a:pt x="744" y="133"/>
                      <a:pt x="755" y="150"/>
                      <a:pt x="754" y="150"/>
                    </a:cubicBezTo>
                    <a:cubicBezTo>
                      <a:pt x="754" y="150"/>
                      <a:pt x="737" y="127"/>
                      <a:pt x="700" y="78"/>
                    </a:cubicBezTo>
                    <a:cubicBezTo>
                      <a:pt x="677" y="55"/>
                      <a:pt x="631" y="10"/>
                      <a:pt x="563" y="10"/>
                    </a:cubicBezTo>
                    <a:cubicBezTo>
                      <a:pt x="538" y="3"/>
                      <a:pt x="514" y="1"/>
                      <a:pt x="4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" name="Google Shape;4630;p60"/>
              <p:cNvSpPr/>
              <p:nvPr/>
            </p:nvSpPr>
            <p:spPr>
              <a:xfrm>
                <a:off x="2622134" y="3569603"/>
                <a:ext cx="14185" cy="10042"/>
              </a:xfrm>
              <a:custGeom>
                <a:avLst/>
                <a:gdLst/>
                <a:ahLst/>
                <a:cxnLst/>
                <a:rect l="l" t="t" r="r" b="b"/>
                <a:pathLst>
                  <a:path w="606" h="429" extrusionOk="0">
                    <a:moveTo>
                      <a:pt x="167" y="1"/>
                    </a:moveTo>
                    <a:cubicBezTo>
                      <a:pt x="89" y="1"/>
                      <a:pt x="0" y="68"/>
                      <a:pt x="0" y="154"/>
                    </a:cubicBezTo>
                    <a:cubicBezTo>
                      <a:pt x="0" y="359"/>
                      <a:pt x="137" y="428"/>
                      <a:pt x="320" y="428"/>
                    </a:cubicBezTo>
                    <a:cubicBezTo>
                      <a:pt x="326" y="428"/>
                      <a:pt x="333" y="428"/>
                      <a:pt x="339" y="428"/>
                    </a:cubicBezTo>
                    <a:cubicBezTo>
                      <a:pt x="605" y="428"/>
                      <a:pt x="557" y="23"/>
                      <a:pt x="349" y="23"/>
                    </a:cubicBezTo>
                    <a:cubicBezTo>
                      <a:pt x="326" y="23"/>
                      <a:pt x="301" y="28"/>
                      <a:pt x="274" y="40"/>
                    </a:cubicBezTo>
                    <a:cubicBezTo>
                      <a:pt x="270" y="44"/>
                      <a:pt x="265" y="47"/>
                      <a:pt x="259" y="50"/>
                    </a:cubicBezTo>
                    <a:lnTo>
                      <a:pt x="259" y="50"/>
                    </a:lnTo>
                    <a:cubicBezTo>
                      <a:pt x="237" y="15"/>
                      <a:pt x="203" y="1"/>
                      <a:pt x="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6" name="Google Shape;4631;p60"/>
              <p:cNvSpPr/>
              <p:nvPr/>
            </p:nvSpPr>
            <p:spPr>
              <a:xfrm>
                <a:off x="2348933" y="3627792"/>
                <a:ext cx="35462" cy="28464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216" extrusionOk="0">
                    <a:moveTo>
                      <a:pt x="726" y="0"/>
                    </a:moveTo>
                    <a:cubicBezTo>
                      <a:pt x="330" y="0"/>
                      <a:pt x="1" y="386"/>
                      <a:pt x="122" y="772"/>
                    </a:cubicBezTo>
                    <a:cubicBezTo>
                      <a:pt x="193" y="1068"/>
                      <a:pt x="438" y="1216"/>
                      <a:pt x="690" y="1216"/>
                    </a:cubicBezTo>
                    <a:cubicBezTo>
                      <a:pt x="846" y="1216"/>
                      <a:pt x="1005" y="1159"/>
                      <a:pt x="1127" y="1046"/>
                    </a:cubicBezTo>
                    <a:lnTo>
                      <a:pt x="1172" y="1000"/>
                    </a:lnTo>
                    <a:cubicBezTo>
                      <a:pt x="1515" y="703"/>
                      <a:pt x="1332" y="156"/>
                      <a:pt x="921" y="41"/>
                    </a:cubicBezTo>
                    <a:cubicBezTo>
                      <a:pt x="898" y="41"/>
                      <a:pt x="898" y="41"/>
                      <a:pt x="876" y="19"/>
                    </a:cubicBezTo>
                    <a:cubicBezTo>
                      <a:pt x="825" y="6"/>
                      <a:pt x="775" y="0"/>
                      <a:pt x="7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7" name="Google Shape;4632;p60"/>
              <p:cNvSpPr/>
              <p:nvPr/>
            </p:nvSpPr>
            <p:spPr>
              <a:xfrm>
                <a:off x="2236909" y="3599493"/>
                <a:ext cx="16596" cy="14864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35" extrusionOk="0">
                    <a:moveTo>
                      <a:pt x="366" y="1"/>
                    </a:moveTo>
                    <a:cubicBezTo>
                      <a:pt x="332" y="1"/>
                      <a:pt x="298" y="6"/>
                      <a:pt x="275" y="18"/>
                    </a:cubicBezTo>
                    <a:cubicBezTo>
                      <a:pt x="206" y="64"/>
                      <a:pt x="161" y="132"/>
                      <a:pt x="115" y="201"/>
                    </a:cubicBezTo>
                    <a:cubicBezTo>
                      <a:pt x="1" y="383"/>
                      <a:pt x="138" y="634"/>
                      <a:pt x="366" y="634"/>
                    </a:cubicBezTo>
                    <a:cubicBezTo>
                      <a:pt x="594" y="634"/>
                      <a:pt x="709" y="383"/>
                      <a:pt x="617" y="201"/>
                    </a:cubicBezTo>
                    <a:cubicBezTo>
                      <a:pt x="572" y="132"/>
                      <a:pt x="526" y="64"/>
                      <a:pt x="457" y="18"/>
                    </a:cubicBezTo>
                    <a:cubicBezTo>
                      <a:pt x="435" y="6"/>
                      <a:pt x="400" y="1"/>
                      <a:pt x="3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8" name="Google Shape;4633;p60"/>
              <p:cNvSpPr/>
              <p:nvPr/>
            </p:nvSpPr>
            <p:spPr>
              <a:xfrm>
                <a:off x="2197913" y="3470616"/>
                <a:ext cx="13927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57" extrusionOk="0">
                    <a:moveTo>
                      <a:pt x="297" y="0"/>
                    </a:moveTo>
                    <a:cubicBezTo>
                      <a:pt x="138" y="0"/>
                      <a:pt x="1" y="183"/>
                      <a:pt x="115" y="320"/>
                    </a:cubicBezTo>
                    <a:lnTo>
                      <a:pt x="160" y="388"/>
                    </a:lnTo>
                    <a:cubicBezTo>
                      <a:pt x="195" y="434"/>
                      <a:pt x="246" y="457"/>
                      <a:pt x="297" y="457"/>
                    </a:cubicBezTo>
                    <a:cubicBezTo>
                      <a:pt x="349" y="457"/>
                      <a:pt x="400" y="434"/>
                      <a:pt x="434" y="388"/>
                    </a:cubicBezTo>
                    <a:lnTo>
                      <a:pt x="480" y="320"/>
                    </a:lnTo>
                    <a:cubicBezTo>
                      <a:pt x="594" y="183"/>
                      <a:pt x="43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9" name="Google Shape;4634;p60"/>
              <p:cNvSpPr/>
              <p:nvPr/>
            </p:nvSpPr>
            <p:spPr>
              <a:xfrm>
                <a:off x="2423366" y="3465139"/>
                <a:ext cx="14466" cy="13764"/>
              </a:xfrm>
              <a:custGeom>
                <a:avLst/>
                <a:gdLst/>
                <a:ahLst/>
                <a:cxnLst/>
                <a:rect l="l" t="t" r="r" b="b"/>
                <a:pathLst>
                  <a:path w="618" h="588" extrusionOk="0">
                    <a:moveTo>
                      <a:pt x="309" y="0"/>
                    </a:moveTo>
                    <a:cubicBezTo>
                      <a:pt x="263" y="0"/>
                      <a:pt x="218" y="17"/>
                      <a:pt x="184" y="52"/>
                    </a:cubicBezTo>
                    <a:cubicBezTo>
                      <a:pt x="115" y="120"/>
                      <a:pt x="92" y="189"/>
                      <a:pt x="69" y="280"/>
                    </a:cubicBezTo>
                    <a:cubicBezTo>
                      <a:pt x="1" y="485"/>
                      <a:pt x="155" y="588"/>
                      <a:pt x="309" y="588"/>
                    </a:cubicBezTo>
                    <a:cubicBezTo>
                      <a:pt x="463" y="588"/>
                      <a:pt x="617" y="485"/>
                      <a:pt x="549" y="280"/>
                    </a:cubicBezTo>
                    <a:cubicBezTo>
                      <a:pt x="526" y="189"/>
                      <a:pt x="503" y="120"/>
                      <a:pt x="435" y="52"/>
                    </a:cubicBezTo>
                    <a:cubicBezTo>
                      <a:pt x="400" y="17"/>
                      <a:pt x="355" y="0"/>
                      <a:pt x="3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0" name="Google Shape;4635;p60"/>
              <p:cNvSpPr/>
              <p:nvPr/>
            </p:nvSpPr>
            <p:spPr>
              <a:xfrm>
                <a:off x="2467721" y="3395387"/>
                <a:ext cx="14981" cy="9667"/>
              </a:xfrm>
              <a:custGeom>
                <a:avLst/>
                <a:gdLst/>
                <a:ahLst/>
                <a:cxnLst/>
                <a:rect l="l" t="t" r="r" b="b"/>
                <a:pathLst>
                  <a:path w="640" h="413" extrusionOk="0">
                    <a:moveTo>
                      <a:pt x="295" y="1"/>
                    </a:moveTo>
                    <a:cubicBezTo>
                      <a:pt x="262" y="1"/>
                      <a:pt x="226" y="6"/>
                      <a:pt x="183" y="19"/>
                    </a:cubicBezTo>
                    <a:cubicBezTo>
                      <a:pt x="0" y="64"/>
                      <a:pt x="0" y="361"/>
                      <a:pt x="183" y="407"/>
                    </a:cubicBezTo>
                    <a:cubicBezTo>
                      <a:pt x="211" y="411"/>
                      <a:pt x="237" y="413"/>
                      <a:pt x="260" y="413"/>
                    </a:cubicBezTo>
                    <a:cubicBezTo>
                      <a:pt x="369" y="413"/>
                      <a:pt x="436" y="372"/>
                      <a:pt x="548" y="315"/>
                    </a:cubicBezTo>
                    <a:cubicBezTo>
                      <a:pt x="640" y="270"/>
                      <a:pt x="640" y="156"/>
                      <a:pt x="548" y="110"/>
                    </a:cubicBezTo>
                    <a:cubicBezTo>
                      <a:pt x="448" y="43"/>
                      <a:pt x="384" y="1"/>
                      <a:pt x="2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1" name="Google Shape;4636;p60"/>
              <p:cNvSpPr/>
              <p:nvPr/>
            </p:nvSpPr>
            <p:spPr>
              <a:xfrm>
                <a:off x="2588476" y="3419309"/>
                <a:ext cx="9106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98" extrusionOk="0">
                    <a:moveTo>
                      <a:pt x="205" y="1"/>
                    </a:moveTo>
                    <a:cubicBezTo>
                      <a:pt x="0" y="1"/>
                      <a:pt x="0" y="298"/>
                      <a:pt x="205" y="298"/>
                    </a:cubicBezTo>
                    <a:cubicBezTo>
                      <a:pt x="388" y="298"/>
                      <a:pt x="388" y="1"/>
                      <a:pt x="2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2" name="Google Shape;4637;p60"/>
              <p:cNvSpPr/>
              <p:nvPr/>
            </p:nvSpPr>
            <p:spPr>
              <a:xfrm>
                <a:off x="2251889" y="3482366"/>
                <a:ext cx="31530" cy="31015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325" extrusionOk="0">
                    <a:moveTo>
                      <a:pt x="685" y="0"/>
                    </a:moveTo>
                    <a:cubicBezTo>
                      <a:pt x="342" y="0"/>
                      <a:pt x="0" y="320"/>
                      <a:pt x="23" y="662"/>
                    </a:cubicBezTo>
                    <a:cubicBezTo>
                      <a:pt x="46" y="1027"/>
                      <a:pt x="320" y="1324"/>
                      <a:pt x="685" y="1324"/>
                    </a:cubicBezTo>
                    <a:cubicBezTo>
                      <a:pt x="1027" y="1324"/>
                      <a:pt x="1347" y="1005"/>
                      <a:pt x="1324" y="662"/>
                    </a:cubicBezTo>
                    <a:cubicBezTo>
                      <a:pt x="1324" y="297"/>
                      <a:pt x="1050" y="0"/>
                      <a:pt x="6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3" name="Google Shape;4638;p60"/>
              <p:cNvSpPr/>
              <p:nvPr/>
            </p:nvSpPr>
            <p:spPr>
              <a:xfrm>
                <a:off x="2238524" y="3662901"/>
                <a:ext cx="22986" cy="20271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66" extrusionOk="0">
                    <a:moveTo>
                      <a:pt x="579" y="0"/>
                    </a:moveTo>
                    <a:cubicBezTo>
                      <a:pt x="569" y="0"/>
                      <a:pt x="559" y="1"/>
                      <a:pt x="548" y="2"/>
                    </a:cubicBezTo>
                    <a:lnTo>
                      <a:pt x="480" y="2"/>
                    </a:lnTo>
                    <a:cubicBezTo>
                      <a:pt x="229" y="25"/>
                      <a:pt x="0" y="253"/>
                      <a:pt x="69" y="550"/>
                    </a:cubicBezTo>
                    <a:cubicBezTo>
                      <a:pt x="118" y="732"/>
                      <a:pt x="311" y="865"/>
                      <a:pt x="500" y="865"/>
                    </a:cubicBezTo>
                    <a:cubicBezTo>
                      <a:pt x="573" y="865"/>
                      <a:pt x="645" y="846"/>
                      <a:pt x="708" y="801"/>
                    </a:cubicBezTo>
                    <a:cubicBezTo>
                      <a:pt x="731" y="778"/>
                      <a:pt x="731" y="778"/>
                      <a:pt x="754" y="756"/>
                    </a:cubicBezTo>
                    <a:cubicBezTo>
                      <a:pt x="913" y="664"/>
                      <a:pt x="982" y="482"/>
                      <a:pt x="936" y="299"/>
                    </a:cubicBezTo>
                    <a:cubicBezTo>
                      <a:pt x="894" y="150"/>
                      <a:pt x="731" y="0"/>
                      <a:pt x="5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4" name="Google Shape;4639;p60"/>
              <p:cNvSpPr/>
              <p:nvPr/>
            </p:nvSpPr>
            <p:spPr>
              <a:xfrm>
                <a:off x="2199528" y="3731623"/>
                <a:ext cx="5548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81" extrusionOk="0">
                    <a:moveTo>
                      <a:pt x="136" y="0"/>
                    </a:moveTo>
                    <a:cubicBezTo>
                      <a:pt x="123" y="0"/>
                      <a:pt x="108" y="4"/>
                      <a:pt x="91" y="11"/>
                    </a:cubicBezTo>
                    <a:cubicBezTo>
                      <a:pt x="69" y="34"/>
                      <a:pt x="46" y="34"/>
                      <a:pt x="23" y="56"/>
                    </a:cubicBezTo>
                    <a:cubicBezTo>
                      <a:pt x="0" y="56"/>
                      <a:pt x="0" y="125"/>
                      <a:pt x="23" y="148"/>
                    </a:cubicBezTo>
                    <a:cubicBezTo>
                      <a:pt x="46" y="148"/>
                      <a:pt x="69" y="148"/>
                      <a:pt x="91" y="171"/>
                    </a:cubicBezTo>
                    <a:cubicBezTo>
                      <a:pt x="108" y="178"/>
                      <a:pt x="123" y="181"/>
                      <a:pt x="136" y="181"/>
                    </a:cubicBezTo>
                    <a:cubicBezTo>
                      <a:pt x="236" y="181"/>
                      <a:pt x="236" y="0"/>
                      <a:pt x="1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5" name="Google Shape;4640;p60"/>
              <p:cNvSpPr/>
              <p:nvPr/>
            </p:nvSpPr>
            <p:spPr>
              <a:xfrm>
                <a:off x="2912236" y="3484496"/>
                <a:ext cx="28861" cy="22471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960" extrusionOk="0">
                    <a:moveTo>
                      <a:pt x="616" y="1"/>
                    </a:moveTo>
                    <a:cubicBezTo>
                      <a:pt x="0" y="1"/>
                      <a:pt x="0" y="959"/>
                      <a:pt x="616" y="959"/>
                    </a:cubicBezTo>
                    <a:cubicBezTo>
                      <a:pt x="1233" y="959"/>
                      <a:pt x="1233" y="1"/>
                      <a:pt x="6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6" name="Google Shape;4641;p60"/>
              <p:cNvSpPr/>
              <p:nvPr/>
            </p:nvSpPr>
            <p:spPr>
              <a:xfrm>
                <a:off x="2993971" y="3584934"/>
                <a:ext cx="33145" cy="32092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371" extrusionOk="0">
                    <a:moveTo>
                      <a:pt x="708" y="1"/>
                    </a:moveTo>
                    <a:cubicBezTo>
                      <a:pt x="343" y="1"/>
                      <a:pt x="0" y="320"/>
                      <a:pt x="23" y="686"/>
                    </a:cubicBezTo>
                    <a:cubicBezTo>
                      <a:pt x="46" y="1074"/>
                      <a:pt x="320" y="1370"/>
                      <a:pt x="708" y="1370"/>
                    </a:cubicBezTo>
                    <a:cubicBezTo>
                      <a:pt x="1073" y="1370"/>
                      <a:pt x="1416" y="1074"/>
                      <a:pt x="1393" y="686"/>
                    </a:cubicBezTo>
                    <a:cubicBezTo>
                      <a:pt x="1370" y="320"/>
                      <a:pt x="1096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7" name="Google Shape;4642;p60"/>
              <p:cNvSpPr/>
              <p:nvPr/>
            </p:nvSpPr>
            <p:spPr>
              <a:xfrm>
                <a:off x="2891919" y="3594554"/>
                <a:ext cx="28885" cy="21933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937" extrusionOk="0">
                    <a:moveTo>
                      <a:pt x="617" y="1"/>
                    </a:moveTo>
                    <a:cubicBezTo>
                      <a:pt x="1" y="1"/>
                      <a:pt x="1" y="936"/>
                      <a:pt x="617" y="936"/>
                    </a:cubicBezTo>
                    <a:cubicBezTo>
                      <a:pt x="1233" y="936"/>
                      <a:pt x="1233" y="1"/>
                      <a:pt x="61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8" name="Google Shape;4643;p60"/>
              <p:cNvSpPr/>
              <p:nvPr/>
            </p:nvSpPr>
            <p:spPr>
              <a:xfrm>
                <a:off x="3066087" y="3688579"/>
                <a:ext cx="30477" cy="23548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6" extrusionOk="0">
                    <a:moveTo>
                      <a:pt x="640" y="1"/>
                    </a:moveTo>
                    <a:cubicBezTo>
                      <a:pt x="1" y="1"/>
                      <a:pt x="1" y="1005"/>
                      <a:pt x="640" y="1005"/>
                    </a:cubicBezTo>
                    <a:cubicBezTo>
                      <a:pt x="1302" y="1005"/>
                      <a:pt x="1302" y="1"/>
                      <a:pt x="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9" name="Google Shape;4644;p60"/>
              <p:cNvSpPr/>
              <p:nvPr/>
            </p:nvSpPr>
            <p:spPr>
              <a:xfrm>
                <a:off x="3077837" y="3485573"/>
                <a:ext cx="31553" cy="24859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62" extrusionOk="0">
                    <a:moveTo>
                      <a:pt x="663" y="0"/>
                    </a:moveTo>
                    <a:cubicBezTo>
                      <a:pt x="298" y="0"/>
                      <a:pt x="1" y="457"/>
                      <a:pt x="229" y="776"/>
                    </a:cubicBezTo>
                    <a:cubicBezTo>
                      <a:pt x="229" y="799"/>
                      <a:pt x="229" y="799"/>
                      <a:pt x="252" y="822"/>
                    </a:cubicBezTo>
                    <a:cubicBezTo>
                      <a:pt x="355" y="982"/>
                      <a:pt x="509" y="1062"/>
                      <a:pt x="666" y="1062"/>
                    </a:cubicBezTo>
                    <a:cubicBezTo>
                      <a:pt x="823" y="1062"/>
                      <a:pt x="982" y="982"/>
                      <a:pt x="1097" y="822"/>
                    </a:cubicBezTo>
                    <a:lnTo>
                      <a:pt x="1119" y="776"/>
                    </a:lnTo>
                    <a:cubicBezTo>
                      <a:pt x="1348" y="457"/>
                      <a:pt x="1028" y="0"/>
                      <a:pt x="6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0" name="Google Shape;4645;p60"/>
              <p:cNvSpPr/>
              <p:nvPr/>
            </p:nvSpPr>
            <p:spPr>
              <a:xfrm>
                <a:off x="3124861" y="3584396"/>
                <a:ext cx="26731" cy="26216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120" extrusionOk="0">
                    <a:moveTo>
                      <a:pt x="571" y="1"/>
                    </a:moveTo>
                    <a:cubicBezTo>
                      <a:pt x="252" y="1"/>
                      <a:pt x="1" y="252"/>
                      <a:pt x="1" y="572"/>
                    </a:cubicBezTo>
                    <a:cubicBezTo>
                      <a:pt x="1" y="868"/>
                      <a:pt x="252" y="1119"/>
                      <a:pt x="571" y="1119"/>
                    </a:cubicBezTo>
                    <a:cubicBezTo>
                      <a:pt x="868" y="1119"/>
                      <a:pt x="1142" y="868"/>
                      <a:pt x="1142" y="572"/>
                    </a:cubicBezTo>
                    <a:cubicBezTo>
                      <a:pt x="1142" y="252"/>
                      <a:pt x="868" y="1"/>
                      <a:pt x="5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1" name="Google Shape;4646;p60"/>
              <p:cNvSpPr/>
              <p:nvPr/>
            </p:nvSpPr>
            <p:spPr>
              <a:xfrm>
                <a:off x="3021755" y="3526183"/>
                <a:ext cx="21394" cy="1657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8" extrusionOk="0">
                    <a:moveTo>
                      <a:pt x="457" y="0"/>
                    </a:moveTo>
                    <a:cubicBezTo>
                      <a:pt x="0" y="0"/>
                      <a:pt x="0" y="708"/>
                      <a:pt x="457" y="708"/>
                    </a:cubicBezTo>
                    <a:cubicBezTo>
                      <a:pt x="913" y="708"/>
                      <a:pt x="913" y="0"/>
                      <a:pt x="4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2" name="Google Shape;4647;p60"/>
              <p:cNvSpPr/>
              <p:nvPr/>
            </p:nvSpPr>
            <p:spPr>
              <a:xfrm>
                <a:off x="3151053" y="3503198"/>
                <a:ext cx="22986" cy="17649"/>
              </a:xfrm>
              <a:custGeom>
                <a:avLst/>
                <a:gdLst/>
                <a:ahLst/>
                <a:cxnLst/>
                <a:rect l="l" t="t" r="r" b="b"/>
                <a:pathLst>
                  <a:path w="982" h="754" extrusionOk="0">
                    <a:moveTo>
                      <a:pt x="502" y="1"/>
                    </a:moveTo>
                    <a:cubicBezTo>
                      <a:pt x="0" y="1"/>
                      <a:pt x="0" y="754"/>
                      <a:pt x="502" y="754"/>
                    </a:cubicBezTo>
                    <a:cubicBezTo>
                      <a:pt x="982" y="754"/>
                      <a:pt x="982" y="1"/>
                      <a:pt x="5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3" name="Google Shape;4648;p60"/>
              <p:cNvSpPr/>
              <p:nvPr/>
            </p:nvSpPr>
            <p:spPr>
              <a:xfrm>
                <a:off x="3121654" y="3377130"/>
                <a:ext cx="20505" cy="18094"/>
              </a:xfrm>
              <a:custGeom>
                <a:avLst/>
                <a:gdLst/>
                <a:ahLst/>
                <a:cxnLst/>
                <a:rect l="l" t="t" r="r" b="b"/>
                <a:pathLst>
                  <a:path w="876" h="773" extrusionOk="0">
                    <a:moveTo>
                      <a:pt x="428" y="0"/>
                    </a:moveTo>
                    <a:cubicBezTo>
                      <a:pt x="304" y="0"/>
                      <a:pt x="183" y="56"/>
                      <a:pt x="115" y="182"/>
                    </a:cubicBezTo>
                    <a:cubicBezTo>
                      <a:pt x="69" y="274"/>
                      <a:pt x="1" y="411"/>
                      <a:pt x="23" y="502"/>
                    </a:cubicBezTo>
                    <a:cubicBezTo>
                      <a:pt x="46" y="639"/>
                      <a:pt x="160" y="662"/>
                      <a:pt x="252" y="707"/>
                    </a:cubicBezTo>
                    <a:cubicBezTo>
                      <a:pt x="317" y="753"/>
                      <a:pt x="384" y="772"/>
                      <a:pt x="449" y="772"/>
                    </a:cubicBezTo>
                    <a:cubicBezTo>
                      <a:pt x="679" y="772"/>
                      <a:pt x="876" y="523"/>
                      <a:pt x="822" y="274"/>
                    </a:cubicBezTo>
                    <a:cubicBezTo>
                      <a:pt x="770" y="103"/>
                      <a:pt x="597" y="0"/>
                      <a:pt x="4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4" name="Google Shape;4649;p60"/>
              <p:cNvSpPr/>
              <p:nvPr/>
            </p:nvSpPr>
            <p:spPr>
              <a:xfrm>
                <a:off x="3010543" y="3444424"/>
                <a:ext cx="27785" cy="21394"/>
              </a:xfrm>
              <a:custGeom>
                <a:avLst/>
                <a:gdLst/>
                <a:ahLst/>
                <a:cxnLst/>
                <a:rect l="l" t="t" r="r" b="b"/>
                <a:pathLst>
                  <a:path w="1187" h="914" extrusionOk="0">
                    <a:moveTo>
                      <a:pt x="593" y="1"/>
                    </a:moveTo>
                    <a:cubicBezTo>
                      <a:pt x="0" y="1"/>
                      <a:pt x="0" y="914"/>
                      <a:pt x="593" y="914"/>
                    </a:cubicBezTo>
                    <a:cubicBezTo>
                      <a:pt x="1187" y="914"/>
                      <a:pt x="1187" y="1"/>
                      <a:pt x="5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5" name="Google Shape;4650;p60"/>
              <p:cNvSpPr/>
              <p:nvPr/>
            </p:nvSpPr>
            <p:spPr>
              <a:xfrm>
                <a:off x="2948563" y="3394662"/>
                <a:ext cx="13904" cy="11236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80" extrusionOk="0">
                    <a:moveTo>
                      <a:pt x="284" y="0"/>
                    </a:moveTo>
                    <a:cubicBezTo>
                      <a:pt x="183" y="0"/>
                      <a:pt x="87" y="84"/>
                      <a:pt x="46" y="187"/>
                    </a:cubicBezTo>
                    <a:cubicBezTo>
                      <a:pt x="1" y="353"/>
                      <a:pt x="155" y="479"/>
                      <a:pt x="298" y="479"/>
                    </a:cubicBezTo>
                    <a:cubicBezTo>
                      <a:pt x="371" y="479"/>
                      <a:pt x="441" y="446"/>
                      <a:pt x="480" y="369"/>
                    </a:cubicBezTo>
                    <a:cubicBezTo>
                      <a:pt x="457" y="369"/>
                      <a:pt x="480" y="369"/>
                      <a:pt x="525" y="346"/>
                    </a:cubicBezTo>
                    <a:cubicBezTo>
                      <a:pt x="594" y="301"/>
                      <a:pt x="594" y="187"/>
                      <a:pt x="525" y="141"/>
                    </a:cubicBezTo>
                    <a:cubicBezTo>
                      <a:pt x="457" y="95"/>
                      <a:pt x="411" y="27"/>
                      <a:pt x="320" y="4"/>
                    </a:cubicBezTo>
                    <a:cubicBezTo>
                      <a:pt x="308" y="2"/>
                      <a:pt x="296" y="0"/>
                      <a:pt x="2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6" name="Google Shape;4651;p60"/>
              <p:cNvSpPr/>
              <p:nvPr/>
            </p:nvSpPr>
            <p:spPr>
              <a:xfrm>
                <a:off x="3105106" y="3422515"/>
                <a:ext cx="1077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6" h="24" extrusionOk="0">
                    <a:moveTo>
                      <a:pt x="23" y="1"/>
                    </a:moveTo>
                    <a:cubicBezTo>
                      <a:pt x="23" y="1"/>
                      <a:pt x="0" y="24"/>
                      <a:pt x="23" y="24"/>
                    </a:cubicBezTo>
                    <a:cubicBezTo>
                      <a:pt x="46" y="24"/>
                      <a:pt x="46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7" name="Google Shape;4652;p60"/>
              <p:cNvSpPr/>
              <p:nvPr/>
            </p:nvSpPr>
            <p:spPr>
              <a:xfrm>
                <a:off x="2789889" y="3511203"/>
                <a:ext cx="33683" cy="26216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0" extrusionOk="0">
                    <a:moveTo>
                      <a:pt x="708" y="1"/>
                    </a:moveTo>
                    <a:cubicBezTo>
                      <a:pt x="0" y="1"/>
                      <a:pt x="0" y="1119"/>
                      <a:pt x="708" y="1119"/>
                    </a:cubicBezTo>
                    <a:cubicBezTo>
                      <a:pt x="1415" y="1119"/>
                      <a:pt x="1438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8" name="Google Shape;4653;p60"/>
              <p:cNvSpPr/>
              <p:nvPr/>
            </p:nvSpPr>
            <p:spPr>
              <a:xfrm>
                <a:off x="2669509" y="3486462"/>
                <a:ext cx="22635" cy="16221"/>
              </a:xfrm>
              <a:custGeom>
                <a:avLst/>
                <a:gdLst/>
                <a:ahLst/>
                <a:cxnLst/>
                <a:rect l="l" t="t" r="r" b="b"/>
                <a:pathLst>
                  <a:path w="967" h="693" extrusionOk="0">
                    <a:moveTo>
                      <a:pt x="496" y="0"/>
                    </a:moveTo>
                    <a:cubicBezTo>
                      <a:pt x="236" y="0"/>
                      <a:pt x="1" y="433"/>
                      <a:pt x="327" y="579"/>
                    </a:cubicBezTo>
                    <a:cubicBezTo>
                      <a:pt x="441" y="647"/>
                      <a:pt x="601" y="693"/>
                      <a:pt x="738" y="693"/>
                    </a:cubicBezTo>
                    <a:cubicBezTo>
                      <a:pt x="875" y="693"/>
                      <a:pt x="966" y="556"/>
                      <a:pt x="943" y="442"/>
                    </a:cubicBezTo>
                    <a:cubicBezTo>
                      <a:pt x="898" y="282"/>
                      <a:pt x="784" y="213"/>
                      <a:pt x="692" y="99"/>
                    </a:cubicBezTo>
                    <a:cubicBezTo>
                      <a:pt x="631" y="29"/>
                      <a:pt x="563" y="0"/>
                      <a:pt x="4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9" name="Google Shape;4654;p60"/>
              <p:cNvSpPr/>
              <p:nvPr/>
            </p:nvSpPr>
            <p:spPr>
              <a:xfrm>
                <a:off x="2864135" y="3435670"/>
                <a:ext cx="17626" cy="15051"/>
              </a:xfrm>
              <a:custGeom>
                <a:avLst/>
                <a:gdLst/>
                <a:ahLst/>
                <a:cxnLst/>
                <a:rect l="l" t="t" r="r" b="b"/>
                <a:pathLst>
                  <a:path w="753" h="643" extrusionOk="0">
                    <a:moveTo>
                      <a:pt x="400" y="1"/>
                    </a:moveTo>
                    <a:cubicBezTo>
                      <a:pt x="351" y="1"/>
                      <a:pt x="301" y="11"/>
                      <a:pt x="252" y="32"/>
                    </a:cubicBezTo>
                    <a:cubicBezTo>
                      <a:pt x="69" y="147"/>
                      <a:pt x="1" y="283"/>
                      <a:pt x="24" y="489"/>
                    </a:cubicBezTo>
                    <a:cubicBezTo>
                      <a:pt x="24" y="557"/>
                      <a:pt x="69" y="626"/>
                      <a:pt x="161" y="626"/>
                    </a:cubicBezTo>
                    <a:lnTo>
                      <a:pt x="275" y="626"/>
                    </a:lnTo>
                    <a:cubicBezTo>
                      <a:pt x="298" y="637"/>
                      <a:pt x="315" y="643"/>
                      <a:pt x="323" y="643"/>
                    </a:cubicBezTo>
                    <a:cubicBezTo>
                      <a:pt x="332" y="643"/>
                      <a:pt x="332" y="637"/>
                      <a:pt x="320" y="626"/>
                    </a:cubicBezTo>
                    <a:lnTo>
                      <a:pt x="320" y="626"/>
                    </a:lnTo>
                    <a:cubicBezTo>
                      <a:pt x="337" y="627"/>
                      <a:pt x="353" y="628"/>
                      <a:pt x="369" y="628"/>
                    </a:cubicBezTo>
                    <a:cubicBezTo>
                      <a:pt x="577" y="628"/>
                      <a:pt x="752" y="494"/>
                      <a:pt x="731" y="261"/>
                    </a:cubicBezTo>
                    <a:cubicBezTo>
                      <a:pt x="696" y="104"/>
                      <a:pt x="556" y="1"/>
                      <a:pt x="4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0" name="Google Shape;4655;p60"/>
              <p:cNvSpPr/>
              <p:nvPr/>
            </p:nvSpPr>
            <p:spPr>
              <a:xfrm>
                <a:off x="2746751" y="3567496"/>
                <a:ext cx="7116" cy="5571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38" extrusionOk="0">
                    <a:moveTo>
                      <a:pt x="222" y="1"/>
                    </a:moveTo>
                    <a:cubicBezTo>
                      <a:pt x="208" y="1"/>
                      <a:pt x="192" y="5"/>
                      <a:pt x="177" y="15"/>
                    </a:cubicBezTo>
                    <a:cubicBezTo>
                      <a:pt x="154" y="38"/>
                      <a:pt x="108" y="61"/>
                      <a:pt x="86" y="84"/>
                    </a:cubicBezTo>
                    <a:cubicBezTo>
                      <a:pt x="0" y="135"/>
                      <a:pt x="56" y="238"/>
                      <a:pt x="127" y="238"/>
                    </a:cubicBezTo>
                    <a:cubicBezTo>
                      <a:pt x="151" y="238"/>
                      <a:pt x="177" y="227"/>
                      <a:pt x="200" y="198"/>
                    </a:cubicBezTo>
                    <a:cubicBezTo>
                      <a:pt x="223" y="175"/>
                      <a:pt x="245" y="130"/>
                      <a:pt x="268" y="107"/>
                    </a:cubicBezTo>
                    <a:cubicBezTo>
                      <a:pt x="304" y="54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1" name="Google Shape;4656;p60"/>
              <p:cNvSpPr/>
              <p:nvPr/>
            </p:nvSpPr>
            <p:spPr>
              <a:xfrm>
                <a:off x="2820950" y="3648740"/>
                <a:ext cx="19709" cy="19077"/>
              </a:xfrm>
              <a:custGeom>
                <a:avLst/>
                <a:gdLst/>
                <a:ahLst/>
                <a:cxnLst/>
                <a:rect l="l" t="t" r="r" b="b"/>
                <a:pathLst>
                  <a:path w="842" h="815" extrusionOk="0">
                    <a:moveTo>
                      <a:pt x="429" y="1"/>
                    </a:moveTo>
                    <a:cubicBezTo>
                      <a:pt x="221" y="1"/>
                      <a:pt x="0" y="184"/>
                      <a:pt x="20" y="402"/>
                    </a:cubicBezTo>
                    <a:cubicBezTo>
                      <a:pt x="20" y="493"/>
                      <a:pt x="43" y="584"/>
                      <a:pt x="88" y="653"/>
                    </a:cubicBezTo>
                    <a:cubicBezTo>
                      <a:pt x="124" y="743"/>
                      <a:pt x="231" y="804"/>
                      <a:pt x="341" y="804"/>
                    </a:cubicBezTo>
                    <a:cubicBezTo>
                      <a:pt x="356" y="804"/>
                      <a:pt x="372" y="803"/>
                      <a:pt x="387" y="801"/>
                    </a:cubicBezTo>
                    <a:lnTo>
                      <a:pt x="387" y="801"/>
                    </a:lnTo>
                    <a:cubicBezTo>
                      <a:pt x="391" y="804"/>
                      <a:pt x="398" y="808"/>
                      <a:pt x="408" y="813"/>
                    </a:cubicBezTo>
                    <a:cubicBezTo>
                      <a:pt x="419" y="814"/>
                      <a:pt x="429" y="814"/>
                      <a:pt x="439" y="814"/>
                    </a:cubicBezTo>
                    <a:cubicBezTo>
                      <a:pt x="651" y="814"/>
                      <a:pt x="797" y="598"/>
                      <a:pt x="819" y="402"/>
                    </a:cubicBezTo>
                    <a:cubicBezTo>
                      <a:pt x="819" y="390"/>
                      <a:pt x="819" y="385"/>
                      <a:pt x="816" y="385"/>
                    </a:cubicBezTo>
                    <a:cubicBezTo>
                      <a:pt x="813" y="385"/>
                      <a:pt x="807" y="390"/>
                      <a:pt x="796" y="402"/>
                    </a:cubicBezTo>
                    <a:cubicBezTo>
                      <a:pt x="842" y="265"/>
                      <a:pt x="773" y="82"/>
                      <a:pt x="590" y="37"/>
                    </a:cubicBezTo>
                    <a:cubicBezTo>
                      <a:pt x="568" y="37"/>
                      <a:pt x="545" y="37"/>
                      <a:pt x="522" y="14"/>
                    </a:cubicBezTo>
                    <a:cubicBezTo>
                      <a:pt x="492" y="5"/>
                      <a:pt x="460" y="1"/>
                      <a:pt x="4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2" name="Google Shape;4657;p60"/>
              <p:cNvSpPr/>
              <p:nvPr/>
            </p:nvSpPr>
            <p:spPr>
              <a:xfrm>
                <a:off x="2881245" y="3686917"/>
                <a:ext cx="23267" cy="1982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47" extrusionOk="0">
                    <a:moveTo>
                      <a:pt x="508" y="0"/>
                    </a:moveTo>
                    <a:cubicBezTo>
                      <a:pt x="447" y="0"/>
                      <a:pt x="383" y="15"/>
                      <a:pt x="320" y="49"/>
                    </a:cubicBezTo>
                    <a:cubicBezTo>
                      <a:pt x="297" y="72"/>
                      <a:pt x="274" y="72"/>
                      <a:pt x="251" y="95"/>
                    </a:cubicBezTo>
                    <a:cubicBezTo>
                      <a:pt x="23" y="209"/>
                      <a:pt x="0" y="551"/>
                      <a:pt x="183" y="734"/>
                    </a:cubicBezTo>
                    <a:cubicBezTo>
                      <a:pt x="250" y="810"/>
                      <a:pt x="352" y="847"/>
                      <a:pt x="457" y="847"/>
                    </a:cubicBezTo>
                    <a:cubicBezTo>
                      <a:pt x="604" y="847"/>
                      <a:pt x="756" y="776"/>
                      <a:pt x="822" y="643"/>
                    </a:cubicBezTo>
                    <a:cubicBezTo>
                      <a:pt x="822" y="620"/>
                      <a:pt x="845" y="597"/>
                      <a:pt x="845" y="574"/>
                    </a:cubicBezTo>
                    <a:cubicBezTo>
                      <a:pt x="994" y="295"/>
                      <a:pt x="778" y="0"/>
                      <a:pt x="5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3" name="Google Shape;4658;p60"/>
              <p:cNvSpPr/>
              <p:nvPr/>
            </p:nvSpPr>
            <p:spPr>
              <a:xfrm>
                <a:off x="3043664" y="3862232"/>
                <a:ext cx="30477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5" extrusionOk="0">
                    <a:moveTo>
                      <a:pt x="639" y="0"/>
                    </a:moveTo>
                    <a:cubicBezTo>
                      <a:pt x="0" y="0"/>
                      <a:pt x="0" y="1004"/>
                      <a:pt x="639" y="1004"/>
                    </a:cubicBezTo>
                    <a:cubicBezTo>
                      <a:pt x="1301" y="1004"/>
                      <a:pt x="1301" y="0"/>
                      <a:pt x="6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4" name="Google Shape;4659;p60"/>
              <p:cNvSpPr/>
              <p:nvPr/>
            </p:nvSpPr>
            <p:spPr>
              <a:xfrm>
                <a:off x="3126991" y="3771766"/>
                <a:ext cx="27808" cy="21722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928" extrusionOk="0">
                    <a:moveTo>
                      <a:pt x="495" y="0"/>
                    </a:moveTo>
                    <a:cubicBezTo>
                      <a:pt x="235" y="0"/>
                      <a:pt x="1" y="160"/>
                      <a:pt x="1" y="464"/>
                    </a:cubicBezTo>
                    <a:cubicBezTo>
                      <a:pt x="1" y="751"/>
                      <a:pt x="240" y="928"/>
                      <a:pt x="504" y="928"/>
                    </a:cubicBezTo>
                    <a:cubicBezTo>
                      <a:pt x="534" y="928"/>
                      <a:pt x="564" y="925"/>
                      <a:pt x="594" y="921"/>
                    </a:cubicBezTo>
                    <a:cubicBezTo>
                      <a:pt x="1188" y="829"/>
                      <a:pt x="1188" y="99"/>
                      <a:pt x="594" y="8"/>
                    </a:cubicBezTo>
                    <a:cubicBezTo>
                      <a:pt x="561" y="3"/>
                      <a:pt x="528" y="0"/>
                      <a:pt x="4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5" name="Google Shape;4660;p60"/>
              <p:cNvSpPr/>
              <p:nvPr/>
            </p:nvSpPr>
            <p:spPr>
              <a:xfrm>
                <a:off x="3131274" y="3910309"/>
                <a:ext cx="42227" cy="41150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758" extrusionOk="0">
                    <a:moveTo>
                      <a:pt x="914" y="0"/>
                    </a:moveTo>
                    <a:cubicBezTo>
                      <a:pt x="434" y="0"/>
                      <a:pt x="1" y="411"/>
                      <a:pt x="23" y="891"/>
                    </a:cubicBezTo>
                    <a:cubicBezTo>
                      <a:pt x="46" y="1370"/>
                      <a:pt x="411" y="1758"/>
                      <a:pt x="914" y="1758"/>
                    </a:cubicBezTo>
                    <a:cubicBezTo>
                      <a:pt x="1370" y="1758"/>
                      <a:pt x="1804" y="1370"/>
                      <a:pt x="1781" y="891"/>
                    </a:cubicBezTo>
                    <a:cubicBezTo>
                      <a:pt x="1758" y="411"/>
                      <a:pt x="1393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6" name="Google Shape;4661;p60"/>
              <p:cNvSpPr/>
              <p:nvPr/>
            </p:nvSpPr>
            <p:spPr>
              <a:xfrm>
                <a:off x="3042329" y="3945045"/>
                <a:ext cx="12827" cy="11236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80" extrusionOk="0">
                    <a:moveTo>
                      <a:pt x="274" y="0"/>
                    </a:moveTo>
                    <a:cubicBezTo>
                      <a:pt x="194" y="0"/>
                      <a:pt x="114" y="46"/>
                      <a:pt x="80" y="137"/>
                    </a:cubicBezTo>
                    <a:cubicBezTo>
                      <a:pt x="80" y="160"/>
                      <a:pt x="80" y="183"/>
                      <a:pt x="57" y="205"/>
                    </a:cubicBezTo>
                    <a:cubicBezTo>
                      <a:pt x="0" y="388"/>
                      <a:pt x="137" y="479"/>
                      <a:pt x="274" y="479"/>
                    </a:cubicBezTo>
                    <a:cubicBezTo>
                      <a:pt x="411" y="479"/>
                      <a:pt x="548" y="388"/>
                      <a:pt x="491" y="205"/>
                    </a:cubicBezTo>
                    <a:cubicBezTo>
                      <a:pt x="468" y="183"/>
                      <a:pt x="468" y="160"/>
                      <a:pt x="468" y="137"/>
                    </a:cubicBezTo>
                    <a:cubicBezTo>
                      <a:pt x="434" y="46"/>
                      <a:pt x="354" y="0"/>
                      <a:pt x="2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7" name="Google Shape;4662;p60"/>
              <p:cNvSpPr/>
              <p:nvPr/>
            </p:nvSpPr>
            <p:spPr>
              <a:xfrm>
                <a:off x="3162265" y="4016224"/>
                <a:ext cx="19264" cy="1664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711" extrusionOk="0">
                    <a:moveTo>
                      <a:pt x="366" y="0"/>
                    </a:moveTo>
                    <a:cubicBezTo>
                      <a:pt x="173" y="0"/>
                      <a:pt x="0" y="134"/>
                      <a:pt x="0" y="360"/>
                    </a:cubicBezTo>
                    <a:cubicBezTo>
                      <a:pt x="0" y="590"/>
                      <a:pt x="179" y="710"/>
                      <a:pt x="376" y="710"/>
                    </a:cubicBezTo>
                    <a:cubicBezTo>
                      <a:pt x="433" y="710"/>
                      <a:pt x="492" y="700"/>
                      <a:pt x="548" y="680"/>
                    </a:cubicBezTo>
                    <a:cubicBezTo>
                      <a:pt x="571" y="657"/>
                      <a:pt x="594" y="657"/>
                      <a:pt x="617" y="634"/>
                    </a:cubicBezTo>
                    <a:cubicBezTo>
                      <a:pt x="822" y="543"/>
                      <a:pt x="822" y="155"/>
                      <a:pt x="617" y="63"/>
                    </a:cubicBezTo>
                    <a:cubicBezTo>
                      <a:pt x="594" y="63"/>
                      <a:pt x="571" y="40"/>
                      <a:pt x="548" y="40"/>
                    </a:cubicBezTo>
                    <a:cubicBezTo>
                      <a:pt x="489" y="13"/>
                      <a:pt x="426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8" name="Google Shape;4663;p60"/>
              <p:cNvSpPr/>
              <p:nvPr/>
            </p:nvSpPr>
            <p:spPr>
              <a:xfrm>
                <a:off x="3129144" y="3828574"/>
                <a:ext cx="18188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594" extrusionOk="0">
                    <a:moveTo>
                      <a:pt x="388" y="0"/>
                    </a:moveTo>
                    <a:cubicBezTo>
                      <a:pt x="0" y="0"/>
                      <a:pt x="0" y="594"/>
                      <a:pt x="388" y="594"/>
                    </a:cubicBezTo>
                    <a:cubicBezTo>
                      <a:pt x="776" y="594"/>
                      <a:pt x="776" y="0"/>
                      <a:pt x="3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9" name="Google Shape;4664;p60"/>
              <p:cNvSpPr/>
              <p:nvPr/>
            </p:nvSpPr>
            <p:spPr>
              <a:xfrm>
                <a:off x="3158520" y="3696232"/>
                <a:ext cx="16455" cy="1273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44" extrusionOk="0">
                    <a:moveTo>
                      <a:pt x="287" y="0"/>
                    </a:moveTo>
                    <a:cubicBezTo>
                      <a:pt x="211" y="0"/>
                      <a:pt x="134" y="33"/>
                      <a:pt x="69" y="108"/>
                    </a:cubicBezTo>
                    <a:cubicBezTo>
                      <a:pt x="1" y="176"/>
                      <a:pt x="1" y="290"/>
                      <a:pt x="92" y="336"/>
                    </a:cubicBezTo>
                    <a:cubicBezTo>
                      <a:pt x="95" y="339"/>
                      <a:pt x="99" y="343"/>
                      <a:pt x="104" y="346"/>
                    </a:cubicBezTo>
                    <a:lnTo>
                      <a:pt x="104" y="346"/>
                    </a:lnTo>
                    <a:cubicBezTo>
                      <a:pt x="108" y="485"/>
                      <a:pt x="206" y="543"/>
                      <a:pt x="315" y="543"/>
                    </a:cubicBezTo>
                    <a:cubicBezTo>
                      <a:pt x="494" y="543"/>
                      <a:pt x="703" y="386"/>
                      <a:pt x="571" y="176"/>
                    </a:cubicBezTo>
                    <a:cubicBezTo>
                      <a:pt x="504" y="68"/>
                      <a:pt x="397" y="0"/>
                      <a:pt x="2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0" name="Google Shape;4665;p60"/>
              <p:cNvSpPr/>
              <p:nvPr/>
            </p:nvSpPr>
            <p:spPr>
              <a:xfrm>
                <a:off x="3062272" y="3773919"/>
                <a:ext cx="9714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424" extrusionOk="0">
                    <a:moveTo>
                      <a:pt x="283" y="0"/>
                    </a:moveTo>
                    <a:cubicBezTo>
                      <a:pt x="240" y="0"/>
                      <a:pt x="197" y="24"/>
                      <a:pt x="187" y="75"/>
                    </a:cubicBezTo>
                    <a:cubicBezTo>
                      <a:pt x="164" y="98"/>
                      <a:pt x="141" y="144"/>
                      <a:pt x="141" y="167"/>
                    </a:cubicBezTo>
                    <a:cubicBezTo>
                      <a:pt x="0" y="255"/>
                      <a:pt x="104" y="424"/>
                      <a:pt x="210" y="424"/>
                    </a:cubicBezTo>
                    <a:cubicBezTo>
                      <a:pt x="242" y="424"/>
                      <a:pt x="275" y="409"/>
                      <a:pt x="301" y="372"/>
                    </a:cubicBezTo>
                    <a:cubicBezTo>
                      <a:pt x="369" y="304"/>
                      <a:pt x="415" y="212"/>
                      <a:pt x="392" y="98"/>
                    </a:cubicBezTo>
                    <a:cubicBezTo>
                      <a:pt x="392" y="36"/>
                      <a:pt x="337" y="0"/>
                      <a:pt x="2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1" name="Google Shape;4666;p60"/>
              <p:cNvSpPr/>
              <p:nvPr/>
            </p:nvSpPr>
            <p:spPr>
              <a:xfrm>
                <a:off x="2937866" y="3656137"/>
                <a:ext cx="10182" cy="1109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74" extrusionOk="0">
                    <a:moveTo>
                      <a:pt x="218" y="0"/>
                    </a:moveTo>
                    <a:cubicBezTo>
                      <a:pt x="161" y="0"/>
                      <a:pt x="103" y="29"/>
                      <a:pt x="69" y="86"/>
                    </a:cubicBezTo>
                    <a:cubicBezTo>
                      <a:pt x="24" y="177"/>
                      <a:pt x="1" y="246"/>
                      <a:pt x="24" y="337"/>
                    </a:cubicBezTo>
                    <a:cubicBezTo>
                      <a:pt x="58" y="428"/>
                      <a:pt x="138" y="474"/>
                      <a:pt x="218" y="474"/>
                    </a:cubicBezTo>
                    <a:cubicBezTo>
                      <a:pt x="297" y="474"/>
                      <a:pt x="377" y="428"/>
                      <a:pt x="412" y="337"/>
                    </a:cubicBezTo>
                    <a:cubicBezTo>
                      <a:pt x="434" y="246"/>
                      <a:pt x="412" y="177"/>
                      <a:pt x="366" y="86"/>
                    </a:cubicBezTo>
                    <a:cubicBezTo>
                      <a:pt x="332" y="29"/>
                      <a:pt x="275" y="0"/>
                      <a:pt x="2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2" name="Google Shape;4667;p60"/>
              <p:cNvSpPr/>
              <p:nvPr/>
            </p:nvSpPr>
            <p:spPr>
              <a:xfrm>
                <a:off x="2785068" y="3908086"/>
                <a:ext cx="12312" cy="9269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96" extrusionOk="0">
                    <a:moveTo>
                      <a:pt x="316" y="1"/>
                    </a:moveTo>
                    <a:cubicBezTo>
                      <a:pt x="279" y="1"/>
                      <a:pt x="241" y="9"/>
                      <a:pt x="206" y="27"/>
                    </a:cubicBezTo>
                    <a:cubicBezTo>
                      <a:pt x="160" y="50"/>
                      <a:pt x="115" y="73"/>
                      <a:pt x="69" y="95"/>
                    </a:cubicBezTo>
                    <a:cubicBezTo>
                      <a:pt x="1" y="118"/>
                      <a:pt x="1" y="278"/>
                      <a:pt x="69" y="301"/>
                    </a:cubicBezTo>
                    <a:cubicBezTo>
                      <a:pt x="115" y="324"/>
                      <a:pt x="160" y="346"/>
                      <a:pt x="206" y="369"/>
                    </a:cubicBezTo>
                    <a:cubicBezTo>
                      <a:pt x="242" y="387"/>
                      <a:pt x="281" y="396"/>
                      <a:pt x="319" y="396"/>
                    </a:cubicBezTo>
                    <a:cubicBezTo>
                      <a:pt x="426" y="396"/>
                      <a:pt x="526" y="328"/>
                      <a:pt x="526" y="210"/>
                    </a:cubicBezTo>
                    <a:cubicBezTo>
                      <a:pt x="526" y="74"/>
                      <a:pt x="424" y="1"/>
                      <a:pt x="3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3" name="Google Shape;4668;p60"/>
              <p:cNvSpPr/>
              <p:nvPr/>
            </p:nvSpPr>
            <p:spPr>
              <a:xfrm>
                <a:off x="2853602" y="4018237"/>
                <a:ext cx="14302" cy="1154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493" extrusionOk="0">
                    <a:moveTo>
                      <a:pt x="428" y="0"/>
                    </a:moveTo>
                    <a:cubicBezTo>
                      <a:pt x="337" y="23"/>
                      <a:pt x="291" y="23"/>
                      <a:pt x="223" y="69"/>
                    </a:cubicBezTo>
                    <a:cubicBezTo>
                      <a:pt x="0" y="223"/>
                      <a:pt x="176" y="492"/>
                      <a:pt x="364" y="492"/>
                    </a:cubicBezTo>
                    <a:cubicBezTo>
                      <a:pt x="427" y="492"/>
                      <a:pt x="491" y="462"/>
                      <a:pt x="542" y="388"/>
                    </a:cubicBezTo>
                    <a:cubicBezTo>
                      <a:pt x="588" y="320"/>
                      <a:pt x="611" y="274"/>
                      <a:pt x="611" y="183"/>
                    </a:cubicBezTo>
                    <a:cubicBezTo>
                      <a:pt x="611" y="91"/>
                      <a:pt x="519" y="0"/>
                      <a:pt x="4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4" name="Google Shape;4669;p60"/>
              <p:cNvSpPr/>
              <p:nvPr/>
            </p:nvSpPr>
            <p:spPr>
              <a:xfrm>
                <a:off x="2959774" y="4024112"/>
                <a:ext cx="6975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9" extrusionOk="0">
                    <a:moveTo>
                      <a:pt x="160" y="0"/>
                    </a:moveTo>
                    <a:cubicBezTo>
                      <a:pt x="1" y="0"/>
                      <a:pt x="1" y="228"/>
                      <a:pt x="160" y="228"/>
                    </a:cubicBezTo>
                    <a:cubicBezTo>
                      <a:pt x="297" y="228"/>
                      <a:pt x="297" y="0"/>
                      <a:pt x="1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5" name="Google Shape;4670;p60"/>
              <p:cNvSpPr/>
              <p:nvPr/>
            </p:nvSpPr>
            <p:spPr>
              <a:xfrm>
                <a:off x="3022293" y="4126119"/>
                <a:ext cx="6812" cy="435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86" extrusionOk="0">
                    <a:moveTo>
                      <a:pt x="179" y="0"/>
                    </a:moveTo>
                    <a:cubicBezTo>
                      <a:pt x="173" y="0"/>
                      <a:pt x="166" y="1"/>
                      <a:pt x="160" y="2"/>
                    </a:cubicBezTo>
                    <a:cubicBezTo>
                      <a:pt x="114" y="25"/>
                      <a:pt x="91" y="25"/>
                      <a:pt x="69" y="25"/>
                    </a:cubicBezTo>
                    <a:cubicBezTo>
                      <a:pt x="0" y="47"/>
                      <a:pt x="0" y="139"/>
                      <a:pt x="69" y="162"/>
                    </a:cubicBezTo>
                    <a:lnTo>
                      <a:pt x="160" y="184"/>
                    </a:lnTo>
                    <a:cubicBezTo>
                      <a:pt x="166" y="185"/>
                      <a:pt x="173" y="186"/>
                      <a:pt x="179" y="186"/>
                    </a:cubicBezTo>
                    <a:cubicBezTo>
                      <a:pt x="291" y="186"/>
                      <a:pt x="291" y="0"/>
                      <a:pt x="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6" name="Google Shape;4671;p60"/>
              <p:cNvSpPr/>
              <p:nvPr/>
            </p:nvSpPr>
            <p:spPr>
              <a:xfrm>
                <a:off x="3000923" y="4222858"/>
                <a:ext cx="26731" cy="26731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142" extrusionOk="0">
                    <a:moveTo>
                      <a:pt x="571" y="0"/>
                    </a:moveTo>
                    <a:cubicBezTo>
                      <a:pt x="251" y="0"/>
                      <a:pt x="0" y="251"/>
                      <a:pt x="0" y="571"/>
                    </a:cubicBezTo>
                    <a:cubicBezTo>
                      <a:pt x="0" y="868"/>
                      <a:pt x="251" y="1141"/>
                      <a:pt x="571" y="1141"/>
                    </a:cubicBezTo>
                    <a:cubicBezTo>
                      <a:pt x="868" y="1141"/>
                      <a:pt x="1141" y="868"/>
                      <a:pt x="1141" y="571"/>
                    </a:cubicBezTo>
                    <a:cubicBezTo>
                      <a:pt x="1141" y="251"/>
                      <a:pt x="868" y="0"/>
                      <a:pt x="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7" name="Google Shape;4672;p60"/>
              <p:cNvSpPr/>
              <p:nvPr/>
            </p:nvSpPr>
            <p:spPr>
              <a:xfrm>
                <a:off x="3153721" y="4272012"/>
                <a:ext cx="20318" cy="16502"/>
              </a:xfrm>
              <a:custGeom>
                <a:avLst/>
                <a:gdLst/>
                <a:ahLst/>
                <a:cxnLst/>
                <a:rect l="l" t="t" r="r" b="b"/>
                <a:pathLst>
                  <a:path w="868" h="705" extrusionOk="0">
                    <a:moveTo>
                      <a:pt x="251" y="0"/>
                    </a:moveTo>
                    <a:cubicBezTo>
                      <a:pt x="91" y="23"/>
                      <a:pt x="0" y="183"/>
                      <a:pt x="69" y="320"/>
                    </a:cubicBezTo>
                    <a:cubicBezTo>
                      <a:pt x="114" y="388"/>
                      <a:pt x="137" y="479"/>
                      <a:pt x="183" y="548"/>
                    </a:cubicBezTo>
                    <a:cubicBezTo>
                      <a:pt x="230" y="654"/>
                      <a:pt x="337" y="705"/>
                      <a:pt x="449" y="705"/>
                    </a:cubicBezTo>
                    <a:cubicBezTo>
                      <a:pt x="555" y="705"/>
                      <a:pt x="664" y="659"/>
                      <a:pt x="731" y="571"/>
                    </a:cubicBezTo>
                    <a:cubicBezTo>
                      <a:pt x="868" y="411"/>
                      <a:pt x="776" y="114"/>
                      <a:pt x="548" y="46"/>
                    </a:cubicBezTo>
                    <a:cubicBezTo>
                      <a:pt x="457" y="46"/>
                      <a:pt x="365" y="0"/>
                      <a:pt x="2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8" name="Google Shape;4673;p60"/>
              <p:cNvSpPr/>
              <p:nvPr/>
            </p:nvSpPr>
            <p:spPr>
              <a:xfrm>
                <a:off x="3175092" y="4217685"/>
                <a:ext cx="13904" cy="12266"/>
              </a:xfrm>
              <a:custGeom>
                <a:avLst/>
                <a:gdLst/>
                <a:ahLst/>
                <a:cxnLst/>
                <a:rect l="l" t="t" r="r" b="b"/>
                <a:pathLst>
                  <a:path w="594" h="524" extrusionOk="0">
                    <a:moveTo>
                      <a:pt x="325" y="0"/>
                    </a:moveTo>
                    <a:cubicBezTo>
                      <a:pt x="284" y="0"/>
                      <a:pt x="243" y="12"/>
                      <a:pt x="206" y="39"/>
                    </a:cubicBezTo>
                    <a:cubicBezTo>
                      <a:pt x="160" y="84"/>
                      <a:pt x="137" y="107"/>
                      <a:pt x="91" y="130"/>
                    </a:cubicBezTo>
                    <a:cubicBezTo>
                      <a:pt x="0" y="198"/>
                      <a:pt x="0" y="312"/>
                      <a:pt x="91" y="381"/>
                    </a:cubicBezTo>
                    <a:cubicBezTo>
                      <a:pt x="137" y="427"/>
                      <a:pt x="160" y="449"/>
                      <a:pt x="206" y="472"/>
                    </a:cubicBezTo>
                    <a:cubicBezTo>
                      <a:pt x="248" y="508"/>
                      <a:pt x="294" y="524"/>
                      <a:pt x="340" y="524"/>
                    </a:cubicBezTo>
                    <a:cubicBezTo>
                      <a:pt x="470" y="524"/>
                      <a:pt x="594" y="401"/>
                      <a:pt x="594" y="267"/>
                    </a:cubicBezTo>
                    <a:cubicBezTo>
                      <a:pt x="594" y="127"/>
                      <a:pt x="459" y="0"/>
                      <a:pt x="3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9" name="Google Shape;4674;p60"/>
              <p:cNvSpPr/>
              <p:nvPr/>
            </p:nvSpPr>
            <p:spPr>
              <a:xfrm>
                <a:off x="3000385" y="4305132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20" y="0"/>
                    </a:moveTo>
                    <a:cubicBezTo>
                      <a:pt x="0" y="0"/>
                      <a:pt x="0" y="525"/>
                      <a:pt x="320" y="525"/>
                    </a:cubicBezTo>
                    <a:cubicBezTo>
                      <a:pt x="662" y="525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0" name="Google Shape;4675;p60"/>
              <p:cNvSpPr/>
              <p:nvPr/>
            </p:nvSpPr>
            <p:spPr>
              <a:xfrm>
                <a:off x="2834221" y="4292048"/>
                <a:ext cx="26216" cy="21114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902" extrusionOk="0">
                    <a:moveTo>
                      <a:pt x="560" y="0"/>
                    </a:moveTo>
                    <a:cubicBezTo>
                      <a:pt x="463" y="0"/>
                      <a:pt x="366" y="34"/>
                      <a:pt x="297" y="103"/>
                    </a:cubicBezTo>
                    <a:lnTo>
                      <a:pt x="252" y="171"/>
                    </a:lnTo>
                    <a:cubicBezTo>
                      <a:pt x="1" y="445"/>
                      <a:pt x="160" y="902"/>
                      <a:pt x="571" y="902"/>
                    </a:cubicBezTo>
                    <a:cubicBezTo>
                      <a:pt x="959" y="902"/>
                      <a:pt x="1119" y="445"/>
                      <a:pt x="868" y="171"/>
                    </a:cubicBezTo>
                    <a:cubicBezTo>
                      <a:pt x="845" y="148"/>
                      <a:pt x="845" y="126"/>
                      <a:pt x="822" y="103"/>
                    </a:cubicBezTo>
                    <a:cubicBezTo>
                      <a:pt x="754" y="34"/>
                      <a:pt x="657" y="0"/>
                      <a:pt x="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1" name="Google Shape;4676;p60"/>
              <p:cNvSpPr/>
              <p:nvPr/>
            </p:nvSpPr>
            <p:spPr>
              <a:xfrm>
                <a:off x="2896740" y="4222858"/>
                <a:ext cx="24063" cy="18188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777" extrusionOk="0">
                    <a:moveTo>
                      <a:pt x="502" y="0"/>
                    </a:moveTo>
                    <a:cubicBezTo>
                      <a:pt x="0" y="0"/>
                      <a:pt x="0" y="776"/>
                      <a:pt x="502" y="776"/>
                    </a:cubicBezTo>
                    <a:cubicBezTo>
                      <a:pt x="616" y="776"/>
                      <a:pt x="708" y="753"/>
                      <a:pt x="799" y="708"/>
                    </a:cubicBezTo>
                    <a:cubicBezTo>
                      <a:pt x="1027" y="571"/>
                      <a:pt x="1027" y="206"/>
                      <a:pt x="799" y="69"/>
                    </a:cubicBezTo>
                    <a:cubicBezTo>
                      <a:pt x="708" y="23"/>
                      <a:pt x="616" y="0"/>
                      <a:pt x="5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2" name="Google Shape;4677;p60"/>
              <p:cNvSpPr/>
              <p:nvPr/>
            </p:nvSpPr>
            <p:spPr>
              <a:xfrm>
                <a:off x="2941330" y="4257008"/>
                <a:ext cx="5782" cy="4682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00" extrusionOk="0">
                    <a:moveTo>
                      <a:pt x="158" y="0"/>
                    </a:moveTo>
                    <a:cubicBezTo>
                      <a:pt x="140" y="0"/>
                      <a:pt x="121" y="7"/>
                      <a:pt x="104" y="25"/>
                    </a:cubicBezTo>
                    <a:cubicBezTo>
                      <a:pt x="81" y="48"/>
                      <a:pt x="58" y="70"/>
                      <a:pt x="35" y="116"/>
                    </a:cubicBezTo>
                    <a:cubicBezTo>
                      <a:pt x="0" y="151"/>
                      <a:pt x="33" y="200"/>
                      <a:pt x="70" y="200"/>
                    </a:cubicBezTo>
                    <a:cubicBezTo>
                      <a:pt x="81" y="200"/>
                      <a:pt x="93" y="195"/>
                      <a:pt x="104" y="185"/>
                    </a:cubicBezTo>
                    <a:cubicBezTo>
                      <a:pt x="127" y="162"/>
                      <a:pt x="172" y="139"/>
                      <a:pt x="195" y="93"/>
                    </a:cubicBezTo>
                    <a:cubicBezTo>
                      <a:pt x="246" y="59"/>
                      <a:pt x="209" y="0"/>
                      <a:pt x="1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3" name="Google Shape;4678;p60"/>
              <p:cNvSpPr/>
              <p:nvPr/>
            </p:nvSpPr>
            <p:spPr>
              <a:xfrm>
                <a:off x="2773856" y="4254902"/>
                <a:ext cx="16573" cy="14442"/>
              </a:xfrm>
              <a:custGeom>
                <a:avLst/>
                <a:gdLst/>
                <a:ahLst/>
                <a:cxnLst/>
                <a:rect l="l" t="t" r="r" b="b"/>
                <a:pathLst>
                  <a:path w="708" h="617" extrusionOk="0">
                    <a:moveTo>
                      <a:pt x="366" y="1"/>
                    </a:moveTo>
                    <a:cubicBezTo>
                      <a:pt x="257" y="1"/>
                      <a:pt x="149" y="69"/>
                      <a:pt x="92" y="206"/>
                    </a:cubicBezTo>
                    <a:cubicBezTo>
                      <a:pt x="92" y="229"/>
                      <a:pt x="69" y="229"/>
                      <a:pt x="69" y="252"/>
                    </a:cubicBezTo>
                    <a:cubicBezTo>
                      <a:pt x="0" y="434"/>
                      <a:pt x="183" y="617"/>
                      <a:pt x="366" y="617"/>
                    </a:cubicBezTo>
                    <a:cubicBezTo>
                      <a:pt x="548" y="617"/>
                      <a:pt x="708" y="434"/>
                      <a:pt x="639" y="252"/>
                    </a:cubicBezTo>
                    <a:cubicBezTo>
                      <a:pt x="639" y="229"/>
                      <a:pt x="639" y="229"/>
                      <a:pt x="639" y="206"/>
                    </a:cubicBezTo>
                    <a:cubicBezTo>
                      <a:pt x="582" y="69"/>
                      <a:pt x="474" y="1"/>
                      <a:pt x="3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4" name="Google Shape;4679;p60"/>
              <p:cNvSpPr/>
              <p:nvPr/>
            </p:nvSpPr>
            <p:spPr>
              <a:xfrm>
                <a:off x="2714544" y="4155985"/>
                <a:ext cx="10182" cy="957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09" extrusionOk="0">
                    <a:moveTo>
                      <a:pt x="204" y="1"/>
                    </a:moveTo>
                    <a:cubicBezTo>
                      <a:pt x="100" y="1"/>
                      <a:pt x="1" y="72"/>
                      <a:pt x="1" y="209"/>
                    </a:cubicBezTo>
                    <a:cubicBezTo>
                      <a:pt x="1" y="345"/>
                      <a:pt x="98" y="408"/>
                      <a:pt x="200" y="408"/>
                    </a:cubicBezTo>
                    <a:cubicBezTo>
                      <a:pt x="270" y="408"/>
                      <a:pt x="343" y="379"/>
                      <a:pt x="389" y="324"/>
                    </a:cubicBezTo>
                    <a:cubicBezTo>
                      <a:pt x="389" y="301"/>
                      <a:pt x="412" y="278"/>
                      <a:pt x="412" y="278"/>
                    </a:cubicBezTo>
                    <a:cubicBezTo>
                      <a:pt x="434" y="232"/>
                      <a:pt x="434" y="164"/>
                      <a:pt x="412" y="141"/>
                    </a:cubicBezTo>
                    <a:cubicBezTo>
                      <a:pt x="412" y="118"/>
                      <a:pt x="389" y="118"/>
                      <a:pt x="389" y="95"/>
                    </a:cubicBezTo>
                    <a:cubicBezTo>
                      <a:pt x="343" y="32"/>
                      <a:pt x="273" y="1"/>
                      <a:pt x="2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5" name="Google Shape;4680;p60"/>
              <p:cNvSpPr/>
              <p:nvPr/>
            </p:nvSpPr>
            <p:spPr>
              <a:xfrm>
                <a:off x="2828885" y="4138430"/>
                <a:ext cx="562" cy="23"/>
              </a:xfrm>
              <a:custGeom>
                <a:avLst/>
                <a:gdLst/>
                <a:ahLst/>
                <a:cxnLst/>
                <a:rect l="l" t="t" r="r" b="b"/>
                <a:pathLst>
                  <a:path w="24" h="1" extrusionOk="0">
                    <a:moveTo>
                      <a:pt x="0" y="1"/>
                    </a:moveTo>
                    <a:cubicBezTo>
                      <a:pt x="23" y="1"/>
                      <a:pt x="23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6" name="Google Shape;4681;p60"/>
              <p:cNvSpPr/>
              <p:nvPr/>
            </p:nvSpPr>
            <p:spPr>
              <a:xfrm>
                <a:off x="2560154" y="4252233"/>
                <a:ext cx="21394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9" extrusionOk="0">
                    <a:moveTo>
                      <a:pt x="457" y="1"/>
                    </a:moveTo>
                    <a:cubicBezTo>
                      <a:pt x="0" y="1"/>
                      <a:pt x="0" y="708"/>
                      <a:pt x="457" y="708"/>
                    </a:cubicBezTo>
                    <a:cubicBezTo>
                      <a:pt x="913" y="708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7" name="Google Shape;4682;p60"/>
              <p:cNvSpPr/>
              <p:nvPr/>
            </p:nvSpPr>
            <p:spPr>
              <a:xfrm>
                <a:off x="2586861" y="4326830"/>
                <a:ext cx="32092" cy="26942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151" extrusionOk="0">
                    <a:moveTo>
                      <a:pt x="728" y="0"/>
                    </a:moveTo>
                    <a:cubicBezTo>
                      <a:pt x="531" y="0"/>
                      <a:pt x="333" y="98"/>
                      <a:pt x="229" y="283"/>
                    </a:cubicBezTo>
                    <a:cubicBezTo>
                      <a:pt x="1" y="648"/>
                      <a:pt x="274" y="1150"/>
                      <a:pt x="708" y="1150"/>
                    </a:cubicBezTo>
                    <a:lnTo>
                      <a:pt x="845" y="1150"/>
                    </a:lnTo>
                    <a:cubicBezTo>
                      <a:pt x="1005" y="1150"/>
                      <a:pt x="1142" y="1082"/>
                      <a:pt x="1233" y="945"/>
                    </a:cubicBezTo>
                    <a:cubicBezTo>
                      <a:pt x="1370" y="717"/>
                      <a:pt x="1324" y="488"/>
                      <a:pt x="1210" y="283"/>
                    </a:cubicBezTo>
                    <a:cubicBezTo>
                      <a:pt x="1109" y="92"/>
                      <a:pt x="919" y="0"/>
                      <a:pt x="7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8" name="Google Shape;4683;p60"/>
              <p:cNvSpPr/>
              <p:nvPr/>
            </p:nvSpPr>
            <p:spPr>
              <a:xfrm>
                <a:off x="2525957" y="4280555"/>
                <a:ext cx="562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0" y="0"/>
                    </a:moveTo>
                    <a:cubicBezTo>
                      <a:pt x="0" y="0"/>
                      <a:pt x="0" y="23"/>
                      <a:pt x="0" y="23"/>
                    </a:cubicBezTo>
                    <a:cubicBezTo>
                      <a:pt x="23" y="23"/>
                      <a:pt x="23" y="0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9" name="Google Shape;4684;p60"/>
              <p:cNvSpPr/>
              <p:nvPr/>
            </p:nvSpPr>
            <p:spPr>
              <a:xfrm>
                <a:off x="2606101" y="4204695"/>
                <a:ext cx="6952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9" extrusionOk="0">
                    <a:moveTo>
                      <a:pt x="137" y="0"/>
                    </a:moveTo>
                    <a:cubicBezTo>
                      <a:pt x="0" y="0"/>
                      <a:pt x="0" y="228"/>
                      <a:pt x="137" y="228"/>
                    </a:cubicBezTo>
                    <a:cubicBezTo>
                      <a:pt x="297" y="228"/>
                      <a:pt x="297" y="0"/>
                      <a:pt x="1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0" name="Google Shape;4685;p60"/>
              <p:cNvSpPr/>
              <p:nvPr/>
            </p:nvSpPr>
            <p:spPr>
              <a:xfrm>
                <a:off x="2642428" y="4155798"/>
                <a:ext cx="7233" cy="9784"/>
              </a:xfrm>
              <a:custGeom>
                <a:avLst/>
                <a:gdLst/>
                <a:ahLst/>
                <a:cxnLst/>
                <a:rect l="l" t="t" r="r" b="b"/>
                <a:pathLst>
                  <a:path w="309" h="418" extrusionOk="0">
                    <a:moveTo>
                      <a:pt x="152" y="1"/>
                    </a:moveTo>
                    <a:cubicBezTo>
                      <a:pt x="75" y="1"/>
                      <a:pt x="0" y="58"/>
                      <a:pt x="23" y="172"/>
                    </a:cubicBezTo>
                    <a:lnTo>
                      <a:pt x="46" y="332"/>
                    </a:lnTo>
                    <a:cubicBezTo>
                      <a:pt x="57" y="389"/>
                      <a:pt x="109" y="417"/>
                      <a:pt x="160" y="417"/>
                    </a:cubicBezTo>
                    <a:cubicBezTo>
                      <a:pt x="211" y="417"/>
                      <a:pt x="263" y="389"/>
                      <a:pt x="274" y="332"/>
                    </a:cubicBezTo>
                    <a:lnTo>
                      <a:pt x="297" y="172"/>
                    </a:lnTo>
                    <a:cubicBezTo>
                      <a:pt x="309" y="58"/>
                      <a:pt x="229" y="1"/>
                      <a:pt x="1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1" name="Google Shape;4686;p60"/>
              <p:cNvSpPr/>
              <p:nvPr/>
            </p:nvSpPr>
            <p:spPr>
              <a:xfrm>
                <a:off x="2450096" y="4369758"/>
                <a:ext cx="27270" cy="2551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090" extrusionOk="0">
                    <a:moveTo>
                      <a:pt x="570" y="1"/>
                    </a:moveTo>
                    <a:cubicBezTo>
                      <a:pt x="278" y="1"/>
                      <a:pt x="0" y="205"/>
                      <a:pt x="0" y="549"/>
                    </a:cubicBezTo>
                    <a:cubicBezTo>
                      <a:pt x="0" y="887"/>
                      <a:pt x="268" y="1090"/>
                      <a:pt x="555" y="1090"/>
                    </a:cubicBezTo>
                    <a:cubicBezTo>
                      <a:pt x="695" y="1090"/>
                      <a:pt x="839" y="1042"/>
                      <a:pt x="959" y="937"/>
                    </a:cubicBezTo>
                    <a:lnTo>
                      <a:pt x="982" y="914"/>
                    </a:lnTo>
                    <a:cubicBezTo>
                      <a:pt x="1164" y="732"/>
                      <a:pt x="1164" y="343"/>
                      <a:pt x="982" y="161"/>
                    </a:cubicBezTo>
                    <a:cubicBezTo>
                      <a:pt x="959" y="161"/>
                      <a:pt x="959" y="161"/>
                      <a:pt x="959" y="138"/>
                    </a:cubicBezTo>
                    <a:cubicBezTo>
                      <a:pt x="844" y="44"/>
                      <a:pt x="705" y="1"/>
                      <a:pt x="5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2" name="Google Shape;4687;p60"/>
              <p:cNvSpPr/>
              <p:nvPr/>
            </p:nvSpPr>
            <p:spPr>
              <a:xfrm>
                <a:off x="2347505" y="4290690"/>
                <a:ext cx="27808" cy="20879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892" extrusionOk="0">
                    <a:moveTo>
                      <a:pt x="594" y="1"/>
                    </a:moveTo>
                    <a:cubicBezTo>
                      <a:pt x="1" y="1"/>
                      <a:pt x="1" y="891"/>
                      <a:pt x="594" y="891"/>
                    </a:cubicBezTo>
                    <a:cubicBezTo>
                      <a:pt x="1165" y="891"/>
                      <a:pt x="1188" y="1"/>
                      <a:pt x="5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3" name="Google Shape;4688;p60"/>
              <p:cNvSpPr/>
              <p:nvPr/>
            </p:nvSpPr>
            <p:spPr>
              <a:xfrm>
                <a:off x="2340577" y="4227656"/>
                <a:ext cx="21394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9" extrusionOk="0">
                    <a:moveTo>
                      <a:pt x="457" y="1"/>
                    </a:moveTo>
                    <a:cubicBezTo>
                      <a:pt x="0" y="1"/>
                      <a:pt x="0" y="708"/>
                      <a:pt x="457" y="708"/>
                    </a:cubicBezTo>
                    <a:cubicBezTo>
                      <a:pt x="913" y="708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4" name="Google Shape;4689;p60"/>
              <p:cNvSpPr/>
              <p:nvPr/>
            </p:nvSpPr>
            <p:spPr>
              <a:xfrm>
                <a:off x="2374025" y="4268969"/>
                <a:ext cx="14864" cy="1411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03" extrusionOk="0">
                    <a:moveTo>
                      <a:pt x="326" y="0"/>
                    </a:moveTo>
                    <a:cubicBezTo>
                      <a:pt x="165" y="0"/>
                      <a:pt x="0" y="131"/>
                      <a:pt x="55" y="336"/>
                    </a:cubicBezTo>
                    <a:cubicBezTo>
                      <a:pt x="55" y="358"/>
                      <a:pt x="55" y="381"/>
                      <a:pt x="78" y="404"/>
                    </a:cubicBezTo>
                    <a:cubicBezTo>
                      <a:pt x="105" y="542"/>
                      <a:pt x="207" y="602"/>
                      <a:pt x="313" y="602"/>
                    </a:cubicBezTo>
                    <a:cubicBezTo>
                      <a:pt x="469" y="602"/>
                      <a:pt x="634" y="471"/>
                      <a:pt x="580" y="267"/>
                    </a:cubicBezTo>
                    <a:lnTo>
                      <a:pt x="580" y="199"/>
                    </a:lnTo>
                    <a:cubicBezTo>
                      <a:pt x="543" y="60"/>
                      <a:pt x="435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5" name="Google Shape;4690;p60"/>
              <p:cNvSpPr/>
              <p:nvPr/>
            </p:nvSpPr>
            <p:spPr>
              <a:xfrm>
                <a:off x="2311716" y="4299796"/>
                <a:ext cx="13904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57" extrusionOk="0">
                    <a:moveTo>
                      <a:pt x="297" y="0"/>
                    </a:moveTo>
                    <a:cubicBezTo>
                      <a:pt x="1" y="0"/>
                      <a:pt x="1" y="457"/>
                      <a:pt x="297" y="457"/>
                    </a:cubicBezTo>
                    <a:cubicBezTo>
                      <a:pt x="594" y="457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6" name="Google Shape;4691;p60"/>
              <p:cNvSpPr/>
              <p:nvPr/>
            </p:nvSpPr>
            <p:spPr>
              <a:xfrm>
                <a:off x="2322413" y="4229786"/>
                <a:ext cx="538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3" h="24" extrusionOk="0">
                    <a:moveTo>
                      <a:pt x="23" y="1"/>
                    </a:moveTo>
                    <a:cubicBezTo>
                      <a:pt x="0" y="1"/>
                      <a:pt x="0" y="24"/>
                      <a:pt x="23" y="24"/>
                    </a:cubicBezTo>
                    <a:cubicBezTo>
                      <a:pt x="23" y="2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7" name="Google Shape;4692;p60"/>
              <p:cNvSpPr/>
              <p:nvPr/>
            </p:nvSpPr>
            <p:spPr>
              <a:xfrm>
                <a:off x="2446889" y="4098358"/>
                <a:ext cx="20318" cy="15519"/>
              </a:xfrm>
              <a:custGeom>
                <a:avLst/>
                <a:gdLst/>
                <a:ahLst/>
                <a:cxnLst/>
                <a:rect l="l" t="t" r="r" b="b"/>
                <a:pathLst>
                  <a:path w="868" h="663" extrusionOk="0">
                    <a:moveTo>
                      <a:pt x="434" y="1"/>
                    </a:moveTo>
                    <a:cubicBezTo>
                      <a:pt x="0" y="1"/>
                      <a:pt x="0" y="663"/>
                      <a:pt x="434" y="663"/>
                    </a:cubicBezTo>
                    <a:cubicBezTo>
                      <a:pt x="845" y="663"/>
                      <a:pt x="868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8" name="Google Shape;4693;p60"/>
              <p:cNvSpPr/>
              <p:nvPr/>
            </p:nvSpPr>
            <p:spPr>
              <a:xfrm>
                <a:off x="2202033" y="4305835"/>
                <a:ext cx="18211" cy="13717"/>
              </a:xfrm>
              <a:custGeom>
                <a:avLst/>
                <a:gdLst/>
                <a:ahLst/>
                <a:cxnLst/>
                <a:rect l="l" t="t" r="r" b="b"/>
                <a:pathLst>
                  <a:path w="778" h="586" extrusionOk="0">
                    <a:moveTo>
                      <a:pt x="291" y="1"/>
                    </a:moveTo>
                    <a:cubicBezTo>
                      <a:pt x="94" y="1"/>
                      <a:pt x="0" y="285"/>
                      <a:pt x="121" y="427"/>
                    </a:cubicBezTo>
                    <a:cubicBezTo>
                      <a:pt x="144" y="427"/>
                      <a:pt x="144" y="450"/>
                      <a:pt x="144" y="450"/>
                    </a:cubicBezTo>
                    <a:cubicBezTo>
                      <a:pt x="199" y="546"/>
                      <a:pt x="276" y="585"/>
                      <a:pt x="353" y="585"/>
                    </a:cubicBezTo>
                    <a:cubicBezTo>
                      <a:pt x="566" y="585"/>
                      <a:pt x="778" y="286"/>
                      <a:pt x="509" y="84"/>
                    </a:cubicBezTo>
                    <a:cubicBezTo>
                      <a:pt x="464" y="62"/>
                      <a:pt x="418" y="39"/>
                      <a:pt x="373" y="16"/>
                    </a:cubicBezTo>
                    <a:cubicBezTo>
                      <a:pt x="344" y="5"/>
                      <a:pt x="316" y="1"/>
                      <a:pt x="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9" name="Google Shape;4694;p60"/>
              <p:cNvSpPr/>
              <p:nvPr/>
            </p:nvSpPr>
            <p:spPr>
              <a:xfrm>
                <a:off x="2329341" y="3344525"/>
                <a:ext cx="18726" cy="1551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63" extrusionOk="0">
                    <a:moveTo>
                      <a:pt x="389" y="0"/>
                    </a:moveTo>
                    <a:cubicBezTo>
                      <a:pt x="115" y="0"/>
                      <a:pt x="1" y="343"/>
                      <a:pt x="161" y="548"/>
                    </a:cubicBezTo>
                    <a:cubicBezTo>
                      <a:pt x="183" y="548"/>
                      <a:pt x="183" y="571"/>
                      <a:pt x="206" y="594"/>
                    </a:cubicBezTo>
                    <a:cubicBezTo>
                      <a:pt x="252" y="640"/>
                      <a:pt x="320" y="662"/>
                      <a:pt x="389" y="662"/>
                    </a:cubicBezTo>
                    <a:cubicBezTo>
                      <a:pt x="457" y="662"/>
                      <a:pt x="526" y="640"/>
                      <a:pt x="571" y="594"/>
                    </a:cubicBezTo>
                    <a:cubicBezTo>
                      <a:pt x="594" y="571"/>
                      <a:pt x="594" y="548"/>
                      <a:pt x="617" y="548"/>
                    </a:cubicBezTo>
                    <a:cubicBezTo>
                      <a:pt x="800" y="343"/>
                      <a:pt x="663" y="0"/>
                      <a:pt x="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0" name="Google Shape;4695;p60"/>
              <p:cNvSpPr/>
              <p:nvPr/>
            </p:nvSpPr>
            <p:spPr>
              <a:xfrm>
                <a:off x="2365153" y="3267587"/>
                <a:ext cx="16034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6" extrusionOk="0">
                    <a:moveTo>
                      <a:pt x="342" y="1"/>
                    </a:moveTo>
                    <a:cubicBezTo>
                      <a:pt x="0" y="1"/>
                      <a:pt x="0" y="526"/>
                      <a:pt x="342" y="526"/>
                    </a:cubicBezTo>
                    <a:cubicBezTo>
                      <a:pt x="685" y="526"/>
                      <a:pt x="685" y="1"/>
                      <a:pt x="3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1" name="Google Shape;4696;p60"/>
              <p:cNvSpPr/>
              <p:nvPr/>
            </p:nvSpPr>
            <p:spPr>
              <a:xfrm>
                <a:off x="2399865" y="3322616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6" y="23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2" name="Google Shape;4697;p60"/>
              <p:cNvSpPr/>
              <p:nvPr/>
            </p:nvSpPr>
            <p:spPr>
              <a:xfrm>
                <a:off x="2434062" y="3270794"/>
                <a:ext cx="31015" cy="2406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02" y="1028"/>
                      <a:pt x="1324" y="1"/>
                      <a:pt x="6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3" name="Google Shape;4698;p60"/>
              <p:cNvSpPr/>
              <p:nvPr/>
            </p:nvSpPr>
            <p:spPr>
              <a:xfrm>
                <a:off x="2418029" y="3320486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0"/>
                    </a:moveTo>
                    <a:cubicBezTo>
                      <a:pt x="1" y="0"/>
                      <a:pt x="1" y="525"/>
                      <a:pt x="343" y="525"/>
                    </a:cubicBezTo>
                    <a:cubicBezTo>
                      <a:pt x="663" y="525"/>
                      <a:pt x="663" y="0"/>
                      <a:pt x="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4" name="Google Shape;4699;p60"/>
              <p:cNvSpPr/>
              <p:nvPr/>
            </p:nvSpPr>
            <p:spPr>
              <a:xfrm>
                <a:off x="2399865" y="3371770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6" y="23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5" name="Google Shape;4700;p60"/>
              <p:cNvSpPr/>
              <p:nvPr/>
            </p:nvSpPr>
            <p:spPr>
              <a:xfrm>
                <a:off x="2283933" y="3287132"/>
                <a:ext cx="14981" cy="13366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71" extrusionOk="0">
                    <a:moveTo>
                      <a:pt x="292" y="1"/>
                    </a:moveTo>
                    <a:cubicBezTo>
                      <a:pt x="267" y="1"/>
                      <a:pt x="239" y="3"/>
                      <a:pt x="206" y="10"/>
                    </a:cubicBezTo>
                    <a:cubicBezTo>
                      <a:pt x="92" y="79"/>
                      <a:pt x="1" y="216"/>
                      <a:pt x="46" y="353"/>
                    </a:cubicBezTo>
                    <a:cubicBezTo>
                      <a:pt x="80" y="486"/>
                      <a:pt x="199" y="571"/>
                      <a:pt x="323" y="571"/>
                    </a:cubicBezTo>
                    <a:cubicBezTo>
                      <a:pt x="368" y="571"/>
                      <a:pt x="414" y="560"/>
                      <a:pt x="457" y="535"/>
                    </a:cubicBezTo>
                    <a:cubicBezTo>
                      <a:pt x="617" y="421"/>
                      <a:pt x="640" y="147"/>
                      <a:pt x="457" y="33"/>
                    </a:cubicBezTo>
                    <a:cubicBezTo>
                      <a:pt x="393" y="17"/>
                      <a:pt x="351" y="1"/>
                      <a:pt x="2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6" name="Google Shape;4701;p60"/>
              <p:cNvSpPr/>
              <p:nvPr/>
            </p:nvSpPr>
            <p:spPr>
              <a:xfrm>
                <a:off x="2245991" y="3225385"/>
                <a:ext cx="21394" cy="1657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8" extrusionOk="0">
                    <a:moveTo>
                      <a:pt x="457" y="0"/>
                    </a:moveTo>
                    <a:cubicBezTo>
                      <a:pt x="1" y="0"/>
                      <a:pt x="1" y="708"/>
                      <a:pt x="457" y="708"/>
                    </a:cubicBezTo>
                    <a:cubicBezTo>
                      <a:pt x="914" y="708"/>
                      <a:pt x="914" y="0"/>
                      <a:pt x="4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7" name="Google Shape;4702;p60"/>
              <p:cNvSpPr/>
              <p:nvPr/>
            </p:nvSpPr>
            <p:spPr>
              <a:xfrm>
                <a:off x="2253481" y="3334272"/>
                <a:ext cx="14981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81" extrusionOk="0">
                    <a:moveTo>
                      <a:pt x="306" y="0"/>
                    </a:moveTo>
                    <a:cubicBezTo>
                      <a:pt x="152" y="0"/>
                      <a:pt x="1" y="113"/>
                      <a:pt x="1" y="301"/>
                    </a:cubicBezTo>
                    <a:cubicBezTo>
                      <a:pt x="1" y="473"/>
                      <a:pt x="150" y="581"/>
                      <a:pt x="302" y="581"/>
                    </a:cubicBezTo>
                    <a:cubicBezTo>
                      <a:pt x="373" y="581"/>
                      <a:pt x="445" y="558"/>
                      <a:pt x="503" y="507"/>
                    </a:cubicBezTo>
                    <a:cubicBezTo>
                      <a:pt x="503" y="484"/>
                      <a:pt x="526" y="484"/>
                      <a:pt x="548" y="461"/>
                    </a:cubicBezTo>
                    <a:cubicBezTo>
                      <a:pt x="640" y="370"/>
                      <a:pt x="640" y="210"/>
                      <a:pt x="548" y="119"/>
                    </a:cubicBezTo>
                    <a:cubicBezTo>
                      <a:pt x="526" y="96"/>
                      <a:pt x="503" y="96"/>
                      <a:pt x="503" y="73"/>
                    </a:cubicBezTo>
                    <a:cubicBezTo>
                      <a:pt x="446" y="23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8" name="Google Shape;4703;p60"/>
              <p:cNvSpPr/>
              <p:nvPr/>
            </p:nvSpPr>
            <p:spPr>
              <a:xfrm>
                <a:off x="2299966" y="3224308"/>
                <a:ext cx="1077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6" h="24" extrusionOk="0">
                    <a:moveTo>
                      <a:pt x="23" y="1"/>
                    </a:moveTo>
                    <a:cubicBezTo>
                      <a:pt x="0" y="1"/>
                      <a:pt x="0" y="24"/>
                      <a:pt x="23" y="24"/>
                    </a:cubicBezTo>
                    <a:cubicBezTo>
                      <a:pt x="46" y="24"/>
                      <a:pt x="46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9" name="Google Shape;4704;p60"/>
              <p:cNvSpPr/>
              <p:nvPr/>
            </p:nvSpPr>
            <p:spPr>
              <a:xfrm>
                <a:off x="2298889" y="3386188"/>
                <a:ext cx="24601" cy="18726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800" extrusionOk="0">
                    <a:moveTo>
                      <a:pt x="526" y="1"/>
                    </a:moveTo>
                    <a:cubicBezTo>
                      <a:pt x="1" y="1"/>
                      <a:pt x="1" y="800"/>
                      <a:pt x="526" y="800"/>
                    </a:cubicBezTo>
                    <a:cubicBezTo>
                      <a:pt x="1051" y="800"/>
                      <a:pt x="1051" y="1"/>
                      <a:pt x="5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0" name="Google Shape;4705;p60"/>
              <p:cNvSpPr/>
              <p:nvPr/>
            </p:nvSpPr>
            <p:spPr>
              <a:xfrm>
                <a:off x="2201401" y="3252373"/>
                <a:ext cx="8567" cy="842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360" extrusionOk="0">
                    <a:moveTo>
                      <a:pt x="183" y="0"/>
                    </a:moveTo>
                    <a:cubicBezTo>
                      <a:pt x="126" y="0"/>
                      <a:pt x="69" y="34"/>
                      <a:pt x="57" y="103"/>
                    </a:cubicBezTo>
                    <a:cubicBezTo>
                      <a:pt x="34" y="126"/>
                      <a:pt x="34" y="148"/>
                      <a:pt x="34" y="171"/>
                    </a:cubicBezTo>
                    <a:cubicBezTo>
                      <a:pt x="0" y="297"/>
                      <a:pt x="91" y="360"/>
                      <a:pt x="183" y="360"/>
                    </a:cubicBezTo>
                    <a:cubicBezTo>
                      <a:pt x="274" y="360"/>
                      <a:pt x="365" y="297"/>
                      <a:pt x="331" y="171"/>
                    </a:cubicBezTo>
                    <a:cubicBezTo>
                      <a:pt x="331" y="148"/>
                      <a:pt x="331" y="126"/>
                      <a:pt x="308" y="103"/>
                    </a:cubicBezTo>
                    <a:cubicBezTo>
                      <a:pt x="297" y="34"/>
                      <a:pt x="240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1" name="Google Shape;4706;p60"/>
              <p:cNvSpPr/>
              <p:nvPr/>
            </p:nvSpPr>
            <p:spPr>
              <a:xfrm>
                <a:off x="2320798" y="3222717"/>
                <a:ext cx="13904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57" extrusionOk="0">
                    <a:moveTo>
                      <a:pt x="297" y="0"/>
                    </a:moveTo>
                    <a:cubicBezTo>
                      <a:pt x="1" y="0"/>
                      <a:pt x="1" y="457"/>
                      <a:pt x="297" y="457"/>
                    </a:cubicBezTo>
                    <a:cubicBezTo>
                      <a:pt x="594" y="457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2" name="Google Shape;4707;p60"/>
              <p:cNvSpPr/>
              <p:nvPr/>
            </p:nvSpPr>
            <p:spPr>
              <a:xfrm>
                <a:off x="2410562" y="3373385"/>
                <a:ext cx="1077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6" h="46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3" name="Google Shape;4708;p60"/>
              <p:cNvSpPr/>
              <p:nvPr/>
            </p:nvSpPr>
            <p:spPr>
              <a:xfrm>
                <a:off x="2532908" y="3263304"/>
                <a:ext cx="14981" cy="12453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32" extrusionOk="0">
                    <a:moveTo>
                      <a:pt x="320" y="1"/>
                    </a:moveTo>
                    <a:cubicBezTo>
                      <a:pt x="114" y="1"/>
                      <a:pt x="0" y="206"/>
                      <a:pt x="91" y="389"/>
                    </a:cubicBezTo>
                    <a:cubicBezTo>
                      <a:pt x="114" y="389"/>
                      <a:pt x="114" y="412"/>
                      <a:pt x="114" y="412"/>
                    </a:cubicBezTo>
                    <a:cubicBezTo>
                      <a:pt x="160" y="492"/>
                      <a:pt x="246" y="532"/>
                      <a:pt x="331" y="532"/>
                    </a:cubicBezTo>
                    <a:cubicBezTo>
                      <a:pt x="417" y="532"/>
                      <a:pt x="502" y="492"/>
                      <a:pt x="548" y="412"/>
                    </a:cubicBezTo>
                    <a:cubicBezTo>
                      <a:pt x="548" y="412"/>
                      <a:pt x="548" y="389"/>
                      <a:pt x="548" y="389"/>
                    </a:cubicBezTo>
                    <a:cubicBezTo>
                      <a:pt x="639" y="206"/>
                      <a:pt x="525" y="1"/>
                      <a:pt x="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4" name="Google Shape;4709;p60"/>
              <p:cNvSpPr/>
              <p:nvPr/>
            </p:nvSpPr>
            <p:spPr>
              <a:xfrm>
                <a:off x="2574572" y="3329568"/>
                <a:ext cx="110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7" h="46" extrusionOk="0">
                    <a:moveTo>
                      <a:pt x="23" y="0"/>
                    </a:moveTo>
                    <a:cubicBezTo>
                      <a:pt x="1" y="0"/>
                      <a:pt x="1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5" name="Google Shape;4710;p60"/>
              <p:cNvSpPr/>
              <p:nvPr/>
            </p:nvSpPr>
            <p:spPr>
              <a:xfrm>
                <a:off x="2691043" y="3256375"/>
                <a:ext cx="30477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5" extrusionOk="0">
                    <a:moveTo>
                      <a:pt x="640" y="0"/>
                    </a:moveTo>
                    <a:cubicBezTo>
                      <a:pt x="0" y="0"/>
                      <a:pt x="0" y="1005"/>
                      <a:pt x="640" y="1005"/>
                    </a:cubicBezTo>
                    <a:cubicBezTo>
                      <a:pt x="1302" y="1005"/>
                      <a:pt x="1302" y="0"/>
                      <a:pt x="6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6" name="Google Shape;4711;p60"/>
              <p:cNvSpPr/>
              <p:nvPr/>
            </p:nvSpPr>
            <p:spPr>
              <a:xfrm>
                <a:off x="2715082" y="3357188"/>
                <a:ext cx="21933" cy="18679"/>
              </a:xfrm>
              <a:custGeom>
                <a:avLst/>
                <a:gdLst/>
                <a:ahLst/>
                <a:cxnLst/>
                <a:rect l="l" t="t" r="r" b="b"/>
                <a:pathLst>
                  <a:path w="937" h="798" extrusionOk="0">
                    <a:moveTo>
                      <a:pt x="425" y="0"/>
                    </a:moveTo>
                    <a:cubicBezTo>
                      <a:pt x="202" y="0"/>
                      <a:pt x="1" y="170"/>
                      <a:pt x="1" y="395"/>
                    </a:cubicBezTo>
                    <a:cubicBezTo>
                      <a:pt x="1" y="630"/>
                      <a:pt x="185" y="798"/>
                      <a:pt x="396" y="798"/>
                    </a:cubicBezTo>
                    <a:cubicBezTo>
                      <a:pt x="431" y="798"/>
                      <a:pt x="467" y="793"/>
                      <a:pt x="503" y="783"/>
                    </a:cubicBezTo>
                    <a:lnTo>
                      <a:pt x="571" y="783"/>
                    </a:lnTo>
                    <a:cubicBezTo>
                      <a:pt x="936" y="692"/>
                      <a:pt x="936" y="121"/>
                      <a:pt x="571" y="30"/>
                    </a:cubicBezTo>
                    <a:lnTo>
                      <a:pt x="503" y="7"/>
                    </a:lnTo>
                    <a:cubicBezTo>
                      <a:pt x="477" y="3"/>
                      <a:pt x="451" y="0"/>
                      <a:pt x="4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7" name="Google Shape;4712;p60"/>
              <p:cNvSpPr/>
              <p:nvPr/>
            </p:nvSpPr>
            <p:spPr>
              <a:xfrm>
                <a:off x="2598611" y="3325284"/>
                <a:ext cx="21933" cy="17134"/>
              </a:xfrm>
              <a:custGeom>
                <a:avLst/>
                <a:gdLst/>
                <a:ahLst/>
                <a:cxnLst/>
                <a:rect l="l" t="t" r="r" b="b"/>
                <a:pathLst>
                  <a:path w="937" h="732" extrusionOk="0">
                    <a:moveTo>
                      <a:pt x="480" y="1"/>
                    </a:moveTo>
                    <a:cubicBezTo>
                      <a:pt x="1" y="1"/>
                      <a:pt x="1" y="731"/>
                      <a:pt x="480" y="731"/>
                    </a:cubicBezTo>
                    <a:cubicBezTo>
                      <a:pt x="937" y="731"/>
                      <a:pt x="937" y="1"/>
                      <a:pt x="4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8" name="Google Shape;4713;p60"/>
              <p:cNvSpPr/>
              <p:nvPr/>
            </p:nvSpPr>
            <p:spPr>
              <a:xfrm>
                <a:off x="2527548" y="3331698"/>
                <a:ext cx="18726" cy="14981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40" extrusionOk="0">
                    <a:moveTo>
                      <a:pt x="389" y="1"/>
                    </a:moveTo>
                    <a:cubicBezTo>
                      <a:pt x="1" y="1"/>
                      <a:pt x="1" y="640"/>
                      <a:pt x="389" y="640"/>
                    </a:cubicBezTo>
                    <a:cubicBezTo>
                      <a:pt x="800" y="640"/>
                      <a:pt x="800" y="1"/>
                      <a:pt x="3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9" name="Google Shape;4714;p60"/>
              <p:cNvSpPr/>
              <p:nvPr/>
            </p:nvSpPr>
            <p:spPr>
              <a:xfrm>
                <a:off x="2592736" y="3249423"/>
                <a:ext cx="16058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6" extrusionOk="0">
                    <a:moveTo>
                      <a:pt x="343" y="1"/>
                    </a:moveTo>
                    <a:cubicBezTo>
                      <a:pt x="1" y="1"/>
                      <a:pt x="1" y="526"/>
                      <a:pt x="343" y="526"/>
                    </a:cubicBezTo>
                    <a:cubicBezTo>
                      <a:pt x="663" y="526"/>
                      <a:pt x="685" y="1"/>
                      <a:pt x="3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0" name="Google Shape;4715;p60"/>
              <p:cNvSpPr/>
              <p:nvPr/>
            </p:nvSpPr>
            <p:spPr>
              <a:xfrm>
                <a:off x="2476405" y="3226813"/>
                <a:ext cx="13483" cy="10112"/>
              </a:xfrm>
              <a:custGeom>
                <a:avLst/>
                <a:gdLst/>
                <a:ahLst/>
                <a:cxnLst/>
                <a:rect l="l" t="t" r="r" b="b"/>
                <a:pathLst>
                  <a:path w="576" h="432" extrusionOk="0">
                    <a:moveTo>
                      <a:pt x="332" y="0"/>
                    </a:moveTo>
                    <a:cubicBezTo>
                      <a:pt x="298" y="0"/>
                      <a:pt x="261" y="9"/>
                      <a:pt x="223" y="31"/>
                    </a:cubicBezTo>
                    <a:cubicBezTo>
                      <a:pt x="1" y="167"/>
                      <a:pt x="188" y="432"/>
                      <a:pt x="363" y="432"/>
                    </a:cubicBezTo>
                    <a:cubicBezTo>
                      <a:pt x="422" y="432"/>
                      <a:pt x="479" y="402"/>
                      <a:pt x="520" y="327"/>
                    </a:cubicBezTo>
                    <a:cubicBezTo>
                      <a:pt x="575" y="179"/>
                      <a:pt x="480" y="0"/>
                      <a:pt x="3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1" name="Google Shape;4716;p60"/>
              <p:cNvSpPr/>
              <p:nvPr/>
            </p:nvSpPr>
            <p:spPr>
              <a:xfrm>
                <a:off x="2657385" y="3387803"/>
                <a:ext cx="25140" cy="19779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845" extrusionOk="0">
                    <a:moveTo>
                      <a:pt x="525" y="0"/>
                    </a:moveTo>
                    <a:cubicBezTo>
                      <a:pt x="0" y="0"/>
                      <a:pt x="0" y="845"/>
                      <a:pt x="525" y="845"/>
                    </a:cubicBezTo>
                    <a:cubicBezTo>
                      <a:pt x="1073" y="845"/>
                      <a:pt x="1073" y="0"/>
                      <a:pt x="5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2" name="Google Shape;4717;p60"/>
              <p:cNvSpPr/>
              <p:nvPr/>
            </p:nvSpPr>
            <p:spPr>
              <a:xfrm>
                <a:off x="2780269" y="3423990"/>
                <a:ext cx="17649" cy="16338"/>
              </a:xfrm>
              <a:custGeom>
                <a:avLst/>
                <a:gdLst/>
                <a:ahLst/>
                <a:cxnLst/>
                <a:rect l="l" t="t" r="r" b="b"/>
                <a:pathLst>
                  <a:path w="754" h="698" extrusionOk="0">
                    <a:moveTo>
                      <a:pt x="408" y="0"/>
                    </a:moveTo>
                    <a:cubicBezTo>
                      <a:pt x="323" y="0"/>
                      <a:pt x="234" y="31"/>
                      <a:pt x="160" y="98"/>
                    </a:cubicBezTo>
                    <a:cubicBezTo>
                      <a:pt x="137" y="121"/>
                      <a:pt x="114" y="143"/>
                      <a:pt x="92" y="166"/>
                    </a:cubicBezTo>
                    <a:cubicBezTo>
                      <a:pt x="0" y="257"/>
                      <a:pt x="0" y="440"/>
                      <a:pt x="92" y="531"/>
                    </a:cubicBezTo>
                    <a:cubicBezTo>
                      <a:pt x="114" y="554"/>
                      <a:pt x="137" y="577"/>
                      <a:pt x="160" y="600"/>
                    </a:cubicBezTo>
                    <a:cubicBezTo>
                      <a:pt x="234" y="667"/>
                      <a:pt x="323" y="697"/>
                      <a:pt x="408" y="697"/>
                    </a:cubicBezTo>
                    <a:cubicBezTo>
                      <a:pt x="587" y="697"/>
                      <a:pt x="754" y="565"/>
                      <a:pt x="754" y="349"/>
                    </a:cubicBezTo>
                    <a:cubicBezTo>
                      <a:pt x="754" y="133"/>
                      <a:pt x="587" y="0"/>
                      <a:pt x="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3" name="Google Shape;4718;p60"/>
              <p:cNvSpPr/>
              <p:nvPr/>
            </p:nvSpPr>
            <p:spPr>
              <a:xfrm>
                <a:off x="2831015" y="3344525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0"/>
                    </a:moveTo>
                    <a:cubicBezTo>
                      <a:pt x="1" y="0"/>
                      <a:pt x="1" y="23"/>
                      <a:pt x="24" y="23"/>
                    </a:cubicBezTo>
                    <a:cubicBezTo>
                      <a:pt x="46" y="23"/>
                      <a:pt x="46" y="0"/>
                      <a:pt x="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4" name="Google Shape;4719;p60"/>
              <p:cNvSpPr/>
              <p:nvPr/>
            </p:nvSpPr>
            <p:spPr>
              <a:xfrm>
                <a:off x="2754077" y="3313534"/>
                <a:ext cx="9644" cy="7514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21" extrusionOk="0">
                    <a:moveTo>
                      <a:pt x="206" y="1"/>
                    </a:moveTo>
                    <a:cubicBezTo>
                      <a:pt x="1" y="1"/>
                      <a:pt x="1" y="320"/>
                      <a:pt x="206" y="320"/>
                    </a:cubicBezTo>
                    <a:cubicBezTo>
                      <a:pt x="412" y="320"/>
                      <a:pt x="412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5" name="Google Shape;4720;p60"/>
              <p:cNvSpPr/>
              <p:nvPr/>
            </p:nvSpPr>
            <p:spPr>
              <a:xfrm>
                <a:off x="2817135" y="3343986"/>
                <a:ext cx="25655" cy="19803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846" extrusionOk="0">
                    <a:moveTo>
                      <a:pt x="548" y="1"/>
                    </a:moveTo>
                    <a:cubicBezTo>
                      <a:pt x="0" y="1"/>
                      <a:pt x="0" y="845"/>
                      <a:pt x="548" y="845"/>
                    </a:cubicBezTo>
                    <a:cubicBezTo>
                      <a:pt x="1096" y="845"/>
                      <a:pt x="1096" y="1"/>
                      <a:pt x="5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6" name="Google Shape;4721;p60"/>
              <p:cNvSpPr/>
              <p:nvPr/>
            </p:nvSpPr>
            <p:spPr>
              <a:xfrm>
                <a:off x="2910667" y="3287834"/>
                <a:ext cx="19218" cy="15496"/>
              </a:xfrm>
              <a:custGeom>
                <a:avLst/>
                <a:gdLst/>
                <a:ahLst/>
                <a:cxnLst/>
                <a:rect l="l" t="t" r="r" b="b"/>
                <a:pathLst>
                  <a:path w="821" h="662" extrusionOk="0">
                    <a:moveTo>
                      <a:pt x="265" y="0"/>
                    </a:moveTo>
                    <a:cubicBezTo>
                      <a:pt x="136" y="0"/>
                      <a:pt x="0" y="127"/>
                      <a:pt x="21" y="254"/>
                    </a:cubicBezTo>
                    <a:cubicBezTo>
                      <a:pt x="21" y="277"/>
                      <a:pt x="21" y="300"/>
                      <a:pt x="21" y="323"/>
                    </a:cubicBezTo>
                    <a:cubicBezTo>
                      <a:pt x="54" y="515"/>
                      <a:pt x="220" y="662"/>
                      <a:pt x="388" y="662"/>
                    </a:cubicBezTo>
                    <a:cubicBezTo>
                      <a:pt x="459" y="662"/>
                      <a:pt x="531" y="635"/>
                      <a:pt x="592" y="574"/>
                    </a:cubicBezTo>
                    <a:cubicBezTo>
                      <a:pt x="820" y="345"/>
                      <a:pt x="638" y="26"/>
                      <a:pt x="364" y="3"/>
                    </a:cubicBezTo>
                    <a:lnTo>
                      <a:pt x="295" y="3"/>
                    </a:lnTo>
                    <a:cubicBezTo>
                      <a:pt x="285" y="1"/>
                      <a:pt x="275" y="0"/>
                      <a:pt x="2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7" name="Google Shape;4722;p60"/>
              <p:cNvSpPr/>
              <p:nvPr/>
            </p:nvSpPr>
            <p:spPr>
              <a:xfrm>
                <a:off x="2778654" y="3338650"/>
                <a:ext cx="110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7" h="46" extrusionOk="0">
                    <a:moveTo>
                      <a:pt x="24" y="0"/>
                    </a:moveTo>
                    <a:cubicBezTo>
                      <a:pt x="1" y="0"/>
                      <a:pt x="1" y="46"/>
                      <a:pt x="24" y="46"/>
                    </a:cubicBezTo>
                    <a:cubicBezTo>
                      <a:pt x="46" y="46"/>
                      <a:pt x="46" y="0"/>
                      <a:pt x="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8" name="Google Shape;4723;p60"/>
              <p:cNvSpPr/>
              <p:nvPr/>
            </p:nvSpPr>
            <p:spPr>
              <a:xfrm>
                <a:off x="2792019" y="3250500"/>
                <a:ext cx="17649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54" h="594" extrusionOk="0">
                    <a:moveTo>
                      <a:pt x="366" y="0"/>
                    </a:moveTo>
                    <a:cubicBezTo>
                      <a:pt x="0" y="0"/>
                      <a:pt x="0" y="594"/>
                      <a:pt x="366" y="594"/>
                    </a:cubicBezTo>
                    <a:cubicBezTo>
                      <a:pt x="754" y="594"/>
                      <a:pt x="754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9" name="Google Shape;4724;p60"/>
              <p:cNvSpPr/>
              <p:nvPr/>
            </p:nvSpPr>
            <p:spPr>
              <a:xfrm>
                <a:off x="2836890" y="3298577"/>
                <a:ext cx="11774" cy="8567"/>
              </a:xfrm>
              <a:custGeom>
                <a:avLst/>
                <a:gdLst/>
                <a:ahLst/>
                <a:cxnLst/>
                <a:rect l="l" t="t" r="r" b="b"/>
                <a:pathLst>
                  <a:path w="503" h="366" extrusionOk="0">
                    <a:moveTo>
                      <a:pt x="252" y="0"/>
                    </a:moveTo>
                    <a:cubicBezTo>
                      <a:pt x="1" y="0"/>
                      <a:pt x="1" y="366"/>
                      <a:pt x="252" y="366"/>
                    </a:cubicBezTo>
                    <a:cubicBezTo>
                      <a:pt x="503" y="366"/>
                      <a:pt x="503" y="0"/>
                      <a:pt x="2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0" name="Google Shape;4725;p60"/>
              <p:cNvSpPr/>
              <p:nvPr/>
            </p:nvSpPr>
            <p:spPr>
              <a:xfrm>
                <a:off x="2879630" y="3361096"/>
                <a:ext cx="13389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57" extrusionOk="0">
                    <a:moveTo>
                      <a:pt x="298" y="0"/>
                    </a:moveTo>
                    <a:cubicBezTo>
                      <a:pt x="1" y="0"/>
                      <a:pt x="1" y="457"/>
                      <a:pt x="298" y="457"/>
                    </a:cubicBezTo>
                    <a:cubicBezTo>
                      <a:pt x="571" y="457"/>
                      <a:pt x="571" y="0"/>
                      <a:pt x="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1" name="Google Shape;4726;p60"/>
              <p:cNvSpPr/>
              <p:nvPr/>
            </p:nvSpPr>
            <p:spPr>
              <a:xfrm>
                <a:off x="2976370" y="3289472"/>
                <a:ext cx="23501" cy="19194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820" extrusionOk="0">
                    <a:moveTo>
                      <a:pt x="460" y="1"/>
                    </a:moveTo>
                    <a:cubicBezTo>
                      <a:pt x="372" y="1"/>
                      <a:pt x="293" y="26"/>
                      <a:pt x="205" y="70"/>
                    </a:cubicBezTo>
                    <a:cubicBezTo>
                      <a:pt x="1" y="144"/>
                      <a:pt x="8" y="384"/>
                      <a:pt x="115" y="533"/>
                    </a:cubicBezTo>
                    <a:lnTo>
                      <a:pt x="115" y="533"/>
                    </a:lnTo>
                    <a:cubicBezTo>
                      <a:pt x="175" y="717"/>
                      <a:pt x="350" y="820"/>
                      <a:pt x="522" y="820"/>
                    </a:cubicBezTo>
                    <a:cubicBezTo>
                      <a:pt x="623" y="820"/>
                      <a:pt x="723" y="784"/>
                      <a:pt x="798" y="709"/>
                    </a:cubicBezTo>
                    <a:cubicBezTo>
                      <a:pt x="1003" y="481"/>
                      <a:pt x="889" y="116"/>
                      <a:pt x="615" y="24"/>
                    </a:cubicBezTo>
                    <a:cubicBezTo>
                      <a:pt x="559" y="8"/>
                      <a:pt x="508" y="1"/>
                      <a:pt x="4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2" name="Google Shape;4727;p60"/>
              <p:cNvSpPr/>
              <p:nvPr/>
            </p:nvSpPr>
            <p:spPr>
              <a:xfrm>
                <a:off x="2919164" y="3232337"/>
                <a:ext cx="18188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594" extrusionOk="0">
                    <a:moveTo>
                      <a:pt x="389" y="0"/>
                    </a:moveTo>
                    <a:cubicBezTo>
                      <a:pt x="1" y="0"/>
                      <a:pt x="1" y="594"/>
                      <a:pt x="389" y="594"/>
                    </a:cubicBezTo>
                    <a:cubicBezTo>
                      <a:pt x="777" y="594"/>
                      <a:pt x="777" y="0"/>
                      <a:pt x="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3" name="Google Shape;4728;p60"/>
              <p:cNvSpPr/>
              <p:nvPr/>
            </p:nvSpPr>
            <p:spPr>
              <a:xfrm>
                <a:off x="2993433" y="3215226"/>
                <a:ext cx="14981" cy="11259"/>
              </a:xfrm>
              <a:custGeom>
                <a:avLst/>
                <a:gdLst/>
                <a:ahLst/>
                <a:cxnLst/>
                <a:rect l="l" t="t" r="r" b="b"/>
                <a:pathLst>
                  <a:path w="640" h="481" extrusionOk="0">
                    <a:moveTo>
                      <a:pt x="320" y="1"/>
                    </a:moveTo>
                    <a:cubicBezTo>
                      <a:pt x="1" y="1"/>
                      <a:pt x="1" y="480"/>
                      <a:pt x="320" y="480"/>
                    </a:cubicBezTo>
                    <a:cubicBezTo>
                      <a:pt x="640" y="480"/>
                      <a:pt x="640" y="1"/>
                      <a:pt x="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4" name="Google Shape;4729;p60"/>
              <p:cNvSpPr/>
              <p:nvPr/>
            </p:nvSpPr>
            <p:spPr>
              <a:xfrm>
                <a:off x="3054875" y="3248885"/>
                <a:ext cx="8567" cy="643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5" extrusionOk="0">
                    <a:moveTo>
                      <a:pt x="183" y="1"/>
                    </a:moveTo>
                    <a:cubicBezTo>
                      <a:pt x="1" y="1"/>
                      <a:pt x="1" y="275"/>
                      <a:pt x="183" y="275"/>
                    </a:cubicBezTo>
                    <a:cubicBezTo>
                      <a:pt x="366" y="275"/>
                      <a:pt x="366" y="1"/>
                      <a:pt x="1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5" name="Google Shape;4730;p60"/>
              <p:cNvSpPr/>
              <p:nvPr/>
            </p:nvSpPr>
            <p:spPr>
              <a:xfrm>
                <a:off x="3057005" y="3316741"/>
                <a:ext cx="1100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4" y="1"/>
                    </a:moveTo>
                    <a:cubicBezTo>
                      <a:pt x="1" y="1"/>
                      <a:pt x="1" y="46"/>
                      <a:pt x="24" y="46"/>
                    </a:cubicBezTo>
                    <a:cubicBezTo>
                      <a:pt x="46" y="46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6" name="Google Shape;4731;p60"/>
              <p:cNvSpPr/>
              <p:nvPr/>
            </p:nvSpPr>
            <p:spPr>
              <a:xfrm>
                <a:off x="3098154" y="3224847"/>
                <a:ext cx="27808" cy="21394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914" extrusionOk="0">
                    <a:moveTo>
                      <a:pt x="594" y="1"/>
                    </a:moveTo>
                    <a:cubicBezTo>
                      <a:pt x="0" y="1"/>
                      <a:pt x="0" y="914"/>
                      <a:pt x="594" y="914"/>
                    </a:cubicBezTo>
                    <a:cubicBezTo>
                      <a:pt x="1187" y="914"/>
                      <a:pt x="1187" y="1"/>
                      <a:pt x="5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7" name="Google Shape;4732;p60"/>
              <p:cNvSpPr/>
              <p:nvPr/>
            </p:nvSpPr>
            <p:spPr>
              <a:xfrm>
                <a:off x="3034582" y="3315149"/>
                <a:ext cx="24063" cy="19241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822" extrusionOk="0">
                    <a:moveTo>
                      <a:pt x="502" y="0"/>
                    </a:moveTo>
                    <a:cubicBezTo>
                      <a:pt x="0" y="0"/>
                      <a:pt x="0" y="822"/>
                      <a:pt x="502" y="822"/>
                    </a:cubicBezTo>
                    <a:cubicBezTo>
                      <a:pt x="1027" y="822"/>
                      <a:pt x="1027" y="0"/>
                      <a:pt x="5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8" name="Google Shape;4733;p60"/>
              <p:cNvSpPr/>
              <p:nvPr/>
            </p:nvSpPr>
            <p:spPr>
              <a:xfrm>
                <a:off x="3152106" y="3289636"/>
                <a:ext cx="14442" cy="15917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80" extrusionOk="0">
                    <a:moveTo>
                      <a:pt x="309" y="0"/>
                    </a:moveTo>
                    <a:cubicBezTo>
                      <a:pt x="280" y="0"/>
                      <a:pt x="252" y="6"/>
                      <a:pt x="229" y="17"/>
                    </a:cubicBezTo>
                    <a:cubicBezTo>
                      <a:pt x="115" y="63"/>
                      <a:pt x="1" y="177"/>
                      <a:pt x="24" y="314"/>
                    </a:cubicBezTo>
                    <a:cubicBezTo>
                      <a:pt x="24" y="360"/>
                      <a:pt x="24" y="428"/>
                      <a:pt x="46" y="474"/>
                    </a:cubicBezTo>
                    <a:cubicBezTo>
                      <a:pt x="69" y="611"/>
                      <a:pt x="189" y="679"/>
                      <a:pt x="309" y="679"/>
                    </a:cubicBezTo>
                    <a:cubicBezTo>
                      <a:pt x="429" y="679"/>
                      <a:pt x="549" y="611"/>
                      <a:pt x="571" y="474"/>
                    </a:cubicBezTo>
                    <a:cubicBezTo>
                      <a:pt x="594" y="428"/>
                      <a:pt x="594" y="360"/>
                      <a:pt x="594" y="314"/>
                    </a:cubicBezTo>
                    <a:cubicBezTo>
                      <a:pt x="617" y="177"/>
                      <a:pt x="503" y="63"/>
                      <a:pt x="389" y="17"/>
                    </a:cubicBezTo>
                    <a:cubicBezTo>
                      <a:pt x="366" y="6"/>
                      <a:pt x="337" y="0"/>
                      <a:pt x="3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9" name="Google Shape;4734;p60"/>
              <p:cNvSpPr/>
              <p:nvPr/>
            </p:nvSpPr>
            <p:spPr>
              <a:xfrm>
                <a:off x="3184173" y="3356813"/>
                <a:ext cx="1077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46" h="47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0" name="Google Shape;4735;p60"/>
              <p:cNvSpPr/>
              <p:nvPr/>
            </p:nvSpPr>
            <p:spPr>
              <a:xfrm>
                <a:off x="3151568" y="3169279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1"/>
                    </a:moveTo>
                    <a:cubicBezTo>
                      <a:pt x="1" y="1"/>
                      <a:pt x="1" y="526"/>
                      <a:pt x="343" y="526"/>
                    </a:cubicBezTo>
                    <a:cubicBezTo>
                      <a:pt x="663" y="526"/>
                      <a:pt x="663" y="1"/>
                      <a:pt x="3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1" name="Google Shape;4736;p60"/>
              <p:cNvSpPr/>
              <p:nvPr/>
            </p:nvSpPr>
            <p:spPr>
              <a:xfrm>
                <a:off x="3176145" y="3214173"/>
                <a:ext cx="17673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55" h="594" extrusionOk="0">
                    <a:moveTo>
                      <a:pt x="366" y="0"/>
                    </a:moveTo>
                    <a:cubicBezTo>
                      <a:pt x="1" y="0"/>
                      <a:pt x="1" y="594"/>
                      <a:pt x="366" y="594"/>
                    </a:cubicBezTo>
                    <a:cubicBezTo>
                      <a:pt x="754" y="594"/>
                      <a:pt x="754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2" name="Google Shape;4737;p60"/>
              <p:cNvSpPr/>
              <p:nvPr/>
            </p:nvSpPr>
            <p:spPr>
              <a:xfrm>
                <a:off x="3142486" y="3264380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7" y="23"/>
                      <a:pt x="47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3" name="Google Shape;4738;p60"/>
              <p:cNvSpPr/>
              <p:nvPr/>
            </p:nvSpPr>
            <p:spPr>
              <a:xfrm>
                <a:off x="3177222" y="3356813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20" y="0"/>
                    </a:moveTo>
                    <a:cubicBezTo>
                      <a:pt x="0" y="0"/>
                      <a:pt x="0" y="525"/>
                      <a:pt x="320" y="525"/>
                    </a:cubicBezTo>
                    <a:cubicBezTo>
                      <a:pt x="662" y="525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4" name="Google Shape;4739;p60"/>
              <p:cNvSpPr/>
              <p:nvPr/>
            </p:nvSpPr>
            <p:spPr>
              <a:xfrm>
                <a:off x="2223029" y="3173024"/>
                <a:ext cx="1615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69" h="47" extrusionOk="0">
                    <a:moveTo>
                      <a:pt x="46" y="1"/>
                    </a:moveTo>
                    <a:cubicBezTo>
                      <a:pt x="1" y="1"/>
                      <a:pt x="1" y="46"/>
                      <a:pt x="46" y="46"/>
                    </a:cubicBezTo>
                    <a:cubicBezTo>
                      <a:pt x="69" y="46"/>
                      <a:pt x="69" y="1"/>
                      <a:pt x="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5" name="Google Shape;4740;p60"/>
              <p:cNvSpPr/>
              <p:nvPr/>
            </p:nvSpPr>
            <p:spPr>
              <a:xfrm>
                <a:off x="2213947" y="3167688"/>
                <a:ext cx="323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138" h="46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lnTo>
                      <a:pt x="115" y="46"/>
                    </a:lnTo>
                    <a:cubicBezTo>
                      <a:pt x="137" y="46"/>
                      <a:pt x="137" y="0"/>
                      <a:pt x="1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6" name="Google Shape;4741;p60"/>
              <p:cNvSpPr/>
              <p:nvPr/>
            </p:nvSpPr>
            <p:spPr>
              <a:xfrm>
                <a:off x="2211817" y="3169326"/>
                <a:ext cx="18188" cy="1596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682" extrusionOk="0">
                    <a:moveTo>
                      <a:pt x="444" y="1"/>
                    </a:moveTo>
                    <a:cubicBezTo>
                      <a:pt x="382" y="1"/>
                      <a:pt x="316" y="15"/>
                      <a:pt x="251" y="44"/>
                    </a:cubicBezTo>
                    <a:lnTo>
                      <a:pt x="228" y="44"/>
                    </a:lnTo>
                    <a:cubicBezTo>
                      <a:pt x="0" y="136"/>
                      <a:pt x="0" y="547"/>
                      <a:pt x="228" y="638"/>
                    </a:cubicBezTo>
                    <a:lnTo>
                      <a:pt x="251" y="638"/>
                    </a:lnTo>
                    <a:cubicBezTo>
                      <a:pt x="316" y="667"/>
                      <a:pt x="382" y="681"/>
                      <a:pt x="444" y="681"/>
                    </a:cubicBezTo>
                    <a:cubicBezTo>
                      <a:pt x="625" y="681"/>
                      <a:pt x="776" y="562"/>
                      <a:pt x="776" y="341"/>
                    </a:cubicBezTo>
                    <a:cubicBezTo>
                      <a:pt x="776" y="121"/>
                      <a:pt x="625" y="1"/>
                      <a:pt x="4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7" name="Google Shape;4742;p60"/>
              <p:cNvSpPr/>
              <p:nvPr/>
            </p:nvSpPr>
            <p:spPr>
              <a:xfrm>
                <a:off x="2428187" y="3136697"/>
                <a:ext cx="10697" cy="8567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66" extrusionOk="0">
                    <a:moveTo>
                      <a:pt x="229" y="0"/>
                    </a:moveTo>
                    <a:cubicBezTo>
                      <a:pt x="0" y="0"/>
                      <a:pt x="0" y="366"/>
                      <a:pt x="229" y="366"/>
                    </a:cubicBezTo>
                    <a:cubicBezTo>
                      <a:pt x="457" y="366"/>
                      <a:pt x="457" y="0"/>
                      <a:pt x="2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8" name="Google Shape;4743;p60"/>
              <p:cNvSpPr/>
              <p:nvPr/>
            </p:nvSpPr>
            <p:spPr>
              <a:xfrm>
                <a:off x="2501918" y="3133490"/>
                <a:ext cx="15519" cy="11774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20" y="0"/>
                    </a:moveTo>
                    <a:cubicBezTo>
                      <a:pt x="0" y="0"/>
                      <a:pt x="0" y="503"/>
                      <a:pt x="320" y="503"/>
                    </a:cubicBezTo>
                    <a:cubicBezTo>
                      <a:pt x="662" y="503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9" name="Google Shape;4744;p60"/>
              <p:cNvSpPr/>
              <p:nvPr/>
            </p:nvSpPr>
            <p:spPr>
              <a:xfrm>
                <a:off x="2623188" y="3115327"/>
                <a:ext cx="8567" cy="643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5" extrusionOk="0">
                    <a:moveTo>
                      <a:pt x="183" y="0"/>
                    </a:moveTo>
                    <a:cubicBezTo>
                      <a:pt x="1" y="0"/>
                      <a:pt x="1" y="274"/>
                      <a:pt x="183" y="274"/>
                    </a:cubicBezTo>
                    <a:cubicBezTo>
                      <a:pt x="366" y="274"/>
                      <a:pt x="366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0" name="Google Shape;4745;p60"/>
              <p:cNvSpPr/>
              <p:nvPr/>
            </p:nvSpPr>
            <p:spPr>
              <a:xfrm>
                <a:off x="2629601" y="3162866"/>
                <a:ext cx="9106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98" extrusionOk="0">
                    <a:moveTo>
                      <a:pt x="206" y="1"/>
                    </a:moveTo>
                    <a:cubicBezTo>
                      <a:pt x="1" y="1"/>
                      <a:pt x="1" y="298"/>
                      <a:pt x="206" y="298"/>
                    </a:cubicBezTo>
                    <a:cubicBezTo>
                      <a:pt x="389" y="298"/>
                      <a:pt x="389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1" name="Google Shape;4746;p60"/>
              <p:cNvSpPr/>
              <p:nvPr/>
            </p:nvSpPr>
            <p:spPr>
              <a:xfrm>
                <a:off x="2551072" y="3175552"/>
                <a:ext cx="12312" cy="10323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41" extrusionOk="0">
                    <a:moveTo>
                      <a:pt x="263" y="1"/>
                    </a:moveTo>
                    <a:cubicBezTo>
                      <a:pt x="217" y="1"/>
                      <a:pt x="171" y="18"/>
                      <a:pt x="137" y="52"/>
                    </a:cubicBezTo>
                    <a:cubicBezTo>
                      <a:pt x="137" y="75"/>
                      <a:pt x="114" y="75"/>
                      <a:pt x="114" y="75"/>
                    </a:cubicBezTo>
                    <a:cubicBezTo>
                      <a:pt x="0" y="212"/>
                      <a:pt x="69" y="440"/>
                      <a:pt x="251" y="440"/>
                    </a:cubicBezTo>
                    <a:cubicBezTo>
                      <a:pt x="457" y="440"/>
                      <a:pt x="525" y="212"/>
                      <a:pt x="411" y="75"/>
                    </a:cubicBezTo>
                    <a:cubicBezTo>
                      <a:pt x="411" y="75"/>
                      <a:pt x="388" y="75"/>
                      <a:pt x="388" y="52"/>
                    </a:cubicBezTo>
                    <a:cubicBezTo>
                      <a:pt x="354" y="18"/>
                      <a:pt x="308" y="1"/>
                      <a:pt x="2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2" name="Google Shape;4747;p60"/>
              <p:cNvSpPr/>
              <p:nvPr/>
            </p:nvSpPr>
            <p:spPr>
              <a:xfrm>
                <a:off x="2731654" y="3147909"/>
                <a:ext cx="6437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29" extrusionOk="0">
                    <a:moveTo>
                      <a:pt x="137" y="1"/>
                    </a:moveTo>
                    <a:cubicBezTo>
                      <a:pt x="0" y="1"/>
                      <a:pt x="0" y="229"/>
                      <a:pt x="137" y="229"/>
                    </a:cubicBezTo>
                    <a:cubicBezTo>
                      <a:pt x="274" y="229"/>
                      <a:pt x="274" y="1"/>
                      <a:pt x="1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3" name="Google Shape;4748;p60"/>
              <p:cNvSpPr/>
              <p:nvPr/>
            </p:nvSpPr>
            <p:spPr>
              <a:xfrm>
                <a:off x="2765032" y="3167688"/>
                <a:ext cx="10182" cy="7373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15" extrusionOk="0">
                    <a:moveTo>
                      <a:pt x="218" y="0"/>
                    </a:moveTo>
                    <a:cubicBezTo>
                      <a:pt x="172" y="0"/>
                      <a:pt x="126" y="23"/>
                      <a:pt x="103" y="69"/>
                    </a:cubicBezTo>
                    <a:lnTo>
                      <a:pt x="81" y="92"/>
                    </a:lnTo>
                    <a:cubicBezTo>
                      <a:pt x="1" y="240"/>
                      <a:pt x="109" y="314"/>
                      <a:pt x="218" y="314"/>
                    </a:cubicBezTo>
                    <a:cubicBezTo>
                      <a:pt x="326" y="314"/>
                      <a:pt x="434" y="240"/>
                      <a:pt x="355" y="92"/>
                    </a:cubicBezTo>
                    <a:cubicBezTo>
                      <a:pt x="355" y="92"/>
                      <a:pt x="332" y="69"/>
                      <a:pt x="332" y="69"/>
                    </a:cubicBezTo>
                    <a:cubicBezTo>
                      <a:pt x="309" y="23"/>
                      <a:pt x="263" y="0"/>
                      <a:pt x="2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4" name="Google Shape;4749;p60"/>
              <p:cNvSpPr/>
              <p:nvPr/>
            </p:nvSpPr>
            <p:spPr>
              <a:xfrm>
                <a:off x="2805899" y="3108984"/>
                <a:ext cx="5899" cy="5782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47" extrusionOk="0">
                    <a:moveTo>
                      <a:pt x="115" y="1"/>
                    </a:moveTo>
                    <a:cubicBezTo>
                      <a:pt x="53" y="1"/>
                      <a:pt x="1" y="57"/>
                      <a:pt x="1" y="134"/>
                    </a:cubicBezTo>
                    <a:cubicBezTo>
                      <a:pt x="1" y="195"/>
                      <a:pt x="52" y="246"/>
                      <a:pt x="112" y="246"/>
                    </a:cubicBezTo>
                    <a:cubicBezTo>
                      <a:pt x="143" y="246"/>
                      <a:pt x="176" y="233"/>
                      <a:pt x="206" y="203"/>
                    </a:cubicBezTo>
                    <a:cubicBezTo>
                      <a:pt x="206" y="203"/>
                      <a:pt x="206" y="203"/>
                      <a:pt x="229" y="180"/>
                    </a:cubicBezTo>
                    <a:cubicBezTo>
                      <a:pt x="252" y="157"/>
                      <a:pt x="252" y="89"/>
                      <a:pt x="229" y="66"/>
                    </a:cubicBezTo>
                    <a:cubicBezTo>
                      <a:pt x="206" y="66"/>
                      <a:pt x="206" y="43"/>
                      <a:pt x="206" y="43"/>
                    </a:cubicBezTo>
                    <a:cubicBezTo>
                      <a:pt x="177" y="14"/>
                      <a:pt x="145" y="1"/>
                      <a:pt x="1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5" name="Google Shape;4750;p60"/>
              <p:cNvSpPr/>
              <p:nvPr/>
            </p:nvSpPr>
            <p:spPr>
              <a:xfrm>
                <a:off x="2928784" y="3111582"/>
                <a:ext cx="8567" cy="7514"/>
              </a:xfrm>
              <a:custGeom>
                <a:avLst/>
                <a:gdLst/>
                <a:ahLst/>
                <a:cxnLst/>
                <a:rect l="l" t="t" r="r" b="b"/>
                <a:pathLst>
                  <a:path w="366" h="321" extrusionOk="0">
                    <a:moveTo>
                      <a:pt x="183" y="1"/>
                    </a:moveTo>
                    <a:cubicBezTo>
                      <a:pt x="1" y="1"/>
                      <a:pt x="1" y="320"/>
                      <a:pt x="183" y="320"/>
                    </a:cubicBezTo>
                    <a:cubicBezTo>
                      <a:pt x="366" y="320"/>
                      <a:pt x="366" y="1"/>
                      <a:pt x="1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6" name="Google Shape;4751;p60"/>
              <p:cNvSpPr/>
              <p:nvPr/>
            </p:nvSpPr>
            <p:spPr>
              <a:xfrm>
                <a:off x="2965111" y="3146575"/>
                <a:ext cx="12687" cy="11002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70" extrusionOk="0">
                    <a:moveTo>
                      <a:pt x="226" y="1"/>
                    </a:moveTo>
                    <a:cubicBezTo>
                      <a:pt x="201" y="1"/>
                      <a:pt x="172" y="12"/>
                      <a:pt x="138" y="35"/>
                    </a:cubicBezTo>
                    <a:cubicBezTo>
                      <a:pt x="69" y="103"/>
                      <a:pt x="1" y="149"/>
                      <a:pt x="1" y="240"/>
                    </a:cubicBezTo>
                    <a:cubicBezTo>
                      <a:pt x="1" y="354"/>
                      <a:pt x="92" y="446"/>
                      <a:pt x="206" y="469"/>
                    </a:cubicBezTo>
                    <a:cubicBezTo>
                      <a:pt x="213" y="469"/>
                      <a:pt x="220" y="470"/>
                      <a:pt x="227" y="470"/>
                    </a:cubicBezTo>
                    <a:cubicBezTo>
                      <a:pt x="421" y="470"/>
                      <a:pt x="542" y="168"/>
                      <a:pt x="343" y="58"/>
                    </a:cubicBezTo>
                    <a:cubicBezTo>
                      <a:pt x="320" y="58"/>
                      <a:pt x="320" y="35"/>
                      <a:pt x="298" y="35"/>
                    </a:cubicBezTo>
                    <a:cubicBezTo>
                      <a:pt x="275" y="12"/>
                      <a:pt x="252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7" name="Google Shape;4752;p60"/>
              <p:cNvSpPr/>
              <p:nvPr/>
            </p:nvSpPr>
            <p:spPr>
              <a:xfrm>
                <a:off x="2991561" y="3083049"/>
                <a:ext cx="8848" cy="7116"/>
              </a:xfrm>
              <a:custGeom>
                <a:avLst/>
                <a:gdLst/>
                <a:ahLst/>
                <a:cxnLst/>
                <a:rect l="l" t="t" r="r" b="b"/>
                <a:pathLst>
                  <a:path w="378" h="304" extrusionOk="0">
                    <a:moveTo>
                      <a:pt x="231" y="1"/>
                    </a:moveTo>
                    <a:cubicBezTo>
                      <a:pt x="182" y="1"/>
                      <a:pt x="137" y="22"/>
                      <a:pt x="103" y="56"/>
                    </a:cubicBezTo>
                    <a:cubicBezTo>
                      <a:pt x="103" y="78"/>
                      <a:pt x="103" y="78"/>
                      <a:pt x="81" y="101"/>
                    </a:cubicBezTo>
                    <a:cubicBezTo>
                      <a:pt x="0" y="222"/>
                      <a:pt x="117" y="303"/>
                      <a:pt x="222" y="303"/>
                    </a:cubicBezTo>
                    <a:cubicBezTo>
                      <a:pt x="296" y="303"/>
                      <a:pt x="364" y="264"/>
                      <a:pt x="354" y="170"/>
                    </a:cubicBezTo>
                    <a:cubicBezTo>
                      <a:pt x="377" y="124"/>
                      <a:pt x="354" y="56"/>
                      <a:pt x="309" y="33"/>
                    </a:cubicBezTo>
                    <a:cubicBezTo>
                      <a:pt x="309" y="33"/>
                      <a:pt x="286" y="33"/>
                      <a:pt x="286" y="10"/>
                    </a:cubicBezTo>
                    <a:cubicBezTo>
                      <a:pt x="268" y="4"/>
                      <a:pt x="249" y="1"/>
                      <a:pt x="2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8" name="Google Shape;4753;p60"/>
              <p:cNvSpPr/>
              <p:nvPr/>
            </p:nvSpPr>
            <p:spPr>
              <a:xfrm>
                <a:off x="3038303" y="3128692"/>
                <a:ext cx="8591" cy="17532"/>
              </a:xfrm>
              <a:custGeom>
                <a:avLst/>
                <a:gdLst/>
                <a:ahLst/>
                <a:cxnLst/>
                <a:rect l="l" t="t" r="r" b="b"/>
                <a:pathLst>
                  <a:path w="367" h="749" extrusionOk="0">
                    <a:moveTo>
                      <a:pt x="298" y="0"/>
                    </a:moveTo>
                    <a:cubicBezTo>
                      <a:pt x="1" y="0"/>
                      <a:pt x="24" y="434"/>
                      <a:pt x="47" y="639"/>
                    </a:cubicBezTo>
                    <a:cubicBezTo>
                      <a:pt x="56" y="716"/>
                      <a:pt x="106" y="748"/>
                      <a:pt x="162" y="748"/>
                    </a:cubicBezTo>
                    <a:cubicBezTo>
                      <a:pt x="240" y="748"/>
                      <a:pt x="330" y="686"/>
                      <a:pt x="343" y="593"/>
                    </a:cubicBezTo>
                    <a:cubicBezTo>
                      <a:pt x="366" y="502"/>
                      <a:pt x="343" y="434"/>
                      <a:pt x="343" y="342"/>
                    </a:cubicBezTo>
                    <a:cubicBezTo>
                      <a:pt x="343" y="297"/>
                      <a:pt x="298" y="137"/>
                      <a:pt x="320" y="114"/>
                    </a:cubicBezTo>
                    <a:cubicBezTo>
                      <a:pt x="366" y="69"/>
                      <a:pt x="366" y="0"/>
                      <a:pt x="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9" name="Google Shape;4754;p60"/>
              <p:cNvSpPr/>
              <p:nvPr/>
            </p:nvSpPr>
            <p:spPr>
              <a:xfrm>
                <a:off x="3101899" y="3118323"/>
                <a:ext cx="7514" cy="4681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00" extrusionOk="0">
                    <a:moveTo>
                      <a:pt x="120" y="0"/>
                    </a:moveTo>
                    <a:cubicBezTo>
                      <a:pt x="104" y="0"/>
                      <a:pt x="87" y="3"/>
                      <a:pt x="69" y="9"/>
                    </a:cubicBezTo>
                    <a:cubicBezTo>
                      <a:pt x="23" y="9"/>
                      <a:pt x="0" y="101"/>
                      <a:pt x="46" y="123"/>
                    </a:cubicBezTo>
                    <a:cubicBezTo>
                      <a:pt x="91" y="146"/>
                      <a:pt x="114" y="146"/>
                      <a:pt x="137" y="169"/>
                    </a:cubicBezTo>
                    <a:cubicBezTo>
                      <a:pt x="153" y="191"/>
                      <a:pt x="173" y="200"/>
                      <a:pt x="193" y="200"/>
                    </a:cubicBezTo>
                    <a:cubicBezTo>
                      <a:pt x="258" y="200"/>
                      <a:pt x="321" y="107"/>
                      <a:pt x="251" y="55"/>
                    </a:cubicBezTo>
                    <a:cubicBezTo>
                      <a:pt x="201" y="22"/>
                      <a:pt x="163" y="0"/>
                      <a:pt x="1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0" name="Google Shape;4755;p60"/>
              <p:cNvSpPr/>
              <p:nvPr/>
            </p:nvSpPr>
            <p:spPr>
              <a:xfrm>
                <a:off x="2300622" y="3102547"/>
                <a:ext cx="9831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98" extrusionOk="0">
                    <a:moveTo>
                      <a:pt x="283" y="1"/>
                    </a:moveTo>
                    <a:cubicBezTo>
                      <a:pt x="263" y="1"/>
                      <a:pt x="243" y="7"/>
                      <a:pt x="223" y="21"/>
                    </a:cubicBezTo>
                    <a:cubicBezTo>
                      <a:pt x="201" y="21"/>
                      <a:pt x="178" y="21"/>
                      <a:pt x="155" y="44"/>
                    </a:cubicBezTo>
                    <a:cubicBezTo>
                      <a:pt x="0" y="113"/>
                      <a:pt x="130" y="298"/>
                      <a:pt x="243" y="298"/>
                    </a:cubicBezTo>
                    <a:cubicBezTo>
                      <a:pt x="280" y="298"/>
                      <a:pt x="315" y="278"/>
                      <a:pt x="338" y="227"/>
                    </a:cubicBezTo>
                    <a:cubicBezTo>
                      <a:pt x="360" y="204"/>
                      <a:pt x="360" y="181"/>
                      <a:pt x="383" y="158"/>
                    </a:cubicBezTo>
                    <a:cubicBezTo>
                      <a:pt x="419" y="87"/>
                      <a:pt x="356" y="1"/>
                      <a:pt x="2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1" name="Google Shape;4756;p60"/>
              <p:cNvSpPr/>
              <p:nvPr/>
            </p:nvSpPr>
            <p:spPr>
              <a:xfrm>
                <a:off x="2380110" y="3124947"/>
                <a:ext cx="4728" cy="2294"/>
              </a:xfrm>
              <a:custGeom>
                <a:avLst/>
                <a:gdLst/>
                <a:ahLst/>
                <a:cxnLst/>
                <a:rect l="l" t="t" r="r" b="b"/>
                <a:pathLst>
                  <a:path w="202" h="98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69" y="69"/>
                      <a:pt x="114" y="69"/>
                      <a:pt x="160" y="92"/>
                    </a:cubicBezTo>
                    <a:cubicBezTo>
                      <a:pt x="164" y="96"/>
                      <a:pt x="169" y="98"/>
                      <a:pt x="173" y="98"/>
                    </a:cubicBezTo>
                    <a:cubicBezTo>
                      <a:pt x="190" y="98"/>
                      <a:pt x="201" y="64"/>
                      <a:pt x="183" y="46"/>
                    </a:cubicBezTo>
                    <a:cubicBezTo>
                      <a:pt x="114" y="46"/>
                      <a:pt x="69" y="23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2" name="Google Shape;4757;p60"/>
              <p:cNvSpPr/>
              <p:nvPr/>
            </p:nvSpPr>
            <p:spPr>
              <a:xfrm>
                <a:off x="2315017" y="3159917"/>
                <a:ext cx="12663" cy="9269"/>
              </a:xfrm>
              <a:custGeom>
                <a:avLst/>
                <a:gdLst/>
                <a:ahLst/>
                <a:cxnLst/>
                <a:rect l="l" t="t" r="r" b="b"/>
                <a:pathLst>
                  <a:path w="541" h="396" extrusionOk="0">
                    <a:moveTo>
                      <a:pt x="96" y="0"/>
                    </a:moveTo>
                    <a:cubicBezTo>
                      <a:pt x="43" y="0"/>
                      <a:pt x="1" y="71"/>
                      <a:pt x="19" y="127"/>
                    </a:cubicBezTo>
                    <a:cubicBezTo>
                      <a:pt x="65" y="218"/>
                      <a:pt x="111" y="332"/>
                      <a:pt x="225" y="378"/>
                    </a:cubicBezTo>
                    <a:cubicBezTo>
                      <a:pt x="248" y="389"/>
                      <a:pt x="270" y="395"/>
                      <a:pt x="293" y="395"/>
                    </a:cubicBezTo>
                    <a:cubicBezTo>
                      <a:pt x="316" y="395"/>
                      <a:pt x="339" y="389"/>
                      <a:pt x="362" y="378"/>
                    </a:cubicBezTo>
                    <a:cubicBezTo>
                      <a:pt x="384" y="378"/>
                      <a:pt x="384" y="355"/>
                      <a:pt x="407" y="355"/>
                    </a:cubicBezTo>
                    <a:cubicBezTo>
                      <a:pt x="540" y="279"/>
                      <a:pt x="452" y="77"/>
                      <a:pt x="340" y="77"/>
                    </a:cubicBezTo>
                    <a:cubicBezTo>
                      <a:pt x="320" y="77"/>
                      <a:pt x="299" y="83"/>
                      <a:pt x="278" y="98"/>
                    </a:cubicBezTo>
                    <a:lnTo>
                      <a:pt x="278" y="98"/>
                    </a:lnTo>
                    <a:cubicBezTo>
                      <a:pt x="225" y="74"/>
                      <a:pt x="179" y="43"/>
                      <a:pt x="133" y="13"/>
                    </a:cubicBezTo>
                    <a:cubicBezTo>
                      <a:pt x="121" y="4"/>
                      <a:pt x="108" y="0"/>
                      <a:pt x="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3" name="Google Shape;4758;p60"/>
              <p:cNvSpPr/>
              <p:nvPr/>
            </p:nvSpPr>
            <p:spPr>
              <a:xfrm>
                <a:off x="2258958" y="3133982"/>
                <a:ext cx="14325" cy="896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383" extrusionOk="0">
                    <a:moveTo>
                      <a:pt x="337" y="299"/>
                    </a:moveTo>
                    <a:cubicBezTo>
                      <a:pt x="331" y="302"/>
                      <a:pt x="325" y="305"/>
                      <a:pt x="319" y="308"/>
                    </a:cubicBezTo>
                    <a:lnTo>
                      <a:pt x="319" y="308"/>
                    </a:lnTo>
                    <a:cubicBezTo>
                      <a:pt x="322" y="303"/>
                      <a:pt x="328" y="299"/>
                      <a:pt x="337" y="299"/>
                    </a:cubicBezTo>
                    <a:close/>
                    <a:moveTo>
                      <a:pt x="201" y="1"/>
                    </a:moveTo>
                    <a:cubicBezTo>
                      <a:pt x="57" y="1"/>
                      <a:pt x="0" y="212"/>
                      <a:pt x="109" y="299"/>
                    </a:cubicBezTo>
                    <a:cubicBezTo>
                      <a:pt x="109" y="299"/>
                      <a:pt x="109" y="322"/>
                      <a:pt x="109" y="322"/>
                    </a:cubicBezTo>
                    <a:cubicBezTo>
                      <a:pt x="133" y="358"/>
                      <a:pt x="177" y="382"/>
                      <a:pt x="220" y="382"/>
                    </a:cubicBezTo>
                    <a:cubicBezTo>
                      <a:pt x="256" y="382"/>
                      <a:pt x="292" y="365"/>
                      <a:pt x="313" y="324"/>
                    </a:cubicBezTo>
                    <a:lnTo>
                      <a:pt x="313" y="324"/>
                    </a:lnTo>
                    <a:cubicBezTo>
                      <a:pt x="369" y="308"/>
                      <a:pt x="433" y="292"/>
                      <a:pt x="497" y="276"/>
                    </a:cubicBezTo>
                    <a:cubicBezTo>
                      <a:pt x="565" y="253"/>
                      <a:pt x="611" y="116"/>
                      <a:pt x="520" y="71"/>
                    </a:cubicBezTo>
                    <a:cubicBezTo>
                      <a:pt x="428" y="25"/>
                      <a:pt x="314" y="25"/>
                      <a:pt x="223" y="2"/>
                    </a:cubicBezTo>
                    <a:cubicBezTo>
                      <a:pt x="216" y="1"/>
                      <a:pt x="208" y="1"/>
                      <a:pt x="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4" name="Google Shape;4759;p60"/>
              <p:cNvSpPr/>
              <p:nvPr/>
            </p:nvSpPr>
            <p:spPr>
              <a:xfrm>
                <a:off x="2358202" y="3159261"/>
                <a:ext cx="9480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405" h="367" extrusionOk="0">
                    <a:moveTo>
                      <a:pt x="220" y="1"/>
                    </a:moveTo>
                    <a:cubicBezTo>
                      <a:pt x="194" y="1"/>
                      <a:pt x="171" y="6"/>
                      <a:pt x="160" y="18"/>
                    </a:cubicBezTo>
                    <a:cubicBezTo>
                      <a:pt x="69" y="109"/>
                      <a:pt x="0" y="200"/>
                      <a:pt x="92" y="292"/>
                    </a:cubicBezTo>
                    <a:cubicBezTo>
                      <a:pt x="92" y="315"/>
                      <a:pt x="92" y="315"/>
                      <a:pt x="114" y="315"/>
                    </a:cubicBezTo>
                    <a:cubicBezTo>
                      <a:pt x="145" y="352"/>
                      <a:pt x="181" y="367"/>
                      <a:pt x="216" y="367"/>
                    </a:cubicBezTo>
                    <a:cubicBezTo>
                      <a:pt x="312" y="367"/>
                      <a:pt x="405" y="255"/>
                      <a:pt x="388" y="155"/>
                    </a:cubicBezTo>
                    <a:cubicBezTo>
                      <a:pt x="366" y="86"/>
                      <a:pt x="343" y="41"/>
                      <a:pt x="297" y="18"/>
                    </a:cubicBezTo>
                    <a:cubicBezTo>
                      <a:pt x="274" y="6"/>
                      <a:pt x="246" y="1"/>
                      <a:pt x="2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5" name="Google Shape;4760;p60"/>
              <p:cNvSpPr/>
              <p:nvPr/>
            </p:nvSpPr>
            <p:spPr>
              <a:xfrm>
                <a:off x="2347645" y="3126398"/>
                <a:ext cx="9831" cy="6460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76" extrusionOk="0">
                    <a:moveTo>
                      <a:pt x="163" y="1"/>
                    </a:moveTo>
                    <a:cubicBezTo>
                      <a:pt x="108" y="1"/>
                      <a:pt x="59" y="38"/>
                      <a:pt x="40" y="75"/>
                    </a:cubicBezTo>
                    <a:lnTo>
                      <a:pt x="40" y="121"/>
                    </a:lnTo>
                    <a:cubicBezTo>
                      <a:pt x="1" y="214"/>
                      <a:pt x="84" y="276"/>
                      <a:pt x="161" y="276"/>
                    </a:cubicBezTo>
                    <a:cubicBezTo>
                      <a:pt x="194" y="276"/>
                      <a:pt x="225" y="264"/>
                      <a:pt x="246" y="239"/>
                    </a:cubicBezTo>
                    <a:lnTo>
                      <a:pt x="246" y="239"/>
                    </a:lnTo>
                    <a:cubicBezTo>
                      <a:pt x="270" y="242"/>
                      <a:pt x="295" y="248"/>
                      <a:pt x="314" y="258"/>
                    </a:cubicBezTo>
                    <a:cubicBezTo>
                      <a:pt x="327" y="267"/>
                      <a:pt x="340" y="270"/>
                      <a:pt x="351" y="270"/>
                    </a:cubicBezTo>
                    <a:cubicBezTo>
                      <a:pt x="397" y="270"/>
                      <a:pt x="420" y="203"/>
                      <a:pt x="383" y="167"/>
                    </a:cubicBezTo>
                    <a:cubicBezTo>
                      <a:pt x="337" y="75"/>
                      <a:pt x="292" y="30"/>
                      <a:pt x="200" y="7"/>
                    </a:cubicBezTo>
                    <a:cubicBezTo>
                      <a:pt x="188" y="3"/>
                      <a:pt x="175" y="1"/>
                      <a:pt x="1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6" name="Google Shape;4761;p60"/>
              <p:cNvSpPr/>
              <p:nvPr/>
            </p:nvSpPr>
            <p:spPr>
              <a:xfrm>
                <a:off x="2680347" y="3186904"/>
                <a:ext cx="8567" cy="5992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56" extrusionOk="0">
                    <a:moveTo>
                      <a:pt x="138" y="1"/>
                    </a:moveTo>
                    <a:cubicBezTo>
                      <a:pt x="69" y="1"/>
                      <a:pt x="1" y="47"/>
                      <a:pt x="24" y="115"/>
                    </a:cubicBezTo>
                    <a:cubicBezTo>
                      <a:pt x="24" y="138"/>
                      <a:pt x="47" y="138"/>
                      <a:pt x="47" y="161"/>
                    </a:cubicBezTo>
                    <a:cubicBezTo>
                      <a:pt x="65" y="230"/>
                      <a:pt x="103" y="256"/>
                      <a:pt x="143" y="256"/>
                    </a:cubicBezTo>
                    <a:cubicBezTo>
                      <a:pt x="247" y="256"/>
                      <a:pt x="366" y="74"/>
                      <a:pt x="184" y="24"/>
                    </a:cubicBezTo>
                    <a:cubicBezTo>
                      <a:pt x="161" y="24"/>
                      <a:pt x="161" y="1"/>
                      <a:pt x="1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7" name="Google Shape;4762;p60"/>
              <p:cNvSpPr/>
              <p:nvPr/>
            </p:nvSpPr>
            <p:spPr>
              <a:xfrm>
                <a:off x="3099746" y="4309416"/>
                <a:ext cx="23712" cy="28604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1222" extrusionOk="0">
                    <a:moveTo>
                      <a:pt x="843" y="1"/>
                    </a:moveTo>
                    <a:cubicBezTo>
                      <a:pt x="798" y="1"/>
                      <a:pt x="755" y="21"/>
                      <a:pt x="731" y="68"/>
                    </a:cubicBezTo>
                    <a:cubicBezTo>
                      <a:pt x="663" y="182"/>
                      <a:pt x="617" y="297"/>
                      <a:pt x="526" y="411"/>
                    </a:cubicBezTo>
                    <a:cubicBezTo>
                      <a:pt x="457" y="525"/>
                      <a:pt x="389" y="570"/>
                      <a:pt x="275" y="639"/>
                    </a:cubicBezTo>
                    <a:cubicBezTo>
                      <a:pt x="115" y="753"/>
                      <a:pt x="1" y="890"/>
                      <a:pt x="46" y="1118"/>
                    </a:cubicBezTo>
                    <a:cubicBezTo>
                      <a:pt x="46" y="1192"/>
                      <a:pt x="99" y="1222"/>
                      <a:pt x="159" y="1222"/>
                    </a:cubicBezTo>
                    <a:cubicBezTo>
                      <a:pt x="229" y="1222"/>
                      <a:pt x="308" y="1180"/>
                      <a:pt x="320" y="1118"/>
                    </a:cubicBezTo>
                    <a:cubicBezTo>
                      <a:pt x="366" y="959"/>
                      <a:pt x="594" y="867"/>
                      <a:pt x="686" y="753"/>
                    </a:cubicBezTo>
                    <a:cubicBezTo>
                      <a:pt x="823" y="593"/>
                      <a:pt x="891" y="365"/>
                      <a:pt x="982" y="160"/>
                    </a:cubicBezTo>
                    <a:cubicBezTo>
                      <a:pt x="1012" y="70"/>
                      <a:pt x="926" y="1"/>
                      <a:pt x="8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8" name="Google Shape;4763;p60"/>
              <p:cNvSpPr/>
              <p:nvPr/>
            </p:nvSpPr>
            <p:spPr>
              <a:xfrm>
                <a:off x="3082121" y="4327603"/>
                <a:ext cx="24157" cy="22424"/>
              </a:xfrm>
              <a:custGeom>
                <a:avLst/>
                <a:gdLst/>
                <a:ahLst/>
                <a:cxnLst/>
                <a:rect l="l" t="t" r="r" b="b"/>
                <a:pathLst>
                  <a:path w="1032" h="958" extrusionOk="0">
                    <a:moveTo>
                      <a:pt x="741" y="1"/>
                    </a:moveTo>
                    <a:cubicBezTo>
                      <a:pt x="698" y="1"/>
                      <a:pt x="654" y="20"/>
                      <a:pt x="617" y="67"/>
                    </a:cubicBezTo>
                    <a:cubicBezTo>
                      <a:pt x="434" y="273"/>
                      <a:pt x="1" y="570"/>
                      <a:pt x="92" y="889"/>
                    </a:cubicBezTo>
                    <a:cubicBezTo>
                      <a:pt x="103" y="935"/>
                      <a:pt x="143" y="958"/>
                      <a:pt x="183" y="958"/>
                    </a:cubicBezTo>
                    <a:cubicBezTo>
                      <a:pt x="223" y="958"/>
                      <a:pt x="263" y="935"/>
                      <a:pt x="274" y="889"/>
                    </a:cubicBezTo>
                    <a:cubicBezTo>
                      <a:pt x="320" y="638"/>
                      <a:pt x="708" y="478"/>
                      <a:pt x="891" y="341"/>
                    </a:cubicBezTo>
                    <a:cubicBezTo>
                      <a:pt x="1031" y="218"/>
                      <a:pt x="888" y="1"/>
                      <a:pt x="7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33" name="Google Shape;4764;p60"/>
            <p:cNvGrpSpPr/>
            <p:nvPr/>
          </p:nvGrpSpPr>
          <p:grpSpPr>
            <a:xfrm>
              <a:off x="2197913" y="3970137"/>
              <a:ext cx="963536" cy="480283"/>
              <a:chOff x="2197913" y="3970137"/>
              <a:chExt cx="963536" cy="480283"/>
            </a:xfrm>
          </p:grpSpPr>
          <p:sp>
            <p:nvSpPr>
              <p:cNvPr id="49" name="Google Shape;4765;p60"/>
              <p:cNvSpPr/>
              <p:nvPr/>
            </p:nvSpPr>
            <p:spPr>
              <a:xfrm>
                <a:off x="2397759" y="4207410"/>
                <a:ext cx="99576" cy="97071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4147" extrusionOk="0">
                    <a:moveTo>
                      <a:pt x="2297" y="2083"/>
                    </a:moveTo>
                    <a:cubicBezTo>
                      <a:pt x="2342" y="2113"/>
                      <a:pt x="2385" y="2144"/>
                      <a:pt x="2427" y="2177"/>
                    </a:cubicBezTo>
                    <a:lnTo>
                      <a:pt x="2427" y="2177"/>
                    </a:lnTo>
                    <a:cubicBezTo>
                      <a:pt x="2481" y="2229"/>
                      <a:pt x="2535" y="2283"/>
                      <a:pt x="2589" y="2337"/>
                    </a:cubicBezTo>
                    <a:lnTo>
                      <a:pt x="2589" y="2337"/>
                    </a:lnTo>
                    <a:cubicBezTo>
                      <a:pt x="2561" y="2319"/>
                      <a:pt x="2535" y="2300"/>
                      <a:pt x="2510" y="2281"/>
                    </a:cubicBezTo>
                    <a:cubicBezTo>
                      <a:pt x="2417" y="2219"/>
                      <a:pt x="2329" y="2162"/>
                      <a:pt x="2250" y="2098"/>
                    </a:cubicBezTo>
                    <a:lnTo>
                      <a:pt x="2250" y="2098"/>
                    </a:lnTo>
                    <a:cubicBezTo>
                      <a:pt x="2266" y="2095"/>
                      <a:pt x="2282" y="2089"/>
                      <a:pt x="2297" y="2083"/>
                    </a:cubicBezTo>
                    <a:close/>
                    <a:moveTo>
                      <a:pt x="1170" y="0"/>
                    </a:moveTo>
                    <a:cubicBezTo>
                      <a:pt x="1099" y="0"/>
                      <a:pt x="1028" y="7"/>
                      <a:pt x="958" y="21"/>
                    </a:cubicBezTo>
                    <a:cubicBezTo>
                      <a:pt x="1" y="224"/>
                      <a:pt x="142" y="961"/>
                      <a:pt x="413" y="1634"/>
                    </a:cubicBezTo>
                    <a:lnTo>
                      <a:pt x="413" y="1634"/>
                    </a:lnTo>
                    <a:cubicBezTo>
                      <a:pt x="450" y="1899"/>
                      <a:pt x="543" y="2171"/>
                      <a:pt x="653" y="2406"/>
                    </a:cubicBezTo>
                    <a:lnTo>
                      <a:pt x="653" y="2406"/>
                    </a:lnTo>
                    <a:cubicBezTo>
                      <a:pt x="683" y="2473"/>
                      <a:pt x="716" y="2538"/>
                      <a:pt x="753" y="2600"/>
                    </a:cubicBezTo>
                    <a:cubicBezTo>
                      <a:pt x="759" y="2611"/>
                      <a:pt x="765" y="2622"/>
                      <a:pt x="772" y="2633"/>
                    </a:cubicBezTo>
                    <a:lnTo>
                      <a:pt x="772" y="2633"/>
                    </a:lnTo>
                    <a:cubicBezTo>
                      <a:pt x="788" y="2661"/>
                      <a:pt x="805" y="2688"/>
                      <a:pt x="821" y="2714"/>
                    </a:cubicBezTo>
                    <a:cubicBezTo>
                      <a:pt x="842" y="2746"/>
                      <a:pt x="865" y="2777"/>
                      <a:pt x="888" y="2808"/>
                    </a:cubicBezTo>
                    <a:lnTo>
                      <a:pt x="888" y="2808"/>
                    </a:lnTo>
                    <a:cubicBezTo>
                      <a:pt x="1025" y="2996"/>
                      <a:pt x="1189" y="3163"/>
                      <a:pt x="1371" y="3308"/>
                    </a:cubicBezTo>
                    <a:lnTo>
                      <a:pt x="1371" y="3308"/>
                    </a:lnTo>
                    <a:cubicBezTo>
                      <a:pt x="1503" y="3461"/>
                      <a:pt x="1642" y="3594"/>
                      <a:pt x="1780" y="3696"/>
                    </a:cubicBezTo>
                    <a:cubicBezTo>
                      <a:pt x="2122" y="3950"/>
                      <a:pt x="2619" y="4147"/>
                      <a:pt x="3080" y="4147"/>
                    </a:cubicBezTo>
                    <a:cubicBezTo>
                      <a:pt x="3449" y="4147"/>
                      <a:pt x="3793" y="4021"/>
                      <a:pt x="4017" y="3696"/>
                    </a:cubicBezTo>
                    <a:cubicBezTo>
                      <a:pt x="4204" y="3421"/>
                      <a:pt x="4253" y="3118"/>
                      <a:pt x="4201" y="2813"/>
                    </a:cubicBezTo>
                    <a:lnTo>
                      <a:pt x="4201" y="2813"/>
                    </a:lnTo>
                    <a:cubicBezTo>
                      <a:pt x="4215" y="2634"/>
                      <a:pt x="4193" y="2445"/>
                      <a:pt x="4131" y="2258"/>
                    </a:cubicBezTo>
                    <a:cubicBezTo>
                      <a:pt x="3880" y="1550"/>
                      <a:pt x="3104" y="934"/>
                      <a:pt x="2487" y="546"/>
                    </a:cubicBezTo>
                    <a:cubicBezTo>
                      <a:pt x="2384" y="478"/>
                      <a:pt x="2275" y="423"/>
                      <a:pt x="2164" y="381"/>
                    </a:cubicBezTo>
                    <a:lnTo>
                      <a:pt x="2164" y="381"/>
                    </a:lnTo>
                    <a:cubicBezTo>
                      <a:pt x="1847" y="154"/>
                      <a:pt x="1508" y="0"/>
                      <a:pt x="11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0" name="Google Shape;4766;p60"/>
              <p:cNvSpPr/>
              <p:nvPr/>
            </p:nvSpPr>
            <p:spPr>
              <a:xfrm>
                <a:off x="2643505" y="4198632"/>
                <a:ext cx="102057" cy="108681"/>
              </a:xfrm>
              <a:custGeom>
                <a:avLst/>
                <a:gdLst/>
                <a:ahLst/>
                <a:cxnLst/>
                <a:rect l="l" t="t" r="r" b="b"/>
                <a:pathLst>
                  <a:path w="4360" h="4643" extrusionOk="0">
                    <a:moveTo>
                      <a:pt x="3387" y="1116"/>
                    </a:moveTo>
                    <a:cubicBezTo>
                      <a:pt x="3449" y="1149"/>
                      <a:pt x="3488" y="1223"/>
                      <a:pt x="3492" y="1355"/>
                    </a:cubicBezTo>
                    <a:cubicBezTo>
                      <a:pt x="3495" y="1402"/>
                      <a:pt x="3492" y="1451"/>
                      <a:pt x="3482" y="1501"/>
                    </a:cubicBezTo>
                    <a:lnTo>
                      <a:pt x="3482" y="1501"/>
                    </a:lnTo>
                    <a:cubicBezTo>
                      <a:pt x="3476" y="1528"/>
                      <a:pt x="3469" y="1556"/>
                      <a:pt x="3461" y="1583"/>
                    </a:cubicBezTo>
                    <a:lnTo>
                      <a:pt x="3461" y="1583"/>
                    </a:lnTo>
                    <a:cubicBezTo>
                      <a:pt x="3464" y="1403"/>
                      <a:pt x="3439" y="1246"/>
                      <a:pt x="3387" y="1116"/>
                    </a:cubicBezTo>
                    <a:close/>
                    <a:moveTo>
                      <a:pt x="3015" y="0"/>
                    </a:moveTo>
                    <a:cubicBezTo>
                      <a:pt x="2924" y="0"/>
                      <a:pt x="2831" y="10"/>
                      <a:pt x="2739" y="31"/>
                    </a:cubicBezTo>
                    <a:cubicBezTo>
                      <a:pt x="1689" y="259"/>
                      <a:pt x="1187" y="921"/>
                      <a:pt x="662" y="1766"/>
                    </a:cubicBezTo>
                    <a:cubicBezTo>
                      <a:pt x="297" y="2359"/>
                      <a:pt x="0" y="3272"/>
                      <a:pt x="274" y="3957"/>
                    </a:cubicBezTo>
                    <a:cubicBezTo>
                      <a:pt x="379" y="4213"/>
                      <a:pt x="526" y="4354"/>
                      <a:pt x="695" y="4414"/>
                    </a:cubicBezTo>
                    <a:lnTo>
                      <a:pt x="695" y="4414"/>
                    </a:lnTo>
                    <a:cubicBezTo>
                      <a:pt x="861" y="4556"/>
                      <a:pt x="1075" y="4643"/>
                      <a:pt x="1340" y="4643"/>
                    </a:cubicBezTo>
                    <a:cubicBezTo>
                      <a:pt x="1357" y="4643"/>
                      <a:pt x="1375" y="4642"/>
                      <a:pt x="1392" y="4642"/>
                    </a:cubicBezTo>
                    <a:cubicBezTo>
                      <a:pt x="1709" y="4626"/>
                      <a:pt x="1967" y="4442"/>
                      <a:pt x="2197" y="4232"/>
                    </a:cubicBezTo>
                    <a:lnTo>
                      <a:pt x="2197" y="4232"/>
                    </a:lnTo>
                    <a:cubicBezTo>
                      <a:pt x="2715" y="3991"/>
                      <a:pt x="3185" y="3519"/>
                      <a:pt x="3469" y="3135"/>
                    </a:cubicBezTo>
                    <a:cubicBezTo>
                      <a:pt x="3880" y="2610"/>
                      <a:pt x="4360" y="1811"/>
                      <a:pt x="4291" y="1104"/>
                    </a:cubicBezTo>
                    <a:cubicBezTo>
                      <a:pt x="4212" y="448"/>
                      <a:pt x="3631" y="0"/>
                      <a:pt x="30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1" name="Google Shape;4767;p60"/>
              <p:cNvSpPr/>
              <p:nvPr/>
            </p:nvSpPr>
            <p:spPr>
              <a:xfrm>
                <a:off x="2910597" y="4286360"/>
                <a:ext cx="68444" cy="72329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3090" extrusionOk="0">
                    <a:moveTo>
                      <a:pt x="1070" y="0"/>
                    </a:moveTo>
                    <a:cubicBezTo>
                      <a:pt x="761" y="0"/>
                      <a:pt x="532" y="100"/>
                      <a:pt x="371" y="262"/>
                    </a:cubicBezTo>
                    <a:lnTo>
                      <a:pt x="371" y="262"/>
                    </a:lnTo>
                    <a:cubicBezTo>
                      <a:pt x="74" y="480"/>
                      <a:pt x="0" y="879"/>
                      <a:pt x="60" y="1305"/>
                    </a:cubicBezTo>
                    <a:lnTo>
                      <a:pt x="60" y="1305"/>
                    </a:lnTo>
                    <a:cubicBezTo>
                      <a:pt x="88" y="1808"/>
                      <a:pt x="287" y="2337"/>
                      <a:pt x="572" y="2651"/>
                    </a:cubicBezTo>
                    <a:cubicBezTo>
                      <a:pt x="746" y="2846"/>
                      <a:pt x="976" y="2975"/>
                      <a:pt x="1224" y="3029"/>
                    </a:cubicBezTo>
                    <a:lnTo>
                      <a:pt x="1224" y="3029"/>
                    </a:lnTo>
                    <a:cubicBezTo>
                      <a:pt x="1353" y="3069"/>
                      <a:pt x="1490" y="3090"/>
                      <a:pt x="1628" y="3090"/>
                    </a:cubicBezTo>
                    <a:cubicBezTo>
                      <a:pt x="2032" y="3090"/>
                      <a:pt x="2439" y="2912"/>
                      <a:pt x="2649" y="2537"/>
                    </a:cubicBezTo>
                    <a:cubicBezTo>
                      <a:pt x="2923" y="2035"/>
                      <a:pt x="2741" y="1419"/>
                      <a:pt x="2444" y="962"/>
                    </a:cubicBezTo>
                    <a:cubicBezTo>
                      <a:pt x="2147" y="528"/>
                      <a:pt x="1736" y="26"/>
                      <a:pt x="1166" y="3"/>
                    </a:cubicBezTo>
                    <a:cubicBezTo>
                      <a:pt x="1133" y="1"/>
                      <a:pt x="1101" y="0"/>
                      <a:pt x="10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2" name="Google Shape;4768;p60"/>
              <p:cNvSpPr/>
              <p:nvPr/>
            </p:nvSpPr>
            <p:spPr>
              <a:xfrm>
                <a:off x="2919655" y="4077363"/>
                <a:ext cx="76308" cy="110835"/>
              </a:xfrm>
              <a:custGeom>
                <a:avLst/>
                <a:gdLst/>
                <a:ahLst/>
                <a:cxnLst/>
                <a:rect l="l" t="t" r="r" b="b"/>
                <a:pathLst>
                  <a:path w="3260" h="4735" extrusionOk="0">
                    <a:moveTo>
                      <a:pt x="1564" y="0"/>
                    </a:moveTo>
                    <a:cubicBezTo>
                      <a:pt x="1527" y="0"/>
                      <a:pt x="1490" y="3"/>
                      <a:pt x="1452" y="8"/>
                    </a:cubicBezTo>
                    <a:lnTo>
                      <a:pt x="1452" y="8"/>
                    </a:lnTo>
                    <a:cubicBezTo>
                      <a:pt x="1242" y="20"/>
                      <a:pt x="1076" y="109"/>
                      <a:pt x="943" y="241"/>
                    </a:cubicBezTo>
                    <a:lnTo>
                      <a:pt x="943" y="241"/>
                    </a:lnTo>
                    <a:cubicBezTo>
                      <a:pt x="926" y="254"/>
                      <a:pt x="910" y="267"/>
                      <a:pt x="893" y="282"/>
                    </a:cubicBezTo>
                    <a:cubicBezTo>
                      <a:pt x="600" y="532"/>
                      <a:pt x="415" y="886"/>
                      <a:pt x="317" y="1285"/>
                    </a:cubicBezTo>
                    <a:lnTo>
                      <a:pt x="317" y="1285"/>
                    </a:lnTo>
                    <a:cubicBezTo>
                      <a:pt x="292" y="1357"/>
                      <a:pt x="272" y="1429"/>
                      <a:pt x="257" y="1499"/>
                    </a:cubicBezTo>
                    <a:lnTo>
                      <a:pt x="257" y="1499"/>
                    </a:lnTo>
                    <a:cubicBezTo>
                      <a:pt x="157" y="1730"/>
                      <a:pt x="92" y="1966"/>
                      <a:pt x="71" y="2176"/>
                    </a:cubicBezTo>
                    <a:cubicBezTo>
                      <a:pt x="1" y="2863"/>
                      <a:pt x="379" y="4093"/>
                      <a:pt x="1110" y="4431"/>
                    </a:cubicBezTo>
                    <a:lnTo>
                      <a:pt x="1110" y="4431"/>
                    </a:lnTo>
                    <a:cubicBezTo>
                      <a:pt x="1250" y="4607"/>
                      <a:pt x="1423" y="4735"/>
                      <a:pt x="1643" y="4735"/>
                    </a:cubicBezTo>
                    <a:cubicBezTo>
                      <a:pt x="1659" y="4735"/>
                      <a:pt x="1675" y="4734"/>
                      <a:pt x="1692" y="4733"/>
                    </a:cubicBezTo>
                    <a:cubicBezTo>
                      <a:pt x="1951" y="4717"/>
                      <a:pt x="2101" y="4618"/>
                      <a:pt x="2175" y="4468"/>
                    </a:cubicBezTo>
                    <a:lnTo>
                      <a:pt x="2175" y="4468"/>
                    </a:lnTo>
                    <a:cubicBezTo>
                      <a:pt x="2521" y="4434"/>
                      <a:pt x="2844" y="4205"/>
                      <a:pt x="3038" y="3705"/>
                    </a:cubicBezTo>
                    <a:cubicBezTo>
                      <a:pt x="3130" y="3466"/>
                      <a:pt x="3164" y="3204"/>
                      <a:pt x="3164" y="2941"/>
                    </a:cubicBezTo>
                    <a:lnTo>
                      <a:pt x="3164" y="2941"/>
                    </a:lnTo>
                    <a:cubicBezTo>
                      <a:pt x="3260" y="2185"/>
                      <a:pt x="3106" y="673"/>
                      <a:pt x="2276" y="339"/>
                    </a:cubicBezTo>
                    <a:lnTo>
                      <a:pt x="2276" y="339"/>
                    </a:lnTo>
                    <a:cubicBezTo>
                      <a:pt x="2067" y="128"/>
                      <a:pt x="1825" y="0"/>
                      <a:pt x="15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3" name="Google Shape;4769;p60"/>
              <p:cNvSpPr/>
              <p:nvPr/>
            </p:nvSpPr>
            <p:spPr>
              <a:xfrm>
                <a:off x="2788742" y="4165488"/>
                <a:ext cx="106668" cy="75559"/>
              </a:xfrm>
              <a:custGeom>
                <a:avLst/>
                <a:gdLst/>
                <a:ahLst/>
                <a:cxnLst/>
                <a:rect l="l" t="t" r="r" b="b"/>
                <a:pathLst>
                  <a:path w="4557" h="3228" extrusionOk="0">
                    <a:moveTo>
                      <a:pt x="1814" y="0"/>
                    </a:moveTo>
                    <a:cubicBezTo>
                      <a:pt x="1524" y="0"/>
                      <a:pt x="1239" y="48"/>
                      <a:pt x="979" y="174"/>
                    </a:cubicBezTo>
                    <a:lnTo>
                      <a:pt x="979" y="174"/>
                    </a:lnTo>
                    <a:cubicBezTo>
                      <a:pt x="711" y="245"/>
                      <a:pt x="483" y="381"/>
                      <a:pt x="392" y="625"/>
                    </a:cubicBezTo>
                    <a:cubicBezTo>
                      <a:pt x="338" y="747"/>
                      <a:pt x="314" y="879"/>
                      <a:pt x="311" y="1015"/>
                    </a:cubicBezTo>
                    <a:lnTo>
                      <a:pt x="311" y="1015"/>
                    </a:lnTo>
                    <a:cubicBezTo>
                      <a:pt x="112" y="1234"/>
                      <a:pt x="1" y="1520"/>
                      <a:pt x="49" y="1858"/>
                    </a:cubicBezTo>
                    <a:cubicBezTo>
                      <a:pt x="163" y="2542"/>
                      <a:pt x="802" y="2702"/>
                      <a:pt x="1373" y="2839"/>
                    </a:cubicBezTo>
                    <a:cubicBezTo>
                      <a:pt x="1402" y="2846"/>
                      <a:pt x="1432" y="2853"/>
                      <a:pt x="1463" y="2861"/>
                    </a:cubicBezTo>
                    <a:lnTo>
                      <a:pt x="1463" y="2861"/>
                    </a:lnTo>
                    <a:cubicBezTo>
                      <a:pt x="1552" y="2898"/>
                      <a:pt x="1643" y="2932"/>
                      <a:pt x="1737" y="2961"/>
                    </a:cubicBezTo>
                    <a:lnTo>
                      <a:pt x="1737" y="2961"/>
                    </a:lnTo>
                    <a:cubicBezTo>
                      <a:pt x="2035" y="3120"/>
                      <a:pt x="2352" y="3227"/>
                      <a:pt x="2651" y="3227"/>
                    </a:cubicBezTo>
                    <a:cubicBezTo>
                      <a:pt x="2880" y="3216"/>
                      <a:pt x="3166" y="3147"/>
                      <a:pt x="3388" y="3013"/>
                    </a:cubicBezTo>
                    <a:lnTo>
                      <a:pt x="3388" y="3013"/>
                    </a:lnTo>
                    <a:cubicBezTo>
                      <a:pt x="3725" y="2937"/>
                      <a:pt x="4020" y="2786"/>
                      <a:pt x="4226" y="2542"/>
                    </a:cubicBezTo>
                    <a:cubicBezTo>
                      <a:pt x="4556" y="2168"/>
                      <a:pt x="4483" y="1667"/>
                      <a:pt x="4171" y="1304"/>
                    </a:cubicBezTo>
                    <a:lnTo>
                      <a:pt x="4171" y="1304"/>
                    </a:lnTo>
                    <a:cubicBezTo>
                      <a:pt x="4100" y="1175"/>
                      <a:pt x="4010" y="1053"/>
                      <a:pt x="3907" y="945"/>
                    </a:cubicBezTo>
                    <a:cubicBezTo>
                      <a:pt x="3801" y="833"/>
                      <a:pt x="3685" y="742"/>
                      <a:pt x="3562" y="668"/>
                    </a:cubicBezTo>
                    <a:lnTo>
                      <a:pt x="3562" y="668"/>
                    </a:lnTo>
                    <a:cubicBezTo>
                      <a:pt x="3244" y="376"/>
                      <a:pt x="2856" y="159"/>
                      <a:pt x="2514" y="77"/>
                    </a:cubicBezTo>
                    <a:cubicBezTo>
                      <a:pt x="2285" y="31"/>
                      <a:pt x="2048" y="0"/>
                      <a:pt x="18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4" name="Google Shape;4770;p60"/>
              <p:cNvSpPr/>
              <p:nvPr/>
            </p:nvSpPr>
            <p:spPr>
              <a:xfrm>
                <a:off x="2549059" y="4117060"/>
                <a:ext cx="61866" cy="76332"/>
              </a:xfrm>
              <a:custGeom>
                <a:avLst/>
                <a:gdLst/>
                <a:ahLst/>
                <a:cxnLst/>
                <a:rect l="l" t="t" r="r" b="b"/>
                <a:pathLst>
                  <a:path w="2643" h="3261" extrusionOk="0">
                    <a:moveTo>
                      <a:pt x="1638" y="1"/>
                    </a:moveTo>
                    <a:cubicBezTo>
                      <a:pt x="1250" y="1"/>
                      <a:pt x="794" y="366"/>
                      <a:pt x="543" y="640"/>
                    </a:cubicBezTo>
                    <a:cubicBezTo>
                      <a:pt x="192" y="1011"/>
                      <a:pt x="9" y="1439"/>
                      <a:pt x="28" y="1939"/>
                    </a:cubicBezTo>
                    <a:lnTo>
                      <a:pt x="28" y="1939"/>
                    </a:lnTo>
                    <a:cubicBezTo>
                      <a:pt x="0" y="2155"/>
                      <a:pt x="3" y="2367"/>
                      <a:pt x="41" y="2557"/>
                    </a:cubicBezTo>
                    <a:cubicBezTo>
                      <a:pt x="146" y="3037"/>
                      <a:pt x="487" y="3261"/>
                      <a:pt x="877" y="3261"/>
                    </a:cubicBezTo>
                    <a:cubicBezTo>
                      <a:pt x="917" y="3261"/>
                      <a:pt x="957" y="3258"/>
                      <a:pt x="998" y="3254"/>
                    </a:cubicBezTo>
                    <a:lnTo>
                      <a:pt x="998" y="3254"/>
                    </a:lnTo>
                    <a:cubicBezTo>
                      <a:pt x="1456" y="3252"/>
                      <a:pt x="1914" y="2844"/>
                      <a:pt x="2163" y="2512"/>
                    </a:cubicBezTo>
                    <a:cubicBezTo>
                      <a:pt x="2460" y="2124"/>
                      <a:pt x="2643" y="1644"/>
                      <a:pt x="2597" y="1165"/>
                    </a:cubicBezTo>
                    <a:cubicBezTo>
                      <a:pt x="2560" y="906"/>
                      <a:pt x="2463" y="558"/>
                      <a:pt x="2234" y="410"/>
                    </a:cubicBezTo>
                    <a:lnTo>
                      <a:pt x="2234" y="410"/>
                    </a:lnTo>
                    <a:cubicBezTo>
                      <a:pt x="2097" y="185"/>
                      <a:pt x="1898" y="1"/>
                      <a:pt x="1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5" name="Google Shape;4771;p60"/>
              <p:cNvSpPr/>
              <p:nvPr/>
            </p:nvSpPr>
            <p:spPr>
              <a:xfrm>
                <a:off x="2514605" y="4327720"/>
                <a:ext cx="79773" cy="95222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4068" extrusionOk="0">
                    <a:moveTo>
                      <a:pt x="1176" y="0"/>
                    </a:moveTo>
                    <a:cubicBezTo>
                      <a:pt x="854" y="0"/>
                      <a:pt x="555" y="133"/>
                      <a:pt x="371" y="473"/>
                    </a:cubicBezTo>
                    <a:cubicBezTo>
                      <a:pt x="1" y="1122"/>
                      <a:pt x="292" y="2086"/>
                      <a:pt x="695" y="2755"/>
                    </a:cubicBezTo>
                    <a:lnTo>
                      <a:pt x="695" y="2755"/>
                    </a:lnTo>
                    <a:cubicBezTo>
                      <a:pt x="861" y="3229"/>
                      <a:pt x="1203" y="3796"/>
                      <a:pt x="1627" y="3988"/>
                    </a:cubicBezTo>
                    <a:cubicBezTo>
                      <a:pt x="1753" y="4043"/>
                      <a:pt x="1883" y="4067"/>
                      <a:pt x="2012" y="4067"/>
                    </a:cubicBezTo>
                    <a:cubicBezTo>
                      <a:pt x="2281" y="4067"/>
                      <a:pt x="2545" y="3959"/>
                      <a:pt x="2760" y="3787"/>
                    </a:cubicBezTo>
                    <a:lnTo>
                      <a:pt x="2760" y="3787"/>
                    </a:lnTo>
                    <a:cubicBezTo>
                      <a:pt x="2937" y="3726"/>
                      <a:pt x="3048" y="3536"/>
                      <a:pt x="3108" y="3378"/>
                    </a:cubicBezTo>
                    <a:lnTo>
                      <a:pt x="3108" y="3378"/>
                    </a:lnTo>
                    <a:cubicBezTo>
                      <a:pt x="3146" y="3310"/>
                      <a:pt x="3177" y="3239"/>
                      <a:pt x="3202" y="3167"/>
                    </a:cubicBezTo>
                    <a:cubicBezTo>
                      <a:pt x="3407" y="2642"/>
                      <a:pt x="3293" y="1934"/>
                      <a:pt x="3179" y="1409"/>
                    </a:cubicBezTo>
                    <a:cubicBezTo>
                      <a:pt x="3042" y="861"/>
                      <a:pt x="2722" y="291"/>
                      <a:pt x="2152" y="108"/>
                    </a:cubicBezTo>
                    <a:cubicBezTo>
                      <a:pt x="2026" y="68"/>
                      <a:pt x="1905" y="49"/>
                      <a:pt x="1790" y="49"/>
                    </a:cubicBezTo>
                    <a:cubicBezTo>
                      <a:pt x="1723" y="49"/>
                      <a:pt x="1658" y="55"/>
                      <a:pt x="1596" y="67"/>
                    </a:cubicBezTo>
                    <a:lnTo>
                      <a:pt x="1596" y="67"/>
                    </a:lnTo>
                    <a:cubicBezTo>
                      <a:pt x="1456" y="25"/>
                      <a:pt x="1314" y="0"/>
                      <a:pt x="1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6" name="Google Shape;4772;p60"/>
              <p:cNvSpPr/>
              <p:nvPr/>
            </p:nvSpPr>
            <p:spPr>
              <a:xfrm>
                <a:off x="2313846" y="4332284"/>
                <a:ext cx="115961" cy="75396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3221" extrusionOk="0">
                    <a:moveTo>
                      <a:pt x="2545" y="1"/>
                    </a:moveTo>
                    <a:cubicBezTo>
                      <a:pt x="2114" y="1"/>
                      <a:pt x="1684" y="81"/>
                      <a:pt x="1347" y="233"/>
                    </a:cubicBezTo>
                    <a:cubicBezTo>
                      <a:pt x="594" y="552"/>
                      <a:pt x="1" y="1305"/>
                      <a:pt x="412" y="2104"/>
                    </a:cubicBezTo>
                    <a:cubicBezTo>
                      <a:pt x="554" y="2388"/>
                      <a:pt x="826" y="2578"/>
                      <a:pt x="1140" y="2702"/>
                    </a:cubicBezTo>
                    <a:lnTo>
                      <a:pt x="1140" y="2702"/>
                    </a:lnTo>
                    <a:cubicBezTo>
                      <a:pt x="1176" y="2732"/>
                      <a:pt x="1215" y="2761"/>
                      <a:pt x="1256" y="2789"/>
                    </a:cubicBezTo>
                    <a:cubicBezTo>
                      <a:pt x="1630" y="3050"/>
                      <a:pt x="2297" y="3220"/>
                      <a:pt x="2960" y="3220"/>
                    </a:cubicBezTo>
                    <a:cubicBezTo>
                      <a:pt x="3919" y="3220"/>
                      <a:pt x="4868" y="2866"/>
                      <a:pt x="4908" y="1922"/>
                    </a:cubicBezTo>
                    <a:cubicBezTo>
                      <a:pt x="4954" y="1283"/>
                      <a:pt x="4383" y="598"/>
                      <a:pt x="3858" y="301"/>
                    </a:cubicBezTo>
                    <a:cubicBezTo>
                      <a:pt x="3499" y="98"/>
                      <a:pt x="3021" y="1"/>
                      <a:pt x="2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7" name="Google Shape;4773;p60"/>
              <p:cNvSpPr/>
              <p:nvPr/>
            </p:nvSpPr>
            <p:spPr>
              <a:xfrm>
                <a:off x="2217973" y="4178549"/>
                <a:ext cx="80639" cy="113807"/>
              </a:xfrm>
              <a:custGeom>
                <a:avLst/>
                <a:gdLst/>
                <a:ahLst/>
                <a:cxnLst/>
                <a:rect l="l" t="t" r="r" b="b"/>
                <a:pathLst>
                  <a:path w="3445" h="4862" extrusionOk="0">
                    <a:moveTo>
                      <a:pt x="1597" y="1"/>
                    </a:moveTo>
                    <a:cubicBezTo>
                      <a:pt x="1323" y="1"/>
                      <a:pt x="1110" y="89"/>
                      <a:pt x="945" y="238"/>
                    </a:cubicBezTo>
                    <a:lnTo>
                      <a:pt x="945" y="238"/>
                    </a:lnTo>
                    <a:cubicBezTo>
                      <a:pt x="1" y="898"/>
                      <a:pt x="269" y="2679"/>
                      <a:pt x="751" y="3570"/>
                    </a:cubicBezTo>
                    <a:lnTo>
                      <a:pt x="751" y="3570"/>
                    </a:lnTo>
                    <a:cubicBezTo>
                      <a:pt x="778" y="3756"/>
                      <a:pt x="814" y="3911"/>
                      <a:pt x="856" y="4016"/>
                    </a:cubicBezTo>
                    <a:cubicBezTo>
                      <a:pt x="991" y="4390"/>
                      <a:pt x="1317" y="4738"/>
                      <a:pt x="1691" y="4741"/>
                    </a:cubicBezTo>
                    <a:lnTo>
                      <a:pt x="1691" y="4741"/>
                    </a:lnTo>
                    <a:cubicBezTo>
                      <a:pt x="1694" y="4743"/>
                      <a:pt x="1697" y="4745"/>
                      <a:pt x="1700" y="4746"/>
                    </a:cubicBezTo>
                    <a:cubicBezTo>
                      <a:pt x="1868" y="4825"/>
                      <a:pt x="2039" y="4861"/>
                      <a:pt x="2204" y="4861"/>
                    </a:cubicBezTo>
                    <a:cubicBezTo>
                      <a:pt x="2757" y="4861"/>
                      <a:pt x="3240" y="4449"/>
                      <a:pt x="3275" y="3833"/>
                    </a:cubicBezTo>
                    <a:cubicBezTo>
                      <a:pt x="3278" y="3799"/>
                      <a:pt x="3281" y="3762"/>
                      <a:pt x="3283" y="3725"/>
                    </a:cubicBezTo>
                    <a:lnTo>
                      <a:pt x="3283" y="3725"/>
                    </a:lnTo>
                    <a:cubicBezTo>
                      <a:pt x="3354" y="3566"/>
                      <a:pt x="3399" y="3382"/>
                      <a:pt x="3412" y="3171"/>
                    </a:cubicBezTo>
                    <a:cubicBezTo>
                      <a:pt x="3444" y="2698"/>
                      <a:pt x="3335" y="1971"/>
                      <a:pt x="3071" y="1354"/>
                    </a:cubicBezTo>
                    <a:lnTo>
                      <a:pt x="3071" y="1354"/>
                    </a:lnTo>
                    <a:cubicBezTo>
                      <a:pt x="2864" y="676"/>
                      <a:pt x="2489" y="123"/>
                      <a:pt x="1837" y="21"/>
                    </a:cubicBezTo>
                    <a:cubicBezTo>
                      <a:pt x="1752" y="7"/>
                      <a:pt x="1672" y="1"/>
                      <a:pt x="15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8" name="Google Shape;4774;p60"/>
              <p:cNvSpPr/>
              <p:nvPr/>
            </p:nvSpPr>
            <p:spPr>
              <a:xfrm>
                <a:off x="2308556" y="4080616"/>
                <a:ext cx="86444" cy="92928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3970" extrusionOk="0">
                    <a:moveTo>
                      <a:pt x="2353" y="1"/>
                    </a:moveTo>
                    <a:cubicBezTo>
                      <a:pt x="2262" y="1"/>
                      <a:pt x="2169" y="23"/>
                      <a:pt x="2076" y="74"/>
                    </a:cubicBezTo>
                    <a:cubicBezTo>
                      <a:pt x="1779" y="257"/>
                      <a:pt x="1459" y="325"/>
                      <a:pt x="1185" y="576"/>
                    </a:cubicBezTo>
                    <a:cubicBezTo>
                      <a:pt x="1118" y="643"/>
                      <a:pt x="1055" y="716"/>
                      <a:pt x="995" y="793"/>
                    </a:cubicBezTo>
                    <a:lnTo>
                      <a:pt x="995" y="793"/>
                    </a:lnTo>
                    <a:cubicBezTo>
                      <a:pt x="513" y="1159"/>
                      <a:pt x="1" y="1707"/>
                      <a:pt x="44" y="2379"/>
                    </a:cubicBezTo>
                    <a:cubicBezTo>
                      <a:pt x="45" y="2390"/>
                      <a:pt x="46" y="2401"/>
                      <a:pt x="47" y="2411"/>
                    </a:cubicBezTo>
                    <a:lnTo>
                      <a:pt x="47" y="2411"/>
                    </a:lnTo>
                    <a:cubicBezTo>
                      <a:pt x="27" y="2521"/>
                      <a:pt x="18" y="2632"/>
                      <a:pt x="21" y="2745"/>
                    </a:cubicBezTo>
                    <a:cubicBezTo>
                      <a:pt x="32" y="3141"/>
                      <a:pt x="199" y="3456"/>
                      <a:pt x="452" y="3655"/>
                    </a:cubicBezTo>
                    <a:lnTo>
                      <a:pt x="452" y="3655"/>
                    </a:lnTo>
                    <a:cubicBezTo>
                      <a:pt x="674" y="3878"/>
                      <a:pt x="938" y="3970"/>
                      <a:pt x="1215" y="3970"/>
                    </a:cubicBezTo>
                    <a:cubicBezTo>
                      <a:pt x="1496" y="3970"/>
                      <a:pt x="1790" y="3876"/>
                      <a:pt x="2067" y="3730"/>
                    </a:cubicBezTo>
                    <a:lnTo>
                      <a:pt x="2067" y="3730"/>
                    </a:lnTo>
                    <a:cubicBezTo>
                      <a:pt x="2270" y="3640"/>
                      <a:pt x="2458" y="3509"/>
                      <a:pt x="2627" y="3349"/>
                    </a:cubicBezTo>
                    <a:lnTo>
                      <a:pt x="2627" y="3349"/>
                    </a:lnTo>
                    <a:cubicBezTo>
                      <a:pt x="2855" y="3156"/>
                      <a:pt x="3046" y="2942"/>
                      <a:pt x="3171" y="2745"/>
                    </a:cubicBezTo>
                    <a:cubicBezTo>
                      <a:pt x="3460" y="2293"/>
                      <a:pt x="3692" y="1713"/>
                      <a:pt x="3584" y="1185"/>
                    </a:cubicBezTo>
                    <a:lnTo>
                      <a:pt x="3584" y="1185"/>
                    </a:lnTo>
                    <a:cubicBezTo>
                      <a:pt x="3593" y="722"/>
                      <a:pt x="3426" y="254"/>
                      <a:pt x="2920" y="188"/>
                    </a:cubicBezTo>
                    <a:cubicBezTo>
                      <a:pt x="2878" y="181"/>
                      <a:pt x="2835" y="176"/>
                      <a:pt x="2793" y="173"/>
                    </a:cubicBezTo>
                    <a:lnTo>
                      <a:pt x="2793" y="173"/>
                    </a:lnTo>
                    <a:cubicBezTo>
                      <a:pt x="2789" y="171"/>
                      <a:pt x="2786" y="168"/>
                      <a:pt x="2783" y="165"/>
                    </a:cubicBezTo>
                    <a:cubicBezTo>
                      <a:pt x="2654" y="65"/>
                      <a:pt x="2507" y="1"/>
                      <a:pt x="2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9" name="Google Shape;4775;p60"/>
              <p:cNvSpPr/>
              <p:nvPr/>
            </p:nvSpPr>
            <p:spPr>
              <a:xfrm>
                <a:off x="2752977" y="4300943"/>
                <a:ext cx="80194" cy="106340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4543" extrusionOk="0">
                    <a:moveTo>
                      <a:pt x="1388" y="1"/>
                    </a:moveTo>
                    <a:cubicBezTo>
                      <a:pt x="1050" y="1"/>
                      <a:pt x="822" y="159"/>
                      <a:pt x="675" y="408"/>
                    </a:cubicBezTo>
                    <a:lnTo>
                      <a:pt x="675" y="408"/>
                    </a:lnTo>
                    <a:cubicBezTo>
                      <a:pt x="373" y="570"/>
                      <a:pt x="158" y="890"/>
                      <a:pt x="94" y="1275"/>
                    </a:cubicBezTo>
                    <a:cubicBezTo>
                      <a:pt x="0" y="1789"/>
                      <a:pt x="144" y="2387"/>
                      <a:pt x="442" y="2859"/>
                    </a:cubicBezTo>
                    <a:lnTo>
                      <a:pt x="442" y="2859"/>
                    </a:lnTo>
                    <a:cubicBezTo>
                      <a:pt x="447" y="2879"/>
                      <a:pt x="453" y="2899"/>
                      <a:pt x="459" y="2918"/>
                    </a:cubicBezTo>
                    <a:cubicBezTo>
                      <a:pt x="557" y="3250"/>
                      <a:pt x="701" y="3575"/>
                      <a:pt x="924" y="3808"/>
                    </a:cubicBezTo>
                    <a:lnTo>
                      <a:pt x="924" y="3808"/>
                    </a:lnTo>
                    <a:cubicBezTo>
                      <a:pt x="1188" y="4234"/>
                      <a:pt x="1601" y="4543"/>
                      <a:pt x="2083" y="4543"/>
                    </a:cubicBezTo>
                    <a:cubicBezTo>
                      <a:pt x="2214" y="4543"/>
                      <a:pt x="2350" y="4520"/>
                      <a:pt x="2490" y="4470"/>
                    </a:cubicBezTo>
                    <a:cubicBezTo>
                      <a:pt x="3175" y="4219"/>
                      <a:pt x="3426" y="3489"/>
                      <a:pt x="3335" y="2804"/>
                    </a:cubicBezTo>
                    <a:cubicBezTo>
                      <a:pt x="3328" y="2753"/>
                      <a:pt x="3320" y="2699"/>
                      <a:pt x="3310" y="2643"/>
                    </a:cubicBezTo>
                    <a:lnTo>
                      <a:pt x="3310" y="2643"/>
                    </a:lnTo>
                    <a:cubicBezTo>
                      <a:pt x="3297" y="2419"/>
                      <a:pt x="3242" y="2159"/>
                      <a:pt x="3153" y="1894"/>
                    </a:cubicBezTo>
                    <a:lnTo>
                      <a:pt x="3153" y="1894"/>
                    </a:lnTo>
                    <a:cubicBezTo>
                      <a:pt x="3070" y="1463"/>
                      <a:pt x="2880" y="1048"/>
                      <a:pt x="2590" y="761"/>
                    </a:cubicBezTo>
                    <a:lnTo>
                      <a:pt x="2590" y="761"/>
                    </a:lnTo>
                    <a:cubicBezTo>
                      <a:pt x="2329" y="379"/>
                      <a:pt x="1999" y="89"/>
                      <a:pt x="1600" y="19"/>
                    </a:cubicBezTo>
                    <a:cubicBezTo>
                      <a:pt x="1525" y="7"/>
                      <a:pt x="1455" y="1"/>
                      <a:pt x="13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0" name="Google Shape;4776;p60"/>
              <p:cNvSpPr/>
              <p:nvPr/>
            </p:nvSpPr>
            <p:spPr>
              <a:xfrm>
                <a:off x="3037180" y="4286407"/>
                <a:ext cx="96088" cy="106200"/>
              </a:xfrm>
              <a:custGeom>
                <a:avLst/>
                <a:gdLst/>
                <a:ahLst/>
                <a:cxnLst/>
                <a:rect l="l" t="t" r="r" b="b"/>
                <a:pathLst>
                  <a:path w="4105" h="4537" extrusionOk="0">
                    <a:moveTo>
                      <a:pt x="2845" y="1618"/>
                    </a:moveTo>
                    <a:cubicBezTo>
                      <a:pt x="2895" y="1618"/>
                      <a:pt x="2939" y="1646"/>
                      <a:pt x="2971" y="1713"/>
                    </a:cubicBezTo>
                    <a:cubicBezTo>
                      <a:pt x="3002" y="1786"/>
                      <a:pt x="2929" y="1933"/>
                      <a:pt x="2833" y="2084"/>
                    </a:cubicBezTo>
                    <a:lnTo>
                      <a:pt x="2833" y="2084"/>
                    </a:lnTo>
                    <a:cubicBezTo>
                      <a:pt x="2837" y="2025"/>
                      <a:pt x="2838" y="1963"/>
                      <a:pt x="2834" y="1896"/>
                    </a:cubicBezTo>
                    <a:cubicBezTo>
                      <a:pt x="2828" y="1800"/>
                      <a:pt x="2798" y="1715"/>
                      <a:pt x="2752" y="1643"/>
                    </a:cubicBezTo>
                    <a:lnTo>
                      <a:pt x="2752" y="1643"/>
                    </a:lnTo>
                    <a:cubicBezTo>
                      <a:pt x="2784" y="1627"/>
                      <a:pt x="2816" y="1618"/>
                      <a:pt x="2845" y="1618"/>
                    </a:cubicBezTo>
                    <a:close/>
                    <a:moveTo>
                      <a:pt x="3138" y="1"/>
                    </a:moveTo>
                    <a:cubicBezTo>
                      <a:pt x="2397" y="1"/>
                      <a:pt x="1436" y="763"/>
                      <a:pt x="1122" y="1234"/>
                    </a:cubicBezTo>
                    <a:cubicBezTo>
                      <a:pt x="694" y="1857"/>
                      <a:pt x="0" y="3441"/>
                      <a:pt x="724" y="4079"/>
                    </a:cubicBezTo>
                    <a:lnTo>
                      <a:pt x="724" y="4079"/>
                    </a:lnTo>
                    <a:cubicBezTo>
                      <a:pt x="814" y="4213"/>
                      <a:pt x="936" y="4321"/>
                      <a:pt x="1096" y="4383"/>
                    </a:cubicBezTo>
                    <a:lnTo>
                      <a:pt x="1096" y="4383"/>
                    </a:lnTo>
                    <a:cubicBezTo>
                      <a:pt x="1253" y="4491"/>
                      <a:pt x="1407" y="4536"/>
                      <a:pt x="1558" y="4536"/>
                    </a:cubicBezTo>
                    <a:cubicBezTo>
                      <a:pt x="1799" y="4536"/>
                      <a:pt x="2031" y="4420"/>
                      <a:pt x="2249" y="4259"/>
                    </a:cubicBezTo>
                    <a:lnTo>
                      <a:pt x="2249" y="4259"/>
                    </a:lnTo>
                    <a:cubicBezTo>
                      <a:pt x="2298" y="4236"/>
                      <a:pt x="2348" y="4209"/>
                      <a:pt x="2400" y="4178"/>
                    </a:cubicBezTo>
                    <a:cubicBezTo>
                      <a:pt x="2633" y="4041"/>
                      <a:pt x="2869" y="3845"/>
                      <a:pt x="3081" y="3613"/>
                    </a:cubicBezTo>
                    <a:lnTo>
                      <a:pt x="3081" y="3613"/>
                    </a:lnTo>
                    <a:cubicBezTo>
                      <a:pt x="3316" y="3510"/>
                      <a:pt x="3527" y="3340"/>
                      <a:pt x="3678" y="3106"/>
                    </a:cubicBezTo>
                    <a:cubicBezTo>
                      <a:pt x="3937" y="2728"/>
                      <a:pt x="4105" y="2161"/>
                      <a:pt x="4078" y="1646"/>
                    </a:cubicBezTo>
                    <a:lnTo>
                      <a:pt x="4078" y="1646"/>
                    </a:lnTo>
                    <a:cubicBezTo>
                      <a:pt x="4103" y="1461"/>
                      <a:pt x="4103" y="1270"/>
                      <a:pt x="4072" y="1074"/>
                    </a:cubicBezTo>
                    <a:lnTo>
                      <a:pt x="4072" y="1074"/>
                    </a:lnTo>
                    <a:cubicBezTo>
                      <a:pt x="4074" y="914"/>
                      <a:pt x="4057" y="747"/>
                      <a:pt x="4021" y="572"/>
                    </a:cubicBezTo>
                    <a:cubicBezTo>
                      <a:pt x="4021" y="495"/>
                      <a:pt x="3940" y="451"/>
                      <a:pt x="3860" y="425"/>
                    </a:cubicBezTo>
                    <a:lnTo>
                      <a:pt x="3860" y="425"/>
                    </a:lnTo>
                    <a:cubicBezTo>
                      <a:pt x="3690" y="120"/>
                      <a:pt x="3431" y="1"/>
                      <a:pt x="3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1" name="Google Shape;4777;p60"/>
              <p:cNvSpPr/>
              <p:nvPr/>
            </p:nvSpPr>
            <p:spPr>
              <a:xfrm>
                <a:off x="3066953" y="4121695"/>
                <a:ext cx="94496" cy="94285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028" extrusionOk="0">
                    <a:moveTo>
                      <a:pt x="1494" y="0"/>
                    </a:moveTo>
                    <a:cubicBezTo>
                      <a:pt x="1338" y="0"/>
                      <a:pt x="1184" y="24"/>
                      <a:pt x="1037" y="77"/>
                    </a:cubicBezTo>
                    <a:cubicBezTo>
                      <a:pt x="916" y="121"/>
                      <a:pt x="810" y="177"/>
                      <a:pt x="716" y="242"/>
                    </a:cubicBezTo>
                    <a:lnTo>
                      <a:pt x="716" y="242"/>
                    </a:lnTo>
                    <a:cubicBezTo>
                      <a:pt x="673" y="271"/>
                      <a:pt x="633" y="303"/>
                      <a:pt x="596" y="339"/>
                    </a:cubicBezTo>
                    <a:lnTo>
                      <a:pt x="596" y="339"/>
                    </a:lnTo>
                    <a:cubicBezTo>
                      <a:pt x="1" y="878"/>
                      <a:pt x="77" y="1888"/>
                      <a:pt x="509" y="2692"/>
                    </a:cubicBezTo>
                    <a:lnTo>
                      <a:pt x="509" y="2692"/>
                    </a:lnTo>
                    <a:cubicBezTo>
                      <a:pt x="833" y="3426"/>
                      <a:pt x="1414" y="4028"/>
                      <a:pt x="2146" y="4028"/>
                    </a:cubicBezTo>
                    <a:cubicBezTo>
                      <a:pt x="2172" y="4028"/>
                      <a:pt x="2198" y="4027"/>
                      <a:pt x="2224" y="4025"/>
                    </a:cubicBezTo>
                    <a:cubicBezTo>
                      <a:pt x="2473" y="4013"/>
                      <a:pt x="2665" y="3938"/>
                      <a:pt x="2809" y="3820"/>
                    </a:cubicBezTo>
                    <a:lnTo>
                      <a:pt x="2809" y="3820"/>
                    </a:lnTo>
                    <a:cubicBezTo>
                      <a:pt x="2896" y="3797"/>
                      <a:pt x="2972" y="3757"/>
                      <a:pt x="3035" y="3703"/>
                    </a:cubicBezTo>
                    <a:lnTo>
                      <a:pt x="3035" y="3703"/>
                    </a:lnTo>
                    <a:cubicBezTo>
                      <a:pt x="3089" y="3670"/>
                      <a:pt x="3141" y="3631"/>
                      <a:pt x="3190" y="3586"/>
                    </a:cubicBezTo>
                    <a:lnTo>
                      <a:pt x="3190" y="3586"/>
                    </a:lnTo>
                    <a:cubicBezTo>
                      <a:pt x="3282" y="3531"/>
                      <a:pt x="3371" y="3458"/>
                      <a:pt x="3456" y="3364"/>
                    </a:cubicBezTo>
                    <a:cubicBezTo>
                      <a:pt x="3657" y="3155"/>
                      <a:pt x="3711" y="2873"/>
                      <a:pt x="3676" y="2573"/>
                    </a:cubicBezTo>
                    <a:lnTo>
                      <a:pt x="3676" y="2573"/>
                    </a:lnTo>
                    <a:cubicBezTo>
                      <a:pt x="4036" y="1436"/>
                      <a:pt x="2697" y="0"/>
                      <a:pt x="14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2" name="Google Shape;4778;p60"/>
              <p:cNvSpPr/>
              <p:nvPr/>
            </p:nvSpPr>
            <p:spPr>
              <a:xfrm>
                <a:off x="2730039" y="4045857"/>
                <a:ext cx="67694" cy="8382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3581" extrusionOk="0">
                    <a:moveTo>
                      <a:pt x="1994" y="0"/>
                    </a:moveTo>
                    <a:cubicBezTo>
                      <a:pt x="1892" y="0"/>
                      <a:pt x="1788" y="27"/>
                      <a:pt x="1685" y="72"/>
                    </a:cubicBezTo>
                    <a:lnTo>
                      <a:pt x="1685" y="72"/>
                    </a:lnTo>
                    <a:cubicBezTo>
                      <a:pt x="1661" y="70"/>
                      <a:pt x="1637" y="68"/>
                      <a:pt x="1613" y="68"/>
                    </a:cubicBezTo>
                    <a:cubicBezTo>
                      <a:pt x="1394" y="68"/>
                      <a:pt x="1212" y="176"/>
                      <a:pt x="1060" y="334"/>
                    </a:cubicBezTo>
                    <a:lnTo>
                      <a:pt x="1060" y="334"/>
                    </a:lnTo>
                    <a:cubicBezTo>
                      <a:pt x="842" y="483"/>
                      <a:pt x="648" y="692"/>
                      <a:pt x="526" y="852"/>
                    </a:cubicBezTo>
                    <a:cubicBezTo>
                      <a:pt x="115" y="1399"/>
                      <a:pt x="1" y="2061"/>
                      <a:pt x="115" y="2723"/>
                    </a:cubicBezTo>
                    <a:cubicBezTo>
                      <a:pt x="215" y="3308"/>
                      <a:pt x="564" y="3581"/>
                      <a:pt x="985" y="3581"/>
                    </a:cubicBezTo>
                    <a:cubicBezTo>
                      <a:pt x="1237" y="3581"/>
                      <a:pt x="1516" y="3482"/>
                      <a:pt x="1781" y="3294"/>
                    </a:cubicBezTo>
                    <a:cubicBezTo>
                      <a:pt x="2108" y="3072"/>
                      <a:pt x="2340" y="2676"/>
                      <a:pt x="2454" y="2245"/>
                    </a:cubicBezTo>
                    <a:lnTo>
                      <a:pt x="2454" y="2245"/>
                    </a:lnTo>
                    <a:cubicBezTo>
                      <a:pt x="2766" y="1618"/>
                      <a:pt x="2891" y="714"/>
                      <a:pt x="2466" y="235"/>
                    </a:cubicBezTo>
                    <a:cubicBezTo>
                      <a:pt x="2319" y="69"/>
                      <a:pt x="2159" y="0"/>
                      <a:pt x="19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3" name="Google Shape;4779;p60"/>
              <p:cNvSpPr/>
              <p:nvPr/>
            </p:nvSpPr>
            <p:spPr>
              <a:xfrm>
                <a:off x="2483052" y="4028045"/>
                <a:ext cx="36422" cy="45762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1955" extrusionOk="0">
                    <a:moveTo>
                      <a:pt x="650" y="0"/>
                    </a:moveTo>
                    <a:cubicBezTo>
                      <a:pt x="576" y="0"/>
                      <a:pt x="502" y="24"/>
                      <a:pt x="441" y="60"/>
                    </a:cubicBezTo>
                    <a:cubicBezTo>
                      <a:pt x="272" y="145"/>
                      <a:pt x="181" y="284"/>
                      <a:pt x="141" y="446"/>
                    </a:cubicBezTo>
                    <a:lnTo>
                      <a:pt x="141" y="446"/>
                    </a:lnTo>
                    <a:cubicBezTo>
                      <a:pt x="37" y="632"/>
                      <a:pt x="0" y="873"/>
                      <a:pt x="57" y="1076"/>
                    </a:cubicBezTo>
                    <a:lnTo>
                      <a:pt x="57" y="1076"/>
                    </a:lnTo>
                    <a:cubicBezTo>
                      <a:pt x="85" y="1343"/>
                      <a:pt x="245" y="1606"/>
                      <a:pt x="481" y="1727"/>
                    </a:cubicBezTo>
                    <a:lnTo>
                      <a:pt x="481" y="1727"/>
                    </a:lnTo>
                    <a:cubicBezTo>
                      <a:pt x="594" y="1851"/>
                      <a:pt x="740" y="1941"/>
                      <a:pt x="920" y="1955"/>
                    </a:cubicBezTo>
                    <a:cubicBezTo>
                      <a:pt x="1263" y="1955"/>
                      <a:pt x="1445" y="1727"/>
                      <a:pt x="1514" y="1430"/>
                    </a:cubicBezTo>
                    <a:cubicBezTo>
                      <a:pt x="1556" y="1152"/>
                      <a:pt x="1453" y="839"/>
                      <a:pt x="1279" y="592"/>
                    </a:cubicBezTo>
                    <a:lnTo>
                      <a:pt x="1279" y="592"/>
                    </a:lnTo>
                    <a:cubicBezTo>
                      <a:pt x="1256" y="551"/>
                      <a:pt x="1228" y="514"/>
                      <a:pt x="1195" y="483"/>
                    </a:cubicBezTo>
                    <a:lnTo>
                      <a:pt x="1195" y="483"/>
                    </a:lnTo>
                    <a:cubicBezTo>
                      <a:pt x="1115" y="317"/>
                      <a:pt x="997" y="172"/>
                      <a:pt x="829" y="60"/>
                    </a:cubicBezTo>
                    <a:cubicBezTo>
                      <a:pt x="776" y="18"/>
                      <a:pt x="713" y="0"/>
                      <a:pt x="6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4" name="Google Shape;4780;p60"/>
              <p:cNvSpPr/>
              <p:nvPr/>
            </p:nvSpPr>
            <p:spPr>
              <a:xfrm>
                <a:off x="2226189" y="4011309"/>
                <a:ext cx="43351" cy="48430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2069" extrusionOk="0">
                    <a:moveTo>
                      <a:pt x="1134" y="1"/>
                    </a:moveTo>
                    <a:cubicBezTo>
                      <a:pt x="1081" y="1"/>
                      <a:pt x="1023" y="8"/>
                      <a:pt x="961" y="22"/>
                    </a:cubicBezTo>
                    <a:cubicBezTo>
                      <a:pt x="601" y="109"/>
                      <a:pt x="309" y="425"/>
                      <a:pt x="146" y="794"/>
                    </a:cubicBezTo>
                    <a:lnTo>
                      <a:pt x="146" y="794"/>
                    </a:lnTo>
                    <a:cubicBezTo>
                      <a:pt x="128" y="825"/>
                      <a:pt x="110" y="857"/>
                      <a:pt x="94" y="890"/>
                    </a:cubicBezTo>
                    <a:cubicBezTo>
                      <a:pt x="32" y="1039"/>
                      <a:pt x="1" y="1198"/>
                      <a:pt x="8" y="1351"/>
                    </a:cubicBezTo>
                    <a:lnTo>
                      <a:pt x="8" y="1351"/>
                    </a:lnTo>
                    <a:cubicBezTo>
                      <a:pt x="1" y="1485"/>
                      <a:pt x="13" y="1616"/>
                      <a:pt x="48" y="1734"/>
                    </a:cubicBezTo>
                    <a:cubicBezTo>
                      <a:pt x="94" y="1871"/>
                      <a:pt x="208" y="2008"/>
                      <a:pt x="345" y="2054"/>
                    </a:cubicBezTo>
                    <a:cubicBezTo>
                      <a:pt x="404" y="2064"/>
                      <a:pt x="463" y="2068"/>
                      <a:pt x="521" y="2068"/>
                    </a:cubicBezTo>
                    <a:cubicBezTo>
                      <a:pt x="579" y="2068"/>
                      <a:pt x="635" y="2064"/>
                      <a:pt x="691" y="2055"/>
                    </a:cubicBezTo>
                    <a:lnTo>
                      <a:pt x="691" y="2055"/>
                    </a:lnTo>
                    <a:cubicBezTo>
                      <a:pt x="911" y="2054"/>
                      <a:pt x="1122" y="1934"/>
                      <a:pt x="1293" y="1764"/>
                    </a:cubicBezTo>
                    <a:lnTo>
                      <a:pt x="1293" y="1764"/>
                    </a:lnTo>
                    <a:cubicBezTo>
                      <a:pt x="1531" y="1560"/>
                      <a:pt x="1706" y="1276"/>
                      <a:pt x="1783" y="981"/>
                    </a:cubicBezTo>
                    <a:cubicBezTo>
                      <a:pt x="1851" y="684"/>
                      <a:pt x="1828" y="319"/>
                      <a:pt x="1555" y="136"/>
                    </a:cubicBezTo>
                    <a:cubicBezTo>
                      <a:pt x="1490" y="91"/>
                      <a:pt x="1425" y="63"/>
                      <a:pt x="1358" y="51"/>
                    </a:cubicBezTo>
                    <a:lnTo>
                      <a:pt x="1358" y="51"/>
                    </a:lnTo>
                    <a:cubicBezTo>
                      <a:pt x="1294" y="19"/>
                      <a:pt x="1220" y="1"/>
                      <a:pt x="11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5" name="Google Shape;4781;p60"/>
              <p:cNvSpPr/>
              <p:nvPr/>
            </p:nvSpPr>
            <p:spPr>
              <a:xfrm>
                <a:off x="2197913" y="4100746"/>
                <a:ext cx="39816" cy="28440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215" extrusionOk="0">
                    <a:moveTo>
                      <a:pt x="720" y="1"/>
                    </a:moveTo>
                    <a:cubicBezTo>
                      <a:pt x="465" y="1"/>
                      <a:pt x="214" y="83"/>
                      <a:pt x="92" y="287"/>
                    </a:cubicBezTo>
                    <a:cubicBezTo>
                      <a:pt x="46" y="378"/>
                      <a:pt x="1" y="492"/>
                      <a:pt x="24" y="606"/>
                    </a:cubicBezTo>
                    <a:cubicBezTo>
                      <a:pt x="61" y="719"/>
                      <a:pt x="207" y="816"/>
                      <a:pt x="333" y="885"/>
                    </a:cubicBezTo>
                    <a:lnTo>
                      <a:pt x="333" y="885"/>
                    </a:lnTo>
                    <a:cubicBezTo>
                      <a:pt x="391" y="953"/>
                      <a:pt x="468" y="1003"/>
                      <a:pt x="555" y="1038"/>
                    </a:cubicBezTo>
                    <a:lnTo>
                      <a:pt x="555" y="1038"/>
                    </a:lnTo>
                    <a:cubicBezTo>
                      <a:pt x="642" y="1092"/>
                      <a:pt x="737" y="1133"/>
                      <a:pt x="822" y="1154"/>
                    </a:cubicBezTo>
                    <a:cubicBezTo>
                      <a:pt x="920" y="1191"/>
                      <a:pt x="1031" y="1214"/>
                      <a:pt x="1141" y="1214"/>
                    </a:cubicBezTo>
                    <a:cubicBezTo>
                      <a:pt x="1236" y="1214"/>
                      <a:pt x="1331" y="1197"/>
                      <a:pt x="1416" y="1154"/>
                    </a:cubicBezTo>
                    <a:cubicBezTo>
                      <a:pt x="1598" y="1063"/>
                      <a:pt x="1678" y="900"/>
                      <a:pt x="1622" y="733"/>
                    </a:cubicBezTo>
                    <a:lnTo>
                      <a:pt x="1622" y="733"/>
                    </a:lnTo>
                    <a:cubicBezTo>
                      <a:pt x="1696" y="611"/>
                      <a:pt x="1700" y="469"/>
                      <a:pt x="1553" y="333"/>
                    </a:cubicBezTo>
                    <a:cubicBezTo>
                      <a:pt x="1508" y="288"/>
                      <a:pt x="1459" y="258"/>
                      <a:pt x="1408" y="240"/>
                    </a:cubicBezTo>
                    <a:lnTo>
                      <a:pt x="1408" y="240"/>
                    </a:lnTo>
                    <a:cubicBezTo>
                      <a:pt x="1354" y="185"/>
                      <a:pt x="1287" y="138"/>
                      <a:pt x="1210" y="104"/>
                    </a:cubicBezTo>
                    <a:cubicBezTo>
                      <a:pt x="1071" y="39"/>
                      <a:pt x="895" y="1"/>
                      <a:pt x="7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6" name="Google Shape;4782;p60"/>
              <p:cNvSpPr/>
              <p:nvPr/>
            </p:nvSpPr>
            <p:spPr>
              <a:xfrm>
                <a:off x="2984328" y="3970137"/>
                <a:ext cx="43163" cy="39559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690" extrusionOk="0">
                    <a:moveTo>
                      <a:pt x="703" y="1"/>
                    </a:moveTo>
                    <a:cubicBezTo>
                      <a:pt x="313" y="1"/>
                      <a:pt x="0" y="397"/>
                      <a:pt x="93" y="823"/>
                    </a:cubicBezTo>
                    <a:cubicBezTo>
                      <a:pt x="184" y="1233"/>
                      <a:pt x="572" y="1644"/>
                      <a:pt x="1006" y="1644"/>
                    </a:cubicBezTo>
                    <a:cubicBezTo>
                      <a:pt x="1006" y="1644"/>
                      <a:pt x="1007" y="1644"/>
                      <a:pt x="1007" y="1644"/>
                    </a:cubicBezTo>
                    <a:lnTo>
                      <a:pt x="1007" y="1644"/>
                    </a:lnTo>
                    <a:cubicBezTo>
                      <a:pt x="1011" y="1645"/>
                      <a:pt x="1015" y="1646"/>
                      <a:pt x="1019" y="1647"/>
                    </a:cubicBezTo>
                    <a:lnTo>
                      <a:pt x="1019" y="1647"/>
                    </a:lnTo>
                    <a:cubicBezTo>
                      <a:pt x="1071" y="1670"/>
                      <a:pt x="1128" y="1685"/>
                      <a:pt x="1188" y="1690"/>
                    </a:cubicBezTo>
                    <a:cubicBezTo>
                      <a:pt x="1327" y="1690"/>
                      <a:pt x="1440" y="1630"/>
                      <a:pt x="1517" y="1539"/>
                    </a:cubicBezTo>
                    <a:lnTo>
                      <a:pt x="1517" y="1539"/>
                    </a:lnTo>
                    <a:cubicBezTo>
                      <a:pt x="1843" y="1295"/>
                      <a:pt x="1771" y="808"/>
                      <a:pt x="1554" y="526"/>
                    </a:cubicBezTo>
                    <a:cubicBezTo>
                      <a:pt x="1462" y="396"/>
                      <a:pt x="1333" y="282"/>
                      <a:pt x="1190" y="208"/>
                    </a:cubicBezTo>
                    <a:lnTo>
                      <a:pt x="1190" y="208"/>
                    </a:lnTo>
                    <a:cubicBezTo>
                      <a:pt x="1127" y="155"/>
                      <a:pt x="1057" y="108"/>
                      <a:pt x="983" y="69"/>
                    </a:cubicBezTo>
                    <a:cubicBezTo>
                      <a:pt x="888" y="22"/>
                      <a:pt x="794" y="1"/>
                      <a:pt x="7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7" name="Google Shape;4783;p60"/>
              <p:cNvSpPr/>
              <p:nvPr/>
            </p:nvSpPr>
            <p:spPr>
              <a:xfrm>
                <a:off x="3086638" y="4030058"/>
                <a:ext cx="26521" cy="2954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62" extrusionOk="0">
                    <a:moveTo>
                      <a:pt x="678" y="1"/>
                    </a:moveTo>
                    <a:cubicBezTo>
                      <a:pt x="527" y="1"/>
                      <a:pt x="420" y="84"/>
                      <a:pt x="353" y="202"/>
                    </a:cubicBezTo>
                    <a:lnTo>
                      <a:pt x="353" y="202"/>
                    </a:lnTo>
                    <a:cubicBezTo>
                      <a:pt x="115" y="411"/>
                      <a:pt x="1" y="764"/>
                      <a:pt x="150" y="1047"/>
                    </a:cubicBezTo>
                    <a:cubicBezTo>
                      <a:pt x="227" y="1186"/>
                      <a:pt x="345" y="1262"/>
                      <a:pt x="477" y="1262"/>
                    </a:cubicBezTo>
                    <a:cubicBezTo>
                      <a:pt x="541" y="1262"/>
                      <a:pt x="608" y="1244"/>
                      <a:pt x="675" y="1207"/>
                    </a:cubicBezTo>
                    <a:cubicBezTo>
                      <a:pt x="756" y="1160"/>
                      <a:pt x="826" y="1090"/>
                      <a:pt x="890" y="1014"/>
                    </a:cubicBezTo>
                    <a:lnTo>
                      <a:pt x="890" y="1014"/>
                    </a:lnTo>
                    <a:cubicBezTo>
                      <a:pt x="894" y="1010"/>
                      <a:pt x="899" y="1006"/>
                      <a:pt x="903" y="1002"/>
                    </a:cubicBezTo>
                    <a:cubicBezTo>
                      <a:pt x="931" y="974"/>
                      <a:pt x="955" y="941"/>
                      <a:pt x="976" y="906"/>
                    </a:cubicBezTo>
                    <a:lnTo>
                      <a:pt x="976" y="906"/>
                    </a:lnTo>
                    <a:cubicBezTo>
                      <a:pt x="1006" y="868"/>
                      <a:pt x="1034" y="831"/>
                      <a:pt x="1063" y="796"/>
                    </a:cubicBezTo>
                    <a:cubicBezTo>
                      <a:pt x="1120" y="732"/>
                      <a:pt x="1133" y="661"/>
                      <a:pt x="1117" y="600"/>
                    </a:cubicBezTo>
                    <a:lnTo>
                      <a:pt x="1117" y="600"/>
                    </a:lnTo>
                    <a:cubicBezTo>
                      <a:pt x="1129" y="498"/>
                      <a:pt x="1114" y="388"/>
                      <a:pt x="1076" y="291"/>
                    </a:cubicBezTo>
                    <a:lnTo>
                      <a:pt x="1076" y="291"/>
                    </a:lnTo>
                    <a:cubicBezTo>
                      <a:pt x="1072" y="260"/>
                      <a:pt x="1068" y="231"/>
                      <a:pt x="1063" y="203"/>
                    </a:cubicBezTo>
                    <a:cubicBezTo>
                      <a:pt x="1017" y="111"/>
                      <a:pt x="926" y="20"/>
                      <a:pt x="812" y="20"/>
                    </a:cubicBezTo>
                    <a:cubicBezTo>
                      <a:pt x="764" y="7"/>
                      <a:pt x="719" y="1"/>
                      <a:pt x="6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8" name="Google Shape;4784;p60"/>
              <p:cNvSpPr/>
              <p:nvPr/>
            </p:nvSpPr>
            <p:spPr>
              <a:xfrm>
                <a:off x="2841712" y="4086959"/>
                <a:ext cx="21254" cy="24180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033" extrusionOk="0">
                    <a:moveTo>
                      <a:pt x="438" y="0"/>
                    </a:moveTo>
                    <a:cubicBezTo>
                      <a:pt x="361" y="0"/>
                      <a:pt x="280" y="24"/>
                      <a:pt x="206" y="77"/>
                    </a:cubicBezTo>
                    <a:cubicBezTo>
                      <a:pt x="0" y="237"/>
                      <a:pt x="46" y="739"/>
                      <a:pt x="206" y="922"/>
                    </a:cubicBezTo>
                    <a:cubicBezTo>
                      <a:pt x="273" y="997"/>
                      <a:pt x="376" y="1032"/>
                      <a:pt x="482" y="1032"/>
                    </a:cubicBezTo>
                    <a:cubicBezTo>
                      <a:pt x="665" y="1032"/>
                      <a:pt x="853" y="927"/>
                      <a:pt x="868" y="739"/>
                    </a:cubicBezTo>
                    <a:cubicBezTo>
                      <a:pt x="868" y="656"/>
                      <a:pt x="823" y="586"/>
                      <a:pt x="757" y="528"/>
                    </a:cubicBezTo>
                    <a:lnTo>
                      <a:pt x="757" y="528"/>
                    </a:lnTo>
                    <a:cubicBezTo>
                      <a:pt x="908" y="250"/>
                      <a:pt x="691" y="0"/>
                      <a:pt x="4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9" name="Google Shape;4785;p60"/>
              <p:cNvSpPr/>
              <p:nvPr/>
            </p:nvSpPr>
            <p:spPr>
              <a:xfrm>
                <a:off x="2637091" y="3997382"/>
                <a:ext cx="36352" cy="4063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736" extrusionOk="0">
                    <a:moveTo>
                      <a:pt x="686" y="1047"/>
                    </a:moveTo>
                    <a:cubicBezTo>
                      <a:pt x="676" y="1053"/>
                      <a:pt x="669" y="1055"/>
                      <a:pt x="666" y="1055"/>
                    </a:cubicBezTo>
                    <a:cubicBezTo>
                      <a:pt x="658" y="1055"/>
                      <a:pt x="664" y="1047"/>
                      <a:pt x="686" y="1047"/>
                    </a:cubicBezTo>
                    <a:close/>
                    <a:moveTo>
                      <a:pt x="1050" y="1"/>
                    </a:moveTo>
                    <a:cubicBezTo>
                      <a:pt x="685" y="47"/>
                      <a:pt x="434" y="298"/>
                      <a:pt x="274" y="617"/>
                    </a:cubicBezTo>
                    <a:cubicBezTo>
                      <a:pt x="137" y="914"/>
                      <a:pt x="0" y="1348"/>
                      <a:pt x="274" y="1599"/>
                    </a:cubicBezTo>
                    <a:cubicBezTo>
                      <a:pt x="365" y="1690"/>
                      <a:pt x="457" y="1736"/>
                      <a:pt x="571" y="1736"/>
                    </a:cubicBezTo>
                    <a:lnTo>
                      <a:pt x="685" y="1736"/>
                    </a:lnTo>
                    <a:cubicBezTo>
                      <a:pt x="731" y="1713"/>
                      <a:pt x="753" y="1713"/>
                      <a:pt x="822" y="1690"/>
                    </a:cubicBezTo>
                    <a:cubicBezTo>
                      <a:pt x="982" y="1599"/>
                      <a:pt x="1073" y="1439"/>
                      <a:pt x="1164" y="1279"/>
                    </a:cubicBezTo>
                    <a:cubicBezTo>
                      <a:pt x="1184" y="1242"/>
                      <a:pt x="1202" y="1204"/>
                      <a:pt x="1217" y="1166"/>
                    </a:cubicBezTo>
                    <a:lnTo>
                      <a:pt x="1217" y="1166"/>
                    </a:lnTo>
                    <a:cubicBezTo>
                      <a:pt x="1246" y="1148"/>
                      <a:pt x="1275" y="1125"/>
                      <a:pt x="1301" y="1097"/>
                    </a:cubicBezTo>
                    <a:cubicBezTo>
                      <a:pt x="1529" y="845"/>
                      <a:pt x="1552" y="480"/>
                      <a:pt x="1392" y="206"/>
                    </a:cubicBezTo>
                    <a:cubicBezTo>
                      <a:pt x="1324" y="92"/>
                      <a:pt x="1187" y="1"/>
                      <a:pt x="10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0" name="Google Shape;4786;p60"/>
              <p:cNvSpPr/>
              <p:nvPr/>
            </p:nvSpPr>
            <p:spPr>
              <a:xfrm>
                <a:off x="2650503" y="4355316"/>
                <a:ext cx="59900" cy="66454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839" extrusionOk="0">
                    <a:moveTo>
                      <a:pt x="736" y="1"/>
                    </a:moveTo>
                    <a:cubicBezTo>
                      <a:pt x="279" y="1"/>
                      <a:pt x="0" y="402"/>
                      <a:pt x="89" y="846"/>
                    </a:cubicBezTo>
                    <a:cubicBezTo>
                      <a:pt x="148" y="1083"/>
                      <a:pt x="288" y="1360"/>
                      <a:pt x="479" y="1609"/>
                    </a:cubicBezTo>
                    <a:lnTo>
                      <a:pt x="479" y="1609"/>
                    </a:lnTo>
                    <a:cubicBezTo>
                      <a:pt x="473" y="1662"/>
                      <a:pt x="472" y="1720"/>
                      <a:pt x="477" y="1782"/>
                    </a:cubicBezTo>
                    <a:cubicBezTo>
                      <a:pt x="498" y="2361"/>
                      <a:pt x="982" y="2838"/>
                      <a:pt x="1551" y="2838"/>
                    </a:cubicBezTo>
                    <a:cubicBezTo>
                      <a:pt x="1588" y="2838"/>
                      <a:pt x="1626" y="2836"/>
                      <a:pt x="1664" y="2832"/>
                    </a:cubicBezTo>
                    <a:cubicBezTo>
                      <a:pt x="2350" y="2756"/>
                      <a:pt x="2559" y="2075"/>
                      <a:pt x="2397" y="1507"/>
                    </a:cubicBezTo>
                    <a:lnTo>
                      <a:pt x="2397" y="1507"/>
                    </a:lnTo>
                    <a:cubicBezTo>
                      <a:pt x="2401" y="1202"/>
                      <a:pt x="2184" y="861"/>
                      <a:pt x="1984" y="618"/>
                    </a:cubicBezTo>
                    <a:cubicBezTo>
                      <a:pt x="1687" y="276"/>
                      <a:pt x="1253" y="2"/>
                      <a:pt x="774" y="2"/>
                    </a:cubicBezTo>
                    <a:cubicBezTo>
                      <a:pt x="761" y="1"/>
                      <a:pt x="748" y="1"/>
                      <a:pt x="7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1" name="Google Shape;4787;p60"/>
              <p:cNvSpPr/>
              <p:nvPr/>
            </p:nvSpPr>
            <p:spPr>
              <a:xfrm>
                <a:off x="2876634" y="4387805"/>
                <a:ext cx="78883" cy="62615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675" extrusionOk="0">
                    <a:moveTo>
                      <a:pt x="1843" y="1"/>
                    </a:moveTo>
                    <a:cubicBezTo>
                      <a:pt x="1617" y="1"/>
                      <a:pt x="1384" y="59"/>
                      <a:pt x="1179" y="166"/>
                    </a:cubicBezTo>
                    <a:cubicBezTo>
                      <a:pt x="1148" y="181"/>
                      <a:pt x="1118" y="198"/>
                      <a:pt x="1089" y="216"/>
                    </a:cubicBezTo>
                    <a:lnTo>
                      <a:pt x="1089" y="216"/>
                    </a:lnTo>
                    <a:cubicBezTo>
                      <a:pt x="917" y="279"/>
                      <a:pt x="757" y="367"/>
                      <a:pt x="631" y="463"/>
                    </a:cubicBezTo>
                    <a:cubicBezTo>
                      <a:pt x="357" y="660"/>
                      <a:pt x="2" y="1162"/>
                      <a:pt x="32" y="1549"/>
                    </a:cubicBezTo>
                    <a:lnTo>
                      <a:pt x="32" y="1549"/>
                    </a:lnTo>
                    <a:cubicBezTo>
                      <a:pt x="0" y="1688"/>
                      <a:pt x="9" y="1829"/>
                      <a:pt x="57" y="1954"/>
                    </a:cubicBezTo>
                    <a:lnTo>
                      <a:pt x="57" y="1954"/>
                    </a:lnTo>
                    <a:cubicBezTo>
                      <a:pt x="58" y="1967"/>
                      <a:pt x="59" y="1979"/>
                      <a:pt x="60" y="1992"/>
                    </a:cubicBezTo>
                    <a:cubicBezTo>
                      <a:pt x="96" y="2462"/>
                      <a:pt x="462" y="2674"/>
                      <a:pt x="873" y="2674"/>
                    </a:cubicBezTo>
                    <a:cubicBezTo>
                      <a:pt x="981" y="2674"/>
                      <a:pt x="1092" y="2660"/>
                      <a:pt x="1202" y="2631"/>
                    </a:cubicBezTo>
                    <a:cubicBezTo>
                      <a:pt x="2092" y="2426"/>
                      <a:pt x="3370" y="1558"/>
                      <a:pt x="2731" y="463"/>
                    </a:cubicBezTo>
                    <a:cubicBezTo>
                      <a:pt x="2536" y="143"/>
                      <a:pt x="2197" y="1"/>
                      <a:pt x="18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2" name="Google Shape;4788;p60"/>
              <p:cNvSpPr/>
              <p:nvPr/>
            </p:nvSpPr>
            <p:spPr>
              <a:xfrm>
                <a:off x="2218792" y="4335163"/>
                <a:ext cx="63036" cy="70433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3009" extrusionOk="0">
                    <a:moveTo>
                      <a:pt x="1181" y="0"/>
                    </a:moveTo>
                    <a:cubicBezTo>
                      <a:pt x="1033" y="0"/>
                      <a:pt x="880" y="34"/>
                      <a:pt x="729" y="110"/>
                    </a:cubicBezTo>
                    <a:cubicBezTo>
                      <a:pt x="685" y="134"/>
                      <a:pt x="645" y="161"/>
                      <a:pt x="607" y="189"/>
                    </a:cubicBezTo>
                    <a:lnTo>
                      <a:pt x="607" y="189"/>
                    </a:lnTo>
                    <a:cubicBezTo>
                      <a:pt x="396" y="278"/>
                      <a:pt x="222" y="456"/>
                      <a:pt x="136" y="726"/>
                    </a:cubicBezTo>
                    <a:cubicBezTo>
                      <a:pt x="0" y="1211"/>
                      <a:pt x="145" y="1630"/>
                      <a:pt x="401" y="2025"/>
                    </a:cubicBezTo>
                    <a:lnTo>
                      <a:pt x="401" y="2025"/>
                    </a:lnTo>
                    <a:cubicBezTo>
                      <a:pt x="465" y="2246"/>
                      <a:pt x="607" y="2439"/>
                      <a:pt x="798" y="2575"/>
                    </a:cubicBezTo>
                    <a:cubicBezTo>
                      <a:pt x="836" y="2600"/>
                      <a:pt x="876" y="2623"/>
                      <a:pt x="917" y="2644"/>
                    </a:cubicBezTo>
                    <a:lnTo>
                      <a:pt x="917" y="2644"/>
                    </a:lnTo>
                    <a:cubicBezTo>
                      <a:pt x="1156" y="2859"/>
                      <a:pt x="1437" y="3008"/>
                      <a:pt x="1802" y="3008"/>
                    </a:cubicBezTo>
                    <a:cubicBezTo>
                      <a:pt x="2122" y="3008"/>
                      <a:pt x="2418" y="2826"/>
                      <a:pt x="2578" y="2552"/>
                    </a:cubicBezTo>
                    <a:cubicBezTo>
                      <a:pt x="2647" y="2415"/>
                      <a:pt x="2669" y="2278"/>
                      <a:pt x="2692" y="2118"/>
                    </a:cubicBezTo>
                    <a:lnTo>
                      <a:pt x="2692" y="2118"/>
                    </a:lnTo>
                    <a:cubicBezTo>
                      <a:pt x="2680" y="2196"/>
                      <a:pt x="2675" y="2225"/>
                      <a:pt x="2673" y="2225"/>
                    </a:cubicBezTo>
                    <a:cubicBezTo>
                      <a:pt x="2667" y="2225"/>
                      <a:pt x="2692" y="1992"/>
                      <a:pt x="2692" y="1958"/>
                    </a:cubicBezTo>
                    <a:cubicBezTo>
                      <a:pt x="2692" y="1639"/>
                      <a:pt x="2624" y="1319"/>
                      <a:pt x="2464" y="1045"/>
                    </a:cubicBezTo>
                    <a:cubicBezTo>
                      <a:pt x="2438" y="1008"/>
                      <a:pt x="2410" y="970"/>
                      <a:pt x="2380" y="932"/>
                    </a:cubicBezTo>
                    <a:lnTo>
                      <a:pt x="2380" y="932"/>
                    </a:lnTo>
                    <a:cubicBezTo>
                      <a:pt x="2315" y="797"/>
                      <a:pt x="2240" y="672"/>
                      <a:pt x="2167" y="566"/>
                    </a:cubicBezTo>
                    <a:cubicBezTo>
                      <a:pt x="1936" y="235"/>
                      <a:pt x="1572" y="0"/>
                      <a:pt x="11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34" name="Google Shape;4789;p60"/>
            <p:cNvSpPr/>
            <p:nvPr/>
          </p:nvSpPr>
          <p:spPr>
            <a:xfrm>
              <a:off x="2291423" y="3117410"/>
              <a:ext cx="103133" cy="570558"/>
            </a:xfrm>
            <a:custGeom>
              <a:avLst/>
              <a:gdLst/>
              <a:ahLst/>
              <a:cxnLst/>
              <a:rect l="l" t="t" r="r" b="b"/>
              <a:pathLst>
                <a:path w="4406" h="24375" extrusionOk="0">
                  <a:moveTo>
                    <a:pt x="4034" y="1"/>
                  </a:moveTo>
                  <a:cubicBezTo>
                    <a:pt x="3938" y="1"/>
                    <a:pt x="3840" y="47"/>
                    <a:pt x="3789" y="140"/>
                  </a:cubicBezTo>
                  <a:cubicBezTo>
                    <a:pt x="3401" y="779"/>
                    <a:pt x="2716" y="1258"/>
                    <a:pt x="2305" y="1920"/>
                  </a:cubicBezTo>
                  <a:cubicBezTo>
                    <a:pt x="1849" y="2673"/>
                    <a:pt x="1712" y="3335"/>
                    <a:pt x="1552" y="4180"/>
                  </a:cubicBezTo>
                  <a:cubicBezTo>
                    <a:pt x="1210" y="5892"/>
                    <a:pt x="525" y="7467"/>
                    <a:pt x="388" y="9224"/>
                  </a:cubicBezTo>
                  <a:cubicBezTo>
                    <a:pt x="0" y="14154"/>
                    <a:pt x="206" y="19381"/>
                    <a:pt x="1187" y="24220"/>
                  </a:cubicBezTo>
                  <a:cubicBezTo>
                    <a:pt x="1198" y="24323"/>
                    <a:pt x="1295" y="24374"/>
                    <a:pt x="1395" y="24374"/>
                  </a:cubicBezTo>
                  <a:cubicBezTo>
                    <a:pt x="1495" y="24374"/>
                    <a:pt x="1598" y="24323"/>
                    <a:pt x="1621" y="24220"/>
                  </a:cubicBezTo>
                  <a:cubicBezTo>
                    <a:pt x="2077" y="21915"/>
                    <a:pt x="2351" y="19724"/>
                    <a:pt x="2420" y="17396"/>
                  </a:cubicBezTo>
                  <a:cubicBezTo>
                    <a:pt x="2511" y="14793"/>
                    <a:pt x="2169" y="12123"/>
                    <a:pt x="2397" y="9521"/>
                  </a:cubicBezTo>
                  <a:cubicBezTo>
                    <a:pt x="2557" y="7809"/>
                    <a:pt x="2922" y="6120"/>
                    <a:pt x="3104" y="4385"/>
                  </a:cubicBezTo>
                  <a:cubicBezTo>
                    <a:pt x="3219" y="3198"/>
                    <a:pt x="3652" y="2399"/>
                    <a:pt x="4109" y="1327"/>
                  </a:cubicBezTo>
                  <a:cubicBezTo>
                    <a:pt x="4314" y="870"/>
                    <a:pt x="4405" y="665"/>
                    <a:pt x="4291" y="208"/>
                  </a:cubicBezTo>
                  <a:cubicBezTo>
                    <a:pt x="4266" y="70"/>
                    <a:pt x="4151" y="1"/>
                    <a:pt x="4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4790;p60"/>
            <p:cNvSpPr/>
            <p:nvPr/>
          </p:nvSpPr>
          <p:spPr>
            <a:xfrm>
              <a:off x="2312793" y="3717158"/>
              <a:ext cx="26193" cy="123802"/>
            </a:xfrm>
            <a:custGeom>
              <a:avLst/>
              <a:gdLst/>
              <a:ahLst/>
              <a:cxnLst/>
              <a:rect l="l" t="t" r="r" b="b"/>
              <a:pathLst>
                <a:path w="1119" h="5289" extrusionOk="0">
                  <a:moveTo>
                    <a:pt x="427" y="1"/>
                  </a:moveTo>
                  <a:cubicBezTo>
                    <a:pt x="295" y="1"/>
                    <a:pt x="169" y="91"/>
                    <a:pt x="228" y="241"/>
                  </a:cubicBezTo>
                  <a:cubicBezTo>
                    <a:pt x="434" y="811"/>
                    <a:pt x="0" y="1724"/>
                    <a:pt x="46" y="2318"/>
                  </a:cubicBezTo>
                  <a:cubicBezTo>
                    <a:pt x="114" y="3299"/>
                    <a:pt x="46" y="4189"/>
                    <a:pt x="343" y="5125"/>
                  </a:cubicBezTo>
                  <a:cubicBezTo>
                    <a:pt x="376" y="5236"/>
                    <a:pt x="463" y="5288"/>
                    <a:pt x="552" y="5288"/>
                  </a:cubicBezTo>
                  <a:cubicBezTo>
                    <a:pt x="646" y="5288"/>
                    <a:pt x="741" y="5231"/>
                    <a:pt x="776" y="5125"/>
                  </a:cubicBezTo>
                  <a:cubicBezTo>
                    <a:pt x="1096" y="4098"/>
                    <a:pt x="1119" y="3071"/>
                    <a:pt x="982" y="1998"/>
                  </a:cubicBezTo>
                  <a:cubicBezTo>
                    <a:pt x="890" y="1450"/>
                    <a:pt x="959" y="560"/>
                    <a:pt x="616" y="81"/>
                  </a:cubicBezTo>
                  <a:cubicBezTo>
                    <a:pt x="569" y="26"/>
                    <a:pt x="497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6" name="Google Shape;4791;p60"/>
            <p:cNvGrpSpPr/>
            <p:nvPr/>
          </p:nvGrpSpPr>
          <p:grpSpPr>
            <a:xfrm>
              <a:off x="2216756" y="2799548"/>
              <a:ext cx="949946" cy="246753"/>
              <a:chOff x="2216756" y="2799548"/>
              <a:chExt cx="949946" cy="246753"/>
            </a:xfrm>
          </p:grpSpPr>
          <p:sp>
            <p:nvSpPr>
              <p:cNvPr id="44" name="Google Shape;4792;p60"/>
              <p:cNvSpPr/>
              <p:nvPr/>
            </p:nvSpPr>
            <p:spPr>
              <a:xfrm>
                <a:off x="2820880" y="2799548"/>
                <a:ext cx="345822" cy="101729"/>
              </a:xfrm>
              <a:custGeom>
                <a:avLst/>
                <a:gdLst/>
                <a:ahLst/>
                <a:cxnLst/>
                <a:rect l="l" t="t" r="r" b="b"/>
                <a:pathLst>
                  <a:path w="14774" h="4346" extrusionOk="0">
                    <a:moveTo>
                      <a:pt x="14684" y="0"/>
                    </a:moveTo>
                    <a:cubicBezTo>
                      <a:pt x="14667" y="0"/>
                      <a:pt x="14648" y="7"/>
                      <a:pt x="14631" y="24"/>
                    </a:cubicBezTo>
                    <a:cubicBezTo>
                      <a:pt x="12805" y="1873"/>
                      <a:pt x="10522" y="2923"/>
                      <a:pt x="7920" y="3197"/>
                    </a:cubicBezTo>
                    <a:cubicBezTo>
                      <a:pt x="5341" y="3494"/>
                      <a:pt x="2693" y="4065"/>
                      <a:pt x="114" y="4156"/>
                    </a:cubicBezTo>
                    <a:cubicBezTo>
                      <a:pt x="0" y="4156"/>
                      <a:pt x="0" y="4338"/>
                      <a:pt x="114" y="4338"/>
                    </a:cubicBezTo>
                    <a:cubicBezTo>
                      <a:pt x="301" y="4343"/>
                      <a:pt x="489" y="4345"/>
                      <a:pt x="678" y="4345"/>
                    </a:cubicBezTo>
                    <a:cubicBezTo>
                      <a:pt x="3415" y="4345"/>
                      <a:pt x="6326" y="3895"/>
                      <a:pt x="9016" y="3425"/>
                    </a:cubicBezTo>
                    <a:cubicBezTo>
                      <a:pt x="11299" y="3037"/>
                      <a:pt x="13193" y="1805"/>
                      <a:pt x="14722" y="116"/>
                    </a:cubicBezTo>
                    <a:cubicBezTo>
                      <a:pt x="14774" y="64"/>
                      <a:pt x="14735" y="0"/>
                      <a:pt x="146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5" name="Google Shape;4793;p60"/>
              <p:cNvSpPr/>
              <p:nvPr/>
            </p:nvSpPr>
            <p:spPr>
              <a:xfrm>
                <a:off x="2865750" y="2945395"/>
                <a:ext cx="298680" cy="94777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4049" extrusionOk="0">
                    <a:moveTo>
                      <a:pt x="12644" y="0"/>
                    </a:moveTo>
                    <a:cubicBezTo>
                      <a:pt x="12051" y="0"/>
                      <a:pt x="11194" y="807"/>
                      <a:pt x="10705" y="1029"/>
                    </a:cubicBezTo>
                    <a:cubicBezTo>
                      <a:pt x="9496" y="1577"/>
                      <a:pt x="8309" y="1965"/>
                      <a:pt x="7053" y="2307"/>
                    </a:cubicBezTo>
                    <a:cubicBezTo>
                      <a:pt x="4816" y="2946"/>
                      <a:pt x="2100" y="3015"/>
                      <a:pt x="0" y="4019"/>
                    </a:cubicBezTo>
                    <a:cubicBezTo>
                      <a:pt x="0" y="4019"/>
                      <a:pt x="0" y="4048"/>
                      <a:pt x="12" y="4048"/>
                    </a:cubicBezTo>
                    <a:cubicBezTo>
                      <a:pt x="15" y="4048"/>
                      <a:pt x="19" y="4047"/>
                      <a:pt x="23" y="4042"/>
                    </a:cubicBezTo>
                    <a:cubicBezTo>
                      <a:pt x="959" y="3654"/>
                      <a:pt x="2100" y="3722"/>
                      <a:pt x="3082" y="3517"/>
                    </a:cubicBezTo>
                    <a:cubicBezTo>
                      <a:pt x="4520" y="3197"/>
                      <a:pt x="5912" y="2946"/>
                      <a:pt x="7304" y="2581"/>
                    </a:cubicBezTo>
                    <a:cubicBezTo>
                      <a:pt x="8354" y="2284"/>
                      <a:pt x="9382" y="1988"/>
                      <a:pt x="10386" y="1508"/>
                    </a:cubicBezTo>
                    <a:cubicBezTo>
                      <a:pt x="10774" y="1349"/>
                      <a:pt x="12326" y="93"/>
                      <a:pt x="12691" y="93"/>
                    </a:cubicBezTo>
                    <a:cubicBezTo>
                      <a:pt x="12760" y="70"/>
                      <a:pt x="12760" y="2"/>
                      <a:pt x="12691" y="2"/>
                    </a:cubicBezTo>
                    <a:cubicBezTo>
                      <a:pt x="12676" y="1"/>
                      <a:pt x="12660" y="0"/>
                      <a:pt x="126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6" name="Google Shape;4794;p60"/>
              <p:cNvSpPr/>
              <p:nvPr/>
            </p:nvSpPr>
            <p:spPr>
              <a:xfrm>
                <a:off x="2623188" y="3037219"/>
                <a:ext cx="214811" cy="9082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388" extrusionOk="0">
                    <a:moveTo>
                      <a:pt x="5064" y="1"/>
                    </a:moveTo>
                    <a:cubicBezTo>
                      <a:pt x="3382" y="1"/>
                      <a:pt x="1697" y="49"/>
                      <a:pt x="46" y="188"/>
                    </a:cubicBezTo>
                    <a:cubicBezTo>
                      <a:pt x="1" y="210"/>
                      <a:pt x="1" y="279"/>
                      <a:pt x="46" y="279"/>
                    </a:cubicBezTo>
                    <a:cubicBezTo>
                      <a:pt x="915" y="358"/>
                      <a:pt x="1787" y="387"/>
                      <a:pt x="2662" y="387"/>
                    </a:cubicBezTo>
                    <a:cubicBezTo>
                      <a:pt x="4819" y="387"/>
                      <a:pt x="6987" y="207"/>
                      <a:pt x="9131" y="142"/>
                    </a:cubicBezTo>
                    <a:cubicBezTo>
                      <a:pt x="9176" y="142"/>
                      <a:pt x="9176" y="73"/>
                      <a:pt x="9131" y="73"/>
                    </a:cubicBezTo>
                    <a:cubicBezTo>
                      <a:pt x="7791" y="32"/>
                      <a:pt x="6429" y="1"/>
                      <a:pt x="50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7" name="Google Shape;4795;p60"/>
              <p:cNvSpPr/>
              <p:nvPr/>
            </p:nvSpPr>
            <p:spPr>
              <a:xfrm>
                <a:off x="2216756" y="2972570"/>
                <a:ext cx="135061" cy="40729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1740" extrusionOk="0">
                    <a:moveTo>
                      <a:pt x="67" y="1"/>
                    </a:moveTo>
                    <a:cubicBezTo>
                      <a:pt x="29" y="1"/>
                      <a:pt x="1" y="57"/>
                      <a:pt x="40" y="96"/>
                    </a:cubicBezTo>
                    <a:cubicBezTo>
                      <a:pt x="1752" y="1055"/>
                      <a:pt x="3852" y="1443"/>
                      <a:pt x="5769" y="1740"/>
                    </a:cubicBezTo>
                    <a:cubicBezTo>
                      <a:pt x="3898" y="1260"/>
                      <a:pt x="1821" y="827"/>
                      <a:pt x="86" y="5"/>
                    </a:cubicBezTo>
                    <a:cubicBezTo>
                      <a:pt x="80" y="2"/>
                      <a:pt x="73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8" name="Google Shape;4796;p60"/>
              <p:cNvSpPr/>
              <p:nvPr/>
            </p:nvSpPr>
            <p:spPr>
              <a:xfrm>
                <a:off x="2234849" y="2818484"/>
                <a:ext cx="374497" cy="87029"/>
              </a:xfrm>
              <a:custGeom>
                <a:avLst/>
                <a:gdLst/>
                <a:ahLst/>
                <a:cxnLst/>
                <a:rect l="l" t="t" r="r" b="b"/>
                <a:pathLst>
                  <a:path w="15999" h="3718" extrusionOk="0">
                    <a:moveTo>
                      <a:pt x="168" y="1"/>
                    </a:moveTo>
                    <a:cubicBezTo>
                      <a:pt x="76" y="1"/>
                      <a:pt x="1" y="126"/>
                      <a:pt x="89" y="197"/>
                    </a:cubicBezTo>
                    <a:cubicBezTo>
                      <a:pt x="1892" y="1909"/>
                      <a:pt x="4882" y="2502"/>
                      <a:pt x="7279" y="2868"/>
                    </a:cubicBezTo>
                    <a:cubicBezTo>
                      <a:pt x="9523" y="3188"/>
                      <a:pt x="11768" y="3717"/>
                      <a:pt x="14034" y="3717"/>
                    </a:cubicBezTo>
                    <a:cubicBezTo>
                      <a:pt x="14671" y="3717"/>
                      <a:pt x="15311" y="3675"/>
                      <a:pt x="15953" y="3575"/>
                    </a:cubicBezTo>
                    <a:cubicBezTo>
                      <a:pt x="15998" y="3575"/>
                      <a:pt x="15998" y="3507"/>
                      <a:pt x="15953" y="3507"/>
                    </a:cubicBezTo>
                    <a:cubicBezTo>
                      <a:pt x="13350" y="3096"/>
                      <a:pt x="10748" y="2799"/>
                      <a:pt x="8146" y="2411"/>
                    </a:cubicBezTo>
                    <a:cubicBezTo>
                      <a:pt x="5613" y="2023"/>
                      <a:pt x="2257" y="1818"/>
                      <a:pt x="249" y="37"/>
                    </a:cubicBezTo>
                    <a:cubicBezTo>
                      <a:pt x="223" y="11"/>
                      <a:pt x="195" y="1"/>
                      <a:pt x="1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37" name="Google Shape;4797;p60"/>
            <p:cNvSpPr/>
            <p:nvPr/>
          </p:nvSpPr>
          <p:spPr>
            <a:xfrm>
              <a:off x="2484550" y="2440725"/>
              <a:ext cx="62053" cy="200111"/>
            </a:xfrm>
            <a:custGeom>
              <a:avLst/>
              <a:gdLst/>
              <a:ahLst/>
              <a:cxnLst/>
              <a:rect l="l" t="t" r="r" b="b"/>
              <a:pathLst>
                <a:path w="2651" h="8549" extrusionOk="0">
                  <a:moveTo>
                    <a:pt x="58" y="1"/>
                  </a:moveTo>
                  <a:cubicBezTo>
                    <a:pt x="31" y="1"/>
                    <a:pt x="0" y="44"/>
                    <a:pt x="35" y="62"/>
                  </a:cubicBezTo>
                  <a:cubicBezTo>
                    <a:pt x="423" y="541"/>
                    <a:pt x="400" y="1431"/>
                    <a:pt x="537" y="2002"/>
                  </a:cubicBezTo>
                  <a:cubicBezTo>
                    <a:pt x="742" y="2892"/>
                    <a:pt x="971" y="3828"/>
                    <a:pt x="1267" y="4695"/>
                  </a:cubicBezTo>
                  <a:cubicBezTo>
                    <a:pt x="1701" y="5973"/>
                    <a:pt x="2203" y="7206"/>
                    <a:pt x="2546" y="8507"/>
                  </a:cubicBezTo>
                  <a:cubicBezTo>
                    <a:pt x="2555" y="8536"/>
                    <a:pt x="2577" y="8548"/>
                    <a:pt x="2597" y="8548"/>
                  </a:cubicBezTo>
                  <a:cubicBezTo>
                    <a:pt x="2625" y="8548"/>
                    <a:pt x="2650" y="8524"/>
                    <a:pt x="2637" y="8484"/>
                  </a:cubicBezTo>
                  <a:cubicBezTo>
                    <a:pt x="2340" y="6841"/>
                    <a:pt x="1655" y="5403"/>
                    <a:pt x="1222" y="3782"/>
                  </a:cubicBezTo>
                  <a:cubicBezTo>
                    <a:pt x="971" y="2892"/>
                    <a:pt x="697" y="2002"/>
                    <a:pt x="468" y="1089"/>
                  </a:cubicBezTo>
                  <a:cubicBezTo>
                    <a:pt x="377" y="678"/>
                    <a:pt x="377" y="313"/>
                    <a:pt x="80" y="16"/>
                  </a:cubicBezTo>
                  <a:cubicBezTo>
                    <a:pt x="75" y="5"/>
                    <a:pt x="67" y="1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8" name="Google Shape;4798;p60"/>
            <p:cNvGrpSpPr/>
            <p:nvPr/>
          </p:nvGrpSpPr>
          <p:grpSpPr>
            <a:xfrm rot="-208132">
              <a:off x="2395596" y="3420978"/>
              <a:ext cx="736780" cy="241830"/>
              <a:chOff x="2220700" y="1855250"/>
              <a:chExt cx="675450" cy="221700"/>
            </a:xfrm>
          </p:grpSpPr>
          <p:sp>
            <p:nvSpPr>
              <p:cNvPr id="39" name="Google Shape;4799;p60"/>
              <p:cNvSpPr/>
              <p:nvPr/>
            </p:nvSpPr>
            <p:spPr>
              <a:xfrm>
                <a:off x="2758925" y="1976125"/>
                <a:ext cx="137225" cy="82100"/>
              </a:xfrm>
              <a:custGeom>
                <a:avLst/>
                <a:gdLst/>
                <a:ahLst/>
                <a:cxnLst/>
                <a:rect l="l" t="t" r="r" b="b"/>
                <a:pathLst>
                  <a:path w="5489" h="3284" extrusionOk="0">
                    <a:moveTo>
                      <a:pt x="2512" y="1"/>
                    </a:moveTo>
                    <a:cubicBezTo>
                      <a:pt x="2436" y="1"/>
                      <a:pt x="2358" y="2"/>
                      <a:pt x="2281" y="4"/>
                    </a:cubicBezTo>
                    <a:cubicBezTo>
                      <a:pt x="1479" y="104"/>
                      <a:pt x="677" y="180"/>
                      <a:pt x="276" y="1007"/>
                    </a:cubicBezTo>
                    <a:cubicBezTo>
                      <a:pt x="0" y="2235"/>
                      <a:pt x="276" y="2937"/>
                      <a:pt x="1228" y="3137"/>
                    </a:cubicBezTo>
                    <a:cubicBezTo>
                      <a:pt x="1620" y="3233"/>
                      <a:pt x="2012" y="3283"/>
                      <a:pt x="2399" y="3283"/>
                    </a:cubicBezTo>
                    <a:cubicBezTo>
                      <a:pt x="3225" y="3283"/>
                      <a:pt x="4028" y="3055"/>
                      <a:pt x="4762" y="2561"/>
                    </a:cubicBezTo>
                    <a:cubicBezTo>
                      <a:pt x="5489" y="2059"/>
                      <a:pt x="5464" y="906"/>
                      <a:pt x="4662" y="480"/>
                    </a:cubicBezTo>
                    <a:cubicBezTo>
                      <a:pt x="3958" y="117"/>
                      <a:pt x="3254" y="1"/>
                      <a:pt x="25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" name="Google Shape;4800;p60"/>
              <p:cNvSpPr/>
              <p:nvPr/>
            </p:nvSpPr>
            <p:spPr>
              <a:xfrm>
                <a:off x="2492625" y="1873000"/>
                <a:ext cx="144075" cy="105425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4217" extrusionOk="0">
                    <a:moveTo>
                      <a:pt x="685" y="0"/>
                    </a:moveTo>
                    <a:cubicBezTo>
                      <a:pt x="636" y="0"/>
                      <a:pt x="583" y="6"/>
                      <a:pt x="527" y="19"/>
                    </a:cubicBezTo>
                    <a:cubicBezTo>
                      <a:pt x="0" y="119"/>
                      <a:pt x="76" y="595"/>
                      <a:pt x="76" y="996"/>
                    </a:cubicBezTo>
                    <a:cubicBezTo>
                      <a:pt x="101" y="1272"/>
                      <a:pt x="201" y="1573"/>
                      <a:pt x="301" y="1848"/>
                    </a:cubicBezTo>
                    <a:cubicBezTo>
                      <a:pt x="452" y="2149"/>
                      <a:pt x="602" y="2450"/>
                      <a:pt x="752" y="2751"/>
                    </a:cubicBezTo>
                    <a:cubicBezTo>
                      <a:pt x="953" y="3001"/>
                      <a:pt x="1153" y="3277"/>
                      <a:pt x="1479" y="3377"/>
                    </a:cubicBezTo>
                    <a:cubicBezTo>
                      <a:pt x="2106" y="3937"/>
                      <a:pt x="2812" y="4216"/>
                      <a:pt x="3616" y="4216"/>
                    </a:cubicBezTo>
                    <a:cubicBezTo>
                      <a:pt x="3713" y="4216"/>
                      <a:pt x="3811" y="4212"/>
                      <a:pt x="3910" y="4204"/>
                    </a:cubicBezTo>
                    <a:cubicBezTo>
                      <a:pt x="4687" y="3853"/>
                      <a:pt x="5188" y="3277"/>
                      <a:pt x="5489" y="2500"/>
                    </a:cubicBezTo>
                    <a:cubicBezTo>
                      <a:pt x="5464" y="2024"/>
                      <a:pt x="5640" y="1573"/>
                      <a:pt x="5690" y="1122"/>
                    </a:cubicBezTo>
                    <a:cubicBezTo>
                      <a:pt x="5762" y="686"/>
                      <a:pt x="5695" y="343"/>
                      <a:pt x="5170" y="343"/>
                    </a:cubicBezTo>
                    <a:cubicBezTo>
                      <a:pt x="5152" y="343"/>
                      <a:pt x="5133" y="344"/>
                      <a:pt x="5113" y="345"/>
                    </a:cubicBezTo>
                    <a:cubicBezTo>
                      <a:pt x="4687" y="470"/>
                      <a:pt x="4687" y="896"/>
                      <a:pt x="4587" y="1222"/>
                    </a:cubicBezTo>
                    <a:cubicBezTo>
                      <a:pt x="4462" y="1623"/>
                      <a:pt x="4361" y="2049"/>
                      <a:pt x="4161" y="2450"/>
                    </a:cubicBezTo>
                    <a:cubicBezTo>
                      <a:pt x="3919" y="2891"/>
                      <a:pt x="3588" y="3114"/>
                      <a:pt x="3228" y="3114"/>
                    </a:cubicBezTo>
                    <a:cubicBezTo>
                      <a:pt x="2954" y="3114"/>
                      <a:pt x="2663" y="2985"/>
                      <a:pt x="2381" y="2726"/>
                    </a:cubicBezTo>
                    <a:cubicBezTo>
                      <a:pt x="2081" y="2450"/>
                      <a:pt x="1880" y="2099"/>
                      <a:pt x="1730" y="1723"/>
                    </a:cubicBezTo>
                    <a:cubicBezTo>
                      <a:pt x="1605" y="1347"/>
                      <a:pt x="1504" y="971"/>
                      <a:pt x="1329" y="595"/>
                    </a:cubicBezTo>
                    <a:cubicBezTo>
                      <a:pt x="1197" y="288"/>
                      <a:pt x="1027" y="0"/>
                      <a:pt x="6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" name="Google Shape;4801;p60"/>
              <p:cNvSpPr/>
              <p:nvPr/>
            </p:nvSpPr>
            <p:spPr>
              <a:xfrm>
                <a:off x="2220700" y="1983175"/>
                <a:ext cx="1385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751" extrusionOk="0">
                    <a:moveTo>
                      <a:pt x="3056" y="1"/>
                    </a:moveTo>
                    <a:cubicBezTo>
                      <a:pt x="2392" y="1"/>
                      <a:pt x="1706" y="233"/>
                      <a:pt x="1153" y="700"/>
                    </a:cubicBezTo>
                    <a:cubicBezTo>
                      <a:pt x="201" y="1251"/>
                      <a:pt x="0" y="1802"/>
                      <a:pt x="351" y="2755"/>
                    </a:cubicBezTo>
                    <a:cubicBezTo>
                      <a:pt x="351" y="2930"/>
                      <a:pt x="451" y="3030"/>
                      <a:pt x="577" y="3156"/>
                    </a:cubicBezTo>
                    <a:cubicBezTo>
                      <a:pt x="1074" y="3555"/>
                      <a:pt x="1715" y="3750"/>
                      <a:pt x="2376" y="3750"/>
                    </a:cubicBezTo>
                    <a:cubicBezTo>
                      <a:pt x="3249" y="3750"/>
                      <a:pt x="4156" y="3411"/>
                      <a:pt x="4812" y="2755"/>
                    </a:cubicBezTo>
                    <a:cubicBezTo>
                      <a:pt x="5514" y="2128"/>
                      <a:pt x="5539" y="1452"/>
                      <a:pt x="4887" y="750"/>
                    </a:cubicBezTo>
                    <a:cubicBezTo>
                      <a:pt x="4415" y="252"/>
                      <a:pt x="3747" y="1"/>
                      <a:pt x="3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" name="Google Shape;4802;p60"/>
              <p:cNvSpPr/>
              <p:nvPr/>
            </p:nvSpPr>
            <p:spPr>
              <a:xfrm>
                <a:off x="2243250" y="1855600"/>
                <a:ext cx="1103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3659" extrusionOk="0">
                    <a:moveTo>
                      <a:pt x="2177" y="0"/>
                    </a:moveTo>
                    <a:cubicBezTo>
                      <a:pt x="1395" y="0"/>
                      <a:pt x="706" y="200"/>
                      <a:pt x="276" y="1041"/>
                    </a:cubicBezTo>
                    <a:cubicBezTo>
                      <a:pt x="0" y="1316"/>
                      <a:pt x="151" y="1667"/>
                      <a:pt x="101" y="1968"/>
                    </a:cubicBezTo>
                    <a:cubicBezTo>
                      <a:pt x="51" y="2219"/>
                      <a:pt x="0" y="2469"/>
                      <a:pt x="301" y="2620"/>
                    </a:cubicBezTo>
                    <a:cubicBezTo>
                      <a:pt x="577" y="2996"/>
                      <a:pt x="853" y="3422"/>
                      <a:pt x="1429" y="3472"/>
                    </a:cubicBezTo>
                    <a:cubicBezTo>
                      <a:pt x="1762" y="3576"/>
                      <a:pt x="2095" y="3658"/>
                      <a:pt x="2413" y="3658"/>
                    </a:cubicBezTo>
                    <a:cubicBezTo>
                      <a:pt x="2862" y="3658"/>
                      <a:pt x="3283" y="3494"/>
                      <a:pt x="3635" y="2996"/>
                    </a:cubicBezTo>
                    <a:cubicBezTo>
                      <a:pt x="4011" y="2770"/>
                      <a:pt x="3910" y="2344"/>
                      <a:pt x="4036" y="2018"/>
                    </a:cubicBezTo>
                    <a:cubicBezTo>
                      <a:pt x="4412" y="1667"/>
                      <a:pt x="4136" y="1316"/>
                      <a:pt x="4061" y="966"/>
                    </a:cubicBezTo>
                    <a:cubicBezTo>
                      <a:pt x="4011" y="840"/>
                      <a:pt x="3935" y="715"/>
                      <a:pt x="3835" y="615"/>
                    </a:cubicBezTo>
                    <a:cubicBezTo>
                      <a:pt x="3785" y="539"/>
                      <a:pt x="3710" y="464"/>
                      <a:pt x="3660" y="414"/>
                    </a:cubicBezTo>
                    <a:cubicBezTo>
                      <a:pt x="3534" y="289"/>
                      <a:pt x="3384" y="189"/>
                      <a:pt x="3234" y="113"/>
                    </a:cubicBezTo>
                    <a:cubicBezTo>
                      <a:pt x="3158" y="63"/>
                      <a:pt x="3058" y="38"/>
                      <a:pt x="2983" y="38"/>
                    </a:cubicBezTo>
                    <a:lnTo>
                      <a:pt x="2858" y="38"/>
                    </a:lnTo>
                    <a:cubicBezTo>
                      <a:pt x="2626" y="16"/>
                      <a:pt x="2397" y="0"/>
                      <a:pt x="21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3" name="Google Shape;4803;p60"/>
              <p:cNvSpPr/>
              <p:nvPr/>
            </p:nvSpPr>
            <p:spPr>
              <a:xfrm>
                <a:off x="2750150" y="1855250"/>
                <a:ext cx="110925" cy="91075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3643" extrusionOk="0">
                    <a:moveTo>
                      <a:pt x="3835" y="829"/>
                    </a:moveTo>
                    <a:cubicBezTo>
                      <a:pt x="3785" y="980"/>
                      <a:pt x="3835" y="1180"/>
                      <a:pt x="3785" y="1305"/>
                    </a:cubicBezTo>
                    <a:cubicBezTo>
                      <a:pt x="3785" y="1155"/>
                      <a:pt x="3785" y="980"/>
                      <a:pt x="3835" y="829"/>
                    </a:cubicBezTo>
                    <a:close/>
                    <a:moveTo>
                      <a:pt x="2060" y="1"/>
                    </a:moveTo>
                    <a:cubicBezTo>
                      <a:pt x="1337" y="1"/>
                      <a:pt x="694" y="373"/>
                      <a:pt x="451" y="980"/>
                    </a:cubicBezTo>
                    <a:cubicBezTo>
                      <a:pt x="201" y="1631"/>
                      <a:pt x="0" y="2483"/>
                      <a:pt x="727" y="3085"/>
                    </a:cubicBezTo>
                    <a:cubicBezTo>
                      <a:pt x="1183" y="3455"/>
                      <a:pt x="1567" y="3643"/>
                      <a:pt x="1997" y="3643"/>
                    </a:cubicBezTo>
                    <a:cubicBezTo>
                      <a:pt x="2441" y="3643"/>
                      <a:pt x="2934" y="3442"/>
                      <a:pt x="3609" y="3035"/>
                    </a:cubicBezTo>
                    <a:cubicBezTo>
                      <a:pt x="3810" y="2985"/>
                      <a:pt x="3860" y="2859"/>
                      <a:pt x="3860" y="2659"/>
                    </a:cubicBezTo>
                    <a:cubicBezTo>
                      <a:pt x="4161" y="2057"/>
                      <a:pt x="4436" y="1431"/>
                      <a:pt x="3835" y="829"/>
                    </a:cubicBezTo>
                    <a:cubicBezTo>
                      <a:pt x="3459" y="152"/>
                      <a:pt x="2807" y="52"/>
                      <a:pt x="2131" y="2"/>
                    </a:cubicBezTo>
                    <a:cubicBezTo>
                      <a:pt x="2107" y="1"/>
                      <a:pt x="2083" y="1"/>
                      <a:pt x="20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239" name="Google Shape;4804;p60"/>
          <p:cNvGrpSpPr/>
          <p:nvPr/>
        </p:nvGrpSpPr>
        <p:grpSpPr>
          <a:xfrm>
            <a:off x="9686071" y="2081381"/>
            <a:ext cx="1490228" cy="2049145"/>
            <a:chOff x="2653074" y="2070897"/>
            <a:chExt cx="1362923" cy="2501630"/>
          </a:xfrm>
        </p:grpSpPr>
        <p:sp>
          <p:nvSpPr>
            <p:cNvPr id="240" name="Google Shape;4805;p60"/>
            <p:cNvSpPr/>
            <p:nvPr/>
          </p:nvSpPr>
          <p:spPr>
            <a:xfrm>
              <a:off x="2653074" y="2070897"/>
              <a:ext cx="1362923" cy="2501630"/>
            </a:xfrm>
            <a:custGeom>
              <a:avLst/>
              <a:gdLst/>
              <a:ahLst/>
              <a:cxnLst/>
              <a:rect l="l" t="t" r="r" b="b"/>
              <a:pathLst>
                <a:path w="63546" h="116638" extrusionOk="0">
                  <a:moveTo>
                    <a:pt x="40606" y="29331"/>
                  </a:moveTo>
                  <a:cubicBezTo>
                    <a:pt x="41131" y="29536"/>
                    <a:pt x="41633" y="29787"/>
                    <a:pt x="42136" y="30061"/>
                  </a:cubicBezTo>
                  <a:cubicBezTo>
                    <a:pt x="42181" y="30084"/>
                    <a:pt x="42387" y="30221"/>
                    <a:pt x="42387" y="30221"/>
                  </a:cubicBezTo>
                  <a:cubicBezTo>
                    <a:pt x="42546" y="30312"/>
                    <a:pt x="42683" y="30403"/>
                    <a:pt x="42798" y="30472"/>
                  </a:cubicBezTo>
                  <a:cubicBezTo>
                    <a:pt x="42957" y="30563"/>
                    <a:pt x="43117" y="30677"/>
                    <a:pt x="43277" y="30792"/>
                  </a:cubicBezTo>
                  <a:lnTo>
                    <a:pt x="43368" y="30860"/>
                  </a:lnTo>
                  <a:cubicBezTo>
                    <a:pt x="43711" y="31111"/>
                    <a:pt x="44053" y="31385"/>
                    <a:pt x="44372" y="31659"/>
                  </a:cubicBezTo>
                  <a:cubicBezTo>
                    <a:pt x="44099" y="31590"/>
                    <a:pt x="43825" y="31499"/>
                    <a:pt x="43551" y="31431"/>
                  </a:cubicBezTo>
                  <a:cubicBezTo>
                    <a:pt x="42136" y="30997"/>
                    <a:pt x="40789" y="30609"/>
                    <a:pt x="40013" y="30289"/>
                  </a:cubicBezTo>
                  <a:lnTo>
                    <a:pt x="39967" y="30289"/>
                  </a:lnTo>
                  <a:lnTo>
                    <a:pt x="40036" y="29696"/>
                  </a:lnTo>
                  <a:cubicBezTo>
                    <a:pt x="40241" y="29582"/>
                    <a:pt x="40424" y="29445"/>
                    <a:pt x="40606" y="29331"/>
                  </a:cubicBezTo>
                  <a:close/>
                  <a:moveTo>
                    <a:pt x="32503" y="0"/>
                  </a:moveTo>
                  <a:cubicBezTo>
                    <a:pt x="31955" y="23"/>
                    <a:pt x="31408" y="92"/>
                    <a:pt x="30860" y="160"/>
                  </a:cubicBezTo>
                  <a:cubicBezTo>
                    <a:pt x="29970" y="320"/>
                    <a:pt x="29331" y="502"/>
                    <a:pt x="29102" y="571"/>
                  </a:cubicBezTo>
                  <a:cubicBezTo>
                    <a:pt x="27071" y="1210"/>
                    <a:pt x="25633" y="3013"/>
                    <a:pt x="25427" y="5136"/>
                  </a:cubicBezTo>
                  <a:lnTo>
                    <a:pt x="24195" y="17507"/>
                  </a:lnTo>
                  <a:cubicBezTo>
                    <a:pt x="20748" y="18329"/>
                    <a:pt x="17667" y="19721"/>
                    <a:pt x="14973" y="21639"/>
                  </a:cubicBezTo>
                  <a:cubicBezTo>
                    <a:pt x="14814" y="21753"/>
                    <a:pt x="14654" y="21867"/>
                    <a:pt x="14494" y="21981"/>
                  </a:cubicBezTo>
                  <a:cubicBezTo>
                    <a:pt x="14471" y="22004"/>
                    <a:pt x="14448" y="22027"/>
                    <a:pt x="14426" y="22027"/>
                  </a:cubicBezTo>
                  <a:cubicBezTo>
                    <a:pt x="11846" y="23967"/>
                    <a:pt x="9701" y="26386"/>
                    <a:pt x="8035" y="29217"/>
                  </a:cubicBezTo>
                  <a:cubicBezTo>
                    <a:pt x="5935" y="32754"/>
                    <a:pt x="4976" y="36292"/>
                    <a:pt x="4519" y="38712"/>
                  </a:cubicBezTo>
                  <a:cubicBezTo>
                    <a:pt x="1895" y="41063"/>
                    <a:pt x="0" y="44943"/>
                    <a:pt x="1233" y="50216"/>
                  </a:cubicBezTo>
                  <a:lnTo>
                    <a:pt x="1255" y="50330"/>
                  </a:lnTo>
                  <a:cubicBezTo>
                    <a:pt x="1575" y="51768"/>
                    <a:pt x="2488" y="52978"/>
                    <a:pt x="3743" y="53731"/>
                  </a:cubicBezTo>
                  <a:lnTo>
                    <a:pt x="9221" y="109196"/>
                  </a:lnTo>
                  <a:cubicBezTo>
                    <a:pt x="9381" y="110748"/>
                    <a:pt x="10180" y="112141"/>
                    <a:pt x="11458" y="113031"/>
                  </a:cubicBezTo>
                  <a:lnTo>
                    <a:pt x="11573" y="113099"/>
                  </a:lnTo>
                  <a:cubicBezTo>
                    <a:pt x="13079" y="114172"/>
                    <a:pt x="18146" y="116637"/>
                    <a:pt x="32709" y="116637"/>
                  </a:cubicBezTo>
                  <a:cubicBezTo>
                    <a:pt x="46495" y="116637"/>
                    <a:pt x="51814" y="114218"/>
                    <a:pt x="53845" y="112186"/>
                  </a:cubicBezTo>
                  <a:lnTo>
                    <a:pt x="53913" y="112118"/>
                  </a:lnTo>
                  <a:cubicBezTo>
                    <a:pt x="54781" y="111228"/>
                    <a:pt x="55329" y="110086"/>
                    <a:pt x="55443" y="108854"/>
                  </a:cubicBezTo>
                  <a:lnTo>
                    <a:pt x="60784" y="51905"/>
                  </a:lnTo>
                  <a:cubicBezTo>
                    <a:pt x="62108" y="51038"/>
                    <a:pt x="62975" y="49600"/>
                    <a:pt x="63158" y="48002"/>
                  </a:cubicBezTo>
                  <a:lnTo>
                    <a:pt x="63158" y="47865"/>
                  </a:lnTo>
                  <a:cubicBezTo>
                    <a:pt x="63546" y="44099"/>
                    <a:pt x="62587" y="39944"/>
                    <a:pt x="59848" y="37457"/>
                  </a:cubicBezTo>
                  <a:cubicBezTo>
                    <a:pt x="59369" y="35151"/>
                    <a:pt x="58387" y="31910"/>
                    <a:pt x="56356" y="28623"/>
                  </a:cubicBezTo>
                  <a:cubicBezTo>
                    <a:pt x="54667" y="25907"/>
                    <a:pt x="52475" y="23556"/>
                    <a:pt x="49873" y="21730"/>
                  </a:cubicBezTo>
                  <a:lnTo>
                    <a:pt x="49736" y="21616"/>
                  </a:lnTo>
                  <a:lnTo>
                    <a:pt x="46678" y="25975"/>
                  </a:lnTo>
                  <a:lnTo>
                    <a:pt x="49691" y="21593"/>
                  </a:lnTo>
                  <a:lnTo>
                    <a:pt x="49645" y="21547"/>
                  </a:lnTo>
                  <a:cubicBezTo>
                    <a:pt x="49531" y="21479"/>
                    <a:pt x="49417" y="21410"/>
                    <a:pt x="49326" y="21342"/>
                  </a:cubicBezTo>
                  <a:cubicBezTo>
                    <a:pt x="46997" y="19767"/>
                    <a:pt x="44350" y="18557"/>
                    <a:pt x="41428" y="17781"/>
                  </a:cubicBezTo>
                  <a:lnTo>
                    <a:pt x="42638" y="7282"/>
                  </a:lnTo>
                  <a:cubicBezTo>
                    <a:pt x="42866" y="5455"/>
                    <a:pt x="42113" y="3652"/>
                    <a:pt x="40675" y="2511"/>
                  </a:cubicBezTo>
                  <a:cubicBezTo>
                    <a:pt x="38643" y="890"/>
                    <a:pt x="36087" y="23"/>
                    <a:pt x="333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1" name="Google Shape;4806;p60"/>
            <p:cNvSpPr/>
            <p:nvPr/>
          </p:nvSpPr>
          <p:spPr>
            <a:xfrm>
              <a:off x="3205737" y="2569731"/>
              <a:ext cx="254586" cy="59260"/>
            </a:xfrm>
            <a:custGeom>
              <a:avLst/>
              <a:gdLst/>
              <a:ahLst/>
              <a:cxnLst/>
              <a:rect l="l" t="t" r="r" b="b"/>
              <a:pathLst>
                <a:path w="11870" h="2763" extrusionOk="0">
                  <a:moveTo>
                    <a:pt x="5935" y="571"/>
                  </a:moveTo>
                  <a:cubicBezTo>
                    <a:pt x="9199" y="571"/>
                    <a:pt x="11094" y="1073"/>
                    <a:pt x="11299" y="1370"/>
                  </a:cubicBezTo>
                  <a:cubicBezTo>
                    <a:pt x="11094" y="1689"/>
                    <a:pt x="9199" y="2191"/>
                    <a:pt x="5935" y="2191"/>
                  </a:cubicBezTo>
                  <a:cubicBezTo>
                    <a:pt x="2603" y="2191"/>
                    <a:pt x="686" y="1666"/>
                    <a:pt x="549" y="1393"/>
                  </a:cubicBezTo>
                  <a:cubicBezTo>
                    <a:pt x="686" y="1096"/>
                    <a:pt x="2603" y="571"/>
                    <a:pt x="5935" y="571"/>
                  </a:cubicBezTo>
                  <a:close/>
                  <a:moveTo>
                    <a:pt x="5935" y="0"/>
                  </a:moveTo>
                  <a:cubicBezTo>
                    <a:pt x="5684" y="0"/>
                    <a:pt x="1" y="23"/>
                    <a:pt x="1" y="1370"/>
                  </a:cubicBezTo>
                  <a:cubicBezTo>
                    <a:pt x="1" y="2739"/>
                    <a:pt x="5684" y="2762"/>
                    <a:pt x="5935" y="2762"/>
                  </a:cubicBezTo>
                  <a:cubicBezTo>
                    <a:pt x="6164" y="2762"/>
                    <a:pt x="11870" y="2739"/>
                    <a:pt x="11870" y="1370"/>
                  </a:cubicBezTo>
                  <a:cubicBezTo>
                    <a:pt x="11870" y="23"/>
                    <a:pt x="6164" y="0"/>
                    <a:pt x="5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2" name="Google Shape;4807;p60"/>
            <p:cNvSpPr/>
            <p:nvPr/>
          </p:nvSpPr>
          <p:spPr>
            <a:xfrm>
              <a:off x="2845452" y="3103308"/>
              <a:ext cx="998224" cy="1348746"/>
            </a:xfrm>
            <a:custGeom>
              <a:avLst/>
              <a:gdLst/>
              <a:ahLst/>
              <a:cxnLst/>
              <a:rect l="l" t="t" r="r" b="b"/>
              <a:pathLst>
                <a:path w="46542" h="62885" extrusionOk="0">
                  <a:moveTo>
                    <a:pt x="46541" y="1"/>
                  </a:moveTo>
                  <a:lnTo>
                    <a:pt x="0" y="1553"/>
                  </a:lnTo>
                  <a:lnTo>
                    <a:pt x="0" y="1553"/>
                  </a:lnTo>
                  <a:lnTo>
                    <a:pt x="5821" y="60374"/>
                  </a:lnTo>
                  <a:cubicBezTo>
                    <a:pt x="5821" y="60374"/>
                    <a:pt x="9382" y="62884"/>
                    <a:pt x="23739" y="62884"/>
                  </a:cubicBezTo>
                  <a:cubicBezTo>
                    <a:pt x="38096" y="62884"/>
                    <a:pt x="40903" y="60100"/>
                    <a:pt x="40903" y="60100"/>
                  </a:cubicBezTo>
                  <a:lnTo>
                    <a:pt x="465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3" name="Google Shape;4808;p60"/>
            <p:cNvSpPr/>
            <p:nvPr/>
          </p:nvSpPr>
          <p:spPr>
            <a:xfrm>
              <a:off x="2852787" y="3181203"/>
              <a:ext cx="981087" cy="558565"/>
            </a:xfrm>
            <a:custGeom>
              <a:avLst/>
              <a:gdLst/>
              <a:ahLst/>
              <a:cxnLst/>
              <a:rect l="l" t="t" r="r" b="b"/>
              <a:pathLst>
                <a:path w="45743" h="26043" extrusionOk="0">
                  <a:moveTo>
                    <a:pt x="30055" y="0"/>
                  </a:moveTo>
                  <a:cubicBezTo>
                    <a:pt x="28390" y="0"/>
                    <a:pt x="26721" y="39"/>
                    <a:pt x="25040" y="135"/>
                  </a:cubicBezTo>
                  <a:cubicBezTo>
                    <a:pt x="20612" y="386"/>
                    <a:pt x="16298" y="728"/>
                    <a:pt x="11893" y="751"/>
                  </a:cubicBezTo>
                  <a:cubicBezTo>
                    <a:pt x="10787" y="751"/>
                    <a:pt x="9677" y="724"/>
                    <a:pt x="8568" y="724"/>
                  </a:cubicBezTo>
                  <a:cubicBezTo>
                    <a:pt x="7182" y="724"/>
                    <a:pt x="5798" y="766"/>
                    <a:pt x="4429" y="957"/>
                  </a:cubicBezTo>
                  <a:cubicBezTo>
                    <a:pt x="3288" y="1116"/>
                    <a:pt x="1507" y="1094"/>
                    <a:pt x="1" y="1367"/>
                  </a:cubicBezTo>
                  <a:lnTo>
                    <a:pt x="1484" y="16272"/>
                  </a:lnTo>
                  <a:cubicBezTo>
                    <a:pt x="3610" y="19257"/>
                    <a:pt x="5399" y="22824"/>
                    <a:pt x="9560" y="22824"/>
                  </a:cubicBezTo>
                  <a:cubicBezTo>
                    <a:pt x="9599" y="22824"/>
                    <a:pt x="9639" y="22824"/>
                    <a:pt x="9679" y="22823"/>
                  </a:cubicBezTo>
                  <a:cubicBezTo>
                    <a:pt x="12623" y="22800"/>
                    <a:pt x="14563" y="20632"/>
                    <a:pt x="16777" y="19011"/>
                  </a:cubicBezTo>
                  <a:cubicBezTo>
                    <a:pt x="17708" y="18349"/>
                    <a:pt x="18779" y="17743"/>
                    <a:pt x="19902" y="17743"/>
                  </a:cubicBezTo>
                  <a:cubicBezTo>
                    <a:pt x="20211" y="17743"/>
                    <a:pt x="20525" y="17789"/>
                    <a:pt x="20840" y="17893"/>
                  </a:cubicBezTo>
                  <a:cubicBezTo>
                    <a:pt x="22025" y="18300"/>
                    <a:pt x="22864" y="19367"/>
                    <a:pt x="23967" y="19367"/>
                  </a:cubicBezTo>
                  <a:cubicBezTo>
                    <a:pt x="24224" y="19367"/>
                    <a:pt x="24495" y="19309"/>
                    <a:pt x="24789" y="19171"/>
                  </a:cubicBezTo>
                  <a:cubicBezTo>
                    <a:pt x="26354" y="18435"/>
                    <a:pt x="27578" y="16740"/>
                    <a:pt x="28823" y="16740"/>
                  </a:cubicBezTo>
                  <a:cubicBezTo>
                    <a:pt x="29430" y="16740"/>
                    <a:pt x="30042" y="17143"/>
                    <a:pt x="30701" y="18258"/>
                  </a:cubicBezTo>
                  <a:cubicBezTo>
                    <a:pt x="31979" y="20427"/>
                    <a:pt x="31682" y="25402"/>
                    <a:pt x="34741" y="25996"/>
                  </a:cubicBezTo>
                  <a:cubicBezTo>
                    <a:pt x="34897" y="26027"/>
                    <a:pt x="35048" y="26042"/>
                    <a:pt x="35194" y="26042"/>
                  </a:cubicBezTo>
                  <a:cubicBezTo>
                    <a:pt x="36840" y="26042"/>
                    <a:pt x="37844" y="24137"/>
                    <a:pt x="38347" y="22732"/>
                  </a:cubicBezTo>
                  <a:cubicBezTo>
                    <a:pt x="38667" y="21842"/>
                    <a:pt x="38735" y="21294"/>
                    <a:pt x="39648" y="20929"/>
                  </a:cubicBezTo>
                  <a:cubicBezTo>
                    <a:pt x="39889" y="20836"/>
                    <a:pt x="40111" y="20804"/>
                    <a:pt x="40324" y="20804"/>
                  </a:cubicBezTo>
                  <a:cubicBezTo>
                    <a:pt x="40830" y="20804"/>
                    <a:pt x="41285" y="20986"/>
                    <a:pt x="41816" y="20986"/>
                  </a:cubicBezTo>
                  <a:cubicBezTo>
                    <a:pt x="41891" y="20986"/>
                    <a:pt x="41967" y="20983"/>
                    <a:pt x="42045" y="20974"/>
                  </a:cubicBezTo>
                  <a:cubicBezTo>
                    <a:pt x="42890" y="20883"/>
                    <a:pt x="43460" y="20335"/>
                    <a:pt x="44008" y="19696"/>
                  </a:cubicBezTo>
                  <a:lnTo>
                    <a:pt x="45743" y="1139"/>
                  </a:lnTo>
                  <a:cubicBezTo>
                    <a:pt x="44145" y="432"/>
                    <a:pt x="42228" y="432"/>
                    <a:pt x="40539" y="340"/>
                  </a:cubicBezTo>
                  <a:cubicBezTo>
                    <a:pt x="37015" y="170"/>
                    <a:pt x="33544" y="0"/>
                    <a:pt x="30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4" name="Google Shape;4809;p60"/>
            <p:cNvSpPr/>
            <p:nvPr/>
          </p:nvSpPr>
          <p:spPr>
            <a:xfrm>
              <a:off x="3253714" y="2184802"/>
              <a:ext cx="200752" cy="670373"/>
            </a:xfrm>
            <a:custGeom>
              <a:avLst/>
              <a:gdLst/>
              <a:ahLst/>
              <a:cxnLst/>
              <a:rect l="l" t="t" r="r" b="b"/>
              <a:pathLst>
                <a:path w="9360" h="31256" extrusionOk="0">
                  <a:moveTo>
                    <a:pt x="5141" y="0"/>
                  </a:moveTo>
                  <a:cubicBezTo>
                    <a:pt x="3752" y="0"/>
                    <a:pt x="2717" y="327"/>
                    <a:pt x="2717" y="327"/>
                  </a:cubicBezTo>
                  <a:lnTo>
                    <a:pt x="1" y="28037"/>
                  </a:lnTo>
                  <a:lnTo>
                    <a:pt x="1" y="29931"/>
                  </a:lnTo>
                  <a:lnTo>
                    <a:pt x="5045" y="31255"/>
                  </a:lnTo>
                  <a:lnTo>
                    <a:pt x="6369" y="26964"/>
                  </a:lnTo>
                  <a:lnTo>
                    <a:pt x="9359" y="1354"/>
                  </a:lnTo>
                  <a:cubicBezTo>
                    <a:pt x="8010" y="280"/>
                    <a:pt x="6425" y="0"/>
                    <a:pt x="5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5" name="Google Shape;4810;p60"/>
            <p:cNvSpPr/>
            <p:nvPr/>
          </p:nvSpPr>
          <p:spPr>
            <a:xfrm>
              <a:off x="3279171" y="2197863"/>
              <a:ext cx="71014" cy="559895"/>
            </a:xfrm>
            <a:custGeom>
              <a:avLst/>
              <a:gdLst/>
              <a:ahLst/>
              <a:cxnLst/>
              <a:rect l="l" t="t" r="r" b="b"/>
              <a:pathLst>
                <a:path w="3311" h="26105" extrusionOk="0">
                  <a:moveTo>
                    <a:pt x="3050" y="1"/>
                  </a:moveTo>
                  <a:cubicBezTo>
                    <a:pt x="3000" y="1"/>
                    <a:pt x="2955" y="26"/>
                    <a:pt x="2945" y="83"/>
                  </a:cubicBezTo>
                  <a:cubicBezTo>
                    <a:pt x="2671" y="2023"/>
                    <a:pt x="2101" y="3895"/>
                    <a:pt x="1872" y="5881"/>
                  </a:cubicBezTo>
                  <a:cubicBezTo>
                    <a:pt x="1621" y="8163"/>
                    <a:pt x="1256" y="10446"/>
                    <a:pt x="1051" y="12751"/>
                  </a:cubicBezTo>
                  <a:cubicBezTo>
                    <a:pt x="800" y="15125"/>
                    <a:pt x="548" y="17499"/>
                    <a:pt x="434" y="19896"/>
                  </a:cubicBezTo>
                  <a:cubicBezTo>
                    <a:pt x="343" y="21859"/>
                    <a:pt x="1" y="24095"/>
                    <a:pt x="366" y="26036"/>
                  </a:cubicBezTo>
                  <a:cubicBezTo>
                    <a:pt x="377" y="26081"/>
                    <a:pt x="429" y="26104"/>
                    <a:pt x="477" y="26104"/>
                  </a:cubicBezTo>
                  <a:cubicBezTo>
                    <a:pt x="526" y="26104"/>
                    <a:pt x="571" y="26081"/>
                    <a:pt x="571" y="26036"/>
                  </a:cubicBezTo>
                  <a:cubicBezTo>
                    <a:pt x="1370" y="21585"/>
                    <a:pt x="1644" y="17088"/>
                    <a:pt x="2101" y="12569"/>
                  </a:cubicBezTo>
                  <a:cubicBezTo>
                    <a:pt x="2534" y="8460"/>
                    <a:pt x="3310" y="4283"/>
                    <a:pt x="3196" y="129"/>
                  </a:cubicBezTo>
                  <a:cubicBezTo>
                    <a:pt x="3196" y="49"/>
                    <a:pt x="3119" y="1"/>
                    <a:pt x="3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6" name="Google Shape;4811;p60"/>
            <p:cNvSpPr/>
            <p:nvPr/>
          </p:nvSpPr>
          <p:spPr>
            <a:xfrm>
              <a:off x="3284061" y="2773133"/>
              <a:ext cx="6156" cy="12139"/>
            </a:xfrm>
            <a:custGeom>
              <a:avLst/>
              <a:gdLst/>
              <a:ahLst/>
              <a:cxnLst/>
              <a:rect l="l" t="t" r="r" b="b"/>
              <a:pathLst>
                <a:path w="287" h="566" extrusionOk="0">
                  <a:moveTo>
                    <a:pt x="189" y="0"/>
                  </a:moveTo>
                  <a:cubicBezTo>
                    <a:pt x="138" y="0"/>
                    <a:pt x="81" y="34"/>
                    <a:pt x="69" y="103"/>
                  </a:cubicBezTo>
                  <a:cubicBezTo>
                    <a:pt x="47" y="263"/>
                    <a:pt x="1" y="354"/>
                    <a:pt x="47" y="514"/>
                  </a:cubicBezTo>
                  <a:cubicBezTo>
                    <a:pt x="58" y="548"/>
                    <a:pt x="81" y="565"/>
                    <a:pt x="104" y="565"/>
                  </a:cubicBezTo>
                  <a:cubicBezTo>
                    <a:pt x="126" y="565"/>
                    <a:pt x="149" y="548"/>
                    <a:pt x="161" y="514"/>
                  </a:cubicBezTo>
                  <a:cubicBezTo>
                    <a:pt x="206" y="377"/>
                    <a:pt x="275" y="263"/>
                    <a:pt x="275" y="103"/>
                  </a:cubicBezTo>
                  <a:cubicBezTo>
                    <a:pt x="286" y="34"/>
                    <a:pt x="241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7" name="Google Shape;4812;p60"/>
            <p:cNvSpPr/>
            <p:nvPr/>
          </p:nvSpPr>
          <p:spPr>
            <a:xfrm>
              <a:off x="2811673" y="2763096"/>
              <a:ext cx="1029066" cy="563005"/>
            </a:xfrm>
            <a:custGeom>
              <a:avLst/>
              <a:gdLst/>
              <a:ahLst/>
              <a:cxnLst/>
              <a:rect l="l" t="t" r="r" b="b"/>
              <a:pathLst>
                <a:path w="47980" h="26250" extrusionOk="0">
                  <a:moveTo>
                    <a:pt x="26980" y="0"/>
                  </a:moveTo>
                  <a:cubicBezTo>
                    <a:pt x="26980" y="0"/>
                    <a:pt x="25656" y="1278"/>
                    <a:pt x="23784" y="1712"/>
                  </a:cubicBezTo>
                  <a:cubicBezTo>
                    <a:pt x="23474" y="1785"/>
                    <a:pt x="23178" y="1815"/>
                    <a:pt x="22900" y="1815"/>
                  </a:cubicBezTo>
                  <a:cubicBezTo>
                    <a:pt x="21528" y="1815"/>
                    <a:pt x="20612" y="1073"/>
                    <a:pt x="20612" y="1073"/>
                  </a:cubicBezTo>
                  <a:cubicBezTo>
                    <a:pt x="20612" y="1073"/>
                    <a:pt x="18192" y="3470"/>
                    <a:pt x="13011" y="4291"/>
                  </a:cubicBezTo>
                  <a:cubicBezTo>
                    <a:pt x="7852" y="5113"/>
                    <a:pt x="0" y="10751"/>
                    <a:pt x="2169" y="23282"/>
                  </a:cubicBezTo>
                  <a:cubicBezTo>
                    <a:pt x="2169" y="23282"/>
                    <a:pt x="13314" y="26249"/>
                    <a:pt x="24523" y="26249"/>
                  </a:cubicBezTo>
                  <a:cubicBezTo>
                    <a:pt x="24566" y="26249"/>
                    <a:pt x="24609" y="26249"/>
                    <a:pt x="24652" y="26249"/>
                  </a:cubicBezTo>
                  <a:cubicBezTo>
                    <a:pt x="35882" y="26226"/>
                    <a:pt x="46062" y="24286"/>
                    <a:pt x="47295" y="22072"/>
                  </a:cubicBezTo>
                  <a:cubicBezTo>
                    <a:pt x="47934" y="17781"/>
                    <a:pt x="47979" y="10408"/>
                    <a:pt x="44145" y="7921"/>
                  </a:cubicBezTo>
                  <a:cubicBezTo>
                    <a:pt x="40287" y="5455"/>
                    <a:pt x="33691" y="4200"/>
                    <a:pt x="30609" y="2967"/>
                  </a:cubicBezTo>
                  <a:cubicBezTo>
                    <a:pt x="27528" y="1712"/>
                    <a:pt x="26980" y="0"/>
                    <a:pt x="269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8" name="Google Shape;4813;p60"/>
            <p:cNvSpPr/>
            <p:nvPr/>
          </p:nvSpPr>
          <p:spPr>
            <a:xfrm>
              <a:off x="3711925" y="3261801"/>
              <a:ext cx="10295" cy="3689"/>
            </a:xfrm>
            <a:custGeom>
              <a:avLst/>
              <a:gdLst/>
              <a:ahLst/>
              <a:cxnLst/>
              <a:rect l="l" t="t" r="r" b="b"/>
              <a:pathLst>
                <a:path w="480" h="172" extrusionOk="0">
                  <a:moveTo>
                    <a:pt x="208" y="0"/>
                  </a:moveTo>
                  <a:cubicBezTo>
                    <a:pt x="160" y="0"/>
                    <a:pt x="114" y="6"/>
                    <a:pt x="69" y="29"/>
                  </a:cubicBezTo>
                  <a:cubicBezTo>
                    <a:pt x="0" y="52"/>
                    <a:pt x="0" y="120"/>
                    <a:pt x="69" y="143"/>
                  </a:cubicBezTo>
                  <a:cubicBezTo>
                    <a:pt x="114" y="166"/>
                    <a:pt x="166" y="172"/>
                    <a:pt x="217" y="172"/>
                  </a:cubicBezTo>
                  <a:cubicBezTo>
                    <a:pt x="268" y="172"/>
                    <a:pt x="320" y="166"/>
                    <a:pt x="365" y="166"/>
                  </a:cubicBezTo>
                  <a:cubicBezTo>
                    <a:pt x="480" y="166"/>
                    <a:pt x="480" y="6"/>
                    <a:pt x="365" y="6"/>
                  </a:cubicBezTo>
                  <a:cubicBezTo>
                    <a:pt x="308" y="6"/>
                    <a:pt x="257" y="0"/>
                    <a:pt x="2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49" name="Google Shape;4814;p60"/>
            <p:cNvGrpSpPr/>
            <p:nvPr/>
          </p:nvGrpSpPr>
          <p:grpSpPr>
            <a:xfrm>
              <a:off x="2979580" y="3976047"/>
              <a:ext cx="736830" cy="448135"/>
              <a:chOff x="4731574" y="4090817"/>
              <a:chExt cx="799946" cy="486522"/>
            </a:xfrm>
          </p:grpSpPr>
          <p:sp>
            <p:nvSpPr>
              <p:cNvPr id="430" name="Google Shape;4815;p60"/>
              <p:cNvSpPr/>
              <p:nvPr/>
            </p:nvSpPr>
            <p:spPr>
              <a:xfrm>
                <a:off x="5058364" y="4517030"/>
                <a:ext cx="53230" cy="52857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2270" extrusionOk="0">
                    <a:moveTo>
                      <a:pt x="867" y="0"/>
                    </a:moveTo>
                    <a:cubicBezTo>
                      <a:pt x="403" y="0"/>
                      <a:pt x="0" y="441"/>
                      <a:pt x="186" y="942"/>
                    </a:cubicBezTo>
                    <a:cubicBezTo>
                      <a:pt x="202" y="990"/>
                      <a:pt x="225" y="1038"/>
                      <a:pt x="252" y="1086"/>
                    </a:cubicBezTo>
                    <a:lnTo>
                      <a:pt x="252" y="1086"/>
                    </a:lnTo>
                    <a:cubicBezTo>
                      <a:pt x="186" y="1260"/>
                      <a:pt x="184" y="1452"/>
                      <a:pt x="277" y="1627"/>
                    </a:cubicBezTo>
                    <a:cubicBezTo>
                      <a:pt x="391" y="1878"/>
                      <a:pt x="574" y="1992"/>
                      <a:pt x="779" y="2106"/>
                    </a:cubicBezTo>
                    <a:cubicBezTo>
                      <a:pt x="961" y="2206"/>
                      <a:pt x="1191" y="2270"/>
                      <a:pt x="1411" y="2270"/>
                    </a:cubicBezTo>
                    <a:cubicBezTo>
                      <a:pt x="1742" y="2270"/>
                      <a:pt x="2053" y="2125"/>
                      <a:pt x="2149" y="1741"/>
                    </a:cubicBezTo>
                    <a:cubicBezTo>
                      <a:pt x="2286" y="1284"/>
                      <a:pt x="2126" y="622"/>
                      <a:pt x="1715" y="348"/>
                    </a:cubicBezTo>
                    <a:cubicBezTo>
                      <a:pt x="1617" y="283"/>
                      <a:pt x="1510" y="240"/>
                      <a:pt x="1400" y="217"/>
                    </a:cubicBezTo>
                    <a:lnTo>
                      <a:pt x="1400" y="217"/>
                    </a:lnTo>
                    <a:cubicBezTo>
                      <a:pt x="1335" y="160"/>
                      <a:pt x="1265" y="112"/>
                      <a:pt x="1190" y="75"/>
                    </a:cubicBezTo>
                    <a:cubicBezTo>
                      <a:pt x="1083" y="23"/>
                      <a:pt x="974" y="0"/>
                      <a:pt x="8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31" name="Google Shape;4816;p60"/>
              <p:cNvSpPr/>
              <p:nvPr/>
            </p:nvSpPr>
            <p:spPr>
              <a:xfrm>
                <a:off x="5278933" y="4090817"/>
                <a:ext cx="28780" cy="25218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083" extrusionOk="0">
                    <a:moveTo>
                      <a:pt x="489" y="0"/>
                    </a:moveTo>
                    <a:cubicBezTo>
                      <a:pt x="464" y="0"/>
                      <a:pt x="439" y="2"/>
                      <a:pt x="413" y="5"/>
                    </a:cubicBezTo>
                    <a:cubicBezTo>
                      <a:pt x="305" y="5"/>
                      <a:pt x="211" y="62"/>
                      <a:pt x="154" y="154"/>
                    </a:cubicBezTo>
                    <a:lnTo>
                      <a:pt x="154" y="154"/>
                    </a:lnTo>
                    <a:cubicBezTo>
                      <a:pt x="105" y="204"/>
                      <a:pt x="68" y="268"/>
                      <a:pt x="48" y="348"/>
                    </a:cubicBezTo>
                    <a:cubicBezTo>
                      <a:pt x="0" y="539"/>
                      <a:pt x="84" y="718"/>
                      <a:pt x="224" y="841"/>
                    </a:cubicBezTo>
                    <a:lnTo>
                      <a:pt x="224" y="841"/>
                    </a:lnTo>
                    <a:cubicBezTo>
                      <a:pt x="245" y="869"/>
                      <a:pt x="269" y="895"/>
                      <a:pt x="295" y="917"/>
                    </a:cubicBezTo>
                    <a:lnTo>
                      <a:pt x="295" y="917"/>
                    </a:lnTo>
                    <a:cubicBezTo>
                      <a:pt x="398" y="1032"/>
                      <a:pt x="530" y="1083"/>
                      <a:pt x="659" y="1083"/>
                    </a:cubicBezTo>
                    <a:cubicBezTo>
                      <a:pt x="728" y="1083"/>
                      <a:pt x="796" y="1068"/>
                      <a:pt x="858" y="1041"/>
                    </a:cubicBezTo>
                    <a:lnTo>
                      <a:pt x="858" y="1041"/>
                    </a:lnTo>
                    <a:cubicBezTo>
                      <a:pt x="902" y="1051"/>
                      <a:pt x="946" y="1057"/>
                      <a:pt x="990" y="1057"/>
                    </a:cubicBezTo>
                    <a:cubicBezTo>
                      <a:pt x="1042" y="1057"/>
                      <a:pt x="1093" y="1049"/>
                      <a:pt x="1144" y="1032"/>
                    </a:cubicBezTo>
                    <a:cubicBezTo>
                      <a:pt x="1190" y="1009"/>
                      <a:pt x="1235" y="964"/>
                      <a:pt x="1235" y="918"/>
                    </a:cubicBezTo>
                    <a:cubicBezTo>
                      <a:pt x="1223" y="822"/>
                      <a:pt x="1186" y="739"/>
                      <a:pt x="1140" y="662"/>
                    </a:cubicBezTo>
                    <a:lnTo>
                      <a:pt x="1140" y="662"/>
                    </a:lnTo>
                    <a:cubicBezTo>
                      <a:pt x="1143" y="641"/>
                      <a:pt x="1144" y="620"/>
                      <a:pt x="1144" y="599"/>
                    </a:cubicBezTo>
                    <a:cubicBezTo>
                      <a:pt x="1144" y="260"/>
                      <a:pt x="811" y="0"/>
                      <a:pt x="4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432" name="Google Shape;4817;p60"/>
              <p:cNvGrpSpPr/>
              <p:nvPr/>
            </p:nvGrpSpPr>
            <p:grpSpPr>
              <a:xfrm>
                <a:off x="4731574" y="4104647"/>
                <a:ext cx="799946" cy="472691"/>
                <a:chOff x="4731574" y="4104647"/>
                <a:chExt cx="799946" cy="472691"/>
              </a:xfrm>
            </p:grpSpPr>
            <p:sp>
              <p:nvSpPr>
                <p:cNvPr id="433" name="Google Shape;4818;p60"/>
                <p:cNvSpPr/>
                <p:nvPr/>
              </p:nvSpPr>
              <p:spPr>
                <a:xfrm>
                  <a:off x="5046024" y="4198924"/>
                  <a:ext cx="86667" cy="97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2" h="4192" extrusionOk="0">
                      <a:moveTo>
                        <a:pt x="1401" y="1"/>
                      </a:moveTo>
                      <a:cubicBezTo>
                        <a:pt x="797" y="1"/>
                        <a:pt x="228" y="433"/>
                        <a:pt x="99" y="1091"/>
                      </a:cubicBezTo>
                      <a:cubicBezTo>
                        <a:pt x="0" y="1599"/>
                        <a:pt x="168" y="2182"/>
                        <a:pt x="476" y="2690"/>
                      </a:cubicBezTo>
                      <a:lnTo>
                        <a:pt x="476" y="2690"/>
                      </a:lnTo>
                      <a:cubicBezTo>
                        <a:pt x="555" y="2949"/>
                        <a:pt x="669" y="3188"/>
                        <a:pt x="807" y="3374"/>
                      </a:cubicBezTo>
                      <a:cubicBezTo>
                        <a:pt x="1151" y="3837"/>
                        <a:pt x="1770" y="4192"/>
                        <a:pt x="2341" y="4192"/>
                      </a:cubicBezTo>
                      <a:cubicBezTo>
                        <a:pt x="2674" y="4192"/>
                        <a:pt x="2990" y="4071"/>
                        <a:pt x="3226" y="3781"/>
                      </a:cubicBezTo>
                      <a:lnTo>
                        <a:pt x="3226" y="3781"/>
                      </a:lnTo>
                      <a:cubicBezTo>
                        <a:pt x="3384" y="3688"/>
                        <a:pt x="3510" y="3559"/>
                        <a:pt x="3575" y="3400"/>
                      </a:cubicBezTo>
                      <a:lnTo>
                        <a:pt x="3575" y="3400"/>
                      </a:lnTo>
                      <a:cubicBezTo>
                        <a:pt x="3721" y="3110"/>
                        <a:pt x="3680" y="2757"/>
                        <a:pt x="3615" y="2415"/>
                      </a:cubicBezTo>
                      <a:cubicBezTo>
                        <a:pt x="3540" y="2036"/>
                        <a:pt x="3371" y="1669"/>
                        <a:pt x="3131" y="1363"/>
                      </a:cubicBezTo>
                      <a:lnTo>
                        <a:pt x="3131" y="1363"/>
                      </a:lnTo>
                      <a:cubicBezTo>
                        <a:pt x="2999" y="1116"/>
                        <a:pt x="2843" y="896"/>
                        <a:pt x="2679" y="726"/>
                      </a:cubicBezTo>
                      <a:cubicBezTo>
                        <a:pt x="2630" y="675"/>
                        <a:pt x="2574" y="625"/>
                        <a:pt x="2513" y="576"/>
                      </a:cubicBezTo>
                      <a:lnTo>
                        <a:pt x="2513" y="576"/>
                      </a:lnTo>
                      <a:cubicBezTo>
                        <a:pt x="2398" y="445"/>
                        <a:pt x="2277" y="333"/>
                        <a:pt x="2154" y="247"/>
                      </a:cubicBezTo>
                      <a:cubicBezTo>
                        <a:pt x="1917" y="78"/>
                        <a:pt x="1656" y="1"/>
                        <a:pt x="140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4" name="Google Shape;4819;p60"/>
                <p:cNvSpPr/>
                <p:nvPr/>
              </p:nvSpPr>
              <p:spPr>
                <a:xfrm>
                  <a:off x="5214809" y="4301048"/>
                  <a:ext cx="67620" cy="108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4" h="4651" extrusionOk="0">
                      <a:moveTo>
                        <a:pt x="1716" y="2977"/>
                      </a:moveTo>
                      <a:lnTo>
                        <a:pt x="1716" y="2977"/>
                      </a:lnTo>
                      <a:cubicBezTo>
                        <a:pt x="1679" y="3025"/>
                        <a:pt x="1635" y="3053"/>
                        <a:pt x="1583" y="3053"/>
                      </a:cubicBezTo>
                      <a:cubicBezTo>
                        <a:pt x="1576" y="3053"/>
                        <a:pt x="1568" y="3053"/>
                        <a:pt x="1561" y="3052"/>
                      </a:cubicBezTo>
                      <a:lnTo>
                        <a:pt x="1561" y="3052"/>
                      </a:lnTo>
                      <a:cubicBezTo>
                        <a:pt x="1562" y="3035"/>
                        <a:pt x="1564" y="3022"/>
                        <a:pt x="1567" y="3014"/>
                      </a:cubicBezTo>
                      <a:lnTo>
                        <a:pt x="1567" y="3014"/>
                      </a:lnTo>
                      <a:cubicBezTo>
                        <a:pt x="1620" y="3005"/>
                        <a:pt x="1670" y="2993"/>
                        <a:pt x="1716" y="2977"/>
                      </a:cubicBezTo>
                      <a:close/>
                      <a:moveTo>
                        <a:pt x="1776" y="1"/>
                      </a:moveTo>
                      <a:cubicBezTo>
                        <a:pt x="1460" y="1"/>
                        <a:pt x="1144" y="226"/>
                        <a:pt x="923" y="499"/>
                      </a:cubicBezTo>
                      <a:lnTo>
                        <a:pt x="923" y="499"/>
                      </a:lnTo>
                      <a:cubicBezTo>
                        <a:pt x="279" y="943"/>
                        <a:pt x="0" y="1679"/>
                        <a:pt x="40" y="2503"/>
                      </a:cubicBezTo>
                      <a:cubicBezTo>
                        <a:pt x="58" y="2807"/>
                        <a:pt x="143" y="3122"/>
                        <a:pt x="293" y="3391"/>
                      </a:cubicBezTo>
                      <a:lnTo>
                        <a:pt x="293" y="3391"/>
                      </a:lnTo>
                      <a:cubicBezTo>
                        <a:pt x="314" y="3775"/>
                        <a:pt x="444" y="4140"/>
                        <a:pt x="748" y="4397"/>
                      </a:cubicBezTo>
                      <a:cubicBezTo>
                        <a:pt x="967" y="4575"/>
                        <a:pt x="1185" y="4651"/>
                        <a:pt x="1394" y="4651"/>
                      </a:cubicBezTo>
                      <a:cubicBezTo>
                        <a:pt x="1728" y="4651"/>
                        <a:pt x="2037" y="4458"/>
                        <a:pt x="2281" y="4183"/>
                      </a:cubicBezTo>
                      <a:lnTo>
                        <a:pt x="2281" y="4183"/>
                      </a:lnTo>
                      <a:cubicBezTo>
                        <a:pt x="2442" y="4110"/>
                        <a:pt x="2583" y="3980"/>
                        <a:pt x="2688" y="3781"/>
                      </a:cubicBezTo>
                      <a:cubicBezTo>
                        <a:pt x="2846" y="3466"/>
                        <a:pt x="2901" y="3048"/>
                        <a:pt x="2879" y="2623"/>
                      </a:cubicBezTo>
                      <a:lnTo>
                        <a:pt x="2879" y="2623"/>
                      </a:lnTo>
                      <a:cubicBezTo>
                        <a:pt x="2879" y="2609"/>
                        <a:pt x="2879" y="2595"/>
                        <a:pt x="2879" y="2581"/>
                      </a:cubicBezTo>
                      <a:lnTo>
                        <a:pt x="2879" y="2581"/>
                      </a:lnTo>
                      <a:cubicBezTo>
                        <a:pt x="2903" y="2168"/>
                        <a:pt x="2856" y="1747"/>
                        <a:pt x="2751" y="1362"/>
                      </a:cubicBezTo>
                      <a:lnTo>
                        <a:pt x="2751" y="1362"/>
                      </a:lnTo>
                      <a:cubicBezTo>
                        <a:pt x="2678" y="860"/>
                        <a:pt x="2520" y="375"/>
                        <a:pt x="2163" y="129"/>
                      </a:cubicBezTo>
                      <a:cubicBezTo>
                        <a:pt x="2039" y="39"/>
                        <a:pt x="1907" y="1"/>
                        <a:pt x="17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5" name="Google Shape;4820;p60"/>
                <p:cNvSpPr/>
                <p:nvPr/>
              </p:nvSpPr>
              <p:spPr>
                <a:xfrm>
                  <a:off x="4955473" y="4363030"/>
                  <a:ext cx="89158" cy="91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9" h="3928" extrusionOk="0">
                      <a:moveTo>
                        <a:pt x="1073" y="0"/>
                      </a:moveTo>
                      <a:cubicBezTo>
                        <a:pt x="727" y="0"/>
                        <a:pt x="416" y="190"/>
                        <a:pt x="199" y="663"/>
                      </a:cubicBezTo>
                      <a:cubicBezTo>
                        <a:pt x="106" y="868"/>
                        <a:pt x="65" y="1084"/>
                        <a:pt x="65" y="1303"/>
                      </a:cubicBezTo>
                      <a:lnTo>
                        <a:pt x="65" y="1303"/>
                      </a:lnTo>
                      <a:cubicBezTo>
                        <a:pt x="0" y="1571"/>
                        <a:pt x="29" y="1874"/>
                        <a:pt x="177" y="2169"/>
                      </a:cubicBezTo>
                      <a:cubicBezTo>
                        <a:pt x="324" y="2474"/>
                        <a:pt x="544" y="2745"/>
                        <a:pt x="809" y="2964"/>
                      </a:cubicBezTo>
                      <a:lnTo>
                        <a:pt x="809" y="2964"/>
                      </a:lnTo>
                      <a:cubicBezTo>
                        <a:pt x="1009" y="3194"/>
                        <a:pt x="1244" y="3393"/>
                        <a:pt x="1497" y="3539"/>
                      </a:cubicBezTo>
                      <a:lnTo>
                        <a:pt x="1497" y="3539"/>
                      </a:lnTo>
                      <a:cubicBezTo>
                        <a:pt x="1880" y="3781"/>
                        <a:pt x="2295" y="3927"/>
                        <a:pt x="2683" y="3927"/>
                      </a:cubicBezTo>
                      <a:cubicBezTo>
                        <a:pt x="2700" y="3927"/>
                        <a:pt x="2717" y="3927"/>
                        <a:pt x="2733" y="3927"/>
                      </a:cubicBezTo>
                      <a:cubicBezTo>
                        <a:pt x="3326" y="3904"/>
                        <a:pt x="3829" y="3493"/>
                        <a:pt x="3829" y="2854"/>
                      </a:cubicBezTo>
                      <a:cubicBezTo>
                        <a:pt x="3829" y="2375"/>
                        <a:pt x="3555" y="1850"/>
                        <a:pt x="3258" y="1439"/>
                      </a:cubicBezTo>
                      <a:cubicBezTo>
                        <a:pt x="2977" y="1017"/>
                        <a:pt x="2625" y="701"/>
                        <a:pt x="2171" y="491"/>
                      </a:cubicBezTo>
                      <a:lnTo>
                        <a:pt x="2171" y="491"/>
                      </a:lnTo>
                      <a:cubicBezTo>
                        <a:pt x="1814" y="198"/>
                        <a:pt x="1426" y="0"/>
                        <a:pt x="10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6" name="Google Shape;4821;p60"/>
                <p:cNvSpPr/>
                <p:nvPr/>
              </p:nvSpPr>
              <p:spPr>
                <a:xfrm>
                  <a:off x="5099879" y="4418679"/>
                  <a:ext cx="59027" cy="99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5" h="4254" extrusionOk="0">
                      <a:moveTo>
                        <a:pt x="1363" y="1"/>
                      </a:moveTo>
                      <a:cubicBezTo>
                        <a:pt x="783" y="1"/>
                        <a:pt x="255" y="657"/>
                        <a:pt x="137" y="1263"/>
                      </a:cubicBezTo>
                      <a:cubicBezTo>
                        <a:pt x="70" y="1561"/>
                        <a:pt x="31" y="1945"/>
                        <a:pt x="65" y="2320"/>
                      </a:cubicBezTo>
                      <a:lnTo>
                        <a:pt x="65" y="2320"/>
                      </a:lnTo>
                      <a:cubicBezTo>
                        <a:pt x="57" y="2397"/>
                        <a:pt x="51" y="2471"/>
                        <a:pt x="46" y="2541"/>
                      </a:cubicBezTo>
                      <a:cubicBezTo>
                        <a:pt x="0" y="3249"/>
                        <a:pt x="343" y="4207"/>
                        <a:pt x="1187" y="4253"/>
                      </a:cubicBezTo>
                      <a:cubicBezTo>
                        <a:pt x="1197" y="4253"/>
                        <a:pt x="1207" y="4253"/>
                        <a:pt x="1217" y="4253"/>
                      </a:cubicBezTo>
                      <a:cubicBezTo>
                        <a:pt x="2151" y="4253"/>
                        <a:pt x="2375" y="3195"/>
                        <a:pt x="2466" y="2472"/>
                      </a:cubicBezTo>
                      <a:cubicBezTo>
                        <a:pt x="2534" y="1833"/>
                        <a:pt x="2488" y="761"/>
                        <a:pt x="1986" y="281"/>
                      </a:cubicBezTo>
                      <a:cubicBezTo>
                        <a:pt x="1783" y="84"/>
                        <a:pt x="1570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7" name="Google Shape;4822;p60"/>
                <p:cNvSpPr/>
                <p:nvPr/>
              </p:nvSpPr>
              <p:spPr>
                <a:xfrm>
                  <a:off x="4824058" y="4216038"/>
                  <a:ext cx="99054" cy="80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3441" extrusionOk="0">
                      <a:moveTo>
                        <a:pt x="1563" y="1"/>
                      </a:moveTo>
                      <a:cubicBezTo>
                        <a:pt x="1447" y="1"/>
                        <a:pt x="1329" y="12"/>
                        <a:pt x="1210" y="37"/>
                      </a:cubicBezTo>
                      <a:cubicBezTo>
                        <a:pt x="274" y="242"/>
                        <a:pt x="0" y="1064"/>
                        <a:pt x="479" y="1863"/>
                      </a:cubicBezTo>
                      <a:cubicBezTo>
                        <a:pt x="584" y="2020"/>
                        <a:pt x="696" y="2171"/>
                        <a:pt x="816" y="2313"/>
                      </a:cubicBezTo>
                      <a:lnTo>
                        <a:pt x="816" y="2313"/>
                      </a:lnTo>
                      <a:cubicBezTo>
                        <a:pt x="1115" y="2788"/>
                        <a:pt x="1612" y="3139"/>
                        <a:pt x="2159" y="3285"/>
                      </a:cubicBezTo>
                      <a:lnTo>
                        <a:pt x="2159" y="3285"/>
                      </a:lnTo>
                      <a:cubicBezTo>
                        <a:pt x="2221" y="3308"/>
                        <a:pt x="2286" y="3328"/>
                        <a:pt x="2351" y="3346"/>
                      </a:cubicBezTo>
                      <a:cubicBezTo>
                        <a:pt x="2537" y="3404"/>
                        <a:pt x="2773" y="3441"/>
                        <a:pt x="3014" y="3441"/>
                      </a:cubicBezTo>
                      <a:cubicBezTo>
                        <a:pt x="3542" y="3441"/>
                        <a:pt x="4097" y="3263"/>
                        <a:pt x="4223" y="2730"/>
                      </a:cubicBezTo>
                      <a:cubicBezTo>
                        <a:pt x="4252" y="2614"/>
                        <a:pt x="4253" y="2471"/>
                        <a:pt x="4209" y="2352"/>
                      </a:cubicBezTo>
                      <a:lnTo>
                        <a:pt x="4209" y="2352"/>
                      </a:lnTo>
                      <a:cubicBezTo>
                        <a:pt x="4242" y="1854"/>
                        <a:pt x="3899" y="1341"/>
                        <a:pt x="3515" y="973"/>
                      </a:cubicBezTo>
                      <a:cubicBezTo>
                        <a:pt x="3001" y="478"/>
                        <a:pt x="2316" y="1"/>
                        <a:pt x="15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8" name="Google Shape;4823;p60"/>
                <p:cNvSpPr/>
                <p:nvPr/>
              </p:nvSpPr>
              <p:spPr>
                <a:xfrm>
                  <a:off x="5346503" y="4288987"/>
                  <a:ext cx="76002" cy="9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" h="3892" extrusionOk="0">
                      <a:moveTo>
                        <a:pt x="1902" y="0"/>
                      </a:moveTo>
                      <a:cubicBezTo>
                        <a:pt x="1863" y="0"/>
                        <a:pt x="1822" y="3"/>
                        <a:pt x="1780" y="8"/>
                      </a:cubicBezTo>
                      <a:cubicBezTo>
                        <a:pt x="1049" y="76"/>
                        <a:pt x="410" y="1058"/>
                        <a:pt x="205" y="1720"/>
                      </a:cubicBezTo>
                      <a:cubicBezTo>
                        <a:pt x="24" y="2244"/>
                        <a:pt x="1" y="2939"/>
                        <a:pt x="384" y="3353"/>
                      </a:cubicBezTo>
                      <a:lnTo>
                        <a:pt x="384" y="3353"/>
                      </a:lnTo>
                      <a:cubicBezTo>
                        <a:pt x="412" y="3403"/>
                        <a:pt x="444" y="3452"/>
                        <a:pt x="479" y="3500"/>
                      </a:cubicBezTo>
                      <a:cubicBezTo>
                        <a:pt x="677" y="3779"/>
                        <a:pt x="928" y="3891"/>
                        <a:pt x="1189" y="3891"/>
                      </a:cubicBezTo>
                      <a:cubicBezTo>
                        <a:pt x="1294" y="3891"/>
                        <a:pt x="1400" y="3873"/>
                        <a:pt x="1505" y="3841"/>
                      </a:cubicBezTo>
                      <a:lnTo>
                        <a:pt x="1505" y="3841"/>
                      </a:lnTo>
                      <a:cubicBezTo>
                        <a:pt x="1513" y="3841"/>
                        <a:pt x="1521" y="3841"/>
                        <a:pt x="1528" y="3841"/>
                      </a:cubicBezTo>
                      <a:cubicBezTo>
                        <a:pt x="1879" y="3841"/>
                        <a:pt x="2243" y="3717"/>
                        <a:pt x="2533" y="3500"/>
                      </a:cubicBezTo>
                      <a:cubicBezTo>
                        <a:pt x="3172" y="3044"/>
                        <a:pt x="3263" y="2222"/>
                        <a:pt x="3149" y="1492"/>
                      </a:cubicBezTo>
                      <a:cubicBezTo>
                        <a:pt x="3101" y="1076"/>
                        <a:pt x="2975" y="606"/>
                        <a:pt x="2646" y="399"/>
                      </a:cubicBezTo>
                      <a:lnTo>
                        <a:pt x="2646" y="399"/>
                      </a:lnTo>
                      <a:cubicBezTo>
                        <a:pt x="2470" y="164"/>
                        <a:pt x="2226" y="0"/>
                        <a:pt x="19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9" name="Google Shape;4824;p60"/>
                <p:cNvSpPr/>
                <p:nvPr/>
              </p:nvSpPr>
              <p:spPr>
                <a:xfrm>
                  <a:off x="5298328" y="4450275"/>
                  <a:ext cx="159106" cy="81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3" h="3489" extrusionOk="0">
                      <a:moveTo>
                        <a:pt x="4621" y="0"/>
                      </a:moveTo>
                      <a:cubicBezTo>
                        <a:pt x="3231" y="0"/>
                        <a:pt x="1" y="1705"/>
                        <a:pt x="1658" y="3147"/>
                      </a:cubicBezTo>
                      <a:cubicBezTo>
                        <a:pt x="1935" y="3398"/>
                        <a:pt x="2278" y="3488"/>
                        <a:pt x="2641" y="3488"/>
                      </a:cubicBezTo>
                      <a:cubicBezTo>
                        <a:pt x="3234" y="3488"/>
                        <a:pt x="3878" y="3248"/>
                        <a:pt x="4374" y="3078"/>
                      </a:cubicBezTo>
                      <a:cubicBezTo>
                        <a:pt x="5127" y="2850"/>
                        <a:pt x="6405" y="2439"/>
                        <a:pt x="6656" y="1572"/>
                      </a:cubicBezTo>
                      <a:cubicBezTo>
                        <a:pt x="6832" y="917"/>
                        <a:pt x="6381" y="586"/>
                        <a:pt x="5860" y="462"/>
                      </a:cubicBezTo>
                      <a:lnTo>
                        <a:pt x="5860" y="462"/>
                      </a:lnTo>
                      <a:cubicBezTo>
                        <a:pt x="5675" y="247"/>
                        <a:pt x="5403" y="124"/>
                        <a:pt x="5096" y="86"/>
                      </a:cubicBezTo>
                      <a:lnTo>
                        <a:pt x="5096" y="86"/>
                      </a:lnTo>
                      <a:cubicBezTo>
                        <a:pt x="5016" y="58"/>
                        <a:pt x="4934" y="36"/>
                        <a:pt x="4853" y="20"/>
                      </a:cubicBezTo>
                      <a:cubicBezTo>
                        <a:pt x="4784" y="7"/>
                        <a:pt x="4706" y="0"/>
                        <a:pt x="462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0" name="Google Shape;4825;p60"/>
                <p:cNvSpPr/>
                <p:nvPr/>
              </p:nvSpPr>
              <p:spPr>
                <a:xfrm>
                  <a:off x="4779213" y="4409109"/>
                  <a:ext cx="85782" cy="106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4" h="4586" extrusionOk="0">
                      <a:moveTo>
                        <a:pt x="1844" y="0"/>
                      </a:moveTo>
                      <a:cubicBezTo>
                        <a:pt x="1765" y="0"/>
                        <a:pt x="1686" y="10"/>
                        <a:pt x="1607" y="30"/>
                      </a:cubicBezTo>
                      <a:cubicBezTo>
                        <a:pt x="1420" y="90"/>
                        <a:pt x="1262" y="206"/>
                        <a:pt x="1132" y="355"/>
                      </a:cubicBezTo>
                      <a:lnTo>
                        <a:pt x="1132" y="355"/>
                      </a:lnTo>
                      <a:cubicBezTo>
                        <a:pt x="714" y="623"/>
                        <a:pt x="416" y="1108"/>
                        <a:pt x="283" y="1582"/>
                      </a:cubicBezTo>
                      <a:cubicBezTo>
                        <a:pt x="0" y="2692"/>
                        <a:pt x="681" y="4586"/>
                        <a:pt x="1977" y="4586"/>
                      </a:cubicBezTo>
                      <a:cubicBezTo>
                        <a:pt x="2147" y="4586"/>
                        <a:pt x="2329" y="4553"/>
                        <a:pt x="2520" y="4481"/>
                      </a:cubicBezTo>
                      <a:cubicBezTo>
                        <a:pt x="2916" y="4323"/>
                        <a:pt x="3235" y="3966"/>
                        <a:pt x="3401" y="3565"/>
                      </a:cubicBezTo>
                      <a:lnTo>
                        <a:pt x="3401" y="3565"/>
                      </a:lnTo>
                      <a:cubicBezTo>
                        <a:pt x="3431" y="3500"/>
                        <a:pt x="3457" y="3433"/>
                        <a:pt x="3478" y="3363"/>
                      </a:cubicBezTo>
                      <a:cubicBezTo>
                        <a:pt x="3684" y="2724"/>
                        <a:pt x="3570" y="2039"/>
                        <a:pt x="3341" y="1423"/>
                      </a:cubicBezTo>
                      <a:cubicBezTo>
                        <a:pt x="3290" y="1296"/>
                        <a:pt x="3230" y="1171"/>
                        <a:pt x="3160" y="1050"/>
                      </a:cubicBezTo>
                      <a:lnTo>
                        <a:pt x="3160" y="1050"/>
                      </a:lnTo>
                      <a:cubicBezTo>
                        <a:pt x="3138" y="997"/>
                        <a:pt x="3114" y="946"/>
                        <a:pt x="3090" y="898"/>
                      </a:cubicBezTo>
                      <a:cubicBezTo>
                        <a:pt x="2871" y="440"/>
                        <a:pt x="2375" y="0"/>
                        <a:pt x="18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1" name="Google Shape;4826;p60"/>
                <p:cNvSpPr/>
                <p:nvPr/>
              </p:nvSpPr>
              <p:spPr>
                <a:xfrm>
                  <a:off x="4912793" y="4486016"/>
                  <a:ext cx="124342" cy="8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3808" extrusionOk="0">
                      <a:moveTo>
                        <a:pt x="3697" y="1"/>
                      </a:moveTo>
                      <a:cubicBezTo>
                        <a:pt x="2619" y="1"/>
                        <a:pt x="1374" y="742"/>
                        <a:pt x="777" y="1407"/>
                      </a:cubicBezTo>
                      <a:cubicBezTo>
                        <a:pt x="343" y="1886"/>
                        <a:pt x="1" y="2639"/>
                        <a:pt x="435" y="3233"/>
                      </a:cubicBezTo>
                      <a:cubicBezTo>
                        <a:pt x="671" y="3575"/>
                        <a:pt x="987" y="3704"/>
                        <a:pt x="1322" y="3704"/>
                      </a:cubicBezTo>
                      <a:cubicBezTo>
                        <a:pt x="1443" y="3704"/>
                        <a:pt x="1567" y="3687"/>
                        <a:pt x="1691" y="3657"/>
                      </a:cubicBezTo>
                      <a:lnTo>
                        <a:pt x="1691" y="3657"/>
                      </a:lnTo>
                      <a:cubicBezTo>
                        <a:pt x="1845" y="3752"/>
                        <a:pt x="2028" y="3807"/>
                        <a:pt x="2225" y="3807"/>
                      </a:cubicBezTo>
                      <a:cubicBezTo>
                        <a:pt x="2303" y="3807"/>
                        <a:pt x="2384" y="3799"/>
                        <a:pt x="2466" y="3780"/>
                      </a:cubicBezTo>
                      <a:cubicBezTo>
                        <a:pt x="2509" y="3771"/>
                        <a:pt x="2553" y="3759"/>
                        <a:pt x="2596" y="3744"/>
                      </a:cubicBezTo>
                      <a:lnTo>
                        <a:pt x="2596" y="3744"/>
                      </a:lnTo>
                      <a:cubicBezTo>
                        <a:pt x="3051" y="3727"/>
                        <a:pt x="3509" y="3541"/>
                        <a:pt x="3881" y="3324"/>
                      </a:cubicBezTo>
                      <a:cubicBezTo>
                        <a:pt x="3984" y="3266"/>
                        <a:pt x="4088" y="3196"/>
                        <a:pt x="4190" y="3114"/>
                      </a:cubicBezTo>
                      <a:lnTo>
                        <a:pt x="4190" y="3114"/>
                      </a:lnTo>
                      <a:cubicBezTo>
                        <a:pt x="4718" y="2803"/>
                        <a:pt x="5278" y="2297"/>
                        <a:pt x="5319" y="1680"/>
                      </a:cubicBezTo>
                      <a:cubicBezTo>
                        <a:pt x="5340" y="1483"/>
                        <a:pt x="5303" y="1292"/>
                        <a:pt x="5226" y="1117"/>
                      </a:cubicBezTo>
                      <a:lnTo>
                        <a:pt x="5226" y="1117"/>
                      </a:lnTo>
                      <a:cubicBezTo>
                        <a:pt x="5186" y="809"/>
                        <a:pt x="5027" y="521"/>
                        <a:pt x="4703" y="288"/>
                      </a:cubicBezTo>
                      <a:cubicBezTo>
                        <a:pt x="4408" y="86"/>
                        <a:pt x="4062" y="1"/>
                        <a:pt x="369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2" name="Google Shape;4827;p60"/>
                <p:cNvSpPr/>
                <p:nvPr/>
              </p:nvSpPr>
              <p:spPr>
                <a:xfrm>
                  <a:off x="4867972" y="4369899"/>
                  <a:ext cx="62939" cy="89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3" h="3852" extrusionOk="0">
                      <a:moveTo>
                        <a:pt x="1352" y="1"/>
                      </a:moveTo>
                      <a:cubicBezTo>
                        <a:pt x="1330" y="1"/>
                        <a:pt x="1309" y="1"/>
                        <a:pt x="1287" y="2"/>
                      </a:cubicBezTo>
                      <a:cubicBezTo>
                        <a:pt x="1026" y="21"/>
                        <a:pt x="813" y="126"/>
                        <a:pt x="647" y="287"/>
                      </a:cubicBezTo>
                      <a:lnTo>
                        <a:pt x="647" y="287"/>
                      </a:lnTo>
                      <a:cubicBezTo>
                        <a:pt x="227" y="533"/>
                        <a:pt x="1" y="1172"/>
                        <a:pt x="31" y="1646"/>
                      </a:cubicBezTo>
                      <a:cubicBezTo>
                        <a:pt x="41" y="1738"/>
                        <a:pt x="52" y="1836"/>
                        <a:pt x="66" y="1937"/>
                      </a:cubicBezTo>
                      <a:lnTo>
                        <a:pt x="66" y="1937"/>
                      </a:lnTo>
                      <a:cubicBezTo>
                        <a:pt x="20" y="2341"/>
                        <a:pt x="133" y="2728"/>
                        <a:pt x="465" y="3061"/>
                      </a:cubicBezTo>
                      <a:cubicBezTo>
                        <a:pt x="477" y="3072"/>
                        <a:pt x="489" y="3082"/>
                        <a:pt x="501" y="3092"/>
                      </a:cubicBezTo>
                      <a:lnTo>
                        <a:pt x="501" y="3092"/>
                      </a:lnTo>
                      <a:cubicBezTo>
                        <a:pt x="538" y="3133"/>
                        <a:pt x="579" y="3170"/>
                        <a:pt x="623" y="3203"/>
                      </a:cubicBezTo>
                      <a:lnTo>
                        <a:pt x="623" y="3203"/>
                      </a:lnTo>
                      <a:cubicBezTo>
                        <a:pt x="838" y="3588"/>
                        <a:pt x="1138" y="3852"/>
                        <a:pt x="1490" y="3852"/>
                      </a:cubicBezTo>
                      <a:cubicBezTo>
                        <a:pt x="1648" y="3852"/>
                        <a:pt x="1818" y="3798"/>
                        <a:pt x="1994" y="3677"/>
                      </a:cubicBezTo>
                      <a:cubicBezTo>
                        <a:pt x="2702" y="3175"/>
                        <a:pt x="2702" y="2216"/>
                        <a:pt x="2542" y="1463"/>
                      </a:cubicBezTo>
                      <a:cubicBezTo>
                        <a:pt x="2387" y="819"/>
                        <a:pt x="2144" y="1"/>
                        <a:pt x="135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3" name="Google Shape;4828;p60"/>
                <p:cNvSpPr/>
                <p:nvPr/>
              </p:nvSpPr>
              <p:spPr>
                <a:xfrm>
                  <a:off x="5159393" y="4515657"/>
                  <a:ext cx="95096" cy="61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" h="2649" extrusionOk="0">
                      <a:moveTo>
                        <a:pt x="2356" y="1"/>
                      </a:moveTo>
                      <a:cubicBezTo>
                        <a:pt x="2271" y="1"/>
                        <a:pt x="2185" y="7"/>
                        <a:pt x="2101" y="19"/>
                      </a:cubicBezTo>
                      <a:cubicBezTo>
                        <a:pt x="1885" y="63"/>
                        <a:pt x="1660" y="115"/>
                        <a:pt x="1460" y="205"/>
                      </a:cubicBezTo>
                      <a:lnTo>
                        <a:pt x="1460" y="205"/>
                      </a:lnTo>
                      <a:cubicBezTo>
                        <a:pt x="897" y="251"/>
                        <a:pt x="366" y="542"/>
                        <a:pt x="184" y="1115"/>
                      </a:cubicBezTo>
                      <a:cubicBezTo>
                        <a:pt x="1" y="1800"/>
                        <a:pt x="480" y="2370"/>
                        <a:pt x="1097" y="2576"/>
                      </a:cubicBezTo>
                      <a:cubicBezTo>
                        <a:pt x="1270" y="2625"/>
                        <a:pt x="1459" y="2648"/>
                        <a:pt x="1651" y="2648"/>
                      </a:cubicBezTo>
                      <a:cubicBezTo>
                        <a:pt x="1988" y="2648"/>
                        <a:pt x="2335" y="2578"/>
                        <a:pt x="2626" y="2462"/>
                      </a:cubicBezTo>
                      <a:cubicBezTo>
                        <a:pt x="3095" y="2305"/>
                        <a:pt x="3607" y="2062"/>
                        <a:pt x="3779" y="1581"/>
                      </a:cubicBezTo>
                      <a:lnTo>
                        <a:pt x="3779" y="1581"/>
                      </a:lnTo>
                      <a:cubicBezTo>
                        <a:pt x="3988" y="1340"/>
                        <a:pt x="4084" y="1053"/>
                        <a:pt x="3995" y="727"/>
                      </a:cubicBezTo>
                      <a:cubicBezTo>
                        <a:pt x="3852" y="196"/>
                        <a:pt x="3393" y="44"/>
                        <a:pt x="2907" y="44"/>
                      </a:cubicBezTo>
                      <a:cubicBezTo>
                        <a:pt x="2857" y="44"/>
                        <a:pt x="2807" y="46"/>
                        <a:pt x="2757" y="49"/>
                      </a:cubicBezTo>
                      <a:lnTo>
                        <a:pt x="2757" y="49"/>
                      </a:lnTo>
                      <a:cubicBezTo>
                        <a:pt x="2629" y="17"/>
                        <a:pt x="2493" y="1"/>
                        <a:pt x="23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4" name="Google Shape;4829;p60"/>
                <p:cNvSpPr/>
                <p:nvPr/>
              </p:nvSpPr>
              <p:spPr>
                <a:xfrm>
                  <a:off x="5209011" y="4433860"/>
                  <a:ext cx="44125" cy="35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5" h="1504" extrusionOk="0">
                      <a:moveTo>
                        <a:pt x="1104" y="1"/>
                      </a:moveTo>
                      <a:cubicBezTo>
                        <a:pt x="1052" y="1"/>
                        <a:pt x="1001" y="6"/>
                        <a:pt x="951" y="17"/>
                      </a:cubicBezTo>
                      <a:cubicBezTo>
                        <a:pt x="815" y="38"/>
                        <a:pt x="679" y="103"/>
                        <a:pt x="556" y="190"/>
                      </a:cubicBezTo>
                      <a:lnTo>
                        <a:pt x="556" y="190"/>
                      </a:lnTo>
                      <a:cubicBezTo>
                        <a:pt x="315" y="253"/>
                        <a:pt x="111" y="392"/>
                        <a:pt x="38" y="611"/>
                      </a:cubicBezTo>
                      <a:cubicBezTo>
                        <a:pt x="0" y="748"/>
                        <a:pt x="13" y="862"/>
                        <a:pt x="60" y="950"/>
                      </a:cubicBezTo>
                      <a:lnTo>
                        <a:pt x="60" y="950"/>
                      </a:lnTo>
                      <a:cubicBezTo>
                        <a:pt x="42" y="1150"/>
                        <a:pt x="109" y="1347"/>
                        <a:pt x="312" y="1455"/>
                      </a:cubicBezTo>
                      <a:cubicBezTo>
                        <a:pt x="388" y="1488"/>
                        <a:pt x="481" y="1504"/>
                        <a:pt x="582" y="1504"/>
                      </a:cubicBezTo>
                      <a:cubicBezTo>
                        <a:pt x="1120" y="1504"/>
                        <a:pt x="1894" y="1066"/>
                        <a:pt x="1669" y="562"/>
                      </a:cubicBezTo>
                      <a:lnTo>
                        <a:pt x="1669" y="562"/>
                      </a:lnTo>
                      <a:cubicBezTo>
                        <a:pt x="1680" y="420"/>
                        <a:pt x="1641" y="274"/>
                        <a:pt x="1545" y="177"/>
                      </a:cubicBezTo>
                      <a:cubicBezTo>
                        <a:pt x="1424" y="56"/>
                        <a:pt x="1264" y="1"/>
                        <a:pt x="110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5" name="Google Shape;4830;p60"/>
                <p:cNvSpPr/>
                <p:nvPr/>
              </p:nvSpPr>
              <p:spPr>
                <a:xfrm>
                  <a:off x="5459732" y="4331806"/>
                  <a:ext cx="71788" cy="99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3" h="4264" extrusionOk="0">
                      <a:moveTo>
                        <a:pt x="1877" y="1"/>
                      </a:moveTo>
                      <a:cubicBezTo>
                        <a:pt x="1782" y="1"/>
                        <a:pt x="1688" y="19"/>
                        <a:pt x="1597" y="53"/>
                      </a:cubicBezTo>
                      <a:lnTo>
                        <a:pt x="1597" y="53"/>
                      </a:lnTo>
                      <a:cubicBezTo>
                        <a:pt x="1569" y="50"/>
                        <a:pt x="1541" y="49"/>
                        <a:pt x="1515" y="49"/>
                      </a:cubicBezTo>
                      <a:cubicBezTo>
                        <a:pt x="1001" y="49"/>
                        <a:pt x="676" y="572"/>
                        <a:pt x="549" y="1225"/>
                      </a:cubicBezTo>
                      <a:lnTo>
                        <a:pt x="549" y="1225"/>
                      </a:lnTo>
                      <a:cubicBezTo>
                        <a:pt x="483" y="1370"/>
                        <a:pt x="432" y="1510"/>
                        <a:pt x="398" y="1636"/>
                      </a:cubicBezTo>
                      <a:lnTo>
                        <a:pt x="398" y="1636"/>
                      </a:lnTo>
                      <a:cubicBezTo>
                        <a:pt x="386" y="1659"/>
                        <a:pt x="374" y="1683"/>
                        <a:pt x="363" y="1707"/>
                      </a:cubicBezTo>
                      <a:cubicBezTo>
                        <a:pt x="1" y="2478"/>
                        <a:pt x="246" y="4264"/>
                        <a:pt x="1347" y="4264"/>
                      </a:cubicBezTo>
                      <a:cubicBezTo>
                        <a:pt x="1354" y="4264"/>
                        <a:pt x="1361" y="4263"/>
                        <a:pt x="1368" y="4263"/>
                      </a:cubicBezTo>
                      <a:cubicBezTo>
                        <a:pt x="1502" y="4259"/>
                        <a:pt x="1628" y="4231"/>
                        <a:pt x="1747" y="4185"/>
                      </a:cubicBezTo>
                      <a:lnTo>
                        <a:pt x="1747" y="4185"/>
                      </a:lnTo>
                      <a:cubicBezTo>
                        <a:pt x="1981" y="4170"/>
                        <a:pt x="2221" y="4062"/>
                        <a:pt x="2441" y="3830"/>
                      </a:cubicBezTo>
                      <a:cubicBezTo>
                        <a:pt x="2946" y="3303"/>
                        <a:pt x="3082" y="2386"/>
                        <a:pt x="3010" y="1656"/>
                      </a:cubicBezTo>
                      <a:lnTo>
                        <a:pt x="3010" y="1656"/>
                      </a:lnTo>
                      <a:cubicBezTo>
                        <a:pt x="3018" y="854"/>
                        <a:pt x="2756" y="156"/>
                        <a:pt x="2183" y="67"/>
                      </a:cubicBezTo>
                      <a:lnTo>
                        <a:pt x="2183" y="67"/>
                      </a:lnTo>
                      <a:cubicBezTo>
                        <a:pt x="2080" y="22"/>
                        <a:pt x="1977" y="1"/>
                        <a:pt x="18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6" name="Google Shape;4831;p60"/>
                <p:cNvSpPr/>
                <p:nvPr/>
              </p:nvSpPr>
              <p:spPr>
                <a:xfrm>
                  <a:off x="5307921" y="4373950"/>
                  <a:ext cx="61682" cy="6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9" h="2750" extrusionOk="0">
                      <a:moveTo>
                        <a:pt x="1278" y="1"/>
                      </a:moveTo>
                      <a:cubicBezTo>
                        <a:pt x="1088" y="1"/>
                        <a:pt x="891" y="48"/>
                        <a:pt x="698" y="148"/>
                      </a:cubicBezTo>
                      <a:cubicBezTo>
                        <a:pt x="112" y="430"/>
                        <a:pt x="1" y="1062"/>
                        <a:pt x="265" y="1614"/>
                      </a:cubicBezTo>
                      <a:lnTo>
                        <a:pt x="265" y="1614"/>
                      </a:lnTo>
                      <a:cubicBezTo>
                        <a:pt x="289" y="1682"/>
                        <a:pt x="319" y="1749"/>
                        <a:pt x="355" y="1814"/>
                      </a:cubicBezTo>
                      <a:cubicBezTo>
                        <a:pt x="506" y="2102"/>
                        <a:pt x="797" y="2398"/>
                        <a:pt x="1134" y="2554"/>
                      </a:cubicBezTo>
                      <a:lnTo>
                        <a:pt x="1134" y="2554"/>
                      </a:lnTo>
                      <a:cubicBezTo>
                        <a:pt x="1298" y="2675"/>
                        <a:pt x="1488" y="2750"/>
                        <a:pt x="1702" y="2750"/>
                      </a:cubicBezTo>
                      <a:cubicBezTo>
                        <a:pt x="1796" y="2750"/>
                        <a:pt x="1895" y="2736"/>
                        <a:pt x="1999" y="2704"/>
                      </a:cubicBezTo>
                      <a:cubicBezTo>
                        <a:pt x="2320" y="2613"/>
                        <a:pt x="2456" y="2383"/>
                        <a:pt x="2490" y="2113"/>
                      </a:cubicBezTo>
                      <a:lnTo>
                        <a:pt x="2490" y="2113"/>
                      </a:lnTo>
                      <a:cubicBezTo>
                        <a:pt x="2648" y="1698"/>
                        <a:pt x="2514" y="1139"/>
                        <a:pt x="2364" y="764"/>
                      </a:cubicBezTo>
                      <a:cubicBezTo>
                        <a:pt x="2154" y="279"/>
                        <a:pt x="1738" y="1"/>
                        <a:pt x="127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7" name="Google Shape;4832;p60"/>
                <p:cNvSpPr/>
                <p:nvPr/>
              </p:nvSpPr>
              <p:spPr>
                <a:xfrm>
                  <a:off x="5463062" y="4507880"/>
                  <a:ext cx="31994" cy="25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" h="1110" extrusionOk="0">
                      <a:moveTo>
                        <a:pt x="763" y="1"/>
                      </a:moveTo>
                      <a:cubicBezTo>
                        <a:pt x="642" y="1"/>
                        <a:pt x="522" y="30"/>
                        <a:pt x="413" y="76"/>
                      </a:cubicBezTo>
                      <a:lnTo>
                        <a:pt x="413" y="76"/>
                      </a:lnTo>
                      <a:cubicBezTo>
                        <a:pt x="296" y="122"/>
                        <a:pt x="184" y="195"/>
                        <a:pt x="83" y="285"/>
                      </a:cubicBezTo>
                      <a:cubicBezTo>
                        <a:pt x="19" y="333"/>
                        <a:pt x="0" y="439"/>
                        <a:pt x="27" y="528"/>
                      </a:cubicBezTo>
                      <a:lnTo>
                        <a:pt x="27" y="528"/>
                      </a:lnTo>
                      <a:cubicBezTo>
                        <a:pt x="19" y="560"/>
                        <a:pt x="15" y="592"/>
                        <a:pt x="15" y="627"/>
                      </a:cubicBezTo>
                      <a:cubicBezTo>
                        <a:pt x="15" y="967"/>
                        <a:pt x="370" y="1109"/>
                        <a:pt x="658" y="1109"/>
                      </a:cubicBezTo>
                      <a:cubicBezTo>
                        <a:pt x="680" y="1109"/>
                        <a:pt x="702" y="1108"/>
                        <a:pt x="723" y="1107"/>
                      </a:cubicBezTo>
                      <a:cubicBezTo>
                        <a:pt x="779" y="1107"/>
                        <a:pt x="835" y="1100"/>
                        <a:pt x="890" y="1087"/>
                      </a:cubicBezTo>
                      <a:lnTo>
                        <a:pt x="890" y="1087"/>
                      </a:lnTo>
                      <a:cubicBezTo>
                        <a:pt x="893" y="1087"/>
                        <a:pt x="896" y="1087"/>
                        <a:pt x="899" y="1087"/>
                      </a:cubicBezTo>
                      <a:cubicBezTo>
                        <a:pt x="984" y="1087"/>
                        <a:pt x="1070" y="1066"/>
                        <a:pt x="1156" y="1015"/>
                      </a:cubicBezTo>
                      <a:cubicBezTo>
                        <a:pt x="1343" y="895"/>
                        <a:pt x="1374" y="698"/>
                        <a:pt x="1313" y="527"/>
                      </a:cubicBezTo>
                      <a:lnTo>
                        <a:pt x="1313" y="527"/>
                      </a:lnTo>
                      <a:cubicBezTo>
                        <a:pt x="1346" y="315"/>
                        <a:pt x="1184" y="110"/>
                        <a:pt x="974" y="34"/>
                      </a:cubicBezTo>
                      <a:cubicBezTo>
                        <a:pt x="905" y="11"/>
                        <a:pt x="834" y="1"/>
                        <a:pt x="7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8" name="Google Shape;4833;p60"/>
                <p:cNvSpPr/>
                <p:nvPr/>
              </p:nvSpPr>
              <p:spPr>
                <a:xfrm>
                  <a:off x="5299353" y="4538498"/>
                  <a:ext cx="33321" cy="30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" h="1323" extrusionOk="0">
                      <a:moveTo>
                        <a:pt x="514" y="1"/>
                      </a:moveTo>
                      <a:cubicBezTo>
                        <a:pt x="470" y="1"/>
                        <a:pt x="425" y="7"/>
                        <a:pt x="381" y="20"/>
                      </a:cubicBezTo>
                      <a:cubicBezTo>
                        <a:pt x="52" y="102"/>
                        <a:pt x="1" y="481"/>
                        <a:pt x="128" y="756"/>
                      </a:cubicBezTo>
                      <a:lnTo>
                        <a:pt x="128" y="756"/>
                      </a:lnTo>
                      <a:cubicBezTo>
                        <a:pt x="131" y="792"/>
                        <a:pt x="139" y="828"/>
                        <a:pt x="153" y="864"/>
                      </a:cubicBezTo>
                      <a:cubicBezTo>
                        <a:pt x="153" y="887"/>
                        <a:pt x="153" y="887"/>
                        <a:pt x="176" y="910"/>
                      </a:cubicBezTo>
                      <a:cubicBezTo>
                        <a:pt x="276" y="1153"/>
                        <a:pt x="465" y="1289"/>
                        <a:pt x="672" y="1289"/>
                      </a:cubicBezTo>
                      <a:cubicBezTo>
                        <a:pt x="722" y="1289"/>
                        <a:pt x="773" y="1281"/>
                        <a:pt x="824" y="1264"/>
                      </a:cubicBezTo>
                      <a:lnTo>
                        <a:pt x="824" y="1264"/>
                      </a:lnTo>
                      <a:cubicBezTo>
                        <a:pt x="897" y="1299"/>
                        <a:pt x="973" y="1323"/>
                        <a:pt x="1050" y="1323"/>
                      </a:cubicBezTo>
                      <a:cubicBezTo>
                        <a:pt x="1094" y="1323"/>
                        <a:pt x="1137" y="1315"/>
                        <a:pt x="1180" y="1298"/>
                      </a:cubicBezTo>
                      <a:cubicBezTo>
                        <a:pt x="1417" y="1212"/>
                        <a:pt x="1430" y="881"/>
                        <a:pt x="1219" y="748"/>
                      </a:cubicBezTo>
                      <a:lnTo>
                        <a:pt x="1219" y="748"/>
                      </a:lnTo>
                      <a:cubicBezTo>
                        <a:pt x="1209" y="393"/>
                        <a:pt x="871" y="1"/>
                        <a:pt x="5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9" name="Google Shape;4834;p60"/>
                <p:cNvSpPr/>
                <p:nvPr/>
              </p:nvSpPr>
              <p:spPr>
                <a:xfrm>
                  <a:off x="4818726" y="4521105"/>
                  <a:ext cx="53183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4" h="1866" extrusionOk="0">
                      <a:moveTo>
                        <a:pt x="1034" y="0"/>
                      </a:moveTo>
                      <a:cubicBezTo>
                        <a:pt x="751" y="0"/>
                        <a:pt x="497" y="192"/>
                        <a:pt x="333" y="428"/>
                      </a:cubicBezTo>
                      <a:lnTo>
                        <a:pt x="333" y="428"/>
                      </a:lnTo>
                      <a:cubicBezTo>
                        <a:pt x="194" y="543"/>
                        <a:pt x="90" y="689"/>
                        <a:pt x="47" y="858"/>
                      </a:cubicBezTo>
                      <a:cubicBezTo>
                        <a:pt x="1" y="1109"/>
                        <a:pt x="138" y="1337"/>
                        <a:pt x="366" y="1429"/>
                      </a:cubicBezTo>
                      <a:cubicBezTo>
                        <a:pt x="374" y="1432"/>
                        <a:pt x="383" y="1434"/>
                        <a:pt x="391" y="1437"/>
                      </a:cubicBezTo>
                      <a:lnTo>
                        <a:pt x="391" y="1437"/>
                      </a:lnTo>
                      <a:cubicBezTo>
                        <a:pt x="415" y="1455"/>
                        <a:pt x="441" y="1470"/>
                        <a:pt x="469" y="1484"/>
                      </a:cubicBezTo>
                      <a:lnTo>
                        <a:pt x="469" y="1484"/>
                      </a:lnTo>
                      <a:cubicBezTo>
                        <a:pt x="517" y="1692"/>
                        <a:pt x="669" y="1865"/>
                        <a:pt x="925" y="1865"/>
                      </a:cubicBezTo>
                      <a:cubicBezTo>
                        <a:pt x="943" y="1865"/>
                        <a:pt x="963" y="1864"/>
                        <a:pt x="982" y="1862"/>
                      </a:cubicBezTo>
                      <a:cubicBezTo>
                        <a:pt x="1393" y="1840"/>
                        <a:pt x="1804" y="1794"/>
                        <a:pt x="2055" y="1406"/>
                      </a:cubicBezTo>
                      <a:cubicBezTo>
                        <a:pt x="2283" y="1064"/>
                        <a:pt x="2238" y="493"/>
                        <a:pt x="1873" y="265"/>
                      </a:cubicBezTo>
                      <a:cubicBezTo>
                        <a:pt x="1756" y="191"/>
                        <a:pt x="1628" y="159"/>
                        <a:pt x="1498" y="159"/>
                      </a:cubicBezTo>
                      <a:cubicBezTo>
                        <a:pt x="1472" y="159"/>
                        <a:pt x="1445" y="160"/>
                        <a:pt x="1418" y="163"/>
                      </a:cubicBezTo>
                      <a:lnTo>
                        <a:pt x="1418" y="163"/>
                      </a:lnTo>
                      <a:cubicBezTo>
                        <a:pt x="1387" y="119"/>
                        <a:pt x="1349" y="83"/>
                        <a:pt x="1302" y="59"/>
                      </a:cubicBezTo>
                      <a:cubicBezTo>
                        <a:pt x="1211" y="18"/>
                        <a:pt x="1121" y="0"/>
                        <a:pt x="10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0" name="Google Shape;4835;p60"/>
                <p:cNvSpPr/>
                <p:nvPr/>
              </p:nvSpPr>
              <p:spPr>
                <a:xfrm>
                  <a:off x="4916309" y="4472162"/>
                  <a:ext cx="13715" cy="10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" h="455" extrusionOk="0">
                      <a:moveTo>
                        <a:pt x="336" y="1"/>
                      </a:moveTo>
                      <a:cubicBezTo>
                        <a:pt x="295" y="1"/>
                        <a:pt x="253" y="19"/>
                        <a:pt x="215" y="61"/>
                      </a:cubicBezTo>
                      <a:cubicBezTo>
                        <a:pt x="192" y="84"/>
                        <a:pt x="147" y="130"/>
                        <a:pt x="124" y="153"/>
                      </a:cubicBezTo>
                      <a:cubicBezTo>
                        <a:pt x="0" y="276"/>
                        <a:pt x="109" y="455"/>
                        <a:pt x="239" y="455"/>
                      </a:cubicBezTo>
                      <a:cubicBezTo>
                        <a:pt x="277" y="455"/>
                        <a:pt x="316" y="440"/>
                        <a:pt x="352" y="404"/>
                      </a:cubicBezTo>
                      <a:cubicBezTo>
                        <a:pt x="398" y="381"/>
                        <a:pt x="443" y="335"/>
                        <a:pt x="466" y="312"/>
                      </a:cubicBezTo>
                      <a:cubicBezTo>
                        <a:pt x="589" y="190"/>
                        <a:pt x="470" y="1"/>
                        <a:pt x="3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1" name="Google Shape;4836;p60"/>
                <p:cNvSpPr/>
                <p:nvPr/>
              </p:nvSpPr>
              <p:spPr>
                <a:xfrm>
                  <a:off x="5045488" y="4312178"/>
                  <a:ext cx="111139" cy="67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880" extrusionOk="0">
                      <a:moveTo>
                        <a:pt x="2558" y="0"/>
                      </a:moveTo>
                      <a:cubicBezTo>
                        <a:pt x="2396" y="0"/>
                        <a:pt x="2229" y="28"/>
                        <a:pt x="2063" y="85"/>
                      </a:cubicBezTo>
                      <a:cubicBezTo>
                        <a:pt x="1758" y="190"/>
                        <a:pt x="1465" y="386"/>
                        <a:pt x="1251" y="638"/>
                      </a:cubicBezTo>
                      <a:lnTo>
                        <a:pt x="1251" y="638"/>
                      </a:lnTo>
                      <a:cubicBezTo>
                        <a:pt x="993" y="756"/>
                        <a:pt x="755" y="912"/>
                        <a:pt x="556" y="1135"/>
                      </a:cubicBezTo>
                      <a:cubicBezTo>
                        <a:pt x="0" y="1755"/>
                        <a:pt x="145" y="2816"/>
                        <a:pt x="1029" y="2816"/>
                      </a:cubicBezTo>
                      <a:cubicBezTo>
                        <a:pt x="1089" y="2816"/>
                        <a:pt x="1152" y="2811"/>
                        <a:pt x="1218" y="2801"/>
                      </a:cubicBezTo>
                      <a:cubicBezTo>
                        <a:pt x="1398" y="2774"/>
                        <a:pt x="1574" y="2743"/>
                        <a:pt x="1748" y="2707"/>
                      </a:cubicBezTo>
                      <a:lnTo>
                        <a:pt x="1748" y="2707"/>
                      </a:lnTo>
                      <a:cubicBezTo>
                        <a:pt x="2015" y="2824"/>
                        <a:pt x="2321" y="2880"/>
                        <a:pt x="2633" y="2880"/>
                      </a:cubicBezTo>
                      <a:cubicBezTo>
                        <a:pt x="3672" y="2880"/>
                        <a:pt x="4773" y="2258"/>
                        <a:pt x="4665" y="1203"/>
                      </a:cubicBezTo>
                      <a:cubicBezTo>
                        <a:pt x="4577" y="436"/>
                        <a:pt x="4011" y="108"/>
                        <a:pt x="3382" y="108"/>
                      </a:cubicBezTo>
                      <a:cubicBezTo>
                        <a:pt x="3300" y="108"/>
                        <a:pt x="3218" y="114"/>
                        <a:pt x="3136" y="124"/>
                      </a:cubicBezTo>
                      <a:lnTo>
                        <a:pt x="3136" y="124"/>
                      </a:lnTo>
                      <a:cubicBezTo>
                        <a:pt x="2957" y="43"/>
                        <a:pt x="2761" y="0"/>
                        <a:pt x="25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2" name="Google Shape;4837;p60"/>
                <p:cNvSpPr/>
                <p:nvPr/>
              </p:nvSpPr>
              <p:spPr>
                <a:xfrm>
                  <a:off x="4731574" y="4285820"/>
                  <a:ext cx="76398" cy="89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3837" extrusionOk="0">
                      <a:moveTo>
                        <a:pt x="1369" y="0"/>
                      </a:moveTo>
                      <a:cubicBezTo>
                        <a:pt x="831" y="0"/>
                        <a:pt x="356" y="440"/>
                        <a:pt x="183" y="1011"/>
                      </a:cubicBezTo>
                      <a:cubicBezTo>
                        <a:pt x="1" y="1628"/>
                        <a:pt x="115" y="2609"/>
                        <a:pt x="503" y="3157"/>
                      </a:cubicBezTo>
                      <a:cubicBezTo>
                        <a:pt x="814" y="3567"/>
                        <a:pt x="1343" y="3836"/>
                        <a:pt x="1858" y="3836"/>
                      </a:cubicBezTo>
                      <a:cubicBezTo>
                        <a:pt x="2175" y="3836"/>
                        <a:pt x="2487" y="3734"/>
                        <a:pt x="2740" y="3499"/>
                      </a:cubicBezTo>
                      <a:cubicBezTo>
                        <a:pt x="3080" y="3189"/>
                        <a:pt x="3228" y="2763"/>
                        <a:pt x="3241" y="2322"/>
                      </a:cubicBezTo>
                      <a:lnTo>
                        <a:pt x="3241" y="2322"/>
                      </a:lnTo>
                      <a:cubicBezTo>
                        <a:pt x="3281" y="2125"/>
                        <a:pt x="3267" y="1909"/>
                        <a:pt x="3196" y="1696"/>
                      </a:cubicBezTo>
                      <a:cubicBezTo>
                        <a:pt x="3181" y="1650"/>
                        <a:pt x="3163" y="1603"/>
                        <a:pt x="3143" y="1557"/>
                      </a:cubicBezTo>
                      <a:lnTo>
                        <a:pt x="3143" y="1557"/>
                      </a:lnTo>
                      <a:cubicBezTo>
                        <a:pt x="3117" y="1460"/>
                        <a:pt x="3081" y="1365"/>
                        <a:pt x="3035" y="1272"/>
                      </a:cubicBezTo>
                      <a:lnTo>
                        <a:pt x="3035" y="1272"/>
                      </a:lnTo>
                      <a:cubicBezTo>
                        <a:pt x="2840" y="772"/>
                        <a:pt x="2527" y="279"/>
                        <a:pt x="1986" y="167"/>
                      </a:cubicBezTo>
                      <a:cubicBezTo>
                        <a:pt x="1963" y="162"/>
                        <a:pt x="1939" y="158"/>
                        <a:pt x="1915" y="155"/>
                      </a:cubicBezTo>
                      <a:lnTo>
                        <a:pt x="1915" y="155"/>
                      </a:lnTo>
                      <a:cubicBezTo>
                        <a:pt x="1909" y="151"/>
                        <a:pt x="1902" y="148"/>
                        <a:pt x="1895" y="144"/>
                      </a:cubicBezTo>
                      <a:cubicBezTo>
                        <a:pt x="1719" y="45"/>
                        <a:pt x="1541" y="0"/>
                        <a:pt x="13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3" name="Google Shape;4838;p60"/>
                <p:cNvSpPr/>
                <p:nvPr/>
              </p:nvSpPr>
              <p:spPr>
                <a:xfrm>
                  <a:off x="4935355" y="4262140"/>
                  <a:ext cx="64104" cy="81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3" h="3495" extrusionOk="0">
                      <a:moveTo>
                        <a:pt x="1621" y="1"/>
                      </a:moveTo>
                      <a:cubicBezTo>
                        <a:pt x="1251" y="1"/>
                        <a:pt x="883" y="194"/>
                        <a:pt x="607" y="453"/>
                      </a:cubicBezTo>
                      <a:cubicBezTo>
                        <a:pt x="271" y="766"/>
                        <a:pt x="53" y="1395"/>
                        <a:pt x="83" y="1954"/>
                      </a:cubicBezTo>
                      <a:lnTo>
                        <a:pt x="83" y="1954"/>
                      </a:lnTo>
                      <a:cubicBezTo>
                        <a:pt x="1" y="2273"/>
                        <a:pt x="1" y="2606"/>
                        <a:pt x="173" y="2919"/>
                      </a:cubicBezTo>
                      <a:cubicBezTo>
                        <a:pt x="350" y="3257"/>
                        <a:pt x="687" y="3470"/>
                        <a:pt x="1046" y="3470"/>
                      </a:cubicBezTo>
                      <a:cubicBezTo>
                        <a:pt x="1058" y="3470"/>
                        <a:pt x="1070" y="3470"/>
                        <a:pt x="1082" y="3469"/>
                      </a:cubicBezTo>
                      <a:lnTo>
                        <a:pt x="1082" y="3469"/>
                      </a:lnTo>
                      <a:cubicBezTo>
                        <a:pt x="1151" y="3486"/>
                        <a:pt x="1223" y="3495"/>
                        <a:pt x="1297" y="3495"/>
                      </a:cubicBezTo>
                      <a:cubicBezTo>
                        <a:pt x="1398" y="3495"/>
                        <a:pt x="1503" y="3478"/>
                        <a:pt x="1611" y="3444"/>
                      </a:cubicBezTo>
                      <a:cubicBezTo>
                        <a:pt x="2022" y="3307"/>
                        <a:pt x="2456" y="2736"/>
                        <a:pt x="2593" y="2325"/>
                      </a:cubicBezTo>
                      <a:cubicBezTo>
                        <a:pt x="2703" y="2011"/>
                        <a:pt x="2740" y="1668"/>
                        <a:pt x="2713" y="1330"/>
                      </a:cubicBezTo>
                      <a:lnTo>
                        <a:pt x="2713" y="1330"/>
                      </a:lnTo>
                      <a:cubicBezTo>
                        <a:pt x="2734" y="1195"/>
                        <a:pt x="2746" y="1055"/>
                        <a:pt x="2753" y="910"/>
                      </a:cubicBezTo>
                      <a:cubicBezTo>
                        <a:pt x="2753" y="436"/>
                        <a:pt x="2492" y="92"/>
                        <a:pt x="2022" y="80"/>
                      </a:cubicBezTo>
                      <a:lnTo>
                        <a:pt x="2022" y="80"/>
                      </a:lnTo>
                      <a:cubicBezTo>
                        <a:pt x="2007" y="75"/>
                        <a:pt x="1992" y="70"/>
                        <a:pt x="1976" y="65"/>
                      </a:cubicBezTo>
                      <a:cubicBezTo>
                        <a:pt x="1860" y="21"/>
                        <a:pt x="1740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4" name="Google Shape;4839;p60"/>
                <p:cNvSpPr/>
                <p:nvPr/>
              </p:nvSpPr>
              <p:spPr>
                <a:xfrm>
                  <a:off x="5195553" y="4185350"/>
                  <a:ext cx="59121" cy="64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9" h="2783" extrusionOk="0">
                      <a:moveTo>
                        <a:pt x="955" y="0"/>
                      </a:moveTo>
                      <a:cubicBezTo>
                        <a:pt x="767" y="0"/>
                        <a:pt x="573" y="84"/>
                        <a:pt x="388" y="282"/>
                      </a:cubicBezTo>
                      <a:cubicBezTo>
                        <a:pt x="0" y="693"/>
                        <a:pt x="46" y="1355"/>
                        <a:pt x="160" y="1857"/>
                      </a:cubicBezTo>
                      <a:cubicBezTo>
                        <a:pt x="243" y="2395"/>
                        <a:pt x="644" y="2783"/>
                        <a:pt x="1177" y="2783"/>
                      </a:cubicBezTo>
                      <a:cubicBezTo>
                        <a:pt x="1232" y="2783"/>
                        <a:pt x="1289" y="2778"/>
                        <a:pt x="1347" y="2770"/>
                      </a:cubicBezTo>
                      <a:cubicBezTo>
                        <a:pt x="1443" y="2756"/>
                        <a:pt x="1535" y="2733"/>
                        <a:pt x="1621" y="2701"/>
                      </a:cubicBezTo>
                      <a:lnTo>
                        <a:pt x="1621" y="2701"/>
                      </a:lnTo>
                      <a:cubicBezTo>
                        <a:pt x="1636" y="2702"/>
                        <a:pt x="1650" y="2702"/>
                        <a:pt x="1663" y="2702"/>
                      </a:cubicBezTo>
                      <a:cubicBezTo>
                        <a:pt x="2338" y="2702"/>
                        <a:pt x="2539" y="2001"/>
                        <a:pt x="2483" y="1347"/>
                      </a:cubicBezTo>
                      <a:lnTo>
                        <a:pt x="2483" y="1347"/>
                      </a:lnTo>
                      <a:cubicBezTo>
                        <a:pt x="2506" y="1007"/>
                        <a:pt x="2478" y="642"/>
                        <a:pt x="2305" y="373"/>
                      </a:cubicBezTo>
                      <a:cubicBezTo>
                        <a:pt x="2151" y="136"/>
                        <a:pt x="1916" y="22"/>
                        <a:pt x="1678" y="22"/>
                      </a:cubicBezTo>
                      <a:cubicBezTo>
                        <a:pt x="1558" y="22"/>
                        <a:pt x="1437" y="51"/>
                        <a:pt x="1325" y="108"/>
                      </a:cubicBezTo>
                      <a:lnTo>
                        <a:pt x="1325" y="108"/>
                      </a:lnTo>
                      <a:cubicBezTo>
                        <a:pt x="1207" y="39"/>
                        <a:pt x="1082" y="0"/>
                        <a:pt x="9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5" name="Google Shape;4840;p60"/>
                <p:cNvSpPr/>
                <p:nvPr/>
              </p:nvSpPr>
              <p:spPr>
                <a:xfrm>
                  <a:off x="5323731" y="4193173"/>
                  <a:ext cx="68272" cy="55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" h="2371" extrusionOk="0">
                      <a:moveTo>
                        <a:pt x="1954" y="1"/>
                      </a:moveTo>
                      <a:cubicBezTo>
                        <a:pt x="1480" y="1"/>
                        <a:pt x="942" y="197"/>
                        <a:pt x="612" y="380"/>
                      </a:cubicBezTo>
                      <a:cubicBezTo>
                        <a:pt x="271" y="560"/>
                        <a:pt x="0" y="918"/>
                        <a:pt x="173" y="1265"/>
                      </a:cubicBezTo>
                      <a:lnTo>
                        <a:pt x="173" y="1265"/>
                      </a:lnTo>
                      <a:cubicBezTo>
                        <a:pt x="138" y="1447"/>
                        <a:pt x="161" y="1639"/>
                        <a:pt x="270" y="1818"/>
                      </a:cubicBezTo>
                      <a:cubicBezTo>
                        <a:pt x="371" y="1975"/>
                        <a:pt x="528" y="2077"/>
                        <a:pt x="705" y="2135"/>
                      </a:cubicBezTo>
                      <a:lnTo>
                        <a:pt x="705" y="2135"/>
                      </a:lnTo>
                      <a:cubicBezTo>
                        <a:pt x="861" y="2264"/>
                        <a:pt x="1070" y="2347"/>
                        <a:pt x="1297" y="2365"/>
                      </a:cubicBezTo>
                      <a:cubicBezTo>
                        <a:pt x="1339" y="2369"/>
                        <a:pt x="1382" y="2371"/>
                        <a:pt x="1426" y="2371"/>
                      </a:cubicBezTo>
                      <a:cubicBezTo>
                        <a:pt x="1945" y="2371"/>
                        <a:pt x="2526" y="2121"/>
                        <a:pt x="2758" y="1658"/>
                      </a:cubicBezTo>
                      <a:cubicBezTo>
                        <a:pt x="2840" y="1508"/>
                        <a:pt x="2874" y="1341"/>
                        <a:pt x="2865" y="1176"/>
                      </a:cubicBezTo>
                      <a:lnTo>
                        <a:pt x="2865" y="1176"/>
                      </a:lnTo>
                      <a:cubicBezTo>
                        <a:pt x="2870" y="1146"/>
                        <a:pt x="2873" y="1115"/>
                        <a:pt x="2875" y="1084"/>
                      </a:cubicBezTo>
                      <a:lnTo>
                        <a:pt x="2875" y="1084"/>
                      </a:lnTo>
                      <a:cubicBezTo>
                        <a:pt x="2927" y="939"/>
                        <a:pt x="2931" y="773"/>
                        <a:pt x="2872" y="585"/>
                      </a:cubicBezTo>
                      <a:cubicBezTo>
                        <a:pt x="2734" y="149"/>
                        <a:pt x="2368" y="1"/>
                        <a:pt x="195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6" name="Google Shape;4841;p60"/>
                <p:cNvSpPr/>
                <p:nvPr/>
              </p:nvSpPr>
              <p:spPr>
                <a:xfrm>
                  <a:off x="5458615" y="4223233"/>
                  <a:ext cx="59004" cy="56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4" h="2412" extrusionOk="0">
                      <a:moveTo>
                        <a:pt x="1034" y="1"/>
                      </a:moveTo>
                      <a:cubicBezTo>
                        <a:pt x="705" y="1"/>
                        <a:pt x="430" y="245"/>
                        <a:pt x="295" y="532"/>
                      </a:cubicBezTo>
                      <a:lnTo>
                        <a:pt x="295" y="532"/>
                      </a:lnTo>
                      <a:cubicBezTo>
                        <a:pt x="234" y="618"/>
                        <a:pt x="187" y="717"/>
                        <a:pt x="160" y="823"/>
                      </a:cubicBezTo>
                      <a:cubicBezTo>
                        <a:pt x="1" y="1436"/>
                        <a:pt x="322" y="1831"/>
                        <a:pt x="781" y="2022"/>
                      </a:cubicBezTo>
                      <a:lnTo>
                        <a:pt x="781" y="2022"/>
                      </a:lnTo>
                      <a:cubicBezTo>
                        <a:pt x="938" y="2179"/>
                        <a:pt x="1117" y="2316"/>
                        <a:pt x="1324" y="2375"/>
                      </a:cubicBezTo>
                      <a:cubicBezTo>
                        <a:pt x="1402" y="2400"/>
                        <a:pt x="1483" y="2412"/>
                        <a:pt x="1565" y="2412"/>
                      </a:cubicBezTo>
                      <a:cubicBezTo>
                        <a:pt x="1789" y="2412"/>
                        <a:pt x="2012" y="2321"/>
                        <a:pt x="2141" y="2149"/>
                      </a:cubicBezTo>
                      <a:lnTo>
                        <a:pt x="2141" y="2149"/>
                      </a:lnTo>
                      <a:cubicBezTo>
                        <a:pt x="2534" y="1864"/>
                        <a:pt x="2358" y="1112"/>
                        <a:pt x="1995" y="699"/>
                      </a:cubicBezTo>
                      <a:lnTo>
                        <a:pt x="1995" y="699"/>
                      </a:lnTo>
                      <a:cubicBezTo>
                        <a:pt x="1992" y="695"/>
                        <a:pt x="1989" y="691"/>
                        <a:pt x="1986" y="686"/>
                      </a:cubicBezTo>
                      <a:cubicBezTo>
                        <a:pt x="1758" y="367"/>
                        <a:pt x="1484" y="2"/>
                        <a:pt x="1073" y="2"/>
                      </a:cubicBezTo>
                      <a:cubicBezTo>
                        <a:pt x="1060" y="1"/>
                        <a:pt x="1047" y="1"/>
                        <a:pt x="103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7" name="Google Shape;4842;p60"/>
                <p:cNvSpPr/>
                <p:nvPr/>
              </p:nvSpPr>
              <p:spPr>
                <a:xfrm>
                  <a:off x="5095618" y="4104647"/>
                  <a:ext cx="46151" cy="3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2" h="1683" extrusionOk="0">
                      <a:moveTo>
                        <a:pt x="1042" y="0"/>
                      </a:moveTo>
                      <a:cubicBezTo>
                        <a:pt x="907" y="0"/>
                        <a:pt x="787" y="43"/>
                        <a:pt x="687" y="116"/>
                      </a:cubicBezTo>
                      <a:lnTo>
                        <a:pt x="687" y="116"/>
                      </a:lnTo>
                      <a:cubicBezTo>
                        <a:pt x="640" y="121"/>
                        <a:pt x="594" y="129"/>
                        <a:pt x="549" y="142"/>
                      </a:cubicBezTo>
                      <a:cubicBezTo>
                        <a:pt x="183" y="256"/>
                        <a:pt x="1" y="644"/>
                        <a:pt x="206" y="1009"/>
                      </a:cubicBezTo>
                      <a:cubicBezTo>
                        <a:pt x="266" y="1108"/>
                        <a:pt x="354" y="1205"/>
                        <a:pt x="459" y="1292"/>
                      </a:cubicBezTo>
                      <a:lnTo>
                        <a:pt x="459" y="1292"/>
                      </a:lnTo>
                      <a:cubicBezTo>
                        <a:pt x="497" y="1370"/>
                        <a:pt x="549" y="1443"/>
                        <a:pt x="617" y="1511"/>
                      </a:cubicBezTo>
                      <a:cubicBezTo>
                        <a:pt x="742" y="1622"/>
                        <a:pt x="899" y="1682"/>
                        <a:pt x="1060" y="1682"/>
                      </a:cubicBezTo>
                      <a:cubicBezTo>
                        <a:pt x="1155" y="1682"/>
                        <a:pt x="1251" y="1661"/>
                        <a:pt x="1342" y="1617"/>
                      </a:cubicBezTo>
                      <a:lnTo>
                        <a:pt x="1342" y="1617"/>
                      </a:lnTo>
                      <a:cubicBezTo>
                        <a:pt x="1507" y="1606"/>
                        <a:pt x="1661" y="1546"/>
                        <a:pt x="1781" y="1420"/>
                      </a:cubicBezTo>
                      <a:cubicBezTo>
                        <a:pt x="1982" y="1199"/>
                        <a:pt x="1931" y="912"/>
                        <a:pt x="1767" y="660"/>
                      </a:cubicBezTo>
                      <a:lnTo>
                        <a:pt x="1767" y="660"/>
                      </a:lnTo>
                      <a:cubicBezTo>
                        <a:pt x="1726" y="383"/>
                        <a:pt x="1510" y="106"/>
                        <a:pt x="1233" y="27"/>
                      </a:cubicBezTo>
                      <a:cubicBezTo>
                        <a:pt x="1167" y="9"/>
                        <a:pt x="1103" y="0"/>
                        <a:pt x="10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8" name="Google Shape;4843;p60"/>
                <p:cNvSpPr/>
                <p:nvPr/>
              </p:nvSpPr>
              <p:spPr>
                <a:xfrm>
                  <a:off x="4946275" y="4137990"/>
                  <a:ext cx="37675" cy="39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8" h="1677" extrusionOk="0">
                      <a:moveTo>
                        <a:pt x="860" y="1"/>
                      </a:moveTo>
                      <a:cubicBezTo>
                        <a:pt x="832" y="1"/>
                        <a:pt x="804" y="4"/>
                        <a:pt x="777" y="11"/>
                      </a:cubicBezTo>
                      <a:cubicBezTo>
                        <a:pt x="275" y="125"/>
                        <a:pt x="1" y="764"/>
                        <a:pt x="115" y="1220"/>
                      </a:cubicBezTo>
                      <a:cubicBezTo>
                        <a:pt x="184" y="1494"/>
                        <a:pt x="435" y="1677"/>
                        <a:pt x="709" y="1677"/>
                      </a:cubicBezTo>
                      <a:cubicBezTo>
                        <a:pt x="1028" y="1677"/>
                        <a:pt x="1302" y="1494"/>
                        <a:pt x="1439" y="1243"/>
                      </a:cubicBezTo>
                      <a:cubicBezTo>
                        <a:pt x="1562" y="1049"/>
                        <a:pt x="1618" y="801"/>
                        <a:pt x="1573" y="582"/>
                      </a:cubicBezTo>
                      <a:lnTo>
                        <a:pt x="1573" y="582"/>
                      </a:lnTo>
                      <a:cubicBezTo>
                        <a:pt x="1574" y="478"/>
                        <a:pt x="1546" y="370"/>
                        <a:pt x="1485" y="262"/>
                      </a:cubicBezTo>
                      <a:cubicBezTo>
                        <a:pt x="1469" y="214"/>
                        <a:pt x="1433" y="194"/>
                        <a:pt x="1396" y="194"/>
                      </a:cubicBezTo>
                      <a:cubicBezTo>
                        <a:pt x="1391" y="194"/>
                        <a:pt x="1385" y="194"/>
                        <a:pt x="1380" y="195"/>
                      </a:cubicBezTo>
                      <a:lnTo>
                        <a:pt x="1380" y="195"/>
                      </a:lnTo>
                      <a:cubicBezTo>
                        <a:pt x="1288" y="101"/>
                        <a:pt x="1165" y="43"/>
                        <a:pt x="1029" y="40"/>
                      </a:cubicBezTo>
                      <a:lnTo>
                        <a:pt x="1029" y="40"/>
                      </a:lnTo>
                      <a:cubicBezTo>
                        <a:pt x="976" y="15"/>
                        <a:pt x="918" y="1"/>
                        <a:pt x="8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9" name="Google Shape;4844;p60"/>
                <p:cNvSpPr/>
                <p:nvPr/>
              </p:nvSpPr>
              <p:spPr>
                <a:xfrm>
                  <a:off x="4760423" y="4158364"/>
                  <a:ext cx="22726" cy="22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985" extrusionOk="0">
                      <a:moveTo>
                        <a:pt x="580" y="0"/>
                      </a:moveTo>
                      <a:cubicBezTo>
                        <a:pt x="142" y="0"/>
                        <a:pt x="0" y="541"/>
                        <a:pt x="154" y="870"/>
                      </a:cubicBezTo>
                      <a:cubicBezTo>
                        <a:pt x="177" y="939"/>
                        <a:pt x="268" y="984"/>
                        <a:pt x="359" y="984"/>
                      </a:cubicBezTo>
                      <a:cubicBezTo>
                        <a:pt x="545" y="984"/>
                        <a:pt x="668" y="869"/>
                        <a:pt x="708" y="729"/>
                      </a:cubicBezTo>
                      <a:lnTo>
                        <a:pt x="708" y="729"/>
                      </a:lnTo>
                      <a:cubicBezTo>
                        <a:pt x="796" y="709"/>
                        <a:pt x="874" y="644"/>
                        <a:pt x="907" y="528"/>
                      </a:cubicBezTo>
                      <a:cubicBezTo>
                        <a:pt x="976" y="391"/>
                        <a:pt x="930" y="323"/>
                        <a:pt x="884" y="186"/>
                      </a:cubicBezTo>
                      <a:cubicBezTo>
                        <a:pt x="839" y="71"/>
                        <a:pt x="747" y="3"/>
                        <a:pt x="633" y="3"/>
                      </a:cubicBezTo>
                      <a:cubicBezTo>
                        <a:pt x="615" y="1"/>
                        <a:pt x="597" y="0"/>
                        <a:pt x="58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60" name="Google Shape;4845;p60"/>
                <p:cNvSpPr/>
                <p:nvPr/>
              </p:nvSpPr>
              <p:spPr>
                <a:xfrm>
                  <a:off x="5442782" y="4116173"/>
                  <a:ext cx="28617" cy="33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" h="1459" extrusionOk="0">
                      <a:moveTo>
                        <a:pt x="578" y="0"/>
                      </a:moveTo>
                      <a:cubicBezTo>
                        <a:pt x="532" y="0"/>
                        <a:pt x="487" y="12"/>
                        <a:pt x="452" y="35"/>
                      </a:cubicBezTo>
                      <a:cubicBezTo>
                        <a:pt x="299" y="125"/>
                        <a:pt x="199" y="266"/>
                        <a:pt x="149" y="425"/>
                      </a:cubicBezTo>
                      <a:lnTo>
                        <a:pt x="149" y="425"/>
                      </a:lnTo>
                      <a:cubicBezTo>
                        <a:pt x="1" y="666"/>
                        <a:pt x="58" y="968"/>
                        <a:pt x="260" y="1161"/>
                      </a:cubicBezTo>
                      <a:lnTo>
                        <a:pt x="260" y="1161"/>
                      </a:lnTo>
                      <a:cubicBezTo>
                        <a:pt x="263" y="1166"/>
                        <a:pt x="266" y="1171"/>
                        <a:pt x="270" y="1176"/>
                      </a:cubicBezTo>
                      <a:cubicBezTo>
                        <a:pt x="369" y="1334"/>
                        <a:pt x="537" y="1459"/>
                        <a:pt x="729" y="1459"/>
                      </a:cubicBezTo>
                      <a:cubicBezTo>
                        <a:pt x="758" y="1459"/>
                        <a:pt x="788" y="1456"/>
                        <a:pt x="818" y="1450"/>
                      </a:cubicBezTo>
                      <a:cubicBezTo>
                        <a:pt x="1046" y="1427"/>
                        <a:pt x="1206" y="1176"/>
                        <a:pt x="1228" y="948"/>
                      </a:cubicBezTo>
                      <a:cubicBezTo>
                        <a:pt x="1228" y="729"/>
                        <a:pt x="1104" y="335"/>
                        <a:pt x="883" y="190"/>
                      </a:cubicBezTo>
                      <a:lnTo>
                        <a:pt x="883" y="190"/>
                      </a:lnTo>
                      <a:cubicBezTo>
                        <a:pt x="835" y="130"/>
                        <a:pt x="775" y="77"/>
                        <a:pt x="703" y="35"/>
                      </a:cubicBezTo>
                      <a:cubicBezTo>
                        <a:pt x="669" y="12"/>
                        <a:pt x="624" y="0"/>
                        <a:pt x="5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61" name="Google Shape;4846;p60"/>
                <p:cNvSpPr/>
                <p:nvPr/>
              </p:nvSpPr>
              <p:spPr>
                <a:xfrm>
                  <a:off x="4828831" y="4111237"/>
                  <a:ext cx="52601" cy="61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9" h="2662" extrusionOk="0">
                      <a:moveTo>
                        <a:pt x="1167" y="1"/>
                      </a:moveTo>
                      <a:cubicBezTo>
                        <a:pt x="1092" y="1"/>
                        <a:pt x="1015" y="14"/>
                        <a:pt x="936" y="41"/>
                      </a:cubicBezTo>
                      <a:cubicBezTo>
                        <a:pt x="761" y="100"/>
                        <a:pt x="623" y="208"/>
                        <a:pt x="520" y="345"/>
                      </a:cubicBezTo>
                      <a:lnTo>
                        <a:pt x="520" y="345"/>
                      </a:lnTo>
                      <a:cubicBezTo>
                        <a:pt x="385" y="419"/>
                        <a:pt x="267" y="542"/>
                        <a:pt x="183" y="726"/>
                      </a:cubicBezTo>
                      <a:cubicBezTo>
                        <a:pt x="1" y="1091"/>
                        <a:pt x="176" y="1642"/>
                        <a:pt x="504" y="2018"/>
                      </a:cubicBezTo>
                      <a:lnTo>
                        <a:pt x="504" y="2018"/>
                      </a:lnTo>
                      <a:cubicBezTo>
                        <a:pt x="533" y="2079"/>
                        <a:pt x="565" y="2137"/>
                        <a:pt x="601" y="2192"/>
                      </a:cubicBezTo>
                      <a:lnTo>
                        <a:pt x="601" y="2192"/>
                      </a:lnTo>
                      <a:cubicBezTo>
                        <a:pt x="625" y="2237"/>
                        <a:pt x="653" y="2281"/>
                        <a:pt x="685" y="2324"/>
                      </a:cubicBezTo>
                      <a:cubicBezTo>
                        <a:pt x="840" y="2540"/>
                        <a:pt x="1088" y="2662"/>
                        <a:pt x="1338" y="2662"/>
                      </a:cubicBezTo>
                      <a:cubicBezTo>
                        <a:pt x="1458" y="2662"/>
                        <a:pt x="1579" y="2634"/>
                        <a:pt x="1690" y="2575"/>
                      </a:cubicBezTo>
                      <a:cubicBezTo>
                        <a:pt x="1707" y="2566"/>
                        <a:pt x="1723" y="2556"/>
                        <a:pt x="1739" y="2546"/>
                      </a:cubicBezTo>
                      <a:lnTo>
                        <a:pt x="1739" y="2546"/>
                      </a:lnTo>
                      <a:cubicBezTo>
                        <a:pt x="2044" y="2402"/>
                        <a:pt x="2259" y="2025"/>
                        <a:pt x="2237" y="1707"/>
                      </a:cubicBezTo>
                      <a:cubicBezTo>
                        <a:pt x="2215" y="1525"/>
                        <a:pt x="2146" y="1342"/>
                        <a:pt x="2078" y="1160"/>
                      </a:cubicBezTo>
                      <a:cubicBezTo>
                        <a:pt x="2044" y="1010"/>
                        <a:pt x="2011" y="872"/>
                        <a:pt x="1951" y="747"/>
                      </a:cubicBezTo>
                      <a:lnTo>
                        <a:pt x="1951" y="747"/>
                      </a:lnTo>
                      <a:cubicBezTo>
                        <a:pt x="1921" y="649"/>
                        <a:pt x="1886" y="558"/>
                        <a:pt x="1849" y="475"/>
                      </a:cubicBezTo>
                      <a:cubicBezTo>
                        <a:pt x="1722" y="201"/>
                        <a:pt x="1463" y="1"/>
                        <a:pt x="1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</p:grpSp>
        <p:sp>
          <p:nvSpPr>
            <p:cNvPr id="250" name="Google Shape;4847;p60"/>
            <p:cNvSpPr/>
            <p:nvPr/>
          </p:nvSpPr>
          <p:spPr>
            <a:xfrm>
              <a:off x="3302612" y="3744442"/>
              <a:ext cx="8408" cy="6692"/>
            </a:xfrm>
            <a:custGeom>
              <a:avLst/>
              <a:gdLst/>
              <a:ahLst/>
              <a:cxnLst/>
              <a:rect l="l" t="t" r="r" b="b"/>
              <a:pathLst>
                <a:path w="392" h="312" extrusionOk="0">
                  <a:moveTo>
                    <a:pt x="184" y="0"/>
                  </a:moveTo>
                  <a:cubicBezTo>
                    <a:pt x="16" y="0"/>
                    <a:pt x="0" y="312"/>
                    <a:pt x="180" y="312"/>
                  </a:cubicBezTo>
                  <a:cubicBezTo>
                    <a:pt x="196" y="312"/>
                    <a:pt x="213" y="310"/>
                    <a:pt x="232" y="305"/>
                  </a:cubicBezTo>
                  <a:cubicBezTo>
                    <a:pt x="277" y="282"/>
                    <a:pt x="300" y="259"/>
                    <a:pt x="346" y="213"/>
                  </a:cubicBezTo>
                  <a:cubicBezTo>
                    <a:pt x="391" y="190"/>
                    <a:pt x="391" y="122"/>
                    <a:pt x="346" y="76"/>
                  </a:cubicBezTo>
                  <a:cubicBezTo>
                    <a:pt x="300" y="53"/>
                    <a:pt x="277" y="31"/>
                    <a:pt x="232" y="8"/>
                  </a:cubicBezTo>
                  <a:cubicBezTo>
                    <a:pt x="215" y="3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1" name="Google Shape;4848;p60"/>
            <p:cNvSpPr/>
            <p:nvPr/>
          </p:nvSpPr>
          <p:spPr>
            <a:xfrm>
              <a:off x="3353098" y="3795185"/>
              <a:ext cx="17394" cy="12418"/>
            </a:xfrm>
            <a:custGeom>
              <a:avLst/>
              <a:gdLst/>
              <a:ahLst/>
              <a:cxnLst/>
              <a:rect l="l" t="t" r="r" b="b"/>
              <a:pathLst>
                <a:path w="811" h="579" extrusionOk="0">
                  <a:moveTo>
                    <a:pt x="468" y="0"/>
                  </a:moveTo>
                  <a:cubicBezTo>
                    <a:pt x="437" y="0"/>
                    <a:pt x="403" y="5"/>
                    <a:pt x="365" y="16"/>
                  </a:cubicBezTo>
                  <a:cubicBezTo>
                    <a:pt x="343" y="16"/>
                    <a:pt x="297" y="16"/>
                    <a:pt x="251" y="38"/>
                  </a:cubicBezTo>
                  <a:cubicBezTo>
                    <a:pt x="0" y="84"/>
                    <a:pt x="0" y="495"/>
                    <a:pt x="251" y="541"/>
                  </a:cubicBezTo>
                  <a:cubicBezTo>
                    <a:pt x="297" y="541"/>
                    <a:pt x="343" y="563"/>
                    <a:pt x="365" y="563"/>
                  </a:cubicBezTo>
                  <a:cubicBezTo>
                    <a:pt x="403" y="574"/>
                    <a:pt x="437" y="579"/>
                    <a:pt x="468" y="579"/>
                  </a:cubicBezTo>
                  <a:cubicBezTo>
                    <a:pt x="811" y="579"/>
                    <a:pt x="811" y="0"/>
                    <a:pt x="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2" name="Google Shape;4849;p60"/>
            <p:cNvSpPr/>
            <p:nvPr/>
          </p:nvSpPr>
          <p:spPr>
            <a:xfrm>
              <a:off x="3421621" y="3861349"/>
              <a:ext cx="19603" cy="18960"/>
            </a:xfrm>
            <a:custGeom>
              <a:avLst/>
              <a:gdLst/>
              <a:ahLst/>
              <a:cxnLst/>
              <a:rect l="l" t="t" r="r" b="b"/>
              <a:pathLst>
                <a:path w="914" h="884" extrusionOk="0">
                  <a:moveTo>
                    <a:pt x="447" y="0"/>
                  </a:moveTo>
                  <a:cubicBezTo>
                    <a:pt x="413" y="0"/>
                    <a:pt x="378" y="4"/>
                    <a:pt x="343" y="12"/>
                  </a:cubicBezTo>
                  <a:cubicBezTo>
                    <a:pt x="138" y="81"/>
                    <a:pt x="1" y="286"/>
                    <a:pt x="24" y="514"/>
                  </a:cubicBezTo>
                  <a:cubicBezTo>
                    <a:pt x="56" y="763"/>
                    <a:pt x="252" y="883"/>
                    <a:pt x="452" y="883"/>
                  </a:cubicBezTo>
                  <a:cubicBezTo>
                    <a:pt x="675" y="883"/>
                    <a:pt x="902" y="734"/>
                    <a:pt x="914" y="446"/>
                  </a:cubicBezTo>
                  <a:cubicBezTo>
                    <a:pt x="914" y="286"/>
                    <a:pt x="823" y="172"/>
                    <a:pt x="708" y="81"/>
                  </a:cubicBezTo>
                  <a:lnTo>
                    <a:pt x="708" y="81"/>
                  </a:lnTo>
                  <a:cubicBezTo>
                    <a:pt x="724" y="96"/>
                    <a:pt x="740" y="112"/>
                    <a:pt x="756" y="129"/>
                  </a:cubicBezTo>
                  <a:lnTo>
                    <a:pt x="756" y="129"/>
                  </a:lnTo>
                  <a:cubicBezTo>
                    <a:pt x="670" y="47"/>
                    <a:pt x="564" y="0"/>
                    <a:pt x="4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3" name="Google Shape;4850;p60"/>
            <p:cNvSpPr/>
            <p:nvPr/>
          </p:nvSpPr>
          <p:spPr>
            <a:xfrm>
              <a:off x="3505328" y="3785727"/>
              <a:ext cx="19131" cy="15185"/>
            </a:xfrm>
            <a:custGeom>
              <a:avLst/>
              <a:gdLst/>
              <a:ahLst/>
              <a:cxnLst/>
              <a:rect l="l" t="t" r="r" b="b"/>
              <a:pathLst>
                <a:path w="892" h="708" extrusionOk="0">
                  <a:moveTo>
                    <a:pt x="435" y="0"/>
                  </a:moveTo>
                  <a:cubicBezTo>
                    <a:pt x="1" y="0"/>
                    <a:pt x="1" y="708"/>
                    <a:pt x="435" y="708"/>
                  </a:cubicBezTo>
                  <a:cubicBezTo>
                    <a:pt x="891" y="708"/>
                    <a:pt x="891" y="0"/>
                    <a:pt x="4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4" name="Google Shape;4851;p60"/>
            <p:cNvSpPr/>
            <p:nvPr/>
          </p:nvSpPr>
          <p:spPr>
            <a:xfrm>
              <a:off x="3538141" y="3851183"/>
              <a:ext cx="32322" cy="29941"/>
            </a:xfrm>
            <a:custGeom>
              <a:avLst/>
              <a:gdLst/>
              <a:ahLst/>
              <a:cxnLst/>
              <a:rect l="l" t="t" r="r" b="b"/>
              <a:pathLst>
                <a:path w="1507" h="1396" extrusionOk="0">
                  <a:moveTo>
                    <a:pt x="427" y="229"/>
                  </a:moveTo>
                  <a:lnTo>
                    <a:pt x="427" y="229"/>
                  </a:lnTo>
                  <a:cubicBezTo>
                    <a:pt x="426" y="230"/>
                    <a:pt x="426" y="230"/>
                    <a:pt x="426" y="230"/>
                  </a:cubicBezTo>
                  <a:lnTo>
                    <a:pt x="426" y="230"/>
                  </a:lnTo>
                  <a:cubicBezTo>
                    <a:pt x="426" y="230"/>
                    <a:pt x="426" y="230"/>
                    <a:pt x="427" y="229"/>
                  </a:cubicBezTo>
                  <a:lnTo>
                    <a:pt x="427" y="229"/>
                  </a:lnTo>
                  <a:cubicBezTo>
                    <a:pt x="427" y="229"/>
                    <a:pt x="427" y="229"/>
                    <a:pt x="427" y="229"/>
                  </a:cubicBezTo>
                  <a:close/>
                  <a:moveTo>
                    <a:pt x="867" y="0"/>
                  </a:moveTo>
                  <a:cubicBezTo>
                    <a:pt x="784" y="0"/>
                    <a:pt x="701" y="26"/>
                    <a:pt x="625" y="66"/>
                  </a:cubicBezTo>
                  <a:lnTo>
                    <a:pt x="625" y="66"/>
                  </a:lnTo>
                  <a:cubicBezTo>
                    <a:pt x="465" y="109"/>
                    <a:pt x="326" y="219"/>
                    <a:pt x="228" y="372"/>
                  </a:cubicBezTo>
                  <a:cubicBezTo>
                    <a:pt x="206" y="395"/>
                    <a:pt x="206" y="395"/>
                    <a:pt x="183" y="418"/>
                  </a:cubicBezTo>
                  <a:cubicBezTo>
                    <a:pt x="0" y="669"/>
                    <a:pt x="114" y="1080"/>
                    <a:pt x="365" y="1262"/>
                  </a:cubicBezTo>
                  <a:cubicBezTo>
                    <a:pt x="477" y="1354"/>
                    <a:pt x="612" y="1395"/>
                    <a:pt x="748" y="1395"/>
                  </a:cubicBezTo>
                  <a:cubicBezTo>
                    <a:pt x="919" y="1395"/>
                    <a:pt x="1093" y="1330"/>
                    <a:pt x="1233" y="1216"/>
                  </a:cubicBezTo>
                  <a:cubicBezTo>
                    <a:pt x="1233" y="1194"/>
                    <a:pt x="1256" y="1194"/>
                    <a:pt x="1256" y="1171"/>
                  </a:cubicBezTo>
                  <a:cubicBezTo>
                    <a:pt x="1505" y="944"/>
                    <a:pt x="1507" y="468"/>
                    <a:pt x="1259" y="238"/>
                  </a:cubicBezTo>
                  <a:lnTo>
                    <a:pt x="1259" y="238"/>
                  </a:lnTo>
                  <a:cubicBezTo>
                    <a:pt x="1217" y="185"/>
                    <a:pt x="1165" y="134"/>
                    <a:pt x="1096" y="75"/>
                  </a:cubicBezTo>
                  <a:cubicBezTo>
                    <a:pt x="1023" y="22"/>
                    <a:pt x="945" y="0"/>
                    <a:pt x="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5" name="Google Shape;4852;p60"/>
            <p:cNvSpPr/>
            <p:nvPr/>
          </p:nvSpPr>
          <p:spPr>
            <a:xfrm>
              <a:off x="3646834" y="3798745"/>
              <a:ext cx="25459" cy="24858"/>
            </a:xfrm>
            <a:custGeom>
              <a:avLst/>
              <a:gdLst/>
              <a:ahLst/>
              <a:cxnLst/>
              <a:rect l="l" t="t" r="r" b="b"/>
              <a:pathLst>
                <a:path w="1187" h="1159" extrusionOk="0">
                  <a:moveTo>
                    <a:pt x="426" y="0"/>
                  </a:moveTo>
                  <a:cubicBezTo>
                    <a:pt x="353" y="0"/>
                    <a:pt x="279" y="22"/>
                    <a:pt x="205" y="78"/>
                  </a:cubicBezTo>
                  <a:cubicBezTo>
                    <a:pt x="86" y="163"/>
                    <a:pt x="55" y="299"/>
                    <a:pt x="67" y="447"/>
                  </a:cubicBezTo>
                  <a:lnTo>
                    <a:pt x="67" y="447"/>
                  </a:lnTo>
                  <a:cubicBezTo>
                    <a:pt x="1" y="675"/>
                    <a:pt x="115" y="946"/>
                    <a:pt x="319" y="1059"/>
                  </a:cubicBezTo>
                  <a:cubicBezTo>
                    <a:pt x="387" y="1105"/>
                    <a:pt x="479" y="1151"/>
                    <a:pt x="547" y="1151"/>
                  </a:cubicBezTo>
                  <a:cubicBezTo>
                    <a:pt x="583" y="1156"/>
                    <a:pt x="618" y="1158"/>
                    <a:pt x="653" y="1158"/>
                  </a:cubicBezTo>
                  <a:cubicBezTo>
                    <a:pt x="934" y="1158"/>
                    <a:pt x="1186" y="996"/>
                    <a:pt x="1186" y="671"/>
                  </a:cubicBezTo>
                  <a:cubicBezTo>
                    <a:pt x="1186" y="534"/>
                    <a:pt x="1141" y="420"/>
                    <a:pt x="1095" y="306"/>
                  </a:cubicBezTo>
                  <a:cubicBezTo>
                    <a:pt x="1006" y="110"/>
                    <a:pt x="806" y="39"/>
                    <a:pt x="614" y="39"/>
                  </a:cubicBezTo>
                  <a:cubicBezTo>
                    <a:pt x="611" y="39"/>
                    <a:pt x="609" y="39"/>
                    <a:pt x="606" y="39"/>
                  </a:cubicBezTo>
                  <a:lnTo>
                    <a:pt x="606" y="39"/>
                  </a:lnTo>
                  <a:cubicBezTo>
                    <a:pt x="548" y="16"/>
                    <a:pt x="488" y="0"/>
                    <a:pt x="4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6" name="Google Shape;4853;p60"/>
            <p:cNvSpPr/>
            <p:nvPr/>
          </p:nvSpPr>
          <p:spPr>
            <a:xfrm>
              <a:off x="3637504" y="3909025"/>
              <a:ext cx="16493" cy="18166"/>
            </a:xfrm>
            <a:custGeom>
              <a:avLst/>
              <a:gdLst/>
              <a:ahLst/>
              <a:cxnLst/>
              <a:rect l="l" t="t" r="r" b="b"/>
              <a:pathLst>
                <a:path w="769" h="847" extrusionOk="0">
                  <a:moveTo>
                    <a:pt x="367" y="0"/>
                  </a:moveTo>
                  <a:cubicBezTo>
                    <a:pt x="351" y="0"/>
                    <a:pt x="336" y="1"/>
                    <a:pt x="320" y="3"/>
                  </a:cubicBezTo>
                  <a:cubicBezTo>
                    <a:pt x="138" y="26"/>
                    <a:pt x="1" y="186"/>
                    <a:pt x="1" y="368"/>
                  </a:cubicBezTo>
                  <a:cubicBezTo>
                    <a:pt x="1" y="518"/>
                    <a:pt x="92" y="636"/>
                    <a:pt x="225" y="687"/>
                  </a:cubicBezTo>
                  <a:lnTo>
                    <a:pt x="225" y="687"/>
                  </a:lnTo>
                  <a:cubicBezTo>
                    <a:pt x="236" y="706"/>
                    <a:pt x="245" y="728"/>
                    <a:pt x="252" y="756"/>
                  </a:cubicBezTo>
                  <a:cubicBezTo>
                    <a:pt x="278" y="809"/>
                    <a:pt x="335" y="847"/>
                    <a:pt x="392" y="847"/>
                  </a:cubicBezTo>
                  <a:cubicBezTo>
                    <a:pt x="433" y="847"/>
                    <a:pt x="474" y="827"/>
                    <a:pt x="503" y="779"/>
                  </a:cubicBezTo>
                  <a:cubicBezTo>
                    <a:pt x="516" y="740"/>
                    <a:pt x="536" y="701"/>
                    <a:pt x="560" y="658"/>
                  </a:cubicBezTo>
                  <a:lnTo>
                    <a:pt x="560" y="658"/>
                  </a:lnTo>
                  <a:cubicBezTo>
                    <a:pt x="688" y="579"/>
                    <a:pt x="768" y="434"/>
                    <a:pt x="708" y="254"/>
                  </a:cubicBezTo>
                  <a:cubicBezTo>
                    <a:pt x="667" y="108"/>
                    <a:pt x="529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7" name="Google Shape;4854;p60"/>
            <p:cNvSpPr/>
            <p:nvPr/>
          </p:nvSpPr>
          <p:spPr>
            <a:xfrm>
              <a:off x="3241811" y="3919363"/>
              <a:ext cx="25137" cy="25673"/>
            </a:xfrm>
            <a:custGeom>
              <a:avLst/>
              <a:gdLst/>
              <a:ahLst/>
              <a:cxnLst/>
              <a:rect l="l" t="t" r="r" b="b"/>
              <a:pathLst>
                <a:path w="1172" h="1197" extrusionOk="0">
                  <a:moveTo>
                    <a:pt x="191" y="297"/>
                  </a:moveTo>
                  <a:cubicBezTo>
                    <a:pt x="191" y="303"/>
                    <a:pt x="189" y="308"/>
                    <a:pt x="186" y="312"/>
                  </a:cubicBezTo>
                  <a:lnTo>
                    <a:pt x="186" y="312"/>
                  </a:lnTo>
                  <a:cubicBezTo>
                    <a:pt x="188" y="307"/>
                    <a:pt x="189" y="302"/>
                    <a:pt x="191" y="297"/>
                  </a:cubicBezTo>
                  <a:close/>
                  <a:moveTo>
                    <a:pt x="636" y="0"/>
                  </a:moveTo>
                  <a:cubicBezTo>
                    <a:pt x="516" y="0"/>
                    <a:pt x="396" y="35"/>
                    <a:pt x="305" y="92"/>
                  </a:cubicBezTo>
                  <a:cubicBezTo>
                    <a:pt x="116" y="205"/>
                    <a:pt x="21" y="411"/>
                    <a:pt x="32" y="608"/>
                  </a:cubicBezTo>
                  <a:lnTo>
                    <a:pt x="32" y="608"/>
                  </a:lnTo>
                  <a:cubicBezTo>
                    <a:pt x="1" y="762"/>
                    <a:pt x="41" y="923"/>
                    <a:pt x="168" y="1050"/>
                  </a:cubicBezTo>
                  <a:cubicBezTo>
                    <a:pt x="262" y="1144"/>
                    <a:pt x="404" y="1196"/>
                    <a:pt x="542" y="1196"/>
                  </a:cubicBezTo>
                  <a:cubicBezTo>
                    <a:pt x="630" y="1196"/>
                    <a:pt x="717" y="1175"/>
                    <a:pt x="788" y="1129"/>
                  </a:cubicBezTo>
                  <a:lnTo>
                    <a:pt x="788" y="1129"/>
                  </a:lnTo>
                  <a:cubicBezTo>
                    <a:pt x="1013" y="1059"/>
                    <a:pt x="1172" y="807"/>
                    <a:pt x="1172" y="594"/>
                  </a:cubicBezTo>
                  <a:cubicBezTo>
                    <a:pt x="1158" y="468"/>
                    <a:pt x="1135" y="376"/>
                    <a:pt x="1093" y="292"/>
                  </a:cubicBezTo>
                  <a:lnTo>
                    <a:pt x="1093" y="292"/>
                  </a:lnTo>
                  <a:cubicBezTo>
                    <a:pt x="1083" y="222"/>
                    <a:pt x="1031" y="163"/>
                    <a:pt x="967" y="115"/>
                  </a:cubicBezTo>
                  <a:cubicBezTo>
                    <a:pt x="875" y="35"/>
                    <a:pt x="755" y="0"/>
                    <a:pt x="6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8" name="Google Shape;4855;p60"/>
            <p:cNvSpPr/>
            <p:nvPr/>
          </p:nvSpPr>
          <p:spPr>
            <a:xfrm>
              <a:off x="3380014" y="3950697"/>
              <a:ext cx="23528" cy="18617"/>
            </a:xfrm>
            <a:custGeom>
              <a:avLst/>
              <a:gdLst/>
              <a:ahLst/>
              <a:cxnLst/>
              <a:rect l="l" t="t" r="r" b="b"/>
              <a:pathLst>
                <a:path w="1097" h="868" extrusionOk="0">
                  <a:moveTo>
                    <a:pt x="548" y="0"/>
                  </a:moveTo>
                  <a:cubicBezTo>
                    <a:pt x="1" y="0"/>
                    <a:pt x="1" y="868"/>
                    <a:pt x="548" y="868"/>
                  </a:cubicBezTo>
                  <a:cubicBezTo>
                    <a:pt x="1096" y="868"/>
                    <a:pt x="1096" y="0"/>
                    <a:pt x="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9" name="Google Shape;4856;p60"/>
            <p:cNvSpPr/>
            <p:nvPr/>
          </p:nvSpPr>
          <p:spPr>
            <a:xfrm>
              <a:off x="3447357" y="3921014"/>
              <a:ext cx="13855" cy="10617"/>
            </a:xfrm>
            <a:custGeom>
              <a:avLst/>
              <a:gdLst/>
              <a:ahLst/>
              <a:cxnLst/>
              <a:rect l="l" t="t" r="r" b="b"/>
              <a:pathLst>
                <a:path w="646" h="495" extrusionOk="0">
                  <a:moveTo>
                    <a:pt x="266" y="1"/>
                  </a:moveTo>
                  <a:cubicBezTo>
                    <a:pt x="219" y="1"/>
                    <a:pt x="179" y="15"/>
                    <a:pt x="146" y="38"/>
                  </a:cubicBezTo>
                  <a:lnTo>
                    <a:pt x="146" y="38"/>
                  </a:lnTo>
                  <a:cubicBezTo>
                    <a:pt x="101" y="50"/>
                    <a:pt x="78" y="85"/>
                    <a:pt x="73" y="125"/>
                  </a:cubicBezTo>
                  <a:lnTo>
                    <a:pt x="73" y="125"/>
                  </a:lnTo>
                  <a:cubicBezTo>
                    <a:pt x="0" y="271"/>
                    <a:pt x="54" y="495"/>
                    <a:pt x="265" y="495"/>
                  </a:cubicBezTo>
                  <a:cubicBezTo>
                    <a:pt x="271" y="495"/>
                    <a:pt x="278" y="494"/>
                    <a:pt x="284" y="494"/>
                  </a:cubicBezTo>
                  <a:lnTo>
                    <a:pt x="330" y="494"/>
                  </a:lnTo>
                  <a:cubicBezTo>
                    <a:pt x="607" y="473"/>
                    <a:pt x="645" y="75"/>
                    <a:pt x="390" y="21"/>
                  </a:cubicBezTo>
                  <a:lnTo>
                    <a:pt x="390" y="21"/>
                  </a:lnTo>
                  <a:cubicBezTo>
                    <a:pt x="393" y="19"/>
                    <a:pt x="396" y="17"/>
                    <a:pt x="399" y="15"/>
                  </a:cubicBezTo>
                  <a:lnTo>
                    <a:pt x="353" y="15"/>
                  </a:lnTo>
                  <a:cubicBezTo>
                    <a:pt x="322" y="5"/>
                    <a:pt x="293" y="1"/>
                    <a:pt x="2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0" name="Google Shape;4857;p60"/>
            <p:cNvSpPr/>
            <p:nvPr/>
          </p:nvSpPr>
          <p:spPr>
            <a:xfrm>
              <a:off x="3244899" y="3853285"/>
              <a:ext cx="24515" cy="19110"/>
            </a:xfrm>
            <a:custGeom>
              <a:avLst/>
              <a:gdLst/>
              <a:ahLst/>
              <a:cxnLst/>
              <a:rect l="l" t="t" r="r" b="b"/>
              <a:pathLst>
                <a:path w="1143" h="891" extrusionOk="0">
                  <a:moveTo>
                    <a:pt x="571" y="0"/>
                  </a:moveTo>
                  <a:cubicBezTo>
                    <a:pt x="1" y="0"/>
                    <a:pt x="1" y="890"/>
                    <a:pt x="571" y="890"/>
                  </a:cubicBezTo>
                  <a:cubicBezTo>
                    <a:pt x="1142" y="890"/>
                    <a:pt x="1142" y="0"/>
                    <a:pt x="5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1" name="Google Shape;4858;p60"/>
            <p:cNvSpPr/>
            <p:nvPr/>
          </p:nvSpPr>
          <p:spPr>
            <a:xfrm>
              <a:off x="3105387" y="3760849"/>
              <a:ext cx="14220" cy="14520"/>
            </a:xfrm>
            <a:custGeom>
              <a:avLst/>
              <a:gdLst/>
              <a:ahLst/>
              <a:cxnLst/>
              <a:rect l="l" t="t" r="r" b="b"/>
              <a:pathLst>
                <a:path w="663" h="677" extrusionOk="0">
                  <a:moveTo>
                    <a:pt x="499" y="1"/>
                  </a:moveTo>
                  <a:cubicBezTo>
                    <a:pt x="476" y="1"/>
                    <a:pt x="453" y="6"/>
                    <a:pt x="434" y="19"/>
                  </a:cubicBezTo>
                  <a:cubicBezTo>
                    <a:pt x="366" y="65"/>
                    <a:pt x="275" y="87"/>
                    <a:pt x="206" y="156"/>
                  </a:cubicBezTo>
                  <a:cubicBezTo>
                    <a:pt x="23" y="270"/>
                    <a:pt x="1" y="521"/>
                    <a:pt x="206" y="635"/>
                  </a:cubicBezTo>
                  <a:cubicBezTo>
                    <a:pt x="252" y="664"/>
                    <a:pt x="302" y="677"/>
                    <a:pt x="351" y="677"/>
                  </a:cubicBezTo>
                  <a:cubicBezTo>
                    <a:pt x="499" y="677"/>
                    <a:pt x="640" y="561"/>
                    <a:pt x="640" y="407"/>
                  </a:cubicBezTo>
                  <a:cubicBezTo>
                    <a:pt x="640" y="293"/>
                    <a:pt x="663" y="201"/>
                    <a:pt x="640" y="87"/>
                  </a:cubicBezTo>
                  <a:cubicBezTo>
                    <a:pt x="623" y="38"/>
                    <a:pt x="559" y="1"/>
                    <a:pt x="4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2" name="Google Shape;4859;p60"/>
            <p:cNvSpPr/>
            <p:nvPr/>
          </p:nvSpPr>
          <p:spPr>
            <a:xfrm>
              <a:off x="3359618" y="3661378"/>
              <a:ext cx="16858" cy="15936"/>
            </a:xfrm>
            <a:custGeom>
              <a:avLst/>
              <a:gdLst/>
              <a:ahLst/>
              <a:cxnLst/>
              <a:rect l="l" t="t" r="r" b="b"/>
              <a:pathLst>
                <a:path w="786" h="743" extrusionOk="0">
                  <a:moveTo>
                    <a:pt x="404" y="1"/>
                  </a:moveTo>
                  <a:cubicBezTo>
                    <a:pt x="98" y="1"/>
                    <a:pt x="0" y="336"/>
                    <a:pt x="150" y="526"/>
                  </a:cubicBezTo>
                  <a:lnTo>
                    <a:pt x="150" y="526"/>
                  </a:lnTo>
                  <a:cubicBezTo>
                    <a:pt x="153" y="544"/>
                    <a:pt x="153" y="560"/>
                    <a:pt x="153" y="571"/>
                  </a:cubicBezTo>
                  <a:cubicBezTo>
                    <a:pt x="187" y="685"/>
                    <a:pt x="290" y="742"/>
                    <a:pt x="392" y="742"/>
                  </a:cubicBezTo>
                  <a:cubicBezTo>
                    <a:pt x="495" y="742"/>
                    <a:pt x="598" y="685"/>
                    <a:pt x="632" y="571"/>
                  </a:cubicBezTo>
                  <a:cubicBezTo>
                    <a:pt x="632" y="560"/>
                    <a:pt x="632" y="544"/>
                    <a:pt x="635" y="526"/>
                  </a:cubicBezTo>
                  <a:lnTo>
                    <a:pt x="635" y="526"/>
                  </a:lnTo>
                  <a:cubicBezTo>
                    <a:pt x="785" y="336"/>
                    <a:pt x="690" y="1"/>
                    <a:pt x="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3" name="Google Shape;4860;p60"/>
            <p:cNvSpPr/>
            <p:nvPr/>
          </p:nvSpPr>
          <p:spPr>
            <a:xfrm>
              <a:off x="3428977" y="3753235"/>
              <a:ext cx="12182" cy="11775"/>
            </a:xfrm>
            <a:custGeom>
              <a:avLst/>
              <a:gdLst/>
              <a:ahLst/>
              <a:cxnLst/>
              <a:rect l="l" t="t" r="r" b="b"/>
              <a:pathLst>
                <a:path w="568" h="549" extrusionOk="0">
                  <a:moveTo>
                    <a:pt x="387" y="0"/>
                  </a:moveTo>
                  <a:cubicBezTo>
                    <a:pt x="370" y="0"/>
                    <a:pt x="354" y="3"/>
                    <a:pt x="343" y="9"/>
                  </a:cubicBezTo>
                  <a:cubicBezTo>
                    <a:pt x="274" y="31"/>
                    <a:pt x="228" y="54"/>
                    <a:pt x="183" y="100"/>
                  </a:cubicBezTo>
                  <a:cubicBezTo>
                    <a:pt x="0" y="191"/>
                    <a:pt x="46" y="442"/>
                    <a:pt x="206" y="534"/>
                  </a:cubicBezTo>
                  <a:cubicBezTo>
                    <a:pt x="236" y="544"/>
                    <a:pt x="265" y="548"/>
                    <a:pt x="293" y="548"/>
                  </a:cubicBezTo>
                  <a:cubicBezTo>
                    <a:pt x="454" y="548"/>
                    <a:pt x="567" y="393"/>
                    <a:pt x="548" y="237"/>
                  </a:cubicBezTo>
                  <a:cubicBezTo>
                    <a:pt x="525" y="191"/>
                    <a:pt x="525" y="123"/>
                    <a:pt x="502" y="77"/>
                  </a:cubicBezTo>
                  <a:cubicBezTo>
                    <a:pt x="502" y="26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4" name="Google Shape;4861;p60"/>
            <p:cNvSpPr/>
            <p:nvPr/>
          </p:nvSpPr>
          <p:spPr>
            <a:xfrm>
              <a:off x="3419176" y="3589402"/>
              <a:ext cx="16386" cy="13341"/>
            </a:xfrm>
            <a:custGeom>
              <a:avLst/>
              <a:gdLst/>
              <a:ahLst/>
              <a:cxnLst/>
              <a:rect l="l" t="t" r="r" b="b"/>
              <a:pathLst>
                <a:path w="764" h="622" extrusionOk="0">
                  <a:moveTo>
                    <a:pt x="412" y="1"/>
                  </a:moveTo>
                  <a:cubicBezTo>
                    <a:pt x="347" y="1"/>
                    <a:pt x="283" y="22"/>
                    <a:pt x="229" y="70"/>
                  </a:cubicBezTo>
                  <a:cubicBezTo>
                    <a:pt x="1" y="252"/>
                    <a:pt x="138" y="572"/>
                    <a:pt x="412" y="595"/>
                  </a:cubicBezTo>
                  <a:cubicBezTo>
                    <a:pt x="464" y="608"/>
                    <a:pt x="502" y="621"/>
                    <a:pt x="546" y="621"/>
                  </a:cubicBezTo>
                  <a:cubicBezTo>
                    <a:pt x="578" y="621"/>
                    <a:pt x="614" y="614"/>
                    <a:pt x="663" y="595"/>
                  </a:cubicBezTo>
                  <a:cubicBezTo>
                    <a:pt x="708" y="549"/>
                    <a:pt x="754" y="481"/>
                    <a:pt x="731" y="412"/>
                  </a:cubicBezTo>
                  <a:cubicBezTo>
                    <a:pt x="725" y="395"/>
                    <a:pt x="720" y="381"/>
                    <a:pt x="714" y="368"/>
                  </a:cubicBezTo>
                  <a:lnTo>
                    <a:pt x="714" y="368"/>
                  </a:lnTo>
                  <a:cubicBezTo>
                    <a:pt x="764" y="159"/>
                    <a:pt x="588" y="1"/>
                    <a:pt x="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5" name="Google Shape;4862;p60"/>
            <p:cNvSpPr/>
            <p:nvPr/>
          </p:nvSpPr>
          <p:spPr>
            <a:xfrm>
              <a:off x="3476460" y="3685356"/>
              <a:ext cx="13233" cy="9823"/>
            </a:xfrm>
            <a:custGeom>
              <a:avLst/>
              <a:gdLst/>
              <a:ahLst/>
              <a:cxnLst/>
              <a:rect l="l" t="t" r="r" b="b"/>
              <a:pathLst>
                <a:path w="617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617" y="457"/>
                    <a:pt x="617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6" name="Google Shape;4863;p60"/>
            <p:cNvSpPr/>
            <p:nvPr/>
          </p:nvSpPr>
          <p:spPr>
            <a:xfrm>
              <a:off x="3482809" y="3606152"/>
              <a:ext cx="11861" cy="10274"/>
            </a:xfrm>
            <a:custGeom>
              <a:avLst/>
              <a:gdLst/>
              <a:ahLst/>
              <a:cxnLst/>
              <a:rect l="l" t="t" r="r" b="b"/>
              <a:pathLst>
                <a:path w="553" h="479" extrusionOk="0">
                  <a:moveTo>
                    <a:pt x="260" y="1"/>
                  </a:moveTo>
                  <a:cubicBezTo>
                    <a:pt x="202" y="1"/>
                    <a:pt x="143" y="20"/>
                    <a:pt x="92" y="65"/>
                  </a:cubicBezTo>
                  <a:cubicBezTo>
                    <a:pt x="92" y="65"/>
                    <a:pt x="92" y="88"/>
                    <a:pt x="92" y="88"/>
                  </a:cubicBezTo>
                  <a:cubicBezTo>
                    <a:pt x="47" y="133"/>
                    <a:pt x="1" y="225"/>
                    <a:pt x="24" y="293"/>
                  </a:cubicBezTo>
                  <a:cubicBezTo>
                    <a:pt x="24" y="293"/>
                    <a:pt x="47" y="293"/>
                    <a:pt x="47" y="316"/>
                  </a:cubicBezTo>
                  <a:cubicBezTo>
                    <a:pt x="82" y="421"/>
                    <a:pt x="183" y="479"/>
                    <a:pt x="283" y="479"/>
                  </a:cubicBezTo>
                  <a:cubicBezTo>
                    <a:pt x="377" y="479"/>
                    <a:pt x="470" y="427"/>
                    <a:pt x="503" y="316"/>
                  </a:cubicBezTo>
                  <a:cubicBezTo>
                    <a:pt x="553" y="134"/>
                    <a:pt x="411" y="1"/>
                    <a:pt x="2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7" name="Google Shape;4864;p60"/>
            <p:cNvSpPr/>
            <p:nvPr/>
          </p:nvSpPr>
          <p:spPr>
            <a:xfrm>
              <a:off x="3409160" y="3657689"/>
              <a:ext cx="18359" cy="11282"/>
            </a:xfrm>
            <a:custGeom>
              <a:avLst/>
              <a:gdLst/>
              <a:ahLst/>
              <a:cxnLst/>
              <a:rect l="l" t="t" r="r" b="b"/>
              <a:pathLst>
                <a:path w="856" h="526" extrusionOk="0">
                  <a:moveTo>
                    <a:pt x="461" y="1"/>
                  </a:moveTo>
                  <a:cubicBezTo>
                    <a:pt x="409" y="1"/>
                    <a:pt x="357" y="6"/>
                    <a:pt x="308" y="13"/>
                  </a:cubicBezTo>
                  <a:cubicBezTo>
                    <a:pt x="1" y="51"/>
                    <a:pt x="130" y="526"/>
                    <a:pt x="369" y="526"/>
                  </a:cubicBezTo>
                  <a:cubicBezTo>
                    <a:pt x="414" y="526"/>
                    <a:pt x="463" y="509"/>
                    <a:pt x="513" y="469"/>
                  </a:cubicBezTo>
                  <a:cubicBezTo>
                    <a:pt x="582" y="424"/>
                    <a:pt x="673" y="401"/>
                    <a:pt x="742" y="355"/>
                  </a:cubicBezTo>
                  <a:cubicBezTo>
                    <a:pt x="833" y="309"/>
                    <a:pt x="856" y="173"/>
                    <a:pt x="787" y="104"/>
                  </a:cubicBezTo>
                  <a:cubicBezTo>
                    <a:pt x="693" y="25"/>
                    <a:pt x="576" y="1"/>
                    <a:pt x="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8" name="Google Shape;4865;p60"/>
            <p:cNvSpPr/>
            <p:nvPr/>
          </p:nvSpPr>
          <p:spPr>
            <a:xfrm>
              <a:off x="3522464" y="3723445"/>
              <a:ext cx="9652" cy="5040"/>
            </a:xfrm>
            <a:custGeom>
              <a:avLst/>
              <a:gdLst/>
              <a:ahLst/>
              <a:cxnLst/>
              <a:rect l="l" t="t" r="r" b="b"/>
              <a:pathLst>
                <a:path w="450" h="235" extrusionOk="0">
                  <a:moveTo>
                    <a:pt x="293" y="1"/>
                  </a:moveTo>
                  <a:cubicBezTo>
                    <a:pt x="280" y="1"/>
                    <a:pt x="267" y="2"/>
                    <a:pt x="252" y="5"/>
                  </a:cubicBezTo>
                  <a:cubicBezTo>
                    <a:pt x="183" y="5"/>
                    <a:pt x="138" y="28"/>
                    <a:pt x="92" y="51"/>
                  </a:cubicBezTo>
                  <a:cubicBezTo>
                    <a:pt x="1" y="74"/>
                    <a:pt x="1" y="165"/>
                    <a:pt x="92" y="188"/>
                  </a:cubicBezTo>
                  <a:cubicBezTo>
                    <a:pt x="138" y="211"/>
                    <a:pt x="183" y="234"/>
                    <a:pt x="252" y="234"/>
                  </a:cubicBezTo>
                  <a:cubicBezTo>
                    <a:pt x="260" y="234"/>
                    <a:pt x="267" y="235"/>
                    <a:pt x="274" y="235"/>
                  </a:cubicBezTo>
                  <a:cubicBezTo>
                    <a:pt x="443" y="235"/>
                    <a:pt x="450" y="1"/>
                    <a:pt x="2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9" name="Google Shape;4866;p60"/>
            <p:cNvSpPr/>
            <p:nvPr/>
          </p:nvSpPr>
          <p:spPr>
            <a:xfrm>
              <a:off x="3210648" y="3663544"/>
              <a:ext cx="25866" cy="19946"/>
            </a:xfrm>
            <a:custGeom>
              <a:avLst/>
              <a:gdLst/>
              <a:ahLst/>
              <a:cxnLst/>
              <a:rect l="l" t="t" r="r" b="b"/>
              <a:pathLst>
                <a:path w="1206" h="930" extrusionOk="0">
                  <a:moveTo>
                    <a:pt x="870" y="1"/>
                  </a:moveTo>
                  <a:cubicBezTo>
                    <a:pt x="818" y="1"/>
                    <a:pt x="765" y="13"/>
                    <a:pt x="719" y="38"/>
                  </a:cubicBezTo>
                  <a:lnTo>
                    <a:pt x="719" y="38"/>
                  </a:lnTo>
                  <a:cubicBezTo>
                    <a:pt x="712" y="37"/>
                    <a:pt x="705" y="37"/>
                    <a:pt x="698" y="37"/>
                  </a:cubicBezTo>
                  <a:cubicBezTo>
                    <a:pt x="553" y="37"/>
                    <a:pt x="401" y="107"/>
                    <a:pt x="297" y="196"/>
                  </a:cubicBezTo>
                  <a:cubicBezTo>
                    <a:pt x="0" y="470"/>
                    <a:pt x="251" y="904"/>
                    <a:pt x="594" y="927"/>
                  </a:cubicBezTo>
                  <a:cubicBezTo>
                    <a:pt x="608" y="928"/>
                    <a:pt x="622" y="929"/>
                    <a:pt x="637" y="929"/>
                  </a:cubicBezTo>
                  <a:cubicBezTo>
                    <a:pt x="930" y="929"/>
                    <a:pt x="1205" y="567"/>
                    <a:pt x="1092" y="294"/>
                  </a:cubicBezTo>
                  <a:lnTo>
                    <a:pt x="1092" y="294"/>
                  </a:lnTo>
                  <a:cubicBezTo>
                    <a:pt x="1093" y="292"/>
                    <a:pt x="1095" y="290"/>
                    <a:pt x="1096" y="288"/>
                  </a:cubicBezTo>
                  <a:cubicBezTo>
                    <a:pt x="1176" y="110"/>
                    <a:pt x="1029" y="1"/>
                    <a:pt x="8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0" name="Google Shape;4867;p60"/>
            <p:cNvSpPr/>
            <p:nvPr/>
          </p:nvSpPr>
          <p:spPr>
            <a:xfrm>
              <a:off x="3263901" y="3603815"/>
              <a:ext cx="23121" cy="20139"/>
            </a:xfrm>
            <a:custGeom>
              <a:avLst/>
              <a:gdLst/>
              <a:ahLst/>
              <a:cxnLst/>
              <a:rect l="l" t="t" r="r" b="b"/>
              <a:pathLst>
                <a:path w="1078" h="939" extrusionOk="0">
                  <a:moveTo>
                    <a:pt x="570" y="0"/>
                  </a:moveTo>
                  <a:cubicBezTo>
                    <a:pt x="224" y="0"/>
                    <a:pt x="1" y="347"/>
                    <a:pt x="165" y="676"/>
                  </a:cubicBezTo>
                  <a:cubicBezTo>
                    <a:pt x="165" y="699"/>
                    <a:pt x="165" y="699"/>
                    <a:pt x="188" y="699"/>
                  </a:cubicBezTo>
                  <a:cubicBezTo>
                    <a:pt x="263" y="850"/>
                    <a:pt x="449" y="939"/>
                    <a:pt x="614" y="939"/>
                  </a:cubicBezTo>
                  <a:cubicBezTo>
                    <a:pt x="648" y="939"/>
                    <a:pt x="681" y="935"/>
                    <a:pt x="713" y="927"/>
                  </a:cubicBezTo>
                  <a:lnTo>
                    <a:pt x="735" y="927"/>
                  </a:lnTo>
                  <a:cubicBezTo>
                    <a:pt x="827" y="927"/>
                    <a:pt x="895" y="904"/>
                    <a:pt x="964" y="836"/>
                  </a:cubicBezTo>
                  <a:cubicBezTo>
                    <a:pt x="1032" y="767"/>
                    <a:pt x="1055" y="699"/>
                    <a:pt x="1055" y="607"/>
                  </a:cubicBezTo>
                  <a:cubicBezTo>
                    <a:pt x="1055" y="592"/>
                    <a:pt x="1044" y="555"/>
                    <a:pt x="1045" y="555"/>
                  </a:cubicBezTo>
                  <a:lnTo>
                    <a:pt x="1045" y="555"/>
                  </a:lnTo>
                  <a:cubicBezTo>
                    <a:pt x="1045" y="555"/>
                    <a:pt x="1048" y="563"/>
                    <a:pt x="1055" y="585"/>
                  </a:cubicBezTo>
                  <a:cubicBezTo>
                    <a:pt x="1055" y="553"/>
                    <a:pt x="1055" y="485"/>
                    <a:pt x="1055" y="470"/>
                  </a:cubicBezTo>
                  <a:cubicBezTo>
                    <a:pt x="1078" y="265"/>
                    <a:pt x="895" y="60"/>
                    <a:pt x="713" y="14"/>
                  </a:cubicBezTo>
                  <a:lnTo>
                    <a:pt x="690" y="14"/>
                  </a:lnTo>
                  <a:cubicBezTo>
                    <a:pt x="649" y="5"/>
                    <a:pt x="608" y="0"/>
                    <a:pt x="5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1" name="Google Shape;4868;p60"/>
            <p:cNvSpPr/>
            <p:nvPr/>
          </p:nvSpPr>
          <p:spPr>
            <a:xfrm>
              <a:off x="3297765" y="3679715"/>
              <a:ext cx="24279" cy="18896"/>
            </a:xfrm>
            <a:custGeom>
              <a:avLst/>
              <a:gdLst/>
              <a:ahLst/>
              <a:cxnLst/>
              <a:rect l="l" t="t" r="r" b="b"/>
              <a:pathLst>
                <a:path w="1132" h="881" extrusionOk="0">
                  <a:moveTo>
                    <a:pt x="161" y="469"/>
                  </a:moveTo>
                  <a:cubicBezTo>
                    <a:pt x="161" y="476"/>
                    <a:pt x="161" y="483"/>
                    <a:pt x="160" y="489"/>
                  </a:cubicBezTo>
                  <a:lnTo>
                    <a:pt x="160" y="489"/>
                  </a:lnTo>
                  <a:cubicBezTo>
                    <a:pt x="161" y="482"/>
                    <a:pt x="161" y="476"/>
                    <a:pt x="161" y="469"/>
                  </a:cubicBezTo>
                  <a:close/>
                  <a:moveTo>
                    <a:pt x="622" y="1"/>
                  </a:moveTo>
                  <a:cubicBezTo>
                    <a:pt x="381" y="1"/>
                    <a:pt x="134" y="203"/>
                    <a:pt x="164" y="442"/>
                  </a:cubicBezTo>
                  <a:lnTo>
                    <a:pt x="164" y="442"/>
                  </a:lnTo>
                  <a:cubicBezTo>
                    <a:pt x="154" y="466"/>
                    <a:pt x="146" y="490"/>
                    <a:pt x="141" y="515"/>
                  </a:cubicBezTo>
                  <a:lnTo>
                    <a:pt x="141" y="515"/>
                  </a:lnTo>
                  <a:cubicBezTo>
                    <a:pt x="140" y="515"/>
                    <a:pt x="139" y="515"/>
                    <a:pt x="138" y="515"/>
                  </a:cubicBezTo>
                  <a:cubicBezTo>
                    <a:pt x="1" y="606"/>
                    <a:pt x="24" y="812"/>
                    <a:pt x="184" y="857"/>
                  </a:cubicBezTo>
                  <a:cubicBezTo>
                    <a:pt x="229" y="857"/>
                    <a:pt x="252" y="880"/>
                    <a:pt x="298" y="880"/>
                  </a:cubicBezTo>
                  <a:cubicBezTo>
                    <a:pt x="321" y="857"/>
                    <a:pt x="480" y="857"/>
                    <a:pt x="343" y="857"/>
                  </a:cubicBezTo>
                  <a:cubicBezTo>
                    <a:pt x="421" y="857"/>
                    <a:pt x="484" y="843"/>
                    <a:pt x="545" y="818"/>
                  </a:cubicBezTo>
                  <a:lnTo>
                    <a:pt x="545" y="818"/>
                  </a:lnTo>
                  <a:cubicBezTo>
                    <a:pt x="552" y="818"/>
                    <a:pt x="558" y="818"/>
                    <a:pt x="565" y="818"/>
                  </a:cubicBezTo>
                  <a:cubicBezTo>
                    <a:pt x="851" y="818"/>
                    <a:pt x="1131" y="487"/>
                    <a:pt x="960" y="195"/>
                  </a:cubicBezTo>
                  <a:cubicBezTo>
                    <a:pt x="877" y="58"/>
                    <a:pt x="750" y="1"/>
                    <a:pt x="6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2" name="Google Shape;4869;p60"/>
            <p:cNvSpPr/>
            <p:nvPr/>
          </p:nvSpPr>
          <p:spPr>
            <a:xfrm>
              <a:off x="3147488" y="3801383"/>
              <a:ext cx="32343" cy="31357"/>
            </a:xfrm>
            <a:custGeom>
              <a:avLst/>
              <a:gdLst/>
              <a:ahLst/>
              <a:cxnLst/>
              <a:rect l="l" t="t" r="r" b="b"/>
              <a:pathLst>
                <a:path w="1508" h="1462" extrusionOk="0">
                  <a:moveTo>
                    <a:pt x="754" y="1"/>
                  </a:moveTo>
                  <a:cubicBezTo>
                    <a:pt x="366" y="1"/>
                    <a:pt x="1" y="343"/>
                    <a:pt x="23" y="731"/>
                  </a:cubicBezTo>
                  <a:cubicBezTo>
                    <a:pt x="46" y="1142"/>
                    <a:pt x="343" y="1461"/>
                    <a:pt x="754" y="1461"/>
                  </a:cubicBezTo>
                  <a:cubicBezTo>
                    <a:pt x="1142" y="1461"/>
                    <a:pt x="1507" y="1142"/>
                    <a:pt x="1484" y="731"/>
                  </a:cubicBezTo>
                  <a:cubicBezTo>
                    <a:pt x="1484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3" name="Google Shape;4870;p60"/>
            <p:cNvSpPr/>
            <p:nvPr/>
          </p:nvSpPr>
          <p:spPr>
            <a:xfrm>
              <a:off x="3108819" y="3716239"/>
              <a:ext cx="21555" cy="12804"/>
            </a:xfrm>
            <a:custGeom>
              <a:avLst/>
              <a:gdLst/>
              <a:ahLst/>
              <a:cxnLst/>
              <a:rect l="l" t="t" r="r" b="b"/>
              <a:pathLst>
                <a:path w="1005" h="597" extrusionOk="0">
                  <a:moveTo>
                    <a:pt x="271" y="1"/>
                  </a:moveTo>
                  <a:cubicBezTo>
                    <a:pt x="130" y="1"/>
                    <a:pt x="0" y="107"/>
                    <a:pt x="0" y="273"/>
                  </a:cubicBezTo>
                  <a:cubicBezTo>
                    <a:pt x="0" y="444"/>
                    <a:pt x="139" y="552"/>
                    <a:pt x="285" y="552"/>
                  </a:cubicBezTo>
                  <a:cubicBezTo>
                    <a:pt x="323" y="552"/>
                    <a:pt x="362" y="545"/>
                    <a:pt x="399" y="529"/>
                  </a:cubicBezTo>
                  <a:lnTo>
                    <a:pt x="399" y="529"/>
                  </a:lnTo>
                  <a:cubicBezTo>
                    <a:pt x="530" y="546"/>
                    <a:pt x="653" y="596"/>
                    <a:pt x="785" y="596"/>
                  </a:cubicBezTo>
                  <a:cubicBezTo>
                    <a:pt x="805" y="596"/>
                    <a:pt x="825" y="595"/>
                    <a:pt x="845" y="592"/>
                  </a:cubicBezTo>
                  <a:cubicBezTo>
                    <a:pt x="1005" y="570"/>
                    <a:pt x="959" y="319"/>
                    <a:pt x="799" y="319"/>
                  </a:cubicBezTo>
                  <a:cubicBezTo>
                    <a:pt x="731" y="296"/>
                    <a:pt x="685" y="227"/>
                    <a:pt x="640" y="182"/>
                  </a:cubicBezTo>
                  <a:cubicBezTo>
                    <a:pt x="594" y="159"/>
                    <a:pt x="571" y="136"/>
                    <a:pt x="525" y="113"/>
                  </a:cubicBezTo>
                  <a:cubicBezTo>
                    <a:pt x="510" y="98"/>
                    <a:pt x="452" y="50"/>
                    <a:pt x="446" y="50"/>
                  </a:cubicBezTo>
                  <a:cubicBezTo>
                    <a:pt x="442" y="50"/>
                    <a:pt x="450" y="61"/>
                    <a:pt x="480" y="90"/>
                  </a:cubicBezTo>
                  <a:cubicBezTo>
                    <a:pt x="418" y="28"/>
                    <a:pt x="343" y="1"/>
                    <a:pt x="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4" name="Google Shape;4871;p60"/>
            <p:cNvSpPr/>
            <p:nvPr/>
          </p:nvSpPr>
          <p:spPr>
            <a:xfrm>
              <a:off x="3250775" y="3762157"/>
              <a:ext cx="21577" cy="14992"/>
            </a:xfrm>
            <a:custGeom>
              <a:avLst/>
              <a:gdLst/>
              <a:ahLst/>
              <a:cxnLst/>
              <a:rect l="l" t="t" r="r" b="b"/>
              <a:pathLst>
                <a:path w="1006" h="699" extrusionOk="0">
                  <a:moveTo>
                    <a:pt x="554" y="1"/>
                  </a:moveTo>
                  <a:cubicBezTo>
                    <a:pt x="440" y="1"/>
                    <a:pt x="330" y="52"/>
                    <a:pt x="275" y="163"/>
                  </a:cubicBezTo>
                  <a:cubicBezTo>
                    <a:pt x="229" y="255"/>
                    <a:pt x="206" y="346"/>
                    <a:pt x="115" y="392"/>
                  </a:cubicBezTo>
                  <a:cubicBezTo>
                    <a:pt x="1" y="460"/>
                    <a:pt x="1" y="665"/>
                    <a:pt x="161" y="688"/>
                  </a:cubicBezTo>
                  <a:cubicBezTo>
                    <a:pt x="206" y="696"/>
                    <a:pt x="252" y="698"/>
                    <a:pt x="297" y="698"/>
                  </a:cubicBezTo>
                  <a:cubicBezTo>
                    <a:pt x="389" y="698"/>
                    <a:pt x="480" y="688"/>
                    <a:pt x="571" y="688"/>
                  </a:cubicBezTo>
                  <a:cubicBezTo>
                    <a:pt x="822" y="688"/>
                    <a:pt x="1005" y="392"/>
                    <a:pt x="868" y="163"/>
                  </a:cubicBezTo>
                  <a:cubicBezTo>
                    <a:pt x="798" y="58"/>
                    <a:pt x="673" y="1"/>
                    <a:pt x="5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5" name="Google Shape;4872;p60"/>
            <p:cNvSpPr/>
            <p:nvPr/>
          </p:nvSpPr>
          <p:spPr>
            <a:xfrm>
              <a:off x="3033433" y="3896758"/>
              <a:ext cx="21555" cy="19282"/>
            </a:xfrm>
            <a:custGeom>
              <a:avLst/>
              <a:gdLst/>
              <a:ahLst/>
              <a:cxnLst/>
              <a:rect l="l" t="t" r="r" b="b"/>
              <a:pathLst>
                <a:path w="1005" h="899" extrusionOk="0">
                  <a:moveTo>
                    <a:pt x="418" y="1"/>
                  </a:moveTo>
                  <a:cubicBezTo>
                    <a:pt x="194" y="1"/>
                    <a:pt x="0" y="231"/>
                    <a:pt x="0" y="461"/>
                  </a:cubicBezTo>
                  <a:cubicBezTo>
                    <a:pt x="0" y="672"/>
                    <a:pt x="193" y="898"/>
                    <a:pt x="417" y="898"/>
                  </a:cubicBezTo>
                  <a:cubicBezTo>
                    <a:pt x="460" y="898"/>
                    <a:pt x="504" y="890"/>
                    <a:pt x="548" y="872"/>
                  </a:cubicBezTo>
                  <a:cubicBezTo>
                    <a:pt x="571" y="872"/>
                    <a:pt x="594" y="872"/>
                    <a:pt x="617" y="849"/>
                  </a:cubicBezTo>
                  <a:cubicBezTo>
                    <a:pt x="1005" y="689"/>
                    <a:pt x="1005" y="210"/>
                    <a:pt x="617" y="50"/>
                  </a:cubicBezTo>
                  <a:cubicBezTo>
                    <a:pt x="594" y="27"/>
                    <a:pt x="571" y="27"/>
                    <a:pt x="548" y="27"/>
                  </a:cubicBezTo>
                  <a:cubicBezTo>
                    <a:pt x="504" y="9"/>
                    <a:pt x="461" y="1"/>
                    <a:pt x="4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6" name="Google Shape;4873;p60"/>
            <p:cNvSpPr/>
            <p:nvPr/>
          </p:nvSpPr>
          <p:spPr>
            <a:xfrm>
              <a:off x="3143863" y="3929786"/>
              <a:ext cx="25673" cy="20333"/>
            </a:xfrm>
            <a:custGeom>
              <a:avLst/>
              <a:gdLst/>
              <a:ahLst/>
              <a:cxnLst/>
              <a:rect l="l" t="t" r="r" b="b"/>
              <a:pathLst>
                <a:path w="1197" h="948" extrusionOk="0">
                  <a:moveTo>
                    <a:pt x="568" y="1"/>
                  </a:moveTo>
                  <a:cubicBezTo>
                    <a:pt x="255" y="1"/>
                    <a:pt x="0" y="288"/>
                    <a:pt x="101" y="610"/>
                  </a:cubicBezTo>
                  <a:cubicBezTo>
                    <a:pt x="157" y="835"/>
                    <a:pt x="343" y="947"/>
                    <a:pt x="542" y="947"/>
                  </a:cubicBezTo>
                  <a:cubicBezTo>
                    <a:pt x="666" y="947"/>
                    <a:pt x="795" y="903"/>
                    <a:pt x="900" y="815"/>
                  </a:cubicBezTo>
                  <a:lnTo>
                    <a:pt x="923" y="793"/>
                  </a:lnTo>
                  <a:cubicBezTo>
                    <a:pt x="1197" y="587"/>
                    <a:pt x="1037" y="108"/>
                    <a:pt x="717" y="17"/>
                  </a:cubicBezTo>
                  <a:lnTo>
                    <a:pt x="695" y="17"/>
                  </a:lnTo>
                  <a:cubicBezTo>
                    <a:pt x="652" y="6"/>
                    <a:pt x="609" y="1"/>
                    <a:pt x="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7" name="Google Shape;4874;p60"/>
            <p:cNvSpPr/>
            <p:nvPr/>
          </p:nvSpPr>
          <p:spPr>
            <a:xfrm>
              <a:off x="3238679" y="4003349"/>
              <a:ext cx="6735" cy="2681"/>
            </a:xfrm>
            <a:custGeom>
              <a:avLst/>
              <a:gdLst/>
              <a:ahLst/>
              <a:cxnLst/>
              <a:rect l="l" t="t" r="r" b="b"/>
              <a:pathLst>
                <a:path w="314" h="125" extrusionOk="0">
                  <a:moveTo>
                    <a:pt x="13" y="1"/>
                  </a:moveTo>
                  <a:cubicBezTo>
                    <a:pt x="8" y="1"/>
                    <a:pt x="1" y="17"/>
                    <a:pt x="17" y="33"/>
                  </a:cubicBezTo>
                  <a:lnTo>
                    <a:pt x="291" y="125"/>
                  </a:lnTo>
                  <a:cubicBezTo>
                    <a:pt x="314" y="125"/>
                    <a:pt x="314" y="102"/>
                    <a:pt x="291" y="102"/>
                  </a:cubicBezTo>
                  <a:lnTo>
                    <a:pt x="17" y="10"/>
                  </a:lnTo>
                  <a:cubicBezTo>
                    <a:pt x="17" y="4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8" name="Google Shape;4875;p60"/>
            <p:cNvSpPr/>
            <p:nvPr/>
          </p:nvSpPr>
          <p:spPr>
            <a:xfrm>
              <a:off x="2960986" y="4004057"/>
              <a:ext cx="27925" cy="27432"/>
            </a:xfrm>
            <a:custGeom>
              <a:avLst/>
              <a:gdLst/>
              <a:ahLst/>
              <a:cxnLst/>
              <a:rect l="l" t="t" r="r" b="b"/>
              <a:pathLst>
                <a:path w="1302" h="1279" extrusionOk="0">
                  <a:moveTo>
                    <a:pt x="639" y="0"/>
                  </a:moveTo>
                  <a:cubicBezTo>
                    <a:pt x="320" y="0"/>
                    <a:pt x="0" y="297"/>
                    <a:pt x="0" y="639"/>
                  </a:cubicBezTo>
                  <a:cubicBezTo>
                    <a:pt x="23" y="982"/>
                    <a:pt x="297" y="1278"/>
                    <a:pt x="639" y="1278"/>
                  </a:cubicBezTo>
                  <a:cubicBezTo>
                    <a:pt x="982" y="1278"/>
                    <a:pt x="1301" y="982"/>
                    <a:pt x="1278" y="639"/>
                  </a:cubicBezTo>
                  <a:cubicBezTo>
                    <a:pt x="1278" y="274"/>
                    <a:pt x="1005" y="0"/>
                    <a:pt x="6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9" name="Google Shape;4876;p60"/>
            <p:cNvSpPr/>
            <p:nvPr/>
          </p:nvSpPr>
          <p:spPr>
            <a:xfrm>
              <a:off x="3091683" y="3858175"/>
              <a:ext cx="17158" cy="17887"/>
            </a:xfrm>
            <a:custGeom>
              <a:avLst/>
              <a:gdLst/>
              <a:ahLst/>
              <a:cxnLst/>
              <a:rect l="l" t="t" r="r" b="b"/>
              <a:pathLst>
                <a:path w="800" h="834" extrusionOk="0">
                  <a:moveTo>
                    <a:pt x="411" y="0"/>
                  </a:moveTo>
                  <a:cubicBezTo>
                    <a:pt x="115" y="0"/>
                    <a:pt x="1" y="320"/>
                    <a:pt x="183" y="525"/>
                  </a:cubicBezTo>
                  <a:cubicBezTo>
                    <a:pt x="229" y="594"/>
                    <a:pt x="252" y="662"/>
                    <a:pt x="252" y="731"/>
                  </a:cubicBezTo>
                  <a:cubicBezTo>
                    <a:pt x="263" y="799"/>
                    <a:pt x="332" y="833"/>
                    <a:pt x="400" y="833"/>
                  </a:cubicBezTo>
                  <a:cubicBezTo>
                    <a:pt x="468" y="833"/>
                    <a:pt x="537" y="799"/>
                    <a:pt x="548" y="731"/>
                  </a:cubicBezTo>
                  <a:cubicBezTo>
                    <a:pt x="571" y="662"/>
                    <a:pt x="594" y="594"/>
                    <a:pt x="617" y="525"/>
                  </a:cubicBezTo>
                  <a:cubicBezTo>
                    <a:pt x="799" y="320"/>
                    <a:pt x="708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0" name="Google Shape;4877;p60"/>
            <p:cNvSpPr/>
            <p:nvPr/>
          </p:nvSpPr>
          <p:spPr>
            <a:xfrm>
              <a:off x="3039953" y="3981216"/>
              <a:ext cx="13083" cy="14048"/>
            </a:xfrm>
            <a:custGeom>
              <a:avLst/>
              <a:gdLst/>
              <a:ahLst/>
              <a:cxnLst/>
              <a:rect l="l" t="t" r="r" b="b"/>
              <a:pathLst>
                <a:path w="610" h="655" extrusionOk="0">
                  <a:moveTo>
                    <a:pt x="325" y="1"/>
                  </a:moveTo>
                  <a:cubicBezTo>
                    <a:pt x="262" y="1"/>
                    <a:pt x="216" y="58"/>
                    <a:pt x="198" y="129"/>
                  </a:cubicBezTo>
                  <a:cubicBezTo>
                    <a:pt x="198" y="151"/>
                    <a:pt x="204" y="178"/>
                    <a:pt x="207" y="208"/>
                  </a:cubicBezTo>
                  <a:lnTo>
                    <a:pt x="207" y="208"/>
                  </a:lnTo>
                  <a:cubicBezTo>
                    <a:pt x="1" y="284"/>
                    <a:pt x="75" y="633"/>
                    <a:pt x="313" y="654"/>
                  </a:cubicBezTo>
                  <a:cubicBezTo>
                    <a:pt x="381" y="654"/>
                    <a:pt x="427" y="632"/>
                    <a:pt x="495" y="609"/>
                  </a:cubicBezTo>
                  <a:cubicBezTo>
                    <a:pt x="564" y="540"/>
                    <a:pt x="609" y="449"/>
                    <a:pt x="587" y="335"/>
                  </a:cubicBezTo>
                  <a:cubicBezTo>
                    <a:pt x="564" y="221"/>
                    <a:pt x="495" y="84"/>
                    <a:pt x="381" y="15"/>
                  </a:cubicBezTo>
                  <a:cubicBezTo>
                    <a:pt x="361" y="5"/>
                    <a:pt x="342" y="1"/>
                    <a:pt x="3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1" name="Google Shape;4878;p60"/>
            <p:cNvSpPr/>
            <p:nvPr/>
          </p:nvSpPr>
          <p:spPr>
            <a:xfrm>
              <a:off x="2956075" y="3832031"/>
              <a:ext cx="12761" cy="10338"/>
            </a:xfrm>
            <a:custGeom>
              <a:avLst/>
              <a:gdLst/>
              <a:ahLst/>
              <a:cxnLst/>
              <a:rect l="l" t="t" r="r" b="b"/>
              <a:pathLst>
                <a:path w="595" h="482" extrusionOk="0">
                  <a:moveTo>
                    <a:pt x="246" y="0"/>
                  </a:moveTo>
                  <a:cubicBezTo>
                    <a:pt x="119" y="0"/>
                    <a:pt x="1" y="99"/>
                    <a:pt x="1" y="238"/>
                  </a:cubicBezTo>
                  <a:cubicBezTo>
                    <a:pt x="1" y="360"/>
                    <a:pt x="121" y="482"/>
                    <a:pt x="249" y="482"/>
                  </a:cubicBezTo>
                  <a:cubicBezTo>
                    <a:pt x="288" y="482"/>
                    <a:pt x="328" y="470"/>
                    <a:pt x="366" y="443"/>
                  </a:cubicBezTo>
                  <a:cubicBezTo>
                    <a:pt x="393" y="416"/>
                    <a:pt x="421" y="397"/>
                    <a:pt x="448" y="371"/>
                  </a:cubicBezTo>
                  <a:lnTo>
                    <a:pt x="448" y="371"/>
                  </a:lnTo>
                  <a:cubicBezTo>
                    <a:pt x="459" y="368"/>
                    <a:pt x="469" y="363"/>
                    <a:pt x="480" y="352"/>
                  </a:cubicBezTo>
                  <a:cubicBezTo>
                    <a:pt x="594" y="329"/>
                    <a:pt x="594" y="146"/>
                    <a:pt x="480" y="101"/>
                  </a:cubicBezTo>
                  <a:cubicBezTo>
                    <a:pt x="474" y="101"/>
                    <a:pt x="468" y="101"/>
                    <a:pt x="461" y="100"/>
                  </a:cubicBezTo>
                  <a:lnTo>
                    <a:pt x="461" y="100"/>
                  </a:lnTo>
                  <a:cubicBezTo>
                    <a:pt x="436" y="72"/>
                    <a:pt x="411" y="47"/>
                    <a:pt x="366" y="32"/>
                  </a:cubicBezTo>
                  <a:cubicBezTo>
                    <a:pt x="328" y="10"/>
                    <a:pt x="286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2" name="Google Shape;4879;p60"/>
            <p:cNvSpPr/>
            <p:nvPr/>
          </p:nvSpPr>
          <p:spPr>
            <a:xfrm>
              <a:off x="3030495" y="3797952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57" y="1"/>
                  </a:moveTo>
                  <a:cubicBezTo>
                    <a:pt x="0" y="1"/>
                    <a:pt x="0" y="686"/>
                    <a:pt x="457" y="686"/>
                  </a:cubicBezTo>
                  <a:cubicBezTo>
                    <a:pt x="891" y="686"/>
                    <a:pt x="891" y="1"/>
                    <a:pt x="4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3" name="Google Shape;4880;p60"/>
            <p:cNvSpPr/>
            <p:nvPr/>
          </p:nvSpPr>
          <p:spPr>
            <a:xfrm>
              <a:off x="2931111" y="3721644"/>
              <a:ext cx="14220" cy="12633"/>
            </a:xfrm>
            <a:custGeom>
              <a:avLst/>
              <a:gdLst/>
              <a:ahLst/>
              <a:cxnLst/>
              <a:rect l="l" t="t" r="r" b="b"/>
              <a:pathLst>
                <a:path w="663" h="589" extrusionOk="0">
                  <a:moveTo>
                    <a:pt x="294" y="1"/>
                  </a:moveTo>
                  <a:cubicBezTo>
                    <a:pt x="142" y="1"/>
                    <a:pt x="1" y="102"/>
                    <a:pt x="1" y="295"/>
                  </a:cubicBezTo>
                  <a:cubicBezTo>
                    <a:pt x="1" y="488"/>
                    <a:pt x="142" y="589"/>
                    <a:pt x="294" y="589"/>
                  </a:cubicBezTo>
                  <a:cubicBezTo>
                    <a:pt x="394" y="589"/>
                    <a:pt x="499" y="545"/>
                    <a:pt x="571" y="455"/>
                  </a:cubicBezTo>
                  <a:cubicBezTo>
                    <a:pt x="571" y="432"/>
                    <a:pt x="594" y="409"/>
                    <a:pt x="594" y="409"/>
                  </a:cubicBezTo>
                  <a:cubicBezTo>
                    <a:pt x="663" y="340"/>
                    <a:pt x="663" y="249"/>
                    <a:pt x="594" y="181"/>
                  </a:cubicBezTo>
                  <a:cubicBezTo>
                    <a:pt x="594" y="181"/>
                    <a:pt x="571" y="158"/>
                    <a:pt x="571" y="135"/>
                  </a:cubicBezTo>
                  <a:cubicBezTo>
                    <a:pt x="499" y="44"/>
                    <a:pt x="394" y="1"/>
                    <a:pt x="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4" name="Google Shape;4881;p60"/>
            <p:cNvSpPr/>
            <p:nvPr/>
          </p:nvSpPr>
          <p:spPr>
            <a:xfrm>
              <a:off x="3010099" y="3726233"/>
              <a:ext cx="21877" cy="19646"/>
            </a:xfrm>
            <a:custGeom>
              <a:avLst/>
              <a:gdLst/>
              <a:ahLst/>
              <a:cxnLst/>
              <a:rect l="l" t="t" r="r" b="b"/>
              <a:pathLst>
                <a:path w="1020" h="916" extrusionOk="0">
                  <a:moveTo>
                    <a:pt x="125" y="695"/>
                  </a:moveTo>
                  <a:cubicBezTo>
                    <a:pt x="130" y="701"/>
                    <a:pt x="130" y="707"/>
                    <a:pt x="130" y="720"/>
                  </a:cubicBezTo>
                  <a:lnTo>
                    <a:pt x="125" y="695"/>
                  </a:lnTo>
                  <a:close/>
                  <a:moveTo>
                    <a:pt x="517" y="0"/>
                  </a:moveTo>
                  <a:cubicBezTo>
                    <a:pt x="456" y="0"/>
                    <a:pt x="394" y="12"/>
                    <a:pt x="335" y="35"/>
                  </a:cubicBezTo>
                  <a:cubicBezTo>
                    <a:pt x="144" y="112"/>
                    <a:pt x="1" y="348"/>
                    <a:pt x="53" y="557"/>
                  </a:cubicBezTo>
                  <a:lnTo>
                    <a:pt x="53" y="557"/>
                  </a:lnTo>
                  <a:cubicBezTo>
                    <a:pt x="15" y="658"/>
                    <a:pt x="59" y="801"/>
                    <a:pt x="175" y="834"/>
                  </a:cubicBezTo>
                  <a:cubicBezTo>
                    <a:pt x="286" y="852"/>
                    <a:pt x="411" y="915"/>
                    <a:pt x="538" y="915"/>
                  </a:cubicBezTo>
                  <a:cubicBezTo>
                    <a:pt x="569" y="915"/>
                    <a:pt x="601" y="911"/>
                    <a:pt x="632" y="902"/>
                  </a:cubicBezTo>
                  <a:cubicBezTo>
                    <a:pt x="883" y="811"/>
                    <a:pt x="1020" y="514"/>
                    <a:pt x="929" y="263"/>
                  </a:cubicBezTo>
                  <a:cubicBezTo>
                    <a:pt x="861" y="94"/>
                    <a:pt x="693" y="0"/>
                    <a:pt x="5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5" name="Google Shape;4882;p60"/>
            <p:cNvSpPr/>
            <p:nvPr/>
          </p:nvSpPr>
          <p:spPr>
            <a:xfrm>
              <a:off x="2931604" y="3670193"/>
              <a:ext cx="16172" cy="12247"/>
            </a:xfrm>
            <a:custGeom>
              <a:avLst/>
              <a:gdLst/>
              <a:ahLst/>
              <a:cxnLst/>
              <a:rect l="l" t="t" r="r" b="b"/>
              <a:pathLst>
                <a:path w="754" h="571" extrusionOk="0">
                  <a:moveTo>
                    <a:pt x="366" y="0"/>
                  </a:moveTo>
                  <a:cubicBezTo>
                    <a:pt x="1" y="0"/>
                    <a:pt x="1" y="571"/>
                    <a:pt x="366" y="571"/>
                  </a:cubicBezTo>
                  <a:cubicBezTo>
                    <a:pt x="754" y="571"/>
                    <a:pt x="754" y="0"/>
                    <a:pt x="3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6" name="Google Shape;4883;p60"/>
            <p:cNvSpPr/>
            <p:nvPr/>
          </p:nvSpPr>
          <p:spPr>
            <a:xfrm>
              <a:off x="3054966" y="3694664"/>
              <a:ext cx="3453" cy="2960"/>
            </a:xfrm>
            <a:custGeom>
              <a:avLst/>
              <a:gdLst/>
              <a:ahLst/>
              <a:cxnLst/>
              <a:rect l="l" t="t" r="r" b="b"/>
              <a:pathLst>
                <a:path w="161" h="138" extrusionOk="0">
                  <a:moveTo>
                    <a:pt x="69" y="1"/>
                  </a:moveTo>
                  <a:cubicBezTo>
                    <a:pt x="1" y="1"/>
                    <a:pt x="1" y="138"/>
                    <a:pt x="69" y="138"/>
                  </a:cubicBezTo>
                  <a:cubicBezTo>
                    <a:pt x="160" y="138"/>
                    <a:pt x="160" y="1"/>
                    <a:pt x="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7" name="Google Shape;4884;p60"/>
            <p:cNvSpPr/>
            <p:nvPr/>
          </p:nvSpPr>
          <p:spPr>
            <a:xfrm>
              <a:off x="3662726" y="3874324"/>
              <a:ext cx="5641" cy="6391"/>
            </a:xfrm>
            <a:custGeom>
              <a:avLst/>
              <a:gdLst/>
              <a:ahLst/>
              <a:cxnLst/>
              <a:rect l="l" t="t" r="r" b="b"/>
              <a:pathLst>
                <a:path w="263" h="298" extrusionOk="0">
                  <a:moveTo>
                    <a:pt x="129" y="1"/>
                  </a:moveTo>
                  <a:cubicBezTo>
                    <a:pt x="63" y="1"/>
                    <a:pt x="0" y="46"/>
                    <a:pt x="35" y="137"/>
                  </a:cubicBezTo>
                  <a:cubicBezTo>
                    <a:pt x="35" y="160"/>
                    <a:pt x="35" y="206"/>
                    <a:pt x="57" y="229"/>
                  </a:cubicBezTo>
                  <a:cubicBezTo>
                    <a:pt x="57" y="274"/>
                    <a:pt x="92" y="297"/>
                    <a:pt x="129" y="297"/>
                  </a:cubicBezTo>
                  <a:cubicBezTo>
                    <a:pt x="166" y="297"/>
                    <a:pt x="206" y="274"/>
                    <a:pt x="217" y="229"/>
                  </a:cubicBezTo>
                  <a:cubicBezTo>
                    <a:pt x="217" y="206"/>
                    <a:pt x="217" y="160"/>
                    <a:pt x="240" y="137"/>
                  </a:cubicBezTo>
                  <a:cubicBezTo>
                    <a:pt x="263" y="46"/>
                    <a:pt x="194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8" name="Google Shape;4885;p60"/>
            <p:cNvSpPr/>
            <p:nvPr/>
          </p:nvSpPr>
          <p:spPr>
            <a:xfrm>
              <a:off x="3653654" y="3867461"/>
              <a:ext cx="24022" cy="18638"/>
            </a:xfrm>
            <a:custGeom>
              <a:avLst/>
              <a:gdLst/>
              <a:ahLst/>
              <a:cxnLst/>
              <a:rect l="l" t="t" r="r" b="b"/>
              <a:pathLst>
                <a:path w="1120" h="869" extrusionOk="0">
                  <a:moveTo>
                    <a:pt x="549" y="1"/>
                  </a:moveTo>
                  <a:cubicBezTo>
                    <a:pt x="1" y="1"/>
                    <a:pt x="1" y="868"/>
                    <a:pt x="549" y="868"/>
                  </a:cubicBezTo>
                  <a:cubicBezTo>
                    <a:pt x="1119" y="868"/>
                    <a:pt x="1119" y="1"/>
                    <a:pt x="5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9" name="Google Shape;4886;p60"/>
            <p:cNvSpPr/>
            <p:nvPr/>
          </p:nvSpPr>
          <p:spPr>
            <a:xfrm>
              <a:off x="3729061" y="3952155"/>
              <a:ext cx="20075" cy="15700"/>
            </a:xfrm>
            <a:custGeom>
              <a:avLst/>
              <a:gdLst/>
              <a:ahLst/>
              <a:cxnLst/>
              <a:rect l="l" t="t" r="r" b="b"/>
              <a:pathLst>
                <a:path w="936" h="732" extrusionOk="0">
                  <a:moveTo>
                    <a:pt x="457" y="1"/>
                  </a:moveTo>
                  <a:cubicBezTo>
                    <a:pt x="0" y="1"/>
                    <a:pt x="0" y="731"/>
                    <a:pt x="457" y="731"/>
                  </a:cubicBezTo>
                  <a:cubicBezTo>
                    <a:pt x="936" y="731"/>
                    <a:pt x="936" y="1"/>
                    <a:pt x="4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0" name="Google Shape;4887;p60"/>
            <p:cNvSpPr/>
            <p:nvPr/>
          </p:nvSpPr>
          <p:spPr>
            <a:xfrm>
              <a:off x="3546956" y="3961056"/>
              <a:ext cx="28890" cy="25888"/>
            </a:xfrm>
            <a:custGeom>
              <a:avLst/>
              <a:gdLst/>
              <a:ahLst/>
              <a:cxnLst/>
              <a:rect l="l" t="t" r="r" b="b"/>
              <a:pathLst>
                <a:path w="1347" h="1207" extrusionOk="0">
                  <a:moveTo>
                    <a:pt x="706" y="0"/>
                  </a:moveTo>
                  <a:cubicBezTo>
                    <a:pt x="444" y="0"/>
                    <a:pt x="181" y="202"/>
                    <a:pt x="114" y="453"/>
                  </a:cubicBezTo>
                  <a:cubicBezTo>
                    <a:pt x="0" y="818"/>
                    <a:pt x="297" y="1206"/>
                    <a:pt x="685" y="1206"/>
                  </a:cubicBezTo>
                  <a:lnTo>
                    <a:pt x="730" y="1206"/>
                  </a:lnTo>
                  <a:cubicBezTo>
                    <a:pt x="982" y="1206"/>
                    <a:pt x="1233" y="1024"/>
                    <a:pt x="1301" y="773"/>
                  </a:cubicBezTo>
                  <a:cubicBezTo>
                    <a:pt x="1347" y="499"/>
                    <a:pt x="1255" y="270"/>
                    <a:pt x="1027" y="111"/>
                  </a:cubicBezTo>
                  <a:cubicBezTo>
                    <a:pt x="1004" y="111"/>
                    <a:pt x="1004" y="111"/>
                    <a:pt x="982" y="88"/>
                  </a:cubicBezTo>
                  <a:cubicBezTo>
                    <a:pt x="896" y="27"/>
                    <a:pt x="801" y="0"/>
                    <a:pt x="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1" name="Google Shape;4888;p60"/>
            <p:cNvSpPr/>
            <p:nvPr/>
          </p:nvSpPr>
          <p:spPr>
            <a:xfrm>
              <a:off x="3570440" y="4023445"/>
              <a:ext cx="24022" cy="22842"/>
            </a:xfrm>
            <a:custGeom>
              <a:avLst/>
              <a:gdLst/>
              <a:ahLst/>
              <a:cxnLst/>
              <a:rect l="l" t="t" r="r" b="b"/>
              <a:pathLst>
                <a:path w="1120" h="1065" extrusionOk="0">
                  <a:moveTo>
                    <a:pt x="557" y="1"/>
                  </a:moveTo>
                  <a:cubicBezTo>
                    <a:pt x="420" y="1"/>
                    <a:pt x="277" y="52"/>
                    <a:pt x="183" y="146"/>
                  </a:cubicBezTo>
                  <a:cubicBezTo>
                    <a:pt x="160" y="192"/>
                    <a:pt x="115" y="237"/>
                    <a:pt x="92" y="283"/>
                  </a:cubicBezTo>
                  <a:cubicBezTo>
                    <a:pt x="1" y="511"/>
                    <a:pt x="1" y="740"/>
                    <a:pt x="160" y="899"/>
                  </a:cubicBezTo>
                  <a:cubicBezTo>
                    <a:pt x="261" y="1000"/>
                    <a:pt x="406" y="1064"/>
                    <a:pt x="546" y="1064"/>
                  </a:cubicBezTo>
                  <a:cubicBezTo>
                    <a:pt x="628" y="1064"/>
                    <a:pt x="709" y="1042"/>
                    <a:pt x="777" y="991"/>
                  </a:cubicBezTo>
                  <a:cubicBezTo>
                    <a:pt x="800" y="991"/>
                    <a:pt x="800" y="991"/>
                    <a:pt x="800" y="968"/>
                  </a:cubicBezTo>
                  <a:cubicBezTo>
                    <a:pt x="1096" y="762"/>
                    <a:pt x="1119" y="443"/>
                    <a:pt x="914" y="169"/>
                  </a:cubicBezTo>
                  <a:cubicBezTo>
                    <a:pt x="891" y="169"/>
                    <a:pt x="891" y="146"/>
                    <a:pt x="891" y="146"/>
                  </a:cubicBezTo>
                  <a:cubicBezTo>
                    <a:pt x="813" y="46"/>
                    <a:pt x="687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2" name="Google Shape;4889;p60"/>
            <p:cNvSpPr/>
            <p:nvPr/>
          </p:nvSpPr>
          <p:spPr>
            <a:xfrm>
              <a:off x="3485275" y="4037600"/>
              <a:ext cx="14670" cy="10660"/>
            </a:xfrm>
            <a:custGeom>
              <a:avLst/>
              <a:gdLst/>
              <a:ahLst/>
              <a:cxnLst/>
              <a:rect l="l" t="t" r="r" b="b"/>
              <a:pathLst>
                <a:path w="684" h="497" extrusionOk="0">
                  <a:moveTo>
                    <a:pt x="349" y="0"/>
                  </a:moveTo>
                  <a:cubicBezTo>
                    <a:pt x="326" y="0"/>
                    <a:pt x="300" y="4"/>
                    <a:pt x="274" y="11"/>
                  </a:cubicBezTo>
                  <a:cubicBezTo>
                    <a:pt x="206" y="34"/>
                    <a:pt x="160" y="57"/>
                    <a:pt x="114" y="102"/>
                  </a:cubicBezTo>
                  <a:cubicBezTo>
                    <a:pt x="0" y="239"/>
                    <a:pt x="46" y="422"/>
                    <a:pt x="206" y="468"/>
                  </a:cubicBezTo>
                  <a:cubicBezTo>
                    <a:pt x="240" y="490"/>
                    <a:pt x="274" y="496"/>
                    <a:pt x="308" y="496"/>
                  </a:cubicBezTo>
                  <a:cubicBezTo>
                    <a:pt x="342" y="496"/>
                    <a:pt x="377" y="490"/>
                    <a:pt x="411" y="490"/>
                  </a:cubicBezTo>
                  <a:cubicBezTo>
                    <a:pt x="683" y="428"/>
                    <a:pt x="610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3" name="Google Shape;4890;p60"/>
            <p:cNvSpPr/>
            <p:nvPr/>
          </p:nvSpPr>
          <p:spPr>
            <a:xfrm>
              <a:off x="3394212" y="4006008"/>
              <a:ext cx="11775" cy="12869"/>
            </a:xfrm>
            <a:custGeom>
              <a:avLst/>
              <a:gdLst/>
              <a:ahLst/>
              <a:cxnLst/>
              <a:rect l="l" t="t" r="r" b="b"/>
              <a:pathLst>
                <a:path w="549" h="600" extrusionOk="0">
                  <a:moveTo>
                    <a:pt x="434" y="1"/>
                  </a:moveTo>
                  <a:cubicBezTo>
                    <a:pt x="229" y="1"/>
                    <a:pt x="23" y="252"/>
                    <a:pt x="1" y="434"/>
                  </a:cubicBezTo>
                  <a:cubicBezTo>
                    <a:pt x="1" y="528"/>
                    <a:pt x="86" y="600"/>
                    <a:pt x="169" y="600"/>
                  </a:cubicBezTo>
                  <a:cubicBezTo>
                    <a:pt x="207" y="600"/>
                    <a:pt x="246" y="584"/>
                    <a:pt x="274" y="548"/>
                  </a:cubicBezTo>
                  <a:cubicBezTo>
                    <a:pt x="389" y="434"/>
                    <a:pt x="389" y="252"/>
                    <a:pt x="503" y="137"/>
                  </a:cubicBezTo>
                  <a:cubicBezTo>
                    <a:pt x="548" y="92"/>
                    <a:pt x="526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4" name="Google Shape;4891;p60"/>
            <p:cNvSpPr/>
            <p:nvPr/>
          </p:nvSpPr>
          <p:spPr>
            <a:xfrm>
              <a:off x="3505542" y="3883890"/>
              <a:ext cx="14005" cy="13534"/>
            </a:xfrm>
            <a:custGeom>
              <a:avLst/>
              <a:gdLst/>
              <a:ahLst/>
              <a:cxnLst/>
              <a:rect l="l" t="t" r="r" b="b"/>
              <a:pathLst>
                <a:path w="653" h="631" extrusionOk="0">
                  <a:moveTo>
                    <a:pt x="440" y="0"/>
                  </a:moveTo>
                  <a:cubicBezTo>
                    <a:pt x="384" y="0"/>
                    <a:pt x="324" y="36"/>
                    <a:pt x="310" y="102"/>
                  </a:cubicBezTo>
                  <a:cubicBezTo>
                    <a:pt x="288" y="125"/>
                    <a:pt x="265" y="171"/>
                    <a:pt x="219" y="216"/>
                  </a:cubicBezTo>
                  <a:cubicBezTo>
                    <a:pt x="1" y="368"/>
                    <a:pt x="166" y="631"/>
                    <a:pt x="351" y="631"/>
                  </a:cubicBezTo>
                  <a:cubicBezTo>
                    <a:pt x="416" y="631"/>
                    <a:pt x="485" y="597"/>
                    <a:pt x="539" y="513"/>
                  </a:cubicBezTo>
                  <a:cubicBezTo>
                    <a:pt x="653" y="376"/>
                    <a:pt x="630" y="216"/>
                    <a:pt x="539" y="57"/>
                  </a:cubicBezTo>
                  <a:cubicBezTo>
                    <a:pt x="520" y="19"/>
                    <a:pt x="481" y="0"/>
                    <a:pt x="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5" name="Google Shape;4892;p60"/>
            <p:cNvSpPr/>
            <p:nvPr/>
          </p:nvSpPr>
          <p:spPr>
            <a:xfrm>
              <a:off x="3578268" y="3764366"/>
              <a:ext cx="15700" cy="10424"/>
            </a:xfrm>
            <a:custGeom>
              <a:avLst/>
              <a:gdLst/>
              <a:ahLst/>
              <a:cxnLst/>
              <a:rect l="l" t="t" r="r" b="b"/>
              <a:pathLst>
                <a:path w="732" h="486" extrusionOk="0">
                  <a:moveTo>
                    <a:pt x="245" y="1"/>
                  </a:moveTo>
                  <a:cubicBezTo>
                    <a:pt x="146" y="1"/>
                    <a:pt x="42" y="66"/>
                    <a:pt x="24" y="174"/>
                  </a:cubicBezTo>
                  <a:cubicBezTo>
                    <a:pt x="1" y="220"/>
                    <a:pt x="1" y="243"/>
                    <a:pt x="24" y="289"/>
                  </a:cubicBezTo>
                  <a:cubicBezTo>
                    <a:pt x="24" y="289"/>
                    <a:pt x="24" y="311"/>
                    <a:pt x="24" y="311"/>
                  </a:cubicBezTo>
                  <a:cubicBezTo>
                    <a:pt x="42" y="420"/>
                    <a:pt x="146" y="485"/>
                    <a:pt x="245" y="485"/>
                  </a:cubicBezTo>
                  <a:cubicBezTo>
                    <a:pt x="271" y="485"/>
                    <a:pt x="297" y="481"/>
                    <a:pt x="320" y="471"/>
                  </a:cubicBezTo>
                  <a:cubicBezTo>
                    <a:pt x="435" y="448"/>
                    <a:pt x="526" y="448"/>
                    <a:pt x="640" y="380"/>
                  </a:cubicBezTo>
                  <a:cubicBezTo>
                    <a:pt x="731" y="334"/>
                    <a:pt x="731" y="174"/>
                    <a:pt x="640" y="106"/>
                  </a:cubicBezTo>
                  <a:cubicBezTo>
                    <a:pt x="526" y="60"/>
                    <a:pt x="435" y="37"/>
                    <a:pt x="320" y="15"/>
                  </a:cubicBezTo>
                  <a:cubicBezTo>
                    <a:pt x="297" y="5"/>
                    <a:pt x="271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6" name="Google Shape;4893;p60"/>
            <p:cNvSpPr/>
            <p:nvPr/>
          </p:nvSpPr>
          <p:spPr>
            <a:xfrm>
              <a:off x="3681084" y="3699554"/>
              <a:ext cx="11282" cy="9544"/>
            </a:xfrm>
            <a:custGeom>
              <a:avLst/>
              <a:gdLst/>
              <a:ahLst/>
              <a:cxnLst/>
              <a:rect l="l" t="t" r="r" b="b"/>
              <a:pathLst>
                <a:path w="526" h="445" extrusionOk="0">
                  <a:moveTo>
                    <a:pt x="223" y="1"/>
                  </a:moveTo>
                  <a:cubicBezTo>
                    <a:pt x="110" y="1"/>
                    <a:pt x="0" y="88"/>
                    <a:pt x="0" y="229"/>
                  </a:cubicBezTo>
                  <a:cubicBezTo>
                    <a:pt x="0" y="350"/>
                    <a:pt x="104" y="444"/>
                    <a:pt x="214" y="444"/>
                  </a:cubicBezTo>
                  <a:cubicBezTo>
                    <a:pt x="244" y="444"/>
                    <a:pt x="275" y="437"/>
                    <a:pt x="305" y="421"/>
                  </a:cubicBezTo>
                  <a:lnTo>
                    <a:pt x="305" y="421"/>
                  </a:lnTo>
                  <a:cubicBezTo>
                    <a:pt x="305" y="427"/>
                    <a:pt x="317" y="435"/>
                    <a:pt x="343" y="435"/>
                  </a:cubicBezTo>
                  <a:cubicBezTo>
                    <a:pt x="355" y="438"/>
                    <a:pt x="367" y="439"/>
                    <a:pt x="378" y="439"/>
                  </a:cubicBezTo>
                  <a:cubicBezTo>
                    <a:pt x="456" y="439"/>
                    <a:pt x="525" y="377"/>
                    <a:pt x="525" y="298"/>
                  </a:cubicBezTo>
                  <a:cubicBezTo>
                    <a:pt x="502" y="183"/>
                    <a:pt x="457" y="92"/>
                    <a:pt x="320" y="24"/>
                  </a:cubicBezTo>
                  <a:cubicBezTo>
                    <a:pt x="289" y="8"/>
                    <a:pt x="256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7" name="Google Shape;4894;p60"/>
            <p:cNvSpPr/>
            <p:nvPr/>
          </p:nvSpPr>
          <p:spPr>
            <a:xfrm>
              <a:off x="3716429" y="3792933"/>
              <a:ext cx="13126" cy="18445"/>
            </a:xfrm>
            <a:custGeom>
              <a:avLst/>
              <a:gdLst/>
              <a:ahLst/>
              <a:cxnLst/>
              <a:rect l="l" t="t" r="r" b="b"/>
              <a:pathLst>
                <a:path w="612" h="860" extrusionOk="0">
                  <a:moveTo>
                    <a:pt x="312" y="1"/>
                  </a:moveTo>
                  <a:cubicBezTo>
                    <a:pt x="275" y="1"/>
                    <a:pt x="235" y="18"/>
                    <a:pt x="201" y="52"/>
                  </a:cubicBezTo>
                  <a:cubicBezTo>
                    <a:pt x="166" y="122"/>
                    <a:pt x="145" y="191"/>
                    <a:pt x="116" y="260"/>
                  </a:cubicBezTo>
                  <a:lnTo>
                    <a:pt x="116" y="260"/>
                  </a:lnTo>
                  <a:cubicBezTo>
                    <a:pt x="37" y="346"/>
                    <a:pt x="1" y="455"/>
                    <a:pt x="18" y="577"/>
                  </a:cubicBezTo>
                  <a:cubicBezTo>
                    <a:pt x="30" y="763"/>
                    <a:pt x="171" y="860"/>
                    <a:pt x="313" y="860"/>
                  </a:cubicBezTo>
                  <a:cubicBezTo>
                    <a:pt x="451" y="860"/>
                    <a:pt x="589" y="768"/>
                    <a:pt x="612" y="577"/>
                  </a:cubicBezTo>
                  <a:cubicBezTo>
                    <a:pt x="612" y="449"/>
                    <a:pt x="583" y="335"/>
                    <a:pt x="500" y="248"/>
                  </a:cubicBezTo>
                  <a:lnTo>
                    <a:pt x="500" y="248"/>
                  </a:lnTo>
                  <a:cubicBezTo>
                    <a:pt x="481" y="183"/>
                    <a:pt x="456" y="118"/>
                    <a:pt x="406" y="52"/>
                  </a:cubicBezTo>
                  <a:cubicBezTo>
                    <a:pt x="384" y="18"/>
                    <a:pt x="349" y="1"/>
                    <a:pt x="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8" name="Google Shape;4895;p60"/>
            <p:cNvSpPr/>
            <p:nvPr/>
          </p:nvSpPr>
          <p:spPr>
            <a:xfrm>
              <a:off x="3725136" y="3656939"/>
              <a:ext cx="10252" cy="11925"/>
            </a:xfrm>
            <a:custGeom>
              <a:avLst/>
              <a:gdLst/>
              <a:ahLst/>
              <a:cxnLst/>
              <a:rect l="l" t="t" r="r" b="b"/>
              <a:pathLst>
                <a:path w="478" h="556" extrusionOk="0">
                  <a:moveTo>
                    <a:pt x="259" y="0"/>
                  </a:moveTo>
                  <a:cubicBezTo>
                    <a:pt x="249" y="0"/>
                    <a:pt x="239" y="1"/>
                    <a:pt x="229" y="2"/>
                  </a:cubicBezTo>
                  <a:cubicBezTo>
                    <a:pt x="92" y="25"/>
                    <a:pt x="0" y="230"/>
                    <a:pt x="115" y="344"/>
                  </a:cubicBezTo>
                  <a:cubicBezTo>
                    <a:pt x="137" y="367"/>
                    <a:pt x="160" y="436"/>
                    <a:pt x="160" y="481"/>
                  </a:cubicBezTo>
                  <a:cubicBezTo>
                    <a:pt x="188" y="523"/>
                    <a:pt x="240" y="555"/>
                    <a:pt x="287" y="555"/>
                  </a:cubicBezTo>
                  <a:cubicBezTo>
                    <a:pt x="318" y="555"/>
                    <a:pt x="347" y="541"/>
                    <a:pt x="366" y="504"/>
                  </a:cubicBezTo>
                  <a:cubicBezTo>
                    <a:pt x="389" y="436"/>
                    <a:pt x="389" y="367"/>
                    <a:pt x="434" y="299"/>
                  </a:cubicBezTo>
                  <a:cubicBezTo>
                    <a:pt x="477" y="170"/>
                    <a:pt x="419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9" name="Google Shape;4896;p60"/>
            <p:cNvSpPr/>
            <p:nvPr/>
          </p:nvSpPr>
          <p:spPr>
            <a:xfrm>
              <a:off x="3335962" y="3876769"/>
              <a:ext cx="20590" cy="15700"/>
            </a:xfrm>
            <a:custGeom>
              <a:avLst/>
              <a:gdLst/>
              <a:ahLst/>
              <a:cxnLst/>
              <a:rect l="l" t="t" r="r" b="b"/>
              <a:pathLst>
                <a:path w="960" h="732" extrusionOk="0">
                  <a:moveTo>
                    <a:pt x="480" y="1"/>
                  </a:moveTo>
                  <a:cubicBezTo>
                    <a:pt x="0" y="1"/>
                    <a:pt x="0" y="731"/>
                    <a:pt x="480" y="731"/>
                  </a:cubicBezTo>
                  <a:cubicBezTo>
                    <a:pt x="959" y="731"/>
                    <a:pt x="959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0" name="Google Shape;4897;p60"/>
            <p:cNvSpPr/>
            <p:nvPr/>
          </p:nvSpPr>
          <p:spPr>
            <a:xfrm>
              <a:off x="3252255" y="3986363"/>
              <a:ext cx="24107" cy="19668"/>
            </a:xfrm>
            <a:custGeom>
              <a:avLst/>
              <a:gdLst/>
              <a:ahLst/>
              <a:cxnLst/>
              <a:rect l="l" t="t" r="r" b="b"/>
              <a:pathLst>
                <a:path w="1124" h="917" extrusionOk="0">
                  <a:moveTo>
                    <a:pt x="552" y="1"/>
                  </a:moveTo>
                  <a:cubicBezTo>
                    <a:pt x="450" y="1"/>
                    <a:pt x="344" y="36"/>
                    <a:pt x="251" y="118"/>
                  </a:cubicBezTo>
                  <a:cubicBezTo>
                    <a:pt x="69" y="255"/>
                    <a:pt x="0" y="574"/>
                    <a:pt x="183" y="757"/>
                  </a:cubicBezTo>
                  <a:cubicBezTo>
                    <a:pt x="183" y="757"/>
                    <a:pt x="206" y="780"/>
                    <a:pt x="206" y="780"/>
                  </a:cubicBezTo>
                  <a:cubicBezTo>
                    <a:pt x="296" y="870"/>
                    <a:pt x="418" y="916"/>
                    <a:pt x="537" y="916"/>
                  </a:cubicBezTo>
                  <a:cubicBezTo>
                    <a:pt x="688" y="916"/>
                    <a:pt x="837" y="842"/>
                    <a:pt x="913" y="688"/>
                  </a:cubicBezTo>
                  <a:cubicBezTo>
                    <a:pt x="936" y="688"/>
                    <a:pt x="936" y="665"/>
                    <a:pt x="936" y="665"/>
                  </a:cubicBezTo>
                  <a:cubicBezTo>
                    <a:pt x="1123" y="308"/>
                    <a:pt x="853" y="1"/>
                    <a:pt x="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1" name="Google Shape;4898;p60"/>
            <p:cNvSpPr/>
            <p:nvPr/>
          </p:nvSpPr>
          <p:spPr>
            <a:xfrm>
              <a:off x="3188601" y="3978964"/>
              <a:ext cx="14220" cy="11882"/>
            </a:xfrm>
            <a:custGeom>
              <a:avLst/>
              <a:gdLst/>
              <a:ahLst/>
              <a:cxnLst/>
              <a:rect l="l" t="t" r="r" b="b"/>
              <a:pathLst>
                <a:path w="663" h="554" extrusionOk="0">
                  <a:moveTo>
                    <a:pt x="332" y="0"/>
                  </a:moveTo>
                  <a:cubicBezTo>
                    <a:pt x="246" y="0"/>
                    <a:pt x="161" y="40"/>
                    <a:pt x="115" y="120"/>
                  </a:cubicBezTo>
                  <a:cubicBezTo>
                    <a:pt x="1" y="303"/>
                    <a:pt x="161" y="485"/>
                    <a:pt x="343" y="508"/>
                  </a:cubicBezTo>
                  <a:cubicBezTo>
                    <a:pt x="389" y="508"/>
                    <a:pt x="457" y="531"/>
                    <a:pt x="503" y="554"/>
                  </a:cubicBezTo>
                  <a:cubicBezTo>
                    <a:pt x="572" y="554"/>
                    <a:pt x="617" y="508"/>
                    <a:pt x="640" y="440"/>
                  </a:cubicBezTo>
                  <a:cubicBezTo>
                    <a:pt x="663" y="326"/>
                    <a:pt x="617" y="234"/>
                    <a:pt x="549" y="120"/>
                  </a:cubicBezTo>
                  <a:cubicBezTo>
                    <a:pt x="503" y="40"/>
                    <a:pt x="418" y="0"/>
                    <a:pt x="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2" name="Google Shape;4899;p60"/>
            <p:cNvSpPr/>
            <p:nvPr/>
          </p:nvSpPr>
          <p:spPr>
            <a:xfrm>
              <a:off x="3226798" y="4096085"/>
              <a:ext cx="17201" cy="13233"/>
            </a:xfrm>
            <a:custGeom>
              <a:avLst/>
              <a:gdLst/>
              <a:ahLst/>
              <a:cxnLst/>
              <a:rect l="l" t="t" r="r" b="b"/>
              <a:pathLst>
                <a:path w="802" h="617" extrusionOk="0">
                  <a:moveTo>
                    <a:pt x="413" y="1"/>
                  </a:moveTo>
                  <a:cubicBezTo>
                    <a:pt x="377" y="1"/>
                    <a:pt x="339" y="8"/>
                    <a:pt x="297" y="23"/>
                  </a:cubicBezTo>
                  <a:cubicBezTo>
                    <a:pt x="0" y="137"/>
                    <a:pt x="23" y="617"/>
                    <a:pt x="388" y="617"/>
                  </a:cubicBezTo>
                  <a:cubicBezTo>
                    <a:pt x="801" y="617"/>
                    <a:pt x="747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3" name="Google Shape;4900;p60"/>
            <p:cNvSpPr/>
            <p:nvPr/>
          </p:nvSpPr>
          <p:spPr>
            <a:xfrm>
              <a:off x="3143263" y="4087271"/>
              <a:ext cx="13555" cy="7893"/>
            </a:xfrm>
            <a:custGeom>
              <a:avLst/>
              <a:gdLst/>
              <a:ahLst/>
              <a:cxnLst/>
              <a:rect l="l" t="t" r="r" b="b"/>
              <a:pathLst>
                <a:path w="632" h="368" extrusionOk="0">
                  <a:moveTo>
                    <a:pt x="220" y="1"/>
                  </a:moveTo>
                  <a:cubicBezTo>
                    <a:pt x="1" y="1"/>
                    <a:pt x="26" y="367"/>
                    <a:pt x="219" y="367"/>
                  </a:cubicBezTo>
                  <a:cubicBezTo>
                    <a:pt x="246" y="367"/>
                    <a:pt x="278" y="360"/>
                    <a:pt x="312" y="343"/>
                  </a:cubicBezTo>
                  <a:cubicBezTo>
                    <a:pt x="380" y="297"/>
                    <a:pt x="449" y="297"/>
                    <a:pt x="517" y="274"/>
                  </a:cubicBezTo>
                  <a:cubicBezTo>
                    <a:pt x="586" y="229"/>
                    <a:pt x="631" y="115"/>
                    <a:pt x="540" y="92"/>
                  </a:cubicBezTo>
                  <a:cubicBezTo>
                    <a:pt x="449" y="46"/>
                    <a:pt x="335" y="23"/>
                    <a:pt x="2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4" name="Google Shape;4901;p60"/>
            <p:cNvSpPr/>
            <p:nvPr/>
          </p:nvSpPr>
          <p:spPr>
            <a:xfrm>
              <a:off x="3370727" y="4074724"/>
              <a:ext cx="10788" cy="10123"/>
            </a:xfrm>
            <a:custGeom>
              <a:avLst/>
              <a:gdLst/>
              <a:ahLst/>
              <a:cxnLst/>
              <a:rect l="l" t="t" r="r" b="b"/>
              <a:pathLst>
                <a:path w="503" h="472" extrusionOk="0">
                  <a:moveTo>
                    <a:pt x="245" y="1"/>
                  </a:moveTo>
                  <a:cubicBezTo>
                    <a:pt x="122" y="1"/>
                    <a:pt x="1" y="86"/>
                    <a:pt x="46" y="266"/>
                  </a:cubicBezTo>
                  <a:cubicBezTo>
                    <a:pt x="46" y="289"/>
                    <a:pt x="46" y="312"/>
                    <a:pt x="68" y="334"/>
                  </a:cubicBezTo>
                  <a:cubicBezTo>
                    <a:pt x="91" y="426"/>
                    <a:pt x="165" y="471"/>
                    <a:pt x="242" y="471"/>
                  </a:cubicBezTo>
                  <a:cubicBezTo>
                    <a:pt x="320" y="471"/>
                    <a:pt x="399" y="426"/>
                    <a:pt x="434" y="334"/>
                  </a:cubicBezTo>
                  <a:cubicBezTo>
                    <a:pt x="434" y="312"/>
                    <a:pt x="434" y="289"/>
                    <a:pt x="456" y="266"/>
                  </a:cubicBezTo>
                  <a:cubicBezTo>
                    <a:pt x="503" y="92"/>
                    <a:pt x="372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5" name="Google Shape;4902;p60"/>
            <p:cNvSpPr/>
            <p:nvPr/>
          </p:nvSpPr>
          <p:spPr>
            <a:xfrm>
              <a:off x="3363092" y="4133767"/>
              <a:ext cx="24751" cy="24815"/>
            </a:xfrm>
            <a:custGeom>
              <a:avLst/>
              <a:gdLst/>
              <a:ahLst/>
              <a:cxnLst/>
              <a:rect l="l" t="t" r="r" b="b"/>
              <a:pathLst>
                <a:path w="1154" h="1157" extrusionOk="0">
                  <a:moveTo>
                    <a:pt x="881" y="1"/>
                  </a:moveTo>
                  <a:cubicBezTo>
                    <a:pt x="858" y="1"/>
                    <a:pt x="812" y="24"/>
                    <a:pt x="790" y="24"/>
                  </a:cubicBezTo>
                  <a:cubicBezTo>
                    <a:pt x="778" y="27"/>
                    <a:pt x="769" y="30"/>
                    <a:pt x="762" y="32"/>
                  </a:cubicBezTo>
                  <a:lnTo>
                    <a:pt x="762" y="32"/>
                  </a:lnTo>
                  <a:cubicBezTo>
                    <a:pt x="724" y="21"/>
                    <a:pt x="687" y="15"/>
                    <a:pt x="650" y="15"/>
                  </a:cubicBezTo>
                  <a:cubicBezTo>
                    <a:pt x="503" y="15"/>
                    <a:pt x="362" y="101"/>
                    <a:pt x="242" y="206"/>
                  </a:cubicBezTo>
                  <a:cubicBezTo>
                    <a:pt x="77" y="371"/>
                    <a:pt x="0" y="581"/>
                    <a:pt x="36" y="787"/>
                  </a:cubicBezTo>
                  <a:lnTo>
                    <a:pt x="36" y="787"/>
                  </a:lnTo>
                  <a:cubicBezTo>
                    <a:pt x="24" y="997"/>
                    <a:pt x="235" y="1157"/>
                    <a:pt x="423" y="1157"/>
                  </a:cubicBezTo>
                  <a:cubicBezTo>
                    <a:pt x="455" y="1157"/>
                    <a:pt x="486" y="1152"/>
                    <a:pt x="516" y="1142"/>
                  </a:cubicBezTo>
                  <a:cubicBezTo>
                    <a:pt x="424" y="1142"/>
                    <a:pt x="470" y="1142"/>
                    <a:pt x="607" y="1119"/>
                  </a:cubicBezTo>
                  <a:cubicBezTo>
                    <a:pt x="676" y="1119"/>
                    <a:pt x="744" y="1074"/>
                    <a:pt x="790" y="1005"/>
                  </a:cubicBezTo>
                  <a:cubicBezTo>
                    <a:pt x="858" y="960"/>
                    <a:pt x="881" y="891"/>
                    <a:pt x="927" y="845"/>
                  </a:cubicBezTo>
                  <a:cubicBezTo>
                    <a:pt x="972" y="731"/>
                    <a:pt x="972" y="663"/>
                    <a:pt x="995" y="549"/>
                  </a:cubicBezTo>
                  <a:lnTo>
                    <a:pt x="995" y="549"/>
                  </a:lnTo>
                  <a:cubicBezTo>
                    <a:pt x="990" y="575"/>
                    <a:pt x="989" y="586"/>
                    <a:pt x="992" y="586"/>
                  </a:cubicBezTo>
                  <a:cubicBezTo>
                    <a:pt x="998" y="586"/>
                    <a:pt x="1017" y="534"/>
                    <a:pt x="1030" y="489"/>
                  </a:cubicBezTo>
                  <a:lnTo>
                    <a:pt x="1030" y="489"/>
                  </a:lnTo>
                  <a:cubicBezTo>
                    <a:pt x="1116" y="380"/>
                    <a:pt x="1153" y="240"/>
                    <a:pt x="1064" y="115"/>
                  </a:cubicBezTo>
                  <a:cubicBezTo>
                    <a:pt x="1018" y="47"/>
                    <a:pt x="949" y="24"/>
                    <a:pt x="8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6" name="Google Shape;4903;p60"/>
            <p:cNvSpPr/>
            <p:nvPr/>
          </p:nvSpPr>
          <p:spPr>
            <a:xfrm>
              <a:off x="3468632" y="4133296"/>
              <a:ext cx="8815" cy="6370"/>
            </a:xfrm>
            <a:custGeom>
              <a:avLst/>
              <a:gdLst/>
              <a:ahLst/>
              <a:cxnLst/>
              <a:rect l="l" t="t" r="r" b="b"/>
              <a:pathLst>
                <a:path w="411" h="297" extrusionOk="0">
                  <a:moveTo>
                    <a:pt x="205" y="0"/>
                  </a:moveTo>
                  <a:cubicBezTo>
                    <a:pt x="0" y="0"/>
                    <a:pt x="0" y="297"/>
                    <a:pt x="205" y="297"/>
                  </a:cubicBezTo>
                  <a:cubicBezTo>
                    <a:pt x="411" y="297"/>
                    <a:pt x="411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7" name="Google Shape;4904;p60"/>
            <p:cNvSpPr/>
            <p:nvPr/>
          </p:nvSpPr>
          <p:spPr>
            <a:xfrm>
              <a:off x="3530313" y="4145520"/>
              <a:ext cx="12740" cy="9823"/>
            </a:xfrm>
            <a:custGeom>
              <a:avLst/>
              <a:gdLst/>
              <a:ahLst/>
              <a:cxnLst/>
              <a:rect l="l" t="t" r="r" b="b"/>
              <a:pathLst>
                <a:path w="594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593" y="457"/>
                    <a:pt x="593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8" name="Google Shape;4905;p60"/>
            <p:cNvSpPr/>
            <p:nvPr/>
          </p:nvSpPr>
          <p:spPr>
            <a:xfrm>
              <a:off x="3514142" y="4201818"/>
              <a:ext cx="15700" cy="12268"/>
            </a:xfrm>
            <a:custGeom>
              <a:avLst/>
              <a:gdLst/>
              <a:ahLst/>
              <a:cxnLst/>
              <a:rect l="l" t="t" r="r" b="b"/>
              <a:pathLst>
                <a:path w="732" h="572" extrusionOk="0">
                  <a:moveTo>
                    <a:pt x="366" y="1"/>
                  </a:moveTo>
                  <a:cubicBezTo>
                    <a:pt x="1" y="1"/>
                    <a:pt x="1" y="571"/>
                    <a:pt x="366" y="571"/>
                  </a:cubicBezTo>
                  <a:cubicBezTo>
                    <a:pt x="731" y="571"/>
                    <a:pt x="731" y="1"/>
                    <a:pt x="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9" name="Google Shape;4906;p60"/>
            <p:cNvSpPr/>
            <p:nvPr/>
          </p:nvSpPr>
          <p:spPr>
            <a:xfrm>
              <a:off x="3600594" y="4129242"/>
              <a:ext cx="13920" cy="13405"/>
            </a:xfrm>
            <a:custGeom>
              <a:avLst/>
              <a:gdLst/>
              <a:ahLst/>
              <a:cxnLst/>
              <a:rect l="l" t="t" r="r" b="b"/>
              <a:pathLst>
                <a:path w="649" h="625" extrusionOk="0">
                  <a:moveTo>
                    <a:pt x="392" y="0"/>
                  </a:moveTo>
                  <a:cubicBezTo>
                    <a:pt x="294" y="0"/>
                    <a:pt x="189" y="45"/>
                    <a:pt x="124" y="121"/>
                  </a:cubicBezTo>
                  <a:cubicBezTo>
                    <a:pt x="101" y="166"/>
                    <a:pt x="78" y="212"/>
                    <a:pt x="56" y="258"/>
                  </a:cubicBezTo>
                  <a:cubicBezTo>
                    <a:pt x="0" y="478"/>
                    <a:pt x="195" y="624"/>
                    <a:pt x="373" y="624"/>
                  </a:cubicBezTo>
                  <a:cubicBezTo>
                    <a:pt x="490" y="624"/>
                    <a:pt x="599" y="562"/>
                    <a:pt x="626" y="417"/>
                  </a:cubicBezTo>
                  <a:cubicBezTo>
                    <a:pt x="649" y="326"/>
                    <a:pt x="649" y="280"/>
                    <a:pt x="626" y="189"/>
                  </a:cubicBezTo>
                  <a:cubicBezTo>
                    <a:pt x="602" y="56"/>
                    <a:pt x="502" y="0"/>
                    <a:pt x="3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0" name="Google Shape;4907;p60"/>
            <p:cNvSpPr/>
            <p:nvPr/>
          </p:nvSpPr>
          <p:spPr>
            <a:xfrm>
              <a:off x="3651702" y="4162163"/>
              <a:ext cx="26960" cy="21083"/>
            </a:xfrm>
            <a:custGeom>
              <a:avLst/>
              <a:gdLst/>
              <a:ahLst/>
              <a:cxnLst/>
              <a:rect l="l" t="t" r="r" b="b"/>
              <a:pathLst>
                <a:path w="1257" h="983" extrusionOk="0">
                  <a:moveTo>
                    <a:pt x="617" y="1"/>
                  </a:moveTo>
                  <a:cubicBezTo>
                    <a:pt x="1" y="1"/>
                    <a:pt x="1" y="982"/>
                    <a:pt x="617" y="982"/>
                  </a:cubicBezTo>
                  <a:cubicBezTo>
                    <a:pt x="1256" y="982"/>
                    <a:pt x="1256" y="1"/>
                    <a:pt x="6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1" name="Google Shape;4908;p60"/>
            <p:cNvSpPr/>
            <p:nvPr/>
          </p:nvSpPr>
          <p:spPr>
            <a:xfrm>
              <a:off x="3616958" y="4066960"/>
              <a:ext cx="10059" cy="12504"/>
            </a:xfrm>
            <a:custGeom>
              <a:avLst/>
              <a:gdLst/>
              <a:ahLst/>
              <a:cxnLst/>
              <a:rect l="l" t="t" r="r" b="b"/>
              <a:pathLst>
                <a:path w="469" h="583" extrusionOk="0">
                  <a:moveTo>
                    <a:pt x="228" y="0"/>
                  </a:moveTo>
                  <a:cubicBezTo>
                    <a:pt x="194" y="0"/>
                    <a:pt x="160" y="12"/>
                    <a:pt x="137" y="34"/>
                  </a:cubicBezTo>
                  <a:cubicBezTo>
                    <a:pt x="69" y="149"/>
                    <a:pt x="46" y="194"/>
                    <a:pt x="23" y="308"/>
                  </a:cubicBezTo>
                  <a:cubicBezTo>
                    <a:pt x="0" y="491"/>
                    <a:pt x="120" y="582"/>
                    <a:pt x="237" y="582"/>
                  </a:cubicBezTo>
                  <a:cubicBezTo>
                    <a:pt x="354" y="582"/>
                    <a:pt x="468" y="491"/>
                    <a:pt x="434" y="308"/>
                  </a:cubicBezTo>
                  <a:cubicBezTo>
                    <a:pt x="411" y="194"/>
                    <a:pt x="388" y="149"/>
                    <a:pt x="320" y="34"/>
                  </a:cubicBezTo>
                  <a:cubicBezTo>
                    <a:pt x="297" y="12"/>
                    <a:pt x="263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2" name="Google Shape;4909;p60"/>
            <p:cNvSpPr/>
            <p:nvPr/>
          </p:nvSpPr>
          <p:spPr>
            <a:xfrm>
              <a:off x="3710445" y="4055336"/>
              <a:ext cx="7099" cy="3689"/>
            </a:xfrm>
            <a:custGeom>
              <a:avLst/>
              <a:gdLst/>
              <a:ahLst/>
              <a:cxnLst/>
              <a:rect l="l" t="t" r="r" b="b"/>
              <a:pathLst>
                <a:path w="331" h="172" extrusionOk="0">
                  <a:moveTo>
                    <a:pt x="220" y="0"/>
                  </a:moveTo>
                  <a:cubicBezTo>
                    <a:pt x="209" y="0"/>
                    <a:pt x="197" y="2"/>
                    <a:pt x="183" y="6"/>
                  </a:cubicBezTo>
                  <a:cubicBezTo>
                    <a:pt x="115" y="6"/>
                    <a:pt x="69" y="29"/>
                    <a:pt x="24" y="74"/>
                  </a:cubicBezTo>
                  <a:cubicBezTo>
                    <a:pt x="1" y="74"/>
                    <a:pt x="1" y="97"/>
                    <a:pt x="24" y="97"/>
                  </a:cubicBezTo>
                  <a:cubicBezTo>
                    <a:pt x="69" y="143"/>
                    <a:pt x="115" y="166"/>
                    <a:pt x="183" y="166"/>
                  </a:cubicBezTo>
                  <a:cubicBezTo>
                    <a:pt x="197" y="169"/>
                    <a:pt x="209" y="171"/>
                    <a:pt x="220" y="171"/>
                  </a:cubicBezTo>
                  <a:cubicBezTo>
                    <a:pt x="331" y="171"/>
                    <a:pt x="331" y="0"/>
                    <a:pt x="2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3" name="Google Shape;4910;p60"/>
            <p:cNvSpPr/>
            <p:nvPr/>
          </p:nvSpPr>
          <p:spPr>
            <a:xfrm>
              <a:off x="3084348" y="4183224"/>
              <a:ext cx="27925" cy="21555"/>
            </a:xfrm>
            <a:custGeom>
              <a:avLst/>
              <a:gdLst/>
              <a:ahLst/>
              <a:cxnLst/>
              <a:rect l="l" t="t" r="r" b="b"/>
              <a:pathLst>
                <a:path w="1302" h="1005" extrusionOk="0">
                  <a:moveTo>
                    <a:pt x="662" y="0"/>
                  </a:moveTo>
                  <a:cubicBezTo>
                    <a:pt x="0" y="0"/>
                    <a:pt x="0" y="1005"/>
                    <a:pt x="662" y="1005"/>
                  </a:cubicBezTo>
                  <a:cubicBezTo>
                    <a:pt x="1301" y="1005"/>
                    <a:pt x="1301" y="0"/>
                    <a:pt x="6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4" name="Google Shape;4911;p60"/>
            <p:cNvSpPr/>
            <p:nvPr/>
          </p:nvSpPr>
          <p:spPr>
            <a:xfrm>
              <a:off x="3061293" y="4232659"/>
              <a:ext cx="13276" cy="10316"/>
            </a:xfrm>
            <a:custGeom>
              <a:avLst/>
              <a:gdLst/>
              <a:ahLst/>
              <a:cxnLst/>
              <a:rect l="l" t="t" r="r" b="b"/>
              <a:pathLst>
                <a:path w="619" h="481" extrusionOk="0">
                  <a:moveTo>
                    <a:pt x="349" y="0"/>
                  </a:moveTo>
                  <a:cubicBezTo>
                    <a:pt x="181" y="0"/>
                    <a:pt x="1" y="150"/>
                    <a:pt x="94" y="320"/>
                  </a:cubicBezTo>
                  <a:cubicBezTo>
                    <a:pt x="163" y="407"/>
                    <a:pt x="246" y="481"/>
                    <a:pt x="342" y="481"/>
                  </a:cubicBezTo>
                  <a:cubicBezTo>
                    <a:pt x="372" y="481"/>
                    <a:pt x="403" y="473"/>
                    <a:pt x="436" y="457"/>
                  </a:cubicBezTo>
                  <a:cubicBezTo>
                    <a:pt x="573" y="411"/>
                    <a:pt x="619" y="229"/>
                    <a:pt x="550" y="115"/>
                  </a:cubicBezTo>
                  <a:cubicBezTo>
                    <a:pt x="506" y="34"/>
                    <a:pt x="429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5" name="Google Shape;4912;p60"/>
            <p:cNvSpPr/>
            <p:nvPr/>
          </p:nvSpPr>
          <p:spPr>
            <a:xfrm>
              <a:off x="3007976" y="4125939"/>
              <a:ext cx="27925" cy="21555"/>
            </a:xfrm>
            <a:custGeom>
              <a:avLst/>
              <a:gdLst/>
              <a:ahLst/>
              <a:cxnLst/>
              <a:rect l="l" t="t" r="r" b="b"/>
              <a:pathLst>
                <a:path w="1302" h="1005" extrusionOk="0">
                  <a:moveTo>
                    <a:pt x="662" y="1"/>
                  </a:moveTo>
                  <a:cubicBezTo>
                    <a:pt x="0" y="1"/>
                    <a:pt x="0" y="1005"/>
                    <a:pt x="662" y="1005"/>
                  </a:cubicBezTo>
                  <a:cubicBezTo>
                    <a:pt x="1301" y="1005"/>
                    <a:pt x="1301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6" name="Google Shape;4913;p60"/>
            <p:cNvSpPr/>
            <p:nvPr/>
          </p:nvSpPr>
          <p:spPr>
            <a:xfrm>
              <a:off x="3051534" y="4069641"/>
              <a:ext cx="18145" cy="14713"/>
            </a:xfrm>
            <a:custGeom>
              <a:avLst/>
              <a:gdLst/>
              <a:ahLst/>
              <a:cxnLst/>
              <a:rect l="l" t="t" r="r" b="b"/>
              <a:pathLst>
                <a:path w="846" h="686" extrusionOk="0">
                  <a:moveTo>
                    <a:pt x="435" y="1"/>
                  </a:moveTo>
                  <a:cubicBezTo>
                    <a:pt x="1" y="1"/>
                    <a:pt x="1" y="686"/>
                    <a:pt x="435" y="686"/>
                  </a:cubicBezTo>
                  <a:cubicBezTo>
                    <a:pt x="845" y="686"/>
                    <a:pt x="845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7" name="Google Shape;4914;p60"/>
            <p:cNvSpPr/>
            <p:nvPr/>
          </p:nvSpPr>
          <p:spPr>
            <a:xfrm>
              <a:off x="3063287" y="4156651"/>
              <a:ext cx="13190" cy="11239"/>
            </a:xfrm>
            <a:custGeom>
              <a:avLst/>
              <a:gdLst/>
              <a:ahLst/>
              <a:cxnLst/>
              <a:rect l="l" t="t" r="r" b="b"/>
              <a:pathLst>
                <a:path w="615" h="524" extrusionOk="0">
                  <a:moveTo>
                    <a:pt x="503" y="395"/>
                  </a:moveTo>
                  <a:cubicBezTo>
                    <a:pt x="503" y="403"/>
                    <a:pt x="500" y="408"/>
                    <a:pt x="496" y="413"/>
                  </a:cubicBezTo>
                  <a:lnTo>
                    <a:pt x="496" y="413"/>
                  </a:lnTo>
                  <a:cubicBezTo>
                    <a:pt x="499" y="407"/>
                    <a:pt x="501" y="401"/>
                    <a:pt x="503" y="395"/>
                  </a:cubicBezTo>
                  <a:close/>
                  <a:moveTo>
                    <a:pt x="238" y="1"/>
                  </a:moveTo>
                  <a:cubicBezTo>
                    <a:pt x="164" y="1"/>
                    <a:pt x="88" y="28"/>
                    <a:pt x="46" y="98"/>
                  </a:cubicBezTo>
                  <a:cubicBezTo>
                    <a:pt x="1" y="189"/>
                    <a:pt x="46" y="258"/>
                    <a:pt x="69" y="326"/>
                  </a:cubicBezTo>
                  <a:cubicBezTo>
                    <a:pt x="90" y="410"/>
                    <a:pt x="187" y="512"/>
                    <a:pt x="273" y="512"/>
                  </a:cubicBezTo>
                  <a:cubicBezTo>
                    <a:pt x="274" y="512"/>
                    <a:pt x="275" y="512"/>
                    <a:pt x="276" y="512"/>
                  </a:cubicBezTo>
                  <a:lnTo>
                    <a:pt x="276" y="512"/>
                  </a:lnTo>
                  <a:cubicBezTo>
                    <a:pt x="296" y="519"/>
                    <a:pt x="317" y="523"/>
                    <a:pt x="339" y="523"/>
                  </a:cubicBezTo>
                  <a:cubicBezTo>
                    <a:pt x="395" y="523"/>
                    <a:pt x="451" y="495"/>
                    <a:pt x="485" y="435"/>
                  </a:cubicBezTo>
                  <a:lnTo>
                    <a:pt x="485" y="435"/>
                  </a:lnTo>
                  <a:cubicBezTo>
                    <a:pt x="615" y="298"/>
                    <a:pt x="524" y="97"/>
                    <a:pt x="366" y="30"/>
                  </a:cubicBezTo>
                  <a:cubicBezTo>
                    <a:pt x="331" y="12"/>
                    <a:pt x="285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8" name="Google Shape;4915;p60"/>
            <p:cNvSpPr/>
            <p:nvPr/>
          </p:nvSpPr>
          <p:spPr>
            <a:xfrm>
              <a:off x="2970272" y="4088257"/>
              <a:ext cx="22070" cy="17887"/>
            </a:xfrm>
            <a:custGeom>
              <a:avLst/>
              <a:gdLst/>
              <a:ahLst/>
              <a:cxnLst/>
              <a:rect l="l" t="t" r="r" b="b"/>
              <a:pathLst>
                <a:path w="1029" h="834" extrusionOk="0">
                  <a:moveTo>
                    <a:pt x="503" y="0"/>
                  </a:moveTo>
                  <a:cubicBezTo>
                    <a:pt x="92" y="0"/>
                    <a:pt x="1" y="525"/>
                    <a:pt x="320" y="753"/>
                  </a:cubicBezTo>
                  <a:cubicBezTo>
                    <a:pt x="343" y="753"/>
                    <a:pt x="366" y="776"/>
                    <a:pt x="389" y="799"/>
                  </a:cubicBezTo>
                  <a:cubicBezTo>
                    <a:pt x="423" y="822"/>
                    <a:pt x="469" y="833"/>
                    <a:pt x="514" y="833"/>
                  </a:cubicBezTo>
                  <a:cubicBezTo>
                    <a:pt x="560" y="833"/>
                    <a:pt x="606" y="822"/>
                    <a:pt x="640" y="799"/>
                  </a:cubicBezTo>
                  <a:cubicBezTo>
                    <a:pt x="663" y="776"/>
                    <a:pt x="686" y="753"/>
                    <a:pt x="708" y="753"/>
                  </a:cubicBezTo>
                  <a:cubicBezTo>
                    <a:pt x="1028" y="525"/>
                    <a:pt x="937" y="0"/>
                    <a:pt x="5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9" name="Google Shape;4916;p60"/>
            <p:cNvSpPr/>
            <p:nvPr/>
          </p:nvSpPr>
          <p:spPr>
            <a:xfrm>
              <a:off x="2974691" y="4261998"/>
              <a:ext cx="29534" cy="26445"/>
            </a:xfrm>
            <a:custGeom>
              <a:avLst/>
              <a:gdLst/>
              <a:ahLst/>
              <a:cxnLst/>
              <a:rect l="l" t="t" r="r" b="b"/>
              <a:pathLst>
                <a:path w="1377" h="1233" extrusionOk="0">
                  <a:moveTo>
                    <a:pt x="518" y="1"/>
                  </a:moveTo>
                  <a:cubicBezTo>
                    <a:pt x="299" y="1"/>
                    <a:pt x="88" y="218"/>
                    <a:pt x="69" y="422"/>
                  </a:cubicBezTo>
                  <a:lnTo>
                    <a:pt x="69" y="422"/>
                  </a:lnTo>
                  <a:cubicBezTo>
                    <a:pt x="69" y="419"/>
                    <a:pt x="69" y="416"/>
                    <a:pt x="69" y="413"/>
                  </a:cubicBezTo>
                  <a:lnTo>
                    <a:pt x="69" y="413"/>
                  </a:lnTo>
                  <a:cubicBezTo>
                    <a:pt x="0" y="687"/>
                    <a:pt x="137" y="915"/>
                    <a:pt x="343" y="1075"/>
                  </a:cubicBezTo>
                  <a:cubicBezTo>
                    <a:pt x="434" y="1143"/>
                    <a:pt x="525" y="1166"/>
                    <a:pt x="639" y="1212"/>
                  </a:cubicBezTo>
                  <a:cubicBezTo>
                    <a:pt x="684" y="1226"/>
                    <a:pt x="728" y="1232"/>
                    <a:pt x="772" y="1232"/>
                  </a:cubicBezTo>
                  <a:cubicBezTo>
                    <a:pt x="1091" y="1232"/>
                    <a:pt x="1376" y="894"/>
                    <a:pt x="1256" y="573"/>
                  </a:cubicBezTo>
                  <a:cubicBezTo>
                    <a:pt x="1233" y="481"/>
                    <a:pt x="1187" y="367"/>
                    <a:pt x="1119" y="276"/>
                  </a:cubicBezTo>
                  <a:cubicBezTo>
                    <a:pt x="1006" y="126"/>
                    <a:pt x="832" y="7"/>
                    <a:pt x="622" y="7"/>
                  </a:cubicBezTo>
                  <a:cubicBezTo>
                    <a:pt x="593" y="7"/>
                    <a:pt x="563" y="9"/>
                    <a:pt x="533" y="14"/>
                  </a:cubicBezTo>
                  <a:lnTo>
                    <a:pt x="533" y="14"/>
                  </a:lnTo>
                  <a:cubicBezTo>
                    <a:pt x="538" y="11"/>
                    <a:pt x="543" y="7"/>
                    <a:pt x="548" y="2"/>
                  </a:cubicBezTo>
                  <a:cubicBezTo>
                    <a:pt x="538" y="1"/>
                    <a:pt x="528" y="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0" name="Google Shape;4917;p60"/>
            <p:cNvSpPr/>
            <p:nvPr/>
          </p:nvSpPr>
          <p:spPr>
            <a:xfrm>
              <a:off x="3286999" y="4249559"/>
              <a:ext cx="15206" cy="17137"/>
            </a:xfrm>
            <a:custGeom>
              <a:avLst/>
              <a:gdLst/>
              <a:ahLst/>
              <a:cxnLst/>
              <a:rect l="l" t="t" r="r" b="b"/>
              <a:pathLst>
                <a:path w="709" h="799" extrusionOk="0">
                  <a:moveTo>
                    <a:pt x="355" y="0"/>
                  </a:moveTo>
                  <a:cubicBezTo>
                    <a:pt x="201" y="0"/>
                    <a:pt x="46" y="80"/>
                    <a:pt x="24" y="240"/>
                  </a:cubicBezTo>
                  <a:cubicBezTo>
                    <a:pt x="1" y="354"/>
                    <a:pt x="1" y="445"/>
                    <a:pt x="24" y="559"/>
                  </a:cubicBezTo>
                  <a:cubicBezTo>
                    <a:pt x="81" y="719"/>
                    <a:pt x="218" y="799"/>
                    <a:pt x="355" y="799"/>
                  </a:cubicBezTo>
                  <a:cubicBezTo>
                    <a:pt x="492" y="799"/>
                    <a:pt x="629" y="719"/>
                    <a:pt x="686" y="559"/>
                  </a:cubicBezTo>
                  <a:cubicBezTo>
                    <a:pt x="708" y="445"/>
                    <a:pt x="708" y="354"/>
                    <a:pt x="686" y="240"/>
                  </a:cubicBezTo>
                  <a:cubicBezTo>
                    <a:pt x="663" y="80"/>
                    <a:pt x="509" y="0"/>
                    <a:pt x="3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1" name="Google Shape;4918;p60"/>
            <p:cNvSpPr/>
            <p:nvPr/>
          </p:nvSpPr>
          <p:spPr>
            <a:xfrm>
              <a:off x="3366803" y="4235597"/>
              <a:ext cx="25480" cy="24987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4"/>
                    <a:pt x="0" y="594"/>
                  </a:cubicBezTo>
                  <a:cubicBezTo>
                    <a:pt x="23" y="914"/>
                    <a:pt x="251" y="1165"/>
                    <a:pt x="594" y="1165"/>
                  </a:cubicBezTo>
                  <a:cubicBezTo>
                    <a:pt x="891" y="1165"/>
                    <a:pt x="1187" y="914"/>
                    <a:pt x="1187" y="594"/>
                  </a:cubicBezTo>
                  <a:cubicBezTo>
                    <a:pt x="1164" y="274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2" name="Google Shape;4919;p60"/>
            <p:cNvSpPr/>
            <p:nvPr/>
          </p:nvSpPr>
          <p:spPr>
            <a:xfrm>
              <a:off x="3398137" y="4190066"/>
              <a:ext cx="11282" cy="8343"/>
            </a:xfrm>
            <a:custGeom>
              <a:avLst/>
              <a:gdLst/>
              <a:ahLst/>
              <a:cxnLst/>
              <a:rect l="l" t="t" r="r" b="b"/>
              <a:pathLst>
                <a:path w="526" h="389" extrusionOk="0">
                  <a:moveTo>
                    <a:pt x="251" y="1"/>
                  </a:moveTo>
                  <a:cubicBezTo>
                    <a:pt x="114" y="1"/>
                    <a:pt x="0" y="206"/>
                    <a:pt x="114" y="320"/>
                  </a:cubicBezTo>
                  <a:cubicBezTo>
                    <a:pt x="171" y="366"/>
                    <a:pt x="217" y="389"/>
                    <a:pt x="260" y="389"/>
                  </a:cubicBezTo>
                  <a:cubicBezTo>
                    <a:pt x="303" y="389"/>
                    <a:pt x="343" y="366"/>
                    <a:pt x="388" y="320"/>
                  </a:cubicBezTo>
                  <a:cubicBezTo>
                    <a:pt x="525" y="206"/>
                    <a:pt x="411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3" name="Google Shape;4920;p60"/>
            <p:cNvSpPr/>
            <p:nvPr/>
          </p:nvSpPr>
          <p:spPr>
            <a:xfrm>
              <a:off x="3398630" y="4272808"/>
              <a:ext cx="26445" cy="20568"/>
            </a:xfrm>
            <a:custGeom>
              <a:avLst/>
              <a:gdLst/>
              <a:ahLst/>
              <a:cxnLst/>
              <a:rect l="l" t="t" r="r" b="b"/>
              <a:pathLst>
                <a:path w="1233" h="959" extrusionOk="0">
                  <a:moveTo>
                    <a:pt x="616" y="0"/>
                  </a:moveTo>
                  <a:cubicBezTo>
                    <a:pt x="0" y="0"/>
                    <a:pt x="0" y="959"/>
                    <a:pt x="616" y="959"/>
                  </a:cubicBezTo>
                  <a:cubicBezTo>
                    <a:pt x="1233" y="959"/>
                    <a:pt x="1233" y="0"/>
                    <a:pt x="6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4" name="Google Shape;4921;p60"/>
            <p:cNvSpPr/>
            <p:nvPr/>
          </p:nvSpPr>
          <p:spPr>
            <a:xfrm>
              <a:off x="2988738" y="4360890"/>
              <a:ext cx="17351" cy="13941"/>
            </a:xfrm>
            <a:custGeom>
              <a:avLst/>
              <a:gdLst/>
              <a:ahLst/>
              <a:cxnLst/>
              <a:rect l="l" t="t" r="r" b="b"/>
              <a:pathLst>
                <a:path w="809" h="650" extrusionOk="0">
                  <a:moveTo>
                    <a:pt x="463" y="1"/>
                  </a:moveTo>
                  <a:cubicBezTo>
                    <a:pt x="456" y="1"/>
                    <a:pt x="448" y="1"/>
                    <a:pt x="441" y="2"/>
                  </a:cubicBezTo>
                  <a:lnTo>
                    <a:pt x="418" y="2"/>
                  </a:lnTo>
                  <a:cubicBezTo>
                    <a:pt x="327" y="2"/>
                    <a:pt x="213" y="47"/>
                    <a:pt x="167" y="139"/>
                  </a:cubicBezTo>
                  <a:lnTo>
                    <a:pt x="121" y="207"/>
                  </a:lnTo>
                  <a:cubicBezTo>
                    <a:pt x="1" y="476"/>
                    <a:pt x="219" y="650"/>
                    <a:pt x="420" y="650"/>
                  </a:cubicBezTo>
                  <a:cubicBezTo>
                    <a:pt x="536" y="650"/>
                    <a:pt x="646" y="591"/>
                    <a:pt x="681" y="459"/>
                  </a:cubicBezTo>
                  <a:lnTo>
                    <a:pt x="681" y="459"/>
                  </a:lnTo>
                  <a:cubicBezTo>
                    <a:pt x="809" y="294"/>
                    <a:pt x="686" y="1"/>
                    <a:pt x="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5" name="Google Shape;4922;p60"/>
            <p:cNvSpPr/>
            <p:nvPr/>
          </p:nvSpPr>
          <p:spPr>
            <a:xfrm>
              <a:off x="3112701" y="4349652"/>
              <a:ext cx="35861" cy="30928"/>
            </a:xfrm>
            <a:custGeom>
              <a:avLst/>
              <a:gdLst/>
              <a:ahLst/>
              <a:cxnLst/>
              <a:rect l="l" t="t" r="r" b="b"/>
              <a:pathLst>
                <a:path w="1672" h="1442" extrusionOk="0">
                  <a:moveTo>
                    <a:pt x="790" y="1"/>
                  </a:moveTo>
                  <a:cubicBezTo>
                    <a:pt x="733" y="1"/>
                    <a:pt x="676" y="8"/>
                    <a:pt x="618" y="24"/>
                  </a:cubicBezTo>
                  <a:cubicBezTo>
                    <a:pt x="431" y="86"/>
                    <a:pt x="254" y="235"/>
                    <a:pt x="168" y="417"/>
                  </a:cubicBezTo>
                  <a:lnTo>
                    <a:pt x="168" y="417"/>
                  </a:lnTo>
                  <a:cubicBezTo>
                    <a:pt x="0" y="676"/>
                    <a:pt x="28" y="1031"/>
                    <a:pt x="253" y="1256"/>
                  </a:cubicBezTo>
                  <a:cubicBezTo>
                    <a:pt x="379" y="1382"/>
                    <a:pt x="545" y="1442"/>
                    <a:pt x="711" y="1442"/>
                  </a:cubicBezTo>
                  <a:cubicBezTo>
                    <a:pt x="829" y="1442"/>
                    <a:pt x="947" y="1411"/>
                    <a:pt x="1049" y="1352"/>
                  </a:cubicBezTo>
                  <a:lnTo>
                    <a:pt x="1049" y="1352"/>
                  </a:lnTo>
                  <a:cubicBezTo>
                    <a:pt x="1480" y="1185"/>
                    <a:pt x="1672" y="556"/>
                    <a:pt x="1303" y="206"/>
                  </a:cubicBezTo>
                  <a:cubicBezTo>
                    <a:pt x="1162" y="83"/>
                    <a:pt x="981" y="1"/>
                    <a:pt x="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6" name="Google Shape;4923;p60"/>
            <p:cNvSpPr/>
            <p:nvPr/>
          </p:nvSpPr>
          <p:spPr>
            <a:xfrm>
              <a:off x="3173438" y="4303648"/>
              <a:ext cx="24000" cy="18617"/>
            </a:xfrm>
            <a:custGeom>
              <a:avLst/>
              <a:gdLst/>
              <a:ahLst/>
              <a:cxnLst/>
              <a:rect l="l" t="t" r="r" b="b"/>
              <a:pathLst>
                <a:path w="1119" h="868" extrusionOk="0">
                  <a:moveTo>
                    <a:pt x="571" y="0"/>
                  </a:moveTo>
                  <a:cubicBezTo>
                    <a:pt x="0" y="0"/>
                    <a:pt x="0" y="868"/>
                    <a:pt x="571" y="868"/>
                  </a:cubicBezTo>
                  <a:cubicBezTo>
                    <a:pt x="1119" y="868"/>
                    <a:pt x="1119" y="0"/>
                    <a:pt x="5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7" name="Google Shape;4924;p60"/>
            <p:cNvSpPr/>
            <p:nvPr/>
          </p:nvSpPr>
          <p:spPr>
            <a:xfrm>
              <a:off x="3289937" y="4318339"/>
              <a:ext cx="17652" cy="13233"/>
            </a:xfrm>
            <a:custGeom>
              <a:avLst/>
              <a:gdLst/>
              <a:ahLst/>
              <a:cxnLst/>
              <a:rect l="l" t="t" r="r" b="b"/>
              <a:pathLst>
                <a:path w="823" h="617" extrusionOk="0">
                  <a:moveTo>
                    <a:pt x="412" y="0"/>
                  </a:moveTo>
                  <a:cubicBezTo>
                    <a:pt x="1" y="0"/>
                    <a:pt x="1" y="616"/>
                    <a:pt x="412" y="616"/>
                  </a:cubicBezTo>
                  <a:cubicBezTo>
                    <a:pt x="823" y="616"/>
                    <a:pt x="823" y="0"/>
                    <a:pt x="4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8" name="Google Shape;4925;p60"/>
            <p:cNvSpPr/>
            <p:nvPr/>
          </p:nvSpPr>
          <p:spPr>
            <a:xfrm>
              <a:off x="3383939" y="4317953"/>
              <a:ext cx="16172" cy="13984"/>
            </a:xfrm>
            <a:custGeom>
              <a:avLst/>
              <a:gdLst/>
              <a:ahLst/>
              <a:cxnLst/>
              <a:rect l="l" t="t" r="r" b="b"/>
              <a:pathLst>
                <a:path w="754" h="652" extrusionOk="0">
                  <a:moveTo>
                    <a:pt x="372" y="0"/>
                  </a:moveTo>
                  <a:cubicBezTo>
                    <a:pt x="258" y="0"/>
                    <a:pt x="148" y="56"/>
                    <a:pt x="92" y="155"/>
                  </a:cubicBezTo>
                  <a:cubicBezTo>
                    <a:pt x="0" y="315"/>
                    <a:pt x="46" y="520"/>
                    <a:pt x="206" y="611"/>
                  </a:cubicBezTo>
                  <a:cubicBezTo>
                    <a:pt x="251" y="634"/>
                    <a:pt x="326" y="651"/>
                    <a:pt x="397" y="651"/>
                  </a:cubicBezTo>
                  <a:cubicBezTo>
                    <a:pt x="468" y="651"/>
                    <a:pt x="537" y="634"/>
                    <a:pt x="571" y="589"/>
                  </a:cubicBezTo>
                  <a:cubicBezTo>
                    <a:pt x="708" y="406"/>
                    <a:pt x="753" y="223"/>
                    <a:pt x="571" y="64"/>
                  </a:cubicBezTo>
                  <a:cubicBezTo>
                    <a:pt x="511" y="21"/>
                    <a:pt x="440" y="0"/>
                    <a:pt x="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9" name="Google Shape;4926;p60"/>
            <p:cNvSpPr/>
            <p:nvPr/>
          </p:nvSpPr>
          <p:spPr>
            <a:xfrm>
              <a:off x="3474487" y="4334489"/>
              <a:ext cx="21083" cy="16665"/>
            </a:xfrm>
            <a:custGeom>
              <a:avLst/>
              <a:gdLst/>
              <a:ahLst/>
              <a:cxnLst/>
              <a:rect l="l" t="t" r="r" b="b"/>
              <a:pathLst>
                <a:path w="983" h="777" extrusionOk="0">
                  <a:moveTo>
                    <a:pt x="503" y="0"/>
                  </a:moveTo>
                  <a:cubicBezTo>
                    <a:pt x="1" y="0"/>
                    <a:pt x="1" y="776"/>
                    <a:pt x="503" y="776"/>
                  </a:cubicBezTo>
                  <a:cubicBezTo>
                    <a:pt x="982" y="776"/>
                    <a:pt x="982" y="0"/>
                    <a:pt x="5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0" name="Google Shape;4927;p60"/>
            <p:cNvSpPr/>
            <p:nvPr/>
          </p:nvSpPr>
          <p:spPr>
            <a:xfrm>
              <a:off x="3524909" y="4318683"/>
              <a:ext cx="6520" cy="5534"/>
            </a:xfrm>
            <a:custGeom>
              <a:avLst/>
              <a:gdLst/>
              <a:ahLst/>
              <a:cxnLst/>
              <a:rect l="l" t="t" r="r" b="b"/>
              <a:pathLst>
                <a:path w="304" h="258" extrusionOk="0">
                  <a:moveTo>
                    <a:pt x="159" y="1"/>
                  </a:moveTo>
                  <a:cubicBezTo>
                    <a:pt x="117" y="1"/>
                    <a:pt x="78" y="23"/>
                    <a:pt x="69" y="75"/>
                  </a:cubicBezTo>
                  <a:cubicBezTo>
                    <a:pt x="69" y="98"/>
                    <a:pt x="69" y="98"/>
                    <a:pt x="69" y="121"/>
                  </a:cubicBezTo>
                  <a:cubicBezTo>
                    <a:pt x="66" y="128"/>
                    <a:pt x="64" y="134"/>
                    <a:pt x="62" y="141"/>
                  </a:cubicBezTo>
                  <a:lnTo>
                    <a:pt x="62" y="141"/>
                  </a:lnTo>
                  <a:cubicBezTo>
                    <a:pt x="57" y="143"/>
                    <a:pt x="52" y="144"/>
                    <a:pt x="47" y="144"/>
                  </a:cubicBezTo>
                  <a:cubicBezTo>
                    <a:pt x="1" y="189"/>
                    <a:pt x="24" y="258"/>
                    <a:pt x="92" y="258"/>
                  </a:cubicBezTo>
                  <a:lnTo>
                    <a:pt x="206" y="258"/>
                  </a:lnTo>
                  <a:cubicBezTo>
                    <a:pt x="229" y="235"/>
                    <a:pt x="275" y="212"/>
                    <a:pt x="275" y="167"/>
                  </a:cubicBezTo>
                  <a:cubicBezTo>
                    <a:pt x="275" y="167"/>
                    <a:pt x="275" y="144"/>
                    <a:pt x="275" y="144"/>
                  </a:cubicBezTo>
                  <a:cubicBezTo>
                    <a:pt x="303" y="59"/>
                    <a:pt x="227" y="1"/>
                    <a:pt x="1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1" name="Google Shape;4928;p60"/>
            <p:cNvSpPr/>
            <p:nvPr/>
          </p:nvSpPr>
          <p:spPr>
            <a:xfrm>
              <a:off x="3494561" y="4417703"/>
              <a:ext cx="1008" cy="100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4" y="1"/>
                  </a:moveTo>
                  <a:cubicBezTo>
                    <a:pt x="1" y="1"/>
                    <a:pt x="1" y="46"/>
                    <a:pt x="24" y="46"/>
                  </a:cubicBezTo>
                  <a:cubicBezTo>
                    <a:pt x="46" y="46"/>
                    <a:pt x="46" y="1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2" name="Google Shape;4929;p60"/>
            <p:cNvSpPr/>
            <p:nvPr/>
          </p:nvSpPr>
          <p:spPr>
            <a:xfrm>
              <a:off x="3061829" y="3517448"/>
              <a:ext cx="22542" cy="22542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5" y="1"/>
                  </a:moveTo>
                  <a:cubicBezTo>
                    <a:pt x="251" y="1"/>
                    <a:pt x="0" y="252"/>
                    <a:pt x="0" y="526"/>
                  </a:cubicBezTo>
                  <a:cubicBezTo>
                    <a:pt x="0" y="823"/>
                    <a:pt x="251" y="1051"/>
                    <a:pt x="525" y="1051"/>
                  </a:cubicBezTo>
                  <a:cubicBezTo>
                    <a:pt x="822" y="1051"/>
                    <a:pt x="1050" y="823"/>
                    <a:pt x="1050" y="526"/>
                  </a:cubicBezTo>
                  <a:cubicBezTo>
                    <a:pt x="1050" y="252"/>
                    <a:pt x="822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3" name="Google Shape;4930;p60"/>
            <p:cNvSpPr/>
            <p:nvPr/>
          </p:nvSpPr>
          <p:spPr>
            <a:xfrm>
              <a:off x="3109805" y="3444507"/>
              <a:ext cx="17137" cy="13255"/>
            </a:xfrm>
            <a:custGeom>
              <a:avLst/>
              <a:gdLst/>
              <a:ahLst/>
              <a:cxnLst/>
              <a:rect l="l" t="t" r="r" b="b"/>
              <a:pathLst>
                <a:path w="799" h="618" extrusionOk="0">
                  <a:moveTo>
                    <a:pt x="411" y="1"/>
                  </a:moveTo>
                  <a:cubicBezTo>
                    <a:pt x="0" y="1"/>
                    <a:pt x="0" y="617"/>
                    <a:pt x="411" y="617"/>
                  </a:cubicBezTo>
                  <a:cubicBezTo>
                    <a:pt x="799" y="617"/>
                    <a:pt x="799" y="1"/>
                    <a:pt x="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4" name="Google Shape;4931;p60"/>
            <p:cNvSpPr/>
            <p:nvPr/>
          </p:nvSpPr>
          <p:spPr>
            <a:xfrm>
              <a:off x="3134770" y="3496409"/>
              <a:ext cx="23507" cy="18123"/>
            </a:xfrm>
            <a:custGeom>
              <a:avLst/>
              <a:gdLst/>
              <a:ahLst/>
              <a:cxnLst/>
              <a:rect l="l" t="t" r="r" b="b"/>
              <a:pathLst>
                <a:path w="1096" h="845" extrusionOk="0">
                  <a:moveTo>
                    <a:pt x="548" y="0"/>
                  </a:moveTo>
                  <a:cubicBezTo>
                    <a:pt x="0" y="0"/>
                    <a:pt x="0" y="845"/>
                    <a:pt x="548" y="845"/>
                  </a:cubicBezTo>
                  <a:cubicBezTo>
                    <a:pt x="1096" y="845"/>
                    <a:pt x="1096" y="0"/>
                    <a:pt x="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5" name="Google Shape;4932;p60"/>
            <p:cNvSpPr/>
            <p:nvPr/>
          </p:nvSpPr>
          <p:spPr>
            <a:xfrm>
              <a:off x="3243934" y="3521373"/>
              <a:ext cx="23014" cy="17652"/>
            </a:xfrm>
            <a:custGeom>
              <a:avLst/>
              <a:gdLst/>
              <a:ahLst/>
              <a:cxnLst/>
              <a:rect l="l" t="t" r="r" b="b"/>
              <a:pathLst>
                <a:path w="1073" h="823" extrusionOk="0">
                  <a:moveTo>
                    <a:pt x="525" y="1"/>
                  </a:moveTo>
                  <a:cubicBezTo>
                    <a:pt x="0" y="1"/>
                    <a:pt x="0" y="822"/>
                    <a:pt x="525" y="822"/>
                  </a:cubicBezTo>
                  <a:cubicBezTo>
                    <a:pt x="1073" y="822"/>
                    <a:pt x="1073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6" name="Google Shape;4933;p60"/>
            <p:cNvSpPr/>
            <p:nvPr/>
          </p:nvSpPr>
          <p:spPr>
            <a:xfrm>
              <a:off x="3296800" y="3450877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34" y="1"/>
                  </a:moveTo>
                  <a:cubicBezTo>
                    <a:pt x="0" y="1"/>
                    <a:pt x="0" y="685"/>
                    <a:pt x="434" y="685"/>
                  </a:cubicBezTo>
                  <a:cubicBezTo>
                    <a:pt x="891" y="685"/>
                    <a:pt x="891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7" name="Google Shape;4934;p60"/>
            <p:cNvSpPr/>
            <p:nvPr/>
          </p:nvSpPr>
          <p:spPr>
            <a:xfrm>
              <a:off x="3333453" y="3523174"/>
              <a:ext cx="11346" cy="8021"/>
            </a:xfrm>
            <a:custGeom>
              <a:avLst/>
              <a:gdLst/>
              <a:ahLst/>
              <a:cxnLst/>
              <a:rect l="l" t="t" r="r" b="b"/>
              <a:pathLst>
                <a:path w="529" h="374" extrusionOk="0">
                  <a:moveTo>
                    <a:pt x="246" y="1"/>
                  </a:moveTo>
                  <a:cubicBezTo>
                    <a:pt x="27" y="1"/>
                    <a:pt x="1" y="374"/>
                    <a:pt x="235" y="374"/>
                  </a:cubicBezTo>
                  <a:cubicBezTo>
                    <a:pt x="241" y="374"/>
                    <a:pt x="248" y="374"/>
                    <a:pt x="254" y="373"/>
                  </a:cubicBezTo>
                  <a:cubicBezTo>
                    <a:pt x="346" y="373"/>
                    <a:pt x="391" y="373"/>
                    <a:pt x="460" y="282"/>
                  </a:cubicBezTo>
                  <a:cubicBezTo>
                    <a:pt x="528" y="213"/>
                    <a:pt x="528" y="145"/>
                    <a:pt x="460" y="76"/>
                  </a:cubicBezTo>
                  <a:cubicBezTo>
                    <a:pt x="460" y="76"/>
                    <a:pt x="460" y="53"/>
                    <a:pt x="460" y="53"/>
                  </a:cubicBezTo>
                  <a:cubicBezTo>
                    <a:pt x="437" y="31"/>
                    <a:pt x="414" y="25"/>
                    <a:pt x="391" y="25"/>
                  </a:cubicBezTo>
                  <a:cubicBezTo>
                    <a:pt x="378" y="25"/>
                    <a:pt x="366" y="27"/>
                    <a:pt x="353" y="28"/>
                  </a:cubicBezTo>
                  <a:lnTo>
                    <a:pt x="353" y="28"/>
                  </a:lnTo>
                  <a:cubicBezTo>
                    <a:pt x="331" y="26"/>
                    <a:pt x="312" y="20"/>
                    <a:pt x="300" y="8"/>
                  </a:cubicBezTo>
                  <a:cubicBezTo>
                    <a:pt x="281" y="3"/>
                    <a:pt x="263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8" name="Google Shape;4935;p60"/>
            <p:cNvSpPr/>
            <p:nvPr/>
          </p:nvSpPr>
          <p:spPr>
            <a:xfrm>
              <a:off x="3385890" y="3398503"/>
              <a:ext cx="26938" cy="20590"/>
            </a:xfrm>
            <a:custGeom>
              <a:avLst/>
              <a:gdLst/>
              <a:ahLst/>
              <a:cxnLst/>
              <a:rect l="l" t="t" r="r" b="b"/>
              <a:pathLst>
                <a:path w="1256" h="960" extrusionOk="0">
                  <a:moveTo>
                    <a:pt x="640" y="0"/>
                  </a:moveTo>
                  <a:cubicBezTo>
                    <a:pt x="1" y="0"/>
                    <a:pt x="1" y="959"/>
                    <a:pt x="640" y="959"/>
                  </a:cubicBezTo>
                  <a:cubicBezTo>
                    <a:pt x="1256" y="959"/>
                    <a:pt x="1256" y="0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9" name="Google Shape;4936;p60"/>
            <p:cNvSpPr/>
            <p:nvPr/>
          </p:nvSpPr>
          <p:spPr>
            <a:xfrm>
              <a:off x="3457373" y="3462866"/>
              <a:ext cx="13727" cy="14713"/>
            </a:xfrm>
            <a:custGeom>
              <a:avLst/>
              <a:gdLst/>
              <a:ahLst/>
              <a:cxnLst/>
              <a:rect l="l" t="t" r="r" b="b"/>
              <a:pathLst>
                <a:path w="640" h="686" extrusionOk="0">
                  <a:moveTo>
                    <a:pt x="320" y="1"/>
                  </a:moveTo>
                  <a:cubicBezTo>
                    <a:pt x="160" y="1"/>
                    <a:pt x="0" y="104"/>
                    <a:pt x="0" y="309"/>
                  </a:cubicBezTo>
                  <a:cubicBezTo>
                    <a:pt x="0" y="332"/>
                    <a:pt x="0" y="355"/>
                    <a:pt x="0" y="377"/>
                  </a:cubicBezTo>
                  <a:cubicBezTo>
                    <a:pt x="0" y="583"/>
                    <a:pt x="160" y="686"/>
                    <a:pt x="320" y="686"/>
                  </a:cubicBezTo>
                  <a:cubicBezTo>
                    <a:pt x="479" y="686"/>
                    <a:pt x="639" y="583"/>
                    <a:pt x="639" y="377"/>
                  </a:cubicBezTo>
                  <a:lnTo>
                    <a:pt x="639" y="309"/>
                  </a:lnTo>
                  <a:cubicBezTo>
                    <a:pt x="639" y="104"/>
                    <a:pt x="479" y="1"/>
                    <a:pt x="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0" name="Google Shape;4937;p60"/>
            <p:cNvSpPr/>
            <p:nvPr/>
          </p:nvSpPr>
          <p:spPr>
            <a:xfrm>
              <a:off x="3548071" y="3523946"/>
              <a:ext cx="14563" cy="12976"/>
            </a:xfrm>
            <a:custGeom>
              <a:avLst/>
              <a:gdLst/>
              <a:ahLst/>
              <a:cxnLst/>
              <a:rect l="l" t="t" r="r" b="b"/>
              <a:pathLst>
                <a:path w="679" h="605" extrusionOk="0">
                  <a:moveTo>
                    <a:pt x="450" y="0"/>
                  </a:moveTo>
                  <a:cubicBezTo>
                    <a:pt x="422" y="0"/>
                    <a:pt x="393" y="6"/>
                    <a:pt x="359" y="17"/>
                  </a:cubicBezTo>
                  <a:cubicBezTo>
                    <a:pt x="268" y="63"/>
                    <a:pt x="268" y="132"/>
                    <a:pt x="199" y="177"/>
                  </a:cubicBezTo>
                  <a:cubicBezTo>
                    <a:pt x="0" y="343"/>
                    <a:pt x="187" y="605"/>
                    <a:pt x="382" y="605"/>
                  </a:cubicBezTo>
                  <a:cubicBezTo>
                    <a:pt x="456" y="605"/>
                    <a:pt x="531" y="568"/>
                    <a:pt x="587" y="474"/>
                  </a:cubicBezTo>
                  <a:cubicBezTo>
                    <a:pt x="656" y="405"/>
                    <a:pt x="656" y="314"/>
                    <a:pt x="678" y="223"/>
                  </a:cubicBezTo>
                  <a:cubicBezTo>
                    <a:pt x="678" y="185"/>
                    <a:pt x="671" y="152"/>
                    <a:pt x="657" y="122"/>
                  </a:cubicBezTo>
                  <a:lnTo>
                    <a:pt x="657" y="122"/>
                  </a:lnTo>
                  <a:cubicBezTo>
                    <a:pt x="650" y="80"/>
                    <a:pt x="626" y="43"/>
                    <a:pt x="576" y="26"/>
                  </a:cubicBezTo>
                  <a:lnTo>
                    <a:pt x="576" y="26"/>
                  </a:lnTo>
                  <a:cubicBezTo>
                    <a:pt x="572" y="23"/>
                    <a:pt x="568" y="20"/>
                    <a:pt x="564" y="17"/>
                  </a:cubicBezTo>
                  <a:lnTo>
                    <a:pt x="542" y="17"/>
                  </a:lnTo>
                  <a:cubicBezTo>
                    <a:pt x="507" y="6"/>
                    <a:pt x="479" y="0"/>
                    <a:pt x="4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1" name="Google Shape;4938;p60"/>
            <p:cNvSpPr/>
            <p:nvPr/>
          </p:nvSpPr>
          <p:spPr>
            <a:xfrm>
              <a:off x="3589056" y="3419543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34" y="1"/>
                  </a:moveTo>
                  <a:cubicBezTo>
                    <a:pt x="0" y="1"/>
                    <a:pt x="0" y="686"/>
                    <a:pt x="434" y="686"/>
                  </a:cubicBezTo>
                  <a:cubicBezTo>
                    <a:pt x="890" y="686"/>
                    <a:pt x="890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2" name="Google Shape;4939;p60"/>
            <p:cNvSpPr/>
            <p:nvPr/>
          </p:nvSpPr>
          <p:spPr>
            <a:xfrm>
              <a:off x="3608894" y="3552213"/>
              <a:ext cx="18402" cy="19775"/>
            </a:xfrm>
            <a:custGeom>
              <a:avLst/>
              <a:gdLst/>
              <a:ahLst/>
              <a:cxnLst/>
              <a:rect l="l" t="t" r="r" b="b"/>
              <a:pathLst>
                <a:path w="858" h="922" extrusionOk="0">
                  <a:moveTo>
                    <a:pt x="445" y="0"/>
                  </a:moveTo>
                  <a:cubicBezTo>
                    <a:pt x="67" y="0"/>
                    <a:pt x="1" y="433"/>
                    <a:pt x="231" y="621"/>
                  </a:cubicBezTo>
                  <a:lnTo>
                    <a:pt x="231" y="621"/>
                  </a:lnTo>
                  <a:cubicBezTo>
                    <a:pt x="272" y="695"/>
                    <a:pt x="319" y="777"/>
                    <a:pt x="353" y="845"/>
                  </a:cubicBezTo>
                  <a:cubicBezTo>
                    <a:pt x="391" y="898"/>
                    <a:pt x="442" y="921"/>
                    <a:pt x="492" y="921"/>
                  </a:cubicBezTo>
                  <a:cubicBezTo>
                    <a:pt x="592" y="921"/>
                    <a:pt x="688" y="830"/>
                    <a:pt x="673" y="708"/>
                  </a:cubicBezTo>
                  <a:cubicBezTo>
                    <a:pt x="654" y="653"/>
                    <a:pt x="651" y="627"/>
                    <a:pt x="674" y="583"/>
                  </a:cubicBezTo>
                  <a:lnTo>
                    <a:pt x="674" y="583"/>
                  </a:lnTo>
                  <a:cubicBezTo>
                    <a:pt x="857" y="382"/>
                    <a:pt x="780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3" name="Google Shape;4940;p60"/>
            <p:cNvSpPr/>
            <p:nvPr/>
          </p:nvSpPr>
          <p:spPr>
            <a:xfrm>
              <a:off x="3584145" y="3626141"/>
              <a:ext cx="12761" cy="9802"/>
            </a:xfrm>
            <a:custGeom>
              <a:avLst/>
              <a:gdLst/>
              <a:ahLst/>
              <a:cxnLst/>
              <a:rect l="l" t="t" r="r" b="b"/>
              <a:pathLst>
                <a:path w="595" h="457" extrusionOk="0">
                  <a:moveTo>
                    <a:pt x="298" y="0"/>
                  </a:moveTo>
                  <a:cubicBezTo>
                    <a:pt x="1" y="0"/>
                    <a:pt x="1" y="457"/>
                    <a:pt x="298" y="457"/>
                  </a:cubicBezTo>
                  <a:cubicBezTo>
                    <a:pt x="594" y="457"/>
                    <a:pt x="594" y="0"/>
                    <a:pt x="2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4" name="Google Shape;4941;p60"/>
            <p:cNvSpPr/>
            <p:nvPr/>
          </p:nvSpPr>
          <p:spPr>
            <a:xfrm>
              <a:off x="3611575" y="3678514"/>
              <a:ext cx="13727" cy="10788"/>
            </a:xfrm>
            <a:custGeom>
              <a:avLst/>
              <a:gdLst/>
              <a:ahLst/>
              <a:cxnLst/>
              <a:rect l="l" t="t" r="r" b="b"/>
              <a:pathLst>
                <a:path w="640" h="503" extrusionOk="0">
                  <a:moveTo>
                    <a:pt x="320" y="0"/>
                  </a:moveTo>
                  <a:cubicBezTo>
                    <a:pt x="0" y="0"/>
                    <a:pt x="0" y="503"/>
                    <a:pt x="320" y="503"/>
                  </a:cubicBezTo>
                  <a:cubicBezTo>
                    <a:pt x="639" y="503"/>
                    <a:pt x="639" y="0"/>
                    <a:pt x="3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5" name="Google Shape;4942;p60"/>
            <p:cNvSpPr/>
            <p:nvPr/>
          </p:nvSpPr>
          <p:spPr>
            <a:xfrm>
              <a:off x="3699679" y="3559269"/>
              <a:ext cx="39678" cy="35153"/>
            </a:xfrm>
            <a:custGeom>
              <a:avLst/>
              <a:gdLst/>
              <a:ahLst/>
              <a:cxnLst/>
              <a:rect l="l" t="t" r="r" b="b"/>
              <a:pathLst>
                <a:path w="1850" h="1639" extrusionOk="0">
                  <a:moveTo>
                    <a:pt x="929" y="1"/>
                  </a:moveTo>
                  <a:cubicBezTo>
                    <a:pt x="653" y="1"/>
                    <a:pt x="382" y="138"/>
                    <a:pt x="229" y="402"/>
                  </a:cubicBezTo>
                  <a:cubicBezTo>
                    <a:pt x="1" y="790"/>
                    <a:pt x="160" y="1292"/>
                    <a:pt x="526" y="1520"/>
                  </a:cubicBezTo>
                  <a:cubicBezTo>
                    <a:pt x="641" y="1607"/>
                    <a:pt x="785" y="1639"/>
                    <a:pt x="926" y="1639"/>
                  </a:cubicBezTo>
                  <a:cubicBezTo>
                    <a:pt x="1008" y="1639"/>
                    <a:pt x="1089" y="1628"/>
                    <a:pt x="1165" y="1612"/>
                  </a:cubicBezTo>
                  <a:cubicBezTo>
                    <a:pt x="1461" y="1543"/>
                    <a:pt x="1644" y="1292"/>
                    <a:pt x="1735" y="1041"/>
                  </a:cubicBezTo>
                  <a:cubicBezTo>
                    <a:pt x="1849" y="721"/>
                    <a:pt x="1690" y="356"/>
                    <a:pt x="1439" y="174"/>
                  </a:cubicBezTo>
                  <a:cubicBezTo>
                    <a:pt x="1287" y="58"/>
                    <a:pt x="1107" y="1"/>
                    <a:pt x="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6" name="Google Shape;4943;p60"/>
            <p:cNvSpPr/>
            <p:nvPr/>
          </p:nvSpPr>
          <p:spPr>
            <a:xfrm>
              <a:off x="3701738" y="3443392"/>
              <a:ext cx="18038" cy="15099"/>
            </a:xfrm>
            <a:custGeom>
              <a:avLst/>
              <a:gdLst/>
              <a:ahLst/>
              <a:cxnLst/>
              <a:rect l="l" t="t" r="r" b="b"/>
              <a:pathLst>
                <a:path w="841" h="704" extrusionOk="0">
                  <a:moveTo>
                    <a:pt x="398" y="0"/>
                  </a:moveTo>
                  <a:cubicBezTo>
                    <a:pt x="180" y="0"/>
                    <a:pt x="1" y="170"/>
                    <a:pt x="42" y="395"/>
                  </a:cubicBezTo>
                  <a:cubicBezTo>
                    <a:pt x="59" y="601"/>
                    <a:pt x="217" y="703"/>
                    <a:pt x="391" y="703"/>
                  </a:cubicBezTo>
                  <a:cubicBezTo>
                    <a:pt x="450" y="703"/>
                    <a:pt x="509" y="692"/>
                    <a:pt x="567" y="669"/>
                  </a:cubicBezTo>
                  <a:cubicBezTo>
                    <a:pt x="635" y="624"/>
                    <a:pt x="703" y="578"/>
                    <a:pt x="749" y="509"/>
                  </a:cubicBezTo>
                  <a:cubicBezTo>
                    <a:pt x="818" y="441"/>
                    <a:pt x="840" y="350"/>
                    <a:pt x="795" y="258"/>
                  </a:cubicBezTo>
                  <a:cubicBezTo>
                    <a:pt x="726" y="121"/>
                    <a:pt x="612" y="53"/>
                    <a:pt x="475" y="7"/>
                  </a:cubicBezTo>
                  <a:cubicBezTo>
                    <a:pt x="449" y="3"/>
                    <a:pt x="423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7" name="Google Shape;4944;p60"/>
            <p:cNvSpPr/>
            <p:nvPr/>
          </p:nvSpPr>
          <p:spPr>
            <a:xfrm>
              <a:off x="3725136" y="3362387"/>
              <a:ext cx="12268" cy="10188"/>
            </a:xfrm>
            <a:custGeom>
              <a:avLst/>
              <a:gdLst/>
              <a:ahLst/>
              <a:cxnLst/>
              <a:rect l="l" t="t" r="r" b="b"/>
              <a:pathLst>
                <a:path w="572" h="475" extrusionOk="0">
                  <a:moveTo>
                    <a:pt x="286" y="1"/>
                  </a:moveTo>
                  <a:cubicBezTo>
                    <a:pt x="229" y="1"/>
                    <a:pt x="172" y="30"/>
                    <a:pt x="137" y="87"/>
                  </a:cubicBezTo>
                  <a:cubicBezTo>
                    <a:pt x="115" y="109"/>
                    <a:pt x="115" y="132"/>
                    <a:pt x="92" y="132"/>
                  </a:cubicBezTo>
                  <a:cubicBezTo>
                    <a:pt x="0" y="292"/>
                    <a:pt x="137" y="475"/>
                    <a:pt x="274" y="475"/>
                  </a:cubicBezTo>
                  <a:cubicBezTo>
                    <a:pt x="434" y="475"/>
                    <a:pt x="571" y="292"/>
                    <a:pt x="480" y="132"/>
                  </a:cubicBezTo>
                  <a:cubicBezTo>
                    <a:pt x="457" y="132"/>
                    <a:pt x="457" y="109"/>
                    <a:pt x="434" y="87"/>
                  </a:cubicBezTo>
                  <a:cubicBezTo>
                    <a:pt x="400" y="30"/>
                    <a:pt x="343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8" name="Google Shape;4945;p60"/>
            <p:cNvSpPr/>
            <p:nvPr/>
          </p:nvSpPr>
          <p:spPr>
            <a:xfrm>
              <a:off x="3637869" y="3483626"/>
              <a:ext cx="16644" cy="10424"/>
            </a:xfrm>
            <a:custGeom>
              <a:avLst/>
              <a:gdLst/>
              <a:ahLst/>
              <a:cxnLst/>
              <a:rect l="l" t="t" r="r" b="b"/>
              <a:pathLst>
                <a:path w="776" h="486" extrusionOk="0">
                  <a:moveTo>
                    <a:pt x="549" y="38"/>
                  </a:moveTo>
                  <a:lnTo>
                    <a:pt x="549" y="38"/>
                  </a:lnTo>
                  <a:cubicBezTo>
                    <a:pt x="559" y="41"/>
                    <a:pt x="568" y="44"/>
                    <a:pt x="577" y="49"/>
                  </a:cubicBezTo>
                  <a:cubicBezTo>
                    <a:pt x="567" y="45"/>
                    <a:pt x="558" y="41"/>
                    <a:pt x="549" y="38"/>
                  </a:cubicBezTo>
                  <a:close/>
                  <a:moveTo>
                    <a:pt x="535" y="0"/>
                  </a:moveTo>
                  <a:cubicBezTo>
                    <a:pt x="526" y="0"/>
                    <a:pt x="517" y="1"/>
                    <a:pt x="509" y="3"/>
                  </a:cubicBezTo>
                  <a:cubicBezTo>
                    <a:pt x="491" y="3"/>
                    <a:pt x="474" y="3"/>
                    <a:pt x="446" y="13"/>
                  </a:cubicBezTo>
                  <a:lnTo>
                    <a:pt x="446" y="13"/>
                  </a:lnTo>
                  <a:cubicBezTo>
                    <a:pt x="433" y="12"/>
                    <a:pt x="419" y="11"/>
                    <a:pt x="405" y="11"/>
                  </a:cubicBezTo>
                  <a:cubicBezTo>
                    <a:pt x="367" y="11"/>
                    <a:pt x="328" y="16"/>
                    <a:pt x="280" y="26"/>
                  </a:cubicBezTo>
                  <a:cubicBezTo>
                    <a:pt x="0" y="134"/>
                    <a:pt x="87" y="486"/>
                    <a:pt x="347" y="486"/>
                  </a:cubicBezTo>
                  <a:cubicBezTo>
                    <a:pt x="362" y="486"/>
                    <a:pt x="378" y="485"/>
                    <a:pt x="395" y="482"/>
                  </a:cubicBezTo>
                  <a:cubicBezTo>
                    <a:pt x="486" y="482"/>
                    <a:pt x="554" y="437"/>
                    <a:pt x="623" y="368"/>
                  </a:cubicBezTo>
                  <a:cubicBezTo>
                    <a:pt x="645" y="324"/>
                    <a:pt x="646" y="302"/>
                    <a:pt x="666" y="259"/>
                  </a:cubicBezTo>
                  <a:lnTo>
                    <a:pt x="666" y="259"/>
                  </a:lnTo>
                  <a:cubicBezTo>
                    <a:pt x="671" y="256"/>
                    <a:pt x="679" y="248"/>
                    <a:pt x="691" y="231"/>
                  </a:cubicBezTo>
                  <a:cubicBezTo>
                    <a:pt x="776" y="126"/>
                    <a:pt x="645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9" name="Google Shape;4946;p60"/>
            <p:cNvSpPr/>
            <p:nvPr/>
          </p:nvSpPr>
          <p:spPr>
            <a:xfrm>
              <a:off x="3631628" y="3355417"/>
              <a:ext cx="22048" cy="17158"/>
            </a:xfrm>
            <a:custGeom>
              <a:avLst/>
              <a:gdLst/>
              <a:ahLst/>
              <a:cxnLst/>
              <a:rect l="l" t="t" r="r" b="b"/>
              <a:pathLst>
                <a:path w="1028" h="800" extrusionOk="0">
                  <a:moveTo>
                    <a:pt x="503" y="1"/>
                  </a:moveTo>
                  <a:cubicBezTo>
                    <a:pt x="1" y="1"/>
                    <a:pt x="1" y="800"/>
                    <a:pt x="503" y="800"/>
                  </a:cubicBezTo>
                  <a:cubicBezTo>
                    <a:pt x="1028" y="800"/>
                    <a:pt x="1028" y="1"/>
                    <a:pt x="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0" name="Google Shape;4947;p60"/>
            <p:cNvSpPr/>
            <p:nvPr/>
          </p:nvSpPr>
          <p:spPr>
            <a:xfrm>
              <a:off x="3535053" y="3347052"/>
              <a:ext cx="13877" cy="10638"/>
            </a:xfrm>
            <a:custGeom>
              <a:avLst/>
              <a:gdLst/>
              <a:ahLst/>
              <a:cxnLst/>
              <a:rect l="l" t="t" r="r" b="b"/>
              <a:pathLst>
                <a:path w="647" h="496" extrusionOk="0">
                  <a:moveTo>
                    <a:pt x="352" y="0"/>
                  </a:moveTo>
                  <a:cubicBezTo>
                    <a:pt x="1" y="0"/>
                    <a:pt x="52" y="496"/>
                    <a:pt x="316" y="496"/>
                  </a:cubicBezTo>
                  <a:cubicBezTo>
                    <a:pt x="341" y="496"/>
                    <a:pt x="367" y="491"/>
                    <a:pt x="395" y="482"/>
                  </a:cubicBezTo>
                  <a:cubicBezTo>
                    <a:pt x="441" y="459"/>
                    <a:pt x="487" y="436"/>
                    <a:pt x="532" y="414"/>
                  </a:cubicBezTo>
                  <a:cubicBezTo>
                    <a:pt x="601" y="391"/>
                    <a:pt x="646" y="322"/>
                    <a:pt x="624" y="231"/>
                  </a:cubicBezTo>
                  <a:cubicBezTo>
                    <a:pt x="578" y="117"/>
                    <a:pt x="509" y="26"/>
                    <a:pt x="395" y="3"/>
                  </a:cubicBezTo>
                  <a:cubicBezTo>
                    <a:pt x="380" y="1"/>
                    <a:pt x="366" y="0"/>
                    <a:pt x="3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1" name="Google Shape;4948;p60"/>
            <p:cNvSpPr/>
            <p:nvPr/>
          </p:nvSpPr>
          <p:spPr>
            <a:xfrm>
              <a:off x="3532758" y="3422974"/>
              <a:ext cx="17072" cy="13984"/>
            </a:xfrm>
            <a:custGeom>
              <a:avLst/>
              <a:gdLst/>
              <a:ahLst/>
              <a:cxnLst/>
              <a:rect l="l" t="t" r="r" b="b"/>
              <a:pathLst>
                <a:path w="796" h="652" extrusionOk="0">
                  <a:moveTo>
                    <a:pt x="752" y="338"/>
                  </a:moveTo>
                  <a:cubicBezTo>
                    <a:pt x="752" y="339"/>
                    <a:pt x="752" y="339"/>
                    <a:pt x="751" y="340"/>
                  </a:cubicBezTo>
                  <a:lnTo>
                    <a:pt x="751" y="340"/>
                  </a:lnTo>
                  <a:cubicBezTo>
                    <a:pt x="751" y="341"/>
                    <a:pt x="751" y="341"/>
                    <a:pt x="751" y="342"/>
                  </a:cubicBezTo>
                  <a:lnTo>
                    <a:pt x="751" y="342"/>
                  </a:lnTo>
                  <a:cubicBezTo>
                    <a:pt x="751" y="341"/>
                    <a:pt x="752" y="340"/>
                    <a:pt x="752" y="338"/>
                  </a:cubicBezTo>
                  <a:close/>
                  <a:moveTo>
                    <a:pt x="434" y="1"/>
                  </a:moveTo>
                  <a:cubicBezTo>
                    <a:pt x="137" y="1"/>
                    <a:pt x="0" y="366"/>
                    <a:pt x="206" y="548"/>
                  </a:cubicBezTo>
                  <a:cubicBezTo>
                    <a:pt x="271" y="621"/>
                    <a:pt x="347" y="652"/>
                    <a:pt x="422" y="652"/>
                  </a:cubicBezTo>
                  <a:cubicBezTo>
                    <a:pt x="577" y="652"/>
                    <a:pt x="726" y="519"/>
                    <a:pt x="751" y="342"/>
                  </a:cubicBezTo>
                  <a:lnTo>
                    <a:pt x="751" y="342"/>
                  </a:lnTo>
                  <a:cubicBezTo>
                    <a:pt x="748" y="348"/>
                    <a:pt x="742" y="354"/>
                    <a:pt x="731" y="366"/>
                  </a:cubicBezTo>
                  <a:cubicBezTo>
                    <a:pt x="738" y="358"/>
                    <a:pt x="745" y="349"/>
                    <a:pt x="751" y="340"/>
                  </a:cubicBezTo>
                  <a:lnTo>
                    <a:pt x="751" y="340"/>
                  </a:lnTo>
                  <a:cubicBezTo>
                    <a:pt x="752" y="333"/>
                    <a:pt x="753" y="327"/>
                    <a:pt x="753" y="320"/>
                  </a:cubicBezTo>
                  <a:lnTo>
                    <a:pt x="753" y="320"/>
                  </a:lnTo>
                  <a:cubicBezTo>
                    <a:pt x="753" y="328"/>
                    <a:pt x="753" y="334"/>
                    <a:pt x="752" y="338"/>
                  </a:cubicBezTo>
                  <a:lnTo>
                    <a:pt x="752" y="338"/>
                  </a:lnTo>
                  <a:cubicBezTo>
                    <a:pt x="783" y="290"/>
                    <a:pt x="795" y="221"/>
                    <a:pt x="776" y="183"/>
                  </a:cubicBezTo>
                  <a:cubicBezTo>
                    <a:pt x="685" y="69"/>
                    <a:pt x="594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2" name="Google Shape;4949;p60"/>
            <p:cNvSpPr/>
            <p:nvPr/>
          </p:nvSpPr>
          <p:spPr>
            <a:xfrm>
              <a:off x="3747269" y="3484591"/>
              <a:ext cx="10145" cy="7893"/>
            </a:xfrm>
            <a:custGeom>
              <a:avLst/>
              <a:gdLst/>
              <a:ahLst/>
              <a:cxnLst/>
              <a:rect l="l" t="t" r="r" b="b"/>
              <a:pathLst>
                <a:path w="473" h="368" extrusionOk="0">
                  <a:moveTo>
                    <a:pt x="111" y="0"/>
                  </a:moveTo>
                  <a:cubicBezTo>
                    <a:pt x="51" y="0"/>
                    <a:pt x="1" y="77"/>
                    <a:pt x="41" y="118"/>
                  </a:cubicBezTo>
                  <a:cubicBezTo>
                    <a:pt x="64" y="163"/>
                    <a:pt x="87" y="186"/>
                    <a:pt x="87" y="255"/>
                  </a:cubicBezTo>
                  <a:cubicBezTo>
                    <a:pt x="103" y="335"/>
                    <a:pt x="162" y="367"/>
                    <a:pt x="225" y="367"/>
                  </a:cubicBezTo>
                  <a:cubicBezTo>
                    <a:pt x="341" y="367"/>
                    <a:pt x="472" y="259"/>
                    <a:pt x="384" y="141"/>
                  </a:cubicBezTo>
                  <a:cubicBezTo>
                    <a:pt x="292" y="26"/>
                    <a:pt x="224" y="26"/>
                    <a:pt x="133" y="4"/>
                  </a:cubicBezTo>
                  <a:cubicBezTo>
                    <a:pt x="125" y="1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3" name="Google Shape;4950;p60"/>
            <p:cNvSpPr/>
            <p:nvPr/>
          </p:nvSpPr>
          <p:spPr>
            <a:xfrm>
              <a:off x="3425052" y="3523217"/>
              <a:ext cx="16665" cy="13362"/>
            </a:xfrm>
            <a:custGeom>
              <a:avLst/>
              <a:gdLst/>
              <a:ahLst/>
              <a:cxnLst/>
              <a:rect l="l" t="t" r="r" b="b"/>
              <a:pathLst>
                <a:path w="777" h="623" extrusionOk="0">
                  <a:moveTo>
                    <a:pt x="389" y="0"/>
                  </a:moveTo>
                  <a:cubicBezTo>
                    <a:pt x="303" y="0"/>
                    <a:pt x="217" y="40"/>
                    <a:pt x="160" y="120"/>
                  </a:cubicBezTo>
                  <a:cubicBezTo>
                    <a:pt x="138" y="143"/>
                    <a:pt x="138" y="166"/>
                    <a:pt x="115" y="166"/>
                  </a:cubicBezTo>
                  <a:cubicBezTo>
                    <a:pt x="1" y="371"/>
                    <a:pt x="160" y="622"/>
                    <a:pt x="389" y="622"/>
                  </a:cubicBezTo>
                  <a:cubicBezTo>
                    <a:pt x="594" y="622"/>
                    <a:pt x="777" y="371"/>
                    <a:pt x="640" y="166"/>
                  </a:cubicBezTo>
                  <a:cubicBezTo>
                    <a:pt x="640" y="166"/>
                    <a:pt x="617" y="143"/>
                    <a:pt x="617" y="120"/>
                  </a:cubicBezTo>
                  <a:cubicBezTo>
                    <a:pt x="560" y="40"/>
                    <a:pt x="474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4" name="Google Shape;4951;p60"/>
            <p:cNvSpPr/>
            <p:nvPr/>
          </p:nvSpPr>
          <p:spPr>
            <a:xfrm>
              <a:off x="3489672" y="3499218"/>
              <a:ext cx="17158" cy="19475"/>
            </a:xfrm>
            <a:custGeom>
              <a:avLst/>
              <a:gdLst/>
              <a:ahLst/>
              <a:cxnLst/>
              <a:rect l="l" t="t" r="r" b="b"/>
              <a:pathLst>
                <a:path w="800" h="908" extrusionOk="0">
                  <a:moveTo>
                    <a:pt x="400" y="1"/>
                  </a:moveTo>
                  <a:cubicBezTo>
                    <a:pt x="212" y="1"/>
                    <a:pt x="23" y="132"/>
                    <a:pt x="1" y="394"/>
                  </a:cubicBezTo>
                  <a:cubicBezTo>
                    <a:pt x="1" y="440"/>
                    <a:pt x="1" y="486"/>
                    <a:pt x="1" y="531"/>
                  </a:cubicBezTo>
                  <a:cubicBezTo>
                    <a:pt x="12" y="782"/>
                    <a:pt x="206" y="908"/>
                    <a:pt x="400" y="908"/>
                  </a:cubicBezTo>
                  <a:cubicBezTo>
                    <a:pt x="594" y="908"/>
                    <a:pt x="788" y="782"/>
                    <a:pt x="799" y="531"/>
                  </a:cubicBezTo>
                  <a:cubicBezTo>
                    <a:pt x="799" y="486"/>
                    <a:pt x="799" y="440"/>
                    <a:pt x="799" y="394"/>
                  </a:cubicBezTo>
                  <a:cubicBezTo>
                    <a:pt x="777" y="132"/>
                    <a:pt x="588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5" name="Google Shape;4952;p60"/>
            <p:cNvSpPr/>
            <p:nvPr/>
          </p:nvSpPr>
          <p:spPr>
            <a:xfrm>
              <a:off x="3443647" y="3355910"/>
              <a:ext cx="16193" cy="12268"/>
            </a:xfrm>
            <a:custGeom>
              <a:avLst/>
              <a:gdLst/>
              <a:ahLst/>
              <a:cxnLst/>
              <a:rect l="l" t="t" r="r" b="b"/>
              <a:pathLst>
                <a:path w="755" h="572" extrusionOk="0">
                  <a:moveTo>
                    <a:pt x="366" y="1"/>
                  </a:moveTo>
                  <a:cubicBezTo>
                    <a:pt x="1" y="1"/>
                    <a:pt x="1" y="571"/>
                    <a:pt x="366" y="571"/>
                  </a:cubicBezTo>
                  <a:cubicBezTo>
                    <a:pt x="754" y="571"/>
                    <a:pt x="754" y="1"/>
                    <a:pt x="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6" name="Google Shape;4953;p60"/>
            <p:cNvSpPr/>
            <p:nvPr/>
          </p:nvSpPr>
          <p:spPr>
            <a:xfrm>
              <a:off x="3707014" y="3298582"/>
              <a:ext cx="32236" cy="34724"/>
            </a:xfrm>
            <a:custGeom>
              <a:avLst/>
              <a:gdLst/>
              <a:ahLst/>
              <a:cxnLst/>
              <a:rect l="l" t="t" r="r" b="b"/>
              <a:pathLst>
                <a:path w="1503" h="1619" extrusionOk="0">
                  <a:moveTo>
                    <a:pt x="1477" y="766"/>
                  </a:moveTo>
                  <a:cubicBezTo>
                    <a:pt x="1477" y="766"/>
                    <a:pt x="1472" y="791"/>
                    <a:pt x="1465" y="824"/>
                  </a:cubicBezTo>
                  <a:lnTo>
                    <a:pt x="1465" y="824"/>
                  </a:lnTo>
                  <a:cubicBezTo>
                    <a:pt x="1464" y="832"/>
                    <a:pt x="1463" y="840"/>
                    <a:pt x="1462" y="848"/>
                  </a:cubicBezTo>
                  <a:cubicBezTo>
                    <a:pt x="1474" y="789"/>
                    <a:pt x="1478" y="766"/>
                    <a:pt x="1477" y="766"/>
                  </a:cubicBezTo>
                  <a:close/>
                  <a:moveTo>
                    <a:pt x="771" y="1"/>
                  </a:moveTo>
                  <a:cubicBezTo>
                    <a:pt x="603" y="1"/>
                    <a:pt x="436" y="57"/>
                    <a:pt x="321" y="186"/>
                  </a:cubicBezTo>
                  <a:cubicBezTo>
                    <a:pt x="184" y="345"/>
                    <a:pt x="92" y="505"/>
                    <a:pt x="47" y="711"/>
                  </a:cubicBezTo>
                  <a:cubicBezTo>
                    <a:pt x="1" y="1053"/>
                    <a:pt x="92" y="1304"/>
                    <a:pt x="389" y="1509"/>
                  </a:cubicBezTo>
                  <a:cubicBezTo>
                    <a:pt x="389" y="1509"/>
                    <a:pt x="389" y="1509"/>
                    <a:pt x="389" y="1532"/>
                  </a:cubicBezTo>
                  <a:cubicBezTo>
                    <a:pt x="482" y="1594"/>
                    <a:pt x="593" y="1619"/>
                    <a:pt x="704" y="1619"/>
                  </a:cubicBezTo>
                  <a:cubicBezTo>
                    <a:pt x="839" y="1619"/>
                    <a:pt x="974" y="1582"/>
                    <a:pt x="1074" y="1532"/>
                  </a:cubicBezTo>
                  <a:cubicBezTo>
                    <a:pt x="1279" y="1418"/>
                    <a:pt x="1416" y="1213"/>
                    <a:pt x="1439" y="984"/>
                  </a:cubicBezTo>
                  <a:cubicBezTo>
                    <a:pt x="1439" y="963"/>
                    <a:pt x="1454" y="881"/>
                    <a:pt x="1465" y="824"/>
                  </a:cubicBezTo>
                  <a:lnTo>
                    <a:pt x="1465" y="824"/>
                  </a:lnTo>
                  <a:cubicBezTo>
                    <a:pt x="1502" y="555"/>
                    <a:pt x="1408" y="227"/>
                    <a:pt x="1142" y="94"/>
                  </a:cubicBezTo>
                  <a:cubicBezTo>
                    <a:pt x="1033" y="35"/>
                    <a:pt x="901" y="1"/>
                    <a:pt x="7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7" name="Google Shape;4954;p60"/>
            <p:cNvSpPr/>
            <p:nvPr/>
          </p:nvSpPr>
          <p:spPr>
            <a:xfrm>
              <a:off x="3781434" y="3413666"/>
              <a:ext cx="12740" cy="9823"/>
            </a:xfrm>
            <a:custGeom>
              <a:avLst/>
              <a:gdLst/>
              <a:ahLst/>
              <a:cxnLst/>
              <a:rect l="l" t="t" r="r" b="b"/>
              <a:pathLst>
                <a:path w="594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594" y="457"/>
                    <a:pt x="594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8" name="Google Shape;4955;p60"/>
            <p:cNvSpPr/>
            <p:nvPr/>
          </p:nvSpPr>
          <p:spPr>
            <a:xfrm>
              <a:off x="3063287" y="3384306"/>
              <a:ext cx="22542" cy="22542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52" y="0"/>
                    <a:pt x="1" y="229"/>
                    <a:pt x="1" y="525"/>
                  </a:cubicBezTo>
                  <a:cubicBezTo>
                    <a:pt x="1" y="799"/>
                    <a:pt x="252" y="1050"/>
                    <a:pt x="526" y="1050"/>
                  </a:cubicBezTo>
                  <a:cubicBezTo>
                    <a:pt x="822" y="1050"/>
                    <a:pt x="1051" y="799"/>
                    <a:pt x="1051" y="525"/>
                  </a:cubicBezTo>
                  <a:cubicBezTo>
                    <a:pt x="1051" y="229"/>
                    <a:pt x="822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9" name="Google Shape;4956;p60"/>
            <p:cNvSpPr/>
            <p:nvPr/>
          </p:nvSpPr>
          <p:spPr>
            <a:xfrm>
              <a:off x="3153364" y="3372424"/>
              <a:ext cx="25480" cy="21577"/>
            </a:xfrm>
            <a:custGeom>
              <a:avLst/>
              <a:gdLst/>
              <a:ahLst/>
              <a:cxnLst/>
              <a:rect l="l" t="t" r="r" b="b"/>
              <a:pathLst>
                <a:path w="1188" h="1006" extrusionOk="0">
                  <a:moveTo>
                    <a:pt x="516" y="0"/>
                  </a:moveTo>
                  <a:cubicBezTo>
                    <a:pt x="370" y="0"/>
                    <a:pt x="226" y="111"/>
                    <a:pt x="137" y="235"/>
                  </a:cubicBezTo>
                  <a:lnTo>
                    <a:pt x="115" y="258"/>
                  </a:lnTo>
                  <a:cubicBezTo>
                    <a:pt x="1" y="417"/>
                    <a:pt x="46" y="669"/>
                    <a:pt x="160" y="806"/>
                  </a:cubicBezTo>
                  <a:cubicBezTo>
                    <a:pt x="256" y="934"/>
                    <a:pt x="397" y="1006"/>
                    <a:pt x="544" y="1006"/>
                  </a:cubicBezTo>
                  <a:cubicBezTo>
                    <a:pt x="606" y="1006"/>
                    <a:pt x="670" y="993"/>
                    <a:pt x="731" y="965"/>
                  </a:cubicBezTo>
                  <a:cubicBezTo>
                    <a:pt x="1187" y="783"/>
                    <a:pt x="1119" y="189"/>
                    <a:pt x="685" y="29"/>
                  </a:cubicBezTo>
                  <a:lnTo>
                    <a:pt x="640" y="29"/>
                  </a:lnTo>
                  <a:cubicBezTo>
                    <a:pt x="599" y="9"/>
                    <a:pt x="557" y="0"/>
                    <a:pt x="5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0" name="Google Shape;4957;p60"/>
            <p:cNvSpPr/>
            <p:nvPr/>
          </p:nvSpPr>
          <p:spPr>
            <a:xfrm>
              <a:off x="3205523" y="3453214"/>
              <a:ext cx="20311" cy="16107"/>
            </a:xfrm>
            <a:custGeom>
              <a:avLst/>
              <a:gdLst/>
              <a:ahLst/>
              <a:cxnLst/>
              <a:rect l="l" t="t" r="r" b="b"/>
              <a:pathLst>
                <a:path w="947" h="751" extrusionOk="0">
                  <a:moveTo>
                    <a:pt x="524" y="0"/>
                  </a:moveTo>
                  <a:cubicBezTo>
                    <a:pt x="427" y="0"/>
                    <a:pt x="330" y="40"/>
                    <a:pt x="262" y="120"/>
                  </a:cubicBezTo>
                  <a:cubicBezTo>
                    <a:pt x="0" y="381"/>
                    <a:pt x="243" y="750"/>
                    <a:pt x="541" y="750"/>
                  </a:cubicBezTo>
                  <a:cubicBezTo>
                    <a:pt x="554" y="750"/>
                    <a:pt x="567" y="749"/>
                    <a:pt x="581" y="748"/>
                  </a:cubicBezTo>
                  <a:lnTo>
                    <a:pt x="581" y="748"/>
                  </a:lnTo>
                  <a:cubicBezTo>
                    <a:pt x="590" y="749"/>
                    <a:pt x="600" y="750"/>
                    <a:pt x="609" y="750"/>
                  </a:cubicBezTo>
                  <a:cubicBezTo>
                    <a:pt x="717" y="750"/>
                    <a:pt x="822" y="670"/>
                    <a:pt x="855" y="554"/>
                  </a:cubicBezTo>
                  <a:cubicBezTo>
                    <a:pt x="901" y="417"/>
                    <a:pt x="947" y="257"/>
                    <a:pt x="787" y="120"/>
                  </a:cubicBezTo>
                  <a:cubicBezTo>
                    <a:pt x="718" y="40"/>
                    <a:pt x="621" y="0"/>
                    <a:pt x="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1" name="Google Shape;4958;p60"/>
            <p:cNvSpPr/>
            <p:nvPr/>
          </p:nvSpPr>
          <p:spPr>
            <a:xfrm>
              <a:off x="3125462" y="3593820"/>
              <a:ext cx="25480" cy="19603"/>
            </a:xfrm>
            <a:custGeom>
              <a:avLst/>
              <a:gdLst/>
              <a:ahLst/>
              <a:cxnLst/>
              <a:rect l="l" t="t" r="r" b="b"/>
              <a:pathLst>
                <a:path w="1188" h="914" extrusionOk="0">
                  <a:moveTo>
                    <a:pt x="594" y="1"/>
                  </a:moveTo>
                  <a:cubicBezTo>
                    <a:pt x="0" y="1"/>
                    <a:pt x="0" y="914"/>
                    <a:pt x="594" y="914"/>
                  </a:cubicBezTo>
                  <a:cubicBezTo>
                    <a:pt x="1187" y="914"/>
                    <a:pt x="1187" y="1"/>
                    <a:pt x="5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2" name="Google Shape;4959;p60"/>
            <p:cNvSpPr/>
            <p:nvPr/>
          </p:nvSpPr>
          <p:spPr>
            <a:xfrm>
              <a:off x="2997703" y="3607525"/>
              <a:ext cx="29384" cy="28912"/>
            </a:xfrm>
            <a:custGeom>
              <a:avLst/>
              <a:gdLst/>
              <a:ahLst/>
              <a:cxnLst/>
              <a:rect l="l" t="t" r="r" b="b"/>
              <a:pathLst>
                <a:path w="1370" h="1348" extrusionOk="0">
                  <a:moveTo>
                    <a:pt x="685" y="1"/>
                  </a:moveTo>
                  <a:cubicBezTo>
                    <a:pt x="342" y="1"/>
                    <a:pt x="0" y="320"/>
                    <a:pt x="23" y="663"/>
                  </a:cubicBezTo>
                  <a:cubicBezTo>
                    <a:pt x="46" y="1028"/>
                    <a:pt x="320" y="1347"/>
                    <a:pt x="685" y="1347"/>
                  </a:cubicBezTo>
                  <a:cubicBezTo>
                    <a:pt x="1050" y="1347"/>
                    <a:pt x="1370" y="1028"/>
                    <a:pt x="1370" y="663"/>
                  </a:cubicBezTo>
                  <a:cubicBezTo>
                    <a:pt x="1347" y="320"/>
                    <a:pt x="1073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3" name="Google Shape;4960;p60"/>
            <p:cNvSpPr/>
            <p:nvPr/>
          </p:nvSpPr>
          <p:spPr>
            <a:xfrm>
              <a:off x="3170500" y="3553200"/>
              <a:ext cx="17158" cy="13233"/>
            </a:xfrm>
            <a:custGeom>
              <a:avLst/>
              <a:gdLst/>
              <a:ahLst/>
              <a:cxnLst/>
              <a:rect l="l" t="t" r="r" b="b"/>
              <a:pathLst>
                <a:path w="800" h="617" extrusionOk="0">
                  <a:moveTo>
                    <a:pt x="411" y="0"/>
                  </a:moveTo>
                  <a:cubicBezTo>
                    <a:pt x="0" y="0"/>
                    <a:pt x="0" y="616"/>
                    <a:pt x="411" y="616"/>
                  </a:cubicBezTo>
                  <a:cubicBezTo>
                    <a:pt x="799" y="616"/>
                    <a:pt x="799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4" name="Google Shape;4961;p60"/>
            <p:cNvSpPr/>
            <p:nvPr/>
          </p:nvSpPr>
          <p:spPr>
            <a:xfrm>
              <a:off x="2934049" y="3514510"/>
              <a:ext cx="29405" cy="28418"/>
            </a:xfrm>
            <a:custGeom>
              <a:avLst/>
              <a:gdLst/>
              <a:ahLst/>
              <a:cxnLst/>
              <a:rect l="l" t="t" r="r" b="b"/>
              <a:pathLst>
                <a:path w="1371" h="1325" extrusionOk="0">
                  <a:moveTo>
                    <a:pt x="686" y="1"/>
                  </a:moveTo>
                  <a:cubicBezTo>
                    <a:pt x="343" y="1"/>
                    <a:pt x="1" y="298"/>
                    <a:pt x="24" y="663"/>
                  </a:cubicBezTo>
                  <a:cubicBezTo>
                    <a:pt x="46" y="1028"/>
                    <a:pt x="320" y="1325"/>
                    <a:pt x="686" y="1325"/>
                  </a:cubicBezTo>
                  <a:cubicBezTo>
                    <a:pt x="1051" y="1325"/>
                    <a:pt x="1370" y="1028"/>
                    <a:pt x="1370" y="663"/>
                  </a:cubicBezTo>
                  <a:cubicBezTo>
                    <a:pt x="1347" y="298"/>
                    <a:pt x="1074" y="1"/>
                    <a:pt x="6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5" name="Google Shape;4962;p60"/>
            <p:cNvSpPr/>
            <p:nvPr/>
          </p:nvSpPr>
          <p:spPr>
            <a:xfrm>
              <a:off x="3063781" y="3607032"/>
              <a:ext cx="27432" cy="21577"/>
            </a:xfrm>
            <a:custGeom>
              <a:avLst/>
              <a:gdLst/>
              <a:ahLst/>
              <a:cxnLst/>
              <a:rect l="l" t="t" r="r" b="b"/>
              <a:pathLst>
                <a:path w="1279" h="1006" extrusionOk="0">
                  <a:moveTo>
                    <a:pt x="640" y="1"/>
                  </a:moveTo>
                  <a:cubicBezTo>
                    <a:pt x="1" y="1"/>
                    <a:pt x="1" y="1005"/>
                    <a:pt x="640" y="1005"/>
                  </a:cubicBezTo>
                  <a:cubicBezTo>
                    <a:pt x="1279" y="1005"/>
                    <a:pt x="1279" y="1"/>
                    <a:pt x="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6" name="Google Shape;4963;p60"/>
            <p:cNvSpPr/>
            <p:nvPr/>
          </p:nvSpPr>
          <p:spPr>
            <a:xfrm>
              <a:off x="2996223" y="3448925"/>
              <a:ext cx="18145" cy="14220"/>
            </a:xfrm>
            <a:custGeom>
              <a:avLst/>
              <a:gdLst/>
              <a:ahLst/>
              <a:cxnLst/>
              <a:rect l="l" t="t" r="r" b="b"/>
              <a:pathLst>
                <a:path w="846" h="663" extrusionOk="0">
                  <a:moveTo>
                    <a:pt x="434" y="0"/>
                  </a:moveTo>
                  <a:cubicBezTo>
                    <a:pt x="1" y="0"/>
                    <a:pt x="1" y="662"/>
                    <a:pt x="434" y="662"/>
                  </a:cubicBezTo>
                  <a:cubicBezTo>
                    <a:pt x="845" y="662"/>
                    <a:pt x="845" y="0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7" name="Google Shape;4964;p60"/>
            <p:cNvSpPr/>
            <p:nvPr/>
          </p:nvSpPr>
          <p:spPr>
            <a:xfrm>
              <a:off x="2959506" y="3580116"/>
              <a:ext cx="9823" cy="7357"/>
            </a:xfrm>
            <a:custGeom>
              <a:avLst/>
              <a:gdLst/>
              <a:ahLst/>
              <a:cxnLst/>
              <a:rect l="l" t="t" r="r" b="b"/>
              <a:pathLst>
                <a:path w="458" h="343" extrusionOk="0">
                  <a:moveTo>
                    <a:pt x="229" y="1"/>
                  </a:moveTo>
                  <a:cubicBezTo>
                    <a:pt x="1" y="1"/>
                    <a:pt x="1" y="343"/>
                    <a:pt x="229" y="343"/>
                  </a:cubicBezTo>
                  <a:cubicBezTo>
                    <a:pt x="457" y="343"/>
                    <a:pt x="457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8" name="Google Shape;4965;p60"/>
            <p:cNvSpPr/>
            <p:nvPr/>
          </p:nvSpPr>
          <p:spPr>
            <a:xfrm>
              <a:off x="3031482" y="3489138"/>
              <a:ext cx="9072" cy="6306"/>
            </a:xfrm>
            <a:custGeom>
              <a:avLst/>
              <a:gdLst/>
              <a:ahLst/>
              <a:cxnLst/>
              <a:rect l="l" t="t" r="r" b="b"/>
              <a:pathLst>
                <a:path w="423" h="294" extrusionOk="0">
                  <a:moveTo>
                    <a:pt x="142" y="1"/>
                  </a:moveTo>
                  <a:cubicBezTo>
                    <a:pt x="97" y="1"/>
                    <a:pt x="58" y="31"/>
                    <a:pt x="46" y="111"/>
                  </a:cubicBezTo>
                  <a:cubicBezTo>
                    <a:pt x="23" y="134"/>
                    <a:pt x="23" y="157"/>
                    <a:pt x="23" y="180"/>
                  </a:cubicBezTo>
                  <a:cubicBezTo>
                    <a:pt x="0" y="248"/>
                    <a:pt x="69" y="294"/>
                    <a:pt x="114" y="294"/>
                  </a:cubicBezTo>
                  <a:cubicBezTo>
                    <a:pt x="160" y="271"/>
                    <a:pt x="183" y="271"/>
                    <a:pt x="205" y="271"/>
                  </a:cubicBezTo>
                  <a:cubicBezTo>
                    <a:pt x="422" y="221"/>
                    <a:pt x="262" y="1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9" name="Google Shape;4966;p60"/>
            <p:cNvSpPr/>
            <p:nvPr/>
          </p:nvSpPr>
          <p:spPr>
            <a:xfrm>
              <a:off x="2907626" y="3361786"/>
              <a:ext cx="25952" cy="20097"/>
            </a:xfrm>
            <a:custGeom>
              <a:avLst/>
              <a:gdLst/>
              <a:ahLst/>
              <a:cxnLst/>
              <a:rect l="l" t="t" r="r" b="b"/>
              <a:pathLst>
                <a:path w="1210" h="937" extrusionOk="0">
                  <a:moveTo>
                    <a:pt x="617" y="0"/>
                  </a:moveTo>
                  <a:cubicBezTo>
                    <a:pt x="0" y="0"/>
                    <a:pt x="0" y="936"/>
                    <a:pt x="617" y="936"/>
                  </a:cubicBezTo>
                  <a:cubicBezTo>
                    <a:pt x="1210" y="936"/>
                    <a:pt x="1210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0" name="Google Shape;4967;p60"/>
            <p:cNvSpPr/>
            <p:nvPr/>
          </p:nvSpPr>
          <p:spPr>
            <a:xfrm>
              <a:off x="2899455" y="3440089"/>
              <a:ext cx="31678" cy="25008"/>
            </a:xfrm>
            <a:custGeom>
              <a:avLst/>
              <a:gdLst/>
              <a:ahLst/>
              <a:cxnLst/>
              <a:rect l="l" t="t" r="r" b="b"/>
              <a:pathLst>
                <a:path w="1477" h="1166" extrusionOk="0">
                  <a:moveTo>
                    <a:pt x="796" y="1"/>
                  </a:moveTo>
                  <a:cubicBezTo>
                    <a:pt x="743" y="1"/>
                    <a:pt x="689" y="8"/>
                    <a:pt x="632" y="24"/>
                  </a:cubicBezTo>
                  <a:cubicBezTo>
                    <a:pt x="0" y="160"/>
                    <a:pt x="127" y="1166"/>
                    <a:pt x="770" y="1166"/>
                  </a:cubicBezTo>
                  <a:cubicBezTo>
                    <a:pt x="778" y="1166"/>
                    <a:pt x="785" y="1166"/>
                    <a:pt x="792" y="1166"/>
                  </a:cubicBezTo>
                  <a:cubicBezTo>
                    <a:pt x="998" y="1143"/>
                    <a:pt x="1112" y="1097"/>
                    <a:pt x="1249" y="937"/>
                  </a:cubicBezTo>
                  <a:cubicBezTo>
                    <a:pt x="1249" y="915"/>
                    <a:pt x="1271" y="892"/>
                    <a:pt x="1294" y="869"/>
                  </a:cubicBezTo>
                  <a:cubicBezTo>
                    <a:pt x="1477" y="618"/>
                    <a:pt x="1340" y="230"/>
                    <a:pt x="1089" y="70"/>
                  </a:cubicBezTo>
                  <a:cubicBezTo>
                    <a:pt x="986" y="26"/>
                    <a:pt x="892" y="1"/>
                    <a:pt x="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1" name="Google Shape;4968;p60"/>
            <p:cNvSpPr/>
            <p:nvPr/>
          </p:nvSpPr>
          <p:spPr>
            <a:xfrm>
              <a:off x="2980074" y="3335836"/>
              <a:ext cx="28418" cy="22542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24" y="1051"/>
                    <a:pt x="1324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2" name="Google Shape;4969;p60"/>
            <p:cNvSpPr/>
            <p:nvPr/>
          </p:nvSpPr>
          <p:spPr>
            <a:xfrm>
              <a:off x="2959013" y="3402964"/>
              <a:ext cx="17845" cy="16751"/>
            </a:xfrm>
            <a:custGeom>
              <a:avLst/>
              <a:gdLst/>
              <a:ahLst/>
              <a:cxnLst/>
              <a:rect l="l" t="t" r="r" b="b"/>
              <a:pathLst>
                <a:path w="832" h="781" extrusionOk="0">
                  <a:moveTo>
                    <a:pt x="686" y="591"/>
                  </a:moveTo>
                  <a:cubicBezTo>
                    <a:pt x="680" y="594"/>
                    <a:pt x="674" y="596"/>
                    <a:pt x="668" y="598"/>
                  </a:cubicBezTo>
                  <a:lnTo>
                    <a:pt x="668" y="598"/>
                  </a:lnTo>
                  <a:cubicBezTo>
                    <a:pt x="672" y="594"/>
                    <a:pt x="677" y="591"/>
                    <a:pt x="686" y="591"/>
                  </a:cubicBezTo>
                  <a:close/>
                  <a:moveTo>
                    <a:pt x="369" y="1"/>
                  </a:moveTo>
                  <a:cubicBezTo>
                    <a:pt x="215" y="1"/>
                    <a:pt x="60" y="107"/>
                    <a:pt x="24" y="272"/>
                  </a:cubicBezTo>
                  <a:cubicBezTo>
                    <a:pt x="1" y="363"/>
                    <a:pt x="1" y="454"/>
                    <a:pt x="47" y="523"/>
                  </a:cubicBezTo>
                  <a:cubicBezTo>
                    <a:pt x="47" y="568"/>
                    <a:pt x="92" y="614"/>
                    <a:pt x="115" y="637"/>
                  </a:cubicBezTo>
                  <a:cubicBezTo>
                    <a:pt x="174" y="681"/>
                    <a:pt x="204" y="706"/>
                    <a:pt x="200" y="706"/>
                  </a:cubicBezTo>
                  <a:cubicBezTo>
                    <a:pt x="198" y="706"/>
                    <a:pt x="185" y="699"/>
                    <a:pt x="161" y="683"/>
                  </a:cubicBezTo>
                  <a:lnTo>
                    <a:pt x="161" y="683"/>
                  </a:lnTo>
                  <a:cubicBezTo>
                    <a:pt x="227" y="749"/>
                    <a:pt x="302" y="780"/>
                    <a:pt x="377" y="780"/>
                  </a:cubicBezTo>
                  <a:cubicBezTo>
                    <a:pt x="468" y="780"/>
                    <a:pt x="558" y="734"/>
                    <a:pt x="633" y="650"/>
                  </a:cubicBezTo>
                  <a:lnTo>
                    <a:pt x="633" y="650"/>
                  </a:lnTo>
                  <a:cubicBezTo>
                    <a:pt x="831" y="471"/>
                    <a:pt x="827" y="107"/>
                    <a:pt x="480" y="21"/>
                  </a:cubicBezTo>
                  <a:cubicBezTo>
                    <a:pt x="444" y="7"/>
                    <a:pt x="406" y="1"/>
                    <a:pt x="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3" name="Google Shape;4970;p60"/>
            <p:cNvSpPr/>
            <p:nvPr/>
          </p:nvSpPr>
          <p:spPr>
            <a:xfrm>
              <a:off x="3236106" y="3360306"/>
              <a:ext cx="26938" cy="20590"/>
            </a:xfrm>
            <a:custGeom>
              <a:avLst/>
              <a:gdLst/>
              <a:ahLst/>
              <a:cxnLst/>
              <a:rect l="l" t="t" r="r" b="b"/>
              <a:pathLst>
                <a:path w="1256" h="960" extrusionOk="0">
                  <a:moveTo>
                    <a:pt x="639" y="1"/>
                  </a:moveTo>
                  <a:cubicBezTo>
                    <a:pt x="0" y="1"/>
                    <a:pt x="0" y="960"/>
                    <a:pt x="639" y="960"/>
                  </a:cubicBezTo>
                  <a:cubicBezTo>
                    <a:pt x="1255" y="960"/>
                    <a:pt x="1255" y="1"/>
                    <a:pt x="6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4" name="Google Shape;4971;p60"/>
            <p:cNvSpPr/>
            <p:nvPr/>
          </p:nvSpPr>
          <p:spPr>
            <a:xfrm>
              <a:off x="3392260" y="3482211"/>
              <a:ext cx="25480" cy="25480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97" y="0"/>
                    <a:pt x="0" y="274"/>
                    <a:pt x="0" y="594"/>
                  </a:cubicBezTo>
                  <a:cubicBezTo>
                    <a:pt x="23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64" y="274"/>
                    <a:pt x="936" y="0"/>
                    <a:pt x="5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5" name="Google Shape;4972;p60"/>
            <p:cNvSpPr/>
            <p:nvPr/>
          </p:nvSpPr>
          <p:spPr>
            <a:xfrm>
              <a:off x="3360926" y="3555645"/>
              <a:ext cx="15206" cy="11282"/>
            </a:xfrm>
            <a:custGeom>
              <a:avLst/>
              <a:gdLst/>
              <a:ahLst/>
              <a:cxnLst/>
              <a:rect l="l" t="t" r="r" b="b"/>
              <a:pathLst>
                <a:path w="709" h="526" extrusionOk="0">
                  <a:moveTo>
                    <a:pt x="343" y="0"/>
                  </a:moveTo>
                  <a:cubicBezTo>
                    <a:pt x="0" y="0"/>
                    <a:pt x="0" y="525"/>
                    <a:pt x="343" y="525"/>
                  </a:cubicBezTo>
                  <a:cubicBezTo>
                    <a:pt x="685" y="525"/>
                    <a:pt x="708" y="0"/>
                    <a:pt x="3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6" name="Google Shape;4973;p60"/>
            <p:cNvSpPr/>
            <p:nvPr/>
          </p:nvSpPr>
          <p:spPr>
            <a:xfrm>
              <a:off x="3310505" y="3366183"/>
              <a:ext cx="11282" cy="8836"/>
            </a:xfrm>
            <a:custGeom>
              <a:avLst/>
              <a:gdLst/>
              <a:ahLst/>
              <a:cxnLst/>
              <a:rect l="l" t="t" r="r" b="b"/>
              <a:pathLst>
                <a:path w="526" h="412" extrusionOk="0">
                  <a:moveTo>
                    <a:pt x="252" y="1"/>
                  </a:moveTo>
                  <a:cubicBezTo>
                    <a:pt x="0" y="1"/>
                    <a:pt x="0" y="412"/>
                    <a:pt x="252" y="412"/>
                  </a:cubicBezTo>
                  <a:cubicBezTo>
                    <a:pt x="525" y="412"/>
                    <a:pt x="525" y="1"/>
                    <a:pt x="2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7" name="Google Shape;4974;p60"/>
            <p:cNvSpPr/>
            <p:nvPr/>
          </p:nvSpPr>
          <p:spPr>
            <a:xfrm>
              <a:off x="3462756" y="3395072"/>
              <a:ext cx="17158" cy="13233"/>
            </a:xfrm>
            <a:custGeom>
              <a:avLst/>
              <a:gdLst/>
              <a:ahLst/>
              <a:cxnLst/>
              <a:rect l="l" t="t" r="r" b="b"/>
              <a:pathLst>
                <a:path w="800" h="617" extrusionOk="0">
                  <a:moveTo>
                    <a:pt x="411" y="1"/>
                  </a:moveTo>
                  <a:cubicBezTo>
                    <a:pt x="0" y="1"/>
                    <a:pt x="0" y="617"/>
                    <a:pt x="411" y="617"/>
                  </a:cubicBezTo>
                  <a:cubicBezTo>
                    <a:pt x="799" y="617"/>
                    <a:pt x="799" y="1"/>
                    <a:pt x="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8" name="Google Shape;4975;p60"/>
            <p:cNvSpPr/>
            <p:nvPr/>
          </p:nvSpPr>
          <p:spPr>
            <a:xfrm>
              <a:off x="3489843" y="3342205"/>
              <a:ext cx="12097" cy="9008"/>
            </a:xfrm>
            <a:custGeom>
              <a:avLst/>
              <a:gdLst/>
              <a:ahLst/>
              <a:cxnLst/>
              <a:rect l="l" t="t" r="r" b="b"/>
              <a:pathLst>
                <a:path w="564" h="420" extrusionOk="0">
                  <a:moveTo>
                    <a:pt x="403" y="0"/>
                  </a:moveTo>
                  <a:cubicBezTo>
                    <a:pt x="244" y="0"/>
                    <a:pt x="152" y="69"/>
                    <a:pt x="61" y="206"/>
                  </a:cubicBezTo>
                  <a:cubicBezTo>
                    <a:pt x="1" y="286"/>
                    <a:pt x="82" y="419"/>
                    <a:pt x="195" y="419"/>
                  </a:cubicBezTo>
                  <a:cubicBezTo>
                    <a:pt x="211" y="419"/>
                    <a:pt x="227" y="417"/>
                    <a:pt x="244" y="411"/>
                  </a:cubicBezTo>
                  <a:cubicBezTo>
                    <a:pt x="335" y="366"/>
                    <a:pt x="403" y="320"/>
                    <a:pt x="495" y="229"/>
                  </a:cubicBezTo>
                  <a:cubicBezTo>
                    <a:pt x="563" y="137"/>
                    <a:pt x="518" y="23"/>
                    <a:pt x="4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9" name="Google Shape;4976;p60"/>
            <p:cNvSpPr/>
            <p:nvPr/>
          </p:nvSpPr>
          <p:spPr>
            <a:xfrm>
              <a:off x="3589528" y="3328587"/>
              <a:ext cx="9158" cy="8772"/>
            </a:xfrm>
            <a:custGeom>
              <a:avLst/>
              <a:gdLst/>
              <a:ahLst/>
              <a:cxnLst/>
              <a:rect l="l" t="t" r="r" b="b"/>
              <a:pathLst>
                <a:path w="427" h="409" extrusionOk="0">
                  <a:moveTo>
                    <a:pt x="235" y="1"/>
                  </a:moveTo>
                  <a:cubicBezTo>
                    <a:pt x="211" y="1"/>
                    <a:pt x="186" y="7"/>
                    <a:pt x="161" y="19"/>
                  </a:cubicBezTo>
                  <a:cubicBezTo>
                    <a:pt x="24" y="65"/>
                    <a:pt x="1" y="270"/>
                    <a:pt x="138" y="339"/>
                  </a:cubicBezTo>
                  <a:lnTo>
                    <a:pt x="229" y="384"/>
                  </a:lnTo>
                  <a:cubicBezTo>
                    <a:pt x="253" y="401"/>
                    <a:pt x="278" y="408"/>
                    <a:pt x="300" y="408"/>
                  </a:cubicBezTo>
                  <a:cubicBezTo>
                    <a:pt x="340" y="408"/>
                    <a:pt x="374" y="383"/>
                    <a:pt x="389" y="339"/>
                  </a:cubicBezTo>
                  <a:cubicBezTo>
                    <a:pt x="389" y="293"/>
                    <a:pt x="389" y="270"/>
                    <a:pt x="389" y="225"/>
                  </a:cubicBezTo>
                  <a:cubicBezTo>
                    <a:pt x="426" y="113"/>
                    <a:pt x="342" y="1"/>
                    <a:pt x="2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0" name="Google Shape;4977;p60"/>
            <p:cNvSpPr/>
            <p:nvPr/>
          </p:nvSpPr>
          <p:spPr>
            <a:xfrm>
              <a:off x="3638984" y="3401742"/>
              <a:ext cx="14692" cy="11174"/>
            </a:xfrm>
            <a:custGeom>
              <a:avLst/>
              <a:gdLst/>
              <a:ahLst/>
              <a:cxnLst/>
              <a:rect l="l" t="t" r="r" b="b"/>
              <a:pathLst>
                <a:path w="685" h="521" extrusionOk="0">
                  <a:moveTo>
                    <a:pt x="419" y="0"/>
                  </a:moveTo>
                  <a:cubicBezTo>
                    <a:pt x="377" y="0"/>
                    <a:pt x="335" y="10"/>
                    <a:pt x="297" y="32"/>
                  </a:cubicBezTo>
                  <a:cubicBezTo>
                    <a:pt x="183" y="78"/>
                    <a:pt x="114" y="123"/>
                    <a:pt x="23" y="192"/>
                  </a:cubicBezTo>
                  <a:cubicBezTo>
                    <a:pt x="0" y="237"/>
                    <a:pt x="0" y="283"/>
                    <a:pt x="23" y="329"/>
                  </a:cubicBezTo>
                  <a:cubicBezTo>
                    <a:pt x="114" y="397"/>
                    <a:pt x="183" y="443"/>
                    <a:pt x="297" y="488"/>
                  </a:cubicBezTo>
                  <a:cubicBezTo>
                    <a:pt x="335" y="510"/>
                    <a:pt x="377" y="520"/>
                    <a:pt x="419" y="520"/>
                  </a:cubicBezTo>
                  <a:cubicBezTo>
                    <a:pt x="552" y="520"/>
                    <a:pt x="685" y="417"/>
                    <a:pt x="685" y="260"/>
                  </a:cubicBezTo>
                  <a:cubicBezTo>
                    <a:pt x="685" y="104"/>
                    <a:pt x="552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1" name="Google Shape;4978;p60"/>
            <p:cNvSpPr/>
            <p:nvPr/>
          </p:nvSpPr>
          <p:spPr>
            <a:xfrm>
              <a:off x="3547428" y="3587086"/>
              <a:ext cx="9094" cy="9201"/>
            </a:xfrm>
            <a:custGeom>
              <a:avLst/>
              <a:gdLst/>
              <a:ahLst/>
              <a:cxnLst/>
              <a:rect l="l" t="t" r="r" b="b"/>
              <a:pathLst>
                <a:path w="424" h="429" extrusionOk="0">
                  <a:moveTo>
                    <a:pt x="215" y="1"/>
                  </a:moveTo>
                  <a:cubicBezTo>
                    <a:pt x="109" y="1"/>
                    <a:pt x="1" y="75"/>
                    <a:pt x="24" y="223"/>
                  </a:cubicBezTo>
                  <a:cubicBezTo>
                    <a:pt x="24" y="246"/>
                    <a:pt x="24" y="269"/>
                    <a:pt x="24" y="292"/>
                  </a:cubicBezTo>
                  <a:cubicBezTo>
                    <a:pt x="47" y="383"/>
                    <a:pt x="132" y="429"/>
                    <a:pt x="215" y="429"/>
                  </a:cubicBezTo>
                  <a:cubicBezTo>
                    <a:pt x="298" y="429"/>
                    <a:pt x="378" y="383"/>
                    <a:pt x="389" y="292"/>
                  </a:cubicBezTo>
                  <a:cubicBezTo>
                    <a:pt x="389" y="269"/>
                    <a:pt x="389" y="246"/>
                    <a:pt x="389" y="223"/>
                  </a:cubicBezTo>
                  <a:cubicBezTo>
                    <a:pt x="423" y="75"/>
                    <a:pt x="320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2" name="Google Shape;4979;p60"/>
            <p:cNvSpPr/>
            <p:nvPr/>
          </p:nvSpPr>
          <p:spPr>
            <a:xfrm>
              <a:off x="3684988" y="3522231"/>
              <a:ext cx="14327" cy="10123"/>
            </a:xfrm>
            <a:custGeom>
              <a:avLst/>
              <a:gdLst/>
              <a:ahLst/>
              <a:cxnLst/>
              <a:rect l="l" t="t" r="r" b="b"/>
              <a:pathLst>
                <a:path w="668" h="472" extrusionOk="0">
                  <a:moveTo>
                    <a:pt x="375" y="1"/>
                  </a:moveTo>
                  <a:cubicBezTo>
                    <a:pt x="358" y="1"/>
                    <a:pt x="340" y="3"/>
                    <a:pt x="320" y="6"/>
                  </a:cubicBezTo>
                  <a:cubicBezTo>
                    <a:pt x="252" y="29"/>
                    <a:pt x="206" y="52"/>
                    <a:pt x="138" y="97"/>
                  </a:cubicBezTo>
                  <a:cubicBezTo>
                    <a:pt x="1" y="143"/>
                    <a:pt x="1" y="326"/>
                    <a:pt x="138" y="394"/>
                  </a:cubicBezTo>
                  <a:cubicBezTo>
                    <a:pt x="206" y="417"/>
                    <a:pt x="252" y="440"/>
                    <a:pt x="320" y="463"/>
                  </a:cubicBezTo>
                  <a:cubicBezTo>
                    <a:pt x="346" y="469"/>
                    <a:pt x="369" y="472"/>
                    <a:pt x="391" y="472"/>
                  </a:cubicBezTo>
                  <a:cubicBezTo>
                    <a:pt x="667" y="472"/>
                    <a:pt x="662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3" name="Google Shape;4980;p60"/>
            <p:cNvSpPr/>
            <p:nvPr/>
          </p:nvSpPr>
          <p:spPr>
            <a:xfrm>
              <a:off x="3639949" y="3613573"/>
              <a:ext cx="22070" cy="14048"/>
            </a:xfrm>
            <a:custGeom>
              <a:avLst/>
              <a:gdLst/>
              <a:ahLst/>
              <a:cxnLst/>
              <a:rect l="l" t="t" r="r" b="b"/>
              <a:pathLst>
                <a:path w="1029" h="655" extrusionOk="0">
                  <a:moveTo>
                    <a:pt x="707" y="1"/>
                  </a:moveTo>
                  <a:cubicBezTo>
                    <a:pt x="677" y="1"/>
                    <a:pt x="647" y="5"/>
                    <a:pt x="617" y="15"/>
                  </a:cubicBezTo>
                  <a:cubicBezTo>
                    <a:pt x="537" y="38"/>
                    <a:pt x="457" y="38"/>
                    <a:pt x="378" y="38"/>
                  </a:cubicBezTo>
                  <a:cubicBezTo>
                    <a:pt x="298" y="38"/>
                    <a:pt x="218" y="38"/>
                    <a:pt x="138" y="61"/>
                  </a:cubicBezTo>
                  <a:cubicBezTo>
                    <a:pt x="47" y="107"/>
                    <a:pt x="1" y="221"/>
                    <a:pt x="92" y="289"/>
                  </a:cubicBezTo>
                  <a:cubicBezTo>
                    <a:pt x="252" y="426"/>
                    <a:pt x="412" y="563"/>
                    <a:pt x="617" y="632"/>
                  </a:cubicBezTo>
                  <a:cubicBezTo>
                    <a:pt x="652" y="647"/>
                    <a:pt x="687" y="654"/>
                    <a:pt x="720" y="654"/>
                  </a:cubicBezTo>
                  <a:cubicBezTo>
                    <a:pt x="886" y="654"/>
                    <a:pt x="1028" y="487"/>
                    <a:pt x="1028" y="335"/>
                  </a:cubicBezTo>
                  <a:cubicBezTo>
                    <a:pt x="1028" y="160"/>
                    <a:pt x="878" y="1"/>
                    <a:pt x="7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4" name="Google Shape;4981;p60"/>
            <p:cNvSpPr/>
            <p:nvPr/>
          </p:nvSpPr>
          <p:spPr>
            <a:xfrm>
              <a:off x="3070215" y="3321681"/>
              <a:ext cx="19539" cy="16215"/>
            </a:xfrm>
            <a:custGeom>
              <a:avLst/>
              <a:gdLst/>
              <a:ahLst/>
              <a:cxnLst/>
              <a:rect l="l" t="t" r="r" b="b"/>
              <a:pathLst>
                <a:path w="911" h="756" extrusionOk="0">
                  <a:moveTo>
                    <a:pt x="395" y="1"/>
                  </a:moveTo>
                  <a:cubicBezTo>
                    <a:pt x="213" y="1"/>
                    <a:pt x="54" y="116"/>
                    <a:pt x="20" y="318"/>
                  </a:cubicBezTo>
                  <a:cubicBezTo>
                    <a:pt x="1" y="529"/>
                    <a:pt x="159" y="756"/>
                    <a:pt x="372" y="756"/>
                  </a:cubicBezTo>
                  <a:cubicBezTo>
                    <a:pt x="413" y="756"/>
                    <a:pt x="455" y="748"/>
                    <a:pt x="499" y="729"/>
                  </a:cubicBezTo>
                  <a:cubicBezTo>
                    <a:pt x="568" y="706"/>
                    <a:pt x="636" y="661"/>
                    <a:pt x="682" y="638"/>
                  </a:cubicBezTo>
                  <a:cubicBezTo>
                    <a:pt x="842" y="592"/>
                    <a:pt x="910" y="455"/>
                    <a:pt x="819" y="296"/>
                  </a:cubicBezTo>
                  <a:cubicBezTo>
                    <a:pt x="773" y="181"/>
                    <a:pt x="682" y="90"/>
                    <a:pt x="591" y="44"/>
                  </a:cubicBezTo>
                  <a:cubicBezTo>
                    <a:pt x="525" y="15"/>
                    <a:pt x="459" y="1"/>
                    <a:pt x="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5" name="Google Shape;4982;p60"/>
            <p:cNvSpPr/>
            <p:nvPr/>
          </p:nvSpPr>
          <p:spPr>
            <a:xfrm>
              <a:off x="3137215" y="3331439"/>
              <a:ext cx="13233" cy="10295"/>
            </a:xfrm>
            <a:custGeom>
              <a:avLst/>
              <a:gdLst/>
              <a:ahLst/>
              <a:cxnLst/>
              <a:rect l="l" t="t" r="r" b="b"/>
              <a:pathLst>
                <a:path w="617" h="480" extrusionOk="0">
                  <a:moveTo>
                    <a:pt x="297" y="0"/>
                  </a:moveTo>
                  <a:cubicBezTo>
                    <a:pt x="0" y="0"/>
                    <a:pt x="0" y="480"/>
                    <a:pt x="297" y="480"/>
                  </a:cubicBezTo>
                  <a:cubicBezTo>
                    <a:pt x="617" y="480"/>
                    <a:pt x="617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6" name="Google Shape;4983;p60"/>
            <p:cNvSpPr/>
            <p:nvPr/>
          </p:nvSpPr>
          <p:spPr>
            <a:xfrm>
              <a:off x="2887552" y="3285414"/>
              <a:ext cx="23528" cy="18145"/>
            </a:xfrm>
            <a:custGeom>
              <a:avLst/>
              <a:gdLst/>
              <a:ahLst/>
              <a:cxnLst/>
              <a:rect l="l" t="t" r="r" b="b"/>
              <a:pathLst>
                <a:path w="1097" h="846" extrusionOk="0">
                  <a:moveTo>
                    <a:pt x="548" y="1"/>
                  </a:moveTo>
                  <a:cubicBezTo>
                    <a:pt x="0" y="1"/>
                    <a:pt x="0" y="845"/>
                    <a:pt x="548" y="845"/>
                  </a:cubicBezTo>
                  <a:cubicBezTo>
                    <a:pt x="1096" y="845"/>
                    <a:pt x="1096" y="1"/>
                    <a:pt x="5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7" name="Google Shape;4984;p60"/>
            <p:cNvSpPr/>
            <p:nvPr/>
          </p:nvSpPr>
          <p:spPr>
            <a:xfrm>
              <a:off x="2947281" y="3300105"/>
              <a:ext cx="17630" cy="13727"/>
            </a:xfrm>
            <a:custGeom>
              <a:avLst/>
              <a:gdLst/>
              <a:ahLst/>
              <a:cxnLst/>
              <a:rect l="l" t="t" r="r" b="b"/>
              <a:pathLst>
                <a:path w="822" h="640" extrusionOk="0">
                  <a:moveTo>
                    <a:pt x="411" y="0"/>
                  </a:moveTo>
                  <a:cubicBezTo>
                    <a:pt x="0" y="0"/>
                    <a:pt x="0" y="640"/>
                    <a:pt x="411" y="640"/>
                  </a:cubicBezTo>
                  <a:cubicBezTo>
                    <a:pt x="822" y="640"/>
                    <a:pt x="822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8" name="Google Shape;4985;p60"/>
            <p:cNvSpPr/>
            <p:nvPr/>
          </p:nvSpPr>
          <p:spPr>
            <a:xfrm>
              <a:off x="3386384" y="2813775"/>
              <a:ext cx="7357" cy="6113"/>
            </a:xfrm>
            <a:custGeom>
              <a:avLst/>
              <a:gdLst/>
              <a:ahLst/>
              <a:cxnLst/>
              <a:rect l="l" t="t" r="r" b="b"/>
              <a:pathLst>
                <a:path w="343" h="285" extrusionOk="0">
                  <a:moveTo>
                    <a:pt x="157" y="0"/>
                  </a:moveTo>
                  <a:cubicBezTo>
                    <a:pt x="96" y="0"/>
                    <a:pt x="37" y="36"/>
                    <a:pt x="23" y="102"/>
                  </a:cubicBezTo>
                  <a:cubicBezTo>
                    <a:pt x="23" y="125"/>
                    <a:pt x="0" y="171"/>
                    <a:pt x="0" y="194"/>
                  </a:cubicBezTo>
                  <a:cubicBezTo>
                    <a:pt x="0" y="239"/>
                    <a:pt x="23" y="285"/>
                    <a:pt x="69" y="285"/>
                  </a:cubicBezTo>
                  <a:lnTo>
                    <a:pt x="160" y="285"/>
                  </a:lnTo>
                  <a:cubicBezTo>
                    <a:pt x="274" y="285"/>
                    <a:pt x="343" y="148"/>
                    <a:pt x="274" y="57"/>
                  </a:cubicBezTo>
                  <a:cubicBezTo>
                    <a:pt x="246" y="19"/>
                    <a:pt x="201" y="0"/>
                    <a:pt x="157" y="0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9" name="Google Shape;4986;p60"/>
            <p:cNvSpPr/>
            <p:nvPr/>
          </p:nvSpPr>
          <p:spPr>
            <a:xfrm>
              <a:off x="3423594" y="2809100"/>
              <a:ext cx="1480" cy="1008"/>
            </a:xfrm>
            <a:custGeom>
              <a:avLst/>
              <a:gdLst/>
              <a:ahLst/>
              <a:cxnLst/>
              <a:rect l="l" t="t" r="r" b="b"/>
              <a:pathLst>
                <a:path w="69" h="47" extrusionOk="0">
                  <a:moveTo>
                    <a:pt x="23" y="1"/>
                  </a:moveTo>
                  <a:cubicBezTo>
                    <a:pt x="0" y="1"/>
                    <a:pt x="0" y="46"/>
                    <a:pt x="23" y="46"/>
                  </a:cubicBezTo>
                  <a:cubicBezTo>
                    <a:pt x="69" y="46"/>
                    <a:pt x="69" y="1"/>
                    <a:pt x="23" y="1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0" name="Google Shape;4987;p60"/>
            <p:cNvSpPr/>
            <p:nvPr/>
          </p:nvSpPr>
          <p:spPr>
            <a:xfrm>
              <a:off x="3322000" y="2820617"/>
              <a:ext cx="4182" cy="4783"/>
            </a:xfrm>
            <a:custGeom>
              <a:avLst/>
              <a:gdLst/>
              <a:ahLst/>
              <a:cxnLst/>
              <a:rect l="l" t="t" r="r" b="b"/>
              <a:pathLst>
                <a:path w="195" h="223" extrusionOk="0">
                  <a:moveTo>
                    <a:pt x="101" y="0"/>
                  </a:moveTo>
                  <a:cubicBezTo>
                    <a:pt x="52" y="0"/>
                    <a:pt x="1" y="34"/>
                    <a:pt x="12" y="103"/>
                  </a:cubicBezTo>
                  <a:cubicBezTo>
                    <a:pt x="12" y="126"/>
                    <a:pt x="35" y="149"/>
                    <a:pt x="35" y="171"/>
                  </a:cubicBezTo>
                  <a:cubicBezTo>
                    <a:pt x="35" y="206"/>
                    <a:pt x="64" y="223"/>
                    <a:pt x="95" y="223"/>
                  </a:cubicBezTo>
                  <a:cubicBezTo>
                    <a:pt x="126" y="223"/>
                    <a:pt x="161" y="206"/>
                    <a:pt x="172" y="171"/>
                  </a:cubicBezTo>
                  <a:lnTo>
                    <a:pt x="172" y="103"/>
                  </a:lnTo>
                  <a:cubicBezTo>
                    <a:pt x="195" y="34"/>
                    <a:pt x="149" y="0"/>
                    <a:pt x="101" y="0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1" name="Google Shape;4988;p60"/>
            <p:cNvSpPr/>
            <p:nvPr/>
          </p:nvSpPr>
          <p:spPr>
            <a:xfrm>
              <a:off x="2856218" y="2541828"/>
              <a:ext cx="976197" cy="489074"/>
            </a:xfrm>
            <a:custGeom>
              <a:avLst/>
              <a:gdLst/>
              <a:ahLst/>
              <a:cxnLst/>
              <a:rect l="l" t="t" r="r" b="b"/>
              <a:pathLst>
                <a:path w="45515" h="22803" extrusionOk="0">
                  <a:moveTo>
                    <a:pt x="22757" y="571"/>
                  </a:moveTo>
                  <a:cubicBezTo>
                    <a:pt x="31522" y="571"/>
                    <a:pt x="38119" y="3743"/>
                    <a:pt x="41862" y="9769"/>
                  </a:cubicBezTo>
                  <a:cubicBezTo>
                    <a:pt x="44396" y="13809"/>
                    <a:pt x="44852" y="17918"/>
                    <a:pt x="44921" y="18808"/>
                  </a:cubicBezTo>
                  <a:cubicBezTo>
                    <a:pt x="40652" y="20908"/>
                    <a:pt x="31910" y="22232"/>
                    <a:pt x="22575" y="22232"/>
                  </a:cubicBezTo>
                  <a:cubicBezTo>
                    <a:pt x="12144" y="22232"/>
                    <a:pt x="3972" y="21319"/>
                    <a:pt x="571" y="19790"/>
                  </a:cubicBezTo>
                  <a:cubicBezTo>
                    <a:pt x="640" y="18854"/>
                    <a:pt x="1096" y="14540"/>
                    <a:pt x="3630" y="10249"/>
                  </a:cubicBezTo>
                  <a:cubicBezTo>
                    <a:pt x="6232" y="5843"/>
                    <a:pt x="11687" y="571"/>
                    <a:pt x="22757" y="571"/>
                  </a:cubicBezTo>
                  <a:close/>
                  <a:moveTo>
                    <a:pt x="22757" y="0"/>
                  </a:moveTo>
                  <a:cubicBezTo>
                    <a:pt x="11413" y="0"/>
                    <a:pt x="5821" y="5433"/>
                    <a:pt x="3150" y="9975"/>
                  </a:cubicBezTo>
                  <a:cubicBezTo>
                    <a:pt x="229" y="14905"/>
                    <a:pt x="1" y="19904"/>
                    <a:pt x="1" y="19949"/>
                  </a:cubicBezTo>
                  <a:lnTo>
                    <a:pt x="1" y="20132"/>
                  </a:lnTo>
                  <a:lnTo>
                    <a:pt x="160" y="20201"/>
                  </a:lnTo>
                  <a:cubicBezTo>
                    <a:pt x="3516" y="21821"/>
                    <a:pt x="11893" y="22803"/>
                    <a:pt x="22575" y="22803"/>
                  </a:cubicBezTo>
                  <a:cubicBezTo>
                    <a:pt x="32116" y="22803"/>
                    <a:pt x="41063" y="21410"/>
                    <a:pt x="45354" y="19242"/>
                  </a:cubicBezTo>
                  <a:lnTo>
                    <a:pt x="45514" y="19151"/>
                  </a:lnTo>
                  <a:lnTo>
                    <a:pt x="45491" y="18968"/>
                  </a:lnTo>
                  <a:cubicBezTo>
                    <a:pt x="45491" y="18785"/>
                    <a:pt x="45263" y="14175"/>
                    <a:pt x="42364" y="9495"/>
                  </a:cubicBezTo>
                  <a:cubicBezTo>
                    <a:pt x="39671" y="5159"/>
                    <a:pt x="34079" y="0"/>
                    <a:pt x="22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2" name="Google Shape;4989;p60"/>
            <p:cNvSpPr/>
            <p:nvPr/>
          </p:nvSpPr>
          <p:spPr>
            <a:xfrm>
              <a:off x="2839576" y="3102815"/>
              <a:ext cx="1009978" cy="1355116"/>
            </a:xfrm>
            <a:custGeom>
              <a:avLst/>
              <a:gdLst/>
              <a:ahLst/>
              <a:cxnLst/>
              <a:rect l="l" t="t" r="r" b="b"/>
              <a:pathLst>
                <a:path w="47090" h="63182" extrusionOk="0">
                  <a:moveTo>
                    <a:pt x="46541" y="1"/>
                  </a:moveTo>
                  <a:lnTo>
                    <a:pt x="40903" y="59963"/>
                  </a:lnTo>
                  <a:cubicBezTo>
                    <a:pt x="40378" y="60374"/>
                    <a:pt x="36841" y="62633"/>
                    <a:pt x="24013" y="62633"/>
                  </a:cubicBezTo>
                  <a:cubicBezTo>
                    <a:pt x="11253" y="62633"/>
                    <a:pt x="7031" y="60625"/>
                    <a:pt x="6346" y="60237"/>
                  </a:cubicBezTo>
                  <a:lnTo>
                    <a:pt x="548" y="1553"/>
                  </a:lnTo>
                  <a:lnTo>
                    <a:pt x="1" y="1621"/>
                  </a:lnTo>
                  <a:lnTo>
                    <a:pt x="5798" y="60419"/>
                  </a:lnTo>
                  <a:lnTo>
                    <a:pt x="5821" y="60556"/>
                  </a:lnTo>
                  <a:lnTo>
                    <a:pt x="5935" y="60625"/>
                  </a:lnTo>
                  <a:cubicBezTo>
                    <a:pt x="6072" y="60739"/>
                    <a:pt x="9724" y="63181"/>
                    <a:pt x="24013" y="63181"/>
                  </a:cubicBezTo>
                  <a:cubicBezTo>
                    <a:pt x="38324" y="63181"/>
                    <a:pt x="41246" y="60419"/>
                    <a:pt x="41383" y="60305"/>
                  </a:cubicBezTo>
                  <a:lnTo>
                    <a:pt x="41451" y="60237"/>
                  </a:lnTo>
                  <a:lnTo>
                    <a:pt x="47089" y="47"/>
                  </a:lnTo>
                  <a:lnTo>
                    <a:pt x="46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3" name="Google Shape;4990;p60"/>
            <p:cNvSpPr/>
            <p:nvPr/>
          </p:nvSpPr>
          <p:spPr>
            <a:xfrm>
              <a:off x="2856218" y="2550150"/>
              <a:ext cx="976197" cy="480753"/>
            </a:xfrm>
            <a:custGeom>
              <a:avLst/>
              <a:gdLst/>
              <a:ahLst/>
              <a:cxnLst/>
              <a:rect l="l" t="t" r="r" b="b"/>
              <a:pathLst>
                <a:path w="45515" h="22415" extrusionOk="0">
                  <a:moveTo>
                    <a:pt x="27916" y="0"/>
                  </a:moveTo>
                  <a:lnTo>
                    <a:pt x="27847" y="548"/>
                  </a:lnTo>
                  <a:cubicBezTo>
                    <a:pt x="43140" y="3013"/>
                    <a:pt x="44784" y="16708"/>
                    <a:pt x="44921" y="18420"/>
                  </a:cubicBezTo>
                  <a:cubicBezTo>
                    <a:pt x="40652" y="20520"/>
                    <a:pt x="31910" y="21844"/>
                    <a:pt x="22575" y="21844"/>
                  </a:cubicBezTo>
                  <a:cubicBezTo>
                    <a:pt x="12144" y="21844"/>
                    <a:pt x="3972" y="20931"/>
                    <a:pt x="571" y="19402"/>
                  </a:cubicBezTo>
                  <a:cubicBezTo>
                    <a:pt x="708" y="17598"/>
                    <a:pt x="2329" y="3264"/>
                    <a:pt x="17508" y="616"/>
                  </a:cubicBezTo>
                  <a:lnTo>
                    <a:pt x="17416" y="46"/>
                  </a:lnTo>
                  <a:cubicBezTo>
                    <a:pt x="845" y="2967"/>
                    <a:pt x="23" y="19379"/>
                    <a:pt x="1" y="19561"/>
                  </a:cubicBezTo>
                  <a:lnTo>
                    <a:pt x="1" y="19744"/>
                  </a:lnTo>
                  <a:lnTo>
                    <a:pt x="160" y="19813"/>
                  </a:lnTo>
                  <a:cubicBezTo>
                    <a:pt x="3516" y="21433"/>
                    <a:pt x="11893" y="22415"/>
                    <a:pt x="22575" y="22415"/>
                  </a:cubicBezTo>
                  <a:cubicBezTo>
                    <a:pt x="32116" y="22415"/>
                    <a:pt x="41063" y="21022"/>
                    <a:pt x="45354" y="18854"/>
                  </a:cubicBezTo>
                  <a:lnTo>
                    <a:pt x="45514" y="18763"/>
                  </a:lnTo>
                  <a:lnTo>
                    <a:pt x="45491" y="18580"/>
                  </a:lnTo>
                  <a:cubicBezTo>
                    <a:pt x="45491" y="18420"/>
                    <a:pt x="44647" y="2694"/>
                    <a:pt x="27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4" name="Google Shape;4991;p60"/>
            <p:cNvSpPr/>
            <p:nvPr/>
          </p:nvSpPr>
          <p:spPr>
            <a:xfrm>
              <a:off x="2762710" y="2943229"/>
              <a:ext cx="1143619" cy="233052"/>
            </a:xfrm>
            <a:custGeom>
              <a:avLst/>
              <a:gdLst/>
              <a:ahLst/>
              <a:cxnLst/>
              <a:rect l="l" t="t" r="r" b="b"/>
              <a:pathLst>
                <a:path w="53321" h="10866" extrusionOk="0">
                  <a:moveTo>
                    <a:pt x="49623" y="1"/>
                  </a:moveTo>
                  <a:lnTo>
                    <a:pt x="49532" y="549"/>
                  </a:lnTo>
                  <a:cubicBezTo>
                    <a:pt x="52408" y="1096"/>
                    <a:pt x="52271" y="5593"/>
                    <a:pt x="52202" y="6460"/>
                  </a:cubicBezTo>
                  <a:cubicBezTo>
                    <a:pt x="51289" y="6917"/>
                    <a:pt x="45218" y="9587"/>
                    <a:pt x="27095" y="10204"/>
                  </a:cubicBezTo>
                  <a:cubicBezTo>
                    <a:pt x="25023" y="10274"/>
                    <a:pt x="23106" y="10305"/>
                    <a:pt x="21335" y="10305"/>
                  </a:cubicBezTo>
                  <a:cubicBezTo>
                    <a:pt x="7558" y="10305"/>
                    <a:pt x="2596" y="8405"/>
                    <a:pt x="1827" y="8081"/>
                  </a:cubicBezTo>
                  <a:cubicBezTo>
                    <a:pt x="731" y="3082"/>
                    <a:pt x="4589" y="1553"/>
                    <a:pt x="4749" y="1507"/>
                  </a:cubicBezTo>
                  <a:lnTo>
                    <a:pt x="4543" y="982"/>
                  </a:lnTo>
                  <a:cubicBezTo>
                    <a:pt x="4498" y="982"/>
                    <a:pt x="1" y="2763"/>
                    <a:pt x="1302" y="8332"/>
                  </a:cubicBezTo>
                  <a:lnTo>
                    <a:pt x="1325" y="8446"/>
                  </a:lnTo>
                  <a:lnTo>
                    <a:pt x="1439" y="8515"/>
                  </a:lnTo>
                  <a:cubicBezTo>
                    <a:pt x="1644" y="8629"/>
                    <a:pt x="6095" y="10866"/>
                    <a:pt x="21228" y="10866"/>
                  </a:cubicBezTo>
                  <a:cubicBezTo>
                    <a:pt x="23032" y="10866"/>
                    <a:pt x="24995" y="10843"/>
                    <a:pt x="27117" y="10774"/>
                  </a:cubicBezTo>
                  <a:cubicBezTo>
                    <a:pt x="47021" y="10090"/>
                    <a:pt x="52408" y="7008"/>
                    <a:pt x="52613" y="6871"/>
                  </a:cubicBezTo>
                  <a:lnTo>
                    <a:pt x="52727" y="6803"/>
                  </a:lnTo>
                  <a:lnTo>
                    <a:pt x="52750" y="6666"/>
                  </a:lnTo>
                  <a:cubicBezTo>
                    <a:pt x="52773" y="6415"/>
                    <a:pt x="53321" y="708"/>
                    <a:pt x="496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5" name="Google Shape;4992;p60"/>
            <p:cNvSpPr/>
            <p:nvPr/>
          </p:nvSpPr>
          <p:spPr>
            <a:xfrm>
              <a:off x="2979580" y="3208055"/>
              <a:ext cx="86177" cy="875671"/>
            </a:xfrm>
            <a:custGeom>
              <a:avLst/>
              <a:gdLst/>
              <a:ahLst/>
              <a:cxnLst/>
              <a:rect l="l" t="t" r="r" b="b"/>
              <a:pathLst>
                <a:path w="4018" h="40828" extrusionOk="0">
                  <a:moveTo>
                    <a:pt x="634" y="0"/>
                  </a:moveTo>
                  <a:cubicBezTo>
                    <a:pt x="484" y="0"/>
                    <a:pt x="337" y="120"/>
                    <a:pt x="411" y="298"/>
                  </a:cubicBezTo>
                  <a:cubicBezTo>
                    <a:pt x="617" y="846"/>
                    <a:pt x="366" y="1850"/>
                    <a:pt x="297" y="2421"/>
                  </a:cubicBezTo>
                  <a:cubicBezTo>
                    <a:pt x="206" y="3448"/>
                    <a:pt x="115" y="4498"/>
                    <a:pt x="92" y="5525"/>
                  </a:cubicBezTo>
                  <a:cubicBezTo>
                    <a:pt x="23" y="7328"/>
                    <a:pt x="69" y="9109"/>
                    <a:pt x="46" y="10912"/>
                  </a:cubicBezTo>
                  <a:cubicBezTo>
                    <a:pt x="1" y="14244"/>
                    <a:pt x="115" y="17600"/>
                    <a:pt x="457" y="20932"/>
                  </a:cubicBezTo>
                  <a:cubicBezTo>
                    <a:pt x="754" y="24036"/>
                    <a:pt x="1187" y="27118"/>
                    <a:pt x="1644" y="30199"/>
                  </a:cubicBezTo>
                  <a:cubicBezTo>
                    <a:pt x="2192" y="33714"/>
                    <a:pt x="2215" y="37298"/>
                    <a:pt x="3219" y="40744"/>
                  </a:cubicBezTo>
                  <a:cubicBezTo>
                    <a:pt x="3228" y="40802"/>
                    <a:pt x="3270" y="40827"/>
                    <a:pt x="3315" y="40827"/>
                  </a:cubicBezTo>
                  <a:cubicBezTo>
                    <a:pt x="3378" y="40827"/>
                    <a:pt x="3447" y="40778"/>
                    <a:pt x="3447" y="40699"/>
                  </a:cubicBezTo>
                  <a:cubicBezTo>
                    <a:pt x="4018" y="33828"/>
                    <a:pt x="3150" y="26775"/>
                    <a:pt x="2671" y="19905"/>
                  </a:cubicBezTo>
                  <a:cubicBezTo>
                    <a:pt x="2443" y="16481"/>
                    <a:pt x="2306" y="13057"/>
                    <a:pt x="1895" y="9656"/>
                  </a:cubicBezTo>
                  <a:cubicBezTo>
                    <a:pt x="1690" y="7808"/>
                    <a:pt x="1461" y="5982"/>
                    <a:pt x="1347" y="4156"/>
                  </a:cubicBezTo>
                  <a:cubicBezTo>
                    <a:pt x="1279" y="3014"/>
                    <a:pt x="1484" y="1097"/>
                    <a:pt x="845" y="115"/>
                  </a:cubicBezTo>
                  <a:cubicBezTo>
                    <a:pt x="797" y="35"/>
                    <a:pt x="715" y="0"/>
                    <a:pt x="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6" name="Google Shape;4993;p60"/>
            <p:cNvSpPr/>
            <p:nvPr/>
          </p:nvSpPr>
          <p:spPr>
            <a:xfrm>
              <a:off x="3073839" y="2618651"/>
              <a:ext cx="78027" cy="71142"/>
            </a:xfrm>
            <a:custGeom>
              <a:avLst/>
              <a:gdLst/>
              <a:ahLst/>
              <a:cxnLst/>
              <a:rect l="l" t="t" r="r" b="b"/>
              <a:pathLst>
                <a:path w="3638" h="3317" extrusionOk="0">
                  <a:moveTo>
                    <a:pt x="2856" y="1"/>
                  </a:moveTo>
                  <a:cubicBezTo>
                    <a:pt x="2640" y="1"/>
                    <a:pt x="2408" y="56"/>
                    <a:pt x="2202" y="139"/>
                  </a:cubicBezTo>
                  <a:cubicBezTo>
                    <a:pt x="1540" y="413"/>
                    <a:pt x="901" y="938"/>
                    <a:pt x="399" y="1440"/>
                  </a:cubicBezTo>
                  <a:cubicBezTo>
                    <a:pt x="118" y="1706"/>
                    <a:pt x="0" y="2124"/>
                    <a:pt x="131" y="2449"/>
                  </a:cubicBezTo>
                  <a:lnTo>
                    <a:pt x="131" y="2449"/>
                  </a:lnTo>
                  <a:cubicBezTo>
                    <a:pt x="83" y="2544"/>
                    <a:pt x="61" y="2648"/>
                    <a:pt x="79" y="2764"/>
                  </a:cubicBezTo>
                  <a:cubicBezTo>
                    <a:pt x="126" y="3043"/>
                    <a:pt x="255" y="3176"/>
                    <a:pt x="430" y="3211"/>
                  </a:cubicBezTo>
                  <a:lnTo>
                    <a:pt x="430" y="3211"/>
                  </a:lnTo>
                  <a:cubicBezTo>
                    <a:pt x="504" y="3284"/>
                    <a:pt x="574" y="3317"/>
                    <a:pt x="668" y="3317"/>
                  </a:cubicBezTo>
                  <a:cubicBezTo>
                    <a:pt x="691" y="3317"/>
                    <a:pt x="715" y="3315"/>
                    <a:pt x="741" y="3311"/>
                  </a:cubicBezTo>
                  <a:cubicBezTo>
                    <a:pt x="1266" y="3220"/>
                    <a:pt x="1746" y="2878"/>
                    <a:pt x="2202" y="2604"/>
                  </a:cubicBezTo>
                  <a:cubicBezTo>
                    <a:pt x="2567" y="2376"/>
                    <a:pt x="2955" y="2124"/>
                    <a:pt x="3184" y="1736"/>
                  </a:cubicBezTo>
                  <a:cubicBezTo>
                    <a:pt x="3210" y="1691"/>
                    <a:pt x="3236" y="1642"/>
                    <a:pt x="3259" y="1592"/>
                  </a:cubicBezTo>
                  <a:lnTo>
                    <a:pt x="3259" y="1592"/>
                  </a:lnTo>
                  <a:cubicBezTo>
                    <a:pt x="3392" y="1443"/>
                    <a:pt x="3511" y="1274"/>
                    <a:pt x="3569" y="1091"/>
                  </a:cubicBezTo>
                  <a:lnTo>
                    <a:pt x="3569" y="1091"/>
                  </a:lnTo>
                  <a:cubicBezTo>
                    <a:pt x="3593" y="1032"/>
                    <a:pt x="3609" y="973"/>
                    <a:pt x="3617" y="915"/>
                  </a:cubicBezTo>
                  <a:cubicBezTo>
                    <a:pt x="3637" y="784"/>
                    <a:pt x="3623" y="675"/>
                    <a:pt x="3584" y="585"/>
                  </a:cubicBezTo>
                  <a:lnTo>
                    <a:pt x="3584" y="585"/>
                  </a:lnTo>
                  <a:cubicBezTo>
                    <a:pt x="3520" y="152"/>
                    <a:pt x="3211" y="1"/>
                    <a:pt x="2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7" name="Google Shape;4994;p60"/>
            <p:cNvSpPr/>
            <p:nvPr/>
          </p:nvSpPr>
          <p:spPr>
            <a:xfrm>
              <a:off x="2928730" y="2707420"/>
              <a:ext cx="121244" cy="241545"/>
            </a:xfrm>
            <a:custGeom>
              <a:avLst/>
              <a:gdLst/>
              <a:ahLst/>
              <a:cxnLst/>
              <a:rect l="l" t="t" r="r" b="b"/>
              <a:pathLst>
                <a:path w="5653" h="11262" extrusionOk="0">
                  <a:moveTo>
                    <a:pt x="5205" y="1"/>
                  </a:moveTo>
                  <a:cubicBezTo>
                    <a:pt x="5168" y="1"/>
                    <a:pt x="5129" y="6"/>
                    <a:pt x="5088" y="17"/>
                  </a:cubicBezTo>
                  <a:lnTo>
                    <a:pt x="5019" y="17"/>
                  </a:lnTo>
                  <a:cubicBezTo>
                    <a:pt x="4962" y="33"/>
                    <a:pt x="4915" y="58"/>
                    <a:pt x="4878" y="88"/>
                  </a:cubicBezTo>
                  <a:lnTo>
                    <a:pt x="4878" y="88"/>
                  </a:lnTo>
                  <a:cubicBezTo>
                    <a:pt x="3456" y="655"/>
                    <a:pt x="2639" y="2748"/>
                    <a:pt x="2029" y="4011"/>
                  </a:cubicBezTo>
                  <a:cubicBezTo>
                    <a:pt x="956" y="6248"/>
                    <a:pt x="797" y="8599"/>
                    <a:pt x="66" y="10905"/>
                  </a:cubicBezTo>
                  <a:cubicBezTo>
                    <a:pt x="1" y="11101"/>
                    <a:pt x="170" y="11262"/>
                    <a:pt x="338" y="11262"/>
                  </a:cubicBezTo>
                  <a:cubicBezTo>
                    <a:pt x="404" y="11262"/>
                    <a:pt x="471" y="11237"/>
                    <a:pt x="523" y="11178"/>
                  </a:cubicBezTo>
                  <a:cubicBezTo>
                    <a:pt x="1664" y="9969"/>
                    <a:pt x="1687" y="7960"/>
                    <a:pt x="2212" y="6454"/>
                  </a:cubicBezTo>
                  <a:cubicBezTo>
                    <a:pt x="2851" y="4650"/>
                    <a:pt x="3787" y="1866"/>
                    <a:pt x="5384" y="679"/>
                  </a:cubicBezTo>
                  <a:cubicBezTo>
                    <a:pt x="5653" y="452"/>
                    <a:pt x="5548" y="1"/>
                    <a:pt x="5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8" name="Google Shape;4995;p60"/>
            <p:cNvSpPr/>
            <p:nvPr/>
          </p:nvSpPr>
          <p:spPr>
            <a:xfrm>
              <a:off x="2877408" y="3015698"/>
              <a:ext cx="87936" cy="43732"/>
            </a:xfrm>
            <a:custGeom>
              <a:avLst/>
              <a:gdLst/>
              <a:ahLst/>
              <a:cxnLst/>
              <a:rect l="l" t="t" r="r" b="b"/>
              <a:pathLst>
                <a:path w="4100" h="2039" extrusionOk="0">
                  <a:moveTo>
                    <a:pt x="1249" y="0"/>
                  </a:moveTo>
                  <a:cubicBezTo>
                    <a:pt x="861" y="0"/>
                    <a:pt x="40" y="0"/>
                    <a:pt x="17" y="571"/>
                  </a:cubicBezTo>
                  <a:cubicBezTo>
                    <a:pt x="0" y="727"/>
                    <a:pt x="52" y="848"/>
                    <a:pt x="142" y="943"/>
                  </a:cubicBezTo>
                  <a:lnTo>
                    <a:pt x="142" y="943"/>
                  </a:lnTo>
                  <a:cubicBezTo>
                    <a:pt x="148" y="991"/>
                    <a:pt x="165" y="1040"/>
                    <a:pt x="186" y="1081"/>
                  </a:cubicBezTo>
                  <a:lnTo>
                    <a:pt x="186" y="1081"/>
                  </a:lnTo>
                  <a:cubicBezTo>
                    <a:pt x="191" y="1122"/>
                    <a:pt x="203" y="1165"/>
                    <a:pt x="222" y="1210"/>
                  </a:cubicBezTo>
                  <a:cubicBezTo>
                    <a:pt x="519" y="1803"/>
                    <a:pt x="1227" y="1940"/>
                    <a:pt x="1843" y="1986"/>
                  </a:cubicBezTo>
                  <a:cubicBezTo>
                    <a:pt x="2004" y="1994"/>
                    <a:pt x="2197" y="2013"/>
                    <a:pt x="2395" y="2021"/>
                  </a:cubicBezTo>
                  <a:lnTo>
                    <a:pt x="2395" y="2021"/>
                  </a:lnTo>
                  <a:cubicBezTo>
                    <a:pt x="2498" y="2032"/>
                    <a:pt x="2610" y="2039"/>
                    <a:pt x="2725" y="2039"/>
                  </a:cubicBezTo>
                  <a:cubicBezTo>
                    <a:pt x="3294" y="2039"/>
                    <a:pt x="3937" y="1873"/>
                    <a:pt x="3920" y="1255"/>
                  </a:cubicBezTo>
                  <a:cubicBezTo>
                    <a:pt x="3917" y="1170"/>
                    <a:pt x="3900" y="1089"/>
                    <a:pt x="3871" y="1015"/>
                  </a:cubicBezTo>
                  <a:lnTo>
                    <a:pt x="3871" y="1015"/>
                  </a:lnTo>
                  <a:cubicBezTo>
                    <a:pt x="4099" y="658"/>
                    <a:pt x="3497" y="450"/>
                    <a:pt x="3190" y="388"/>
                  </a:cubicBezTo>
                  <a:cubicBezTo>
                    <a:pt x="3158" y="384"/>
                    <a:pt x="3126" y="380"/>
                    <a:pt x="3093" y="377"/>
                  </a:cubicBezTo>
                  <a:lnTo>
                    <a:pt x="3093" y="377"/>
                  </a:lnTo>
                  <a:cubicBezTo>
                    <a:pt x="2983" y="337"/>
                    <a:pt x="2865" y="303"/>
                    <a:pt x="2743" y="276"/>
                  </a:cubicBezTo>
                  <a:lnTo>
                    <a:pt x="2743" y="276"/>
                  </a:lnTo>
                  <a:cubicBezTo>
                    <a:pt x="2290" y="46"/>
                    <a:pt x="1754" y="0"/>
                    <a:pt x="1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9" name="Google Shape;4996;p60"/>
            <p:cNvSpPr/>
            <p:nvPr/>
          </p:nvSpPr>
          <p:spPr>
            <a:xfrm>
              <a:off x="2975656" y="3034550"/>
              <a:ext cx="25373" cy="21791"/>
            </a:xfrm>
            <a:custGeom>
              <a:avLst/>
              <a:gdLst/>
              <a:ahLst/>
              <a:cxnLst/>
              <a:rect l="l" t="t" r="r" b="b"/>
              <a:pathLst>
                <a:path w="1183" h="1016" extrusionOk="0">
                  <a:moveTo>
                    <a:pt x="710" y="0"/>
                  </a:moveTo>
                  <a:cubicBezTo>
                    <a:pt x="451" y="0"/>
                    <a:pt x="166" y="153"/>
                    <a:pt x="92" y="399"/>
                  </a:cubicBezTo>
                  <a:cubicBezTo>
                    <a:pt x="1" y="696"/>
                    <a:pt x="252" y="993"/>
                    <a:pt x="549" y="1015"/>
                  </a:cubicBezTo>
                  <a:cubicBezTo>
                    <a:pt x="673" y="1015"/>
                    <a:pt x="798" y="978"/>
                    <a:pt x="888" y="902"/>
                  </a:cubicBezTo>
                  <a:lnTo>
                    <a:pt x="888" y="902"/>
                  </a:lnTo>
                  <a:cubicBezTo>
                    <a:pt x="929" y="891"/>
                    <a:pt x="969" y="876"/>
                    <a:pt x="1005" y="856"/>
                  </a:cubicBezTo>
                  <a:cubicBezTo>
                    <a:pt x="1142" y="764"/>
                    <a:pt x="1182" y="639"/>
                    <a:pt x="1159" y="519"/>
                  </a:cubicBezTo>
                  <a:lnTo>
                    <a:pt x="1159" y="519"/>
                  </a:lnTo>
                  <a:cubicBezTo>
                    <a:pt x="1168" y="475"/>
                    <a:pt x="1170" y="427"/>
                    <a:pt x="1165" y="376"/>
                  </a:cubicBezTo>
                  <a:cubicBezTo>
                    <a:pt x="1133" y="113"/>
                    <a:pt x="932" y="0"/>
                    <a:pt x="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0" name="Google Shape;4997;p60"/>
            <p:cNvSpPr/>
            <p:nvPr/>
          </p:nvSpPr>
          <p:spPr>
            <a:xfrm>
              <a:off x="3024147" y="3045187"/>
              <a:ext cx="143443" cy="20011"/>
            </a:xfrm>
            <a:custGeom>
              <a:avLst/>
              <a:gdLst/>
              <a:ahLst/>
              <a:cxnLst/>
              <a:rect l="l" t="t" r="r" b="b"/>
              <a:pathLst>
                <a:path w="6688" h="933" extrusionOk="0">
                  <a:moveTo>
                    <a:pt x="1284" y="0"/>
                  </a:moveTo>
                  <a:cubicBezTo>
                    <a:pt x="878" y="0"/>
                    <a:pt x="479" y="52"/>
                    <a:pt x="182" y="223"/>
                  </a:cubicBezTo>
                  <a:cubicBezTo>
                    <a:pt x="1" y="303"/>
                    <a:pt x="87" y="580"/>
                    <a:pt x="251" y="580"/>
                  </a:cubicBezTo>
                  <a:cubicBezTo>
                    <a:pt x="273" y="580"/>
                    <a:pt x="295" y="576"/>
                    <a:pt x="319" y="565"/>
                  </a:cubicBezTo>
                  <a:cubicBezTo>
                    <a:pt x="521" y="486"/>
                    <a:pt x="756" y="454"/>
                    <a:pt x="1009" y="454"/>
                  </a:cubicBezTo>
                  <a:cubicBezTo>
                    <a:pt x="1844" y="454"/>
                    <a:pt x="2877" y="797"/>
                    <a:pt x="3560" y="885"/>
                  </a:cubicBezTo>
                  <a:cubicBezTo>
                    <a:pt x="3817" y="918"/>
                    <a:pt x="4065" y="933"/>
                    <a:pt x="4309" y="933"/>
                  </a:cubicBezTo>
                  <a:cubicBezTo>
                    <a:pt x="5066" y="933"/>
                    <a:pt x="5785" y="794"/>
                    <a:pt x="6596" y="656"/>
                  </a:cubicBezTo>
                  <a:cubicBezTo>
                    <a:pt x="6687" y="634"/>
                    <a:pt x="6642" y="497"/>
                    <a:pt x="6573" y="474"/>
                  </a:cubicBezTo>
                  <a:cubicBezTo>
                    <a:pt x="5204" y="314"/>
                    <a:pt x="3811" y="223"/>
                    <a:pt x="2419" y="86"/>
                  </a:cubicBezTo>
                  <a:cubicBezTo>
                    <a:pt x="2100" y="52"/>
                    <a:pt x="1689" y="0"/>
                    <a:pt x="1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1" name="Google Shape;4998;p60"/>
            <p:cNvSpPr/>
            <p:nvPr/>
          </p:nvSpPr>
          <p:spPr>
            <a:xfrm>
              <a:off x="3464057" y="2670349"/>
              <a:ext cx="200616" cy="1149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402" name="Google Shape;4999;p60"/>
            <p:cNvGrpSpPr/>
            <p:nvPr/>
          </p:nvGrpSpPr>
          <p:grpSpPr>
            <a:xfrm rot="-783727" flipH="1">
              <a:off x="3020323" y="3360652"/>
              <a:ext cx="683497" cy="420956"/>
              <a:chOff x="1256320" y="3226205"/>
              <a:chExt cx="777503" cy="478853"/>
            </a:xfrm>
          </p:grpSpPr>
          <p:sp>
            <p:nvSpPr>
              <p:cNvPr id="404" name="Google Shape;5000;p60"/>
              <p:cNvSpPr/>
              <p:nvPr/>
            </p:nvSpPr>
            <p:spPr>
              <a:xfrm rot="-799569">
                <a:off x="1789302" y="3375105"/>
                <a:ext cx="224856" cy="196905"/>
              </a:xfrm>
              <a:custGeom>
                <a:avLst/>
                <a:gdLst/>
                <a:ahLst/>
                <a:cxnLst/>
                <a:rect l="l" t="t" r="r" b="b"/>
                <a:pathLst>
                  <a:path w="8994" h="7876" extrusionOk="0">
                    <a:moveTo>
                      <a:pt x="2739" y="1347"/>
                    </a:moveTo>
                    <a:cubicBezTo>
                      <a:pt x="2716" y="1439"/>
                      <a:pt x="2648" y="1484"/>
                      <a:pt x="2557" y="1484"/>
                    </a:cubicBezTo>
                    <a:cubicBezTo>
                      <a:pt x="2625" y="1439"/>
                      <a:pt x="2693" y="1416"/>
                      <a:pt x="2739" y="1347"/>
                    </a:cubicBezTo>
                    <a:close/>
                    <a:moveTo>
                      <a:pt x="1598" y="2671"/>
                    </a:moveTo>
                    <a:lnTo>
                      <a:pt x="1598" y="2671"/>
                    </a:lnTo>
                    <a:cubicBezTo>
                      <a:pt x="1575" y="2740"/>
                      <a:pt x="1552" y="2808"/>
                      <a:pt x="1575" y="2877"/>
                    </a:cubicBezTo>
                    <a:cubicBezTo>
                      <a:pt x="1545" y="2861"/>
                      <a:pt x="1514" y="2854"/>
                      <a:pt x="1485" y="2854"/>
                    </a:cubicBezTo>
                    <a:cubicBezTo>
                      <a:pt x="1425" y="2854"/>
                      <a:pt x="1370" y="2884"/>
                      <a:pt x="1324" y="2945"/>
                    </a:cubicBezTo>
                    <a:cubicBezTo>
                      <a:pt x="1278" y="2922"/>
                      <a:pt x="1255" y="2922"/>
                      <a:pt x="1233" y="2899"/>
                    </a:cubicBezTo>
                    <a:cubicBezTo>
                      <a:pt x="1187" y="2899"/>
                      <a:pt x="1164" y="2899"/>
                      <a:pt x="1119" y="2877"/>
                    </a:cubicBezTo>
                    <a:cubicBezTo>
                      <a:pt x="1119" y="2854"/>
                      <a:pt x="1141" y="2831"/>
                      <a:pt x="1141" y="2808"/>
                    </a:cubicBezTo>
                    <a:cubicBezTo>
                      <a:pt x="1164" y="2808"/>
                      <a:pt x="1187" y="2785"/>
                      <a:pt x="1210" y="2785"/>
                    </a:cubicBezTo>
                    <a:cubicBezTo>
                      <a:pt x="1347" y="2762"/>
                      <a:pt x="1484" y="2740"/>
                      <a:pt x="1598" y="2671"/>
                    </a:cubicBezTo>
                    <a:close/>
                    <a:moveTo>
                      <a:pt x="7464" y="2968"/>
                    </a:moveTo>
                    <a:cubicBezTo>
                      <a:pt x="7464" y="2991"/>
                      <a:pt x="7464" y="2991"/>
                      <a:pt x="7464" y="2991"/>
                    </a:cubicBezTo>
                    <a:cubicBezTo>
                      <a:pt x="7464" y="3013"/>
                      <a:pt x="7464" y="3036"/>
                      <a:pt x="7441" y="3036"/>
                    </a:cubicBezTo>
                    <a:cubicBezTo>
                      <a:pt x="7441" y="3105"/>
                      <a:pt x="7464" y="3173"/>
                      <a:pt x="7487" y="3242"/>
                    </a:cubicBezTo>
                    <a:cubicBezTo>
                      <a:pt x="7418" y="3287"/>
                      <a:pt x="7350" y="3310"/>
                      <a:pt x="7281" y="3356"/>
                    </a:cubicBezTo>
                    <a:cubicBezTo>
                      <a:pt x="7281" y="3287"/>
                      <a:pt x="7281" y="3219"/>
                      <a:pt x="7281" y="3150"/>
                    </a:cubicBezTo>
                    <a:cubicBezTo>
                      <a:pt x="7373" y="3150"/>
                      <a:pt x="7418" y="3059"/>
                      <a:pt x="7464" y="2968"/>
                    </a:cubicBezTo>
                    <a:close/>
                    <a:moveTo>
                      <a:pt x="6140" y="4360"/>
                    </a:moveTo>
                    <a:cubicBezTo>
                      <a:pt x="6140" y="4497"/>
                      <a:pt x="6117" y="4657"/>
                      <a:pt x="6231" y="4771"/>
                    </a:cubicBezTo>
                    <a:lnTo>
                      <a:pt x="6209" y="4771"/>
                    </a:lnTo>
                    <a:cubicBezTo>
                      <a:pt x="6049" y="4771"/>
                      <a:pt x="5912" y="4725"/>
                      <a:pt x="5821" y="4588"/>
                    </a:cubicBezTo>
                    <a:lnTo>
                      <a:pt x="5798" y="4588"/>
                    </a:lnTo>
                    <a:cubicBezTo>
                      <a:pt x="5866" y="4451"/>
                      <a:pt x="6003" y="4406"/>
                      <a:pt x="6140" y="4360"/>
                    </a:cubicBezTo>
                    <a:close/>
                    <a:moveTo>
                      <a:pt x="4781" y="5749"/>
                    </a:moveTo>
                    <a:cubicBezTo>
                      <a:pt x="4818" y="5749"/>
                      <a:pt x="4860" y="5757"/>
                      <a:pt x="4908" y="5775"/>
                    </a:cubicBezTo>
                    <a:cubicBezTo>
                      <a:pt x="4885" y="5798"/>
                      <a:pt x="4885" y="5844"/>
                      <a:pt x="4862" y="5867"/>
                    </a:cubicBezTo>
                    <a:cubicBezTo>
                      <a:pt x="4862" y="5889"/>
                      <a:pt x="4862" y="5889"/>
                      <a:pt x="4885" y="5912"/>
                    </a:cubicBezTo>
                    <a:cubicBezTo>
                      <a:pt x="4771" y="5935"/>
                      <a:pt x="4679" y="5958"/>
                      <a:pt x="4565" y="5958"/>
                    </a:cubicBezTo>
                    <a:cubicBezTo>
                      <a:pt x="4565" y="5935"/>
                      <a:pt x="4542" y="5935"/>
                      <a:pt x="4542" y="5935"/>
                    </a:cubicBezTo>
                    <a:cubicBezTo>
                      <a:pt x="4610" y="5817"/>
                      <a:pt x="4677" y="5749"/>
                      <a:pt x="4781" y="5749"/>
                    </a:cubicBezTo>
                    <a:close/>
                    <a:moveTo>
                      <a:pt x="6825" y="6163"/>
                    </a:moveTo>
                    <a:cubicBezTo>
                      <a:pt x="6825" y="6186"/>
                      <a:pt x="6825" y="6209"/>
                      <a:pt x="6825" y="6232"/>
                    </a:cubicBezTo>
                    <a:lnTo>
                      <a:pt x="6756" y="6232"/>
                    </a:lnTo>
                    <a:cubicBezTo>
                      <a:pt x="6779" y="6209"/>
                      <a:pt x="6802" y="6186"/>
                      <a:pt x="6825" y="6163"/>
                    </a:cubicBezTo>
                    <a:close/>
                    <a:moveTo>
                      <a:pt x="4235" y="36"/>
                    </a:moveTo>
                    <a:cubicBezTo>
                      <a:pt x="3499" y="36"/>
                      <a:pt x="2845" y="285"/>
                      <a:pt x="2191" y="571"/>
                    </a:cubicBezTo>
                    <a:cubicBezTo>
                      <a:pt x="2077" y="662"/>
                      <a:pt x="1780" y="662"/>
                      <a:pt x="2009" y="936"/>
                    </a:cubicBezTo>
                    <a:cubicBezTo>
                      <a:pt x="2009" y="1005"/>
                      <a:pt x="2009" y="1050"/>
                      <a:pt x="2009" y="1119"/>
                    </a:cubicBezTo>
                    <a:lnTo>
                      <a:pt x="2009" y="1484"/>
                    </a:lnTo>
                    <a:cubicBezTo>
                      <a:pt x="1940" y="1530"/>
                      <a:pt x="1895" y="1598"/>
                      <a:pt x="1826" y="1667"/>
                    </a:cubicBezTo>
                    <a:lnTo>
                      <a:pt x="1644" y="1667"/>
                    </a:lnTo>
                    <a:cubicBezTo>
                      <a:pt x="1575" y="1712"/>
                      <a:pt x="1507" y="1781"/>
                      <a:pt x="1461" y="1849"/>
                    </a:cubicBezTo>
                    <a:lnTo>
                      <a:pt x="1096" y="1849"/>
                    </a:lnTo>
                    <a:cubicBezTo>
                      <a:pt x="1032" y="1997"/>
                      <a:pt x="949" y="2126"/>
                      <a:pt x="774" y="2126"/>
                    </a:cubicBezTo>
                    <a:cubicBezTo>
                      <a:pt x="760" y="2126"/>
                      <a:pt x="746" y="2125"/>
                      <a:pt x="730" y="2123"/>
                    </a:cubicBezTo>
                    <a:cubicBezTo>
                      <a:pt x="715" y="2122"/>
                      <a:pt x="701" y="2121"/>
                      <a:pt x="687" y="2121"/>
                    </a:cubicBezTo>
                    <a:cubicBezTo>
                      <a:pt x="512" y="2121"/>
                      <a:pt x="429" y="2249"/>
                      <a:pt x="365" y="2397"/>
                    </a:cubicBezTo>
                    <a:cubicBezTo>
                      <a:pt x="281" y="2360"/>
                      <a:pt x="204" y="2330"/>
                      <a:pt x="143" y="2330"/>
                    </a:cubicBezTo>
                    <a:cubicBezTo>
                      <a:pt x="56" y="2330"/>
                      <a:pt x="0" y="2391"/>
                      <a:pt x="0" y="2580"/>
                    </a:cubicBezTo>
                    <a:lnTo>
                      <a:pt x="571" y="2580"/>
                    </a:lnTo>
                    <a:cubicBezTo>
                      <a:pt x="685" y="2694"/>
                      <a:pt x="799" y="2831"/>
                      <a:pt x="913" y="2945"/>
                    </a:cubicBezTo>
                    <a:lnTo>
                      <a:pt x="936" y="2922"/>
                    </a:lnTo>
                    <a:lnTo>
                      <a:pt x="936" y="2922"/>
                    </a:lnTo>
                    <a:cubicBezTo>
                      <a:pt x="936" y="2945"/>
                      <a:pt x="913" y="2945"/>
                      <a:pt x="913" y="2945"/>
                    </a:cubicBezTo>
                    <a:cubicBezTo>
                      <a:pt x="936" y="3630"/>
                      <a:pt x="1187" y="4292"/>
                      <a:pt x="913" y="4976"/>
                    </a:cubicBezTo>
                    <a:cubicBezTo>
                      <a:pt x="845" y="5022"/>
                      <a:pt x="776" y="5091"/>
                      <a:pt x="708" y="5159"/>
                    </a:cubicBezTo>
                    <a:cubicBezTo>
                      <a:pt x="571" y="5228"/>
                      <a:pt x="548" y="5364"/>
                      <a:pt x="548" y="5501"/>
                    </a:cubicBezTo>
                    <a:cubicBezTo>
                      <a:pt x="616" y="5501"/>
                      <a:pt x="662" y="5501"/>
                      <a:pt x="730" y="5479"/>
                    </a:cubicBezTo>
                    <a:cubicBezTo>
                      <a:pt x="845" y="5501"/>
                      <a:pt x="982" y="5524"/>
                      <a:pt x="1096" y="5547"/>
                    </a:cubicBezTo>
                    <a:cubicBezTo>
                      <a:pt x="1438" y="5981"/>
                      <a:pt x="2032" y="6232"/>
                      <a:pt x="2146" y="6871"/>
                    </a:cubicBezTo>
                    <a:cubicBezTo>
                      <a:pt x="2173" y="6953"/>
                      <a:pt x="2266" y="6970"/>
                      <a:pt x="2366" y="6970"/>
                    </a:cubicBezTo>
                    <a:cubicBezTo>
                      <a:pt x="2432" y="6970"/>
                      <a:pt x="2502" y="6962"/>
                      <a:pt x="2557" y="6962"/>
                    </a:cubicBezTo>
                    <a:cubicBezTo>
                      <a:pt x="2684" y="6922"/>
                      <a:pt x="2803" y="6902"/>
                      <a:pt x="2918" y="6902"/>
                    </a:cubicBezTo>
                    <a:cubicBezTo>
                      <a:pt x="3134" y="6902"/>
                      <a:pt x="3338" y="6973"/>
                      <a:pt x="3561" y="7122"/>
                    </a:cubicBezTo>
                    <a:cubicBezTo>
                      <a:pt x="4017" y="7442"/>
                      <a:pt x="4542" y="7738"/>
                      <a:pt x="5113" y="7875"/>
                    </a:cubicBezTo>
                    <a:cubicBezTo>
                      <a:pt x="5204" y="7556"/>
                      <a:pt x="4885" y="7031"/>
                      <a:pt x="5455" y="6985"/>
                    </a:cubicBezTo>
                    <a:cubicBezTo>
                      <a:pt x="6117" y="6962"/>
                      <a:pt x="6574" y="6551"/>
                      <a:pt x="7122" y="6300"/>
                    </a:cubicBezTo>
                    <a:cubicBezTo>
                      <a:pt x="7190" y="6300"/>
                      <a:pt x="7236" y="6277"/>
                      <a:pt x="7304" y="6232"/>
                    </a:cubicBezTo>
                    <a:cubicBezTo>
                      <a:pt x="7441" y="6209"/>
                      <a:pt x="7647" y="6163"/>
                      <a:pt x="7624" y="6004"/>
                    </a:cubicBezTo>
                    <a:cubicBezTo>
                      <a:pt x="7624" y="5570"/>
                      <a:pt x="7875" y="5319"/>
                      <a:pt x="8172" y="5068"/>
                    </a:cubicBezTo>
                    <a:cubicBezTo>
                      <a:pt x="8354" y="4908"/>
                      <a:pt x="8445" y="4657"/>
                      <a:pt x="8560" y="4429"/>
                    </a:cubicBezTo>
                    <a:cubicBezTo>
                      <a:pt x="8586" y="4446"/>
                      <a:pt x="8612" y="4454"/>
                      <a:pt x="8638" y="4454"/>
                    </a:cubicBezTo>
                    <a:cubicBezTo>
                      <a:pt x="8680" y="4454"/>
                      <a:pt x="8723" y="4434"/>
                      <a:pt x="8765" y="4406"/>
                    </a:cubicBezTo>
                    <a:cubicBezTo>
                      <a:pt x="8788" y="4086"/>
                      <a:pt x="8993" y="3812"/>
                      <a:pt x="8948" y="3493"/>
                    </a:cubicBezTo>
                    <a:cubicBezTo>
                      <a:pt x="8742" y="3128"/>
                      <a:pt x="8765" y="2625"/>
                      <a:pt x="8331" y="2352"/>
                    </a:cubicBezTo>
                    <a:cubicBezTo>
                      <a:pt x="8263" y="2306"/>
                      <a:pt x="8217" y="2146"/>
                      <a:pt x="8217" y="2032"/>
                    </a:cubicBezTo>
                    <a:cubicBezTo>
                      <a:pt x="8263" y="1347"/>
                      <a:pt x="7829" y="1028"/>
                      <a:pt x="7304" y="754"/>
                    </a:cubicBezTo>
                    <a:cubicBezTo>
                      <a:pt x="7283" y="668"/>
                      <a:pt x="7321" y="523"/>
                      <a:pt x="7196" y="523"/>
                    </a:cubicBezTo>
                    <a:cubicBezTo>
                      <a:pt x="7187" y="523"/>
                      <a:pt x="7178" y="524"/>
                      <a:pt x="7167" y="526"/>
                    </a:cubicBezTo>
                    <a:cubicBezTo>
                      <a:pt x="7030" y="526"/>
                      <a:pt x="6985" y="640"/>
                      <a:pt x="6939" y="754"/>
                    </a:cubicBezTo>
                    <a:cubicBezTo>
                      <a:pt x="6780" y="630"/>
                      <a:pt x="6662" y="452"/>
                      <a:pt x="6458" y="452"/>
                    </a:cubicBezTo>
                    <a:cubicBezTo>
                      <a:pt x="6398" y="452"/>
                      <a:pt x="6331" y="467"/>
                      <a:pt x="6254" y="503"/>
                    </a:cubicBezTo>
                    <a:cubicBezTo>
                      <a:pt x="6150" y="555"/>
                      <a:pt x="6028" y="592"/>
                      <a:pt x="5908" y="592"/>
                    </a:cubicBezTo>
                    <a:cubicBezTo>
                      <a:pt x="5764" y="592"/>
                      <a:pt x="5623" y="538"/>
                      <a:pt x="5524" y="389"/>
                    </a:cubicBezTo>
                    <a:cubicBezTo>
                      <a:pt x="5250" y="1"/>
                      <a:pt x="4885" y="69"/>
                      <a:pt x="4497" y="46"/>
                    </a:cubicBezTo>
                    <a:cubicBezTo>
                      <a:pt x="4408" y="39"/>
                      <a:pt x="4321" y="36"/>
                      <a:pt x="4235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5" name="Google Shape;5001;p60"/>
              <p:cNvSpPr/>
              <p:nvPr/>
            </p:nvSpPr>
            <p:spPr>
              <a:xfrm rot="-799569">
                <a:off x="1274416" y="3497006"/>
                <a:ext cx="230581" cy="183955"/>
              </a:xfrm>
              <a:custGeom>
                <a:avLst/>
                <a:gdLst/>
                <a:ahLst/>
                <a:cxnLst/>
                <a:rect l="l" t="t" r="r" b="b"/>
                <a:pathLst>
                  <a:path w="9223" h="7358" extrusionOk="0">
                    <a:moveTo>
                      <a:pt x="3881" y="1080"/>
                    </a:moveTo>
                    <a:lnTo>
                      <a:pt x="3881" y="1103"/>
                    </a:lnTo>
                    <a:cubicBezTo>
                      <a:pt x="3827" y="1198"/>
                      <a:pt x="3757" y="1228"/>
                      <a:pt x="3686" y="1228"/>
                    </a:cubicBezTo>
                    <a:cubicBezTo>
                      <a:pt x="3636" y="1228"/>
                      <a:pt x="3585" y="1213"/>
                      <a:pt x="3539" y="1195"/>
                    </a:cubicBezTo>
                    <a:cubicBezTo>
                      <a:pt x="3584" y="1172"/>
                      <a:pt x="3653" y="1172"/>
                      <a:pt x="3721" y="1149"/>
                    </a:cubicBezTo>
                    <a:cubicBezTo>
                      <a:pt x="3767" y="1126"/>
                      <a:pt x="3835" y="1103"/>
                      <a:pt x="3881" y="1080"/>
                    </a:cubicBezTo>
                    <a:close/>
                    <a:moveTo>
                      <a:pt x="2237" y="5166"/>
                    </a:moveTo>
                    <a:cubicBezTo>
                      <a:pt x="2215" y="5166"/>
                      <a:pt x="2215" y="5166"/>
                      <a:pt x="2215" y="5189"/>
                    </a:cubicBezTo>
                    <a:cubicBezTo>
                      <a:pt x="2215" y="5166"/>
                      <a:pt x="2215" y="5166"/>
                      <a:pt x="2192" y="5166"/>
                    </a:cubicBezTo>
                    <a:close/>
                    <a:moveTo>
                      <a:pt x="5890" y="5372"/>
                    </a:moveTo>
                    <a:cubicBezTo>
                      <a:pt x="5890" y="5394"/>
                      <a:pt x="5912" y="5417"/>
                      <a:pt x="5935" y="5440"/>
                    </a:cubicBezTo>
                    <a:cubicBezTo>
                      <a:pt x="5912" y="5440"/>
                      <a:pt x="5912" y="5440"/>
                      <a:pt x="5890" y="5463"/>
                    </a:cubicBezTo>
                    <a:cubicBezTo>
                      <a:pt x="5890" y="5417"/>
                      <a:pt x="5890" y="5394"/>
                      <a:pt x="5890" y="5372"/>
                    </a:cubicBezTo>
                    <a:close/>
                    <a:moveTo>
                      <a:pt x="4613" y="0"/>
                    </a:moveTo>
                    <a:cubicBezTo>
                      <a:pt x="4540" y="0"/>
                      <a:pt x="4343" y="155"/>
                      <a:pt x="4200" y="236"/>
                    </a:cubicBezTo>
                    <a:cubicBezTo>
                      <a:pt x="4086" y="510"/>
                      <a:pt x="3812" y="533"/>
                      <a:pt x="3561" y="624"/>
                    </a:cubicBezTo>
                    <a:cubicBezTo>
                      <a:pt x="2785" y="944"/>
                      <a:pt x="1895" y="1080"/>
                      <a:pt x="1461" y="1925"/>
                    </a:cubicBezTo>
                    <a:cubicBezTo>
                      <a:pt x="1530" y="1971"/>
                      <a:pt x="1598" y="2016"/>
                      <a:pt x="1690" y="2085"/>
                    </a:cubicBezTo>
                    <a:cubicBezTo>
                      <a:pt x="1690" y="2130"/>
                      <a:pt x="1690" y="2176"/>
                      <a:pt x="1712" y="2222"/>
                    </a:cubicBezTo>
                    <a:cubicBezTo>
                      <a:pt x="1690" y="2267"/>
                      <a:pt x="1667" y="2313"/>
                      <a:pt x="1667" y="2382"/>
                    </a:cubicBezTo>
                    <a:cubicBezTo>
                      <a:pt x="1510" y="2242"/>
                      <a:pt x="1326" y="2182"/>
                      <a:pt x="1136" y="2182"/>
                    </a:cubicBezTo>
                    <a:cubicBezTo>
                      <a:pt x="1078" y="2182"/>
                      <a:pt x="1019" y="2188"/>
                      <a:pt x="959" y="2199"/>
                    </a:cubicBezTo>
                    <a:cubicBezTo>
                      <a:pt x="936" y="2724"/>
                      <a:pt x="663" y="3112"/>
                      <a:pt x="366" y="3500"/>
                    </a:cubicBezTo>
                    <a:cubicBezTo>
                      <a:pt x="138" y="3523"/>
                      <a:pt x="1" y="3637"/>
                      <a:pt x="1" y="3888"/>
                    </a:cubicBezTo>
                    <a:cubicBezTo>
                      <a:pt x="69" y="4071"/>
                      <a:pt x="138" y="4253"/>
                      <a:pt x="183" y="4436"/>
                    </a:cubicBezTo>
                    <a:cubicBezTo>
                      <a:pt x="297" y="5006"/>
                      <a:pt x="640" y="5463"/>
                      <a:pt x="868" y="5988"/>
                    </a:cubicBezTo>
                    <a:cubicBezTo>
                      <a:pt x="932" y="6073"/>
                      <a:pt x="996" y="6218"/>
                      <a:pt x="1097" y="6218"/>
                    </a:cubicBezTo>
                    <a:cubicBezTo>
                      <a:pt x="1104" y="6218"/>
                      <a:pt x="1112" y="6218"/>
                      <a:pt x="1119" y="6216"/>
                    </a:cubicBezTo>
                    <a:cubicBezTo>
                      <a:pt x="1179" y="6200"/>
                      <a:pt x="1232" y="6192"/>
                      <a:pt x="1280" y="6192"/>
                    </a:cubicBezTo>
                    <a:cubicBezTo>
                      <a:pt x="1565" y="6192"/>
                      <a:pt x="1677" y="6451"/>
                      <a:pt x="1872" y="6627"/>
                    </a:cubicBezTo>
                    <a:cubicBezTo>
                      <a:pt x="2100" y="6873"/>
                      <a:pt x="2390" y="7010"/>
                      <a:pt x="2717" y="7010"/>
                    </a:cubicBezTo>
                    <a:cubicBezTo>
                      <a:pt x="2784" y="7010"/>
                      <a:pt x="2852" y="7004"/>
                      <a:pt x="2922" y="6992"/>
                    </a:cubicBezTo>
                    <a:cubicBezTo>
                      <a:pt x="2922" y="6878"/>
                      <a:pt x="2922" y="6741"/>
                      <a:pt x="2922" y="6627"/>
                    </a:cubicBezTo>
                    <a:lnTo>
                      <a:pt x="3470" y="6627"/>
                    </a:lnTo>
                    <a:cubicBezTo>
                      <a:pt x="4064" y="6924"/>
                      <a:pt x="4748" y="6992"/>
                      <a:pt x="5365" y="7243"/>
                    </a:cubicBezTo>
                    <a:cubicBezTo>
                      <a:pt x="5432" y="7269"/>
                      <a:pt x="5505" y="7277"/>
                      <a:pt x="5581" y="7277"/>
                    </a:cubicBezTo>
                    <a:cubicBezTo>
                      <a:pt x="5718" y="7277"/>
                      <a:pt x="5865" y="7251"/>
                      <a:pt x="6011" y="7251"/>
                    </a:cubicBezTo>
                    <a:cubicBezTo>
                      <a:pt x="6143" y="7251"/>
                      <a:pt x="6274" y="7273"/>
                      <a:pt x="6392" y="7357"/>
                    </a:cubicBezTo>
                    <a:cubicBezTo>
                      <a:pt x="6415" y="7152"/>
                      <a:pt x="6506" y="7038"/>
                      <a:pt x="6711" y="6969"/>
                    </a:cubicBezTo>
                    <a:cubicBezTo>
                      <a:pt x="7464" y="6718"/>
                      <a:pt x="7898" y="6148"/>
                      <a:pt x="8104" y="5440"/>
                    </a:cubicBezTo>
                    <a:cubicBezTo>
                      <a:pt x="8172" y="5189"/>
                      <a:pt x="8263" y="4984"/>
                      <a:pt x="8446" y="4847"/>
                    </a:cubicBezTo>
                    <a:cubicBezTo>
                      <a:pt x="9222" y="4253"/>
                      <a:pt x="9154" y="3546"/>
                      <a:pt x="8766" y="2770"/>
                    </a:cubicBezTo>
                    <a:cubicBezTo>
                      <a:pt x="8651" y="2770"/>
                      <a:pt x="8514" y="2770"/>
                      <a:pt x="8469" y="2633"/>
                    </a:cubicBezTo>
                    <a:cubicBezTo>
                      <a:pt x="8081" y="1674"/>
                      <a:pt x="7305" y="1172"/>
                      <a:pt x="6415" y="784"/>
                    </a:cubicBezTo>
                    <a:cubicBezTo>
                      <a:pt x="6392" y="738"/>
                      <a:pt x="6392" y="670"/>
                      <a:pt x="6369" y="624"/>
                    </a:cubicBezTo>
                    <a:lnTo>
                      <a:pt x="6026" y="624"/>
                    </a:lnTo>
                    <a:cubicBezTo>
                      <a:pt x="5981" y="738"/>
                      <a:pt x="6049" y="852"/>
                      <a:pt x="6026" y="989"/>
                    </a:cubicBezTo>
                    <a:cubicBezTo>
                      <a:pt x="5958" y="921"/>
                      <a:pt x="5912" y="875"/>
                      <a:pt x="5844" y="807"/>
                    </a:cubicBezTo>
                    <a:lnTo>
                      <a:pt x="5867" y="807"/>
                    </a:lnTo>
                    <a:cubicBezTo>
                      <a:pt x="5890" y="807"/>
                      <a:pt x="5890" y="784"/>
                      <a:pt x="5912" y="738"/>
                    </a:cubicBezTo>
                    <a:cubicBezTo>
                      <a:pt x="5912" y="692"/>
                      <a:pt x="5890" y="647"/>
                      <a:pt x="5844" y="601"/>
                    </a:cubicBezTo>
                    <a:cubicBezTo>
                      <a:pt x="5593" y="99"/>
                      <a:pt x="4999" y="282"/>
                      <a:pt x="4634" y="8"/>
                    </a:cubicBezTo>
                    <a:cubicBezTo>
                      <a:pt x="4629" y="3"/>
                      <a:pt x="4622" y="0"/>
                      <a:pt x="4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6" name="Google Shape;5002;p60"/>
              <p:cNvSpPr/>
              <p:nvPr/>
            </p:nvSpPr>
            <p:spPr>
              <a:xfrm rot="-799569">
                <a:off x="1291923" y="3564886"/>
                <a:ext cx="20001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503" extrusionOk="0">
                    <a:moveTo>
                      <a:pt x="160" y="0"/>
                    </a:moveTo>
                    <a:cubicBezTo>
                      <a:pt x="114" y="91"/>
                      <a:pt x="46" y="183"/>
                      <a:pt x="0" y="274"/>
                    </a:cubicBezTo>
                    <a:cubicBezTo>
                      <a:pt x="183" y="457"/>
                      <a:pt x="434" y="502"/>
                      <a:pt x="685" y="502"/>
                    </a:cubicBezTo>
                    <a:cubicBezTo>
                      <a:pt x="731" y="457"/>
                      <a:pt x="776" y="411"/>
                      <a:pt x="799" y="342"/>
                    </a:cubicBezTo>
                    <a:cubicBezTo>
                      <a:pt x="799" y="274"/>
                      <a:pt x="776" y="205"/>
                      <a:pt x="753" y="137"/>
                    </a:cubicBezTo>
                    <a:cubicBezTo>
                      <a:pt x="685" y="46"/>
                      <a:pt x="594" y="23"/>
                      <a:pt x="5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7" name="Google Shape;5003;p60"/>
              <p:cNvSpPr/>
              <p:nvPr/>
            </p:nvSpPr>
            <p:spPr>
              <a:xfrm rot="-799569">
                <a:off x="1307686" y="3616298"/>
                <a:ext cx="1485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549" extrusionOk="0">
                    <a:moveTo>
                      <a:pt x="343" y="1"/>
                    </a:moveTo>
                    <a:cubicBezTo>
                      <a:pt x="114" y="24"/>
                      <a:pt x="0" y="138"/>
                      <a:pt x="23" y="389"/>
                    </a:cubicBezTo>
                    <a:cubicBezTo>
                      <a:pt x="137" y="434"/>
                      <a:pt x="251" y="503"/>
                      <a:pt x="365" y="549"/>
                    </a:cubicBezTo>
                    <a:cubicBezTo>
                      <a:pt x="343" y="366"/>
                      <a:pt x="594" y="183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8" name="Google Shape;5004;p60"/>
              <p:cNvSpPr/>
              <p:nvPr/>
            </p:nvSpPr>
            <p:spPr>
              <a:xfrm rot="-799569">
                <a:off x="1401813" y="3505817"/>
                <a:ext cx="114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93" extrusionOk="0">
                    <a:moveTo>
                      <a:pt x="46" y="0"/>
                    </a:moveTo>
                    <a:cubicBezTo>
                      <a:pt x="23" y="46"/>
                      <a:pt x="23" y="114"/>
                      <a:pt x="0" y="183"/>
                    </a:cubicBezTo>
                    <a:cubicBezTo>
                      <a:pt x="0" y="323"/>
                      <a:pt x="53" y="392"/>
                      <a:pt x="173" y="392"/>
                    </a:cubicBezTo>
                    <a:cubicBezTo>
                      <a:pt x="190" y="392"/>
                      <a:pt x="209" y="391"/>
                      <a:pt x="228" y="388"/>
                    </a:cubicBezTo>
                    <a:cubicBezTo>
                      <a:pt x="457" y="251"/>
                      <a:pt x="251" y="137"/>
                      <a:pt x="228" y="23"/>
                    </a:cubicBezTo>
                    <a:cubicBezTo>
                      <a:pt x="160" y="0"/>
                      <a:pt x="114" y="0"/>
                      <a:pt x="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9" name="Google Shape;5005;p60"/>
              <p:cNvSpPr/>
              <p:nvPr/>
            </p:nvSpPr>
            <p:spPr>
              <a:xfrm rot="-799569">
                <a:off x="1456952" y="3571818"/>
                <a:ext cx="17725" cy="1595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38" extrusionOk="0">
                    <a:moveTo>
                      <a:pt x="112" y="1"/>
                    </a:moveTo>
                    <a:cubicBezTo>
                      <a:pt x="75" y="1"/>
                      <a:pt x="38" y="1"/>
                      <a:pt x="1" y="1"/>
                    </a:cubicBezTo>
                    <a:cubicBezTo>
                      <a:pt x="69" y="184"/>
                      <a:pt x="115" y="367"/>
                      <a:pt x="183" y="549"/>
                    </a:cubicBezTo>
                    <a:cubicBezTo>
                      <a:pt x="272" y="579"/>
                      <a:pt x="361" y="637"/>
                      <a:pt x="444" y="637"/>
                    </a:cubicBezTo>
                    <a:cubicBezTo>
                      <a:pt x="488" y="637"/>
                      <a:pt x="531" y="620"/>
                      <a:pt x="571" y="572"/>
                    </a:cubicBezTo>
                    <a:cubicBezTo>
                      <a:pt x="708" y="458"/>
                      <a:pt x="617" y="321"/>
                      <a:pt x="549" y="184"/>
                    </a:cubicBezTo>
                    <a:cubicBezTo>
                      <a:pt x="436" y="16"/>
                      <a:pt x="279" y="1"/>
                      <a:pt x="1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0" name="Google Shape;5006;p60"/>
              <p:cNvSpPr/>
              <p:nvPr/>
            </p:nvSpPr>
            <p:spPr>
              <a:xfrm rot="-799569">
                <a:off x="1445394" y="3546926"/>
                <a:ext cx="13150" cy="1315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26" extrusionOk="0">
                    <a:moveTo>
                      <a:pt x="388" y="1"/>
                    </a:moveTo>
                    <a:cubicBezTo>
                      <a:pt x="114" y="1"/>
                      <a:pt x="0" y="115"/>
                      <a:pt x="23" y="366"/>
                    </a:cubicBezTo>
                    <a:cubicBezTo>
                      <a:pt x="46" y="480"/>
                      <a:pt x="137" y="503"/>
                      <a:pt x="229" y="526"/>
                    </a:cubicBezTo>
                    <a:cubicBezTo>
                      <a:pt x="502" y="412"/>
                      <a:pt x="525" y="229"/>
                      <a:pt x="3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1" name="Google Shape;5007;p60"/>
              <p:cNvSpPr/>
              <p:nvPr/>
            </p:nvSpPr>
            <p:spPr>
              <a:xfrm rot="-799569">
                <a:off x="1344881" y="3575736"/>
                <a:ext cx="14275" cy="12850"/>
              </a:xfrm>
              <a:custGeom>
                <a:avLst/>
                <a:gdLst/>
                <a:ahLst/>
                <a:cxnLst/>
                <a:rect l="l" t="t" r="r" b="b"/>
                <a:pathLst>
                  <a:path w="571" h="514" extrusionOk="0">
                    <a:moveTo>
                      <a:pt x="278" y="1"/>
                    </a:moveTo>
                    <a:cubicBezTo>
                      <a:pt x="170" y="1"/>
                      <a:pt x="84" y="51"/>
                      <a:pt x="46" y="166"/>
                    </a:cubicBezTo>
                    <a:cubicBezTo>
                      <a:pt x="0" y="349"/>
                      <a:pt x="69" y="463"/>
                      <a:pt x="251" y="508"/>
                    </a:cubicBezTo>
                    <a:cubicBezTo>
                      <a:pt x="273" y="512"/>
                      <a:pt x="294" y="514"/>
                      <a:pt x="313" y="514"/>
                    </a:cubicBezTo>
                    <a:cubicBezTo>
                      <a:pt x="417" y="514"/>
                      <a:pt x="490" y="460"/>
                      <a:pt x="548" y="326"/>
                    </a:cubicBezTo>
                    <a:cubicBezTo>
                      <a:pt x="571" y="166"/>
                      <a:pt x="502" y="52"/>
                      <a:pt x="343" y="6"/>
                    </a:cubicBezTo>
                    <a:cubicBezTo>
                      <a:pt x="320" y="3"/>
                      <a:pt x="299" y="1"/>
                      <a:pt x="2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2" name="Google Shape;5008;p60"/>
              <p:cNvSpPr/>
              <p:nvPr/>
            </p:nvSpPr>
            <p:spPr>
              <a:xfrm rot="-799569">
                <a:off x="1346375" y="3527992"/>
                <a:ext cx="20001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55" extrusionOk="0">
                    <a:moveTo>
                      <a:pt x="252" y="0"/>
                    </a:moveTo>
                    <a:cubicBezTo>
                      <a:pt x="206" y="46"/>
                      <a:pt x="138" y="91"/>
                      <a:pt x="69" y="160"/>
                    </a:cubicBezTo>
                    <a:cubicBezTo>
                      <a:pt x="46" y="160"/>
                      <a:pt x="23" y="183"/>
                      <a:pt x="23" y="228"/>
                    </a:cubicBezTo>
                    <a:cubicBezTo>
                      <a:pt x="1" y="274"/>
                      <a:pt x="23" y="297"/>
                      <a:pt x="69" y="343"/>
                    </a:cubicBezTo>
                    <a:cubicBezTo>
                      <a:pt x="221" y="381"/>
                      <a:pt x="262" y="655"/>
                      <a:pt x="442" y="655"/>
                    </a:cubicBezTo>
                    <a:cubicBezTo>
                      <a:pt x="479" y="655"/>
                      <a:pt x="521" y="643"/>
                      <a:pt x="571" y="616"/>
                    </a:cubicBezTo>
                    <a:cubicBezTo>
                      <a:pt x="799" y="502"/>
                      <a:pt x="685" y="320"/>
                      <a:pt x="617" y="160"/>
                    </a:cubicBezTo>
                    <a:cubicBezTo>
                      <a:pt x="571" y="91"/>
                      <a:pt x="503" y="23"/>
                      <a:pt x="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3" name="Google Shape;5009;p60"/>
              <p:cNvSpPr/>
              <p:nvPr/>
            </p:nvSpPr>
            <p:spPr>
              <a:xfrm rot="-799569">
                <a:off x="1393779" y="3558690"/>
                <a:ext cx="14850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367" extrusionOk="0">
                    <a:moveTo>
                      <a:pt x="274" y="1"/>
                    </a:moveTo>
                    <a:cubicBezTo>
                      <a:pt x="172" y="1"/>
                      <a:pt x="81" y="34"/>
                      <a:pt x="46" y="123"/>
                    </a:cubicBezTo>
                    <a:cubicBezTo>
                      <a:pt x="0" y="237"/>
                      <a:pt x="92" y="328"/>
                      <a:pt x="229" y="351"/>
                    </a:cubicBezTo>
                    <a:cubicBezTo>
                      <a:pt x="274" y="359"/>
                      <a:pt x="320" y="366"/>
                      <a:pt x="363" y="366"/>
                    </a:cubicBezTo>
                    <a:cubicBezTo>
                      <a:pt x="449" y="366"/>
                      <a:pt x="525" y="336"/>
                      <a:pt x="571" y="214"/>
                    </a:cubicBezTo>
                    <a:cubicBezTo>
                      <a:pt x="594" y="54"/>
                      <a:pt x="457" y="32"/>
                      <a:pt x="366" y="9"/>
                    </a:cubicBezTo>
                    <a:cubicBezTo>
                      <a:pt x="335" y="4"/>
                      <a:pt x="304" y="1"/>
                      <a:pt x="2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4" name="Google Shape;5010;p60"/>
              <p:cNvSpPr/>
              <p:nvPr/>
            </p:nvSpPr>
            <p:spPr>
              <a:xfrm rot="-799569">
                <a:off x="1412670" y="3618058"/>
                <a:ext cx="22851" cy="1430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572" extrusionOk="0">
                    <a:moveTo>
                      <a:pt x="685" y="1"/>
                    </a:moveTo>
                    <a:cubicBezTo>
                      <a:pt x="0" y="183"/>
                      <a:pt x="571" y="389"/>
                      <a:pt x="685" y="571"/>
                    </a:cubicBezTo>
                    <a:cubicBezTo>
                      <a:pt x="776" y="526"/>
                      <a:pt x="845" y="457"/>
                      <a:pt x="913" y="411"/>
                    </a:cubicBezTo>
                    <a:cubicBezTo>
                      <a:pt x="890" y="252"/>
                      <a:pt x="845" y="92"/>
                      <a:pt x="6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5" name="Google Shape;5011;p60"/>
              <p:cNvSpPr/>
              <p:nvPr/>
            </p:nvSpPr>
            <p:spPr>
              <a:xfrm rot="-799569">
                <a:off x="1377513" y="3629425"/>
                <a:ext cx="11425" cy="80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20" extrusionOk="0">
                    <a:moveTo>
                      <a:pt x="206" y="0"/>
                    </a:moveTo>
                    <a:cubicBezTo>
                      <a:pt x="114" y="0"/>
                      <a:pt x="23" y="46"/>
                      <a:pt x="23" y="160"/>
                    </a:cubicBezTo>
                    <a:cubicBezTo>
                      <a:pt x="0" y="251"/>
                      <a:pt x="69" y="297"/>
                      <a:pt x="206" y="320"/>
                    </a:cubicBezTo>
                    <a:cubicBezTo>
                      <a:pt x="251" y="297"/>
                      <a:pt x="388" y="274"/>
                      <a:pt x="388" y="205"/>
                    </a:cubicBezTo>
                    <a:cubicBezTo>
                      <a:pt x="457" y="69"/>
                      <a:pt x="343" y="0"/>
                      <a:pt x="2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6" name="Google Shape;5012;p60"/>
              <p:cNvSpPr/>
              <p:nvPr/>
            </p:nvSpPr>
            <p:spPr>
              <a:xfrm rot="-799569">
                <a:off x="1291263" y="3355934"/>
                <a:ext cx="113578" cy="126753"/>
              </a:xfrm>
              <a:custGeom>
                <a:avLst/>
                <a:gdLst/>
                <a:ahLst/>
                <a:cxnLst/>
                <a:rect l="l" t="t" r="r" b="b"/>
                <a:pathLst>
                  <a:path w="4543" h="5070" extrusionOk="0">
                    <a:moveTo>
                      <a:pt x="3529" y="0"/>
                    </a:moveTo>
                    <a:cubicBezTo>
                      <a:pt x="3352" y="0"/>
                      <a:pt x="3285" y="169"/>
                      <a:pt x="3218" y="556"/>
                    </a:cubicBezTo>
                    <a:cubicBezTo>
                      <a:pt x="3150" y="876"/>
                      <a:pt x="3218" y="1241"/>
                      <a:pt x="3013" y="1515"/>
                    </a:cubicBezTo>
                    <a:cubicBezTo>
                      <a:pt x="2853" y="2245"/>
                      <a:pt x="2442" y="2839"/>
                      <a:pt x="2123" y="3501"/>
                    </a:cubicBezTo>
                    <a:cubicBezTo>
                      <a:pt x="2054" y="3660"/>
                      <a:pt x="1917" y="3820"/>
                      <a:pt x="1712" y="3820"/>
                    </a:cubicBezTo>
                    <a:cubicBezTo>
                      <a:pt x="1461" y="3797"/>
                      <a:pt x="1415" y="3546"/>
                      <a:pt x="1347" y="3364"/>
                    </a:cubicBezTo>
                    <a:cubicBezTo>
                      <a:pt x="1187" y="2816"/>
                      <a:pt x="1141" y="2245"/>
                      <a:pt x="1004" y="1698"/>
                    </a:cubicBezTo>
                    <a:cubicBezTo>
                      <a:pt x="959" y="1652"/>
                      <a:pt x="959" y="1583"/>
                      <a:pt x="982" y="1515"/>
                    </a:cubicBezTo>
                    <a:cubicBezTo>
                      <a:pt x="1004" y="1401"/>
                      <a:pt x="1004" y="1264"/>
                      <a:pt x="982" y="1150"/>
                    </a:cubicBezTo>
                    <a:lnTo>
                      <a:pt x="1027" y="967"/>
                    </a:lnTo>
                    <a:cubicBezTo>
                      <a:pt x="1119" y="853"/>
                      <a:pt x="1119" y="716"/>
                      <a:pt x="1004" y="602"/>
                    </a:cubicBezTo>
                    <a:cubicBezTo>
                      <a:pt x="859" y="359"/>
                      <a:pt x="724" y="70"/>
                      <a:pt x="470" y="70"/>
                    </a:cubicBezTo>
                    <a:cubicBezTo>
                      <a:pt x="367" y="70"/>
                      <a:pt x="244" y="118"/>
                      <a:pt x="91" y="237"/>
                    </a:cubicBezTo>
                    <a:cubicBezTo>
                      <a:pt x="0" y="1561"/>
                      <a:pt x="69" y="2862"/>
                      <a:pt x="548" y="4140"/>
                    </a:cubicBezTo>
                    <a:cubicBezTo>
                      <a:pt x="756" y="4717"/>
                      <a:pt x="1303" y="5069"/>
                      <a:pt x="1871" y="5069"/>
                    </a:cubicBezTo>
                    <a:cubicBezTo>
                      <a:pt x="2111" y="5069"/>
                      <a:pt x="2355" y="5006"/>
                      <a:pt x="2579" y="4870"/>
                    </a:cubicBezTo>
                    <a:cubicBezTo>
                      <a:pt x="3059" y="4573"/>
                      <a:pt x="3218" y="4071"/>
                      <a:pt x="3561" y="3706"/>
                    </a:cubicBezTo>
                    <a:cubicBezTo>
                      <a:pt x="3584" y="3044"/>
                      <a:pt x="3880" y="2451"/>
                      <a:pt x="4086" y="1834"/>
                    </a:cubicBezTo>
                    <a:cubicBezTo>
                      <a:pt x="4542" y="1309"/>
                      <a:pt x="4154" y="762"/>
                      <a:pt x="4109" y="237"/>
                    </a:cubicBezTo>
                    <a:cubicBezTo>
                      <a:pt x="3834" y="85"/>
                      <a:pt x="3654" y="0"/>
                      <a:pt x="3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7" name="Google Shape;5013;p60"/>
              <p:cNvSpPr/>
              <p:nvPr/>
            </p:nvSpPr>
            <p:spPr>
              <a:xfrm rot="-799569">
                <a:off x="1797241" y="3236655"/>
                <a:ext cx="105603" cy="127753"/>
              </a:xfrm>
              <a:custGeom>
                <a:avLst/>
                <a:gdLst/>
                <a:ahLst/>
                <a:cxnLst/>
                <a:rect l="l" t="t" r="r" b="b"/>
                <a:pathLst>
                  <a:path w="4224" h="5110" extrusionOk="0">
                    <a:moveTo>
                      <a:pt x="3607" y="1"/>
                    </a:moveTo>
                    <a:cubicBezTo>
                      <a:pt x="3288" y="23"/>
                      <a:pt x="3265" y="297"/>
                      <a:pt x="3242" y="548"/>
                    </a:cubicBezTo>
                    <a:cubicBezTo>
                      <a:pt x="3219" y="731"/>
                      <a:pt x="3197" y="914"/>
                      <a:pt x="3174" y="1073"/>
                    </a:cubicBezTo>
                    <a:cubicBezTo>
                      <a:pt x="2991" y="2009"/>
                      <a:pt x="2854" y="2945"/>
                      <a:pt x="2284" y="3721"/>
                    </a:cubicBezTo>
                    <a:cubicBezTo>
                      <a:pt x="2238" y="3790"/>
                      <a:pt x="2169" y="3858"/>
                      <a:pt x="2124" y="3904"/>
                    </a:cubicBezTo>
                    <a:cubicBezTo>
                      <a:pt x="2032" y="3949"/>
                      <a:pt x="1987" y="4018"/>
                      <a:pt x="1964" y="4109"/>
                    </a:cubicBezTo>
                    <a:cubicBezTo>
                      <a:pt x="1759" y="4041"/>
                      <a:pt x="1576" y="3972"/>
                      <a:pt x="1371" y="3904"/>
                    </a:cubicBezTo>
                    <a:cubicBezTo>
                      <a:pt x="1302" y="3242"/>
                      <a:pt x="1325" y="2534"/>
                      <a:pt x="1028" y="1895"/>
                    </a:cubicBezTo>
                    <a:cubicBezTo>
                      <a:pt x="960" y="1598"/>
                      <a:pt x="846" y="1279"/>
                      <a:pt x="1051" y="982"/>
                    </a:cubicBezTo>
                    <a:cubicBezTo>
                      <a:pt x="1028" y="868"/>
                      <a:pt x="1005" y="731"/>
                      <a:pt x="982" y="640"/>
                    </a:cubicBezTo>
                    <a:cubicBezTo>
                      <a:pt x="876" y="405"/>
                      <a:pt x="809" y="110"/>
                      <a:pt x="521" y="110"/>
                    </a:cubicBezTo>
                    <a:cubicBezTo>
                      <a:pt x="501" y="110"/>
                      <a:pt x="480" y="112"/>
                      <a:pt x="457" y="115"/>
                    </a:cubicBezTo>
                    <a:cubicBezTo>
                      <a:pt x="92" y="160"/>
                      <a:pt x="92" y="480"/>
                      <a:pt x="92" y="754"/>
                    </a:cubicBezTo>
                    <a:cubicBezTo>
                      <a:pt x="69" y="1439"/>
                      <a:pt x="1" y="2146"/>
                      <a:pt x="184" y="2808"/>
                    </a:cubicBezTo>
                    <a:cubicBezTo>
                      <a:pt x="389" y="3493"/>
                      <a:pt x="435" y="4269"/>
                      <a:pt x="1028" y="4817"/>
                    </a:cubicBezTo>
                    <a:cubicBezTo>
                      <a:pt x="1420" y="5009"/>
                      <a:pt x="1742" y="5109"/>
                      <a:pt x="2023" y="5109"/>
                    </a:cubicBezTo>
                    <a:cubicBezTo>
                      <a:pt x="2511" y="5109"/>
                      <a:pt x="2874" y="4807"/>
                      <a:pt x="3265" y="4155"/>
                    </a:cubicBezTo>
                    <a:cubicBezTo>
                      <a:pt x="3425" y="3904"/>
                      <a:pt x="3562" y="3630"/>
                      <a:pt x="3607" y="3333"/>
                    </a:cubicBezTo>
                    <a:cubicBezTo>
                      <a:pt x="3653" y="3059"/>
                      <a:pt x="3699" y="2785"/>
                      <a:pt x="3927" y="2603"/>
                    </a:cubicBezTo>
                    <a:cubicBezTo>
                      <a:pt x="3995" y="2169"/>
                      <a:pt x="4041" y="1758"/>
                      <a:pt x="4087" y="1347"/>
                    </a:cubicBezTo>
                    <a:cubicBezTo>
                      <a:pt x="4110" y="1073"/>
                      <a:pt x="4224" y="799"/>
                      <a:pt x="4155" y="526"/>
                    </a:cubicBezTo>
                    <a:cubicBezTo>
                      <a:pt x="4087" y="252"/>
                      <a:pt x="3927" y="1"/>
                      <a:pt x="3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8" name="Google Shape;5014;p60"/>
              <p:cNvSpPr/>
              <p:nvPr/>
            </p:nvSpPr>
            <p:spPr>
              <a:xfrm rot="-799569">
                <a:off x="1543785" y="3297370"/>
                <a:ext cx="126128" cy="161204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6448" extrusionOk="0">
                    <a:moveTo>
                      <a:pt x="3926" y="4531"/>
                    </a:moveTo>
                    <a:cubicBezTo>
                      <a:pt x="3926" y="4531"/>
                      <a:pt x="3926" y="4531"/>
                      <a:pt x="3949" y="4554"/>
                    </a:cubicBezTo>
                    <a:lnTo>
                      <a:pt x="3926" y="4554"/>
                    </a:lnTo>
                    <a:cubicBezTo>
                      <a:pt x="3926" y="4554"/>
                      <a:pt x="3926" y="4531"/>
                      <a:pt x="3926" y="4531"/>
                    </a:cubicBezTo>
                    <a:close/>
                    <a:moveTo>
                      <a:pt x="4503" y="1"/>
                    </a:moveTo>
                    <a:cubicBezTo>
                      <a:pt x="4394" y="1"/>
                      <a:pt x="4286" y="45"/>
                      <a:pt x="4177" y="172"/>
                    </a:cubicBezTo>
                    <a:cubicBezTo>
                      <a:pt x="3903" y="696"/>
                      <a:pt x="3858" y="1244"/>
                      <a:pt x="4040" y="1815"/>
                    </a:cubicBezTo>
                    <a:cubicBezTo>
                      <a:pt x="4040" y="1883"/>
                      <a:pt x="4017" y="1952"/>
                      <a:pt x="4017" y="2020"/>
                    </a:cubicBezTo>
                    <a:cubicBezTo>
                      <a:pt x="4017" y="2066"/>
                      <a:pt x="4017" y="2089"/>
                      <a:pt x="4017" y="2112"/>
                    </a:cubicBezTo>
                    <a:cubicBezTo>
                      <a:pt x="3949" y="2294"/>
                      <a:pt x="3949" y="2477"/>
                      <a:pt x="3926" y="2659"/>
                    </a:cubicBezTo>
                    <a:cubicBezTo>
                      <a:pt x="3903" y="2705"/>
                      <a:pt x="3903" y="2751"/>
                      <a:pt x="3880" y="2819"/>
                    </a:cubicBezTo>
                    <a:cubicBezTo>
                      <a:pt x="3835" y="2888"/>
                      <a:pt x="3812" y="2956"/>
                      <a:pt x="3812" y="3025"/>
                    </a:cubicBezTo>
                    <a:cubicBezTo>
                      <a:pt x="3812" y="3070"/>
                      <a:pt x="3812" y="3116"/>
                      <a:pt x="3812" y="3162"/>
                    </a:cubicBezTo>
                    <a:cubicBezTo>
                      <a:pt x="3721" y="3390"/>
                      <a:pt x="3675" y="3595"/>
                      <a:pt x="3629" y="3846"/>
                    </a:cubicBezTo>
                    <a:cubicBezTo>
                      <a:pt x="3606" y="3892"/>
                      <a:pt x="3561" y="3961"/>
                      <a:pt x="3538" y="4006"/>
                    </a:cubicBezTo>
                    <a:cubicBezTo>
                      <a:pt x="3515" y="4075"/>
                      <a:pt x="3469" y="4143"/>
                      <a:pt x="3447" y="4212"/>
                    </a:cubicBezTo>
                    <a:cubicBezTo>
                      <a:pt x="3401" y="4349"/>
                      <a:pt x="3378" y="4485"/>
                      <a:pt x="3287" y="4600"/>
                    </a:cubicBezTo>
                    <a:cubicBezTo>
                      <a:pt x="3287" y="4622"/>
                      <a:pt x="3264" y="4668"/>
                      <a:pt x="3241" y="4691"/>
                    </a:cubicBezTo>
                    <a:cubicBezTo>
                      <a:pt x="3196" y="4737"/>
                      <a:pt x="3150" y="4805"/>
                      <a:pt x="3127" y="4874"/>
                    </a:cubicBezTo>
                    <a:cubicBezTo>
                      <a:pt x="3081" y="4919"/>
                      <a:pt x="3059" y="4988"/>
                      <a:pt x="3013" y="5033"/>
                    </a:cubicBezTo>
                    <a:cubicBezTo>
                      <a:pt x="2922" y="5216"/>
                      <a:pt x="2739" y="5262"/>
                      <a:pt x="2556" y="5284"/>
                    </a:cubicBezTo>
                    <a:cubicBezTo>
                      <a:pt x="1712" y="5079"/>
                      <a:pt x="1141" y="4280"/>
                      <a:pt x="1118" y="3070"/>
                    </a:cubicBezTo>
                    <a:cubicBezTo>
                      <a:pt x="1096" y="2157"/>
                      <a:pt x="845" y="1290"/>
                      <a:pt x="753" y="400"/>
                    </a:cubicBezTo>
                    <a:cubicBezTo>
                      <a:pt x="702" y="92"/>
                      <a:pt x="676" y="15"/>
                      <a:pt x="445" y="15"/>
                    </a:cubicBezTo>
                    <a:cubicBezTo>
                      <a:pt x="368" y="15"/>
                      <a:pt x="268" y="23"/>
                      <a:pt x="137" y="35"/>
                    </a:cubicBezTo>
                    <a:cubicBezTo>
                      <a:pt x="23" y="879"/>
                      <a:pt x="0" y="1701"/>
                      <a:pt x="114" y="2545"/>
                    </a:cubicBezTo>
                    <a:cubicBezTo>
                      <a:pt x="160" y="2819"/>
                      <a:pt x="114" y="3139"/>
                      <a:pt x="114" y="3436"/>
                    </a:cubicBezTo>
                    <a:cubicBezTo>
                      <a:pt x="205" y="3687"/>
                      <a:pt x="274" y="3938"/>
                      <a:pt x="388" y="4189"/>
                    </a:cubicBezTo>
                    <a:cubicBezTo>
                      <a:pt x="616" y="4805"/>
                      <a:pt x="845" y="5421"/>
                      <a:pt x="1324" y="5923"/>
                    </a:cubicBezTo>
                    <a:cubicBezTo>
                      <a:pt x="1656" y="6270"/>
                      <a:pt x="2022" y="6448"/>
                      <a:pt x="2422" y="6448"/>
                    </a:cubicBezTo>
                    <a:cubicBezTo>
                      <a:pt x="2681" y="6448"/>
                      <a:pt x="2954" y="6373"/>
                      <a:pt x="3241" y="6220"/>
                    </a:cubicBezTo>
                    <a:cubicBezTo>
                      <a:pt x="4063" y="5718"/>
                      <a:pt x="4405" y="4919"/>
                      <a:pt x="4519" y="3983"/>
                    </a:cubicBezTo>
                    <a:cubicBezTo>
                      <a:pt x="4930" y="2933"/>
                      <a:pt x="5044" y="1815"/>
                      <a:pt x="5044" y="696"/>
                    </a:cubicBezTo>
                    <a:cubicBezTo>
                      <a:pt x="5044" y="628"/>
                      <a:pt x="5044" y="582"/>
                      <a:pt x="5044" y="514"/>
                    </a:cubicBezTo>
                    <a:cubicBezTo>
                      <a:pt x="5044" y="400"/>
                      <a:pt x="5022" y="286"/>
                      <a:pt x="4999" y="172"/>
                    </a:cubicBezTo>
                    <a:cubicBezTo>
                      <a:pt x="4834" y="103"/>
                      <a:pt x="4668" y="1"/>
                      <a:pt x="45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9" name="Google Shape;5015;p60"/>
              <p:cNvSpPr/>
              <p:nvPr/>
            </p:nvSpPr>
            <p:spPr>
              <a:xfrm rot="-799569">
                <a:off x="1915953" y="3385853"/>
                <a:ext cx="19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777" h="449" extrusionOk="0">
                    <a:moveTo>
                      <a:pt x="454" y="1"/>
                    </a:moveTo>
                    <a:cubicBezTo>
                      <a:pt x="353" y="1"/>
                      <a:pt x="217" y="69"/>
                      <a:pt x="1" y="197"/>
                    </a:cubicBezTo>
                    <a:cubicBezTo>
                      <a:pt x="115" y="448"/>
                      <a:pt x="389" y="403"/>
                      <a:pt x="594" y="448"/>
                    </a:cubicBezTo>
                    <a:cubicBezTo>
                      <a:pt x="640" y="426"/>
                      <a:pt x="708" y="403"/>
                      <a:pt x="777" y="380"/>
                    </a:cubicBezTo>
                    <a:cubicBezTo>
                      <a:pt x="660" y="120"/>
                      <a:pt x="587" y="1"/>
                      <a:pt x="4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0" name="Google Shape;5016;p60"/>
              <p:cNvSpPr/>
              <p:nvPr/>
            </p:nvSpPr>
            <p:spPr>
              <a:xfrm rot="-799569">
                <a:off x="1897660" y="3423639"/>
                <a:ext cx="18876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561" extrusionOk="0">
                    <a:moveTo>
                      <a:pt x="415" y="0"/>
                    </a:moveTo>
                    <a:cubicBezTo>
                      <a:pt x="315" y="0"/>
                      <a:pt x="185" y="64"/>
                      <a:pt x="1" y="178"/>
                    </a:cubicBezTo>
                    <a:cubicBezTo>
                      <a:pt x="134" y="424"/>
                      <a:pt x="329" y="560"/>
                      <a:pt x="588" y="560"/>
                    </a:cubicBezTo>
                    <a:cubicBezTo>
                      <a:pt x="640" y="560"/>
                      <a:pt x="696" y="554"/>
                      <a:pt x="754" y="543"/>
                    </a:cubicBezTo>
                    <a:cubicBezTo>
                      <a:pt x="656" y="163"/>
                      <a:pt x="575" y="0"/>
                      <a:pt x="4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1" name="Google Shape;5017;p60"/>
              <p:cNvSpPr/>
              <p:nvPr/>
            </p:nvSpPr>
            <p:spPr>
              <a:xfrm rot="-799569">
                <a:off x="1935212" y="3470662"/>
                <a:ext cx="16225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52" extrusionOk="0">
                    <a:moveTo>
                      <a:pt x="210" y="0"/>
                    </a:moveTo>
                    <a:cubicBezTo>
                      <a:pt x="82" y="0"/>
                      <a:pt x="1" y="70"/>
                      <a:pt x="78" y="388"/>
                    </a:cubicBezTo>
                    <a:cubicBezTo>
                      <a:pt x="92" y="573"/>
                      <a:pt x="150" y="652"/>
                      <a:pt x="247" y="652"/>
                    </a:cubicBezTo>
                    <a:cubicBezTo>
                      <a:pt x="306" y="652"/>
                      <a:pt x="379" y="623"/>
                      <a:pt x="466" y="571"/>
                    </a:cubicBezTo>
                    <a:cubicBezTo>
                      <a:pt x="534" y="388"/>
                      <a:pt x="648" y="229"/>
                      <a:pt x="648" y="23"/>
                    </a:cubicBezTo>
                    <a:lnTo>
                      <a:pt x="648" y="23"/>
                    </a:lnTo>
                    <a:cubicBezTo>
                      <a:pt x="620" y="39"/>
                      <a:pt x="586" y="45"/>
                      <a:pt x="548" y="45"/>
                    </a:cubicBezTo>
                    <a:cubicBezTo>
                      <a:pt x="443" y="45"/>
                      <a:pt x="312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2" name="Google Shape;5018;p60"/>
              <p:cNvSpPr/>
              <p:nvPr/>
            </p:nvSpPr>
            <p:spPr>
              <a:xfrm rot="-799569">
                <a:off x="1961254" y="3432487"/>
                <a:ext cx="13725" cy="1390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56" extrusionOk="0">
                    <a:moveTo>
                      <a:pt x="366" y="1"/>
                    </a:moveTo>
                    <a:cubicBezTo>
                      <a:pt x="229" y="69"/>
                      <a:pt x="115" y="115"/>
                      <a:pt x="1" y="184"/>
                    </a:cubicBezTo>
                    <a:cubicBezTo>
                      <a:pt x="1" y="298"/>
                      <a:pt x="1" y="412"/>
                      <a:pt x="1" y="549"/>
                    </a:cubicBezTo>
                    <a:cubicBezTo>
                      <a:pt x="49" y="553"/>
                      <a:pt x="96" y="555"/>
                      <a:pt x="140" y="555"/>
                    </a:cubicBezTo>
                    <a:cubicBezTo>
                      <a:pt x="366" y="555"/>
                      <a:pt x="529" y="489"/>
                      <a:pt x="548" y="184"/>
                    </a:cubicBezTo>
                    <a:cubicBezTo>
                      <a:pt x="480" y="115"/>
                      <a:pt x="411" y="69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3" name="Google Shape;5019;p60"/>
              <p:cNvSpPr/>
              <p:nvPr/>
            </p:nvSpPr>
            <p:spPr>
              <a:xfrm rot="-799569">
                <a:off x="1867054" y="3421631"/>
                <a:ext cx="10875" cy="80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23" extrusionOk="0">
                    <a:moveTo>
                      <a:pt x="252" y="1"/>
                    </a:moveTo>
                    <a:cubicBezTo>
                      <a:pt x="160" y="24"/>
                      <a:pt x="1" y="1"/>
                      <a:pt x="1" y="161"/>
                    </a:cubicBezTo>
                    <a:cubicBezTo>
                      <a:pt x="23" y="229"/>
                      <a:pt x="115" y="321"/>
                      <a:pt x="183" y="321"/>
                    </a:cubicBezTo>
                    <a:cubicBezTo>
                      <a:pt x="197" y="322"/>
                      <a:pt x="209" y="323"/>
                      <a:pt x="221" y="323"/>
                    </a:cubicBezTo>
                    <a:cubicBezTo>
                      <a:pt x="392" y="323"/>
                      <a:pt x="413" y="173"/>
                      <a:pt x="434" y="24"/>
                    </a:cubicBezTo>
                    <a:cubicBezTo>
                      <a:pt x="366" y="24"/>
                      <a:pt x="320" y="24"/>
                      <a:pt x="2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4" name="Google Shape;5020;p60"/>
              <p:cNvSpPr/>
              <p:nvPr/>
            </p:nvSpPr>
            <p:spPr>
              <a:xfrm rot="-799569">
                <a:off x="1835015" y="3417857"/>
                <a:ext cx="1827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460" extrusionOk="0">
                    <a:moveTo>
                      <a:pt x="411" y="0"/>
                    </a:moveTo>
                    <a:cubicBezTo>
                      <a:pt x="251" y="69"/>
                      <a:pt x="91" y="114"/>
                      <a:pt x="0" y="274"/>
                    </a:cubicBezTo>
                    <a:cubicBezTo>
                      <a:pt x="114" y="320"/>
                      <a:pt x="206" y="411"/>
                      <a:pt x="320" y="434"/>
                    </a:cubicBezTo>
                    <a:cubicBezTo>
                      <a:pt x="365" y="449"/>
                      <a:pt x="416" y="459"/>
                      <a:pt x="465" y="459"/>
                    </a:cubicBezTo>
                    <a:cubicBezTo>
                      <a:pt x="563" y="459"/>
                      <a:pt x="654" y="419"/>
                      <a:pt x="685" y="297"/>
                    </a:cubicBezTo>
                    <a:cubicBezTo>
                      <a:pt x="731" y="91"/>
                      <a:pt x="525" y="69"/>
                      <a:pt x="4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5" name="Google Shape;5021;p60"/>
              <p:cNvSpPr/>
              <p:nvPr/>
            </p:nvSpPr>
            <p:spPr>
              <a:xfrm rot="-799569">
                <a:off x="1912376" y="3513049"/>
                <a:ext cx="13150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83" extrusionOk="0">
                    <a:moveTo>
                      <a:pt x="307" y="1"/>
                    </a:moveTo>
                    <a:cubicBezTo>
                      <a:pt x="283" y="1"/>
                      <a:pt x="257" y="4"/>
                      <a:pt x="229" y="12"/>
                    </a:cubicBezTo>
                    <a:cubicBezTo>
                      <a:pt x="24" y="58"/>
                      <a:pt x="1" y="218"/>
                      <a:pt x="24" y="400"/>
                    </a:cubicBezTo>
                    <a:cubicBezTo>
                      <a:pt x="46" y="446"/>
                      <a:pt x="92" y="515"/>
                      <a:pt x="115" y="583"/>
                    </a:cubicBezTo>
                    <a:cubicBezTo>
                      <a:pt x="252" y="537"/>
                      <a:pt x="389" y="469"/>
                      <a:pt x="526" y="423"/>
                    </a:cubicBezTo>
                    <a:cubicBezTo>
                      <a:pt x="526" y="355"/>
                      <a:pt x="526" y="286"/>
                      <a:pt x="526" y="218"/>
                    </a:cubicBezTo>
                    <a:cubicBezTo>
                      <a:pt x="488" y="86"/>
                      <a:pt x="419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6" name="Google Shape;5022;p60"/>
              <p:cNvSpPr/>
              <p:nvPr/>
            </p:nvSpPr>
            <p:spPr>
              <a:xfrm rot="-799569">
                <a:off x="1815498" y="3459268"/>
                <a:ext cx="1772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412" extrusionOk="0">
                    <a:moveTo>
                      <a:pt x="183" y="1"/>
                    </a:moveTo>
                    <a:cubicBezTo>
                      <a:pt x="24" y="92"/>
                      <a:pt x="1" y="206"/>
                      <a:pt x="161" y="320"/>
                    </a:cubicBezTo>
                    <a:cubicBezTo>
                      <a:pt x="206" y="366"/>
                      <a:pt x="252" y="389"/>
                      <a:pt x="297" y="411"/>
                    </a:cubicBezTo>
                    <a:cubicBezTo>
                      <a:pt x="434" y="389"/>
                      <a:pt x="571" y="366"/>
                      <a:pt x="708" y="343"/>
                    </a:cubicBezTo>
                    <a:cubicBezTo>
                      <a:pt x="686" y="252"/>
                      <a:pt x="686" y="138"/>
                      <a:pt x="663" y="46"/>
                    </a:cubicBezTo>
                    <a:cubicBezTo>
                      <a:pt x="503" y="23"/>
                      <a:pt x="343" y="1"/>
                      <a:pt x="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7" name="Google Shape;5023;p60"/>
              <p:cNvSpPr/>
              <p:nvPr/>
            </p:nvSpPr>
            <p:spPr>
              <a:xfrm rot="-799569">
                <a:off x="1894944" y="3471521"/>
                <a:ext cx="14125" cy="9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391" extrusionOk="0">
                    <a:moveTo>
                      <a:pt x="305" y="0"/>
                    </a:moveTo>
                    <a:cubicBezTo>
                      <a:pt x="238" y="0"/>
                      <a:pt x="161" y="9"/>
                      <a:pt x="91" y="9"/>
                    </a:cubicBezTo>
                    <a:cubicBezTo>
                      <a:pt x="59" y="9"/>
                      <a:pt x="28" y="7"/>
                      <a:pt x="1" y="2"/>
                    </a:cubicBezTo>
                    <a:lnTo>
                      <a:pt x="1" y="2"/>
                    </a:lnTo>
                    <a:cubicBezTo>
                      <a:pt x="69" y="185"/>
                      <a:pt x="206" y="299"/>
                      <a:pt x="366" y="390"/>
                    </a:cubicBezTo>
                    <a:cubicBezTo>
                      <a:pt x="564" y="51"/>
                      <a:pt x="464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8" name="Google Shape;5024;p60"/>
              <p:cNvSpPr/>
              <p:nvPr/>
            </p:nvSpPr>
            <p:spPr>
              <a:xfrm rot="-799569">
                <a:off x="1855544" y="3464978"/>
                <a:ext cx="8000" cy="762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305" extrusionOk="0">
                    <a:moveTo>
                      <a:pt x="163" y="1"/>
                    </a:moveTo>
                    <a:cubicBezTo>
                      <a:pt x="4" y="1"/>
                      <a:pt x="21" y="159"/>
                      <a:pt x="0" y="282"/>
                    </a:cubicBezTo>
                    <a:cubicBezTo>
                      <a:pt x="137" y="259"/>
                      <a:pt x="320" y="305"/>
                      <a:pt x="297" y="54"/>
                    </a:cubicBezTo>
                    <a:cubicBezTo>
                      <a:pt x="297" y="31"/>
                      <a:pt x="251" y="8"/>
                      <a:pt x="228" y="8"/>
                    </a:cubicBezTo>
                    <a:cubicBezTo>
                      <a:pt x="204" y="3"/>
                      <a:pt x="182" y="1"/>
                      <a:pt x="1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9" name="Google Shape;5025;p60"/>
              <p:cNvSpPr/>
              <p:nvPr/>
            </p:nvSpPr>
            <p:spPr>
              <a:xfrm rot="-799569">
                <a:off x="1872401" y="3512367"/>
                <a:ext cx="622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249" h="211" extrusionOk="0">
                    <a:moveTo>
                      <a:pt x="157" y="1"/>
                    </a:moveTo>
                    <a:cubicBezTo>
                      <a:pt x="112" y="1"/>
                      <a:pt x="43" y="24"/>
                      <a:pt x="20" y="69"/>
                    </a:cubicBezTo>
                    <a:cubicBezTo>
                      <a:pt x="0" y="148"/>
                      <a:pt x="32" y="211"/>
                      <a:pt x="101" y="211"/>
                    </a:cubicBezTo>
                    <a:cubicBezTo>
                      <a:pt x="111" y="211"/>
                      <a:pt x="122" y="209"/>
                      <a:pt x="134" y="206"/>
                    </a:cubicBezTo>
                    <a:cubicBezTo>
                      <a:pt x="180" y="206"/>
                      <a:pt x="203" y="160"/>
                      <a:pt x="248" y="115"/>
                    </a:cubicBezTo>
                    <a:cubicBezTo>
                      <a:pt x="203" y="69"/>
                      <a:pt x="180" y="1"/>
                      <a:pt x="1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403" name="Google Shape;5026;p60"/>
            <p:cNvSpPr/>
            <p:nvPr/>
          </p:nvSpPr>
          <p:spPr>
            <a:xfrm>
              <a:off x="3205737" y="2599092"/>
              <a:ext cx="254586" cy="29898"/>
            </a:xfrm>
            <a:custGeom>
              <a:avLst/>
              <a:gdLst/>
              <a:ahLst/>
              <a:cxnLst/>
              <a:rect l="l" t="t" r="r" b="b"/>
              <a:pathLst>
                <a:path w="11870" h="1394" extrusionOk="0">
                  <a:moveTo>
                    <a:pt x="1" y="1"/>
                  </a:moveTo>
                  <a:cubicBezTo>
                    <a:pt x="1" y="1370"/>
                    <a:pt x="5684" y="1393"/>
                    <a:pt x="5935" y="1393"/>
                  </a:cubicBezTo>
                  <a:cubicBezTo>
                    <a:pt x="6164" y="1393"/>
                    <a:pt x="11870" y="1370"/>
                    <a:pt x="11870" y="1"/>
                  </a:cubicBezTo>
                  <a:lnTo>
                    <a:pt x="11299" y="1"/>
                  </a:lnTo>
                  <a:cubicBezTo>
                    <a:pt x="11162" y="297"/>
                    <a:pt x="9268" y="822"/>
                    <a:pt x="5935" y="822"/>
                  </a:cubicBezTo>
                  <a:cubicBezTo>
                    <a:pt x="2603" y="822"/>
                    <a:pt x="686" y="297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828" name="Google Shape;2071;p48"/>
          <p:cNvGrpSpPr/>
          <p:nvPr/>
        </p:nvGrpSpPr>
        <p:grpSpPr>
          <a:xfrm>
            <a:off x="9318511" y="4435517"/>
            <a:ext cx="2127821" cy="2211640"/>
            <a:chOff x="7002029" y="2042500"/>
            <a:chExt cx="1917321" cy="2746906"/>
          </a:xfrm>
        </p:grpSpPr>
        <p:sp>
          <p:nvSpPr>
            <p:cNvPr id="829" name="Google Shape;2072;p48"/>
            <p:cNvSpPr/>
            <p:nvPr/>
          </p:nvSpPr>
          <p:spPr>
            <a:xfrm rot="823658">
              <a:off x="7278510" y="2168760"/>
              <a:ext cx="1364359" cy="2494388"/>
            </a:xfrm>
            <a:custGeom>
              <a:avLst/>
              <a:gdLst/>
              <a:ahLst/>
              <a:cxnLst/>
              <a:rect l="l" t="t" r="r" b="b"/>
              <a:pathLst>
                <a:path w="62474" h="114218" extrusionOk="0">
                  <a:moveTo>
                    <a:pt x="27094" y="0"/>
                  </a:moveTo>
                  <a:cubicBezTo>
                    <a:pt x="25611" y="0"/>
                    <a:pt x="24310" y="685"/>
                    <a:pt x="23465" y="1781"/>
                  </a:cubicBezTo>
                  <a:cubicBezTo>
                    <a:pt x="23282" y="1940"/>
                    <a:pt x="23123" y="2123"/>
                    <a:pt x="22986" y="2306"/>
                  </a:cubicBezTo>
                  <a:cubicBezTo>
                    <a:pt x="22780" y="2511"/>
                    <a:pt x="22621" y="2694"/>
                    <a:pt x="22484" y="2853"/>
                  </a:cubicBezTo>
                  <a:cubicBezTo>
                    <a:pt x="22255" y="3082"/>
                    <a:pt x="22073" y="3333"/>
                    <a:pt x="21890" y="3607"/>
                  </a:cubicBezTo>
                  <a:cubicBezTo>
                    <a:pt x="21776" y="3789"/>
                    <a:pt x="21662" y="3949"/>
                    <a:pt x="21571" y="4132"/>
                  </a:cubicBezTo>
                  <a:cubicBezTo>
                    <a:pt x="21434" y="4337"/>
                    <a:pt x="21319" y="4543"/>
                    <a:pt x="21228" y="4748"/>
                  </a:cubicBezTo>
                  <a:cubicBezTo>
                    <a:pt x="20589" y="5844"/>
                    <a:pt x="20521" y="6894"/>
                    <a:pt x="20543" y="7533"/>
                  </a:cubicBezTo>
                  <a:cubicBezTo>
                    <a:pt x="20612" y="8560"/>
                    <a:pt x="21000" y="9541"/>
                    <a:pt x="21639" y="10340"/>
                  </a:cubicBezTo>
                  <a:cubicBezTo>
                    <a:pt x="22141" y="11322"/>
                    <a:pt x="22735" y="12120"/>
                    <a:pt x="23282" y="12805"/>
                  </a:cubicBezTo>
                  <a:cubicBezTo>
                    <a:pt x="23671" y="13627"/>
                    <a:pt x="24150" y="14220"/>
                    <a:pt x="24492" y="14608"/>
                  </a:cubicBezTo>
                  <a:cubicBezTo>
                    <a:pt x="24835" y="15202"/>
                    <a:pt x="25200" y="15818"/>
                    <a:pt x="25679" y="16412"/>
                  </a:cubicBezTo>
                  <a:cubicBezTo>
                    <a:pt x="25770" y="16549"/>
                    <a:pt x="25839" y="16686"/>
                    <a:pt x="25907" y="16823"/>
                  </a:cubicBezTo>
                  <a:cubicBezTo>
                    <a:pt x="25360" y="16937"/>
                    <a:pt x="24903" y="17119"/>
                    <a:pt x="24538" y="17302"/>
                  </a:cubicBezTo>
                  <a:cubicBezTo>
                    <a:pt x="24401" y="17347"/>
                    <a:pt x="24264" y="17416"/>
                    <a:pt x="24127" y="17462"/>
                  </a:cubicBezTo>
                  <a:cubicBezTo>
                    <a:pt x="23716" y="17599"/>
                    <a:pt x="23374" y="17758"/>
                    <a:pt x="23054" y="17964"/>
                  </a:cubicBezTo>
                  <a:cubicBezTo>
                    <a:pt x="22735" y="18101"/>
                    <a:pt x="22347" y="18283"/>
                    <a:pt x="21936" y="18557"/>
                  </a:cubicBezTo>
                  <a:cubicBezTo>
                    <a:pt x="21502" y="18717"/>
                    <a:pt x="21114" y="18945"/>
                    <a:pt x="20749" y="19219"/>
                  </a:cubicBezTo>
                  <a:cubicBezTo>
                    <a:pt x="20384" y="19402"/>
                    <a:pt x="20087" y="19584"/>
                    <a:pt x="19813" y="19790"/>
                  </a:cubicBezTo>
                  <a:cubicBezTo>
                    <a:pt x="19608" y="19950"/>
                    <a:pt x="19425" y="20109"/>
                    <a:pt x="19242" y="20292"/>
                  </a:cubicBezTo>
                  <a:cubicBezTo>
                    <a:pt x="19174" y="20360"/>
                    <a:pt x="19128" y="20406"/>
                    <a:pt x="19060" y="20475"/>
                  </a:cubicBezTo>
                  <a:cubicBezTo>
                    <a:pt x="18695" y="20703"/>
                    <a:pt x="18170" y="21045"/>
                    <a:pt x="17622" y="21593"/>
                  </a:cubicBezTo>
                  <a:cubicBezTo>
                    <a:pt x="17530" y="21661"/>
                    <a:pt x="17439" y="21730"/>
                    <a:pt x="17371" y="21821"/>
                  </a:cubicBezTo>
                  <a:cubicBezTo>
                    <a:pt x="17142" y="21981"/>
                    <a:pt x="16960" y="22164"/>
                    <a:pt x="16777" y="22346"/>
                  </a:cubicBezTo>
                  <a:cubicBezTo>
                    <a:pt x="16595" y="22483"/>
                    <a:pt x="16389" y="22643"/>
                    <a:pt x="16161" y="22871"/>
                  </a:cubicBezTo>
                  <a:cubicBezTo>
                    <a:pt x="15864" y="23122"/>
                    <a:pt x="15590" y="23396"/>
                    <a:pt x="15362" y="23693"/>
                  </a:cubicBezTo>
                  <a:cubicBezTo>
                    <a:pt x="15043" y="23990"/>
                    <a:pt x="14746" y="24332"/>
                    <a:pt x="14518" y="24674"/>
                  </a:cubicBezTo>
                  <a:cubicBezTo>
                    <a:pt x="14472" y="24720"/>
                    <a:pt x="14426" y="24766"/>
                    <a:pt x="14381" y="24789"/>
                  </a:cubicBezTo>
                  <a:cubicBezTo>
                    <a:pt x="14289" y="24903"/>
                    <a:pt x="14175" y="25017"/>
                    <a:pt x="14061" y="25154"/>
                  </a:cubicBezTo>
                  <a:cubicBezTo>
                    <a:pt x="13764" y="25428"/>
                    <a:pt x="13513" y="25747"/>
                    <a:pt x="13285" y="26090"/>
                  </a:cubicBezTo>
                  <a:cubicBezTo>
                    <a:pt x="13011" y="26432"/>
                    <a:pt x="12669" y="26866"/>
                    <a:pt x="12372" y="27436"/>
                  </a:cubicBezTo>
                  <a:cubicBezTo>
                    <a:pt x="11733" y="28167"/>
                    <a:pt x="11276" y="28920"/>
                    <a:pt x="10980" y="29513"/>
                  </a:cubicBezTo>
                  <a:cubicBezTo>
                    <a:pt x="10934" y="29559"/>
                    <a:pt x="10911" y="29582"/>
                    <a:pt x="10888" y="29627"/>
                  </a:cubicBezTo>
                  <a:cubicBezTo>
                    <a:pt x="10637" y="29993"/>
                    <a:pt x="10204" y="30563"/>
                    <a:pt x="9884" y="31339"/>
                  </a:cubicBezTo>
                  <a:lnTo>
                    <a:pt x="9405" y="32230"/>
                  </a:lnTo>
                  <a:cubicBezTo>
                    <a:pt x="9245" y="32481"/>
                    <a:pt x="9108" y="32755"/>
                    <a:pt x="8994" y="33028"/>
                  </a:cubicBezTo>
                  <a:cubicBezTo>
                    <a:pt x="8925" y="33165"/>
                    <a:pt x="8857" y="33302"/>
                    <a:pt x="8788" y="33462"/>
                  </a:cubicBezTo>
                  <a:cubicBezTo>
                    <a:pt x="8560" y="33782"/>
                    <a:pt x="8400" y="34147"/>
                    <a:pt x="8263" y="34535"/>
                  </a:cubicBezTo>
                  <a:cubicBezTo>
                    <a:pt x="8172" y="34718"/>
                    <a:pt x="8104" y="34877"/>
                    <a:pt x="8058" y="35037"/>
                  </a:cubicBezTo>
                  <a:cubicBezTo>
                    <a:pt x="7784" y="35516"/>
                    <a:pt x="7579" y="36041"/>
                    <a:pt x="7442" y="36566"/>
                  </a:cubicBezTo>
                  <a:cubicBezTo>
                    <a:pt x="7373" y="36749"/>
                    <a:pt x="7282" y="36954"/>
                    <a:pt x="7213" y="37183"/>
                  </a:cubicBezTo>
                  <a:lnTo>
                    <a:pt x="6940" y="37959"/>
                  </a:lnTo>
                  <a:cubicBezTo>
                    <a:pt x="6209" y="40104"/>
                    <a:pt x="5479" y="42341"/>
                    <a:pt x="5091" y="44806"/>
                  </a:cubicBezTo>
                  <a:cubicBezTo>
                    <a:pt x="5091" y="44829"/>
                    <a:pt x="5091" y="44829"/>
                    <a:pt x="5091" y="44829"/>
                  </a:cubicBezTo>
                  <a:cubicBezTo>
                    <a:pt x="4794" y="45605"/>
                    <a:pt x="4726" y="46290"/>
                    <a:pt x="4680" y="46724"/>
                  </a:cubicBezTo>
                  <a:cubicBezTo>
                    <a:pt x="4520" y="47317"/>
                    <a:pt x="4497" y="47842"/>
                    <a:pt x="4497" y="48207"/>
                  </a:cubicBezTo>
                  <a:cubicBezTo>
                    <a:pt x="4406" y="48778"/>
                    <a:pt x="4360" y="49371"/>
                    <a:pt x="4337" y="49965"/>
                  </a:cubicBezTo>
                  <a:cubicBezTo>
                    <a:pt x="4337" y="49965"/>
                    <a:pt x="4337" y="49965"/>
                    <a:pt x="4315" y="49988"/>
                  </a:cubicBezTo>
                  <a:lnTo>
                    <a:pt x="3858" y="50695"/>
                  </a:lnTo>
                  <a:cubicBezTo>
                    <a:pt x="3607" y="50992"/>
                    <a:pt x="3402" y="51311"/>
                    <a:pt x="3219" y="51654"/>
                  </a:cubicBezTo>
                  <a:cubicBezTo>
                    <a:pt x="2854" y="52156"/>
                    <a:pt x="2466" y="52749"/>
                    <a:pt x="2101" y="53411"/>
                  </a:cubicBezTo>
                  <a:cubicBezTo>
                    <a:pt x="2032" y="53503"/>
                    <a:pt x="1986" y="53571"/>
                    <a:pt x="1941" y="53662"/>
                  </a:cubicBezTo>
                  <a:cubicBezTo>
                    <a:pt x="1804" y="53868"/>
                    <a:pt x="1667" y="54073"/>
                    <a:pt x="1598" y="54187"/>
                  </a:cubicBezTo>
                  <a:cubicBezTo>
                    <a:pt x="1" y="56242"/>
                    <a:pt x="183" y="58981"/>
                    <a:pt x="2055" y="60852"/>
                  </a:cubicBezTo>
                  <a:cubicBezTo>
                    <a:pt x="2991" y="61811"/>
                    <a:pt x="4201" y="62359"/>
                    <a:pt x="5616" y="62473"/>
                  </a:cubicBezTo>
                  <a:cubicBezTo>
                    <a:pt x="5616" y="62541"/>
                    <a:pt x="5639" y="62610"/>
                    <a:pt x="5639" y="62678"/>
                  </a:cubicBezTo>
                  <a:cubicBezTo>
                    <a:pt x="5593" y="63226"/>
                    <a:pt x="5570" y="64116"/>
                    <a:pt x="5935" y="65098"/>
                  </a:cubicBezTo>
                  <a:lnTo>
                    <a:pt x="6049" y="65737"/>
                  </a:lnTo>
                  <a:lnTo>
                    <a:pt x="6186" y="66947"/>
                  </a:lnTo>
                  <a:cubicBezTo>
                    <a:pt x="6186" y="67974"/>
                    <a:pt x="6369" y="68841"/>
                    <a:pt x="6506" y="69572"/>
                  </a:cubicBezTo>
                  <a:cubicBezTo>
                    <a:pt x="6529" y="69754"/>
                    <a:pt x="6574" y="69914"/>
                    <a:pt x="6597" y="70051"/>
                  </a:cubicBezTo>
                  <a:lnTo>
                    <a:pt x="6666" y="70508"/>
                  </a:lnTo>
                  <a:cubicBezTo>
                    <a:pt x="6666" y="70941"/>
                    <a:pt x="6711" y="71375"/>
                    <a:pt x="6803" y="71786"/>
                  </a:cubicBezTo>
                  <a:cubicBezTo>
                    <a:pt x="6803" y="71831"/>
                    <a:pt x="6803" y="71900"/>
                    <a:pt x="6825" y="71968"/>
                  </a:cubicBezTo>
                  <a:cubicBezTo>
                    <a:pt x="6871" y="72516"/>
                    <a:pt x="6917" y="73178"/>
                    <a:pt x="7077" y="73886"/>
                  </a:cubicBezTo>
                  <a:cubicBezTo>
                    <a:pt x="7077" y="74502"/>
                    <a:pt x="7168" y="75095"/>
                    <a:pt x="7305" y="75666"/>
                  </a:cubicBezTo>
                  <a:cubicBezTo>
                    <a:pt x="7350" y="76511"/>
                    <a:pt x="7442" y="77401"/>
                    <a:pt x="7624" y="78337"/>
                  </a:cubicBezTo>
                  <a:cubicBezTo>
                    <a:pt x="7624" y="78747"/>
                    <a:pt x="7670" y="79250"/>
                    <a:pt x="7807" y="79843"/>
                  </a:cubicBezTo>
                  <a:cubicBezTo>
                    <a:pt x="7807" y="80254"/>
                    <a:pt x="7853" y="80802"/>
                    <a:pt x="8012" y="81418"/>
                  </a:cubicBezTo>
                  <a:cubicBezTo>
                    <a:pt x="8035" y="81760"/>
                    <a:pt x="8104" y="82148"/>
                    <a:pt x="8195" y="82559"/>
                  </a:cubicBezTo>
                  <a:cubicBezTo>
                    <a:pt x="8241" y="83130"/>
                    <a:pt x="8332" y="83586"/>
                    <a:pt x="8400" y="83929"/>
                  </a:cubicBezTo>
                  <a:cubicBezTo>
                    <a:pt x="8355" y="84477"/>
                    <a:pt x="8423" y="85024"/>
                    <a:pt x="8583" y="85549"/>
                  </a:cubicBezTo>
                  <a:cubicBezTo>
                    <a:pt x="8674" y="86280"/>
                    <a:pt x="8788" y="86942"/>
                    <a:pt x="8903" y="87558"/>
                  </a:cubicBezTo>
                  <a:cubicBezTo>
                    <a:pt x="8903" y="88197"/>
                    <a:pt x="8948" y="88882"/>
                    <a:pt x="9108" y="89612"/>
                  </a:cubicBezTo>
                  <a:cubicBezTo>
                    <a:pt x="9154" y="90137"/>
                    <a:pt x="9268" y="90571"/>
                    <a:pt x="9359" y="90890"/>
                  </a:cubicBezTo>
                  <a:cubicBezTo>
                    <a:pt x="9428" y="91484"/>
                    <a:pt x="9496" y="92100"/>
                    <a:pt x="9542" y="92739"/>
                  </a:cubicBezTo>
                  <a:cubicBezTo>
                    <a:pt x="9656" y="93881"/>
                    <a:pt x="9770" y="95067"/>
                    <a:pt x="9998" y="96323"/>
                  </a:cubicBezTo>
                  <a:cubicBezTo>
                    <a:pt x="10021" y="96642"/>
                    <a:pt x="10044" y="97122"/>
                    <a:pt x="10204" y="97692"/>
                  </a:cubicBezTo>
                  <a:cubicBezTo>
                    <a:pt x="10204" y="98332"/>
                    <a:pt x="10295" y="99108"/>
                    <a:pt x="10523" y="99952"/>
                  </a:cubicBezTo>
                  <a:cubicBezTo>
                    <a:pt x="10523" y="100180"/>
                    <a:pt x="10546" y="100431"/>
                    <a:pt x="10569" y="100660"/>
                  </a:cubicBezTo>
                  <a:cubicBezTo>
                    <a:pt x="10569" y="101071"/>
                    <a:pt x="10614" y="101459"/>
                    <a:pt x="10706" y="101847"/>
                  </a:cubicBezTo>
                  <a:cubicBezTo>
                    <a:pt x="10729" y="102098"/>
                    <a:pt x="10751" y="102372"/>
                    <a:pt x="10797" y="102623"/>
                  </a:cubicBezTo>
                  <a:cubicBezTo>
                    <a:pt x="10820" y="102988"/>
                    <a:pt x="10888" y="103353"/>
                    <a:pt x="10980" y="103695"/>
                  </a:cubicBezTo>
                  <a:cubicBezTo>
                    <a:pt x="10980" y="103695"/>
                    <a:pt x="10980" y="103718"/>
                    <a:pt x="11002" y="103718"/>
                  </a:cubicBezTo>
                  <a:cubicBezTo>
                    <a:pt x="10980" y="104175"/>
                    <a:pt x="11002" y="104608"/>
                    <a:pt x="11117" y="105042"/>
                  </a:cubicBezTo>
                  <a:cubicBezTo>
                    <a:pt x="11139" y="105407"/>
                    <a:pt x="11185" y="105818"/>
                    <a:pt x="11276" y="106298"/>
                  </a:cubicBezTo>
                  <a:cubicBezTo>
                    <a:pt x="11322" y="106549"/>
                    <a:pt x="11368" y="106800"/>
                    <a:pt x="11436" y="107051"/>
                  </a:cubicBezTo>
                  <a:cubicBezTo>
                    <a:pt x="11642" y="108078"/>
                    <a:pt x="12052" y="108945"/>
                    <a:pt x="12714" y="109698"/>
                  </a:cubicBezTo>
                  <a:cubicBezTo>
                    <a:pt x="12760" y="109767"/>
                    <a:pt x="12828" y="109835"/>
                    <a:pt x="12897" y="109904"/>
                  </a:cubicBezTo>
                  <a:cubicBezTo>
                    <a:pt x="12965" y="110269"/>
                    <a:pt x="13080" y="110657"/>
                    <a:pt x="13262" y="111045"/>
                  </a:cubicBezTo>
                  <a:cubicBezTo>
                    <a:pt x="13445" y="111502"/>
                    <a:pt x="13719" y="111935"/>
                    <a:pt x="14084" y="112323"/>
                  </a:cubicBezTo>
                  <a:cubicBezTo>
                    <a:pt x="15065" y="113419"/>
                    <a:pt x="16389" y="114012"/>
                    <a:pt x="17827" y="114012"/>
                  </a:cubicBezTo>
                  <a:lnTo>
                    <a:pt x="18649" y="114012"/>
                  </a:lnTo>
                  <a:cubicBezTo>
                    <a:pt x="18832" y="114012"/>
                    <a:pt x="19037" y="114012"/>
                    <a:pt x="19220" y="113990"/>
                  </a:cubicBezTo>
                  <a:lnTo>
                    <a:pt x="19516" y="113990"/>
                  </a:lnTo>
                  <a:cubicBezTo>
                    <a:pt x="19927" y="114104"/>
                    <a:pt x="20338" y="114149"/>
                    <a:pt x="20749" y="114149"/>
                  </a:cubicBezTo>
                  <a:lnTo>
                    <a:pt x="20772" y="114149"/>
                  </a:lnTo>
                  <a:cubicBezTo>
                    <a:pt x="20977" y="114149"/>
                    <a:pt x="21160" y="114172"/>
                    <a:pt x="21365" y="114172"/>
                  </a:cubicBezTo>
                  <a:cubicBezTo>
                    <a:pt x="21685" y="114195"/>
                    <a:pt x="22027" y="114218"/>
                    <a:pt x="22438" y="114218"/>
                  </a:cubicBezTo>
                  <a:cubicBezTo>
                    <a:pt x="22803" y="114218"/>
                    <a:pt x="23146" y="114195"/>
                    <a:pt x="23488" y="114172"/>
                  </a:cubicBezTo>
                  <a:lnTo>
                    <a:pt x="23579" y="114172"/>
                  </a:lnTo>
                  <a:cubicBezTo>
                    <a:pt x="23807" y="114172"/>
                    <a:pt x="24036" y="114149"/>
                    <a:pt x="24264" y="114104"/>
                  </a:cubicBezTo>
                  <a:lnTo>
                    <a:pt x="25451" y="114104"/>
                  </a:lnTo>
                  <a:cubicBezTo>
                    <a:pt x="25748" y="114149"/>
                    <a:pt x="26044" y="114172"/>
                    <a:pt x="26364" y="114172"/>
                  </a:cubicBezTo>
                  <a:cubicBezTo>
                    <a:pt x="26683" y="114172"/>
                    <a:pt x="27003" y="114149"/>
                    <a:pt x="27323" y="114104"/>
                  </a:cubicBezTo>
                  <a:cubicBezTo>
                    <a:pt x="27460" y="114081"/>
                    <a:pt x="27619" y="114081"/>
                    <a:pt x="27756" y="114058"/>
                  </a:cubicBezTo>
                  <a:cubicBezTo>
                    <a:pt x="27916" y="114081"/>
                    <a:pt x="28076" y="114081"/>
                    <a:pt x="28258" y="114081"/>
                  </a:cubicBezTo>
                  <a:lnTo>
                    <a:pt x="28281" y="114081"/>
                  </a:lnTo>
                  <a:cubicBezTo>
                    <a:pt x="28738" y="114149"/>
                    <a:pt x="29194" y="114195"/>
                    <a:pt x="29674" y="114195"/>
                  </a:cubicBezTo>
                  <a:cubicBezTo>
                    <a:pt x="30130" y="114195"/>
                    <a:pt x="30564" y="114149"/>
                    <a:pt x="31043" y="114081"/>
                  </a:cubicBezTo>
                  <a:cubicBezTo>
                    <a:pt x="31066" y="114104"/>
                    <a:pt x="31089" y="114104"/>
                    <a:pt x="31112" y="114104"/>
                  </a:cubicBezTo>
                  <a:cubicBezTo>
                    <a:pt x="31637" y="114172"/>
                    <a:pt x="32093" y="114195"/>
                    <a:pt x="32550" y="114195"/>
                  </a:cubicBezTo>
                  <a:cubicBezTo>
                    <a:pt x="32960" y="114195"/>
                    <a:pt x="33371" y="114172"/>
                    <a:pt x="33759" y="114104"/>
                  </a:cubicBezTo>
                  <a:cubicBezTo>
                    <a:pt x="33965" y="114149"/>
                    <a:pt x="34193" y="114149"/>
                    <a:pt x="34421" y="114149"/>
                  </a:cubicBezTo>
                  <a:cubicBezTo>
                    <a:pt x="34764" y="114149"/>
                    <a:pt x="35083" y="114127"/>
                    <a:pt x="35380" y="114058"/>
                  </a:cubicBezTo>
                  <a:cubicBezTo>
                    <a:pt x="35677" y="114081"/>
                    <a:pt x="36019" y="114127"/>
                    <a:pt x="36407" y="114127"/>
                  </a:cubicBezTo>
                  <a:cubicBezTo>
                    <a:pt x="36658" y="114127"/>
                    <a:pt x="36909" y="114104"/>
                    <a:pt x="37137" y="114081"/>
                  </a:cubicBezTo>
                  <a:cubicBezTo>
                    <a:pt x="37411" y="114127"/>
                    <a:pt x="37708" y="114149"/>
                    <a:pt x="38005" y="114149"/>
                  </a:cubicBezTo>
                  <a:cubicBezTo>
                    <a:pt x="38393" y="114149"/>
                    <a:pt x="38804" y="114104"/>
                    <a:pt x="39215" y="114035"/>
                  </a:cubicBezTo>
                  <a:cubicBezTo>
                    <a:pt x="39466" y="114058"/>
                    <a:pt x="39717" y="114058"/>
                    <a:pt x="39968" y="114058"/>
                  </a:cubicBezTo>
                  <a:lnTo>
                    <a:pt x="40082" y="114058"/>
                  </a:lnTo>
                  <a:cubicBezTo>
                    <a:pt x="40356" y="114104"/>
                    <a:pt x="40653" y="114127"/>
                    <a:pt x="40949" y="114127"/>
                  </a:cubicBezTo>
                  <a:cubicBezTo>
                    <a:pt x="41178" y="114127"/>
                    <a:pt x="41406" y="114127"/>
                    <a:pt x="41611" y="114081"/>
                  </a:cubicBezTo>
                  <a:cubicBezTo>
                    <a:pt x="41657" y="114104"/>
                    <a:pt x="41703" y="114104"/>
                    <a:pt x="41725" y="114104"/>
                  </a:cubicBezTo>
                  <a:cubicBezTo>
                    <a:pt x="41885" y="114104"/>
                    <a:pt x="42045" y="114104"/>
                    <a:pt x="42205" y="114127"/>
                  </a:cubicBezTo>
                  <a:cubicBezTo>
                    <a:pt x="42547" y="114127"/>
                    <a:pt x="42935" y="114149"/>
                    <a:pt x="43346" y="114149"/>
                  </a:cubicBezTo>
                  <a:cubicBezTo>
                    <a:pt x="44213" y="114149"/>
                    <a:pt x="45537" y="114081"/>
                    <a:pt x="46975" y="113510"/>
                  </a:cubicBezTo>
                  <a:cubicBezTo>
                    <a:pt x="47112" y="113442"/>
                    <a:pt x="47272" y="113373"/>
                    <a:pt x="47409" y="113305"/>
                  </a:cubicBezTo>
                  <a:cubicBezTo>
                    <a:pt x="47957" y="113008"/>
                    <a:pt x="49532" y="112004"/>
                    <a:pt x="49897" y="109858"/>
                  </a:cubicBezTo>
                  <a:cubicBezTo>
                    <a:pt x="50057" y="109698"/>
                    <a:pt x="50216" y="109493"/>
                    <a:pt x="50353" y="109288"/>
                  </a:cubicBezTo>
                  <a:cubicBezTo>
                    <a:pt x="50833" y="108649"/>
                    <a:pt x="51152" y="107895"/>
                    <a:pt x="51312" y="107051"/>
                  </a:cubicBezTo>
                  <a:cubicBezTo>
                    <a:pt x="51403" y="106708"/>
                    <a:pt x="51449" y="106389"/>
                    <a:pt x="51472" y="106046"/>
                  </a:cubicBezTo>
                  <a:cubicBezTo>
                    <a:pt x="51632" y="105202"/>
                    <a:pt x="51677" y="104449"/>
                    <a:pt x="51700" y="103878"/>
                  </a:cubicBezTo>
                  <a:cubicBezTo>
                    <a:pt x="51700" y="103787"/>
                    <a:pt x="51723" y="103695"/>
                    <a:pt x="51723" y="103604"/>
                  </a:cubicBezTo>
                  <a:cubicBezTo>
                    <a:pt x="51837" y="103239"/>
                    <a:pt x="51883" y="102897"/>
                    <a:pt x="51905" y="102577"/>
                  </a:cubicBezTo>
                  <a:lnTo>
                    <a:pt x="52134" y="101048"/>
                  </a:lnTo>
                  <a:cubicBezTo>
                    <a:pt x="52316" y="100409"/>
                    <a:pt x="52362" y="99815"/>
                    <a:pt x="52362" y="99404"/>
                  </a:cubicBezTo>
                  <a:cubicBezTo>
                    <a:pt x="52453" y="98879"/>
                    <a:pt x="52522" y="98309"/>
                    <a:pt x="52545" y="97692"/>
                  </a:cubicBezTo>
                  <a:cubicBezTo>
                    <a:pt x="52613" y="97373"/>
                    <a:pt x="52704" y="96939"/>
                    <a:pt x="52727" y="96414"/>
                  </a:cubicBezTo>
                  <a:cubicBezTo>
                    <a:pt x="52978" y="95227"/>
                    <a:pt x="53115" y="94086"/>
                    <a:pt x="53115" y="92990"/>
                  </a:cubicBezTo>
                  <a:cubicBezTo>
                    <a:pt x="53298" y="92100"/>
                    <a:pt x="53366" y="91301"/>
                    <a:pt x="53435" y="90639"/>
                  </a:cubicBezTo>
                  <a:cubicBezTo>
                    <a:pt x="53663" y="89681"/>
                    <a:pt x="53846" y="88654"/>
                    <a:pt x="53846" y="87512"/>
                  </a:cubicBezTo>
                  <a:cubicBezTo>
                    <a:pt x="53891" y="87330"/>
                    <a:pt x="53937" y="87124"/>
                    <a:pt x="53960" y="86873"/>
                  </a:cubicBezTo>
                  <a:cubicBezTo>
                    <a:pt x="54097" y="86417"/>
                    <a:pt x="54142" y="86006"/>
                    <a:pt x="54165" y="85686"/>
                  </a:cubicBezTo>
                  <a:cubicBezTo>
                    <a:pt x="54302" y="85184"/>
                    <a:pt x="54371" y="84636"/>
                    <a:pt x="54348" y="84089"/>
                  </a:cubicBezTo>
                  <a:cubicBezTo>
                    <a:pt x="54371" y="83974"/>
                    <a:pt x="54371" y="83860"/>
                    <a:pt x="54393" y="83723"/>
                  </a:cubicBezTo>
                  <a:cubicBezTo>
                    <a:pt x="54485" y="83335"/>
                    <a:pt x="54530" y="82970"/>
                    <a:pt x="54530" y="82651"/>
                  </a:cubicBezTo>
                  <a:cubicBezTo>
                    <a:pt x="54690" y="82080"/>
                    <a:pt x="54713" y="81555"/>
                    <a:pt x="54736" y="81190"/>
                  </a:cubicBezTo>
                  <a:cubicBezTo>
                    <a:pt x="54759" y="81076"/>
                    <a:pt x="54759" y="80984"/>
                    <a:pt x="54759" y="80870"/>
                  </a:cubicBezTo>
                  <a:cubicBezTo>
                    <a:pt x="54896" y="80185"/>
                    <a:pt x="54964" y="79546"/>
                    <a:pt x="55032" y="78976"/>
                  </a:cubicBezTo>
                  <a:cubicBezTo>
                    <a:pt x="55032" y="78884"/>
                    <a:pt x="55032" y="78793"/>
                    <a:pt x="55055" y="78725"/>
                  </a:cubicBezTo>
                  <a:cubicBezTo>
                    <a:pt x="55261" y="77971"/>
                    <a:pt x="55284" y="77309"/>
                    <a:pt x="55284" y="76899"/>
                  </a:cubicBezTo>
                  <a:cubicBezTo>
                    <a:pt x="55557" y="75392"/>
                    <a:pt x="55717" y="73954"/>
                    <a:pt x="55854" y="72539"/>
                  </a:cubicBezTo>
                  <a:cubicBezTo>
                    <a:pt x="55900" y="72082"/>
                    <a:pt x="55968" y="71626"/>
                    <a:pt x="56014" y="71169"/>
                  </a:cubicBezTo>
                  <a:cubicBezTo>
                    <a:pt x="56037" y="70987"/>
                    <a:pt x="56037" y="70781"/>
                    <a:pt x="56037" y="70599"/>
                  </a:cubicBezTo>
                  <a:lnTo>
                    <a:pt x="56128" y="70074"/>
                  </a:lnTo>
                  <a:cubicBezTo>
                    <a:pt x="56174" y="69937"/>
                    <a:pt x="56197" y="69800"/>
                    <a:pt x="56219" y="69663"/>
                  </a:cubicBezTo>
                  <a:cubicBezTo>
                    <a:pt x="56356" y="68910"/>
                    <a:pt x="56539" y="67997"/>
                    <a:pt x="56562" y="66947"/>
                  </a:cubicBezTo>
                  <a:lnTo>
                    <a:pt x="56653" y="65965"/>
                  </a:lnTo>
                  <a:cubicBezTo>
                    <a:pt x="56767" y="65600"/>
                    <a:pt x="56813" y="65281"/>
                    <a:pt x="56859" y="65007"/>
                  </a:cubicBezTo>
                  <a:cubicBezTo>
                    <a:pt x="57178" y="64048"/>
                    <a:pt x="57155" y="63203"/>
                    <a:pt x="57110" y="62678"/>
                  </a:cubicBezTo>
                  <a:cubicBezTo>
                    <a:pt x="57132" y="62587"/>
                    <a:pt x="57132" y="62473"/>
                    <a:pt x="57155" y="62382"/>
                  </a:cubicBezTo>
                  <a:cubicBezTo>
                    <a:pt x="57406" y="62336"/>
                    <a:pt x="57680" y="62290"/>
                    <a:pt x="57954" y="62245"/>
                  </a:cubicBezTo>
                  <a:cubicBezTo>
                    <a:pt x="59940" y="61857"/>
                    <a:pt x="60967" y="60738"/>
                    <a:pt x="61492" y="59871"/>
                  </a:cubicBezTo>
                  <a:cubicBezTo>
                    <a:pt x="61994" y="59004"/>
                    <a:pt x="62474" y="57566"/>
                    <a:pt x="61880" y="55671"/>
                  </a:cubicBezTo>
                  <a:cubicBezTo>
                    <a:pt x="61766" y="55306"/>
                    <a:pt x="61606" y="54964"/>
                    <a:pt x="61401" y="54621"/>
                  </a:cubicBezTo>
                  <a:lnTo>
                    <a:pt x="60648" y="53411"/>
                  </a:lnTo>
                  <a:cubicBezTo>
                    <a:pt x="60351" y="52886"/>
                    <a:pt x="59940" y="52247"/>
                    <a:pt x="59461" y="51585"/>
                  </a:cubicBezTo>
                  <a:cubicBezTo>
                    <a:pt x="59301" y="51266"/>
                    <a:pt x="59095" y="50969"/>
                    <a:pt x="58844" y="50672"/>
                  </a:cubicBezTo>
                  <a:lnTo>
                    <a:pt x="58388" y="49988"/>
                  </a:lnTo>
                  <a:cubicBezTo>
                    <a:pt x="58388" y="49988"/>
                    <a:pt x="58388" y="49965"/>
                    <a:pt x="58388" y="49942"/>
                  </a:cubicBezTo>
                  <a:cubicBezTo>
                    <a:pt x="58388" y="49143"/>
                    <a:pt x="58388" y="48184"/>
                    <a:pt x="58251" y="47134"/>
                  </a:cubicBezTo>
                  <a:cubicBezTo>
                    <a:pt x="58274" y="46176"/>
                    <a:pt x="58114" y="45354"/>
                    <a:pt x="58000" y="44761"/>
                  </a:cubicBezTo>
                  <a:cubicBezTo>
                    <a:pt x="57954" y="44601"/>
                    <a:pt x="57908" y="44418"/>
                    <a:pt x="57908" y="44327"/>
                  </a:cubicBezTo>
                  <a:cubicBezTo>
                    <a:pt x="57749" y="43049"/>
                    <a:pt x="57543" y="41679"/>
                    <a:pt x="57110" y="40264"/>
                  </a:cubicBezTo>
                  <a:cubicBezTo>
                    <a:pt x="57041" y="39328"/>
                    <a:pt x="56790" y="38575"/>
                    <a:pt x="56630" y="38050"/>
                  </a:cubicBezTo>
                  <a:lnTo>
                    <a:pt x="56539" y="37822"/>
                  </a:lnTo>
                  <a:lnTo>
                    <a:pt x="56493" y="37662"/>
                  </a:lnTo>
                  <a:cubicBezTo>
                    <a:pt x="55900" y="35676"/>
                    <a:pt x="55215" y="33439"/>
                    <a:pt x="53983" y="31271"/>
                  </a:cubicBezTo>
                  <a:cubicBezTo>
                    <a:pt x="53252" y="29536"/>
                    <a:pt x="52430" y="28030"/>
                    <a:pt x="51426" y="26751"/>
                  </a:cubicBezTo>
                  <a:cubicBezTo>
                    <a:pt x="51266" y="26432"/>
                    <a:pt x="51038" y="26112"/>
                    <a:pt x="50810" y="25838"/>
                  </a:cubicBezTo>
                  <a:cubicBezTo>
                    <a:pt x="50194" y="24834"/>
                    <a:pt x="49463" y="24081"/>
                    <a:pt x="48847" y="23465"/>
                  </a:cubicBezTo>
                  <a:cubicBezTo>
                    <a:pt x="48710" y="23282"/>
                    <a:pt x="48527" y="23099"/>
                    <a:pt x="48367" y="22917"/>
                  </a:cubicBezTo>
                  <a:cubicBezTo>
                    <a:pt x="48322" y="22871"/>
                    <a:pt x="48276" y="22826"/>
                    <a:pt x="48231" y="22803"/>
                  </a:cubicBezTo>
                  <a:cubicBezTo>
                    <a:pt x="48162" y="22711"/>
                    <a:pt x="48094" y="22643"/>
                    <a:pt x="48025" y="22574"/>
                  </a:cubicBezTo>
                  <a:cubicBezTo>
                    <a:pt x="47660" y="22072"/>
                    <a:pt x="47226" y="21661"/>
                    <a:pt x="46701" y="21319"/>
                  </a:cubicBezTo>
                  <a:cubicBezTo>
                    <a:pt x="46382" y="21022"/>
                    <a:pt x="46016" y="20703"/>
                    <a:pt x="45628" y="20383"/>
                  </a:cubicBezTo>
                  <a:cubicBezTo>
                    <a:pt x="45332" y="20109"/>
                    <a:pt x="44989" y="19881"/>
                    <a:pt x="44647" y="19676"/>
                  </a:cubicBezTo>
                  <a:cubicBezTo>
                    <a:pt x="44578" y="19630"/>
                    <a:pt x="44487" y="19584"/>
                    <a:pt x="44419" y="19539"/>
                  </a:cubicBezTo>
                  <a:cubicBezTo>
                    <a:pt x="43711" y="18968"/>
                    <a:pt x="42981" y="18534"/>
                    <a:pt x="42205" y="18192"/>
                  </a:cubicBezTo>
                  <a:cubicBezTo>
                    <a:pt x="41908" y="17987"/>
                    <a:pt x="41611" y="17827"/>
                    <a:pt x="41429" y="17736"/>
                  </a:cubicBezTo>
                  <a:cubicBezTo>
                    <a:pt x="41178" y="17530"/>
                    <a:pt x="40904" y="17370"/>
                    <a:pt x="40630" y="17211"/>
                  </a:cubicBezTo>
                  <a:cubicBezTo>
                    <a:pt x="40607" y="17096"/>
                    <a:pt x="40607" y="16982"/>
                    <a:pt x="40584" y="16845"/>
                  </a:cubicBezTo>
                  <a:cubicBezTo>
                    <a:pt x="40584" y="15658"/>
                    <a:pt x="40173" y="14494"/>
                    <a:pt x="39420" y="13536"/>
                  </a:cubicBezTo>
                  <a:lnTo>
                    <a:pt x="38461" y="12166"/>
                  </a:lnTo>
                  <a:cubicBezTo>
                    <a:pt x="38324" y="11938"/>
                    <a:pt x="38165" y="11710"/>
                    <a:pt x="38005" y="11504"/>
                  </a:cubicBezTo>
                  <a:cubicBezTo>
                    <a:pt x="37914" y="11344"/>
                    <a:pt x="37799" y="11185"/>
                    <a:pt x="37685" y="11048"/>
                  </a:cubicBezTo>
                  <a:cubicBezTo>
                    <a:pt x="37548" y="10819"/>
                    <a:pt x="37411" y="10614"/>
                    <a:pt x="37229" y="10409"/>
                  </a:cubicBezTo>
                  <a:cubicBezTo>
                    <a:pt x="37069" y="10135"/>
                    <a:pt x="36864" y="9861"/>
                    <a:pt x="36635" y="9610"/>
                  </a:cubicBezTo>
                  <a:cubicBezTo>
                    <a:pt x="36430" y="9245"/>
                    <a:pt x="36133" y="8742"/>
                    <a:pt x="35699" y="8217"/>
                  </a:cubicBezTo>
                  <a:lnTo>
                    <a:pt x="35015" y="7259"/>
                  </a:lnTo>
                  <a:lnTo>
                    <a:pt x="34832" y="6939"/>
                  </a:lnTo>
                  <a:cubicBezTo>
                    <a:pt x="34718" y="6757"/>
                    <a:pt x="34581" y="6551"/>
                    <a:pt x="34421" y="6369"/>
                  </a:cubicBezTo>
                  <a:cubicBezTo>
                    <a:pt x="34398" y="6323"/>
                    <a:pt x="34376" y="6277"/>
                    <a:pt x="34330" y="6232"/>
                  </a:cubicBezTo>
                  <a:cubicBezTo>
                    <a:pt x="34170" y="6003"/>
                    <a:pt x="33965" y="5684"/>
                    <a:pt x="33691" y="5319"/>
                  </a:cubicBezTo>
                  <a:cubicBezTo>
                    <a:pt x="33120" y="4337"/>
                    <a:pt x="32435" y="3561"/>
                    <a:pt x="31888" y="2990"/>
                  </a:cubicBezTo>
                  <a:cubicBezTo>
                    <a:pt x="31431" y="2169"/>
                    <a:pt x="30655" y="1301"/>
                    <a:pt x="29445" y="617"/>
                  </a:cubicBezTo>
                  <a:cubicBezTo>
                    <a:pt x="28715" y="206"/>
                    <a:pt x="27916" y="0"/>
                    <a:pt x="270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0" name="Google Shape;2073;p48"/>
            <p:cNvSpPr/>
            <p:nvPr/>
          </p:nvSpPr>
          <p:spPr>
            <a:xfrm rot="823658">
              <a:off x="8332289" y="3754406"/>
              <a:ext cx="2533" cy="1529"/>
            </a:xfrm>
            <a:custGeom>
              <a:avLst/>
              <a:gdLst/>
              <a:ahLst/>
              <a:cxnLst/>
              <a:rect l="l" t="t" r="r" b="b"/>
              <a:pathLst>
                <a:path w="116" h="70" extrusionOk="0">
                  <a:moveTo>
                    <a:pt x="47" y="1"/>
                  </a:moveTo>
                  <a:cubicBezTo>
                    <a:pt x="47" y="1"/>
                    <a:pt x="24" y="47"/>
                    <a:pt x="1" y="69"/>
                  </a:cubicBezTo>
                  <a:cubicBezTo>
                    <a:pt x="92" y="47"/>
                    <a:pt x="115" y="1"/>
                    <a:pt x="47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1" name="Google Shape;2074;p48"/>
            <p:cNvSpPr/>
            <p:nvPr/>
          </p:nvSpPr>
          <p:spPr>
            <a:xfrm rot="823658">
              <a:off x="7493609" y="3337977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24" y="0"/>
                  </a:moveTo>
                  <a:lnTo>
                    <a:pt x="24" y="0"/>
                  </a:lnTo>
                  <a:cubicBezTo>
                    <a:pt x="1" y="160"/>
                    <a:pt x="46" y="274"/>
                    <a:pt x="161" y="388"/>
                  </a:cubicBezTo>
                  <a:cubicBezTo>
                    <a:pt x="206" y="228"/>
                    <a:pt x="183" y="91"/>
                    <a:pt x="2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2" name="Google Shape;2075;p48"/>
            <p:cNvSpPr/>
            <p:nvPr/>
          </p:nvSpPr>
          <p:spPr>
            <a:xfrm rot="823658">
              <a:off x="8410791" y="3562014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184" y="0"/>
                  </a:moveTo>
                  <a:cubicBezTo>
                    <a:pt x="24" y="91"/>
                    <a:pt x="1" y="228"/>
                    <a:pt x="47" y="388"/>
                  </a:cubicBezTo>
                  <a:cubicBezTo>
                    <a:pt x="161" y="297"/>
                    <a:pt x="206" y="160"/>
                    <a:pt x="18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3" name="Google Shape;2076;p48"/>
            <p:cNvSpPr/>
            <p:nvPr/>
          </p:nvSpPr>
          <p:spPr>
            <a:xfrm rot="823658">
              <a:off x="7371865" y="3404983"/>
              <a:ext cx="929679" cy="1083446"/>
            </a:xfrm>
            <a:custGeom>
              <a:avLst/>
              <a:gdLst/>
              <a:ahLst/>
              <a:cxnLst/>
              <a:rect l="l" t="t" r="r" b="b"/>
              <a:pathLst>
                <a:path w="42570" h="49611" extrusionOk="0">
                  <a:moveTo>
                    <a:pt x="11664" y="1586"/>
                  </a:moveTo>
                  <a:cubicBezTo>
                    <a:pt x="11687" y="1586"/>
                    <a:pt x="11733" y="1609"/>
                    <a:pt x="11756" y="1631"/>
                  </a:cubicBezTo>
                  <a:lnTo>
                    <a:pt x="11687" y="1631"/>
                  </a:lnTo>
                  <a:cubicBezTo>
                    <a:pt x="11664" y="1631"/>
                    <a:pt x="11664" y="1609"/>
                    <a:pt x="11664" y="1609"/>
                  </a:cubicBezTo>
                  <a:lnTo>
                    <a:pt x="11687" y="1609"/>
                  </a:lnTo>
                  <a:cubicBezTo>
                    <a:pt x="11664" y="1609"/>
                    <a:pt x="11664" y="1586"/>
                    <a:pt x="11664" y="1586"/>
                  </a:cubicBezTo>
                  <a:close/>
                  <a:moveTo>
                    <a:pt x="28646" y="3777"/>
                  </a:moveTo>
                  <a:cubicBezTo>
                    <a:pt x="28646" y="3777"/>
                    <a:pt x="28646" y="3777"/>
                    <a:pt x="28646" y="3800"/>
                  </a:cubicBezTo>
                  <a:lnTo>
                    <a:pt x="28624" y="3800"/>
                  </a:lnTo>
                  <a:cubicBezTo>
                    <a:pt x="28646" y="3800"/>
                    <a:pt x="28646" y="3800"/>
                    <a:pt x="28646" y="3777"/>
                  </a:cubicBezTo>
                  <a:close/>
                  <a:moveTo>
                    <a:pt x="22050" y="4918"/>
                  </a:moveTo>
                  <a:cubicBezTo>
                    <a:pt x="22050" y="4930"/>
                    <a:pt x="22056" y="4930"/>
                    <a:pt x="22061" y="4930"/>
                  </a:cubicBezTo>
                  <a:cubicBezTo>
                    <a:pt x="22067" y="4930"/>
                    <a:pt x="22073" y="4930"/>
                    <a:pt x="22073" y="4941"/>
                  </a:cubicBezTo>
                  <a:cubicBezTo>
                    <a:pt x="22050" y="4941"/>
                    <a:pt x="22050" y="4964"/>
                    <a:pt x="22027" y="4964"/>
                  </a:cubicBezTo>
                  <a:cubicBezTo>
                    <a:pt x="22050" y="4941"/>
                    <a:pt x="22050" y="4941"/>
                    <a:pt x="22050" y="4918"/>
                  </a:cubicBezTo>
                  <a:close/>
                  <a:moveTo>
                    <a:pt x="31796" y="6858"/>
                  </a:moveTo>
                  <a:cubicBezTo>
                    <a:pt x="31796" y="6881"/>
                    <a:pt x="31796" y="6881"/>
                    <a:pt x="31796" y="6881"/>
                  </a:cubicBezTo>
                  <a:cubicBezTo>
                    <a:pt x="31682" y="6904"/>
                    <a:pt x="31614" y="6995"/>
                    <a:pt x="31568" y="7087"/>
                  </a:cubicBezTo>
                  <a:cubicBezTo>
                    <a:pt x="31591" y="6973"/>
                    <a:pt x="31614" y="6858"/>
                    <a:pt x="31796" y="6858"/>
                  </a:cubicBezTo>
                  <a:close/>
                  <a:moveTo>
                    <a:pt x="34330" y="7064"/>
                  </a:moveTo>
                  <a:cubicBezTo>
                    <a:pt x="34330" y="7064"/>
                    <a:pt x="34330" y="7087"/>
                    <a:pt x="34307" y="7087"/>
                  </a:cubicBezTo>
                  <a:cubicBezTo>
                    <a:pt x="34307" y="7110"/>
                    <a:pt x="34307" y="7110"/>
                    <a:pt x="34307" y="7110"/>
                  </a:cubicBezTo>
                  <a:lnTo>
                    <a:pt x="34284" y="7110"/>
                  </a:lnTo>
                  <a:cubicBezTo>
                    <a:pt x="34284" y="7087"/>
                    <a:pt x="34284" y="7087"/>
                    <a:pt x="34284" y="7087"/>
                  </a:cubicBezTo>
                  <a:lnTo>
                    <a:pt x="34307" y="7087"/>
                  </a:lnTo>
                  <a:cubicBezTo>
                    <a:pt x="34307" y="7087"/>
                    <a:pt x="34307" y="7087"/>
                    <a:pt x="34307" y="7064"/>
                  </a:cubicBezTo>
                  <a:close/>
                  <a:moveTo>
                    <a:pt x="28350" y="6653"/>
                  </a:moveTo>
                  <a:lnTo>
                    <a:pt x="28350" y="6653"/>
                  </a:lnTo>
                  <a:cubicBezTo>
                    <a:pt x="28532" y="6950"/>
                    <a:pt x="28715" y="7224"/>
                    <a:pt x="28806" y="7543"/>
                  </a:cubicBezTo>
                  <a:cubicBezTo>
                    <a:pt x="28783" y="7520"/>
                    <a:pt x="28738" y="7498"/>
                    <a:pt x="28715" y="7475"/>
                  </a:cubicBezTo>
                  <a:cubicBezTo>
                    <a:pt x="28532" y="7361"/>
                    <a:pt x="28487" y="7201"/>
                    <a:pt x="28418" y="7041"/>
                  </a:cubicBezTo>
                  <a:cubicBezTo>
                    <a:pt x="28372" y="6973"/>
                    <a:pt x="28327" y="6950"/>
                    <a:pt x="28281" y="6927"/>
                  </a:cubicBezTo>
                  <a:cubicBezTo>
                    <a:pt x="28350" y="6836"/>
                    <a:pt x="28372" y="6744"/>
                    <a:pt x="28350" y="6653"/>
                  </a:cubicBezTo>
                  <a:close/>
                  <a:moveTo>
                    <a:pt x="32207" y="7840"/>
                  </a:moveTo>
                  <a:cubicBezTo>
                    <a:pt x="32207" y="7840"/>
                    <a:pt x="32230" y="7863"/>
                    <a:pt x="32230" y="7863"/>
                  </a:cubicBezTo>
                  <a:cubicBezTo>
                    <a:pt x="32230" y="7863"/>
                    <a:pt x="32207" y="7886"/>
                    <a:pt x="32184" y="7886"/>
                  </a:cubicBezTo>
                  <a:cubicBezTo>
                    <a:pt x="32184" y="7863"/>
                    <a:pt x="32184" y="7840"/>
                    <a:pt x="32207" y="7840"/>
                  </a:cubicBezTo>
                  <a:close/>
                  <a:moveTo>
                    <a:pt x="4931" y="9620"/>
                  </a:moveTo>
                  <a:lnTo>
                    <a:pt x="4931" y="9643"/>
                  </a:lnTo>
                  <a:lnTo>
                    <a:pt x="4908" y="9643"/>
                  </a:lnTo>
                  <a:cubicBezTo>
                    <a:pt x="4908" y="9643"/>
                    <a:pt x="4908" y="9620"/>
                    <a:pt x="4931" y="9620"/>
                  </a:cubicBezTo>
                  <a:close/>
                  <a:moveTo>
                    <a:pt x="40196" y="11081"/>
                  </a:moveTo>
                  <a:cubicBezTo>
                    <a:pt x="40196" y="11127"/>
                    <a:pt x="40196" y="11195"/>
                    <a:pt x="40173" y="11241"/>
                  </a:cubicBezTo>
                  <a:cubicBezTo>
                    <a:pt x="40150" y="11172"/>
                    <a:pt x="40150" y="11127"/>
                    <a:pt x="40196" y="11081"/>
                  </a:cubicBezTo>
                  <a:close/>
                  <a:moveTo>
                    <a:pt x="30107" y="7520"/>
                  </a:moveTo>
                  <a:cubicBezTo>
                    <a:pt x="30176" y="7840"/>
                    <a:pt x="30313" y="8114"/>
                    <a:pt x="30769" y="8114"/>
                  </a:cubicBezTo>
                  <a:cubicBezTo>
                    <a:pt x="30906" y="8045"/>
                    <a:pt x="30997" y="7977"/>
                    <a:pt x="31089" y="7886"/>
                  </a:cubicBezTo>
                  <a:lnTo>
                    <a:pt x="31089" y="7886"/>
                  </a:lnTo>
                  <a:cubicBezTo>
                    <a:pt x="31020" y="8000"/>
                    <a:pt x="30975" y="8114"/>
                    <a:pt x="30952" y="8251"/>
                  </a:cubicBezTo>
                  <a:cubicBezTo>
                    <a:pt x="30997" y="8593"/>
                    <a:pt x="31248" y="8776"/>
                    <a:pt x="31431" y="9004"/>
                  </a:cubicBezTo>
                  <a:cubicBezTo>
                    <a:pt x="32253" y="10008"/>
                    <a:pt x="32184" y="10739"/>
                    <a:pt x="31226" y="11606"/>
                  </a:cubicBezTo>
                  <a:cubicBezTo>
                    <a:pt x="31111" y="11697"/>
                    <a:pt x="30997" y="11789"/>
                    <a:pt x="30952" y="11948"/>
                  </a:cubicBezTo>
                  <a:cubicBezTo>
                    <a:pt x="30975" y="11971"/>
                    <a:pt x="30975" y="11971"/>
                    <a:pt x="30975" y="11994"/>
                  </a:cubicBezTo>
                  <a:cubicBezTo>
                    <a:pt x="30888" y="11951"/>
                    <a:pt x="30792" y="11935"/>
                    <a:pt x="30692" y="11935"/>
                  </a:cubicBezTo>
                  <a:cubicBezTo>
                    <a:pt x="30635" y="11935"/>
                    <a:pt x="30576" y="11940"/>
                    <a:pt x="30518" y="11948"/>
                  </a:cubicBezTo>
                  <a:cubicBezTo>
                    <a:pt x="30389" y="11957"/>
                    <a:pt x="30258" y="11963"/>
                    <a:pt x="30128" y="11963"/>
                  </a:cubicBezTo>
                  <a:cubicBezTo>
                    <a:pt x="29548" y="11963"/>
                    <a:pt x="28990" y="11842"/>
                    <a:pt x="28692" y="11264"/>
                  </a:cubicBezTo>
                  <a:cubicBezTo>
                    <a:pt x="28327" y="10556"/>
                    <a:pt x="28350" y="9803"/>
                    <a:pt x="28875" y="9118"/>
                  </a:cubicBezTo>
                  <a:cubicBezTo>
                    <a:pt x="29012" y="8913"/>
                    <a:pt x="29217" y="8707"/>
                    <a:pt x="29034" y="8388"/>
                  </a:cubicBezTo>
                  <a:lnTo>
                    <a:pt x="29034" y="8388"/>
                  </a:lnTo>
                  <a:cubicBezTo>
                    <a:pt x="29057" y="8411"/>
                    <a:pt x="29057" y="8411"/>
                    <a:pt x="29080" y="8433"/>
                  </a:cubicBezTo>
                  <a:cubicBezTo>
                    <a:pt x="29118" y="8436"/>
                    <a:pt x="29156" y="8438"/>
                    <a:pt x="29193" y="8438"/>
                  </a:cubicBezTo>
                  <a:cubicBezTo>
                    <a:pt x="29464" y="8438"/>
                    <a:pt x="29701" y="8360"/>
                    <a:pt x="29902" y="8159"/>
                  </a:cubicBezTo>
                  <a:cubicBezTo>
                    <a:pt x="30016" y="7954"/>
                    <a:pt x="30084" y="7726"/>
                    <a:pt x="30107" y="7520"/>
                  </a:cubicBezTo>
                  <a:close/>
                  <a:moveTo>
                    <a:pt x="25748" y="12519"/>
                  </a:moveTo>
                  <a:cubicBezTo>
                    <a:pt x="25748" y="12542"/>
                    <a:pt x="25748" y="12542"/>
                    <a:pt x="25770" y="12542"/>
                  </a:cubicBezTo>
                  <a:cubicBezTo>
                    <a:pt x="25748" y="12565"/>
                    <a:pt x="25748" y="12565"/>
                    <a:pt x="25748" y="12565"/>
                  </a:cubicBezTo>
                  <a:cubicBezTo>
                    <a:pt x="25748" y="12542"/>
                    <a:pt x="25748" y="12542"/>
                    <a:pt x="25748" y="12519"/>
                  </a:cubicBezTo>
                  <a:close/>
                  <a:moveTo>
                    <a:pt x="35768" y="13455"/>
                  </a:moveTo>
                  <a:cubicBezTo>
                    <a:pt x="35791" y="13478"/>
                    <a:pt x="35791" y="13478"/>
                    <a:pt x="35791" y="13478"/>
                  </a:cubicBezTo>
                  <a:lnTo>
                    <a:pt x="35768" y="13478"/>
                  </a:lnTo>
                  <a:cubicBezTo>
                    <a:pt x="35768" y="13478"/>
                    <a:pt x="35768" y="13478"/>
                    <a:pt x="35768" y="13455"/>
                  </a:cubicBezTo>
                  <a:close/>
                  <a:moveTo>
                    <a:pt x="5479" y="13866"/>
                  </a:moveTo>
                  <a:cubicBezTo>
                    <a:pt x="5479" y="13889"/>
                    <a:pt x="5501" y="13934"/>
                    <a:pt x="5524" y="13957"/>
                  </a:cubicBezTo>
                  <a:cubicBezTo>
                    <a:pt x="5524" y="13957"/>
                    <a:pt x="5547" y="13957"/>
                    <a:pt x="5547" y="13980"/>
                  </a:cubicBezTo>
                  <a:lnTo>
                    <a:pt x="5524" y="13980"/>
                  </a:lnTo>
                  <a:cubicBezTo>
                    <a:pt x="5479" y="13957"/>
                    <a:pt x="5456" y="13934"/>
                    <a:pt x="5433" y="13911"/>
                  </a:cubicBezTo>
                  <a:cubicBezTo>
                    <a:pt x="5433" y="13889"/>
                    <a:pt x="5456" y="13866"/>
                    <a:pt x="5479" y="13866"/>
                  </a:cubicBezTo>
                  <a:close/>
                  <a:moveTo>
                    <a:pt x="27254" y="14322"/>
                  </a:moveTo>
                  <a:cubicBezTo>
                    <a:pt x="27277" y="14345"/>
                    <a:pt x="27300" y="14391"/>
                    <a:pt x="27300" y="14414"/>
                  </a:cubicBezTo>
                  <a:cubicBezTo>
                    <a:pt x="27322" y="14482"/>
                    <a:pt x="27322" y="14551"/>
                    <a:pt x="27322" y="14596"/>
                  </a:cubicBezTo>
                  <a:cubicBezTo>
                    <a:pt x="27300" y="14642"/>
                    <a:pt x="27277" y="14665"/>
                    <a:pt x="27254" y="14688"/>
                  </a:cubicBezTo>
                  <a:lnTo>
                    <a:pt x="27208" y="14688"/>
                  </a:lnTo>
                  <a:cubicBezTo>
                    <a:pt x="27254" y="14573"/>
                    <a:pt x="27208" y="14459"/>
                    <a:pt x="27163" y="14368"/>
                  </a:cubicBezTo>
                  <a:cubicBezTo>
                    <a:pt x="27186" y="14345"/>
                    <a:pt x="27231" y="14345"/>
                    <a:pt x="27254" y="14322"/>
                  </a:cubicBezTo>
                  <a:close/>
                  <a:moveTo>
                    <a:pt x="35562" y="14756"/>
                  </a:moveTo>
                  <a:cubicBezTo>
                    <a:pt x="35585" y="14756"/>
                    <a:pt x="35585" y="14756"/>
                    <a:pt x="35608" y="14779"/>
                  </a:cubicBezTo>
                  <a:cubicBezTo>
                    <a:pt x="35585" y="14779"/>
                    <a:pt x="35562" y="14756"/>
                    <a:pt x="35540" y="14756"/>
                  </a:cubicBezTo>
                  <a:close/>
                  <a:moveTo>
                    <a:pt x="23832" y="10304"/>
                  </a:moveTo>
                  <a:cubicBezTo>
                    <a:pt x="24059" y="10304"/>
                    <a:pt x="24064" y="10606"/>
                    <a:pt x="24218" y="10739"/>
                  </a:cubicBezTo>
                  <a:cubicBezTo>
                    <a:pt x="24218" y="10739"/>
                    <a:pt x="24241" y="10739"/>
                    <a:pt x="24241" y="10762"/>
                  </a:cubicBezTo>
                  <a:cubicBezTo>
                    <a:pt x="23899" y="10899"/>
                    <a:pt x="23876" y="11241"/>
                    <a:pt x="23853" y="11538"/>
                  </a:cubicBezTo>
                  <a:cubicBezTo>
                    <a:pt x="23807" y="12108"/>
                    <a:pt x="23716" y="12656"/>
                    <a:pt x="23579" y="13204"/>
                  </a:cubicBezTo>
                  <a:cubicBezTo>
                    <a:pt x="23579" y="13797"/>
                    <a:pt x="23031" y="14254"/>
                    <a:pt x="23145" y="14847"/>
                  </a:cubicBezTo>
                  <a:cubicBezTo>
                    <a:pt x="22826" y="14939"/>
                    <a:pt x="22643" y="15167"/>
                    <a:pt x="22461" y="15395"/>
                  </a:cubicBezTo>
                  <a:cubicBezTo>
                    <a:pt x="22438" y="15418"/>
                    <a:pt x="22438" y="15418"/>
                    <a:pt x="22438" y="15441"/>
                  </a:cubicBezTo>
                  <a:cubicBezTo>
                    <a:pt x="21799" y="15372"/>
                    <a:pt x="21160" y="15418"/>
                    <a:pt x="20657" y="14939"/>
                  </a:cubicBezTo>
                  <a:cubicBezTo>
                    <a:pt x="20475" y="14802"/>
                    <a:pt x="20338" y="14619"/>
                    <a:pt x="20201" y="14436"/>
                  </a:cubicBezTo>
                  <a:cubicBezTo>
                    <a:pt x="20132" y="14368"/>
                    <a:pt x="20064" y="14345"/>
                    <a:pt x="19996" y="14322"/>
                  </a:cubicBezTo>
                  <a:lnTo>
                    <a:pt x="19973" y="14322"/>
                  </a:lnTo>
                  <a:cubicBezTo>
                    <a:pt x="20018" y="13592"/>
                    <a:pt x="19904" y="12907"/>
                    <a:pt x="19334" y="12382"/>
                  </a:cubicBezTo>
                  <a:cubicBezTo>
                    <a:pt x="19311" y="12382"/>
                    <a:pt x="19311" y="12359"/>
                    <a:pt x="19288" y="12337"/>
                  </a:cubicBezTo>
                  <a:cubicBezTo>
                    <a:pt x="19334" y="12337"/>
                    <a:pt x="19402" y="12314"/>
                    <a:pt x="19448" y="12291"/>
                  </a:cubicBezTo>
                  <a:cubicBezTo>
                    <a:pt x="19699" y="11675"/>
                    <a:pt x="19516" y="11035"/>
                    <a:pt x="19608" y="10396"/>
                  </a:cubicBezTo>
                  <a:lnTo>
                    <a:pt x="19608" y="10396"/>
                  </a:lnTo>
                  <a:cubicBezTo>
                    <a:pt x="19744" y="10670"/>
                    <a:pt x="19630" y="11035"/>
                    <a:pt x="19996" y="11150"/>
                  </a:cubicBezTo>
                  <a:cubicBezTo>
                    <a:pt x="20018" y="11127"/>
                    <a:pt x="20041" y="11104"/>
                    <a:pt x="20064" y="11081"/>
                  </a:cubicBezTo>
                  <a:cubicBezTo>
                    <a:pt x="20064" y="11104"/>
                    <a:pt x="20064" y="11127"/>
                    <a:pt x="20064" y="11127"/>
                  </a:cubicBezTo>
                  <a:cubicBezTo>
                    <a:pt x="19722" y="11287"/>
                    <a:pt x="19813" y="11583"/>
                    <a:pt x="19859" y="11834"/>
                  </a:cubicBezTo>
                  <a:cubicBezTo>
                    <a:pt x="19996" y="12610"/>
                    <a:pt x="20087" y="13386"/>
                    <a:pt x="20429" y="14117"/>
                  </a:cubicBezTo>
                  <a:cubicBezTo>
                    <a:pt x="20705" y="14604"/>
                    <a:pt x="20980" y="15131"/>
                    <a:pt x="21621" y="15131"/>
                  </a:cubicBezTo>
                  <a:cubicBezTo>
                    <a:pt x="21670" y="15131"/>
                    <a:pt x="21722" y="15128"/>
                    <a:pt x="21776" y="15121"/>
                  </a:cubicBezTo>
                  <a:cubicBezTo>
                    <a:pt x="22506" y="15053"/>
                    <a:pt x="22735" y="14482"/>
                    <a:pt x="22963" y="13911"/>
                  </a:cubicBezTo>
                  <a:cubicBezTo>
                    <a:pt x="23031" y="13774"/>
                    <a:pt x="23054" y="13615"/>
                    <a:pt x="23100" y="13478"/>
                  </a:cubicBezTo>
                  <a:cubicBezTo>
                    <a:pt x="23123" y="13386"/>
                    <a:pt x="23145" y="13295"/>
                    <a:pt x="23168" y="13204"/>
                  </a:cubicBezTo>
                  <a:cubicBezTo>
                    <a:pt x="23191" y="13113"/>
                    <a:pt x="23214" y="13021"/>
                    <a:pt x="23214" y="12930"/>
                  </a:cubicBezTo>
                  <a:cubicBezTo>
                    <a:pt x="23260" y="12725"/>
                    <a:pt x="23328" y="12519"/>
                    <a:pt x="23374" y="12314"/>
                  </a:cubicBezTo>
                  <a:cubicBezTo>
                    <a:pt x="23465" y="11812"/>
                    <a:pt x="23579" y="11332"/>
                    <a:pt x="23602" y="10830"/>
                  </a:cubicBezTo>
                  <a:cubicBezTo>
                    <a:pt x="23602" y="10625"/>
                    <a:pt x="23556" y="10351"/>
                    <a:pt x="23807" y="10305"/>
                  </a:cubicBezTo>
                  <a:cubicBezTo>
                    <a:pt x="23816" y="10304"/>
                    <a:pt x="23824" y="10304"/>
                    <a:pt x="23832" y="10304"/>
                  </a:cubicBezTo>
                  <a:close/>
                  <a:moveTo>
                    <a:pt x="2762" y="16742"/>
                  </a:moveTo>
                  <a:cubicBezTo>
                    <a:pt x="2762" y="16765"/>
                    <a:pt x="2762" y="16787"/>
                    <a:pt x="2762" y="16810"/>
                  </a:cubicBezTo>
                  <a:lnTo>
                    <a:pt x="2694" y="16810"/>
                  </a:lnTo>
                  <a:cubicBezTo>
                    <a:pt x="2717" y="16787"/>
                    <a:pt x="2740" y="16765"/>
                    <a:pt x="2762" y="16742"/>
                  </a:cubicBezTo>
                  <a:close/>
                  <a:moveTo>
                    <a:pt x="17142" y="18066"/>
                  </a:moveTo>
                  <a:cubicBezTo>
                    <a:pt x="17097" y="18111"/>
                    <a:pt x="17074" y="18134"/>
                    <a:pt x="17051" y="18157"/>
                  </a:cubicBezTo>
                  <a:cubicBezTo>
                    <a:pt x="17074" y="18111"/>
                    <a:pt x="17097" y="18088"/>
                    <a:pt x="17120" y="18066"/>
                  </a:cubicBezTo>
                  <a:close/>
                  <a:moveTo>
                    <a:pt x="18603" y="18180"/>
                  </a:moveTo>
                  <a:cubicBezTo>
                    <a:pt x="18603" y="18180"/>
                    <a:pt x="18603" y="18203"/>
                    <a:pt x="18603" y="18203"/>
                  </a:cubicBezTo>
                  <a:lnTo>
                    <a:pt x="18580" y="18203"/>
                  </a:lnTo>
                  <a:cubicBezTo>
                    <a:pt x="18580" y="18180"/>
                    <a:pt x="18603" y="18180"/>
                    <a:pt x="18603" y="18180"/>
                  </a:cubicBezTo>
                  <a:close/>
                  <a:moveTo>
                    <a:pt x="19560" y="18887"/>
                  </a:moveTo>
                  <a:cubicBezTo>
                    <a:pt x="19582" y="18887"/>
                    <a:pt x="19605" y="18901"/>
                    <a:pt x="19630" y="18933"/>
                  </a:cubicBezTo>
                  <a:cubicBezTo>
                    <a:pt x="19539" y="19047"/>
                    <a:pt x="19471" y="19138"/>
                    <a:pt x="19425" y="19230"/>
                  </a:cubicBezTo>
                  <a:cubicBezTo>
                    <a:pt x="19425" y="19184"/>
                    <a:pt x="19448" y="19138"/>
                    <a:pt x="19448" y="19116"/>
                  </a:cubicBezTo>
                  <a:cubicBezTo>
                    <a:pt x="19464" y="18984"/>
                    <a:pt x="19505" y="18887"/>
                    <a:pt x="19560" y="18887"/>
                  </a:cubicBezTo>
                  <a:close/>
                  <a:moveTo>
                    <a:pt x="13091" y="6090"/>
                  </a:moveTo>
                  <a:cubicBezTo>
                    <a:pt x="13110" y="6090"/>
                    <a:pt x="13129" y="6096"/>
                    <a:pt x="13148" y="6105"/>
                  </a:cubicBezTo>
                  <a:cubicBezTo>
                    <a:pt x="13079" y="6721"/>
                    <a:pt x="13011" y="7361"/>
                    <a:pt x="12965" y="8000"/>
                  </a:cubicBezTo>
                  <a:cubicBezTo>
                    <a:pt x="13034" y="8045"/>
                    <a:pt x="13079" y="8114"/>
                    <a:pt x="13148" y="8182"/>
                  </a:cubicBezTo>
                  <a:lnTo>
                    <a:pt x="13148" y="8159"/>
                  </a:lnTo>
                  <a:cubicBezTo>
                    <a:pt x="13211" y="8238"/>
                    <a:pt x="13285" y="8263"/>
                    <a:pt x="13370" y="8263"/>
                  </a:cubicBezTo>
                  <a:cubicBezTo>
                    <a:pt x="13408" y="8263"/>
                    <a:pt x="13448" y="8258"/>
                    <a:pt x="13490" y="8251"/>
                  </a:cubicBezTo>
                  <a:cubicBezTo>
                    <a:pt x="13536" y="8182"/>
                    <a:pt x="13582" y="8114"/>
                    <a:pt x="13582" y="8023"/>
                  </a:cubicBezTo>
                  <a:cubicBezTo>
                    <a:pt x="13536" y="7726"/>
                    <a:pt x="13604" y="7498"/>
                    <a:pt x="13924" y="7383"/>
                  </a:cubicBezTo>
                  <a:cubicBezTo>
                    <a:pt x="13992" y="7338"/>
                    <a:pt x="14061" y="7292"/>
                    <a:pt x="14061" y="7201"/>
                  </a:cubicBezTo>
                  <a:cubicBezTo>
                    <a:pt x="14244" y="7155"/>
                    <a:pt x="14358" y="7041"/>
                    <a:pt x="14449" y="6881"/>
                  </a:cubicBezTo>
                  <a:cubicBezTo>
                    <a:pt x="14495" y="6836"/>
                    <a:pt x="14495" y="6813"/>
                    <a:pt x="14495" y="6790"/>
                  </a:cubicBezTo>
                  <a:cubicBezTo>
                    <a:pt x="14495" y="6813"/>
                    <a:pt x="14495" y="6813"/>
                    <a:pt x="14495" y="6813"/>
                  </a:cubicBezTo>
                  <a:cubicBezTo>
                    <a:pt x="14563" y="6881"/>
                    <a:pt x="14403" y="6950"/>
                    <a:pt x="14403" y="7041"/>
                  </a:cubicBezTo>
                  <a:cubicBezTo>
                    <a:pt x="14244" y="7269"/>
                    <a:pt x="14038" y="7498"/>
                    <a:pt x="14107" y="7817"/>
                  </a:cubicBezTo>
                  <a:cubicBezTo>
                    <a:pt x="13810" y="7817"/>
                    <a:pt x="13741" y="8045"/>
                    <a:pt x="13764" y="8342"/>
                  </a:cubicBezTo>
                  <a:cubicBezTo>
                    <a:pt x="13810" y="8570"/>
                    <a:pt x="13878" y="8753"/>
                    <a:pt x="14129" y="8753"/>
                  </a:cubicBezTo>
                  <a:cubicBezTo>
                    <a:pt x="14129" y="8958"/>
                    <a:pt x="14198" y="9164"/>
                    <a:pt x="14289" y="9346"/>
                  </a:cubicBezTo>
                  <a:cubicBezTo>
                    <a:pt x="14837" y="10762"/>
                    <a:pt x="14563" y="11401"/>
                    <a:pt x="13102" y="12063"/>
                  </a:cubicBezTo>
                  <a:cubicBezTo>
                    <a:pt x="12372" y="12565"/>
                    <a:pt x="12897" y="12793"/>
                    <a:pt x="13331" y="13044"/>
                  </a:cubicBezTo>
                  <a:cubicBezTo>
                    <a:pt x="13559" y="13181"/>
                    <a:pt x="13764" y="13386"/>
                    <a:pt x="13947" y="13592"/>
                  </a:cubicBezTo>
                  <a:cubicBezTo>
                    <a:pt x="14061" y="13729"/>
                    <a:pt x="14152" y="13843"/>
                    <a:pt x="14335" y="13889"/>
                  </a:cubicBezTo>
                  <a:cubicBezTo>
                    <a:pt x="14420" y="13876"/>
                    <a:pt x="14512" y="13851"/>
                    <a:pt x="14593" y="13851"/>
                  </a:cubicBezTo>
                  <a:cubicBezTo>
                    <a:pt x="14664" y="13851"/>
                    <a:pt x="14726" y="13870"/>
                    <a:pt x="14769" y="13934"/>
                  </a:cubicBezTo>
                  <a:cubicBezTo>
                    <a:pt x="15225" y="14688"/>
                    <a:pt x="16092" y="15258"/>
                    <a:pt x="15819" y="16354"/>
                  </a:cubicBezTo>
                  <a:cubicBezTo>
                    <a:pt x="15864" y="16787"/>
                    <a:pt x="15590" y="17221"/>
                    <a:pt x="15864" y="17655"/>
                  </a:cubicBezTo>
                  <a:cubicBezTo>
                    <a:pt x="15819" y="17700"/>
                    <a:pt x="15773" y="17746"/>
                    <a:pt x="15727" y="17815"/>
                  </a:cubicBezTo>
                  <a:cubicBezTo>
                    <a:pt x="15590" y="18522"/>
                    <a:pt x="15362" y="19207"/>
                    <a:pt x="15590" y="19846"/>
                  </a:cubicBezTo>
                  <a:cubicBezTo>
                    <a:pt x="15499" y="19663"/>
                    <a:pt x="15225" y="19572"/>
                    <a:pt x="14997" y="19435"/>
                  </a:cubicBezTo>
                  <a:cubicBezTo>
                    <a:pt x="14997" y="19002"/>
                    <a:pt x="14869" y="18817"/>
                    <a:pt x="14654" y="18817"/>
                  </a:cubicBezTo>
                  <a:cubicBezTo>
                    <a:pt x="14518" y="18817"/>
                    <a:pt x="14347" y="18891"/>
                    <a:pt x="14152" y="19024"/>
                  </a:cubicBezTo>
                  <a:cubicBezTo>
                    <a:pt x="13655" y="19350"/>
                    <a:pt x="13144" y="19586"/>
                    <a:pt x="12572" y="19586"/>
                  </a:cubicBezTo>
                  <a:cubicBezTo>
                    <a:pt x="12383" y="19586"/>
                    <a:pt x="12188" y="19560"/>
                    <a:pt x="11984" y="19504"/>
                  </a:cubicBezTo>
                  <a:cubicBezTo>
                    <a:pt x="11824" y="19504"/>
                    <a:pt x="11641" y="19526"/>
                    <a:pt x="11527" y="19663"/>
                  </a:cubicBezTo>
                  <a:cubicBezTo>
                    <a:pt x="11556" y="19874"/>
                    <a:pt x="11513" y="19932"/>
                    <a:pt x="11444" y="19932"/>
                  </a:cubicBezTo>
                  <a:cubicBezTo>
                    <a:pt x="11359" y="19932"/>
                    <a:pt x="11235" y="19842"/>
                    <a:pt x="11163" y="19842"/>
                  </a:cubicBezTo>
                  <a:cubicBezTo>
                    <a:pt x="11154" y="19842"/>
                    <a:pt x="11146" y="19843"/>
                    <a:pt x="11139" y="19846"/>
                  </a:cubicBezTo>
                  <a:cubicBezTo>
                    <a:pt x="10989" y="19894"/>
                    <a:pt x="10843" y="19914"/>
                    <a:pt x="10699" y="19914"/>
                  </a:cubicBezTo>
                  <a:cubicBezTo>
                    <a:pt x="10168" y="19914"/>
                    <a:pt x="9675" y="19644"/>
                    <a:pt x="9154" y="19572"/>
                  </a:cubicBezTo>
                  <a:cubicBezTo>
                    <a:pt x="9103" y="19585"/>
                    <a:pt x="9032" y="19639"/>
                    <a:pt x="8986" y="19639"/>
                  </a:cubicBezTo>
                  <a:cubicBezTo>
                    <a:pt x="8948" y="19639"/>
                    <a:pt x="8928" y="19603"/>
                    <a:pt x="8948" y="19481"/>
                  </a:cubicBezTo>
                  <a:cubicBezTo>
                    <a:pt x="8126" y="19070"/>
                    <a:pt x="7784" y="18431"/>
                    <a:pt x="7967" y="17541"/>
                  </a:cubicBezTo>
                  <a:cubicBezTo>
                    <a:pt x="7989" y="17449"/>
                    <a:pt x="7944" y="17358"/>
                    <a:pt x="7898" y="17290"/>
                  </a:cubicBezTo>
                  <a:cubicBezTo>
                    <a:pt x="7784" y="17130"/>
                    <a:pt x="7647" y="17016"/>
                    <a:pt x="7442" y="16993"/>
                  </a:cubicBezTo>
                  <a:cubicBezTo>
                    <a:pt x="6688" y="16924"/>
                    <a:pt x="6643" y="16491"/>
                    <a:pt x="6894" y="15920"/>
                  </a:cubicBezTo>
                  <a:cubicBezTo>
                    <a:pt x="6939" y="15806"/>
                    <a:pt x="6985" y="15669"/>
                    <a:pt x="6962" y="15555"/>
                  </a:cubicBezTo>
                  <a:lnTo>
                    <a:pt x="6962" y="15555"/>
                  </a:lnTo>
                  <a:cubicBezTo>
                    <a:pt x="6991" y="15556"/>
                    <a:pt x="7018" y="15557"/>
                    <a:pt x="7046" y="15557"/>
                  </a:cubicBezTo>
                  <a:cubicBezTo>
                    <a:pt x="7525" y="15557"/>
                    <a:pt x="7849" y="15362"/>
                    <a:pt x="7784" y="14779"/>
                  </a:cubicBezTo>
                  <a:cubicBezTo>
                    <a:pt x="7761" y="14551"/>
                    <a:pt x="7738" y="14299"/>
                    <a:pt x="7989" y="14231"/>
                  </a:cubicBezTo>
                  <a:cubicBezTo>
                    <a:pt x="8720" y="14048"/>
                    <a:pt x="8400" y="13501"/>
                    <a:pt x="8423" y="13067"/>
                  </a:cubicBezTo>
                  <a:lnTo>
                    <a:pt x="8423" y="13067"/>
                  </a:lnTo>
                  <a:cubicBezTo>
                    <a:pt x="8662" y="13258"/>
                    <a:pt x="8913" y="13324"/>
                    <a:pt x="9167" y="13324"/>
                  </a:cubicBezTo>
                  <a:cubicBezTo>
                    <a:pt x="9399" y="13324"/>
                    <a:pt x="9633" y="13269"/>
                    <a:pt x="9861" y="13204"/>
                  </a:cubicBezTo>
                  <a:cubicBezTo>
                    <a:pt x="9949" y="13172"/>
                    <a:pt x="10023" y="13154"/>
                    <a:pt x="10087" y="13154"/>
                  </a:cubicBezTo>
                  <a:cubicBezTo>
                    <a:pt x="10205" y="13154"/>
                    <a:pt x="10289" y="13215"/>
                    <a:pt x="10363" y="13364"/>
                  </a:cubicBezTo>
                  <a:cubicBezTo>
                    <a:pt x="10522" y="13505"/>
                    <a:pt x="10695" y="13592"/>
                    <a:pt x="10893" y="13592"/>
                  </a:cubicBezTo>
                  <a:cubicBezTo>
                    <a:pt x="10950" y="13592"/>
                    <a:pt x="11009" y="13584"/>
                    <a:pt x="11071" y="13569"/>
                  </a:cubicBezTo>
                  <a:cubicBezTo>
                    <a:pt x="11231" y="13501"/>
                    <a:pt x="11345" y="13364"/>
                    <a:pt x="11482" y="13250"/>
                  </a:cubicBezTo>
                  <a:cubicBezTo>
                    <a:pt x="11984" y="13044"/>
                    <a:pt x="12623" y="12976"/>
                    <a:pt x="12349" y="12154"/>
                  </a:cubicBezTo>
                  <a:cubicBezTo>
                    <a:pt x="12281" y="11994"/>
                    <a:pt x="12144" y="11880"/>
                    <a:pt x="12007" y="11766"/>
                  </a:cubicBezTo>
                  <a:cubicBezTo>
                    <a:pt x="10797" y="10830"/>
                    <a:pt x="10683" y="10100"/>
                    <a:pt x="11596" y="8890"/>
                  </a:cubicBezTo>
                  <a:cubicBezTo>
                    <a:pt x="11687" y="8753"/>
                    <a:pt x="11801" y="8616"/>
                    <a:pt x="11893" y="8479"/>
                  </a:cubicBezTo>
                  <a:cubicBezTo>
                    <a:pt x="11938" y="8411"/>
                    <a:pt x="11961" y="8319"/>
                    <a:pt x="11984" y="8228"/>
                  </a:cubicBezTo>
                  <a:cubicBezTo>
                    <a:pt x="11893" y="7703"/>
                    <a:pt x="11459" y="7338"/>
                    <a:pt x="11276" y="6858"/>
                  </a:cubicBezTo>
                  <a:cubicBezTo>
                    <a:pt x="11253" y="6813"/>
                    <a:pt x="11231" y="6767"/>
                    <a:pt x="11231" y="6699"/>
                  </a:cubicBezTo>
                  <a:lnTo>
                    <a:pt x="11231" y="6699"/>
                  </a:lnTo>
                  <a:cubicBezTo>
                    <a:pt x="11276" y="6744"/>
                    <a:pt x="11276" y="6813"/>
                    <a:pt x="11299" y="6858"/>
                  </a:cubicBezTo>
                  <a:cubicBezTo>
                    <a:pt x="11550" y="7338"/>
                    <a:pt x="11824" y="7794"/>
                    <a:pt x="12166" y="8205"/>
                  </a:cubicBezTo>
                  <a:cubicBezTo>
                    <a:pt x="12243" y="8266"/>
                    <a:pt x="12329" y="8286"/>
                    <a:pt x="12412" y="8286"/>
                  </a:cubicBezTo>
                  <a:cubicBezTo>
                    <a:pt x="12453" y="8286"/>
                    <a:pt x="12494" y="8281"/>
                    <a:pt x="12532" y="8274"/>
                  </a:cubicBezTo>
                  <a:cubicBezTo>
                    <a:pt x="12623" y="8228"/>
                    <a:pt x="12669" y="8159"/>
                    <a:pt x="12714" y="8091"/>
                  </a:cubicBezTo>
                  <a:cubicBezTo>
                    <a:pt x="12760" y="8000"/>
                    <a:pt x="12783" y="7931"/>
                    <a:pt x="12783" y="7840"/>
                  </a:cubicBezTo>
                  <a:cubicBezTo>
                    <a:pt x="12806" y="7269"/>
                    <a:pt x="12965" y="6721"/>
                    <a:pt x="13011" y="6128"/>
                  </a:cubicBezTo>
                  <a:cubicBezTo>
                    <a:pt x="13038" y="6101"/>
                    <a:pt x="13064" y="6090"/>
                    <a:pt x="13091" y="6090"/>
                  </a:cubicBezTo>
                  <a:close/>
                  <a:moveTo>
                    <a:pt x="30838" y="12747"/>
                  </a:moveTo>
                  <a:cubicBezTo>
                    <a:pt x="30838" y="12793"/>
                    <a:pt x="30815" y="12839"/>
                    <a:pt x="30792" y="12861"/>
                  </a:cubicBezTo>
                  <a:cubicBezTo>
                    <a:pt x="30964" y="13134"/>
                    <a:pt x="31175" y="13201"/>
                    <a:pt x="31400" y="13201"/>
                  </a:cubicBezTo>
                  <a:cubicBezTo>
                    <a:pt x="31618" y="13201"/>
                    <a:pt x="31847" y="13138"/>
                    <a:pt x="32064" y="13138"/>
                  </a:cubicBezTo>
                  <a:cubicBezTo>
                    <a:pt x="32128" y="13138"/>
                    <a:pt x="32191" y="13144"/>
                    <a:pt x="32253" y="13158"/>
                  </a:cubicBezTo>
                  <a:cubicBezTo>
                    <a:pt x="32297" y="13180"/>
                    <a:pt x="32338" y="13190"/>
                    <a:pt x="32377" y="13190"/>
                  </a:cubicBezTo>
                  <a:cubicBezTo>
                    <a:pt x="32601" y="13190"/>
                    <a:pt x="32747" y="12877"/>
                    <a:pt x="32948" y="12877"/>
                  </a:cubicBezTo>
                  <a:cubicBezTo>
                    <a:pt x="33001" y="12877"/>
                    <a:pt x="33058" y="12899"/>
                    <a:pt x="33120" y="12953"/>
                  </a:cubicBezTo>
                  <a:cubicBezTo>
                    <a:pt x="33417" y="13204"/>
                    <a:pt x="33759" y="13409"/>
                    <a:pt x="33965" y="13752"/>
                  </a:cubicBezTo>
                  <a:cubicBezTo>
                    <a:pt x="34170" y="14071"/>
                    <a:pt x="33851" y="14482"/>
                    <a:pt x="34170" y="14779"/>
                  </a:cubicBezTo>
                  <a:cubicBezTo>
                    <a:pt x="34307" y="14824"/>
                    <a:pt x="34490" y="14802"/>
                    <a:pt x="34581" y="14984"/>
                  </a:cubicBezTo>
                  <a:cubicBezTo>
                    <a:pt x="34522" y="14945"/>
                    <a:pt x="34463" y="14888"/>
                    <a:pt x="34374" y="14888"/>
                  </a:cubicBezTo>
                  <a:cubicBezTo>
                    <a:pt x="34360" y="14888"/>
                    <a:pt x="34345" y="14890"/>
                    <a:pt x="34330" y="14893"/>
                  </a:cubicBezTo>
                  <a:cubicBezTo>
                    <a:pt x="34056" y="15030"/>
                    <a:pt x="34033" y="15235"/>
                    <a:pt x="34193" y="15486"/>
                  </a:cubicBezTo>
                  <a:cubicBezTo>
                    <a:pt x="34261" y="15601"/>
                    <a:pt x="34353" y="15669"/>
                    <a:pt x="34444" y="15737"/>
                  </a:cubicBezTo>
                  <a:cubicBezTo>
                    <a:pt x="34512" y="15806"/>
                    <a:pt x="34581" y="15852"/>
                    <a:pt x="34627" y="15897"/>
                  </a:cubicBezTo>
                  <a:cubicBezTo>
                    <a:pt x="34878" y="16057"/>
                    <a:pt x="34695" y="16399"/>
                    <a:pt x="34855" y="16605"/>
                  </a:cubicBezTo>
                  <a:cubicBezTo>
                    <a:pt x="34775" y="16864"/>
                    <a:pt x="34800" y="17001"/>
                    <a:pt x="34975" y="17001"/>
                  </a:cubicBezTo>
                  <a:cubicBezTo>
                    <a:pt x="35000" y="17001"/>
                    <a:pt x="35029" y="16999"/>
                    <a:pt x="35060" y="16993"/>
                  </a:cubicBezTo>
                  <a:lnTo>
                    <a:pt x="35060" y="16993"/>
                  </a:lnTo>
                  <a:cubicBezTo>
                    <a:pt x="35037" y="17495"/>
                    <a:pt x="35083" y="17974"/>
                    <a:pt x="35152" y="18476"/>
                  </a:cubicBezTo>
                  <a:cubicBezTo>
                    <a:pt x="35135" y="18472"/>
                    <a:pt x="35118" y="18470"/>
                    <a:pt x="35101" y="18470"/>
                  </a:cubicBezTo>
                  <a:cubicBezTo>
                    <a:pt x="35027" y="18470"/>
                    <a:pt x="34952" y="18508"/>
                    <a:pt x="34878" y="18545"/>
                  </a:cubicBezTo>
                  <a:cubicBezTo>
                    <a:pt x="34832" y="18613"/>
                    <a:pt x="34809" y="18659"/>
                    <a:pt x="34809" y="18750"/>
                  </a:cubicBezTo>
                  <a:cubicBezTo>
                    <a:pt x="34832" y="18796"/>
                    <a:pt x="34855" y="18842"/>
                    <a:pt x="34855" y="18910"/>
                  </a:cubicBezTo>
                  <a:cubicBezTo>
                    <a:pt x="34764" y="18865"/>
                    <a:pt x="34718" y="18773"/>
                    <a:pt x="34649" y="18728"/>
                  </a:cubicBezTo>
                  <a:cubicBezTo>
                    <a:pt x="34587" y="18715"/>
                    <a:pt x="34530" y="18709"/>
                    <a:pt x="34480" y="18709"/>
                  </a:cubicBezTo>
                  <a:cubicBezTo>
                    <a:pt x="34259" y="18709"/>
                    <a:pt x="34177" y="18836"/>
                    <a:pt x="34307" y="19116"/>
                  </a:cubicBezTo>
                  <a:cubicBezTo>
                    <a:pt x="34284" y="19116"/>
                    <a:pt x="34261" y="19116"/>
                    <a:pt x="34239" y="19138"/>
                  </a:cubicBezTo>
                  <a:cubicBezTo>
                    <a:pt x="34124" y="19207"/>
                    <a:pt x="34033" y="19298"/>
                    <a:pt x="33965" y="19412"/>
                  </a:cubicBezTo>
                  <a:cubicBezTo>
                    <a:pt x="33919" y="19458"/>
                    <a:pt x="33896" y="19504"/>
                    <a:pt x="33896" y="19572"/>
                  </a:cubicBezTo>
                  <a:cubicBezTo>
                    <a:pt x="33805" y="19663"/>
                    <a:pt x="33714" y="19755"/>
                    <a:pt x="33622" y="19846"/>
                  </a:cubicBezTo>
                  <a:cubicBezTo>
                    <a:pt x="33599" y="19823"/>
                    <a:pt x="33599" y="19800"/>
                    <a:pt x="33577" y="19800"/>
                  </a:cubicBezTo>
                  <a:cubicBezTo>
                    <a:pt x="33440" y="19709"/>
                    <a:pt x="33280" y="19663"/>
                    <a:pt x="33143" y="19618"/>
                  </a:cubicBezTo>
                  <a:cubicBezTo>
                    <a:pt x="33074" y="19595"/>
                    <a:pt x="33006" y="19572"/>
                    <a:pt x="32915" y="19572"/>
                  </a:cubicBezTo>
                  <a:cubicBezTo>
                    <a:pt x="32892" y="19565"/>
                    <a:pt x="32869" y="19562"/>
                    <a:pt x="32846" y="19562"/>
                  </a:cubicBezTo>
                  <a:cubicBezTo>
                    <a:pt x="32801" y="19562"/>
                    <a:pt x="32755" y="19572"/>
                    <a:pt x="32709" y="19572"/>
                  </a:cubicBezTo>
                  <a:cubicBezTo>
                    <a:pt x="32641" y="19595"/>
                    <a:pt x="32572" y="19641"/>
                    <a:pt x="32504" y="19686"/>
                  </a:cubicBezTo>
                  <a:cubicBezTo>
                    <a:pt x="32458" y="19709"/>
                    <a:pt x="32390" y="19755"/>
                    <a:pt x="32344" y="19800"/>
                  </a:cubicBezTo>
                  <a:cubicBezTo>
                    <a:pt x="32207" y="19914"/>
                    <a:pt x="32070" y="20029"/>
                    <a:pt x="32002" y="20188"/>
                  </a:cubicBezTo>
                  <a:cubicBezTo>
                    <a:pt x="31979" y="20211"/>
                    <a:pt x="31979" y="20211"/>
                    <a:pt x="31979" y="20234"/>
                  </a:cubicBezTo>
                  <a:lnTo>
                    <a:pt x="31819" y="20234"/>
                  </a:lnTo>
                  <a:cubicBezTo>
                    <a:pt x="31819" y="20188"/>
                    <a:pt x="31819" y="20166"/>
                    <a:pt x="31819" y="20143"/>
                  </a:cubicBezTo>
                  <a:cubicBezTo>
                    <a:pt x="31796" y="20074"/>
                    <a:pt x="31751" y="20029"/>
                    <a:pt x="31705" y="19983"/>
                  </a:cubicBezTo>
                  <a:cubicBezTo>
                    <a:pt x="31589" y="19912"/>
                    <a:pt x="31473" y="19882"/>
                    <a:pt x="31359" y="19882"/>
                  </a:cubicBezTo>
                  <a:cubicBezTo>
                    <a:pt x="31180" y="19882"/>
                    <a:pt x="31005" y="19954"/>
                    <a:pt x="30838" y="20051"/>
                  </a:cubicBezTo>
                  <a:cubicBezTo>
                    <a:pt x="30746" y="20097"/>
                    <a:pt x="30655" y="20166"/>
                    <a:pt x="30541" y="20188"/>
                  </a:cubicBezTo>
                  <a:cubicBezTo>
                    <a:pt x="30450" y="20211"/>
                    <a:pt x="30335" y="20211"/>
                    <a:pt x="30221" y="20211"/>
                  </a:cubicBezTo>
                  <a:cubicBezTo>
                    <a:pt x="29993" y="20211"/>
                    <a:pt x="29788" y="20188"/>
                    <a:pt x="29559" y="20166"/>
                  </a:cubicBezTo>
                  <a:cubicBezTo>
                    <a:pt x="29331" y="20166"/>
                    <a:pt x="29103" y="20166"/>
                    <a:pt x="28897" y="20211"/>
                  </a:cubicBezTo>
                  <a:cubicBezTo>
                    <a:pt x="28920" y="20006"/>
                    <a:pt x="28897" y="19800"/>
                    <a:pt x="28920" y="19618"/>
                  </a:cubicBezTo>
                  <a:cubicBezTo>
                    <a:pt x="28897" y="19526"/>
                    <a:pt x="28852" y="19458"/>
                    <a:pt x="28783" y="19412"/>
                  </a:cubicBezTo>
                  <a:cubicBezTo>
                    <a:pt x="28395" y="19344"/>
                    <a:pt x="28281" y="19116"/>
                    <a:pt x="28235" y="18750"/>
                  </a:cubicBezTo>
                  <a:cubicBezTo>
                    <a:pt x="28190" y="18271"/>
                    <a:pt x="27984" y="17883"/>
                    <a:pt x="27459" y="17860"/>
                  </a:cubicBezTo>
                  <a:cubicBezTo>
                    <a:pt x="27437" y="17837"/>
                    <a:pt x="27437" y="17815"/>
                    <a:pt x="27437" y="17792"/>
                  </a:cubicBezTo>
                  <a:cubicBezTo>
                    <a:pt x="27277" y="17609"/>
                    <a:pt x="27208" y="17381"/>
                    <a:pt x="27277" y="17153"/>
                  </a:cubicBezTo>
                  <a:cubicBezTo>
                    <a:pt x="27322" y="16993"/>
                    <a:pt x="27368" y="16833"/>
                    <a:pt x="27391" y="16673"/>
                  </a:cubicBezTo>
                  <a:cubicBezTo>
                    <a:pt x="27437" y="16240"/>
                    <a:pt x="27437" y="15806"/>
                    <a:pt x="27528" y="15372"/>
                  </a:cubicBezTo>
                  <a:cubicBezTo>
                    <a:pt x="27528" y="15349"/>
                    <a:pt x="27528" y="15349"/>
                    <a:pt x="27528" y="15327"/>
                  </a:cubicBezTo>
                  <a:cubicBezTo>
                    <a:pt x="27733" y="15327"/>
                    <a:pt x="27870" y="15167"/>
                    <a:pt x="28030" y="15076"/>
                  </a:cubicBezTo>
                  <a:cubicBezTo>
                    <a:pt x="28395" y="14939"/>
                    <a:pt x="28555" y="14619"/>
                    <a:pt x="28646" y="14277"/>
                  </a:cubicBezTo>
                  <a:cubicBezTo>
                    <a:pt x="28715" y="14140"/>
                    <a:pt x="28829" y="14071"/>
                    <a:pt x="28966" y="14026"/>
                  </a:cubicBezTo>
                  <a:cubicBezTo>
                    <a:pt x="29080" y="13980"/>
                    <a:pt x="29194" y="13934"/>
                    <a:pt x="29263" y="13843"/>
                  </a:cubicBezTo>
                  <a:cubicBezTo>
                    <a:pt x="29338" y="13506"/>
                    <a:pt x="29366" y="13122"/>
                    <a:pt x="29728" y="13122"/>
                  </a:cubicBezTo>
                  <a:cubicBezTo>
                    <a:pt x="29807" y="13122"/>
                    <a:pt x="29902" y="13140"/>
                    <a:pt x="30016" y="13181"/>
                  </a:cubicBezTo>
                  <a:lnTo>
                    <a:pt x="30130" y="13181"/>
                  </a:lnTo>
                  <a:cubicBezTo>
                    <a:pt x="30221" y="13158"/>
                    <a:pt x="30290" y="13113"/>
                    <a:pt x="30358" y="13090"/>
                  </a:cubicBezTo>
                  <a:cubicBezTo>
                    <a:pt x="30541" y="12976"/>
                    <a:pt x="30723" y="12907"/>
                    <a:pt x="30838" y="12747"/>
                  </a:cubicBezTo>
                  <a:close/>
                  <a:moveTo>
                    <a:pt x="33029" y="20462"/>
                  </a:moveTo>
                  <a:lnTo>
                    <a:pt x="33029" y="20462"/>
                  </a:lnTo>
                  <a:cubicBezTo>
                    <a:pt x="33006" y="20485"/>
                    <a:pt x="33006" y="20531"/>
                    <a:pt x="33006" y="20554"/>
                  </a:cubicBezTo>
                  <a:cubicBezTo>
                    <a:pt x="32983" y="20554"/>
                    <a:pt x="32983" y="20554"/>
                    <a:pt x="32983" y="20531"/>
                  </a:cubicBezTo>
                  <a:cubicBezTo>
                    <a:pt x="33006" y="20508"/>
                    <a:pt x="33006" y="20485"/>
                    <a:pt x="33029" y="20462"/>
                  </a:cubicBezTo>
                  <a:close/>
                  <a:moveTo>
                    <a:pt x="26638" y="20736"/>
                  </a:moveTo>
                  <a:cubicBezTo>
                    <a:pt x="26638" y="20759"/>
                    <a:pt x="26638" y="20759"/>
                    <a:pt x="26661" y="20782"/>
                  </a:cubicBezTo>
                  <a:lnTo>
                    <a:pt x="26638" y="20782"/>
                  </a:lnTo>
                  <a:cubicBezTo>
                    <a:pt x="26638" y="20759"/>
                    <a:pt x="26638" y="20759"/>
                    <a:pt x="26615" y="20759"/>
                  </a:cubicBezTo>
                  <a:cubicBezTo>
                    <a:pt x="26615" y="20736"/>
                    <a:pt x="26615" y="20736"/>
                    <a:pt x="26638" y="20736"/>
                  </a:cubicBezTo>
                  <a:close/>
                  <a:moveTo>
                    <a:pt x="35745" y="20896"/>
                  </a:moveTo>
                  <a:cubicBezTo>
                    <a:pt x="35745" y="20919"/>
                    <a:pt x="35745" y="20919"/>
                    <a:pt x="35768" y="20942"/>
                  </a:cubicBezTo>
                  <a:cubicBezTo>
                    <a:pt x="35745" y="20964"/>
                    <a:pt x="35745" y="20987"/>
                    <a:pt x="35722" y="20987"/>
                  </a:cubicBezTo>
                  <a:cubicBezTo>
                    <a:pt x="35722" y="20964"/>
                    <a:pt x="35745" y="20942"/>
                    <a:pt x="35745" y="20896"/>
                  </a:cubicBezTo>
                  <a:close/>
                  <a:moveTo>
                    <a:pt x="7850" y="26083"/>
                  </a:moveTo>
                  <a:cubicBezTo>
                    <a:pt x="7858" y="26083"/>
                    <a:pt x="7864" y="26089"/>
                    <a:pt x="7875" y="26100"/>
                  </a:cubicBezTo>
                  <a:cubicBezTo>
                    <a:pt x="7868" y="26093"/>
                    <a:pt x="7860" y="26090"/>
                    <a:pt x="7852" y="26090"/>
                  </a:cubicBezTo>
                  <a:cubicBezTo>
                    <a:pt x="7837" y="26090"/>
                    <a:pt x="7822" y="26100"/>
                    <a:pt x="7807" y="26100"/>
                  </a:cubicBezTo>
                  <a:cubicBezTo>
                    <a:pt x="7830" y="26089"/>
                    <a:pt x="7841" y="26083"/>
                    <a:pt x="7850" y="26083"/>
                  </a:cubicBezTo>
                  <a:close/>
                  <a:moveTo>
                    <a:pt x="7921" y="26146"/>
                  </a:moveTo>
                  <a:cubicBezTo>
                    <a:pt x="7921" y="26169"/>
                    <a:pt x="7944" y="26169"/>
                    <a:pt x="7944" y="26169"/>
                  </a:cubicBezTo>
                  <a:lnTo>
                    <a:pt x="7921" y="26169"/>
                  </a:lnTo>
                  <a:cubicBezTo>
                    <a:pt x="7921" y="26146"/>
                    <a:pt x="7921" y="26146"/>
                    <a:pt x="7921" y="26146"/>
                  </a:cubicBezTo>
                  <a:close/>
                  <a:moveTo>
                    <a:pt x="7989" y="26214"/>
                  </a:moveTo>
                  <a:cubicBezTo>
                    <a:pt x="8012" y="26237"/>
                    <a:pt x="8035" y="26237"/>
                    <a:pt x="8035" y="26260"/>
                  </a:cubicBezTo>
                  <a:cubicBezTo>
                    <a:pt x="8012" y="26237"/>
                    <a:pt x="8012" y="26237"/>
                    <a:pt x="7989" y="26214"/>
                  </a:cubicBezTo>
                  <a:close/>
                  <a:moveTo>
                    <a:pt x="11505" y="27515"/>
                  </a:moveTo>
                  <a:lnTo>
                    <a:pt x="11505" y="27515"/>
                  </a:lnTo>
                  <a:cubicBezTo>
                    <a:pt x="11527" y="27538"/>
                    <a:pt x="11550" y="27561"/>
                    <a:pt x="11596" y="27584"/>
                  </a:cubicBezTo>
                  <a:lnTo>
                    <a:pt x="11527" y="27584"/>
                  </a:lnTo>
                  <a:cubicBezTo>
                    <a:pt x="11527" y="27561"/>
                    <a:pt x="11505" y="27538"/>
                    <a:pt x="11505" y="27515"/>
                  </a:cubicBezTo>
                  <a:close/>
                  <a:moveTo>
                    <a:pt x="14198" y="27858"/>
                  </a:moveTo>
                  <a:lnTo>
                    <a:pt x="14198" y="27858"/>
                  </a:lnTo>
                  <a:cubicBezTo>
                    <a:pt x="14198" y="27858"/>
                    <a:pt x="14221" y="27881"/>
                    <a:pt x="14221" y="27903"/>
                  </a:cubicBezTo>
                  <a:cubicBezTo>
                    <a:pt x="14198" y="27903"/>
                    <a:pt x="14198" y="27881"/>
                    <a:pt x="14198" y="27858"/>
                  </a:cubicBezTo>
                  <a:close/>
                  <a:moveTo>
                    <a:pt x="34627" y="28200"/>
                  </a:moveTo>
                  <a:cubicBezTo>
                    <a:pt x="34672" y="28246"/>
                    <a:pt x="34718" y="28291"/>
                    <a:pt x="34764" y="28314"/>
                  </a:cubicBezTo>
                  <a:cubicBezTo>
                    <a:pt x="34718" y="28314"/>
                    <a:pt x="34672" y="28291"/>
                    <a:pt x="34627" y="28269"/>
                  </a:cubicBezTo>
                  <a:cubicBezTo>
                    <a:pt x="34627" y="28246"/>
                    <a:pt x="34627" y="28223"/>
                    <a:pt x="34627" y="28200"/>
                  </a:cubicBezTo>
                  <a:close/>
                  <a:moveTo>
                    <a:pt x="9967" y="29750"/>
                  </a:moveTo>
                  <a:lnTo>
                    <a:pt x="9967" y="29750"/>
                  </a:lnTo>
                  <a:cubicBezTo>
                    <a:pt x="9977" y="29752"/>
                    <a:pt x="9988" y="29752"/>
                    <a:pt x="9998" y="29752"/>
                  </a:cubicBezTo>
                  <a:cubicBezTo>
                    <a:pt x="9998" y="29759"/>
                    <a:pt x="9996" y="29762"/>
                    <a:pt x="9992" y="29762"/>
                  </a:cubicBezTo>
                  <a:cubicBezTo>
                    <a:pt x="9987" y="29762"/>
                    <a:pt x="9979" y="29757"/>
                    <a:pt x="9967" y="29750"/>
                  </a:cubicBezTo>
                  <a:close/>
                  <a:moveTo>
                    <a:pt x="33493" y="30160"/>
                  </a:moveTo>
                  <a:cubicBezTo>
                    <a:pt x="33511" y="30160"/>
                    <a:pt x="33533" y="30183"/>
                    <a:pt x="33508" y="30232"/>
                  </a:cubicBezTo>
                  <a:cubicBezTo>
                    <a:pt x="33485" y="30232"/>
                    <a:pt x="33508" y="30209"/>
                    <a:pt x="33485" y="30209"/>
                  </a:cubicBezTo>
                  <a:cubicBezTo>
                    <a:pt x="33464" y="30177"/>
                    <a:pt x="33477" y="30160"/>
                    <a:pt x="33493" y="30160"/>
                  </a:cubicBezTo>
                  <a:close/>
                  <a:moveTo>
                    <a:pt x="19836" y="35344"/>
                  </a:moveTo>
                  <a:cubicBezTo>
                    <a:pt x="19859" y="35367"/>
                    <a:pt x="19859" y="35390"/>
                    <a:pt x="19881" y="35413"/>
                  </a:cubicBezTo>
                  <a:cubicBezTo>
                    <a:pt x="20087" y="36006"/>
                    <a:pt x="20201" y="36645"/>
                    <a:pt x="20794" y="37033"/>
                  </a:cubicBezTo>
                  <a:cubicBezTo>
                    <a:pt x="20817" y="37079"/>
                    <a:pt x="20840" y="37102"/>
                    <a:pt x="20863" y="37148"/>
                  </a:cubicBezTo>
                  <a:cubicBezTo>
                    <a:pt x="20817" y="37125"/>
                    <a:pt x="20772" y="37102"/>
                    <a:pt x="20726" y="37079"/>
                  </a:cubicBezTo>
                  <a:cubicBezTo>
                    <a:pt x="20543" y="37695"/>
                    <a:pt x="20201" y="38220"/>
                    <a:pt x="19676" y="38631"/>
                  </a:cubicBezTo>
                  <a:cubicBezTo>
                    <a:pt x="19394" y="38837"/>
                    <a:pt x="19097" y="38940"/>
                    <a:pt x="18789" y="38940"/>
                  </a:cubicBezTo>
                  <a:cubicBezTo>
                    <a:pt x="18449" y="38940"/>
                    <a:pt x="18095" y="38814"/>
                    <a:pt x="17736" y="38563"/>
                  </a:cubicBezTo>
                  <a:cubicBezTo>
                    <a:pt x="17097" y="38129"/>
                    <a:pt x="16846" y="37330"/>
                    <a:pt x="17097" y="36531"/>
                  </a:cubicBezTo>
                  <a:cubicBezTo>
                    <a:pt x="17302" y="35869"/>
                    <a:pt x="17736" y="35458"/>
                    <a:pt x="18489" y="35436"/>
                  </a:cubicBezTo>
                  <a:cubicBezTo>
                    <a:pt x="18517" y="35434"/>
                    <a:pt x="18544" y="35434"/>
                    <a:pt x="18571" y="35434"/>
                  </a:cubicBezTo>
                  <a:cubicBezTo>
                    <a:pt x="18872" y="35434"/>
                    <a:pt x="19164" y="35510"/>
                    <a:pt x="19460" y="35510"/>
                  </a:cubicBezTo>
                  <a:cubicBezTo>
                    <a:pt x="19584" y="35510"/>
                    <a:pt x="19709" y="35497"/>
                    <a:pt x="19836" y="35458"/>
                  </a:cubicBezTo>
                  <a:cubicBezTo>
                    <a:pt x="19836" y="35413"/>
                    <a:pt x="19836" y="35390"/>
                    <a:pt x="19836" y="35344"/>
                  </a:cubicBezTo>
                  <a:close/>
                  <a:moveTo>
                    <a:pt x="34307" y="35687"/>
                  </a:moveTo>
                  <a:cubicBezTo>
                    <a:pt x="34946" y="35869"/>
                    <a:pt x="35677" y="35824"/>
                    <a:pt x="36110" y="36440"/>
                  </a:cubicBezTo>
                  <a:cubicBezTo>
                    <a:pt x="36224" y="36600"/>
                    <a:pt x="36293" y="36782"/>
                    <a:pt x="36338" y="36965"/>
                  </a:cubicBezTo>
                  <a:cubicBezTo>
                    <a:pt x="36361" y="37033"/>
                    <a:pt x="36384" y="37125"/>
                    <a:pt x="36407" y="37193"/>
                  </a:cubicBezTo>
                  <a:cubicBezTo>
                    <a:pt x="36498" y="37536"/>
                    <a:pt x="36498" y="37878"/>
                    <a:pt x="36270" y="38152"/>
                  </a:cubicBezTo>
                  <a:cubicBezTo>
                    <a:pt x="36224" y="38220"/>
                    <a:pt x="36179" y="38289"/>
                    <a:pt x="36133" y="38357"/>
                  </a:cubicBezTo>
                  <a:cubicBezTo>
                    <a:pt x="35859" y="38859"/>
                    <a:pt x="35380" y="39133"/>
                    <a:pt x="34900" y="39407"/>
                  </a:cubicBezTo>
                  <a:cubicBezTo>
                    <a:pt x="34786" y="39499"/>
                    <a:pt x="34627" y="39544"/>
                    <a:pt x="34467" y="39613"/>
                  </a:cubicBezTo>
                  <a:cubicBezTo>
                    <a:pt x="34223" y="39613"/>
                    <a:pt x="33962" y="39541"/>
                    <a:pt x="33698" y="39541"/>
                  </a:cubicBezTo>
                  <a:cubicBezTo>
                    <a:pt x="33665" y="39541"/>
                    <a:pt x="33632" y="39542"/>
                    <a:pt x="33599" y="39544"/>
                  </a:cubicBezTo>
                  <a:cubicBezTo>
                    <a:pt x="33462" y="39316"/>
                    <a:pt x="33348" y="39065"/>
                    <a:pt x="33052" y="38974"/>
                  </a:cubicBezTo>
                  <a:cubicBezTo>
                    <a:pt x="33029" y="38654"/>
                    <a:pt x="33052" y="38312"/>
                    <a:pt x="32960" y="37992"/>
                  </a:cubicBezTo>
                  <a:cubicBezTo>
                    <a:pt x="32778" y="37285"/>
                    <a:pt x="32869" y="36691"/>
                    <a:pt x="33348" y="36235"/>
                  </a:cubicBezTo>
                  <a:cubicBezTo>
                    <a:pt x="33440" y="36189"/>
                    <a:pt x="33554" y="36166"/>
                    <a:pt x="33645" y="36120"/>
                  </a:cubicBezTo>
                  <a:cubicBezTo>
                    <a:pt x="33759" y="36098"/>
                    <a:pt x="33873" y="36052"/>
                    <a:pt x="33965" y="35961"/>
                  </a:cubicBezTo>
                  <a:cubicBezTo>
                    <a:pt x="34079" y="35869"/>
                    <a:pt x="34170" y="35778"/>
                    <a:pt x="34284" y="35687"/>
                  </a:cubicBezTo>
                  <a:close/>
                  <a:moveTo>
                    <a:pt x="17120" y="39887"/>
                  </a:moveTo>
                  <a:cubicBezTo>
                    <a:pt x="17120" y="39909"/>
                    <a:pt x="17097" y="39932"/>
                    <a:pt x="17097" y="39955"/>
                  </a:cubicBezTo>
                  <a:cubicBezTo>
                    <a:pt x="17097" y="39955"/>
                    <a:pt x="17074" y="39932"/>
                    <a:pt x="17074" y="39932"/>
                  </a:cubicBezTo>
                  <a:cubicBezTo>
                    <a:pt x="17074" y="39909"/>
                    <a:pt x="17097" y="39909"/>
                    <a:pt x="17120" y="39887"/>
                  </a:cubicBezTo>
                  <a:close/>
                  <a:moveTo>
                    <a:pt x="29012" y="35732"/>
                  </a:moveTo>
                  <a:cubicBezTo>
                    <a:pt x="29034" y="35755"/>
                    <a:pt x="29057" y="35801"/>
                    <a:pt x="29080" y="35824"/>
                  </a:cubicBezTo>
                  <a:cubicBezTo>
                    <a:pt x="29742" y="35915"/>
                    <a:pt x="30495" y="35755"/>
                    <a:pt x="30860" y="36508"/>
                  </a:cubicBezTo>
                  <a:cubicBezTo>
                    <a:pt x="30929" y="36577"/>
                    <a:pt x="30975" y="36645"/>
                    <a:pt x="31020" y="36714"/>
                  </a:cubicBezTo>
                  <a:cubicBezTo>
                    <a:pt x="31089" y="36760"/>
                    <a:pt x="31134" y="36828"/>
                    <a:pt x="31180" y="36896"/>
                  </a:cubicBezTo>
                  <a:cubicBezTo>
                    <a:pt x="31614" y="37353"/>
                    <a:pt x="31522" y="37924"/>
                    <a:pt x="31545" y="38471"/>
                  </a:cubicBezTo>
                  <a:cubicBezTo>
                    <a:pt x="31568" y="38608"/>
                    <a:pt x="31545" y="38768"/>
                    <a:pt x="31545" y="38905"/>
                  </a:cubicBezTo>
                  <a:cubicBezTo>
                    <a:pt x="31545" y="38951"/>
                    <a:pt x="31545" y="38974"/>
                    <a:pt x="31568" y="39019"/>
                  </a:cubicBezTo>
                  <a:cubicBezTo>
                    <a:pt x="31568" y="39019"/>
                    <a:pt x="31568" y="39042"/>
                    <a:pt x="31568" y="39042"/>
                  </a:cubicBezTo>
                  <a:cubicBezTo>
                    <a:pt x="31545" y="39039"/>
                    <a:pt x="31523" y="39038"/>
                    <a:pt x="31502" y="39038"/>
                  </a:cubicBezTo>
                  <a:cubicBezTo>
                    <a:pt x="31153" y="39038"/>
                    <a:pt x="30933" y="39368"/>
                    <a:pt x="30632" y="39476"/>
                  </a:cubicBezTo>
                  <a:cubicBezTo>
                    <a:pt x="30472" y="39613"/>
                    <a:pt x="30313" y="39750"/>
                    <a:pt x="30290" y="39978"/>
                  </a:cubicBezTo>
                  <a:cubicBezTo>
                    <a:pt x="30267" y="39932"/>
                    <a:pt x="30244" y="39887"/>
                    <a:pt x="30221" y="39841"/>
                  </a:cubicBezTo>
                  <a:cubicBezTo>
                    <a:pt x="30116" y="39864"/>
                    <a:pt x="30011" y="39872"/>
                    <a:pt x="29906" y="39872"/>
                  </a:cubicBezTo>
                  <a:cubicBezTo>
                    <a:pt x="29637" y="39872"/>
                    <a:pt x="29369" y="39818"/>
                    <a:pt x="29105" y="39818"/>
                  </a:cubicBezTo>
                  <a:cubicBezTo>
                    <a:pt x="28958" y="39818"/>
                    <a:pt x="28813" y="39834"/>
                    <a:pt x="28669" y="39887"/>
                  </a:cubicBezTo>
                  <a:cubicBezTo>
                    <a:pt x="28646" y="39864"/>
                    <a:pt x="28624" y="39818"/>
                    <a:pt x="28578" y="39795"/>
                  </a:cubicBezTo>
                  <a:cubicBezTo>
                    <a:pt x="27756" y="38723"/>
                    <a:pt x="27939" y="37536"/>
                    <a:pt x="28190" y="36326"/>
                  </a:cubicBezTo>
                  <a:cubicBezTo>
                    <a:pt x="28190" y="36326"/>
                    <a:pt x="28190" y="36303"/>
                    <a:pt x="28190" y="36280"/>
                  </a:cubicBezTo>
                  <a:cubicBezTo>
                    <a:pt x="28213" y="36280"/>
                    <a:pt x="28213" y="36280"/>
                    <a:pt x="28235" y="36257"/>
                  </a:cubicBezTo>
                  <a:cubicBezTo>
                    <a:pt x="28418" y="35983"/>
                    <a:pt x="28806" y="35983"/>
                    <a:pt x="29012" y="35732"/>
                  </a:cubicBezTo>
                  <a:close/>
                  <a:moveTo>
                    <a:pt x="11487" y="36514"/>
                  </a:moveTo>
                  <a:cubicBezTo>
                    <a:pt x="11800" y="36514"/>
                    <a:pt x="12118" y="36557"/>
                    <a:pt x="12440" y="36600"/>
                  </a:cubicBezTo>
                  <a:cubicBezTo>
                    <a:pt x="12806" y="36691"/>
                    <a:pt x="12988" y="36988"/>
                    <a:pt x="13171" y="37285"/>
                  </a:cubicBezTo>
                  <a:cubicBezTo>
                    <a:pt x="13262" y="37421"/>
                    <a:pt x="13331" y="37558"/>
                    <a:pt x="13376" y="37695"/>
                  </a:cubicBezTo>
                  <a:cubicBezTo>
                    <a:pt x="13490" y="38015"/>
                    <a:pt x="13399" y="38334"/>
                    <a:pt x="13308" y="38631"/>
                  </a:cubicBezTo>
                  <a:cubicBezTo>
                    <a:pt x="13216" y="38974"/>
                    <a:pt x="12943" y="39293"/>
                    <a:pt x="13102" y="39658"/>
                  </a:cubicBezTo>
                  <a:lnTo>
                    <a:pt x="13079" y="39658"/>
                  </a:lnTo>
                  <a:cubicBezTo>
                    <a:pt x="12520" y="39836"/>
                    <a:pt x="11960" y="40050"/>
                    <a:pt x="11412" y="40050"/>
                  </a:cubicBezTo>
                  <a:cubicBezTo>
                    <a:pt x="10977" y="40050"/>
                    <a:pt x="10549" y="39915"/>
                    <a:pt x="10135" y="39521"/>
                  </a:cubicBezTo>
                  <a:cubicBezTo>
                    <a:pt x="10089" y="39544"/>
                    <a:pt x="10067" y="39544"/>
                    <a:pt x="10044" y="39567"/>
                  </a:cubicBezTo>
                  <a:cubicBezTo>
                    <a:pt x="10044" y="39567"/>
                    <a:pt x="10044" y="39567"/>
                    <a:pt x="10044" y="39544"/>
                  </a:cubicBezTo>
                  <a:cubicBezTo>
                    <a:pt x="10089" y="39499"/>
                    <a:pt x="10112" y="39407"/>
                    <a:pt x="10112" y="39339"/>
                  </a:cubicBezTo>
                  <a:cubicBezTo>
                    <a:pt x="10089" y="39225"/>
                    <a:pt x="10044" y="39111"/>
                    <a:pt x="10021" y="38996"/>
                  </a:cubicBezTo>
                  <a:cubicBezTo>
                    <a:pt x="9930" y="38449"/>
                    <a:pt x="9679" y="37901"/>
                    <a:pt x="9930" y="37330"/>
                  </a:cubicBezTo>
                  <a:cubicBezTo>
                    <a:pt x="9998" y="37193"/>
                    <a:pt x="10067" y="37056"/>
                    <a:pt x="10181" y="36942"/>
                  </a:cubicBezTo>
                  <a:cubicBezTo>
                    <a:pt x="10203" y="36919"/>
                    <a:pt x="10226" y="36896"/>
                    <a:pt x="10272" y="36874"/>
                  </a:cubicBezTo>
                  <a:cubicBezTo>
                    <a:pt x="10318" y="36828"/>
                    <a:pt x="10386" y="36782"/>
                    <a:pt x="10455" y="36737"/>
                  </a:cubicBezTo>
                  <a:cubicBezTo>
                    <a:pt x="10792" y="36568"/>
                    <a:pt x="11137" y="36514"/>
                    <a:pt x="11487" y="36514"/>
                  </a:cubicBezTo>
                  <a:close/>
                  <a:moveTo>
                    <a:pt x="23556" y="36372"/>
                  </a:moveTo>
                  <a:cubicBezTo>
                    <a:pt x="23579" y="36372"/>
                    <a:pt x="23602" y="36394"/>
                    <a:pt x="23625" y="36417"/>
                  </a:cubicBezTo>
                  <a:cubicBezTo>
                    <a:pt x="23967" y="36577"/>
                    <a:pt x="24378" y="36463"/>
                    <a:pt x="24720" y="36645"/>
                  </a:cubicBezTo>
                  <a:cubicBezTo>
                    <a:pt x="26341" y="37536"/>
                    <a:pt x="26524" y="37878"/>
                    <a:pt x="26273" y="39362"/>
                  </a:cubicBezTo>
                  <a:cubicBezTo>
                    <a:pt x="26273" y="39521"/>
                    <a:pt x="26250" y="39658"/>
                    <a:pt x="26227" y="39818"/>
                  </a:cubicBezTo>
                  <a:cubicBezTo>
                    <a:pt x="26204" y="39887"/>
                    <a:pt x="26181" y="39955"/>
                    <a:pt x="26181" y="40024"/>
                  </a:cubicBezTo>
                  <a:cubicBezTo>
                    <a:pt x="26158" y="40115"/>
                    <a:pt x="26181" y="40206"/>
                    <a:pt x="26250" y="40275"/>
                  </a:cubicBezTo>
                  <a:cubicBezTo>
                    <a:pt x="26044" y="40343"/>
                    <a:pt x="25907" y="40503"/>
                    <a:pt x="25748" y="40640"/>
                  </a:cubicBezTo>
                  <a:cubicBezTo>
                    <a:pt x="25679" y="40685"/>
                    <a:pt x="25611" y="40731"/>
                    <a:pt x="25565" y="40777"/>
                  </a:cubicBezTo>
                  <a:cubicBezTo>
                    <a:pt x="25291" y="40982"/>
                    <a:pt x="25017" y="41005"/>
                    <a:pt x="24698" y="41028"/>
                  </a:cubicBezTo>
                  <a:cubicBezTo>
                    <a:pt x="24563" y="41065"/>
                    <a:pt x="24428" y="41078"/>
                    <a:pt x="24293" y="41078"/>
                  </a:cubicBezTo>
                  <a:cubicBezTo>
                    <a:pt x="23926" y="41078"/>
                    <a:pt x="23559" y="40976"/>
                    <a:pt x="23191" y="40959"/>
                  </a:cubicBezTo>
                  <a:cubicBezTo>
                    <a:pt x="23100" y="40959"/>
                    <a:pt x="23031" y="40959"/>
                    <a:pt x="22963" y="40982"/>
                  </a:cubicBezTo>
                  <a:cubicBezTo>
                    <a:pt x="22917" y="40937"/>
                    <a:pt x="22849" y="40914"/>
                    <a:pt x="22826" y="40845"/>
                  </a:cubicBezTo>
                  <a:cubicBezTo>
                    <a:pt x="22369" y="40320"/>
                    <a:pt x="22232" y="39681"/>
                    <a:pt x="22073" y="39042"/>
                  </a:cubicBezTo>
                  <a:cubicBezTo>
                    <a:pt x="22141" y="38426"/>
                    <a:pt x="21981" y="37764"/>
                    <a:pt x="22461" y="37262"/>
                  </a:cubicBezTo>
                  <a:cubicBezTo>
                    <a:pt x="22484" y="37193"/>
                    <a:pt x="22529" y="37148"/>
                    <a:pt x="22598" y="37125"/>
                  </a:cubicBezTo>
                  <a:cubicBezTo>
                    <a:pt x="22620" y="37102"/>
                    <a:pt x="22666" y="37079"/>
                    <a:pt x="22689" y="37079"/>
                  </a:cubicBezTo>
                  <a:cubicBezTo>
                    <a:pt x="22735" y="37033"/>
                    <a:pt x="22780" y="36988"/>
                    <a:pt x="22826" y="36942"/>
                  </a:cubicBezTo>
                  <a:cubicBezTo>
                    <a:pt x="22849" y="36896"/>
                    <a:pt x="22849" y="36874"/>
                    <a:pt x="22872" y="36851"/>
                  </a:cubicBezTo>
                  <a:cubicBezTo>
                    <a:pt x="22872" y="36805"/>
                    <a:pt x="22872" y="36782"/>
                    <a:pt x="22872" y="36737"/>
                  </a:cubicBezTo>
                  <a:cubicBezTo>
                    <a:pt x="22849" y="36714"/>
                    <a:pt x="22849" y="36714"/>
                    <a:pt x="22826" y="36691"/>
                  </a:cubicBezTo>
                  <a:lnTo>
                    <a:pt x="22826" y="36691"/>
                  </a:lnTo>
                  <a:cubicBezTo>
                    <a:pt x="22872" y="36714"/>
                    <a:pt x="22917" y="36737"/>
                    <a:pt x="22963" y="36737"/>
                  </a:cubicBezTo>
                  <a:cubicBezTo>
                    <a:pt x="23008" y="36737"/>
                    <a:pt x="23031" y="36737"/>
                    <a:pt x="23054" y="36714"/>
                  </a:cubicBezTo>
                  <a:cubicBezTo>
                    <a:pt x="23123" y="36691"/>
                    <a:pt x="23168" y="36668"/>
                    <a:pt x="23237" y="36623"/>
                  </a:cubicBezTo>
                  <a:cubicBezTo>
                    <a:pt x="23282" y="36600"/>
                    <a:pt x="23351" y="36577"/>
                    <a:pt x="23397" y="36554"/>
                  </a:cubicBezTo>
                  <a:cubicBezTo>
                    <a:pt x="23442" y="36508"/>
                    <a:pt x="23488" y="36463"/>
                    <a:pt x="23533" y="36417"/>
                  </a:cubicBezTo>
                  <a:cubicBezTo>
                    <a:pt x="23533" y="36394"/>
                    <a:pt x="23556" y="36372"/>
                    <a:pt x="23556" y="36372"/>
                  </a:cubicBezTo>
                  <a:close/>
                  <a:moveTo>
                    <a:pt x="28304" y="40685"/>
                  </a:moveTo>
                  <a:cubicBezTo>
                    <a:pt x="28372" y="40765"/>
                    <a:pt x="28469" y="40765"/>
                    <a:pt x="28566" y="40765"/>
                  </a:cubicBezTo>
                  <a:cubicBezTo>
                    <a:pt x="28663" y="40765"/>
                    <a:pt x="28760" y="40765"/>
                    <a:pt x="28829" y="40845"/>
                  </a:cubicBezTo>
                  <a:cubicBezTo>
                    <a:pt x="29194" y="41096"/>
                    <a:pt x="29537" y="41325"/>
                    <a:pt x="29628" y="41804"/>
                  </a:cubicBezTo>
                  <a:cubicBezTo>
                    <a:pt x="29651" y="41827"/>
                    <a:pt x="29651" y="41850"/>
                    <a:pt x="29673" y="41872"/>
                  </a:cubicBezTo>
                  <a:cubicBezTo>
                    <a:pt x="29605" y="41850"/>
                    <a:pt x="29559" y="41804"/>
                    <a:pt x="29514" y="41781"/>
                  </a:cubicBezTo>
                  <a:cubicBezTo>
                    <a:pt x="29445" y="41850"/>
                    <a:pt x="29422" y="41918"/>
                    <a:pt x="29400" y="42009"/>
                  </a:cubicBezTo>
                  <a:cubicBezTo>
                    <a:pt x="29217" y="43767"/>
                    <a:pt x="29057" y="43949"/>
                    <a:pt x="27665" y="44132"/>
                  </a:cubicBezTo>
                  <a:cubicBezTo>
                    <a:pt x="27506" y="44172"/>
                    <a:pt x="27339" y="44196"/>
                    <a:pt x="27173" y="44196"/>
                  </a:cubicBezTo>
                  <a:cubicBezTo>
                    <a:pt x="27054" y="44196"/>
                    <a:pt x="26935" y="44184"/>
                    <a:pt x="26820" y="44155"/>
                  </a:cubicBezTo>
                  <a:cubicBezTo>
                    <a:pt x="26706" y="44132"/>
                    <a:pt x="26569" y="44109"/>
                    <a:pt x="26455" y="44109"/>
                  </a:cubicBezTo>
                  <a:cubicBezTo>
                    <a:pt x="26364" y="44109"/>
                    <a:pt x="26295" y="44086"/>
                    <a:pt x="26204" y="44086"/>
                  </a:cubicBezTo>
                  <a:cubicBezTo>
                    <a:pt x="25611" y="44041"/>
                    <a:pt x="25428" y="43653"/>
                    <a:pt x="25405" y="43128"/>
                  </a:cubicBezTo>
                  <a:cubicBezTo>
                    <a:pt x="25382" y="42648"/>
                    <a:pt x="25565" y="42260"/>
                    <a:pt x="25702" y="41827"/>
                  </a:cubicBezTo>
                  <a:cubicBezTo>
                    <a:pt x="25748" y="41667"/>
                    <a:pt x="25793" y="41484"/>
                    <a:pt x="25953" y="41370"/>
                  </a:cubicBezTo>
                  <a:cubicBezTo>
                    <a:pt x="26021" y="41325"/>
                    <a:pt x="26067" y="41279"/>
                    <a:pt x="26136" y="41233"/>
                  </a:cubicBezTo>
                  <a:cubicBezTo>
                    <a:pt x="26387" y="41005"/>
                    <a:pt x="26820" y="41028"/>
                    <a:pt x="27003" y="40685"/>
                  </a:cubicBezTo>
                  <a:cubicBezTo>
                    <a:pt x="27201" y="40857"/>
                    <a:pt x="27414" y="40914"/>
                    <a:pt x="27634" y="40914"/>
                  </a:cubicBezTo>
                  <a:cubicBezTo>
                    <a:pt x="27794" y="40914"/>
                    <a:pt x="27958" y="40884"/>
                    <a:pt x="28121" y="40845"/>
                  </a:cubicBezTo>
                  <a:cubicBezTo>
                    <a:pt x="28167" y="40777"/>
                    <a:pt x="28235" y="40731"/>
                    <a:pt x="28304" y="40685"/>
                  </a:cubicBezTo>
                  <a:close/>
                  <a:moveTo>
                    <a:pt x="15978" y="40160"/>
                  </a:moveTo>
                  <a:cubicBezTo>
                    <a:pt x="16252" y="40252"/>
                    <a:pt x="16572" y="40229"/>
                    <a:pt x="16800" y="40457"/>
                  </a:cubicBezTo>
                  <a:cubicBezTo>
                    <a:pt x="16914" y="40480"/>
                    <a:pt x="17028" y="40503"/>
                    <a:pt x="17142" y="40503"/>
                  </a:cubicBezTo>
                  <a:cubicBezTo>
                    <a:pt x="17142" y="40526"/>
                    <a:pt x="17142" y="40526"/>
                    <a:pt x="17142" y="40526"/>
                  </a:cubicBezTo>
                  <a:lnTo>
                    <a:pt x="17165" y="40526"/>
                  </a:lnTo>
                  <a:cubicBezTo>
                    <a:pt x="17142" y="40549"/>
                    <a:pt x="17120" y="40594"/>
                    <a:pt x="17120" y="40663"/>
                  </a:cubicBezTo>
                  <a:cubicBezTo>
                    <a:pt x="17416" y="41644"/>
                    <a:pt x="17348" y="42580"/>
                    <a:pt x="16846" y="43470"/>
                  </a:cubicBezTo>
                  <a:cubicBezTo>
                    <a:pt x="16363" y="44056"/>
                    <a:pt x="16067" y="44303"/>
                    <a:pt x="15653" y="44303"/>
                  </a:cubicBezTo>
                  <a:cubicBezTo>
                    <a:pt x="15421" y="44303"/>
                    <a:pt x="15152" y="44226"/>
                    <a:pt x="14791" y="44086"/>
                  </a:cubicBezTo>
                  <a:cubicBezTo>
                    <a:pt x="14700" y="44018"/>
                    <a:pt x="14609" y="43927"/>
                    <a:pt x="14517" y="43858"/>
                  </a:cubicBezTo>
                  <a:cubicBezTo>
                    <a:pt x="14289" y="43630"/>
                    <a:pt x="14129" y="43356"/>
                    <a:pt x="13992" y="43082"/>
                  </a:cubicBezTo>
                  <a:cubicBezTo>
                    <a:pt x="13787" y="42489"/>
                    <a:pt x="13627" y="41872"/>
                    <a:pt x="13787" y="41233"/>
                  </a:cubicBezTo>
                  <a:cubicBezTo>
                    <a:pt x="13810" y="41165"/>
                    <a:pt x="13833" y="41096"/>
                    <a:pt x="13878" y="41028"/>
                  </a:cubicBezTo>
                  <a:cubicBezTo>
                    <a:pt x="14015" y="40640"/>
                    <a:pt x="14358" y="40549"/>
                    <a:pt x="14700" y="40434"/>
                  </a:cubicBezTo>
                  <a:cubicBezTo>
                    <a:pt x="14814" y="40389"/>
                    <a:pt x="14928" y="40320"/>
                    <a:pt x="14997" y="40206"/>
                  </a:cubicBezTo>
                  <a:cubicBezTo>
                    <a:pt x="15083" y="40370"/>
                    <a:pt x="15183" y="40423"/>
                    <a:pt x="15289" y="40423"/>
                  </a:cubicBezTo>
                  <a:cubicBezTo>
                    <a:pt x="15464" y="40423"/>
                    <a:pt x="15657" y="40280"/>
                    <a:pt x="15841" y="40252"/>
                  </a:cubicBezTo>
                  <a:cubicBezTo>
                    <a:pt x="15887" y="40229"/>
                    <a:pt x="15933" y="40206"/>
                    <a:pt x="15978" y="40160"/>
                  </a:cubicBezTo>
                  <a:close/>
                  <a:moveTo>
                    <a:pt x="33211" y="40640"/>
                  </a:moveTo>
                  <a:cubicBezTo>
                    <a:pt x="33440" y="40685"/>
                    <a:pt x="33645" y="40754"/>
                    <a:pt x="33828" y="40868"/>
                  </a:cubicBezTo>
                  <a:cubicBezTo>
                    <a:pt x="34284" y="41096"/>
                    <a:pt x="34604" y="41553"/>
                    <a:pt x="35083" y="41781"/>
                  </a:cubicBezTo>
                  <a:cubicBezTo>
                    <a:pt x="35037" y="41804"/>
                    <a:pt x="34969" y="41850"/>
                    <a:pt x="34900" y="41918"/>
                  </a:cubicBezTo>
                  <a:cubicBezTo>
                    <a:pt x="34741" y="42329"/>
                    <a:pt x="34946" y="42740"/>
                    <a:pt x="34946" y="43151"/>
                  </a:cubicBezTo>
                  <a:cubicBezTo>
                    <a:pt x="34969" y="43721"/>
                    <a:pt x="34809" y="44201"/>
                    <a:pt x="34147" y="44246"/>
                  </a:cubicBezTo>
                  <a:cubicBezTo>
                    <a:pt x="33766" y="44281"/>
                    <a:pt x="33381" y="44319"/>
                    <a:pt x="33001" y="44319"/>
                  </a:cubicBezTo>
                  <a:cubicBezTo>
                    <a:pt x="32379" y="44319"/>
                    <a:pt x="31769" y="44218"/>
                    <a:pt x="31203" y="43835"/>
                  </a:cubicBezTo>
                  <a:cubicBezTo>
                    <a:pt x="31157" y="43813"/>
                    <a:pt x="31134" y="43790"/>
                    <a:pt x="31089" y="43790"/>
                  </a:cubicBezTo>
                  <a:cubicBezTo>
                    <a:pt x="31408" y="42900"/>
                    <a:pt x="31317" y="41895"/>
                    <a:pt x="31682" y="41005"/>
                  </a:cubicBezTo>
                  <a:cubicBezTo>
                    <a:pt x="31682" y="40982"/>
                    <a:pt x="31682" y="40937"/>
                    <a:pt x="31659" y="40891"/>
                  </a:cubicBezTo>
                  <a:lnTo>
                    <a:pt x="31705" y="40891"/>
                  </a:lnTo>
                  <a:lnTo>
                    <a:pt x="31751" y="40868"/>
                  </a:lnTo>
                  <a:cubicBezTo>
                    <a:pt x="32230" y="40731"/>
                    <a:pt x="32732" y="40640"/>
                    <a:pt x="33211" y="40640"/>
                  </a:cubicBezTo>
                  <a:close/>
                  <a:moveTo>
                    <a:pt x="8583" y="41256"/>
                  </a:moveTo>
                  <a:cubicBezTo>
                    <a:pt x="8811" y="41507"/>
                    <a:pt x="9108" y="41484"/>
                    <a:pt x="9427" y="41507"/>
                  </a:cubicBezTo>
                  <a:cubicBezTo>
                    <a:pt x="10477" y="41553"/>
                    <a:pt x="10934" y="42146"/>
                    <a:pt x="10888" y="43379"/>
                  </a:cubicBezTo>
                  <a:cubicBezTo>
                    <a:pt x="10843" y="44201"/>
                    <a:pt x="10295" y="44657"/>
                    <a:pt x="9336" y="44657"/>
                  </a:cubicBezTo>
                  <a:cubicBezTo>
                    <a:pt x="8788" y="44634"/>
                    <a:pt x="8309" y="44497"/>
                    <a:pt x="7967" y="44064"/>
                  </a:cubicBezTo>
                  <a:cubicBezTo>
                    <a:pt x="7373" y="43539"/>
                    <a:pt x="7556" y="42854"/>
                    <a:pt x="7556" y="42215"/>
                  </a:cubicBezTo>
                  <a:cubicBezTo>
                    <a:pt x="7533" y="42169"/>
                    <a:pt x="7533" y="42146"/>
                    <a:pt x="7510" y="42123"/>
                  </a:cubicBezTo>
                  <a:lnTo>
                    <a:pt x="7624" y="42123"/>
                  </a:lnTo>
                  <a:cubicBezTo>
                    <a:pt x="7624" y="42101"/>
                    <a:pt x="7624" y="42055"/>
                    <a:pt x="7624" y="42032"/>
                  </a:cubicBezTo>
                  <a:cubicBezTo>
                    <a:pt x="7647" y="42032"/>
                    <a:pt x="7647" y="42055"/>
                    <a:pt x="7670" y="42055"/>
                  </a:cubicBezTo>
                  <a:cubicBezTo>
                    <a:pt x="7852" y="42032"/>
                    <a:pt x="7967" y="41895"/>
                    <a:pt x="8035" y="41735"/>
                  </a:cubicBezTo>
                  <a:cubicBezTo>
                    <a:pt x="8058" y="41667"/>
                    <a:pt x="8081" y="41621"/>
                    <a:pt x="8104" y="41553"/>
                  </a:cubicBezTo>
                  <a:cubicBezTo>
                    <a:pt x="8286" y="41484"/>
                    <a:pt x="8423" y="41393"/>
                    <a:pt x="8583" y="41256"/>
                  </a:cubicBezTo>
                  <a:close/>
                  <a:moveTo>
                    <a:pt x="19379" y="41256"/>
                  </a:moveTo>
                  <a:lnTo>
                    <a:pt x="19379" y="41256"/>
                  </a:lnTo>
                  <a:cubicBezTo>
                    <a:pt x="19607" y="41433"/>
                    <a:pt x="19849" y="41477"/>
                    <a:pt x="20101" y="41477"/>
                  </a:cubicBezTo>
                  <a:cubicBezTo>
                    <a:pt x="20303" y="41477"/>
                    <a:pt x="20512" y="41449"/>
                    <a:pt x="20726" y="41439"/>
                  </a:cubicBezTo>
                  <a:cubicBezTo>
                    <a:pt x="20772" y="41416"/>
                    <a:pt x="20817" y="41393"/>
                    <a:pt x="20886" y="41370"/>
                  </a:cubicBezTo>
                  <a:cubicBezTo>
                    <a:pt x="21160" y="41667"/>
                    <a:pt x="21434" y="41987"/>
                    <a:pt x="21707" y="42283"/>
                  </a:cubicBezTo>
                  <a:cubicBezTo>
                    <a:pt x="21685" y="42306"/>
                    <a:pt x="21662" y="42352"/>
                    <a:pt x="21639" y="42397"/>
                  </a:cubicBezTo>
                  <a:cubicBezTo>
                    <a:pt x="21867" y="43356"/>
                    <a:pt x="21434" y="44132"/>
                    <a:pt x="20931" y="44885"/>
                  </a:cubicBezTo>
                  <a:cubicBezTo>
                    <a:pt x="20931" y="44908"/>
                    <a:pt x="20931" y="44908"/>
                    <a:pt x="20931" y="44908"/>
                  </a:cubicBezTo>
                  <a:cubicBezTo>
                    <a:pt x="20706" y="45091"/>
                    <a:pt x="20463" y="45161"/>
                    <a:pt x="20208" y="45161"/>
                  </a:cubicBezTo>
                  <a:cubicBezTo>
                    <a:pt x="20050" y="45161"/>
                    <a:pt x="19888" y="45134"/>
                    <a:pt x="19722" y="45091"/>
                  </a:cubicBezTo>
                  <a:cubicBezTo>
                    <a:pt x="19356" y="44885"/>
                    <a:pt x="19128" y="44543"/>
                    <a:pt x="18831" y="44269"/>
                  </a:cubicBezTo>
                  <a:cubicBezTo>
                    <a:pt x="18831" y="44223"/>
                    <a:pt x="18831" y="44178"/>
                    <a:pt x="18831" y="44132"/>
                  </a:cubicBezTo>
                  <a:cubicBezTo>
                    <a:pt x="18466" y="43082"/>
                    <a:pt x="18649" y="42146"/>
                    <a:pt x="19402" y="41325"/>
                  </a:cubicBezTo>
                  <a:cubicBezTo>
                    <a:pt x="19402" y="41302"/>
                    <a:pt x="19379" y="41279"/>
                    <a:pt x="19379" y="41256"/>
                  </a:cubicBezTo>
                  <a:close/>
                  <a:moveTo>
                    <a:pt x="27847" y="46985"/>
                  </a:moveTo>
                  <a:lnTo>
                    <a:pt x="27847" y="46985"/>
                  </a:lnTo>
                  <a:cubicBezTo>
                    <a:pt x="27893" y="47054"/>
                    <a:pt x="27916" y="47145"/>
                    <a:pt x="27916" y="47259"/>
                  </a:cubicBezTo>
                  <a:cubicBezTo>
                    <a:pt x="27893" y="47168"/>
                    <a:pt x="27870" y="47077"/>
                    <a:pt x="27847" y="46985"/>
                  </a:cubicBezTo>
                  <a:close/>
                  <a:moveTo>
                    <a:pt x="23827" y="44201"/>
                  </a:moveTo>
                  <a:cubicBezTo>
                    <a:pt x="24038" y="44201"/>
                    <a:pt x="24261" y="44226"/>
                    <a:pt x="24492" y="44269"/>
                  </a:cubicBezTo>
                  <a:cubicBezTo>
                    <a:pt x="24720" y="44338"/>
                    <a:pt x="24903" y="44474"/>
                    <a:pt x="24971" y="44726"/>
                  </a:cubicBezTo>
                  <a:cubicBezTo>
                    <a:pt x="25223" y="45456"/>
                    <a:pt x="25223" y="46164"/>
                    <a:pt x="24675" y="46780"/>
                  </a:cubicBezTo>
                  <a:cubicBezTo>
                    <a:pt x="24606" y="46848"/>
                    <a:pt x="24561" y="46917"/>
                    <a:pt x="24469" y="46962"/>
                  </a:cubicBezTo>
                  <a:cubicBezTo>
                    <a:pt x="24074" y="47206"/>
                    <a:pt x="23648" y="47338"/>
                    <a:pt x="23218" y="47338"/>
                  </a:cubicBezTo>
                  <a:cubicBezTo>
                    <a:pt x="23003" y="47338"/>
                    <a:pt x="22788" y="47305"/>
                    <a:pt x="22575" y="47236"/>
                  </a:cubicBezTo>
                  <a:cubicBezTo>
                    <a:pt x="21936" y="47031"/>
                    <a:pt x="22210" y="46369"/>
                    <a:pt x="22095" y="45912"/>
                  </a:cubicBezTo>
                  <a:cubicBezTo>
                    <a:pt x="22073" y="45798"/>
                    <a:pt x="22027" y="45684"/>
                    <a:pt x="21959" y="45593"/>
                  </a:cubicBezTo>
                  <a:cubicBezTo>
                    <a:pt x="21936" y="45570"/>
                    <a:pt x="21913" y="45570"/>
                    <a:pt x="21890" y="45547"/>
                  </a:cubicBezTo>
                  <a:cubicBezTo>
                    <a:pt x="21890" y="45547"/>
                    <a:pt x="21890" y="45524"/>
                    <a:pt x="21890" y="45502"/>
                  </a:cubicBezTo>
                  <a:lnTo>
                    <a:pt x="21913" y="45502"/>
                  </a:lnTo>
                  <a:cubicBezTo>
                    <a:pt x="22073" y="45479"/>
                    <a:pt x="22187" y="45387"/>
                    <a:pt x="22255" y="45251"/>
                  </a:cubicBezTo>
                  <a:cubicBezTo>
                    <a:pt x="22587" y="44466"/>
                    <a:pt x="23144" y="44201"/>
                    <a:pt x="23827" y="44201"/>
                  </a:cubicBezTo>
                  <a:close/>
                  <a:moveTo>
                    <a:pt x="30472" y="44543"/>
                  </a:moveTo>
                  <a:lnTo>
                    <a:pt x="30472" y="44543"/>
                  </a:lnTo>
                  <a:cubicBezTo>
                    <a:pt x="30450" y="44634"/>
                    <a:pt x="30472" y="44703"/>
                    <a:pt x="30541" y="44771"/>
                  </a:cubicBezTo>
                  <a:cubicBezTo>
                    <a:pt x="31728" y="45616"/>
                    <a:pt x="31888" y="46049"/>
                    <a:pt x="31591" y="47419"/>
                  </a:cubicBezTo>
                  <a:cubicBezTo>
                    <a:pt x="31454" y="47738"/>
                    <a:pt x="31226" y="47921"/>
                    <a:pt x="30906" y="47990"/>
                  </a:cubicBezTo>
                  <a:cubicBezTo>
                    <a:pt x="30646" y="48113"/>
                    <a:pt x="30390" y="48160"/>
                    <a:pt x="30136" y="48160"/>
                  </a:cubicBezTo>
                  <a:cubicBezTo>
                    <a:pt x="29590" y="48160"/>
                    <a:pt x="29055" y="47940"/>
                    <a:pt x="28509" y="47784"/>
                  </a:cubicBezTo>
                  <a:cubicBezTo>
                    <a:pt x="28509" y="47784"/>
                    <a:pt x="28509" y="47761"/>
                    <a:pt x="28487" y="47761"/>
                  </a:cubicBezTo>
                  <a:lnTo>
                    <a:pt x="28532" y="47761"/>
                  </a:lnTo>
                  <a:cubicBezTo>
                    <a:pt x="28601" y="47624"/>
                    <a:pt x="28624" y="47510"/>
                    <a:pt x="28601" y="47373"/>
                  </a:cubicBezTo>
                  <a:cubicBezTo>
                    <a:pt x="28372" y="45273"/>
                    <a:pt x="28509" y="45068"/>
                    <a:pt x="30404" y="44611"/>
                  </a:cubicBezTo>
                  <a:cubicBezTo>
                    <a:pt x="30427" y="44589"/>
                    <a:pt x="30450" y="44566"/>
                    <a:pt x="30472" y="44543"/>
                  </a:cubicBezTo>
                  <a:close/>
                  <a:moveTo>
                    <a:pt x="26731" y="46606"/>
                  </a:moveTo>
                  <a:cubicBezTo>
                    <a:pt x="26969" y="46606"/>
                    <a:pt x="27267" y="46717"/>
                    <a:pt x="27642" y="46940"/>
                  </a:cubicBezTo>
                  <a:cubicBezTo>
                    <a:pt x="27688" y="46917"/>
                    <a:pt x="27711" y="46894"/>
                    <a:pt x="27733" y="46871"/>
                  </a:cubicBezTo>
                  <a:lnTo>
                    <a:pt x="27733" y="46894"/>
                  </a:lnTo>
                  <a:lnTo>
                    <a:pt x="27711" y="46894"/>
                  </a:lnTo>
                  <a:cubicBezTo>
                    <a:pt x="27482" y="47099"/>
                    <a:pt x="27551" y="47396"/>
                    <a:pt x="27482" y="47647"/>
                  </a:cubicBezTo>
                  <a:cubicBezTo>
                    <a:pt x="27381" y="48070"/>
                    <a:pt x="27130" y="48267"/>
                    <a:pt x="26811" y="48267"/>
                  </a:cubicBezTo>
                  <a:cubicBezTo>
                    <a:pt x="26700" y="48267"/>
                    <a:pt x="26580" y="48242"/>
                    <a:pt x="26455" y="48195"/>
                  </a:cubicBezTo>
                  <a:cubicBezTo>
                    <a:pt x="25976" y="48012"/>
                    <a:pt x="25907" y="47579"/>
                    <a:pt x="26090" y="47122"/>
                  </a:cubicBezTo>
                  <a:cubicBezTo>
                    <a:pt x="26230" y="46780"/>
                    <a:pt x="26433" y="46606"/>
                    <a:pt x="26731" y="46606"/>
                  </a:cubicBezTo>
                  <a:close/>
                  <a:moveTo>
                    <a:pt x="7944" y="46027"/>
                  </a:moveTo>
                  <a:cubicBezTo>
                    <a:pt x="8400" y="46027"/>
                    <a:pt x="8834" y="46095"/>
                    <a:pt x="9062" y="46574"/>
                  </a:cubicBezTo>
                  <a:cubicBezTo>
                    <a:pt x="9290" y="47054"/>
                    <a:pt x="9222" y="47442"/>
                    <a:pt x="8834" y="47784"/>
                  </a:cubicBezTo>
                  <a:cubicBezTo>
                    <a:pt x="8674" y="47921"/>
                    <a:pt x="8469" y="48081"/>
                    <a:pt x="8560" y="48332"/>
                  </a:cubicBezTo>
                  <a:lnTo>
                    <a:pt x="8514" y="48332"/>
                  </a:lnTo>
                  <a:cubicBezTo>
                    <a:pt x="7967" y="48058"/>
                    <a:pt x="7350" y="48012"/>
                    <a:pt x="6803" y="47716"/>
                  </a:cubicBezTo>
                  <a:lnTo>
                    <a:pt x="6780" y="47716"/>
                  </a:lnTo>
                  <a:cubicBezTo>
                    <a:pt x="6916" y="47218"/>
                    <a:pt x="7029" y="46697"/>
                    <a:pt x="6942" y="46177"/>
                  </a:cubicBezTo>
                  <a:lnTo>
                    <a:pt x="6942" y="46177"/>
                  </a:lnTo>
                  <a:cubicBezTo>
                    <a:pt x="6947" y="46194"/>
                    <a:pt x="6962" y="46209"/>
                    <a:pt x="6962" y="46209"/>
                  </a:cubicBezTo>
                  <a:cubicBezTo>
                    <a:pt x="6980" y="46210"/>
                    <a:pt x="6998" y="46211"/>
                    <a:pt x="7016" y="46211"/>
                  </a:cubicBezTo>
                  <a:cubicBezTo>
                    <a:pt x="7336" y="46211"/>
                    <a:pt x="7619" y="46027"/>
                    <a:pt x="7944" y="46027"/>
                  </a:cubicBezTo>
                  <a:close/>
                  <a:moveTo>
                    <a:pt x="9679" y="48834"/>
                  </a:moveTo>
                  <a:cubicBezTo>
                    <a:pt x="9679" y="48857"/>
                    <a:pt x="9679" y="48880"/>
                    <a:pt x="9656" y="48903"/>
                  </a:cubicBezTo>
                  <a:cubicBezTo>
                    <a:pt x="9656" y="48880"/>
                    <a:pt x="9656" y="48857"/>
                    <a:pt x="9633" y="48834"/>
                  </a:cubicBezTo>
                  <a:close/>
                  <a:moveTo>
                    <a:pt x="21263" y="1"/>
                  </a:moveTo>
                  <a:cubicBezTo>
                    <a:pt x="21177" y="1"/>
                    <a:pt x="21038" y="56"/>
                    <a:pt x="20817" y="148"/>
                  </a:cubicBezTo>
                  <a:cubicBezTo>
                    <a:pt x="20749" y="216"/>
                    <a:pt x="20726" y="285"/>
                    <a:pt x="20840" y="330"/>
                  </a:cubicBezTo>
                  <a:cubicBezTo>
                    <a:pt x="20886" y="330"/>
                    <a:pt x="20931" y="353"/>
                    <a:pt x="20977" y="376"/>
                  </a:cubicBezTo>
                  <a:cubicBezTo>
                    <a:pt x="20758" y="315"/>
                    <a:pt x="20536" y="294"/>
                    <a:pt x="20311" y="294"/>
                  </a:cubicBezTo>
                  <a:cubicBezTo>
                    <a:pt x="19951" y="294"/>
                    <a:pt x="19585" y="348"/>
                    <a:pt x="19219" y="376"/>
                  </a:cubicBezTo>
                  <a:cubicBezTo>
                    <a:pt x="19037" y="399"/>
                    <a:pt x="18900" y="490"/>
                    <a:pt x="18831" y="673"/>
                  </a:cubicBezTo>
                  <a:cubicBezTo>
                    <a:pt x="18831" y="696"/>
                    <a:pt x="18831" y="718"/>
                    <a:pt x="18831" y="741"/>
                  </a:cubicBezTo>
                  <a:cubicBezTo>
                    <a:pt x="18763" y="627"/>
                    <a:pt x="18672" y="513"/>
                    <a:pt x="18558" y="399"/>
                  </a:cubicBezTo>
                  <a:cubicBezTo>
                    <a:pt x="17439" y="422"/>
                    <a:pt x="16321" y="445"/>
                    <a:pt x="15202" y="445"/>
                  </a:cubicBezTo>
                  <a:cubicBezTo>
                    <a:pt x="15076" y="447"/>
                    <a:pt x="14949" y="448"/>
                    <a:pt x="14823" y="448"/>
                  </a:cubicBezTo>
                  <a:cubicBezTo>
                    <a:pt x="14266" y="448"/>
                    <a:pt x="13706" y="430"/>
                    <a:pt x="13143" y="430"/>
                  </a:cubicBezTo>
                  <a:cubicBezTo>
                    <a:pt x="12538" y="430"/>
                    <a:pt x="11930" y="451"/>
                    <a:pt x="11322" y="536"/>
                  </a:cubicBezTo>
                  <a:cubicBezTo>
                    <a:pt x="11253" y="581"/>
                    <a:pt x="11139" y="650"/>
                    <a:pt x="11116" y="718"/>
                  </a:cubicBezTo>
                  <a:lnTo>
                    <a:pt x="10820" y="718"/>
                  </a:lnTo>
                  <a:cubicBezTo>
                    <a:pt x="10774" y="673"/>
                    <a:pt x="10706" y="627"/>
                    <a:pt x="10660" y="559"/>
                  </a:cubicBezTo>
                  <a:cubicBezTo>
                    <a:pt x="10592" y="536"/>
                    <a:pt x="10523" y="513"/>
                    <a:pt x="10455" y="513"/>
                  </a:cubicBezTo>
                  <a:lnTo>
                    <a:pt x="10569" y="513"/>
                  </a:lnTo>
                  <a:cubicBezTo>
                    <a:pt x="10774" y="399"/>
                    <a:pt x="10774" y="285"/>
                    <a:pt x="10569" y="171"/>
                  </a:cubicBezTo>
                  <a:cubicBezTo>
                    <a:pt x="10523" y="171"/>
                    <a:pt x="10455" y="148"/>
                    <a:pt x="10409" y="148"/>
                  </a:cubicBezTo>
                  <a:cubicBezTo>
                    <a:pt x="10249" y="148"/>
                    <a:pt x="10112" y="171"/>
                    <a:pt x="10044" y="330"/>
                  </a:cubicBezTo>
                  <a:cubicBezTo>
                    <a:pt x="10158" y="399"/>
                    <a:pt x="10295" y="467"/>
                    <a:pt x="10432" y="490"/>
                  </a:cubicBezTo>
                  <a:cubicBezTo>
                    <a:pt x="10226" y="467"/>
                    <a:pt x="10021" y="467"/>
                    <a:pt x="9838" y="445"/>
                  </a:cubicBezTo>
                  <a:lnTo>
                    <a:pt x="9542" y="445"/>
                  </a:lnTo>
                  <a:cubicBezTo>
                    <a:pt x="9154" y="490"/>
                    <a:pt x="8720" y="376"/>
                    <a:pt x="8400" y="718"/>
                  </a:cubicBezTo>
                  <a:cubicBezTo>
                    <a:pt x="8377" y="627"/>
                    <a:pt x="8309" y="581"/>
                    <a:pt x="8172" y="536"/>
                  </a:cubicBezTo>
                  <a:cubicBezTo>
                    <a:pt x="7864" y="456"/>
                    <a:pt x="7556" y="439"/>
                    <a:pt x="7245" y="439"/>
                  </a:cubicBezTo>
                  <a:cubicBezTo>
                    <a:pt x="7012" y="439"/>
                    <a:pt x="6777" y="448"/>
                    <a:pt x="6539" y="448"/>
                  </a:cubicBezTo>
                  <a:cubicBezTo>
                    <a:pt x="6460" y="448"/>
                    <a:pt x="6380" y="447"/>
                    <a:pt x="6300" y="445"/>
                  </a:cubicBezTo>
                  <a:cubicBezTo>
                    <a:pt x="5570" y="422"/>
                    <a:pt x="4817" y="399"/>
                    <a:pt x="4086" y="399"/>
                  </a:cubicBezTo>
                  <a:cubicBezTo>
                    <a:pt x="4063" y="376"/>
                    <a:pt x="4041" y="353"/>
                    <a:pt x="3995" y="353"/>
                  </a:cubicBezTo>
                  <a:cubicBezTo>
                    <a:pt x="3949" y="353"/>
                    <a:pt x="3881" y="330"/>
                    <a:pt x="3835" y="330"/>
                  </a:cubicBezTo>
                  <a:cubicBezTo>
                    <a:pt x="3801" y="296"/>
                    <a:pt x="3767" y="279"/>
                    <a:pt x="3735" y="279"/>
                  </a:cubicBezTo>
                  <a:cubicBezTo>
                    <a:pt x="3704" y="279"/>
                    <a:pt x="3675" y="296"/>
                    <a:pt x="3653" y="330"/>
                  </a:cubicBezTo>
                  <a:cubicBezTo>
                    <a:pt x="3630" y="353"/>
                    <a:pt x="3653" y="376"/>
                    <a:pt x="3653" y="399"/>
                  </a:cubicBezTo>
                  <a:cubicBezTo>
                    <a:pt x="3379" y="399"/>
                    <a:pt x="3105" y="399"/>
                    <a:pt x="2854" y="422"/>
                  </a:cubicBezTo>
                  <a:lnTo>
                    <a:pt x="2557" y="422"/>
                  </a:lnTo>
                  <a:cubicBezTo>
                    <a:pt x="2290" y="448"/>
                    <a:pt x="2030" y="460"/>
                    <a:pt x="1769" y="460"/>
                  </a:cubicBezTo>
                  <a:cubicBezTo>
                    <a:pt x="1585" y="460"/>
                    <a:pt x="1399" y="454"/>
                    <a:pt x="1210" y="445"/>
                  </a:cubicBezTo>
                  <a:cubicBezTo>
                    <a:pt x="1152" y="445"/>
                    <a:pt x="1095" y="444"/>
                    <a:pt x="1037" y="444"/>
                  </a:cubicBezTo>
                  <a:cubicBezTo>
                    <a:pt x="663" y="444"/>
                    <a:pt x="297" y="461"/>
                    <a:pt x="1" y="718"/>
                  </a:cubicBezTo>
                  <a:cubicBezTo>
                    <a:pt x="1" y="833"/>
                    <a:pt x="1" y="947"/>
                    <a:pt x="1" y="1061"/>
                  </a:cubicBezTo>
                  <a:cubicBezTo>
                    <a:pt x="252" y="1883"/>
                    <a:pt x="206" y="2773"/>
                    <a:pt x="320" y="3617"/>
                  </a:cubicBezTo>
                  <a:cubicBezTo>
                    <a:pt x="252" y="3754"/>
                    <a:pt x="252" y="3868"/>
                    <a:pt x="389" y="3937"/>
                  </a:cubicBezTo>
                  <a:cubicBezTo>
                    <a:pt x="594" y="4234"/>
                    <a:pt x="480" y="4576"/>
                    <a:pt x="526" y="4895"/>
                  </a:cubicBezTo>
                  <a:cubicBezTo>
                    <a:pt x="594" y="5147"/>
                    <a:pt x="480" y="5443"/>
                    <a:pt x="708" y="5672"/>
                  </a:cubicBezTo>
                  <a:cubicBezTo>
                    <a:pt x="685" y="5717"/>
                    <a:pt x="708" y="5763"/>
                    <a:pt x="731" y="5808"/>
                  </a:cubicBezTo>
                  <a:cubicBezTo>
                    <a:pt x="640" y="6288"/>
                    <a:pt x="799" y="6767"/>
                    <a:pt x="754" y="7224"/>
                  </a:cubicBezTo>
                  <a:cubicBezTo>
                    <a:pt x="799" y="7246"/>
                    <a:pt x="845" y="7269"/>
                    <a:pt x="914" y="7269"/>
                  </a:cubicBezTo>
                  <a:cubicBezTo>
                    <a:pt x="1028" y="8000"/>
                    <a:pt x="1142" y="8707"/>
                    <a:pt x="1096" y="9461"/>
                  </a:cubicBezTo>
                  <a:cubicBezTo>
                    <a:pt x="1096" y="9643"/>
                    <a:pt x="1051" y="9849"/>
                    <a:pt x="1233" y="10008"/>
                  </a:cubicBezTo>
                  <a:lnTo>
                    <a:pt x="1279" y="10921"/>
                  </a:lnTo>
                  <a:cubicBezTo>
                    <a:pt x="1507" y="11629"/>
                    <a:pt x="1644" y="12359"/>
                    <a:pt x="1598" y="13113"/>
                  </a:cubicBezTo>
                  <a:lnTo>
                    <a:pt x="1644" y="13478"/>
                  </a:lnTo>
                  <a:cubicBezTo>
                    <a:pt x="1758" y="13957"/>
                    <a:pt x="1849" y="14436"/>
                    <a:pt x="1827" y="14939"/>
                  </a:cubicBezTo>
                  <a:cubicBezTo>
                    <a:pt x="2055" y="15874"/>
                    <a:pt x="2192" y="16833"/>
                    <a:pt x="2215" y="17792"/>
                  </a:cubicBezTo>
                  <a:cubicBezTo>
                    <a:pt x="2215" y="17837"/>
                    <a:pt x="2237" y="17860"/>
                    <a:pt x="2283" y="17883"/>
                  </a:cubicBezTo>
                  <a:cubicBezTo>
                    <a:pt x="2283" y="17929"/>
                    <a:pt x="2283" y="17974"/>
                    <a:pt x="2283" y="18020"/>
                  </a:cubicBezTo>
                  <a:cubicBezTo>
                    <a:pt x="2283" y="18088"/>
                    <a:pt x="2283" y="18157"/>
                    <a:pt x="2306" y="18225"/>
                  </a:cubicBezTo>
                  <a:cubicBezTo>
                    <a:pt x="2397" y="18956"/>
                    <a:pt x="2625" y="19663"/>
                    <a:pt x="2534" y="20417"/>
                  </a:cubicBezTo>
                  <a:cubicBezTo>
                    <a:pt x="2192" y="20805"/>
                    <a:pt x="2534" y="21056"/>
                    <a:pt x="2717" y="21330"/>
                  </a:cubicBezTo>
                  <a:cubicBezTo>
                    <a:pt x="2717" y="21489"/>
                    <a:pt x="2740" y="21672"/>
                    <a:pt x="2762" y="21832"/>
                  </a:cubicBezTo>
                  <a:cubicBezTo>
                    <a:pt x="2740" y="22037"/>
                    <a:pt x="2717" y="22243"/>
                    <a:pt x="2717" y="22448"/>
                  </a:cubicBezTo>
                  <a:cubicBezTo>
                    <a:pt x="2740" y="22585"/>
                    <a:pt x="2785" y="22699"/>
                    <a:pt x="2899" y="22790"/>
                  </a:cubicBezTo>
                  <a:cubicBezTo>
                    <a:pt x="2899" y="22905"/>
                    <a:pt x="2899" y="23019"/>
                    <a:pt x="2899" y="23156"/>
                  </a:cubicBezTo>
                  <a:cubicBezTo>
                    <a:pt x="3150" y="23795"/>
                    <a:pt x="3059" y="24502"/>
                    <a:pt x="3265" y="25164"/>
                  </a:cubicBezTo>
                  <a:lnTo>
                    <a:pt x="3287" y="26443"/>
                  </a:lnTo>
                  <a:cubicBezTo>
                    <a:pt x="3310" y="26579"/>
                    <a:pt x="3310" y="26739"/>
                    <a:pt x="3447" y="26831"/>
                  </a:cubicBezTo>
                  <a:cubicBezTo>
                    <a:pt x="3379" y="27629"/>
                    <a:pt x="3744" y="28383"/>
                    <a:pt x="3653" y="29182"/>
                  </a:cubicBezTo>
                  <a:cubicBezTo>
                    <a:pt x="3904" y="29455"/>
                    <a:pt x="3790" y="29775"/>
                    <a:pt x="3790" y="30095"/>
                  </a:cubicBezTo>
                  <a:cubicBezTo>
                    <a:pt x="3904" y="30346"/>
                    <a:pt x="3790" y="30642"/>
                    <a:pt x="3995" y="30871"/>
                  </a:cubicBezTo>
                  <a:cubicBezTo>
                    <a:pt x="3995" y="31281"/>
                    <a:pt x="3995" y="31692"/>
                    <a:pt x="4018" y="32103"/>
                  </a:cubicBezTo>
                  <a:cubicBezTo>
                    <a:pt x="4041" y="32331"/>
                    <a:pt x="4063" y="32583"/>
                    <a:pt x="4109" y="32834"/>
                  </a:cubicBezTo>
                  <a:cubicBezTo>
                    <a:pt x="4497" y="34112"/>
                    <a:pt x="4474" y="35458"/>
                    <a:pt x="4703" y="36782"/>
                  </a:cubicBezTo>
                  <a:cubicBezTo>
                    <a:pt x="4794" y="37467"/>
                    <a:pt x="5022" y="38152"/>
                    <a:pt x="4908" y="38859"/>
                  </a:cubicBezTo>
                  <a:cubicBezTo>
                    <a:pt x="4931" y="38905"/>
                    <a:pt x="4931" y="38974"/>
                    <a:pt x="4931" y="39042"/>
                  </a:cubicBezTo>
                  <a:cubicBezTo>
                    <a:pt x="5045" y="39156"/>
                    <a:pt x="5022" y="39293"/>
                    <a:pt x="4931" y="39430"/>
                  </a:cubicBezTo>
                  <a:cubicBezTo>
                    <a:pt x="4954" y="39476"/>
                    <a:pt x="4954" y="39499"/>
                    <a:pt x="4954" y="39544"/>
                  </a:cubicBezTo>
                  <a:cubicBezTo>
                    <a:pt x="5068" y="39727"/>
                    <a:pt x="4954" y="39955"/>
                    <a:pt x="5091" y="40115"/>
                  </a:cubicBezTo>
                  <a:cubicBezTo>
                    <a:pt x="5136" y="40617"/>
                    <a:pt x="5365" y="41074"/>
                    <a:pt x="5228" y="41598"/>
                  </a:cubicBezTo>
                  <a:cubicBezTo>
                    <a:pt x="5250" y="41827"/>
                    <a:pt x="5273" y="42078"/>
                    <a:pt x="5296" y="42306"/>
                  </a:cubicBezTo>
                  <a:cubicBezTo>
                    <a:pt x="5387" y="42420"/>
                    <a:pt x="5365" y="42557"/>
                    <a:pt x="5433" y="42671"/>
                  </a:cubicBezTo>
                  <a:cubicBezTo>
                    <a:pt x="5524" y="43288"/>
                    <a:pt x="5753" y="43881"/>
                    <a:pt x="5638" y="44497"/>
                  </a:cubicBezTo>
                  <a:cubicBezTo>
                    <a:pt x="5730" y="44931"/>
                    <a:pt x="5912" y="45342"/>
                    <a:pt x="5775" y="45798"/>
                  </a:cubicBezTo>
                  <a:cubicBezTo>
                    <a:pt x="5798" y="45912"/>
                    <a:pt x="5821" y="46004"/>
                    <a:pt x="5844" y="46118"/>
                  </a:cubicBezTo>
                  <a:cubicBezTo>
                    <a:pt x="5981" y="46300"/>
                    <a:pt x="5867" y="46506"/>
                    <a:pt x="5981" y="46689"/>
                  </a:cubicBezTo>
                  <a:cubicBezTo>
                    <a:pt x="6049" y="47122"/>
                    <a:pt x="6141" y="47556"/>
                    <a:pt x="6209" y="47990"/>
                  </a:cubicBezTo>
                  <a:cubicBezTo>
                    <a:pt x="6209" y="48400"/>
                    <a:pt x="6049" y="48857"/>
                    <a:pt x="6437" y="49222"/>
                  </a:cubicBezTo>
                  <a:cubicBezTo>
                    <a:pt x="6586" y="49171"/>
                    <a:pt x="6733" y="49152"/>
                    <a:pt x="6880" y="49152"/>
                  </a:cubicBezTo>
                  <a:cubicBezTo>
                    <a:pt x="7304" y="49152"/>
                    <a:pt x="7720" y="49311"/>
                    <a:pt x="8135" y="49311"/>
                  </a:cubicBezTo>
                  <a:cubicBezTo>
                    <a:pt x="8216" y="49311"/>
                    <a:pt x="8297" y="49305"/>
                    <a:pt x="8377" y="49291"/>
                  </a:cubicBezTo>
                  <a:cubicBezTo>
                    <a:pt x="8686" y="49450"/>
                    <a:pt x="8994" y="49525"/>
                    <a:pt x="9302" y="49525"/>
                  </a:cubicBezTo>
                  <a:cubicBezTo>
                    <a:pt x="9610" y="49525"/>
                    <a:pt x="9918" y="49450"/>
                    <a:pt x="10226" y="49313"/>
                  </a:cubicBezTo>
                  <a:cubicBezTo>
                    <a:pt x="10523" y="49291"/>
                    <a:pt x="10820" y="49268"/>
                    <a:pt x="11116" y="49245"/>
                  </a:cubicBezTo>
                  <a:lnTo>
                    <a:pt x="11687" y="49245"/>
                  </a:lnTo>
                  <a:cubicBezTo>
                    <a:pt x="11847" y="48971"/>
                    <a:pt x="11893" y="48674"/>
                    <a:pt x="11915" y="48355"/>
                  </a:cubicBezTo>
                  <a:cubicBezTo>
                    <a:pt x="11824" y="48035"/>
                    <a:pt x="11527" y="47830"/>
                    <a:pt x="11368" y="47533"/>
                  </a:cubicBezTo>
                  <a:cubicBezTo>
                    <a:pt x="11002" y="46940"/>
                    <a:pt x="11139" y="45890"/>
                    <a:pt x="11573" y="45524"/>
                  </a:cubicBezTo>
                  <a:cubicBezTo>
                    <a:pt x="11889" y="45264"/>
                    <a:pt x="12419" y="45119"/>
                    <a:pt x="12885" y="45119"/>
                  </a:cubicBezTo>
                  <a:cubicBezTo>
                    <a:pt x="13195" y="45119"/>
                    <a:pt x="13477" y="45182"/>
                    <a:pt x="13650" y="45319"/>
                  </a:cubicBezTo>
                  <a:cubicBezTo>
                    <a:pt x="14084" y="45661"/>
                    <a:pt x="14129" y="46597"/>
                    <a:pt x="13719" y="47350"/>
                  </a:cubicBezTo>
                  <a:cubicBezTo>
                    <a:pt x="13627" y="47533"/>
                    <a:pt x="13490" y="47693"/>
                    <a:pt x="13353" y="47875"/>
                  </a:cubicBezTo>
                  <a:cubicBezTo>
                    <a:pt x="13148" y="48127"/>
                    <a:pt x="12828" y="48286"/>
                    <a:pt x="12714" y="48606"/>
                  </a:cubicBezTo>
                  <a:cubicBezTo>
                    <a:pt x="12760" y="48880"/>
                    <a:pt x="12920" y="49062"/>
                    <a:pt x="13079" y="49268"/>
                  </a:cubicBezTo>
                  <a:cubicBezTo>
                    <a:pt x="13130" y="49301"/>
                    <a:pt x="13180" y="49322"/>
                    <a:pt x="13239" y="49322"/>
                  </a:cubicBezTo>
                  <a:cubicBezTo>
                    <a:pt x="13260" y="49322"/>
                    <a:pt x="13283" y="49320"/>
                    <a:pt x="13308" y="49313"/>
                  </a:cubicBezTo>
                  <a:cubicBezTo>
                    <a:pt x="13438" y="49212"/>
                    <a:pt x="13558" y="49175"/>
                    <a:pt x="13674" y="49175"/>
                  </a:cubicBezTo>
                  <a:cubicBezTo>
                    <a:pt x="13925" y="49175"/>
                    <a:pt x="14154" y="49349"/>
                    <a:pt x="14403" y="49428"/>
                  </a:cubicBezTo>
                  <a:cubicBezTo>
                    <a:pt x="14498" y="49451"/>
                    <a:pt x="14590" y="49464"/>
                    <a:pt x="14679" y="49464"/>
                  </a:cubicBezTo>
                  <a:cubicBezTo>
                    <a:pt x="14848" y="49464"/>
                    <a:pt x="15007" y="49418"/>
                    <a:pt x="15157" y="49313"/>
                  </a:cubicBezTo>
                  <a:lnTo>
                    <a:pt x="15864" y="49313"/>
                  </a:lnTo>
                  <a:cubicBezTo>
                    <a:pt x="16451" y="49495"/>
                    <a:pt x="17043" y="49537"/>
                    <a:pt x="17637" y="49537"/>
                  </a:cubicBezTo>
                  <a:cubicBezTo>
                    <a:pt x="18144" y="49537"/>
                    <a:pt x="18653" y="49506"/>
                    <a:pt x="19162" y="49506"/>
                  </a:cubicBezTo>
                  <a:cubicBezTo>
                    <a:pt x="19333" y="49506"/>
                    <a:pt x="19505" y="49510"/>
                    <a:pt x="19676" y="49519"/>
                  </a:cubicBezTo>
                  <a:cubicBezTo>
                    <a:pt x="19836" y="49519"/>
                    <a:pt x="19996" y="49519"/>
                    <a:pt x="20132" y="49496"/>
                  </a:cubicBezTo>
                  <a:lnTo>
                    <a:pt x="20886" y="49496"/>
                  </a:lnTo>
                  <a:cubicBezTo>
                    <a:pt x="20913" y="49494"/>
                    <a:pt x="20939" y="49493"/>
                    <a:pt x="20966" y="49493"/>
                  </a:cubicBezTo>
                  <a:cubicBezTo>
                    <a:pt x="21212" y="49493"/>
                    <a:pt x="21458" y="49561"/>
                    <a:pt x="21704" y="49561"/>
                  </a:cubicBezTo>
                  <a:cubicBezTo>
                    <a:pt x="21774" y="49561"/>
                    <a:pt x="21843" y="49556"/>
                    <a:pt x="21913" y="49542"/>
                  </a:cubicBezTo>
                  <a:cubicBezTo>
                    <a:pt x="22529" y="49512"/>
                    <a:pt x="23150" y="49504"/>
                    <a:pt x="23771" y="49504"/>
                  </a:cubicBezTo>
                  <a:cubicBezTo>
                    <a:pt x="24599" y="49504"/>
                    <a:pt x="25428" y="49519"/>
                    <a:pt x="26250" y="49519"/>
                  </a:cubicBezTo>
                  <a:cubicBezTo>
                    <a:pt x="26391" y="49510"/>
                    <a:pt x="26533" y="49507"/>
                    <a:pt x="26674" y="49507"/>
                  </a:cubicBezTo>
                  <a:cubicBezTo>
                    <a:pt x="26929" y="49507"/>
                    <a:pt x="27184" y="49516"/>
                    <a:pt x="27439" y="49516"/>
                  </a:cubicBezTo>
                  <a:cubicBezTo>
                    <a:pt x="27773" y="49516"/>
                    <a:pt x="28107" y="49501"/>
                    <a:pt x="28441" y="49428"/>
                  </a:cubicBezTo>
                  <a:cubicBezTo>
                    <a:pt x="28532" y="49405"/>
                    <a:pt x="28624" y="49359"/>
                    <a:pt x="28692" y="49268"/>
                  </a:cubicBezTo>
                  <a:cubicBezTo>
                    <a:pt x="28692" y="49268"/>
                    <a:pt x="28692" y="49268"/>
                    <a:pt x="28692" y="49245"/>
                  </a:cubicBezTo>
                  <a:cubicBezTo>
                    <a:pt x="28715" y="49291"/>
                    <a:pt x="28760" y="49313"/>
                    <a:pt x="28829" y="49313"/>
                  </a:cubicBezTo>
                  <a:cubicBezTo>
                    <a:pt x="28969" y="49167"/>
                    <a:pt x="29096" y="49113"/>
                    <a:pt x="29215" y="49113"/>
                  </a:cubicBezTo>
                  <a:cubicBezTo>
                    <a:pt x="29503" y="49113"/>
                    <a:pt x="29748" y="49425"/>
                    <a:pt x="30039" y="49473"/>
                  </a:cubicBezTo>
                  <a:cubicBezTo>
                    <a:pt x="30440" y="49508"/>
                    <a:pt x="30841" y="49523"/>
                    <a:pt x="31243" y="49523"/>
                  </a:cubicBezTo>
                  <a:cubicBezTo>
                    <a:pt x="31894" y="49523"/>
                    <a:pt x="32548" y="49484"/>
                    <a:pt x="33211" y="49428"/>
                  </a:cubicBezTo>
                  <a:cubicBezTo>
                    <a:pt x="33280" y="49428"/>
                    <a:pt x="33326" y="49450"/>
                    <a:pt x="33394" y="49450"/>
                  </a:cubicBezTo>
                  <a:cubicBezTo>
                    <a:pt x="33403" y="49449"/>
                    <a:pt x="33411" y="49448"/>
                    <a:pt x="33418" y="49448"/>
                  </a:cubicBezTo>
                  <a:cubicBezTo>
                    <a:pt x="33509" y="49448"/>
                    <a:pt x="33513" y="49568"/>
                    <a:pt x="33577" y="49610"/>
                  </a:cubicBezTo>
                  <a:cubicBezTo>
                    <a:pt x="33668" y="49542"/>
                    <a:pt x="33736" y="49496"/>
                    <a:pt x="33805" y="49428"/>
                  </a:cubicBezTo>
                  <a:cubicBezTo>
                    <a:pt x="33884" y="49358"/>
                    <a:pt x="33959" y="49332"/>
                    <a:pt x="34034" y="49332"/>
                  </a:cubicBezTo>
                  <a:cubicBezTo>
                    <a:pt x="34131" y="49332"/>
                    <a:pt x="34227" y="49376"/>
                    <a:pt x="34330" y="49428"/>
                  </a:cubicBezTo>
                  <a:lnTo>
                    <a:pt x="34490" y="49428"/>
                  </a:lnTo>
                  <a:cubicBezTo>
                    <a:pt x="34558" y="49382"/>
                    <a:pt x="34627" y="49336"/>
                    <a:pt x="34695" y="49291"/>
                  </a:cubicBezTo>
                  <a:cubicBezTo>
                    <a:pt x="34786" y="49268"/>
                    <a:pt x="34900" y="49245"/>
                    <a:pt x="35015" y="49222"/>
                  </a:cubicBezTo>
                  <a:cubicBezTo>
                    <a:pt x="35165" y="49112"/>
                    <a:pt x="35323" y="49090"/>
                    <a:pt x="35485" y="49090"/>
                  </a:cubicBezTo>
                  <a:cubicBezTo>
                    <a:pt x="35596" y="49090"/>
                    <a:pt x="35708" y="49100"/>
                    <a:pt x="35820" y="49100"/>
                  </a:cubicBezTo>
                  <a:cubicBezTo>
                    <a:pt x="35917" y="49100"/>
                    <a:pt x="36015" y="49092"/>
                    <a:pt x="36110" y="49062"/>
                  </a:cubicBezTo>
                  <a:cubicBezTo>
                    <a:pt x="36110" y="47738"/>
                    <a:pt x="36384" y="46415"/>
                    <a:pt x="36567" y="45091"/>
                  </a:cubicBezTo>
                  <a:cubicBezTo>
                    <a:pt x="36658" y="44474"/>
                    <a:pt x="36544" y="43813"/>
                    <a:pt x="36818" y="43219"/>
                  </a:cubicBezTo>
                  <a:cubicBezTo>
                    <a:pt x="36909" y="42740"/>
                    <a:pt x="37000" y="42260"/>
                    <a:pt x="37092" y="41781"/>
                  </a:cubicBezTo>
                  <a:cubicBezTo>
                    <a:pt x="37092" y="41530"/>
                    <a:pt x="37069" y="41279"/>
                    <a:pt x="37069" y="41051"/>
                  </a:cubicBezTo>
                  <a:cubicBezTo>
                    <a:pt x="37206" y="40754"/>
                    <a:pt x="37206" y="40434"/>
                    <a:pt x="37206" y="40115"/>
                  </a:cubicBezTo>
                  <a:cubicBezTo>
                    <a:pt x="37115" y="40092"/>
                    <a:pt x="37046" y="40069"/>
                    <a:pt x="36978" y="40024"/>
                  </a:cubicBezTo>
                  <a:lnTo>
                    <a:pt x="36978" y="40024"/>
                  </a:lnTo>
                  <a:cubicBezTo>
                    <a:pt x="37046" y="40046"/>
                    <a:pt x="37115" y="40069"/>
                    <a:pt x="37206" y="40115"/>
                  </a:cubicBezTo>
                  <a:lnTo>
                    <a:pt x="37251" y="40138"/>
                  </a:lnTo>
                  <a:cubicBezTo>
                    <a:pt x="37434" y="39841"/>
                    <a:pt x="37206" y="39499"/>
                    <a:pt x="37411" y="39202"/>
                  </a:cubicBezTo>
                  <a:cubicBezTo>
                    <a:pt x="37411" y="39088"/>
                    <a:pt x="37411" y="38974"/>
                    <a:pt x="37411" y="38859"/>
                  </a:cubicBezTo>
                  <a:cubicBezTo>
                    <a:pt x="37434" y="38334"/>
                    <a:pt x="37480" y="37855"/>
                    <a:pt x="37571" y="37330"/>
                  </a:cubicBezTo>
                  <a:cubicBezTo>
                    <a:pt x="37662" y="36760"/>
                    <a:pt x="37845" y="36166"/>
                    <a:pt x="37754" y="35550"/>
                  </a:cubicBezTo>
                  <a:cubicBezTo>
                    <a:pt x="37776" y="35504"/>
                    <a:pt x="37799" y="35436"/>
                    <a:pt x="37799" y="35390"/>
                  </a:cubicBezTo>
                  <a:cubicBezTo>
                    <a:pt x="37868" y="34660"/>
                    <a:pt x="37936" y="33929"/>
                    <a:pt x="38005" y="33199"/>
                  </a:cubicBezTo>
                  <a:cubicBezTo>
                    <a:pt x="38256" y="33016"/>
                    <a:pt x="38050" y="32651"/>
                    <a:pt x="38324" y="32468"/>
                  </a:cubicBezTo>
                  <a:cubicBezTo>
                    <a:pt x="38233" y="31670"/>
                    <a:pt x="38393" y="30871"/>
                    <a:pt x="38530" y="30095"/>
                  </a:cubicBezTo>
                  <a:cubicBezTo>
                    <a:pt x="38507" y="29433"/>
                    <a:pt x="38621" y="28794"/>
                    <a:pt x="38781" y="28154"/>
                  </a:cubicBezTo>
                  <a:cubicBezTo>
                    <a:pt x="38895" y="27721"/>
                    <a:pt x="38689" y="27173"/>
                    <a:pt x="39100" y="26808"/>
                  </a:cubicBezTo>
                  <a:cubicBezTo>
                    <a:pt x="38986" y="26123"/>
                    <a:pt x="39055" y="25438"/>
                    <a:pt x="39214" y="24753"/>
                  </a:cubicBezTo>
                  <a:cubicBezTo>
                    <a:pt x="39192" y="24320"/>
                    <a:pt x="39260" y="23909"/>
                    <a:pt x="39420" y="23521"/>
                  </a:cubicBezTo>
                  <a:cubicBezTo>
                    <a:pt x="39420" y="23452"/>
                    <a:pt x="39420" y="23407"/>
                    <a:pt x="39420" y="23338"/>
                  </a:cubicBezTo>
                  <a:cubicBezTo>
                    <a:pt x="39443" y="23315"/>
                    <a:pt x="39488" y="23315"/>
                    <a:pt x="39488" y="23293"/>
                  </a:cubicBezTo>
                  <a:cubicBezTo>
                    <a:pt x="39534" y="23224"/>
                    <a:pt x="39511" y="23179"/>
                    <a:pt x="39443" y="23156"/>
                  </a:cubicBezTo>
                  <a:cubicBezTo>
                    <a:pt x="39443" y="23042"/>
                    <a:pt x="39443" y="22905"/>
                    <a:pt x="39443" y="22790"/>
                  </a:cubicBezTo>
                  <a:cubicBezTo>
                    <a:pt x="39557" y="21695"/>
                    <a:pt x="39785" y="20645"/>
                    <a:pt x="39808" y="19549"/>
                  </a:cubicBezTo>
                  <a:cubicBezTo>
                    <a:pt x="40013" y="19253"/>
                    <a:pt x="39854" y="18887"/>
                    <a:pt x="39991" y="18591"/>
                  </a:cubicBezTo>
                  <a:cubicBezTo>
                    <a:pt x="39991" y="18294"/>
                    <a:pt x="40013" y="17997"/>
                    <a:pt x="40013" y="17700"/>
                  </a:cubicBezTo>
                  <a:cubicBezTo>
                    <a:pt x="40264" y="16491"/>
                    <a:pt x="40447" y="15281"/>
                    <a:pt x="40538" y="14071"/>
                  </a:cubicBezTo>
                  <a:cubicBezTo>
                    <a:pt x="40721" y="13911"/>
                    <a:pt x="40675" y="13683"/>
                    <a:pt x="40698" y="13478"/>
                  </a:cubicBezTo>
                  <a:cubicBezTo>
                    <a:pt x="40698" y="13409"/>
                    <a:pt x="40721" y="13364"/>
                    <a:pt x="40721" y="13295"/>
                  </a:cubicBezTo>
                  <a:cubicBezTo>
                    <a:pt x="40698" y="13044"/>
                    <a:pt x="40698" y="12816"/>
                    <a:pt x="40698" y="12565"/>
                  </a:cubicBezTo>
                  <a:cubicBezTo>
                    <a:pt x="40698" y="12451"/>
                    <a:pt x="40698" y="12337"/>
                    <a:pt x="40721" y="12245"/>
                  </a:cubicBezTo>
                  <a:cubicBezTo>
                    <a:pt x="40881" y="12063"/>
                    <a:pt x="40881" y="11880"/>
                    <a:pt x="40858" y="11652"/>
                  </a:cubicBezTo>
                  <a:cubicBezTo>
                    <a:pt x="40949" y="11423"/>
                    <a:pt x="40904" y="11150"/>
                    <a:pt x="41063" y="10921"/>
                  </a:cubicBezTo>
                  <a:cubicBezTo>
                    <a:pt x="41086" y="10625"/>
                    <a:pt x="41086" y="10305"/>
                    <a:pt x="41109" y="10008"/>
                  </a:cubicBezTo>
                  <a:cubicBezTo>
                    <a:pt x="41292" y="9849"/>
                    <a:pt x="41246" y="9643"/>
                    <a:pt x="41246" y="9438"/>
                  </a:cubicBezTo>
                  <a:cubicBezTo>
                    <a:pt x="41246" y="9392"/>
                    <a:pt x="41246" y="9346"/>
                    <a:pt x="41269" y="9278"/>
                  </a:cubicBezTo>
                  <a:cubicBezTo>
                    <a:pt x="41269" y="9209"/>
                    <a:pt x="41246" y="9164"/>
                    <a:pt x="41223" y="9095"/>
                  </a:cubicBezTo>
                  <a:cubicBezTo>
                    <a:pt x="41223" y="8981"/>
                    <a:pt x="41223" y="8867"/>
                    <a:pt x="41223" y="8753"/>
                  </a:cubicBezTo>
                  <a:cubicBezTo>
                    <a:pt x="41223" y="8684"/>
                    <a:pt x="41223" y="8616"/>
                    <a:pt x="41246" y="8548"/>
                  </a:cubicBezTo>
                  <a:lnTo>
                    <a:pt x="41269" y="8182"/>
                  </a:lnTo>
                  <a:cubicBezTo>
                    <a:pt x="41292" y="8114"/>
                    <a:pt x="41292" y="8068"/>
                    <a:pt x="41269" y="8023"/>
                  </a:cubicBezTo>
                  <a:cubicBezTo>
                    <a:pt x="41497" y="7794"/>
                    <a:pt x="41337" y="7429"/>
                    <a:pt x="41588" y="7246"/>
                  </a:cubicBezTo>
                  <a:cubicBezTo>
                    <a:pt x="41611" y="6311"/>
                    <a:pt x="41680" y="5398"/>
                    <a:pt x="41953" y="4485"/>
                  </a:cubicBezTo>
                  <a:cubicBezTo>
                    <a:pt x="42045" y="4211"/>
                    <a:pt x="42090" y="3914"/>
                    <a:pt x="42022" y="3617"/>
                  </a:cubicBezTo>
                  <a:cubicBezTo>
                    <a:pt x="42113" y="2773"/>
                    <a:pt x="42113" y="1883"/>
                    <a:pt x="42319" y="1038"/>
                  </a:cubicBezTo>
                  <a:cubicBezTo>
                    <a:pt x="42319" y="992"/>
                    <a:pt x="42342" y="924"/>
                    <a:pt x="42364" y="878"/>
                  </a:cubicBezTo>
                  <a:cubicBezTo>
                    <a:pt x="42570" y="422"/>
                    <a:pt x="42364" y="216"/>
                    <a:pt x="41885" y="193"/>
                  </a:cubicBezTo>
                  <a:cubicBezTo>
                    <a:pt x="41474" y="159"/>
                    <a:pt x="41058" y="154"/>
                    <a:pt x="40638" y="154"/>
                  </a:cubicBezTo>
                  <a:cubicBezTo>
                    <a:pt x="40428" y="154"/>
                    <a:pt x="40218" y="155"/>
                    <a:pt x="40007" y="155"/>
                  </a:cubicBezTo>
                  <a:cubicBezTo>
                    <a:pt x="39797" y="155"/>
                    <a:pt x="39585" y="154"/>
                    <a:pt x="39374" y="148"/>
                  </a:cubicBezTo>
                  <a:cubicBezTo>
                    <a:pt x="39184" y="165"/>
                    <a:pt x="39006" y="209"/>
                    <a:pt x="38822" y="209"/>
                  </a:cubicBezTo>
                  <a:cubicBezTo>
                    <a:pt x="38763" y="209"/>
                    <a:pt x="38704" y="204"/>
                    <a:pt x="38644" y="193"/>
                  </a:cubicBezTo>
                  <a:cubicBezTo>
                    <a:pt x="38287" y="209"/>
                    <a:pt x="37941" y="256"/>
                    <a:pt x="37591" y="256"/>
                  </a:cubicBezTo>
                  <a:cubicBezTo>
                    <a:pt x="37426" y="256"/>
                    <a:pt x="37260" y="246"/>
                    <a:pt x="37092" y="216"/>
                  </a:cubicBezTo>
                  <a:cubicBezTo>
                    <a:pt x="36932" y="216"/>
                    <a:pt x="36772" y="262"/>
                    <a:pt x="36635" y="330"/>
                  </a:cubicBezTo>
                  <a:cubicBezTo>
                    <a:pt x="36529" y="383"/>
                    <a:pt x="36423" y="421"/>
                    <a:pt x="36318" y="421"/>
                  </a:cubicBezTo>
                  <a:cubicBezTo>
                    <a:pt x="36241" y="421"/>
                    <a:pt x="36164" y="401"/>
                    <a:pt x="36087" y="353"/>
                  </a:cubicBezTo>
                  <a:cubicBezTo>
                    <a:pt x="35873" y="303"/>
                    <a:pt x="35658" y="287"/>
                    <a:pt x="35444" y="287"/>
                  </a:cubicBezTo>
                  <a:cubicBezTo>
                    <a:pt x="35270" y="287"/>
                    <a:pt x="35097" y="297"/>
                    <a:pt x="34923" y="308"/>
                  </a:cubicBezTo>
                  <a:cubicBezTo>
                    <a:pt x="34832" y="330"/>
                    <a:pt x="34764" y="330"/>
                    <a:pt x="34672" y="353"/>
                  </a:cubicBezTo>
                  <a:cubicBezTo>
                    <a:pt x="34627" y="376"/>
                    <a:pt x="34581" y="399"/>
                    <a:pt x="34535" y="422"/>
                  </a:cubicBezTo>
                  <a:cubicBezTo>
                    <a:pt x="34318" y="285"/>
                    <a:pt x="34079" y="256"/>
                    <a:pt x="33836" y="256"/>
                  </a:cubicBezTo>
                  <a:cubicBezTo>
                    <a:pt x="33663" y="256"/>
                    <a:pt x="33488" y="271"/>
                    <a:pt x="33319" y="271"/>
                  </a:cubicBezTo>
                  <a:cubicBezTo>
                    <a:pt x="33252" y="271"/>
                    <a:pt x="33185" y="268"/>
                    <a:pt x="33120" y="262"/>
                  </a:cubicBezTo>
                  <a:lnTo>
                    <a:pt x="31203" y="262"/>
                  </a:lnTo>
                  <a:cubicBezTo>
                    <a:pt x="31190" y="123"/>
                    <a:pt x="31136" y="75"/>
                    <a:pt x="31059" y="75"/>
                  </a:cubicBezTo>
                  <a:cubicBezTo>
                    <a:pt x="30997" y="75"/>
                    <a:pt x="30919" y="107"/>
                    <a:pt x="30838" y="148"/>
                  </a:cubicBezTo>
                  <a:cubicBezTo>
                    <a:pt x="30769" y="193"/>
                    <a:pt x="30746" y="216"/>
                    <a:pt x="30746" y="262"/>
                  </a:cubicBezTo>
                  <a:lnTo>
                    <a:pt x="28806" y="262"/>
                  </a:lnTo>
                  <a:cubicBezTo>
                    <a:pt x="28395" y="285"/>
                    <a:pt x="27962" y="285"/>
                    <a:pt x="27528" y="285"/>
                  </a:cubicBezTo>
                  <a:lnTo>
                    <a:pt x="26843" y="285"/>
                  </a:lnTo>
                  <a:cubicBezTo>
                    <a:pt x="26661" y="262"/>
                    <a:pt x="26478" y="216"/>
                    <a:pt x="26295" y="216"/>
                  </a:cubicBezTo>
                  <a:cubicBezTo>
                    <a:pt x="25994" y="257"/>
                    <a:pt x="25685" y="266"/>
                    <a:pt x="25372" y="266"/>
                  </a:cubicBezTo>
                  <a:cubicBezTo>
                    <a:pt x="25163" y="266"/>
                    <a:pt x="24953" y="262"/>
                    <a:pt x="24743" y="262"/>
                  </a:cubicBezTo>
                  <a:cubicBezTo>
                    <a:pt x="24332" y="308"/>
                    <a:pt x="23899" y="193"/>
                    <a:pt x="23533" y="513"/>
                  </a:cubicBezTo>
                  <a:cubicBezTo>
                    <a:pt x="23511" y="559"/>
                    <a:pt x="23488" y="604"/>
                    <a:pt x="23488" y="650"/>
                  </a:cubicBezTo>
                  <a:cubicBezTo>
                    <a:pt x="23457" y="650"/>
                    <a:pt x="23427" y="640"/>
                    <a:pt x="23390" y="640"/>
                  </a:cubicBezTo>
                  <a:cubicBezTo>
                    <a:pt x="23371" y="640"/>
                    <a:pt x="23351" y="642"/>
                    <a:pt x="23328" y="650"/>
                  </a:cubicBezTo>
                  <a:cubicBezTo>
                    <a:pt x="23282" y="604"/>
                    <a:pt x="23237" y="559"/>
                    <a:pt x="23191" y="536"/>
                  </a:cubicBezTo>
                  <a:cubicBezTo>
                    <a:pt x="23123" y="581"/>
                    <a:pt x="23077" y="627"/>
                    <a:pt x="23031" y="696"/>
                  </a:cubicBezTo>
                  <a:cubicBezTo>
                    <a:pt x="22940" y="605"/>
                    <a:pt x="22849" y="565"/>
                    <a:pt x="22754" y="565"/>
                  </a:cubicBezTo>
                  <a:cubicBezTo>
                    <a:pt x="22682" y="565"/>
                    <a:pt x="22608" y="588"/>
                    <a:pt x="22529" y="627"/>
                  </a:cubicBezTo>
                  <a:cubicBezTo>
                    <a:pt x="22506" y="604"/>
                    <a:pt x="22506" y="604"/>
                    <a:pt x="22484" y="581"/>
                  </a:cubicBezTo>
                  <a:cubicBezTo>
                    <a:pt x="22324" y="513"/>
                    <a:pt x="22187" y="422"/>
                    <a:pt x="22027" y="376"/>
                  </a:cubicBezTo>
                  <a:cubicBezTo>
                    <a:pt x="21935" y="356"/>
                    <a:pt x="21838" y="344"/>
                    <a:pt x="21740" y="344"/>
                  </a:cubicBezTo>
                  <a:cubicBezTo>
                    <a:pt x="21621" y="344"/>
                    <a:pt x="21502" y="361"/>
                    <a:pt x="21389" y="399"/>
                  </a:cubicBezTo>
                  <a:lnTo>
                    <a:pt x="21389" y="399"/>
                  </a:lnTo>
                  <a:cubicBezTo>
                    <a:pt x="21401" y="116"/>
                    <a:pt x="21387" y="1"/>
                    <a:pt x="2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4" name="Google Shape;2077;p48"/>
            <p:cNvSpPr/>
            <p:nvPr/>
          </p:nvSpPr>
          <p:spPr>
            <a:xfrm rot="823658">
              <a:off x="7478568" y="3545653"/>
              <a:ext cx="2031" cy="1682"/>
            </a:xfrm>
            <a:custGeom>
              <a:avLst/>
              <a:gdLst/>
              <a:ahLst/>
              <a:cxnLst/>
              <a:rect l="l" t="t" r="r" b="b"/>
              <a:pathLst>
                <a:path w="93" h="77" extrusionOk="0">
                  <a:moveTo>
                    <a:pt x="31" y="1"/>
                  </a:moveTo>
                  <a:cubicBezTo>
                    <a:pt x="20" y="1"/>
                    <a:pt x="10" y="12"/>
                    <a:pt x="1" y="31"/>
                  </a:cubicBezTo>
                  <a:cubicBezTo>
                    <a:pt x="1" y="54"/>
                    <a:pt x="47" y="54"/>
                    <a:pt x="92" y="76"/>
                  </a:cubicBezTo>
                  <a:cubicBezTo>
                    <a:pt x="65" y="23"/>
                    <a:pt x="47" y="1"/>
                    <a:pt x="31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5" name="Google Shape;2078;p48"/>
            <p:cNvSpPr/>
            <p:nvPr/>
          </p:nvSpPr>
          <p:spPr>
            <a:xfrm rot="823658">
              <a:off x="7467339" y="3699298"/>
              <a:ext cx="3516" cy="5001"/>
            </a:xfrm>
            <a:custGeom>
              <a:avLst/>
              <a:gdLst/>
              <a:ahLst/>
              <a:cxnLst/>
              <a:rect l="l" t="t" r="r" b="b"/>
              <a:pathLst>
                <a:path w="161" h="229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92"/>
                    <a:pt x="69" y="161"/>
                    <a:pt x="92" y="229"/>
                  </a:cubicBezTo>
                  <a:cubicBezTo>
                    <a:pt x="115" y="183"/>
                    <a:pt x="138" y="138"/>
                    <a:pt x="161" y="92"/>
                  </a:cubicBezTo>
                  <a:cubicBezTo>
                    <a:pt x="115" y="69"/>
                    <a:pt x="69" y="46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6" name="Google Shape;2079;p48"/>
            <p:cNvSpPr/>
            <p:nvPr/>
          </p:nvSpPr>
          <p:spPr>
            <a:xfrm rot="823658">
              <a:off x="7995378" y="3736827"/>
              <a:ext cx="186460" cy="170365"/>
            </a:xfrm>
            <a:custGeom>
              <a:avLst/>
              <a:gdLst/>
              <a:ahLst/>
              <a:cxnLst/>
              <a:rect l="l" t="t" r="r" b="b"/>
              <a:pathLst>
                <a:path w="8538" h="7801" extrusionOk="0">
                  <a:moveTo>
                    <a:pt x="6209" y="3573"/>
                  </a:moveTo>
                  <a:cubicBezTo>
                    <a:pt x="6232" y="3596"/>
                    <a:pt x="6232" y="3619"/>
                    <a:pt x="6232" y="3664"/>
                  </a:cubicBezTo>
                  <a:cubicBezTo>
                    <a:pt x="6232" y="3641"/>
                    <a:pt x="6209" y="3619"/>
                    <a:pt x="6209" y="3573"/>
                  </a:cubicBezTo>
                  <a:close/>
                  <a:moveTo>
                    <a:pt x="4485" y="4038"/>
                  </a:moveTo>
                  <a:cubicBezTo>
                    <a:pt x="4596" y="4038"/>
                    <a:pt x="4688" y="4091"/>
                    <a:pt x="4794" y="4144"/>
                  </a:cubicBezTo>
                  <a:cubicBezTo>
                    <a:pt x="4657" y="4144"/>
                    <a:pt x="4520" y="4098"/>
                    <a:pt x="4383" y="4052"/>
                  </a:cubicBezTo>
                  <a:cubicBezTo>
                    <a:pt x="4419" y="4042"/>
                    <a:pt x="4453" y="4038"/>
                    <a:pt x="4485" y="4038"/>
                  </a:cubicBezTo>
                  <a:close/>
                  <a:moveTo>
                    <a:pt x="6232" y="5376"/>
                  </a:moveTo>
                  <a:lnTo>
                    <a:pt x="6232" y="5376"/>
                  </a:lnTo>
                  <a:cubicBezTo>
                    <a:pt x="6324" y="5490"/>
                    <a:pt x="6415" y="5604"/>
                    <a:pt x="6552" y="5627"/>
                  </a:cubicBezTo>
                  <a:cubicBezTo>
                    <a:pt x="6552" y="5673"/>
                    <a:pt x="6529" y="5741"/>
                    <a:pt x="6506" y="5787"/>
                  </a:cubicBezTo>
                  <a:cubicBezTo>
                    <a:pt x="6392" y="5673"/>
                    <a:pt x="6301" y="5536"/>
                    <a:pt x="6232" y="5376"/>
                  </a:cubicBezTo>
                  <a:close/>
                  <a:moveTo>
                    <a:pt x="6137" y="1"/>
                  </a:moveTo>
                  <a:cubicBezTo>
                    <a:pt x="5944" y="1"/>
                    <a:pt x="5816" y="358"/>
                    <a:pt x="5639" y="358"/>
                  </a:cubicBezTo>
                  <a:cubicBezTo>
                    <a:pt x="5603" y="358"/>
                    <a:pt x="5565" y="344"/>
                    <a:pt x="5525" y="309"/>
                  </a:cubicBezTo>
                  <a:cubicBezTo>
                    <a:pt x="5517" y="301"/>
                    <a:pt x="5507" y="299"/>
                    <a:pt x="5496" y="299"/>
                  </a:cubicBezTo>
                  <a:cubicBezTo>
                    <a:pt x="5474" y="299"/>
                    <a:pt x="5449" y="309"/>
                    <a:pt x="5433" y="309"/>
                  </a:cubicBezTo>
                  <a:cubicBezTo>
                    <a:pt x="5376" y="313"/>
                    <a:pt x="5319" y="314"/>
                    <a:pt x="5261" y="314"/>
                  </a:cubicBezTo>
                  <a:cubicBezTo>
                    <a:pt x="5144" y="314"/>
                    <a:pt x="5026" y="309"/>
                    <a:pt x="4908" y="309"/>
                  </a:cubicBezTo>
                  <a:cubicBezTo>
                    <a:pt x="4732" y="309"/>
                    <a:pt x="4555" y="320"/>
                    <a:pt x="4383" y="377"/>
                  </a:cubicBezTo>
                  <a:cubicBezTo>
                    <a:pt x="4350" y="389"/>
                    <a:pt x="4319" y="394"/>
                    <a:pt x="4290" y="394"/>
                  </a:cubicBezTo>
                  <a:cubicBezTo>
                    <a:pt x="4141" y="394"/>
                    <a:pt x="4049" y="260"/>
                    <a:pt x="3973" y="126"/>
                  </a:cubicBezTo>
                  <a:cubicBezTo>
                    <a:pt x="3935" y="126"/>
                    <a:pt x="3898" y="126"/>
                    <a:pt x="3861" y="126"/>
                  </a:cubicBezTo>
                  <a:cubicBezTo>
                    <a:pt x="3695" y="126"/>
                    <a:pt x="3537" y="141"/>
                    <a:pt x="3425" y="309"/>
                  </a:cubicBezTo>
                  <a:cubicBezTo>
                    <a:pt x="3379" y="377"/>
                    <a:pt x="3311" y="446"/>
                    <a:pt x="3242" y="492"/>
                  </a:cubicBezTo>
                  <a:cubicBezTo>
                    <a:pt x="3071" y="435"/>
                    <a:pt x="2964" y="236"/>
                    <a:pt x="2749" y="236"/>
                  </a:cubicBezTo>
                  <a:cubicBezTo>
                    <a:pt x="2705" y="236"/>
                    <a:pt x="2657" y="244"/>
                    <a:pt x="2603" y="263"/>
                  </a:cubicBezTo>
                  <a:cubicBezTo>
                    <a:pt x="2032" y="469"/>
                    <a:pt x="2283" y="857"/>
                    <a:pt x="2329" y="1222"/>
                  </a:cubicBezTo>
                  <a:lnTo>
                    <a:pt x="1964" y="1222"/>
                  </a:lnTo>
                  <a:cubicBezTo>
                    <a:pt x="1827" y="1222"/>
                    <a:pt x="1690" y="1268"/>
                    <a:pt x="1599" y="1405"/>
                  </a:cubicBezTo>
                  <a:cubicBezTo>
                    <a:pt x="1599" y="1815"/>
                    <a:pt x="1439" y="2135"/>
                    <a:pt x="1051" y="2318"/>
                  </a:cubicBezTo>
                  <a:cubicBezTo>
                    <a:pt x="868" y="2432"/>
                    <a:pt x="686" y="2569"/>
                    <a:pt x="503" y="2683"/>
                  </a:cubicBezTo>
                  <a:cubicBezTo>
                    <a:pt x="229" y="3139"/>
                    <a:pt x="366" y="3641"/>
                    <a:pt x="321" y="4144"/>
                  </a:cubicBezTo>
                  <a:cubicBezTo>
                    <a:pt x="526" y="4326"/>
                    <a:pt x="480" y="4532"/>
                    <a:pt x="412" y="4760"/>
                  </a:cubicBezTo>
                  <a:cubicBezTo>
                    <a:pt x="321" y="4669"/>
                    <a:pt x="252" y="4554"/>
                    <a:pt x="161" y="4463"/>
                  </a:cubicBezTo>
                  <a:lnTo>
                    <a:pt x="161" y="4463"/>
                  </a:lnTo>
                  <a:cubicBezTo>
                    <a:pt x="184" y="4760"/>
                    <a:pt x="1" y="5171"/>
                    <a:pt x="503" y="5239"/>
                  </a:cubicBezTo>
                  <a:cubicBezTo>
                    <a:pt x="1348" y="5559"/>
                    <a:pt x="1097" y="6380"/>
                    <a:pt x="1325" y="6997"/>
                  </a:cubicBezTo>
                  <a:cubicBezTo>
                    <a:pt x="1576" y="6951"/>
                    <a:pt x="1759" y="6928"/>
                    <a:pt x="1964" y="6883"/>
                  </a:cubicBezTo>
                  <a:cubicBezTo>
                    <a:pt x="1964" y="6951"/>
                    <a:pt x="1964" y="6997"/>
                    <a:pt x="1964" y="7065"/>
                  </a:cubicBezTo>
                  <a:cubicBezTo>
                    <a:pt x="1644" y="7316"/>
                    <a:pt x="1873" y="7545"/>
                    <a:pt x="1964" y="7796"/>
                  </a:cubicBezTo>
                  <a:lnTo>
                    <a:pt x="2694" y="7613"/>
                  </a:lnTo>
                  <a:cubicBezTo>
                    <a:pt x="2814" y="7773"/>
                    <a:pt x="2957" y="7800"/>
                    <a:pt x="3105" y="7800"/>
                  </a:cubicBezTo>
                  <a:cubicBezTo>
                    <a:pt x="3185" y="7800"/>
                    <a:pt x="3266" y="7792"/>
                    <a:pt x="3346" y="7792"/>
                  </a:cubicBezTo>
                  <a:cubicBezTo>
                    <a:pt x="3372" y="7792"/>
                    <a:pt x="3399" y="7793"/>
                    <a:pt x="3425" y="7796"/>
                  </a:cubicBezTo>
                  <a:lnTo>
                    <a:pt x="3790" y="7796"/>
                  </a:lnTo>
                  <a:cubicBezTo>
                    <a:pt x="3858" y="7727"/>
                    <a:pt x="3927" y="7682"/>
                    <a:pt x="3973" y="7613"/>
                  </a:cubicBezTo>
                  <a:cubicBezTo>
                    <a:pt x="4163" y="7531"/>
                    <a:pt x="4345" y="7426"/>
                    <a:pt x="4524" y="7426"/>
                  </a:cubicBezTo>
                  <a:cubicBezTo>
                    <a:pt x="4645" y="7426"/>
                    <a:pt x="4766" y="7475"/>
                    <a:pt x="4886" y="7613"/>
                  </a:cubicBezTo>
                  <a:cubicBezTo>
                    <a:pt x="4946" y="7661"/>
                    <a:pt x="5012" y="7690"/>
                    <a:pt x="5079" y="7690"/>
                  </a:cubicBezTo>
                  <a:cubicBezTo>
                    <a:pt x="5138" y="7690"/>
                    <a:pt x="5197" y="7667"/>
                    <a:pt x="5251" y="7613"/>
                  </a:cubicBezTo>
                  <a:cubicBezTo>
                    <a:pt x="5365" y="7499"/>
                    <a:pt x="5502" y="7362"/>
                    <a:pt x="5616" y="7248"/>
                  </a:cubicBezTo>
                  <a:cubicBezTo>
                    <a:pt x="5684" y="7179"/>
                    <a:pt x="5730" y="7111"/>
                    <a:pt x="5799" y="7065"/>
                  </a:cubicBezTo>
                  <a:lnTo>
                    <a:pt x="6164" y="7065"/>
                  </a:lnTo>
                  <a:cubicBezTo>
                    <a:pt x="6255" y="7202"/>
                    <a:pt x="6392" y="7248"/>
                    <a:pt x="6529" y="7248"/>
                  </a:cubicBezTo>
                  <a:lnTo>
                    <a:pt x="6712" y="7248"/>
                  </a:lnTo>
                  <a:cubicBezTo>
                    <a:pt x="6753" y="7259"/>
                    <a:pt x="6789" y="7264"/>
                    <a:pt x="6819" y="7264"/>
                  </a:cubicBezTo>
                  <a:cubicBezTo>
                    <a:pt x="7035" y="7264"/>
                    <a:pt x="6977" y="7003"/>
                    <a:pt x="7077" y="6883"/>
                  </a:cubicBezTo>
                  <a:lnTo>
                    <a:pt x="7259" y="6883"/>
                  </a:lnTo>
                  <a:cubicBezTo>
                    <a:pt x="7419" y="6814"/>
                    <a:pt x="7442" y="6677"/>
                    <a:pt x="7442" y="6517"/>
                  </a:cubicBezTo>
                  <a:cubicBezTo>
                    <a:pt x="7473" y="6364"/>
                    <a:pt x="7504" y="6210"/>
                    <a:pt x="7611" y="6210"/>
                  </a:cubicBezTo>
                  <a:cubicBezTo>
                    <a:pt x="7663" y="6210"/>
                    <a:pt x="7733" y="6246"/>
                    <a:pt x="7830" y="6335"/>
                  </a:cubicBezTo>
                  <a:cubicBezTo>
                    <a:pt x="7863" y="6344"/>
                    <a:pt x="7891" y="6349"/>
                    <a:pt x="7916" y="6349"/>
                  </a:cubicBezTo>
                  <a:cubicBezTo>
                    <a:pt x="8012" y="6349"/>
                    <a:pt x="8044" y="6279"/>
                    <a:pt x="7990" y="6152"/>
                  </a:cubicBezTo>
                  <a:cubicBezTo>
                    <a:pt x="8102" y="5984"/>
                    <a:pt x="8260" y="5969"/>
                    <a:pt x="8426" y="5969"/>
                  </a:cubicBezTo>
                  <a:cubicBezTo>
                    <a:pt x="8463" y="5969"/>
                    <a:pt x="8500" y="5970"/>
                    <a:pt x="8538" y="5970"/>
                  </a:cubicBezTo>
                  <a:cubicBezTo>
                    <a:pt x="8424" y="5422"/>
                    <a:pt x="8355" y="4874"/>
                    <a:pt x="8355" y="4326"/>
                  </a:cubicBezTo>
                  <a:cubicBezTo>
                    <a:pt x="8127" y="4326"/>
                    <a:pt x="8013" y="4189"/>
                    <a:pt x="7990" y="3961"/>
                  </a:cubicBezTo>
                  <a:cubicBezTo>
                    <a:pt x="8104" y="3619"/>
                    <a:pt x="8469" y="3231"/>
                    <a:pt x="7807" y="3048"/>
                  </a:cubicBezTo>
                  <a:lnTo>
                    <a:pt x="7625" y="3048"/>
                  </a:lnTo>
                  <a:cubicBezTo>
                    <a:pt x="7579" y="2980"/>
                    <a:pt x="7510" y="2934"/>
                    <a:pt x="7442" y="2865"/>
                  </a:cubicBezTo>
                  <a:cubicBezTo>
                    <a:pt x="7328" y="2683"/>
                    <a:pt x="7328" y="2500"/>
                    <a:pt x="7442" y="2318"/>
                  </a:cubicBezTo>
                  <a:cubicBezTo>
                    <a:pt x="7651" y="2375"/>
                    <a:pt x="7670" y="2732"/>
                    <a:pt x="8013" y="2732"/>
                  </a:cubicBezTo>
                  <a:cubicBezTo>
                    <a:pt x="8082" y="2732"/>
                    <a:pt x="8164" y="2717"/>
                    <a:pt x="8264" y="2683"/>
                  </a:cubicBezTo>
                  <a:cubicBezTo>
                    <a:pt x="7888" y="2537"/>
                    <a:pt x="7894" y="2124"/>
                    <a:pt x="7549" y="2124"/>
                  </a:cubicBezTo>
                  <a:cubicBezTo>
                    <a:pt x="7517" y="2124"/>
                    <a:pt x="7481" y="2127"/>
                    <a:pt x="7442" y="2135"/>
                  </a:cubicBezTo>
                  <a:cubicBezTo>
                    <a:pt x="7396" y="2067"/>
                    <a:pt x="7305" y="1975"/>
                    <a:pt x="7328" y="1907"/>
                  </a:cubicBezTo>
                  <a:cubicBezTo>
                    <a:pt x="7396" y="1542"/>
                    <a:pt x="7625" y="1176"/>
                    <a:pt x="7237" y="857"/>
                  </a:cubicBezTo>
                  <a:cubicBezTo>
                    <a:pt x="6940" y="629"/>
                    <a:pt x="6575" y="469"/>
                    <a:pt x="6392" y="195"/>
                  </a:cubicBezTo>
                  <a:cubicBezTo>
                    <a:pt x="6293" y="52"/>
                    <a:pt x="6210" y="1"/>
                    <a:pt x="6137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7" name="Google Shape;2080;p48"/>
            <p:cNvSpPr/>
            <p:nvPr/>
          </p:nvSpPr>
          <p:spPr>
            <a:xfrm rot="823658">
              <a:off x="8108757" y="3913228"/>
              <a:ext cx="2031" cy="1507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8" name="Google Shape;2081;p48"/>
            <p:cNvSpPr/>
            <p:nvPr/>
          </p:nvSpPr>
          <p:spPr>
            <a:xfrm rot="823658">
              <a:off x="7560115" y="3624797"/>
              <a:ext cx="220332" cy="181066"/>
            </a:xfrm>
            <a:custGeom>
              <a:avLst/>
              <a:gdLst/>
              <a:ahLst/>
              <a:cxnLst/>
              <a:rect l="l" t="t" r="r" b="b"/>
              <a:pathLst>
                <a:path w="10089" h="8291" extrusionOk="0">
                  <a:moveTo>
                    <a:pt x="5159" y="1233"/>
                  </a:moveTo>
                  <a:lnTo>
                    <a:pt x="5159" y="1233"/>
                  </a:lnTo>
                  <a:cubicBezTo>
                    <a:pt x="5204" y="1302"/>
                    <a:pt x="5273" y="1325"/>
                    <a:pt x="5341" y="1370"/>
                  </a:cubicBezTo>
                  <a:cubicBezTo>
                    <a:pt x="5341" y="1393"/>
                    <a:pt x="5341" y="1439"/>
                    <a:pt x="5341" y="1484"/>
                  </a:cubicBezTo>
                  <a:lnTo>
                    <a:pt x="5250" y="1484"/>
                  </a:lnTo>
                  <a:cubicBezTo>
                    <a:pt x="5204" y="1393"/>
                    <a:pt x="5182" y="1325"/>
                    <a:pt x="5159" y="1233"/>
                  </a:cubicBezTo>
                  <a:close/>
                  <a:moveTo>
                    <a:pt x="3310" y="2534"/>
                  </a:moveTo>
                  <a:cubicBezTo>
                    <a:pt x="3310" y="2534"/>
                    <a:pt x="3310" y="2557"/>
                    <a:pt x="3310" y="2557"/>
                  </a:cubicBezTo>
                  <a:cubicBezTo>
                    <a:pt x="3310" y="2534"/>
                    <a:pt x="3310" y="2534"/>
                    <a:pt x="3287" y="2534"/>
                  </a:cubicBezTo>
                  <a:close/>
                  <a:moveTo>
                    <a:pt x="7099" y="4452"/>
                  </a:moveTo>
                  <a:cubicBezTo>
                    <a:pt x="7122" y="4497"/>
                    <a:pt x="7122" y="4566"/>
                    <a:pt x="7145" y="4611"/>
                  </a:cubicBezTo>
                  <a:cubicBezTo>
                    <a:pt x="7122" y="4589"/>
                    <a:pt x="7076" y="4566"/>
                    <a:pt x="7053" y="4566"/>
                  </a:cubicBezTo>
                  <a:cubicBezTo>
                    <a:pt x="7053" y="4543"/>
                    <a:pt x="7030" y="4520"/>
                    <a:pt x="7030" y="4497"/>
                  </a:cubicBezTo>
                  <a:cubicBezTo>
                    <a:pt x="7030" y="4497"/>
                    <a:pt x="7030" y="4474"/>
                    <a:pt x="7030" y="4474"/>
                  </a:cubicBezTo>
                  <a:cubicBezTo>
                    <a:pt x="7053" y="4474"/>
                    <a:pt x="7076" y="4474"/>
                    <a:pt x="7099" y="4452"/>
                  </a:cubicBezTo>
                  <a:close/>
                  <a:moveTo>
                    <a:pt x="5912" y="1"/>
                  </a:moveTo>
                  <a:cubicBezTo>
                    <a:pt x="5931" y="397"/>
                    <a:pt x="5887" y="731"/>
                    <a:pt x="5497" y="731"/>
                  </a:cubicBezTo>
                  <a:cubicBezTo>
                    <a:pt x="5415" y="731"/>
                    <a:pt x="5319" y="717"/>
                    <a:pt x="5204" y="685"/>
                  </a:cubicBezTo>
                  <a:cubicBezTo>
                    <a:pt x="5159" y="685"/>
                    <a:pt x="5067" y="845"/>
                    <a:pt x="4976" y="937"/>
                  </a:cubicBezTo>
                  <a:cubicBezTo>
                    <a:pt x="4839" y="1005"/>
                    <a:pt x="4816" y="1142"/>
                    <a:pt x="4793" y="1302"/>
                  </a:cubicBezTo>
                  <a:cubicBezTo>
                    <a:pt x="4565" y="1233"/>
                    <a:pt x="4314" y="1188"/>
                    <a:pt x="4086" y="1119"/>
                  </a:cubicBezTo>
                  <a:cubicBezTo>
                    <a:pt x="4086" y="1028"/>
                    <a:pt x="4086" y="937"/>
                    <a:pt x="4063" y="845"/>
                  </a:cubicBezTo>
                  <a:cubicBezTo>
                    <a:pt x="4063" y="708"/>
                    <a:pt x="4109" y="526"/>
                    <a:pt x="3903" y="480"/>
                  </a:cubicBezTo>
                  <a:cubicBezTo>
                    <a:pt x="3876" y="472"/>
                    <a:pt x="3850" y="468"/>
                    <a:pt x="3825" y="468"/>
                  </a:cubicBezTo>
                  <a:cubicBezTo>
                    <a:pt x="3707" y="468"/>
                    <a:pt x="3625" y="557"/>
                    <a:pt x="3607" y="708"/>
                  </a:cubicBezTo>
                  <a:cubicBezTo>
                    <a:pt x="3607" y="811"/>
                    <a:pt x="3570" y="894"/>
                    <a:pt x="3497" y="894"/>
                  </a:cubicBezTo>
                  <a:cubicBezTo>
                    <a:pt x="3488" y="894"/>
                    <a:pt x="3479" y="893"/>
                    <a:pt x="3470" y="891"/>
                  </a:cubicBezTo>
                  <a:cubicBezTo>
                    <a:pt x="3401" y="868"/>
                    <a:pt x="3334" y="860"/>
                    <a:pt x="3268" y="860"/>
                  </a:cubicBezTo>
                  <a:cubicBezTo>
                    <a:pt x="3069" y="860"/>
                    <a:pt x="2876" y="937"/>
                    <a:pt x="2671" y="937"/>
                  </a:cubicBezTo>
                  <a:cubicBezTo>
                    <a:pt x="2657" y="938"/>
                    <a:pt x="2644" y="938"/>
                    <a:pt x="2631" y="938"/>
                  </a:cubicBezTo>
                  <a:cubicBezTo>
                    <a:pt x="2336" y="938"/>
                    <a:pt x="2160" y="700"/>
                    <a:pt x="1963" y="503"/>
                  </a:cubicBezTo>
                  <a:lnTo>
                    <a:pt x="1963" y="503"/>
                  </a:lnTo>
                  <a:cubicBezTo>
                    <a:pt x="1826" y="754"/>
                    <a:pt x="1986" y="914"/>
                    <a:pt x="1918" y="1096"/>
                  </a:cubicBezTo>
                  <a:cubicBezTo>
                    <a:pt x="1826" y="1347"/>
                    <a:pt x="1621" y="1872"/>
                    <a:pt x="1393" y="1918"/>
                  </a:cubicBezTo>
                  <a:cubicBezTo>
                    <a:pt x="1141" y="1987"/>
                    <a:pt x="1096" y="2169"/>
                    <a:pt x="1187" y="2306"/>
                  </a:cubicBezTo>
                  <a:cubicBezTo>
                    <a:pt x="1529" y="2968"/>
                    <a:pt x="1073" y="3151"/>
                    <a:pt x="616" y="3310"/>
                  </a:cubicBezTo>
                  <a:cubicBezTo>
                    <a:pt x="525" y="3425"/>
                    <a:pt x="388" y="3539"/>
                    <a:pt x="365" y="3676"/>
                  </a:cubicBezTo>
                  <a:cubicBezTo>
                    <a:pt x="297" y="3995"/>
                    <a:pt x="0" y="4223"/>
                    <a:pt x="274" y="4657"/>
                  </a:cubicBezTo>
                  <a:cubicBezTo>
                    <a:pt x="458" y="4941"/>
                    <a:pt x="617" y="5030"/>
                    <a:pt x="842" y="5030"/>
                  </a:cubicBezTo>
                  <a:cubicBezTo>
                    <a:pt x="924" y="5030"/>
                    <a:pt x="1015" y="5018"/>
                    <a:pt x="1119" y="4999"/>
                  </a:cubicBezTo>
                  <a:cubicBezTo>
                    <a:pt x="1135" y="4993"/>
                    <a:pt x="1151" y="4990"/>
                    <a:pt x="1168" y="4990"/>
                  </a:cubicBezTo>
                  <a:cubicBezTo>
                    <a:pt x="1271" y="4990"/>
                    <a:pt x="1389" y="5097"/>
                    <a:pt x="1507" y="5136"/>
                  </a:cubicBezTo>
                  <a:cubicBezTo>
                    <a:pt x="1301" y="6620"/>
                    <a:pt x="1301" y="6620"/>
                    <a:pt x="2557" y="7442"/>
                  </a:cubicBezTo>
                  <a:cubicBezTo>
                    <a:pt x="2579" y="7442"/>
                    <a:pt x="2602" y="7487"/>
                    <a:pt x="2625" y="7510"/>
                  </a:cubicBezTo>
                  <a:cubicBezTo>
                    <a:pt x="3082" y="7554"/>
                    <a:pt x="3476" y="7970"/>
                    <a:pt x="3848" y="7970"/>
                  </a:cubicBezTo>
                  <a:cubicBezTo>
                    <a:pt x="3866" y="7970"/>
                    <a:pt x="3885" y="7969"/>
                    <a:pt x="3903" y="7967"/>
                  </a:cubicBezTo>
                  <a:cubicBezTo>
                    <a:pt x="4383" y="7921"/>
                    <a:pt x="4885" y="7944"/>
                    <a:pt x="5410" y="7830"/>
                  </a:cubicBezTo>
                  <a:cubicBezTo>
                    <a:pt x="5296" y="7693"/>
                    <a:pt x="5250" y="7602"/>
                    <a:pt x="5182" y="7510"/>
                  </a:cubicBezTo>
                  <a:lnTo>
                    <a:pt x="5729" y="7510"/>
                  </a:lnTo>
                  <a:cubicBezTo>
                    <a:pt x="6026" y="7670"/>
                    <a:pt x="6460" y="7465"/>
                    <a:pt x="6734" y="7807"/>
                  </a:cubicBezTo>
                  <a:cubicBezTo>
                    <a:pt x="6764" y="7847"/>
                    <a:pt x="6824" y="7865"/>
                    <a:pt x="6885" y="7865"/>
                  </a:cubicBezTo>
                  <a:cubicBezTo>
                    <a:pt x="6963" y="7865"/>
                    <a:pt x="7040" y="7835"/>
                    <a:pt x="7053" y="7784"/>
                  </a:cubicBezTo>
                  <a:cubicBezTo>
                    <a:pt x="7076" y="7145"/>
                    <a:pt x="7829" y="7350"/>
                    <a:pt x="8058" y="6940"/>
                  </a:cubicBezTo>
                  <a:cubicBezTo>
                    <a:pt x="8099" y="6857"/>
                    <a:pt x="8189" y="6792"/>
                    <a:pt x="8289" y="6792"/>
                  </a:cubicBezTo>
                  <a:cubicBezTo>
                    <a:pt x="8356" y="6792"/>
                    <a:pt x="8427" y="6821"/>
                    <a:pt x="8491" y="6894"/>
                  </a:cubicBezTo>
                  <a:cubicBezTo>
                    <a:pt x="8560" y="7145"/>
                    <a:pt x="7898" y="7145"/>
                    <a:pt x="8263" y="7510"/>
                  </a:cubicBezTo>
                  <a:cubicBezTo>
                    <a:pt x="8333" y="7501"/>
                    <a:pt x="8401" y="7496"/>
                    <a:pt x="8465" y="7496"/>
                  </a:cubicBezTo>
                  <a:cubicBezTo>
                    <a:pt x="8882" y="7496"/>
                    <a:pt x="9178" y="7692"/>
                    <a:pt x="9336" y="8127"/>
                  </a:cubicBezTo>
                  <a:cubicBezTo>
                    <a:pt x="9373" y="8240"/>
                    <a:pt x="9425" y="8290"/>
                    <a:pt x="9487" y="8290"/>
                  </a:cubicBezTo>
                  <a:cubicBezTo>
                    <a:pt x="9537" y="8290"/>
                    <a:pt x="9594" y="8257"/>
                    <a:pt x="9655" y="8195"/>
                  </a:cubicBezTo>
                  <a:cubicBezTo>
                    <a:pt x="9747" y="8127"/>
                    <a:pt x="9861" y="7967"/>
                    <a:pt x="9724" y="7921"/>
                  </a:cubicBezTo>
                  <a:cubicBezTo>
                    <a:pt x="9153" y="7670"/>
                    <a:pt x="9404" y="7236"/>
                    <a:pt x="9427" y="6825"/>
                  </a:cubicBezTo>
                  <a:cubicBezTo>
                    <a:pt x="9473" y="6392"/>
                    <a:pt x="9518" y="5935"/>
                    <a:pt x="9541" y="5502"/>
                  </a:cubicBezTo>
                  <a:lnTo>
                    <a:pt x="9724" y="4223"/>
                  </a:lnTo>
                  <a:cubicBezTo>
                    <a:pt x="9632" y="3584"/>
                    <a:pt x="10089" y="2740"/>
                    <a:pt x="9107" y="2420"/>
                  </a:cubicBezTo>
                  <a:cubicBezTo>
                    <a:pt x="9085" y="2420"/>
                    <a:pt x="9062" y="2375"/>
                    <a:pt x="9062" y="2352"/>
                  </a:cubicBezTo>
                  <a:cubicBezTo>
                    <a:pt x="9199" y="1872"/>
                    <a:pt x="8582" y="1804"/>
                    <a:pt x="8537" y="1370"/>
                  </a:cubicBezTo>
                  <a:cubicBezTo>
                    <a:pt x="8527" y="1268"/>
                    <a:pt x="8471" y="1226"/>
                    <a:pt x="8403" y="1226"/>
                  </a:cubicBezTo>
                  <a:cubicBezTo>
                    <a:pt x="8317" y="1226"/>
                    <a:pt x="8212" y="1292"/>
                    <a:pt x="8149" y="1393"/>
                  </a:cubicBezTo>
                  <a:cubicBezTo>
                    <a:pt x="8080" y="1484"/>
                    <a:pt x="7989" y="1576"/>
                    <a:pt x="7921" y="1667"/>
                  </a:cubicBezTo>
                  <a:cubicBezTo>
                    <a:pt x="7898" y="1507"/>
                    <a:pt x="7875" y="1370"/>
                    <a:pt x="7738" y="1302"/>
                  </a:cubicBezTo>
                  <a:cubicBezTo>
                    <a:pt x="7601" y="1051"/>
                    <a:pt x="7418" y="868"/>
                    <a:pt x="7190" y="754"/>
                  </a:cubicBezTo>
                  <a:cubicBezTo>
                    <a:pt x="7122" y="640"/>
                    <a:pt x="7008" y="594"/>
                    <a:pt x="6893" y="571"/>
                  </a:cubicBezTo>
                  <a:cubicBezTo>
                    <a:pt x="6391" y="457"/>
                    <a:pt x="6597" y="252"/>
                    <a:pt x="6802" y="46"/>
                  </a:cubicBezTo>
                  <a:cubicBezTo>
                    <a:pt x="6505" y="24"/>
                    <a:pt x="6209" y="1"/>
                    <a:pt x="5912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9" name="Google Shape;2082;p48"/>
            <p:cNvSpPr/>
            <p:nvPr/>
          </p:nvSpPr>
          <p:spPr>
            <a:xfrm rot="823658">
              <a:off x="7598863" y="3773857"/>
              <a:ext cx="2533" cy="1507"/>
            </a:xfrm>
            <a:custGeom>
              <a:avLst/>
              <a:gdLst/>
              <a:ahLst/>
              <a:cxnLst/>
              <a:rect l="l" t="t" r="r" b="b"/>
              <a:pathLst>
                <a:path w="116" h="69" extrusionOk="0">
                  <a:moveTo>
                    <a:pt x="115" y="0"/>
                  </a:moveTo>
                  <a:lnTo>
                    <a:pt x="115" y="0"/>
                  </a:lnTo>
                  <a:cubicBezTo>
                    <a:pt x="24" y="23"/>
                    <a:pt x="1" y="69"/>
                    <a:pt x="69" y="69"/>
                  </a:cubicBezTo>
                  <a:cubicBezTo>
                    <a:pt x="69" y="69"/>
                    <a:pt x="92" y="23"/>
                    <a:pt x="115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0" name="Google Shape;2083;p48"/>
            <p:cNvSpPr/>
            <p:nvPr/>
          </p:nvSpPr>
          <p:spPr>
            <a:xfrm rot="823658">
              <a:off x="7770443" y="3739306"/>
              <a:ext cx="12994" cy="19961"/>
            </a:xfrm>
            <a:custGeom>
              <a:avLst/>
              <a:gdLst/>
              <a:ahLst/>
              <a:cxnLst/>
              <a:rect l="l" t="t" r="r" b="b"/>
              <a:pathLst>
                <a:path w="595" h="914" extrusionOk="0">
                  <a:moveTo>
                    <a:pt x="594" y="1"/>
                  </a:moveTo>
                  <a:cubicBezTo>
                    <a:pt x="275" y="138"/>
                    <a:pt x="1" y="275"/>
                    <a:pt x="389" y="663"/>
                  </a:cubicBezTo>
                  <a:cubicBezTo>
                    <a:pt x="457" y="731"/>
                    <a:pt x="526" y="823"/>
                    <a:pt x="594" y="91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1" name="Google Shape;2084;p48"/>
            <p:cNvSpPr/>
            <p:nvPr/>
          </p:nvSpPr>
          <p:spPr>
            <a:xfrm rot="823658">
              <a:off x="7774982" y="3764206"/>
              <a:ext cx="7491" cy="7993"/>
            </a:xfrm>
            <a:custGeom>
              <a:avLst/>
              <a:gdLst/>
              <a:ahLst/>
              <a:cxnLst/>
              <a:rect l="l" t="t" r="r" b="b"/>
              <a:pathLst>
                <a:path w="343" h="366" extrusionOk="0">
                  <a:moveTo>
                    <a:pt x="183" y="0"/>
                  </a:moveTo>
                  <a:lnTo>
                    <a:pt x="183" y="0"/>
                  </a:lnTo>
                  <a:cubicBezTo>
                    <a:pt x="46" y="69"/>
                    <a:pt x="23" y="206"/>
                    <a:pt x="1" y="366"/>
                  </a:cubicBezTo>
                  <a:cubicBezTo>
                    <a:pt x="343" y="366"/>
                    <a:pt x="297" y="206"/>
                    <a:pt x="183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2" name="Google Shape;2085;p48"/>
            <p:cNvSpPr/>
            <p:nvPr/>
          </p:nvSpPr>
          <p:spPr>
            <a:xfrm rot="823658">
              <a:off x="7851327" y="370666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3" name="Google Shape;2086;p48"/>
            <p:cNvSpPr/>
            <p:nvPr/>
          </p:nvSpPr>
          <p:spPr>
            <a:xfrm rot="823658">
              <a:off x="8186670" y="3806456"/>
              <a:ext cx="1507" cy="15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1"/>
                  </a:moveTo>
                  <a:lnTo>
                    <a:pt x="0" y="47"/>
                  </a:lnTo>
                  <a:lnTo>
                    <a:pt x="23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4" name="Google Shape;2087;p48"/>
            <p:cNvSpPr/>
            <p:nvPr/>
          </p:nvSpPr>
          <p:spPr>
            <a:xfrm rot="823658">
              <a:off x="8158744" y="3890365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37"/>
                    <a:pt x="46" y="274"/>
                    <a:pt x="183" y="365"/>
                  </a:cubicBezTo>
                  <a:cubicBezTo>
                    <a:pt x="183" y="206"/>
                    <a:pt x="160" y="69"/>
                    <a:pt x="0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5" name="Google Shape;2088;p48"/>
            <p:cNvSpPr/>
            <p:nvPr/>
          </p:nvSpPr>
          <p:spPr>
            <a:xfrm rot="823658">
              <a:off x="7794153" y="3788030"/>
              <a:ext cx="4499" cy="8998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46" y="1"/>
                  </a:moveTo>
                  <a:cubicBezTo>
                    <a:pt x="23" y="115"/>
                    <a:pt x="0" y="183"/>
                    <a:pt x="0" y="275"/>
                  </a:cubicBezTo>
                  <a:cubicBezTo>
                    <a:pt x="0" y="320"/>
                    <a:pt x="68" y="412"/>
                    <a:pt x="68" y="412"/>
                  </a:cubicBezTo>
                  <a:cubicBezTo>
                    <a:pt x="205" y="366"/>
                    <a:pt x="160" y="252"/>
                    <a:pt x="160" y="138"/>
                  </a:cubicBezTo>
                  <a:cubicBezTo>
                    <a:pt x="137" y="92"/>
                    <a:pt x="91" y="69"/>
                    <a:pt x="46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6" name="Google Shape;2089;p48"/>
            <p:cNvSpPr/>
            <p:nvPr/>
          </p:nvSpPr>
          <p:spPr>
            <a:xfrm rot="823658">
              <a:off x="8022608" y="3758639"/>
              <a:ext cx="4521" cy="7993"/>
            </a:xfrm>
            <a:custGeom>
              <a:avLst/>
              <a:gdLst/>
              <a:ahLst/>
              <a:cxnLst/>
              <a:rect l="l" t="t" r="r" b="b"/>
              <a:pathLst>
                <a:path w="207" h="366" extrusionOk="0">
                  <a:moveTo>
                    <a:pt x="1" y="1"/>
                  </a:moveTo>
                  <a:cubicBezTo>
                    <a:pt x="1" y="115"/>
                    <a:pt x="1" y="252"/>
                    <a:pt x="1" y="366"/>
                  </a:cubicBezTo>
                  <a:cubicBezTo>
                    <a:pt x="206" y="252"/>
                    <a:pt x="206" y="115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7" name="Google Shape;2090;p48"/>
            <p:cNvSpPr/>
            <p:nvPr/>
          </p:nvSpPr>
          <p:spPr>
            <a:xfrm rot="823658">
              <a:off x="7996656" y="3727219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8" name="Google Shape;2091;p48"/>
            <p:cNvSpPr/>
            <p:nvPr/>
          </p:nvSpPr>
          <p:spPr>
            <a:xfrm rot="823658">
              <a:off x="7993053" y="3708376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23"/>
                  </a:lnTo>
                  <a:lnTo>
                    <a:pt x="69" y="6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9" name="Google Shape;2092;p48"/>
            <p:cNvSpPr/>
            <p:nvPr/>
          </p:nvSpPr>
          <p:spPr>
            <a:xfrm rot="823658">
              <a:off x="7918989" y="3765772"/>
              <a:ext cx="2009" cy="1529"/>
            </a:xfrm>
            <a:custGeom>
              <a:avLst/>
              <a:gdLst/>
              <a:ahLst/>
              <a:cxnLst/>
              <a:rect l="l" t="t" r="r" b="b"/>
              <a:pathLst>
                <a:path w="92" h="70" extrusionOk="0">
                  <a:moveTo>
                    <a:pt x="1" y="1"/>
                  </a:moveTo>
                  <a:lnTo>
                    <a:pt x="46" y="69"/>
                  </a:lnTo>
                  <a:lnTo>
                    <a:pt x="92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0" name="Google Shape;2093;p48"/>
            <p:cNvSpPr/>
            <p:nvPr/>
          </p:nvSpPr>
          <p:spPr>
            <a:xfrm rot="823658">
              <a:off x="7433503" y="3187366"/>
              <a:ext cx="138611" cy="120529"/>
            </a:xfrm>
            <a:custGeom>
              <a:avLst/>
              <a:gdLst/>
              <a:ahLst/>
              <a:cxnLst/>
              <a:rect l="l" t="t" r="r" b="b"/>
              <a:pathLst>
                <a:path w="6347" h="5519" extrusionOk="0">
                  <a:moveTo>
                    <a:pt x="5844" y="0"/>
                  </a:moveTo>
                  <a:cubicBezTo>
                    <a:pt x="5753" y="23"/>
                    <a:pt x="5684" y="46"/>
                    <a:pt x="5639" y="115"/>
                  </a:cubicBezTo>
                  <a:cubicBezTo>
                    <a:pt x="5468" y="232"/>
                    <a:pt x="5283" y="268"/>
                    <a:pt x="5096" y="268"/>
                  </a:cubicBezTo>
                  <a:cubicBezTo>
                    <a:pt x="4957" y="268"/>
                    <a:pt x="4816" y="248"/>
                    <a:pt x="4680" y="229"/>
                  </a:cubicBezTo>
                  <a:cubicBezTo>
                    <a:pt x="4571" y="221"/>
                    <a:pt x="4463" y="217"/>
                    <a:pt x="4356" y="217"/>
                  </a:cubicBezTo>
                  <a:cubicBezTo>
                    <a:pt x="3795" y="217"/>
                    <a:pt x="3276" y="339"/>
                    <a:pt x="2854" y="799"/>
                  </a:cubicBezTo>
                  <a:cubicBezTo>
                    <a:pt x="2854" y="799"/>
                    <a:pt x="2785" y="822"/>
                    <a:pt x="2785" y="822"/>
                  </a:cubicBezTo>
                  <a:cubicBezTo>
                    <a:pt x="2740" y="845"/>
                    <a:pt x="2717" y="891"/>
                    <a:pt x="2671" y="936"/>
                  </a:cubicBezTo>
                  <a:cubicBezTo>
                    <a:pt x="2671" y="936"/>
                    <a:pt x="2649" y="1005"/>
                    <a:pt x="2649" y="1005"/>
                  </a:cubicBezTo>
                  <a:cubicBezTo>
                    <a:pt x="2649" y="1096"/>
                    <a:pt x="2603" y="1142"/>
                    <a:pt x="2512" y="1210"/>
                  </a:cubicBezTo>
                  <a:cubicBezTo>
                    <a:pt x="2397" y="1279"/>
                    <a:pt x="2443" y="1461"/>
                    <a:pt x="2306" y="1530"/>
                  </a:cubicBezTo>
                  <a:lnTo>
                    <a:pt x="2306" y="1553"/>
                  </a:lnTo>
                  <a:cubicBezTo>
                    <a:pt x="2260" y="1621"/>
                    <a:pt x="2192" y="1690"/>
                    <a:pt x="2146" y="1758"/>
                  </a:cubicBezTo>
                  <a:cubicBezTo>
                    <a:pt x="2101" y="1826"/>
                    <a:pt x="2055" y="1872"/>
                    <a:pt x="2009" y="1941"/>
                  </a:cubicBezTo>
                  <a:cubicBezTo>
                    <a:pt x="1964" y="2123"/>
                    <a:pt x="1872" y="2306"/>
                    <a:pt x="1758" y="2466"/>
                  </a:cubicBezTo>
                  <a:cubicBezTo>
                    <a:pt x="1370" y="3150"/>
                    <a:pt x="959" y="3835"/>
                    <a:pt x="480" y="4451"/>
                  </a:cubicBezTo>
                  <a:cubicBezTo>
                    <a:pt x="412" y="4771"/>
                    <a:pt x="1" y="4954"/>
                    <a:pt x="161" y="5342"/>
                  </a:cubicBezTo>
                  <a:cubicBezTo>
                    <a:pt x="391" y="5369"/>
                    <a:pt x="623" y="5378"/>
                    <a:pt x="856" y="5378"/>
                  </a:cubicBezTo>
                  <a:cubicBezTo>
                    <a:pt x="1293" y="5378"/>
                    <a:pt x="1733" y="5346"/>
                    <a:pt x="2171" y="5346"/>
                  </a:cubicBezTo>
                  <a:cubicBezTo>
                    <a:pt x="2468" y="5346"/>
                    <a:pt x="2765" y="5361"/>
                    <a:pt x="3059" y="5410"/>
                  </a:cubicBezTo>
                  <a:cubicBezTo>
                    <a:pt x="3309" y="5452"/>
                    <a:pt x="3567" y="5519"/>
                    <a:pt x="3828" y="5519"/>
                  </a:cubicBezTo>
                  <a:cubicBezTo>
                    <a:pt x="3997" y="5519"/>
                    <a:pt x="4167" y="5491"/>
                    <a:pt x="4338" y="5410"/>
                  </a:cubicBezTo>
                  <a:cubicBezTo>
                    <a:pt x="4383" y="5410"/>
                    <a:pt x="4452" y="5410"/>
                    <a:pt x="4520" y="5387"/>
                  </a:cubicBezTo>
                  <a:cubicBezTo>
                    <a:pt x="4610" y="5418"/>
                    <a:pt x="4685" y="5432"/>
                    <a:pt x="4747" y="5432"/>
                  </a:cubicBezTo>
                  <a:cubicBezTo>
                    <a:pt x="5092" y="5432"/>
                    <a:pt x="5047" y="5003"/>
                    <a:pt x="5182" y="4771"/>
                  </a:cubicBezTo>
                  <a:cubicBezTo>
                    <a:pt x="5228" y="4634"/>
                    <a:pt x="5251" y="4520"/>
                    <a:pt x="5273" y="4383"/>
                  </a:cubicBezTo>
                  <a:cubicBezTo>
                    <a:pt x="5342" y="4018"/>
                    <a:pt x="5433" y="3675"/>
                    <a:pt x="5524" y="3310"/>
                  </a:cubicBezTo>
                  <a:cubicBezTo>
                    <a:pt x="5547" y="3242"/>
                    <a:pt x="5570" y="3150"/>
                    <a:pt x="5593" y="3082"/>
                  </a:cubicBezTo>
                  <a:cubicBezTo>
                    <a:pt x="5616" y="2899"/>
                    <a:pt x="5639" y="2717"/>
                    <a:pt x="5707" y="2557"/>
                  </a:cubicBezTo>
                  <a:cubicBezTo>
                    <a:pt x="5730" y="2488"/>
                    <a:pt x="5753" y="2420"/>
                    <a:pt x="5753" y="2351"/>
                  </a:cubicBezTo>
                  <a:cubicBezTo>
                    <a:pt x="5798" y="2214"/>
                    <a:pt x="5821" y="2078"/>
                    <a:pt x="5890" y="1941"/>
                  </a:cubicBezTo>
                  <a:cubicBezTo>
                    <a:pt x="5913" y="1895"/>
                    <a:pt x="5935" y="1826"/>
                    <a:pt x="5958" y="1758"/>
                  </a:cubicBezTo>
                  <a:cubicBezTo>
                    <a:pt x="5981" y="1530"/>
                    <a:pt x="6049" y="1324"/>
                    <a:pt x="6118" y="1119"/>
                  </a:cubicBezTo>
                  <a:cubicBezTo>
                    <a:pt x="6164" y="777"/>
                    <a:pt x="6346" y="411"/>
                    <a:pt x="6072" y="92"/>
                  </a:cubicBezTo>
                  <a:cubicBezTo>
                    <a:pt x="6004" y="46"/>
                    <a:pt x="5935" y="0"/>
                    <a:pt x="584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1" name="Google Shape;2094;p48"/>
            <p:cNvSpPr/>
            <p:nvPr/>
          </p:nvSpPr>
          <p:spPr>
            <a:xfrm rot="823658">
              <a:off x="8505019" y="3547914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2" name="Google Shape;2095;p48"/>
            <p:cNvSpPr/>
            <p:nvPr/>
          </p:nvSpPr>
          <p:spPr>
            <a:xfrm rot="823658">
              <a:off x="8373819" y="3418392"/>
              <a:ext cx="147063" cy="119895"/>
            </a:xfrm>
            <a:custGeom>
              <a:avLst/>
              <a:gdLst/>
              <a:ahLst/>
              <a:cxnLst/>
              <a:rect l="l" t="t" r="r" b="b"/>
              <a:pathLst>
                <a:path w="6734" h="5490" extrusionOk="0">
                  <a:moveTo>
                    <a:pt x="800" y="0"/>
                  </a:moveTo>
                  <a:cubicBezTo>
                    <a:pt x="765" y="0"/>
                    <a:pt x="733" y="17"/>
                    <a:pt x="708" y="55"/>
                  </a:cubicBezTo>
                  <a:cubicBezTo>
                    <a:pt x="526" y="78"/>
                    <a:pt x="366" y="78"/>
                    <a:pt x="183" y="101"/>
                  </a:cubicBezTo>
                  <a:cubicBezTo>
                    <a:pt x="137" y="123"/>
                    <a:pt x="115" y="169"/>
                    <a:pt x="92" y="192"/>
                  </a:cubicBezTo>
                  <a:cubicBezTo>
                    <a:pt x="1" y="511"/>
                    <a:pt x="206" y="740"/>
                    <a:pt x="366" y="991"/>
                  </a:cubicBezTo>
                  <a:cubicBezTo>
                    <a:pt x="389" y="1014"/>
                    <a:pt x="411" y="1059"/>
                    <a:pt x="366" y="1105"/>
                  </a:cubicBezTo>
                  <a:cubicBezTo>
                    <a:pt x="411" y="1242"/>
                    <a:pt x="434" y="1402"/>
                    <a:pt x="503" y="1539"/>
                  </a:cubicBezTo>
                  <a:cubicBezTo>
                    <a:pt x="548" y="1561"/>
                    <a:pt x="571" y="1607"/>
                    <a:pt x="548" y="1676"/>
                  </a:cubicBezTo>
                  <a:cubicBezTo>
                    <a:pt x="548" y="1744"/>
                    <a:pt x="548" y="1835"/>
                    <a:pt x="548" y="1904"/>
                  </a:cubicBezTo>
                  <a:cubicBezTo>
                    <a:pt x="571" y="1995"/>
                    <a:pt x="571" y="2086"/>
                    <a:pt x="594" y="2155"/>
                  </a:cubicBezTo>
                  <a:cubicBezTo>
                    <a:pt x="662" y="2337"/>
                    <a:pt x="685" y="2543"/>
                    <a:pt x="708" y="2725"/>
                  </a:cubicBezTo>
                  <a:cubicBezTo>
                    <a:pt x="731" y="2794"/>
                    <a:pt x="754" y="2862"/>
                    <a:pt x="777" y="2954"/>
                  </a:cubicBezTo>
                  <a:cubicBezTo>
                    <a:pt x="799" y="3045"/>
                    <a:pt x="845" y="3136"/>
                    <a:pt x="891" y="3228"/>
                  </a:cubicBezTo>
                  <a:cubicBezTo>
                    <a:pt x="936" y="3273"/>
                    <a:pt x="959" y="3342"/>
                    <a:pt x="1005" y="3387"/>
                  </a:cubicBezTo>
                  <a:cubicBezTo>
                    <a:pt x="1028" y="3433"/>
                    <a:pt x="1073" y="3479"/>
                    <a:pt x="1119" y="3524"/>
                  </a:cubicBezTo>
                  <a:cubicBezTo>
                    <a:pt x="1165" y="3570"/>
                    <a:pt x="1187" y="3616"/>
                    <a:pt x="1233" y="3661"/>
                  </a:cubicBezTo>
                  <a:cubicBezTo>
                    <a:pt x="1256" y="3753"/>
                    <a:pt x="1165" y="3821"/>
                    <a:pt x="1187" y="3912"/>
                  </a:cubicBezTo>
                  <a:cubicBezTo>
                    <a:pt x="1187" y="3958"/>
                    <a:pt x="1210" y="4027"/>
                    <a:pt x="1233" y="4095"/>
                  </a:cubicBezTo>
                  <a:cubicBezTo>
                    <a:pt x="1279" y="4209"/>
                    <a:pt x="1302" y="4300"/>
                    <a:pt x="1347" y="4415"/>
                  </a:cubicBezTo>
                  <a:cubicBezTo>
                    <a:pt x="1694" y="5219"/>
                    <a:pt x="1823" y="5489"/>
                    <a:pt x="2141" y="5489"/>
                  </a:cubicBezTo>
                  <a:cubicBezTo>
                    <a:pt x="2283" y="5489"/>
                    <a:pt x="2463" y="5435"/>
                    <a:pt x="2717" y="5350"/>
                  </a:cubicBezTo>
                  <a:cubicBezTo>
                    <a:pt x="2868" y="5331"/>
                    <a:pt x="3019" y="5320"/>
                    <a:pt x="3171" y="5320"/>
                  </a:cubicBezTo>
                  <a:cubicBezTo>
                    <a:pt x="3384" y="5320"/>
                    <a:pt x="3598" y="5343"/>
                    <a:pt x="3812" y="5396"/>
                  </a:cubicBezTo>
                  <a:cubicBezTo>
                    <a:pt x="4206" y="5465"/>
                    <a:pt x="4599" y="5483"/>
                    <a:pt x="4991" y="5483"/>
                  </a:cubicBezTo>
                  <a:cubicBezTo>
                    <a:pt x="5419" y="5483"/>
                    <a:pt x="5846" y="5461"/>
                    <a:pt x="6267" y="5461"/>
                  </a:cubicBezTo>
                  <a:cubicBezTo>
                    <a:pt x="6355" y="5461"/>
                    <a:pt x="6442" y="5462"/>
                    <a:pt x="6529" y="5465"/>
                  </a:cubicBezTo>
                  <a:cubicBezTo>
                    <a:pt x="6688" y="5465"/>
                    <a:pt x="6734" y="5350"/>
                    <a:pt x="6688" y="5213"/>
                  </a:cubicBezTo>
                  <a:cubicBezTo>
                    <a:pt x="6460" y="5008"/>
                    <a:pt x="6323" y="4734"/>
                    <a:pt x="6186" y="4460"/>
                  </a:cubicBezTo>
                  <a:cubicBezTo>
                    <a:pt x="5798" y="4095"/>
                    <a:pt x="5730" y="3502"/>
                    <a:pt x="5273" y="3182"/>
                  </a:cubicBezTo>
                  <a:cubicBezTo>
                    <a:pt x="5296" y="2885"/>
                    <a:pt x="4976" y="2725"/>
                    <a:pt x="4954" y="2452"/>
                  </a:cubicBezTo>
                  <a:cubicBezTo>
                    <a:pt x="4908" y="2406"/>
                    <a:pt x="4885" y="2383"/>
                    <a:pt x="4885" y="2315"/>
                  </a:cubicBezTo>
                  <a:cubicBezTo>
                    <a:pt x="4862" y="2223"/>
                    <a:pt x="4794" y="2178"/>
                    <a:pt x="4771" y="2086"/>
                  </a:cubicBezTo>
                  <a:cubicBezTo>
                    <a:pt x="4748" y="2018"/>
                    <a:pt x="4725" y="1972"/>
                    <a:pt x="4703" y="1904"/>
                  </a:cubicBezTo>
                  <a:cubicBezTo>
                    <a:pt x="4406" y="1744"/>
                    <a:pt x="4315" y="1447"/>
                    <a:pt x="4200" y="1173"/>
                  </a:cubicBezTo>
                  <a:cubicBezTo>
                    <a:pt x="4178" y="1014"/>
                    <a:pt x="4132" y="899"/>
                    <a:pt x="3972" y="854"/>
                  </a:cubicBezTo>
                  <a:cubicBezTo>
                    <a:pt x="3790" y="626"/>
                    <a:pt x="3653" y="397"/>
                    <a:pt x="3607" y="123"/>
                  </a:cubicBezTo>
                  <a:cubicBezTo>
                    <a:pt x="3376" y="88"/>
                    <a:pt x="3172" y="11"/>
                    <a:pt x="2943" y="11"/>
                  </a:cubicBezTo>
                  <a:cubicBezTo>
                    <a:pt x="2878" y="11"/>
                    <a:pt x="2810" y="17"/>
                    <a:pt x="2740" y="32"/>
                  </a:cubicBezTo>
                  <a:cubicBezTo>
                    <a:pt x="2468" y="82"/>
                    <a:pt x="2197" y="102"/>
                    <a:pt x="1926" y="102"/>
                  </a:cubicBezTo>
                  <a:cubicBezTo>
                    <a:pt x="1581" y="102"/>
                    <a:pt x="1236" y="70"/>
                    <a:pt x="891" y="32"/>
                  </a:cubicBezTo>
                  <a:cubicBezTo>
                    <a:pt x="860" y="12"/>
                    <a:pt x="829" y="0"/>
                    <a:pt x="80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3" name="Google Shape;2096;p48"/>
            <p:cNvSpPr/>
            <p:nvPr/>
          </p:nvSpPr>
          <p:spPr>
            <a:xfrm rot="823658">
              <a:off x="8159384" y="2727044"/>
              <a:ext cx="379362" cy="647740"/>
            </a:xfrm>
            <a:custGeom>
              <a:avLst/>
              <a:gdLst/>
              <a:ahLst/>
              <a:cxnLst/>
              <a:rect l="l" t="t" r="r" b="b"/>
              <a:pathLst>
                <a:path w="17371" h="29660" extrusionOk="0">
                  <a:moveTo>
                    <a:pt x="457" y="0"/>
                  </a:moveTo>
                  <a:cubicBezTo>
                    <a:pt x="0" y="799"/>
                    <a:pt x="46" y="1803"/>
                    <a:pt x="594" y="2397"/>
                  </a:cubicBezTo>
                  <a:cubicBezTo>
                    <a:pt x="594" y="2397"/>
                    <a:pt x="594" y="2397"/>
                    <a:pt x="594" y="2420"/>
                  </a:cubicBezTo>
                  <a:cubicBezTo>
                    <a:pt x="502" y="3310"/>
                    <a:pt x="662" y="4200"/>
                    <a:pt x="617" y="5090"/>
                  </a:cubicBezTo>
                  <a:cubicBezTo>
                    <a:pt x="434" y="5296"/>
                    <a:pt x="388" y="5524"/>
                    <a:pt x="457" y="5775"/>
                  </a:cubicBezTo>
                  <a:cubicBezTo>
                    <a:pt x="639" y="6597"/>
                    <a:pt x="525" y="7441"/>
                    <a:pt x="548" y="8286"/>
                  </a:cubicBezTo>
                  <a:cubicBezTo>
                    <a:pt x="548" y="8583"/>
                    <a:pt x="571" y="8902"/>
                    <a:pt x="617" y="9199"/>
                  </a:cubicBezTo>
                  <a:cubicBezTo>
                    <a:pt x="753" y="9541"/>
                    <a:pt x="708" y="9861"/>
                    <a:pt x="685" y="10203"/>
                  </a:cubicBezTo>
                  <a:cubicBezTo>
                    <a:pt x="708" y="12120"/>
                    <a:pt x="845" y="14038"/>
                    <a:pt x="913" y="15955"/>
                  </a:cubicBezTo>
                  <a:cubicBezTo>
                    <a:pt x="913" y="16115"/>
                    <a:pt x="913" y="16252"/>
                    <a:pt x="936" y="16412"/>
                  </a:cubicBezTo>
                  <a:cubicBezTo>
                    <a:pt x="936" y="16685"/>
                    <a:pt x="936" y="16982"/>
                    <a:pt x="936" y="17279"/>
                  </a:cubicBezTo>
                  <a:cubicBezTo>
                    <a:pt x="959" y="17462"/>
                    <a:pt x="982" y="17667"/>
                    <a:pt x="1073" y="17827"/>
                  </a:cubicBezTo>
                  <a:cubicBezTo>
                    <a:pt x="1119" y="17888"/>
                    <a:pt x="1174" y="17918"/>
                    <a:pt x="1234" y="17918"/>
                  </a:cubicBezTo>
                  <a:cubicBezTo>
                    <a:pt x="1263" y="17918"/>
                    <a:pt x="1294" y="17910"/>
                    <a:pt x="1324" y="17895"/>
                  </a:cubicBezTo>
                  <a:cubicBezTo>
                    <a:pt x="1347" y="17895"/>
                    <a:pt x="1347" y="17918"/>
                    <a:pt x="1370" y="17918"/>
                  </a:cubicBezTo>
                  <a:cubicBezTo>
                    <a:pt x="1324" y="17941"/>
                    <a:pt x="1278" y="17964"/>
                    <a:pt x="1233" y="17987"/>
                  </a:cubicBezTo>
                  <a:cubicBezTo>
                    <a:pt x="982" y="18694"/>
                    <a:pt x="1141" y="19425"/>
                    <a:pt x="1096" y="20155"/>
                  </a:cubicBezTo>
                  <a:cubicBezTo>
                    <a:pt x="1096" y="20406"/>
                    <a:pt x="1096" y="20657"/>
                    <a:pt x="1119" y="20908"/>
                  </a:cubicBezTo>
                  <a:cubicBezTo>
                    <a:pt x="1141" y="21045"/>
                    <a:pt x="1164" y="21182"/>
                    <a:pt x="1187" y="21319"/>
                  </a:cubicBezTo>
                  <a:cubicBezTo>
                    <a:pt x="1347" y="21776"/>
                    <a:pt x="1347" y="22255"/>
                    <a:pt x="1233" y="22711"/>
                  </a:cubicBezTo>
                  <a:cubicBezTo>
                    <a:pt x="1210" y="22848"/>
                    <a:pt x="1210" y="22962"/>
                    <a:pt x="1210" y="23099"/>
                  </a:cubicBezTo>
                  <a:cubicBezTo>
                    <a:pt x="1278" y="23624"/>
                    <a:pt x="1233" y="24172"/>
                    <a:pt x="1370" y="24674"/>
                  </a:cubicBezTo>
                  <a:cubicBezTo>
                    <a:pt x="1461" y="24971"/>
                    <a:pt x="1415" y="25268"/>
                    <a:pt x="1370" y="25542"/>
                  </a:cubicBezTo>
                  <a:cubicBezTo>
                    <a:pt x="1370" y="26021"/>
                    <a:pt x="1530" y="26478"/>
                    <a:pt x="1461" y="26957"/>
                  </a:cubicBezTo>
                  <a:cubicBezTo>
                    <a:pt x="1507" y="27847"/>
                    <a:pt x="1324" y="28806"/>
                    <a:pt x="2055" y="29536"/>
                  </a:cubicBezTo>
                  <a:cubicBezTo>
                    <a:pt x="2250" y="29618"/>
                    <a:pt x="2446" y="29629"/>
                    <a:pt x="2641" y="29629"/>
                  </a:cubicBezTo>
                  <a:cubicBezTo>
                    <a:pt x="2720" y="29629"/>
                    <a:pt x="2798" y="29627"/>
                    <a:pt x="2876" y="29627"/>
                  </a:cubicBezTo>
                  <a:cubicBezTo>
                    <a:pt x="3344" y="29644"/>
                    <a:pt x="3812" y="29660"/>
                    <a:pt x="4280" y="29660"/>
                  </a:cubicBezTo>
                  <a:cubicBezTo>
                    <a:pt x="4474" y="29660"/>
                    <a:pt x="4668" y="29657"/>
                    <a:pt x="4862" y="29650"/>
                  </a:cubicBezTo>
                  <a:cubicBezTo>
                    <a:pt x="5421" y="29639"/>
                    <a:pt x="5980" y="29633"/>
                    <a:pt x="6540" y="29633"/>
                  </a:cubicBezTo>
                  <a:cubicBezTo>
                    <a:pt x="7099" y="29633"/>
                    <a:pt x="7658" y="29639"/>
                    <a:pt x="8217" y="29650"/>
                  </a:cubicBezTo>
                  <a:cubicBezTo>
                    <a:pt x="8354" y="29643"/>
                    <a:pt x="8491" y="29640"/>
                    <a:pt x="8629" y="29640"/>
                  </a:cubicBezTo>
                  <a:cubicBezTo>
                    <a:pt x="8905" y="29640"/>
                    <a:pt x="9184" y="29650"/>
                    <a:pt x="9473" y="29650"/>
                  </a:cubicBezTo>
                  <a:cubicBezTo>
                    <a:pt x="9769" y="29627"/>
                    <a:pt x="10043" y="29627"/>
                    <a:pt x="10340" y="29627"/>
                  </a:cubicBezTo>
                  <a:lnTo>
                    <a:pt x="10637" y="29627"/>
                  </a:lnTo>
                  <a:cubicBezTo>
                    <a:pt x="10819" y="29605"/>
                    <a:pt x="11002" y="29605"/>
                    <a:pt x="11185" y="29605"/>
                  </a:cubicBezTo>
                  <a:lnTo>
                    <a:pt x="11984" y="29605"/>
                  </a:lnTo>
                  <a:cubicBezTo>
                    <a:pt x="12052" y="29627"/>
                    <a:pt x="12143" y="29627"/>
                    <a:pt x="12235" y="29627"/>
                  </a:cubicBezTo>
                  <a:cubicBezTo>
                    <a:pt x="12326" y="29620"/>
                    <a:pt x="12417" y="29617"/>
                    <a:pt x="12508" y="29617"/>
                  </a:cubicBezTo>
                  <a:cubicBezTo>
                    <a:pt x="12691" y="29617"/>
                    <a:pt x="12874" y="29627"/>
                    <a:pt x="13056" y="29627"/>
                  </a:cubicBezTo>
                  <a:cubicBezTo>
                    <a:pt x="13285" y="29627"/>
                    <a:pt x="13536" y="29627"/>
                    <a:pt x="13764" y="29582"/>
                  </a:cubicBezTo>
                  <a:cubicBezTo>
                    <a:pt x="13901" y="29559"/>
                    <a:pt x="14038" y="29490"/>
                    <a:pt x="14129" y="29376"/>
                  </a:cubicBezTo>
                  <a:cubicBezTo>
                    <a:pt x="14677" y="29376"/>
                    <a:pt x="15215" y="29366"/>
                    <a:pt x="15756" y="29366"/>
                  </a:cubicBezTo>
                  <a:cubicBezTo>
                    <a:pt x="16026" y="29366"/>
                    <a:pt x="16297" y="29369"/>
                    <a:pt x="16571" y="29376"/>
                  </a:cubicBezTo>
                  <a:cubicBezTo>
                    <a:pt x="17005" y="29376"/>
                    <a:pt x="17256" y="29217"/>
                    <a:pt x="17211" y="28737"/>
                  </a:cubicBezTo>
                  <a:cubicBezTo>
                    <a:pt x="17211" y="28577"/>
                    <a:pt x="17233" y="28441"/>
                    <a:pt x="17233" y="28281"/>
                  </a:cubicBezTo>
                  <a:cubicBezTo>
                    <a:pt x="17233" y="28235"/>
                    <a:pt x="17233" y="28167"/>
                    <a:pt x="17233" y="28098"/>
                  </a:cubicBezTo>
                  <a:cubicBezTo>
                    <a:pt x="17370" y="27687"/>
                    <a:pt x="17165" y="27254"/>
                    <a:pt x="17211" y="26843"/>
                  </a:cubicBezTo>
                  <a:cubicBezTo>
                    <a:pt x="16982" y="26455"/>
                    <a:pt x="17165" y="26021"/>
                    <a:pt x="17096" y="25610"/>
                  </a:cubicBezTo>
                  <a:cubicBezTo>
                    <a:pt x="16822" y="23716"/>
                    <a:pt x="16571" y="21798"/>
                    <a:pt x="16297" y="19904"/>
                  </a:cubicBezTo>
                  <a:cubicBezTo>
                    <a:pt x="16275" y="19881"/>
                    <a:pt x="16229" y="19858"/>
                    <a:pt x="16229" y="19835"/>
                  </a:cubicBezTo>
                  <a:cubicBezTo>
                    <a:pt x="15750" y="17804"/>
                    <a:pt x="15065" y="15818"/>
                    <a:pt x="14380" y="13855"/>
                  </a:cubicBezTo>
                  <a:cubicBezTo>
                    <a:pt x="14106" y="13056"/>
                    <a:pt x="13627" y="12349"/>
                    <a:pt x="13376" y="11527"/>
                  </a:cubicBezTo>
                  <a:cubicBezTo>
                    <a:pt x="13148" y="11070"/>
                    <a:pt x="12942" y="10614"/>
                    <a:pt x="12691" y="10180"/>
                  </a:cubicBezTo>
                  <a:cubicBezTo>
                    <a:pt x="12326" y="9518"/>
                    <a:pt x="11847" y="8925"/>
                    <a:pt x="11573" y="8217"/>
                  </a:cubicBezTo>
                  <a:cubicBezTo>
                    <a:pt x="11390" y="7989"/>
                    <a:pt x="11322" y="7647"/>
                    <a:pt x="11025" y="7487"/>
                  </a:cubicBezTo>
                  <a:cubicBezTo>
                    <a:pt x="10979" y="7418"/>
                    <a:pt x="10911" y="7350"/>
                    <a:pt x="10865" y="7281"/>
                  </a:cubicBezTo>
                  <a:lnTo>
                    <a:pt x="10842" y="7281"/>
                  </a:lnTo>
                  <a:cubicBezTo>
                    <a:pt x="10797" y="7236"/>
                    <a:pt x="10751" y="7190"/>
                    <a:pt x="10728" y="7099"/>
                  </a:cubicBezTo>
                  <a:cubicBezTo>
                    <a:pt x="10089" y="6414"/>
                    <a:pt x="9678" y="5570"/>
                    <a:pt x="9016" y="4908"/>
                  </a:cubicBezTo>
                  <a:cubicBezTo>
                    <a:pt x="8948" y="4862"/>
                    <a:pt x="8902" y="4794"/>
                    <a:pt x="8834" y="4748"/>
                  </a:cubicBezTo>
                  <a:cubicBezTo>
                    <a:pt x="8788" y="4679"/>
                    <a:pt x="8765" y="4634"/>
                    <a:pt x="8719" y="4565"/>
                  </a:cubicBezTo>
                  <a:cubicBezTo>
                    <a:pt x="8697" y="4542"/>
                    <a:pt x="8674" y="4520"/>
                    <a:pt x="8651" y="4497"/>
                  </a:cubicBezTo>
                  <a:cubicBezTo>
                    <a:pt x="8583" y="4451"/>
                    <a:pt x="8537" y="4428"/>
                    <a:pt x="8491" y="4360"/>
                  </a:cubicBezTo>
                  <a:cubicBezTo>
                    <a:pt x="8354" y="4291"/>
                    <a:pt x="8423" y="4086"/>
                    <a:pt x="8263" y="4040"/>
                  </a:cubicBezTo>
                  <a:cubicBezTo>
                    <a:pt x="8217" y="3903"/>
                    <a:pt x="8012" y="3949"/>
                    <a:pt x="7943" y="3812"/>
                  </a:cubicBezTo>
                  <a:cubicBezTo>
                    <a:pt x="7396" y="3470"/>
                    <a:pt x="6962" y="2945"/>
                    <a:pt x="6460" y="2557"/>
                  </a:cubicBezTo>
                  <a:cubicBezTo>
                    <a:pt x="6414" y="2488"/>
                    <a:pt x="6346" y="2420"/>
                    <a:pt x="6300" y="2351"/>
                  </a:cubicBezTo>
                  <a:lnTo>
                    <a:pt x="6277" y="2351"/>
                  </a:lnTo>
                  <a:cubicBezTo>
                    <a:pt x="5433" y="1826"/>
                    <a:pt x="4565" y="1278"/>
                    <a:pt x="3698" y="731"/>
                  </a:cubicBezTo>
                  <a:cubicBezTo>
                    <a:pt x="3685" y="737"/>
                    <a:pt x="3669" y="740"/>
                    <a:pt x="3653" y="740"/>
                  </a:cubicBezTo>
                  <a:cubicBezTo>
                    <a:pt x="3614" y="740"/>
                    <a:pt x="3570" y="724"/>
                    <a:pt x="3538" y="708"/>
                  </a:cubicBezTo>
                  <a:cubicBezTo>
                    <a:pt x="3470" y="639"/>
                    <a:pt x="3401" y="571"/>
                    <a:pt x="3287" y="571"/>
                  </a:cubicBezTo>
                  <a:cubicBezTo>
                    <a:pt x="2831" y="388"/>
                    <a:pt x="2351" y="206"/>
                    <a:pt x="1895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4" name="Google Shape;2097;p48"/>
            <p:cNvSpPr/>
            <p:nvPr/>
          </p:nvSpPr>
          <p:spPr>
            <a:xfrm rot="823658">
              <a:off x="7591744" y="2608088"/>
              <a:ext cx="550841" cy="654837"/>
            </a:xfrm>
            <a:custGeom>
              <a:avLst/>
              <a:gdLst/>
              <a:ahLst/>
              <a:cxnLst/>
              <a:rect l="l" t="t" r="r" b="b"/>
              <a:pathLst>
                <a:path w="25223" h="29985" extrusionOk="0">
                  <a:moveTo>
                    <a:pt x="19452" y="0"/>
                  </a:moveTo>
                  <a:cubicBezTo>
                    <a:pt x="18950" y="0"/>
                    <a:pt x="18447" y="21"/>
                    <a:pt x="17942" y="83"/>
                  </a:cubicBezTo>
                  <a:lnTo>
                    <a:pt x="17964" y="83"/>
                  </a:lnTo>
                  <a:cubicBezTo>
                    <a:pt x="17827" y="152"/>
                    <a:pt x="17668" y="129"/>
                    <a:pt x="17576" y="243"/>
                  </a:cubicBezTo>
                  <a:cubicBezTo>
                    <a:pt x="17211" y="448"/>
                    <a:pt x="16755" y="425"/>
                    <a:pt x="16458" y="768"/>
                  </a:cubicBezTo>
                  <a:cubicBezTo>
                    <a:pt x="16093" y="950"/>
                    <a:pt x="15728" y="1133"/>
                    <a:pt x="15362" y="1316"/>
                  </a:cubicBezTo>
                  <a:cubicBezTo>
                    <a:pt x="15248" y="1384"/>
                    <a:pt x="15134" y="1453"/>
                    <a:pt x="15020" y="1521"/>
                  </a:cubicBezTo>
                  <a:cubicBezTo>
                    <a:pt x="14860" y="1681"/>
                    <a:pt x="14678" y="1795"/>
                    <a:pt x="14449" y="1863"/>
                  </a:cubicBezTo>
                  <a:cubicBezTo>
                    <a:pt x="14175" y="2092"/>
                    <a:pt x="13696" y="2023"/>
                    <a:pt x="13582" y="2480"/>
                  </a:cubicBezTo>
                  <a:cubicBezTo>
                    <a:pt x="13582" y="2525"/>
                    <a:pt x="13582" y="2571"/>
                    <a:pt x="13582" y="2617"/>
                  </a:cubicBezTo>
                  <a:cubicBezTo>
                    <a:pt x="12989" y="2754"/>
                    <a:pt x="12669" y="3324"/>
                    <a:pt x="12144" y="3552"/>
                  </a:cubicBezTo>
                  <a:cubicBezTo>
                    <a:pt x="11779" y="3667"/>
                    <a:pt x="11528" y="3918"/>
                    <a:pt x="11345" y="4237"/>
                  </a:cubicBezTo>
                  <a:cubicBezTo>
                    <a:pt x="11048" y="4557"/>
                    <a:pt x="10752" y="4854"/>
                    <a:pt x="10455" y="5173"/>
                  </a:cubicBezTo>
                  <a:cubicBezTo>
                    <a:pt x="10021" y="5470"/>
                    <a:pt x="9839" y="6018"/>
                    <a:pt x="9336" y="6246"/>
                  </a:cubicBezTo>
                  <a:cubicBezTo>
                    <a:pt x="9291" y="6314"/>
                    <a:pt x="9222" y="6383"/>
                    <a:pt x="9177" y="6451"/>
                  </a:cubicBezTo>
                  <a:cubicBezTo>
                    <a:pt x="8971" y="6862"/>
                    <a:pt x="8697" y="7205"/>
                    <a:pt x="8401" y="7524"/>
                  </a:cubicBezTo>
                  <a:cubicBezTo>
                    <a:pt x="7990" y="8026"/>
                    <a:pt x="7602" y="8528"/>
                    <a:pt x="7214" y="9031"/>
                  </a:cubicBezTo>
                  <a:cubicBezTo>
                    <a:pt x="7214" y="9031"/>
                    <a:pt x="7191" y="9008"/>
                    <a:pt x="7191" y="9008"/>
                  </a:cubicBezTo>
                  <a:cubicBezTo>
                    <a:pt x="7031" y="9099"/>
                    <a:pt x="7077" y="9282"/>
                    <a:pt x="7008" y="9419"/>
                  </a:cubicBezTo>
                  <a:cubicBezTo>
                    <a:pt x="6826" y="9670"/>
                    <a:pt x="6643" y="9898"/>
                    <a:pt x="6460" y="10149"/>
                  </a:cubicBezTo>
                  <a:cubicBezTo>
                    <a:pt x="6301" y="10195"/>
                    <a:pt x="6255" y="10309"/>
                    <a:pt x="6255" y="10469"/>
                  </a:cubicBezTo>
                  <a:cubicBezTo>
                    <a:pt x="5890" y="11130"/>
                    <a:pt x="5502" y="11792"/>
                    <a:pt x="5137" y="12454"/>
                  </a:cubicBezTo>
                  <a:cubicBezTo>
                    <a:pt x="5068" y="12546"/>
                    <a:pt x="5022" y="12614"/>
                    <a:pt x="5000" y="12705"/>
                  </a:cubicBezTo>
                  <a:cubicBezTo>
                    <a:pt x="5000" y="12751"/>
                    <a:pt x="4977" y="12797"/>
                    <a:pt x="4954" y="12820"/>
                  </a:cubicBezTo>
                  <a:cubicBezTo>
                    <a:pt x="4908" y="12911"/>
                    <a:pt x="4817" y="12957"/>
                    <a:pt x="4817" y="13048"/>
                  </a:cubicBezTo>
                  <a:cubicBezTo>
                    <a:pt x="4657" y="13116"/>
                    <a:pt x="4703" y="13299"/>
                    <a:pt x="4634" y="13413"/>
                  </a:cubicBezTo>
                  <a:cubicBezTo>
                    <a:pt x="4634" y="13459"/>
                    <a:pt x="4612" y="13527"/>
                    <a:pt x="4566" y="13550"/>
                  </a:cubicBezTo>
                  <a:cubicBezTo>
                    <a:pt x="4543" y="13641"/>
                    <a:pt x="4520" y="13710"/>
                    <a:pt x="4520" y="13801"/>
                  </a:cubicBezTo>
                  <a:cubicBezTo>
                    <a:pt x="3927" y="15650"/>
                    <a:pt x="3288" y="17499"/>
                    <a:pt x="2352" y="19211"/>
                  </a:cubicBezTo>
                  <a:lnTo>
                    <a:pt x="2215" y="19211"/>
                  </a:lnTo>
                  <a:cubicBezTo>
                    <a:pt x="2169" y="19393"/>
                    <a:pt x="2101" y="19576"/>
                    <a:pt x="2055" y="19758"/>
                  </a:cubicBezTo>
                  <a:cubicBezTo>
                    <a:pt x="1873" y="19918"/>
                    <a:pt x="1827" y="20101"/>
                    <a:pt x="1873" y="20329"/>
                  </a:cubicBezTo>
                  <a:cubicBezTo>
                    <a:pt x="1599" y="21744"/>
                    <a:pt x="1188" y="23159"/>
                    <a:pt x="800" y="24575"/>
                  </a:cubicBezTo>
                  <a:cubicBezTo>
                    <a:pt x="823" y="24620"/>
                    <a:pt x="800" y="24666"/>
                    <a:pt x="754" y="24689"/>
                  </a:cubicBezTo>
                  <a:cubicBezTo>
                    <a:pt x="823" y="25465"/>
                    <a:pt x="617" y="26195"/>
                    <a:pt x="435" y="26926"/>
                  </a:cubicBezTo>
                  <a:cubicBezTo>
                    <a:pt x="47" y="27154"/>
                    <a:pt x="389" y="27542"/>
                    <a:pt x="229" y="27816"/>
                  </a:cubicBezTo>
                  <a:cubicBezTo>
                    <a:pt x="206" y="28341"/>
                    <a:pt x="252" y="28889"/>
                    <a:pt x="69" y="29414"/>
                  </a:cubicBezTo>
                  <a:cubicBezTo>
                    <a:pt x="1" y="29665"/>
                    <a:pt x="115" y="29802"/>
                    <a:pt x="389" y="29802"/>
                  </a:cubicBezTo>
                  <a:cubicBezTo>
                    <a:pt x="514" y="29733"/>
                    <a:pt x="646" y="29705"/>
                    <a:pt x="780" y="29705"/>
                  </a:cubicBezTo>
                  <a:cubicBezTo>
                    <a:pt x="914" y="29705"/>
                    <a:pt x="1051" y="29733"/>
                    <a:pt x="1188" y="29779"/>
                  </a:cubicBezTo>
                  <a:lnTo>
                    <a:pt x="1256" y="29779"/>
                  </a:lnTo>
                  <a:lnTo>
                    <a:pt x="1325" y="29802"/>
                  </a:lnTo>
                  <a:cubicBezTo>
                    <a:pt x="1491" y="29943"/>
                    <a:pt x="1666" y="29984"/>
                    <a:pt x="1846" y="29984"/>
                  </a:cubicBezTo>
                  <a:cubicBezTo>
                    <a:pt x="2102" y="29984"/>
                    <a:pt x="2367" y="29900"/>
                    <a:pt x="2629" y="29900"/>
                  </a:cubicBezTo>
                  <a:cubicBezTo>
                    <a:pt x="2689" y="29900"/>
                    <a:pt x="2749" y="29905"/>
                    <a:pt x="2808" y="29916"/>
                  </a:cubicBezTo>
                  <a:lnTo>
                    <a:pt x="3060" y="29916"/>
                  </a:lnTo>
                  <a:cubicBezTo>
                    <a:pt x="3170" y="29881"/>
                    <a:pt x="3280" y="29870"/>
                    <a:pt x="3390" y="29870"/>
                  </a:cubicBezTo>
                  <a:cubicBezTo>
                    <a:pt x="3616" y="29870"/>
                    <a:pt x="3842" y="29918"/>
                    <a:pt x="4068" y="29918"/>
                  </a:cubicBezTo>
                  <a:cubicBezTo>
                    <a:pt x="4097" y="29918"/>
                    <a:pt x="4126" y="29917"/>
                    <a:pt x="4155" y="29916"/>
                  </a:cubicBezTo>
                  <a:cubicBezTo>
                    <a:pt x="4402" y="29875"/>
                    <a:pt x="4640" y="29866"/>
                    <a:pt x="4875" y="29866"/>
                  </a:cubicBezTo>
                  <a:cubicBezTo>
                    <a:pt x="5032" y="29866"/>
                    <a:pt x="5187" y="29870"/>
                    <a:pt x="5342" y="29870"/>
                  </a:cubicBezTo>
                  <a:lnTo>
                    <a:pt x="7602" y="29870"/>
                  </a:lnTo>
                  <a:cubicBezTo>
                    <a:pt x="7815" y="29878"/>
                    <a:pt x="8028" y="29880"/>
                    <a:pt x="8242" y="29880"/>
                  </a:cubicBezTo>
                  <a:cubicBezTo>
                    <a:pt x="8669" y="29880"/>
                    <a:pt x="9101" y="29870"/>
                    <a:pt x="9542" y="29870"/>
                  </a:cubicBezTo>
                  <a:cubicBezTo>
                    <a:pt x="9702" y="29870"/>
                    <a:pt x="9839" y="29893"/>
                    <a:pt x="9998" y="29893"/>
                  </a:cubicBezTo>
                  <a:cubicBezTo>
                    <a:pt x="10158" y="29888"/>
                    <a:pt x="10316" y="29886"/>
                    <a:pt x="10473" y="29886"/>
                  </a:cubicBezTo>
                  <a:cubicBezTo>
                    <a:pt x="10904" y="29886"/>
                    <a:pt x="11330" y="29899"/>
                    <a:pt x="11760" y="29899"/>
                  </a:cubicBezTo>
                  <a:cubicBezTo>
                    <a:pt x="11918" y="29899"/>
                    <a:pt x="12076" y="29898"/>
                    <a:pt x="12235" y="29893"/>
                  </a:cubicBezTo>
                  <a:cubicBezTo>
                    <a:pt x="12412" y="29879"/>
                    <a:pt x="12588" y="29876"/>
                    <a:pt x="12765" y="29876"/>
                  </a:cubicBezTo>
                  <a:cubicBezTo>
                    <a:pt x="12952" y="29876"/>
                    <a:pt x="13141" y="29880"/>
                    <a:pt x="13330" y="29880"/>
                  </a:cubicBezTo>
                  <a:cubicBezTo>
                    <a:pt x="13564" y="29880"/>
                    <a:pt x="13799" y="29874"/>
                    <a:pt x="14038" y="29847"/>
                  </a:cubicBezTo>
                  <a:cubicBezTo>
                    <a:pt x="14384" y="29808"/>
                    <a:pt x="14735" y="29798"/>
                    <a:pt x="15086" y="29798"/>
                  </a:cubicBezTo>
                  <a:cubicBezTo>
                    <a:pt x="15415" y="29798"/>
                    <a:pt x="15745" y="29807"/>
                    <a:pt x="16072" y="29807"/>
                  </a:cubicBezTo>
                  <a:cubicBezTo>
                    <a:pt x="16201" y="29807"/>
                    <a:pt x="16330" y="29805"/>
                    <a:pt x="16458" y="29802"/>
                  </a:cubicBezTo>
                  <a:cubicBezTo>
                    <a:pt x="16595" y="29802"/>
                    <a:pt x="16709" y="29824"/>
                    <a:pt x="16846" y="29824"/>
                  </a:cubicBezTo>
                  <a:lnTo>
                    <a:pt x="17097" y="29824"/>
                  </a:lnTo>
                  <a:cubicBezTo>
                    <a:pt x="17759" y="29779"/>
                    <a:pt x="18398" y="29733"/>
                    <a:pt x="19037" y="29710"/>
                  </a:cubicBezTo>
                  <a:cubicBezTo>
                    <a:pt x="19220" y="29708"/>
                    <a:pt x="19403" y="29706"/>
                    <a:pt x="19585" y="29706"/>
                  </a:cubicBezTo>
                  <a:cubicBezTo>
                    <a:pt x="20529" y="29706"/>
                    <a:pt x="21466" y="29736"/>
                    <a:pt x="22407" y="29736"/>
                  </a:cubicBezTo>
                  <a:cubicBezTo>
                    <a:pt x="22850" y="29736"/>
                    <a:pt x="23294" y="29730"/>
                    <a:pt x="23739" y="29710"/>
                  </a:cubicBezTo>
                  <a:cubicBezTo>
                    <a:pt x="24150" y="29687"/>
                    <a:pt x="24584" y="29756"/>
                    <a:pt x="24926" y="29459"/>
                  </a:cubicBezTo>
                  <a:cubicBezTo>
                    <a:pt x="25223" y="28660"/>
                    <a:pt x="24835" y="27907"/>
                    <a:pt x="24903" y="27131"/>
                  </a:cubicBezTo>
                  <a:cubicBezTo>
                    <a:pt x="24675" y="26058"/>
                    <a:pt x="24835" y="24963"/>
                    <a:pt x="24675" y="23890"/>
                  </a:cubicBezTo>
                  <a:cubicBezTo>
                    <a:pt x="24470" y="22840"/>
                    <a:pt x="24629" y="21767"/>
                    <a:pt x="24561" y="20717"/>
                  </a:cubicBezTo>
                  <a:cubicBezTo>
                    <a:pt x="24561" y="20557"/>
                    <a:pt x="24538" y="20398"/>
                    <a:pt x="24492" y="20238"/>
                  </a:cubicBezTo>
                  <a:cubicBezTo>
                    <a:pt x="24356" y="19873"/>
                    <a:pt x="24401" y="19507"/>
                    <a:pt x="24401" y="19165"/>
                  </a:cubicBezTo>
                  <a:cubicBezTo>
                    <a:pt x="24401" y="17385"/>
                    <a:pt x="24173" y="15604"/>
                    <a:pt x="24150" y="13847"/>
                  </a:cubicBezTo>
                  <a:cubicBezTo>
                    <a:pt x="23899" y="13093"/>
                    <a:pt x="24104" y="12317"/>
                    <a:pt x="23967" y="11564"/>
                  </a:cubicBezTo>
                  <a:cubicBezTo>
                    <a:pt x="23922" y="11336"/>
                    <a:pt x="23899" y="11108"/>
                    <a:pt x="23922" y="10857"/>
                  </a:cubicBezTo>
                  <a:cubicBezTo>
                    <a:pt x="23808" y="10149"/>
                    <a:pt x="23831" y="9441"/>
                    <a:pt x="23831" y="8734"/>
                  </a:cubicBezTo>
                  <a:cubicBezTo>
                    <a:pt x="23831" y="8643"/>
                    <a:pt x="23831" y="8551"/>
                    <a:pt x="23831" y="8460"/>
                  </a:cubicBezTo>
                  <a:cubicBezTo>
                    <a:pt x="23831" y="8346"/>
                    <a:pt x="23831" y="8255"/>
                    <a:pt x="23808" y="8163"/>
                  </a:cubicBezTo>
                  <a:cubicBezTo>
                    <a:pt x="23808" y="7958"/>
                    <a:pt x="23785" y="7752"/>
                    <a:pt x="23716" y="7547"/>
                  </a:cubicBezTo>
                  <a:cubicBezTo>
                    <a:pt x="23716" y="5767"/>
                    <a:pt x="23465" y="3986"/>
                    <a:pt x="23465" y="2183"/>
                  </a:cubicBezTo>
                  <a:cubicBezTo>
                    <a:pt x="23443" y="1932"/>
                    <a:pt x="23351" y="1681"/>
                    <a:pt x="23169" y="1498"/>
                  </a:cubicBezTo>
                  <a:cubicBezTo>
                    <a:pt x="23191" y="1475"/>
                    <a:pt x="23191" y="1430"/>
                    <a:pt x="23191" y="1384"/>
                  </a:cubicBezTo>
                  <a:cubicBezTo>
                    <a:pt x="22940" y="996"/>
                    <a:pt x="23123" y="494"/>
                    <a:pt x="22940" y="60"/>
                  </a:cubicBezTo>
                  <a:cubicBezTo>
                    <a:pt x="22726" y="69"/>
                    <a:pt x="22513" y="72"/>
                    <a:pt x="22301" y="72"/>
                  </a:cubicBezTo>
                  <a:cubicBezTo>
                    <a:pt x="21344" y="72"/>
                    <a:pt x="20398" y="0"/>
                    <a:pt x="19452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5" name="Google Shape;2098;p48"/>
            <p:cNvSpPr/>
            <p:nvPr/>
          </p:nvSpPr>
          <p:spPr>
            <a:xfrm rot="823658">
              <a:off x="7548458" y="3215657"/>
              <a:ext cx="121140" cy="116466"/>
            </a:xfrm>
            <a:custGeom>
              <a:avLst/>
              <a:gdLst/>
              <a:ahLst/>
              <a:cxnLst/>
              <a:rect l="l" t="t" r="r" b="b"/>
              <a:pathLst>
                <a:path w="5547" h="5333" extrusionOk="0">
                  <a:moveTo>
                    <a:pt x="4935" y="1"/>
                  </a:moveTo>
                  <a:cubicBezTo>
                    <a:pt x="4888" y="1"/>
                    <a:pt x="4841" y="3"/>
                    <a:pt x="4794" y="8"/>
                  </a:cubicBezTo>
                  <a:cubicBezTo>
                    <a:pt x="4342" y="85"/>
                    <a:pt x="3882" y="111"/>
                    <a:pt x="3424" y="111"/>
                  </a:cubicBezTo>
                  <a:cubicBezTo>
                    <a:pt x="3072" y="111"/>
                    <a:pt x="2721" y="96"/>
                    <a:pt x="2374" y="76"/>
                  </a:cubicBezTo>
                  <a:cubicBezTo>
                    <a:pt x="2290" y="69"/>
                    <a:pt x="2210" y="65"/>
                    <a:pt x="2134" y="65"/>
                  </a:cubicBezTo>
                  <a:cubicBezTo>
                    <a:pt x="1472" y="65"/>
                    <a:pt x="1139" y="345"/>
                    <a:pt x="1119" y="1103"/>
                  </a:cubicBezTo>
                  <a:cubicBezTo>
                    <a:pt x="1119" y="1286"/>
                    <a:pt x="1119" y="1491"/>
                    <a:pt x="959" y="1651"/>
                  </a:cubicBezTo>
                  <a:cubicBezTo>
                    <a:pt x="959" y="1902"/>
                    <a:pt x="913" y="2153"/>
                    <a:pt x="754" y="2381"/>
                  </a:cubicBezTo>
                  <a:cubicBezTo>
                    <a:pt x="685" y="2747"/>
                    <a:pt x="617" y="3112"/>
                    <a:pt x="548" y="3454"/>
                  </a:cubicBezTo>
                  <a:cubicBezTo>
                    <a:pt x="457" y="3591"/>
                    <a:pt x="480" y="3751"/>
                    <a:pt x="411" y="3888"/>
                  </a:cubicBezTo>
                  <a:cubicBezTo>
                    <a:pt x="411" y="3934"/>
                    <a:pt x="411" y="3979"/>
                    <a:pt x="366" y="4002"/>
                  </a:cubicBezTo>
                  <a:cubicBezTo>
                    <a:pt x="388" y="4162"/>
                    <a:pt x="388" y="4299"/>
                    <a:pt x="229" y="4390"/>
                  </a:cubicBezTo>
                  <a:cubicBezTo>
                    <a:pt x="0" y="5257"/>
                    <a:pt x="0" y="5257"/>
                    <a:pt x="936" y="5257"/>
                  </a:cubicBezTo>
                  <a:cubicBezTo>
                    <a:pt x="1050" y="5257"/>
                    <a:pt x="1164" y="5280"/>
                    <a:pt x="1301" y="5303"/>
                  </a:cubicBezTo>
                  <a:cubicBezTo>
                    <a:pt x="1521" y="5303"/>
                    <a:pt x="1754" y="5332"/>
                    <a:pt x="1979" y="5332"/>
                  </a:cubicBezTo>
                  <a:cubicBezTo>
                    <a:pt x="2035" y="5332"/>
                    <a:pt x="2091" y="5330"/>
                    <a:pt x="2146" y="5326"/>
                  </a:cubicBezTo>
                  <a:cubicBezTo>
                    <a:pt x="2368" y="5310"/>
                    <a:pt x="2591" y="5306"/>
                    <a:pt x="2815" y="5306"/>
                  </a:cubicBezTo>
                  <a:cubicBezTo>
                    <a:pt x="2975" y="5306"/>
                    <a:pt x="3136" y="5308"/>
                    <a:pt x="3296" y="5308"/>
                  </a:cubicBezTo>
                  <a:cubicBezTo>
                    <a:pt x="3853" y="5308"/>
                    <a:pt x="4404" y="5287"/>
                    <a:pt x="4931" y="5098"/>
                  </a:cubicBezTo>
                  <a:cubicBezTo>
                    <a:pt x="4976" y="5052"/>
                    <a:pt x="4999" y="5029"/>
                    <a:pt x="5045" y="4983"/>
                  </a:cubicBezTo>
                  <a:cubicBezTo>
                    <a:pt x="5296" y="4413"/>
                    <a:pt x="5090" y="3797"/>
                    <a:pt x="5319" y="3226"/>
                  </a:cubicBezTo>
                  <a:cubicBezTo>
                    <a:pt x="5433" y="2313"/>
                    <a:pt x="5547" y="1423"/>
                    <a:pt x="5478" y="510"/>
                  </a:cubicBezTo>
                  <a:cubicBezTo>
                    <a:pt x="5478" y="418"/>
                    <a:pt x="5456" y="327"/>
                    <a:pt x="5456" y="236"/>
                  </a:cubicBezTo>
                  <a:cubicBezTo>
                    <a:pt x="5326" y="51"/>
                    <a:pt x="5136" y="1"/>
                    <a:pt x="4935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6" name="Google Shape;2099;p48"/>
            <p:cNvSpPr/>
            <p:nvPr/>
          </p:nvSpPr>
          <p:spPr>
            <a:xfrm rot="823658">
              <a:off x="8280806" y="3393918"/>
              <a:ext cx="123149" cy="116685"/>
            </a:xfrm>
            <a:custGeom>
              <a:avLst/>
              <a:gdLst/>
              <a:ahLst/>
              <a:cxnLst/>
              <a:rect l="l" t="t" r="r" b="b"/>
              <a:pathLst>
                <a:path w="5639" h="5343" extrusionOk="0">
                  <a:moveTo>
                    <a:pt x="388" y="1"/>
                  </a:moveTo>
                  <a:cubicBezTo>
                    <a:pt x="251" y="1"/>
                    <a:pt x="137" y="24"/>
                    <a:pt x="0" y="24"/>
                  </a:cubicBezTo>
                  <a:cubicBezTo>
                    <a:pt x="23" y="206"/>
                    <a:pt x="23" y="366"/>
                    <a:pt x="46" y="526"/>
                  </a:cubicBezTo>
                  <a:cubicBezTo>
                    <a:pt x="92" y="663"/>
                    <a:pt x="92" y="823"/>
                    <a:pt x="183" y="937"/>
                  </a:cubicBezTo>
                  <a:cubicBezTo>
                    <a:pt x="206" y="1005"/>
                    <a:pt x="206" y="1051"/>
                    <a:pt x="206" y="1097"/>
                  </a:cubicBezTo>
                  <a:cubicBezTo>
                    <a:pt x="297" y="1211"/>
                    <a:pt x="251" y="1393"/>
                    <a:pt x="365" y="1485"/>
                  </a:cubicBezTo>
                  <a:cubicBezTo>
                    <a:pt x="411" y="1530"/>
                    <a:pt x="411" y="1576"/>
                    <a:pt x="388" y="1622"/>
                  </a:cubicBezTo>
                  <a:cubicBezTo>
                    <a:pt x="365" y="2306"/>
                    <a:pt x="434" y="2968"/>
                    <a:pt x="617" y="3630"/>
                  </a:cubicBezTo>
                  <a:cubicBezTo>
                    <a:pt x="662" y="3836"/>
                    <a:pt x="685" y="4041"/>
                    <a:pt x="685" y="4269"/>
                  </a:cubicBezTo>
                  <a:cubicBezTo>
                    <a:pt x="708" y="4475"/>
                    <a:pt x="708" y="4680"/>
                    <a:pt x="731" y="4886"/>
                  </a:cubicBezTo>
                  <a:cubicBezTo>
                    <a:pt x="753" y="4954"/>
                    <a:pt x="776" y="5022"/>
                    <a:pt x="845" y="5114"/>
                  </a:cubicBezTo>
                  <a:cubicBezTo>
                    <a:pt x="936" y="5251"/>
                    <a:pt x="1141" y="5182"/>
                    <a:pt x="1256" y="5296"/>
                  </a:cubicBezTo>
                  <a:lnTo>
                    <a:pt x="1324" y="5319"/>
                  </a:lnTo>
                  <a:lnTo>
                    <a:pt x="1415" y="5342"/>
                  </a:lnTo>
                  <a:cubicBezTo>
                    <a:pt x="1575" y="5319"/>
                    <a:pt x="1735" y="5296"/>
                    <a:pt x="1872" y="5296"/>
                  </a:cubicBezTo>
                  <a:cubicBezTo>
                    <a:pt x="2051" y="5243"/>
                    <a:pt x="2230" y="5224"/>
                    <a:pt x="2409" y="5224"/>
                  </a:cubicBezTo>
                  <a:cubicBezTo>
                    <a:pt x="2687" y="5224"/>
                    <a:pt x="2964" y="5269"/>
                    <a:pt x="3241" y="5296"/>
                  </a:cubicBezTo>
                  <a:cubicBezTo>
                    <a:pt x="3858" y="5319"/>
                    <a:pt x="4474" y="5319"/>
                    <a:pt x="5090" y="5319"/>
                  </a:cubicBezTo>
                  <a:cubicBezTo>
                    <a:pt x="5478" y="5319"/>
                    <a:pt x="5638" y="5137"/>
                    <a:pt x="5501" y="4749"/>
                  </a:cubicBezTo>
                  <a:cubicBezTo>
                    <a:pt x="5296" y="4634"/>
                    <a:pt x="5478" y="4361"/>
                    <a:pt x="5296" y="4224"/>
                  </a:cubicBezTo>
                  <a:cubicBezTo>
                    <a:pt x="5250" y="4201"/>
                    <a:pt x="5250" y="4155"/>
                    <a:pt x="5273" y="4109"/>
                  </a:cubicBezTo>
                  <a:cubicBezTo>
                    <a:pt x="5227" y="3973"/>
                    <a:pt x="5227" y="3790"/>
                    <a:pt x="5090" y="3699"/>
                  </a:cubicBezTo>
                  <a:cubicBezTo>
                    <a:pt x="5022" y="3584"/>
                    <a:pt x="5045" y="3425"/>
                    <a:pt x="4953" y="3311"/>
                  </a:cubicBezTo>
                  <a:cubicBezTo>
                    <a:pt x="4908" y="3288"/>
                    <a:pt x="4885" y="3242"/>
                    <a:pt x="4908" y="3196"/>
                  </a:cubicBezTo>
                  <a:cubicBezTo>
                    <a:pt x="4771" y="2945"/>
                    <a:pt x="4931" y="2649"/>
                    <a:pt x="4771" y="2398"/>
                  </a:cubicBezTo>
                  <a:cubicBezTo>
                    <a:pt x="4725" y="2375"/>
                    <a:pt x="4702" y="2352"/>
                    <a:pt x="4725" y="2306"/>
                  </a:cubicBezTo>
                  <a:cubicBezTo>
                    <a:pt x="4679" y="2146"/>
                    <a:pt x="4679" y="1987"/>
                    <a:pt x="4565" y="1850"/>
                  </a:cubicBezTo>
                  <a:cubicBezTo>
                    <a:pt x="4542" y="1804"/>
                    <a:pt x="4520" y="1758"/>
                    <a:pt x="4542" y="1713"/>
                  </a:cubicBezTo>
                  <a:cubicBezTo>
                    <a:pt x="4474" y="1599"/>
                    <a:pt x="4497" y="1416"/>
                    <a:pt x="4383" y="1302"/>
                  </a:cubicBezTo>
                  <a:cubicBezTo>
                    <a:pt x="4337" y="1279"/>
                    <a:pt x="4337" y="1256"/>
                    <a:pt x="4360" y="1211"/>
                  </a:cubicBezTo>
                  <a:cubicBezTo>
                    <a:pt x="4177" y="845"/>
                    <a:pt x="4634" y="275"/>
                    <a:pt x="4017" y="47"/>
                  </a:cubicBezTo>
                  <a:cubicBezTo>
                    <a:pt x="3515" y="47"/>
                    <a:pt x="3036" y="24"/>
                    <a:pt x="2557" y="24"/>
                  </a:cubicBezTo>
                  <a:cubicBezTo>
                    <a:pt x="2328" y="24"/>
                    <a:pt x="2077" y="24"/>
                    <a:pt x="1826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7" name="Google Shape;2100;p48"/>
            <p:cNvSpPr/>
            <p:nvPr/>
          </p:nvSpPr>
          <p:spPr>
            <a:xfrm rot="823658">
              <a:off x="8196604" y="3366110"/>
              <a:ext cx="98231" cy="123346"/>
            </a:xfrm>
            <a:custGeom>
              <a:avLst/>
              <a:gdLst/>
              <a:ahLst/>
              <a:cxnLst/>
              <a:rect l="l" t="t" r="r" b="b"/>
              <a:pathLst>
                <a:path w="4498" h="5648" extrusionOk="0">
                  <a:moveTo>
                    <a:pt x="1890" y="1"/>
                  </a:moveTo>
                  <a:cubicBezTo>
                    <a:pt x="1673" y="1"/>
                    <a:pt x="1454" y="23"/>
                    <a:pt x="1239" y="23"/>
                  </a:cubicBezTo>
                  <a:cubicBezTo>
                    <a:pt x="1153" y="23"/>
                    <a:pt x="1067" y="19"/>
                    <a:pt x="982" y="9"/>
                  </a:cubicBezTo>
                  <a:cubicBezTo>
                    <a:pt x="891" y="32"/>
                    <a:pt x="777" y="55"/>
                    <a:pt x="686" y="78"/>
                  </a:cubicBezTo>
                  <a:cubicBezTo>
                    <a:pt x="366" y="215"/>
                    <a:pt x="1" y="329"/>
                    <a:pt x="24" y="808"/>
                  </a:cubicBezTo>
                  <a:cubicBezTo>
                    <a:pt x="46" y="968"/>
                    <a:pt x="115" y="1128"/>
                    <a:pt x="138" y="1265"/>
                  </a:cubicBezTo>
                  <a:cubicBezTo>
                    <a:pt x="138" y="1356"/>
                    <a:pt x="138" y="1424"/>
                    <a:pt x="161" y="1516"/>
                  </a:cubicBezTo>
                  <a:cubicBezTo>
                    <a:pt x="161" y="1584"/>
                    <a:pt x="161" y="1653"/>
                    <a:pt x="161" y="1744"/>
                  </a:cubicBezTo>
                  <a:cubicBezTo>
                    <a:pt x="161" y="1858"/>
                    <a:pt x="161" y="1972"/>
                    <a:pt x="161" y="2086"/>
                  </a:cubicBezTo>
                  <a:cubicBezTo>
                    <a:pt x="161" y="2178"/>
                    <a:pt x="161" y="2246"/>
                    <a:pt x="183" y="2337"/>
                  </a:cubicBezTo>
                  <a:cubicBezTo>
                    <a:pt x="206" y="2406"/>
                    <a:pt x="206" y="2497"/>
                    <a:pt x="229" y="2566"/>
                  </a:cubicBezTo>
                  <a:cubicBezTo>
                    <a:pt x="252" y="2611"/>
                    <a:pt x="252" y="2657"/>
                    <a:pt x="275" y="2703"/>
                  </a:cubicBezTo>
                  <a:cubicBezTo>
                    <a:pt x="343" y="3502"/>
                    <a:pt x="229" y="4323"/>
                    <a:pt x="343" y="5122"/>
                  </a:cubicBezTo>
                  <a:cubicBezTo>
                    <a:pt x="366" y="5213"/>
                    <a:pt x="412" y="5305"/>
                    <a:pt x="457" y="5373"/>
                  </a:cubicBezTo>
                  <a:cubicBezTo>
                    <a:pt x="503" y="5465"/>
                    <a:pt x="571" y="5510"/>
                    <a:pt x="640" y="5579"/>
                  </a:cubicBezTo>
                  <a:cubicBezTo>
                    <a:pt x="754" y="5624"/>
                    <a:pt x="891" y="5647"/>
                    <a:pt x="1005" y="5647"/>
                  </a:cubicBezTo>
                  <a:cubicBezTo>
                    <a:pt x="1173" y="5610"/>
                    <a:pt x="1325" y="5573"/>
                    <a:pt x="1475" y="5573"/>
                  </a:cubicBezTo>
                  <a:cubicBezTo>
                    <a:pt x="1509" y="5573"/>
                    <a:pt x="1542" y="5574"/>
                    <a:pt x="1576" y="5579"/>
                  </a:cubicBezTo>
                  <a:cubicBezTo>
                    <a:pt x="1667" y="5579"/>
                    <a:pt x="1713" y="5556"/>
                    <a:pt x="1758" y="5487"/>
                  </a:cubicBezTo>
                  <a:cubicBezTo>
                    <a:pt x="1864" y="5419"/>
                    <a:pt x="1971" y="5396"/>
                    <a:pt x="2080" y="5396"/>
                  </a:cubicBezTo>
                  <a:cubicBezTo>
                    <a:pt x="2292" y="5396"/>
                    <a:pt x="2508" y="5484"/>
                    <a:pt x="2719" y="5484"/>
                  </a:cubicBezTo>
                  <a:cubicBezTo>
                    <a:pt x="2795" y="5484"/>
                    <a:pt x="2871" y="5472"/>
                    <a:pt x="2945" y="5442"/>
                  </a:cubicBezTo>
                  <a:cubicBezTo>
                    <a:pt x="3038" y="5426"/>
                    <a:pt x="3131" y="5421"/>
                    <a:pt x="3224" y="5421"/>
                  </a:cubicBezTo>
                  <a:cubicBezTo>
                    <a:pt x="3391" y="5421"/>
                    <a:pt x="3557" y="5437"/>
                    <a:pt x="3723" y="5437"/>
                  </a:cubicBezTo>
                  <a:cubicBezTo>
                    <a:pt x="3874" y="5437"/>
                    <a:pt x="4026" y="5424"/>
                    <a:pt x="4178" y="5373"/>
                  </a:cubicBezTo>
                  <a:cubicBezTo>
                    <a:pt x="4223" y="5350"/>
                    <a:pt x="4292" y="5350"/>
                    <a:pt x="4360" y="5328"/>
                  </a:cubicBezTo>
                  <a:cubicBezTo>
                    <a:pt x="4452" y="5236"/>
                    <a:pt x="4497" y="5122"/>
                    <a:pt x="4497" y="4985"/>
                  </a:cubicBezTo>
                  <a:cubicBezTo>
                    <a:pt x="4475" y="4917"/>
                    <a:pt x="4475" y="4825"/>
                    <a:pt x="4452" y="4734"/>
                  </a:cubicBezTo>
                  <a:cubicBezTo>
                    <a:pt x="4360" y="4278"/>
                    <a:pt x="4429" y="3821"/>
                    <a:pt x="4383" y="3365"/>
                  </a:cubicBezTo>
                  <a:cubicBezTo>
                    <a:pt x="4360" y="3273"/>
                    <a:pt x="4338" y="3205"/>
                    <a:pt x="4315" y="3114"/>
                  </a:cubicBezTo>
                  <a:cubicBezTo>
                    <a:pt x="4155" y="2520"/>
                    <a:pt x="3813" y="1972"/>
                    <a:pt x="3790" y="1333"/>
                  </a:cubicBezTo>
                  <a:lnTo>
                    <a:pt x="3813" y="1333"/>
                  </a:lnTo>
                  <a:cubicBezTo>
                    <a:pt x="3721" y="1219"/>
                    <a:pt x="3744" y="1059"/>
                    <a:pt x="3653" y="945"/>
                  </a:cubicBezTo>
                  <a:cubicBezTo>
                    <a:pt x="3515" y="590"/>
                    <a:pt x="3394" y="183"/>
                    <a:pt x="2950" y="183"/>
                  </a:cubicBezTo>
                  <a:cubicBezTo>
                    <a:pt x="2881" y="183"/>
                    <a:pt x="2803" y="193"/>
                    <a:pt x="2717" y="215"/>
                  </a:cubicBezTo>
                  <a:cubicBezTo>
                    <a:pt x="2453" y="39"/>
                    <a:pt x="2173" y="1"/>
                    <a:pt x="189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8" name="Google Shape;2101;p48"/>
            <p:cNvSpPr/>
            <p:nvPr/>
          </p:nvSpPr>
          <p:spPr>
            <a:xfrm rot="823658">
              <a:off x="8088431" y="3344807"/>
              <a:ext cx="116663" cy="121162"/>
            </a:xfrm>
            <a:custGeom>
              <a:avLst/>
              <a:gdLst/>
              <a:ahLst/>
              <a:cxnLst/>
              <a:rect l="l" t="t" r="r" b="b"/>
              <a:pathLst>
                <a:path w="5342" h="5548" extrusionOk="0">
                  <a:moveTo>
                    <a:pt x="4041" y="0"/>
                  </a:moveTo>
                  <a:cubicBezTo>
                    <a:pt x="3949" y="0"/>
                    <a:pt x="3858" y="29"/>
                    <a:pt x="3767" y="109"/>
                  </a:cubicBezTo>
                  <a:cubicBezTo>
                    <a:pt x="3512" y="151"/>
                    <a:pt x="3262" y="169"/>
                    <a:pt x="3013" y="169"/>
                  </a:cubicBezTo>
                  <a:cubicBezTo>
                    <a:pt x="2726" y="169"/>
                    <a:pt x="2439" y="145"/>
                    <a:pt x="2146" y="109"/>
                  </a:cubicBezTo>
                  <a:cubicBezTo>
                    <a:pt x="2101" y="109"/>
                    <a:pt x="2078" y="109"/>
                    <a:pt x="2055" y="86"/>
                  </a:cubicBezTo>
                  <a:cubicBezTo>
                    <a:pt x="2009" y="86"/>
                    <a:pt x="1964" y="76"/>
                    <a:pt x="1918" y="76"/>
                  </a:cubicBezTo>
                  <a:cubicBezTo>
                    <a:pt x="1895" y="76"/>
                    <a:pt x="1872" y="78"/>
                    <a:pt x="1849" y="86"/>
                  </a:cubicBezTo>
                  <a:lnTo>
                    <a:pt x="1758" y="86"/>
                  </a:lnTo>
                  <a:cubicBezTo>
                    <a:pt x="1461" y="86"/>
                    <a:pt x="1165" y="109"/>
                    <a:pt x="868" y="109"/>
                  </a:cubicBezTo>
                  <a:cubicBezTo>
                    <a:pt x="731" y="291"/>
                    <a:pt x="503" y="246"/>
                    <a:pt x="320" y="291"/>
                  </a:cubicBezTo>
                  <a:cubicBezTo>
                    <a:pt x="1" y="725"/>
                    <a:pt x="69" y="1250"/>
                    <a:pt x="69" y="1752"/>
                  </a:cubicBezTo>
                  <a:cubicBezTo>
                    <a:pt x="92" y="1843"/>
                    <a:pt x="92" y="1935"/>
                    <a:pt x="138" y="2049"/>
                  </a:cubicBezTo>
                  <a:cubicBezTo>
                    <a:pt x="366" y="2825"/>
                    <a:pt x="69" y="3601"/>
                    <a:pt x="69" y="4400"/>
                  </a:cubicBezTo>
                  <a:cubicBezTo>
                    <a:pt x="69" y="4605"/>
                    <a:pt x="46" y="4833"/>
                    <a:pt x="46" y="5039"/>
                  </a:cubicBezTo>
                  <a:cubicBezTo>
                    <a:pt x="92" y="5290"/>
                    <a:pt x="274" y="5404"/>
                    <a:pt x="480" y="5473"/>
                  </a:cubicBezTo>
                  <a:cubicBezTo>
                    <a:pt x="548" y="5495"/>
                    <a:pt x="640" y="5495"/>
                    <a:pt x="731" y="5495"/>
                  </a:cubicBezTo>
                  <a:cubicBezTo>
                    <a:pt x="776" y="5490"/>
                    <a:pt x="821" y="5488"/>
                    <a:pt x="866" y="5488"/>
                  </a:cubicBezTo>
                  <a:cubicBezTo>
                    <a:pt x="1099" y="5488"/>
                    <a:pt x="1333" y="5547"/>
                    <a:pt x="1566" y="5547"/>
                  </a:cubicBezTo>
                  <a:cubicBezTo>
                    <a:pt x="1676" y="5547"/>
                    <a:pt x="1785" y="5534"/>
                    <a:pt x="1895" y="5495"/>
                  </a:cubicBezTo>
                  <a:cubicBezTo>
                    <a:pt x="2235" y="5455"/>
                    <a:pt x="2576" y="5437"/>
                    <a:pt x="2916" y="5437"/>
                  </a:cubicBezTo>
                  <a:cubicBezTo>
                    <a:pt x="3352" y="5437"/>
                    <a:pt x="3787" y="5467"/>
                    <a:pt x="4223" y="5518"/>
                  </a:cubicBezTo>
                  <a:cubicBezTo>
                    <a:pt x="4280" y="5528"/>
                    <a:pt x="4337" y="5533"/>
                    <a:pt x="4393" y="5533"/>
                  </a:cubicBezTo>
                  <a:cubicBezTo>
                    <a:pt x="4474" y="5533"/>
                    <a:pt x="4554" y="5522"/>
                    <a:pt x="4634" y="5495"/>
                  </a:cubicBezTo>
                  <a:cubicBezTo>
                    <a:pt x="4771" y="5450"/>
                    <a:pt x="4885" y="5358"/>
                    <a:pt x="4954" y="5244"/>
                  </a:cubicBezTo>
                  <a:cubicBezTo>
                    <a:pt x="5342" y="4537"/>
                    <a:pt x="5182" y="3783"/>
                    <a:pt x="5205" y="3030"/>
                  </a:cubicBezTo>
                  <a:cubicBezTo>
                    <a:pt x="5091" y="2733"/>
                    <a:pt x="5091" y="2414"/>
                    <a:pt x="5045" y="2094"/>
                  </a:cubicBezTo>
                  <a:cubicBezTo>
                    <a:pt x="5022" y="2026"/>
                    <a:pt x="4999" y="1957"/>
                    <a:pt x="4977" y="1889"/>
                  </a:cubicBezTo>
                  <a:cubicBezTo>
                    <a:pt x="4931" y="1706"/>
                    <a:pt x="4931" y="1524"/>
                    <a:pt x="4977" y="1318"/>
                  </a:cubicBezTo>
                  <a:cubicBezTo>
                    <a:pt x="4977" y="1295"/>
                    <a:pt x="4977" y="1250"/>
                    <a:pt x="4977" y="1204"/>
                  </a:cubicBezTo>
                  <a:cubicBezTo>
                    <a:pt x="4977" y="1181"/>
                    <a:pt x="4954" y="1136"/>
                    <a:pt x="4954" y="1090"/>
                  </a:cubicBezTo>
                  <a:cubicBezTo>
                    <a:pt x="4908" y="816"/>
                    <a:pt x="4931" y="519"/>
                    <a:pt x="4817" y="246"/>
                  </a:cubicBezTo>
                  <a:cubicBezTo>
                    <a:pt x="4761" y="152"/>
                    <a:pt x="4689" y="74"/>
                    <a:pt x="4577" y="74"/>
                  </a:cubicBezTo>
                  <a:cubicBezTo>
                    <a:pt x="4553" y="74"/>
                    <a:pt x="4526" y="78"/>
                    <a:pt x="4497" y="86"/>
                  </a:cubicBezTo>
                  <a:lnTo>
                    <a:pt x="4315" y="63"/>
                  </a:lnTo>
                  <a:cubicBezTo>
                    <a:pt x="4223" y="29"/>
                    <a:pt x="4132" y="0"/>
                    <a:pt x="4041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9" name="Google Shape;2102;p48"/>
            <p:cNvSpPr/>
            <p:nvPr/>
          </p:nvSpPr>
          <p:spPr>
            <a:xfrm rot="823658">
              <a:off x="7867946" y="3294227"/>
              <a:ext cx="124132" cy="116881"/>
            </a:xfrm>
            <a:custGeom>
              <a:avLst/>
              <a:gdLst/>
              <a:ahLst/>
              <a:cxnLst/>
              <a:rect l="l" t="t" r="r" b="b"/>
              <a:pathLst>
                <a:path w="5684" h="5352" extrusionOk="0">
                  <a:moveTo>
                    <a:pt x="1940" y="1"/>
                  </a:moveTo>
                  <a:cubicBezTo>
                    <a:pt x="1758" y="92"/>
                    <a:pt x="1569" y="109"/>
                    <a:pt x="1378" y="109"/>
                  </a:cubicBezTo>
                  <a:cubicBezTo>
                    <a:pt x="1263" y="109"/>
                    <a:pt x="1148" y="103"/>
                    <a:pt x="1032" y="103"/>
                  </a:cubicBezTo>
                  <a:cubicBezTo>
                    <a:pt x="954" y="103"/>
                    <a:pt x="877" y="106"/>
                    <a:pt x="799" y="115"/>
                  </a:cubicBezTo>
                  <a:cubicBezTo>
                    <a:pt x="594" y="138"/>
                    <a:pt x="365" y="92"/>
                    <a:pt x="274" y="343"/>
                  </a:cubicBezTo>
                  <a:cubicBezTo>
                    <a:pt x="274" y="411"/>
                    <a:pt x="297" y="480"/>
                    <a:pt x="297" y="526"/>
                  </a:cubicBezTo>
                  <a:cubicBezTo>
                    <a:pt x="228" y="594"/>
                    <a:pt x="205" y="685"/>
                    <a:pt x="228" y="754"/>
                  </a:cubicBezTo>
                  <a:cubicBezTo>
                    <a:pt x="251" y="1073"/>
                    <a:pt x="228" y="1370"/>
                    <a:pt x="228" y="1667"/>
                  </a:cubicBezTo>
                  <a:cubicBezTo>
                    <a:pt x="228" y="1804"/>
                    <a:pt x="228" y="1941"/>
                    <a:pt x="228" y="2078"/>
                  </a:cubicBezTo>
                  <a:cubicBezTo>
                    <a:pt x="228" y="2260"/>
                    <a:pt x="228" y="2443"/>
                    <a:pt x="228" y="2648"/>
                  </a:cubicBezTo>
                  <a:cubicBezTo>
                    <a:pt x="205" y="3036"/>
                    <a:pt x="228" y="3424"/>
                    <a:pt x="205" y="3812"/>
                  </a:cubicBezTo>
                  <a:cubicBezTo>
                    <a:pt x="274" y="4269"/>
                    <a:pt x="0" y="4748"/>
                    <a:pt x="320" y="5182"/>
                  </a:cubicBezTo>
                  <a:cubicBezTo>
                    <a:pt x="502" y="5319"/>
                    <a:pt x="708" y="5342"/>
                    <a:pt x="936" y="5342"/>
                  </a:cubicBezTo>
                  <a:cubicBezTo>
                    <a:pt x="1339" y="5349"/>
                    <a:pt x="1745" y="5352"/>
                    <a:pt x="2152" y="5352"/>
                  </a:cubicBezTo>
                  <a:cubicBezTo>
                    <a:pt x="2967" y="5352"/>
                    <a:pt x="3789" y="5342"/>
                    <a:pt x="4611" y="5342"/>
                  </a:cubicBezTo>
                  <a:cubicBezTo>
                    <a:pt x="4953" y="5319"/>
                    <a:pt x="5296" y="5319"/>
                    <a:pt x="5501" y="4999"/>
                  </a:cubicBezTo>
                  <a:cubicBezTo>
                    <a:pt x="5569" y="4908"/>
                    <a:pt x="5592" y="4794"/>
                    <a:pt x="5615" y="4680"/>
                  </a:cubicBezTo>
                  <a:cubicBezTo>
                    <a:pt x="5661" y="4018"/>
                    <a:pt x="5684" y="3333"/>
                    <a:pt x="5592" y="2671"/>
                  </a:cubicBezTo>
                  <a:cubicBezTo>
                    <a:pt x="5478" y="2329"/>
                    <a:pt x="5455" y="2009"/>
                    <a:pt x="5432" y="1667"/>
                  </a:cubicBezTo>
                  <a:cubicBezTo>
                    <a:pt x="5410" y="1553"/>
                    <a:pt x="5387" y="1461"/>
                    <a:pt x="5364" y="1370"/>
                  </a:cubicBezTo>
                  <a:cubicBezTo>
                    <a:pt x="5159" y="914"/>
                    <a:pt x="5455" y="274"/>
                    <a:pt x="4793" y="1"/>
                  </a:cubicBezTo>
                  <a:cubicBezTo>
                    <a:pt x="4474" y="54"/>
                    <a:pt x="4157" y="72"/>
                    <a:pt x="3841" y="72"/>
                  </a:cubicBezTo>
                  <a:cubicBezTo>
                    <a:pt x="3208" y="72"/>
                    <a:pt x="2579" y="1"/>
                    <a:pt x="194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0" name="Google Shape;2103;p48"/>
            <p:cNvSpPr/>
            <p:nvPr/>
          </p:nvSpPr>
          <p:spPr>
            <a:xfrm rot="823658">
              <a:off x="7978549" y="3317798"/>
              <a:ext cx="113671" cy="120812"/>
            </a:xfrm>
            <a:custGeom>
              <a:avLst/>
              <a:gdLst/>
              <a:ahLst/>
              <a:cxnLst/>
              <a:rect l="l" t="t" r="r" b="b"/>
              <a:pathLst>
                <a:path w="5205" h="5532" extrusionOk="0">
                  <a:moveTo>
                    <a:pt x="3994" y="0"/>
                  </a:moveTo>
                  <a:cubicBezTo>
                    <a:pt x="3971" y="0"/>
                    <a:pt x="3948" y="3"/>
                    <a:pt x="3926" y="8"/>
                  </a:cubicBezTo>
                  <a:cubicBezTo>
                    <a:pt x="3903" y="31"/>
                    <a:pt x="3881" y="77"/>
                    <a:pt x="3858" y="100"/>
                  </a:cubicBezTo>
                  <a:cubicBezTo>
                    <a:pt x="3553" y="183"/>
                    <a:pt x="3252" y="211"/>
                    <a:pt x="2951" y="211"/>
                  </a:cubicBezTo>
                  <a:cubicBezTo>
                    <a:pt x="2349" y="211"/>
                    <a:pt x="1750" y="100"/>
                    <a:pt x="1142" y="100"/>
                  </a:cubicBezTo>
                  <a:cubicBezTo>
                    <a:pt x="0" y="259"/>
                    <a:pt x="0" y="259"/>
                    <a:pt x="228" y="1423"/>
                  </a:cubicBezTo>
                  <a:cubicBezTo>
                    <a:pt x="297" y="1743"/>
                    <a:pt x="297" y="2085"/>
                    <a:pt x="343" y="2405"/>
                  </a:cubicBezTo>
                  <a:cubicBezTo>
                    <a:pt x="525" y="3204"/>
                    <a:pt x="548" y="4003"/>
                    <a:pt x="594" y="4802"/>
                  </a:cubicBezTo>
                  <a:cubicBezTo>
                    <a:pt x="594" y="4893"/>
                    <a:pt x="594" y="4984"/>
                    <a:pt x="617" y="5075"/>
                  </a:cubicBezTo>
                  <a:cubicBezTo>
                    <a:pt x="662" y="5167"/>
                    <a:pt x="708" y="5235"/>
                    <a:pt x="799" y="5304"/>
                  </a:cubicBezTo>
                  <a:cubicBezTo>
                    <a:pt x="1598" y="5509"/>
                    <a:pt x="2420" y="5441"/>
                    <a:pt x="3241" y="5532"/>
                  </a:cubicBezTo>
                  <a:cubicBezTo>
                    <a:pt x="3358" y="5512"/>
                    <a:pt x="3477" y="5506"/>
                    <a:pt x="3597" y="5506"/>
                  </a:cubicBezTo>
                  <a:cubicBezTo>
                    <a:pt x="3747" y="5506"/>
                    <a:pt x="3898" y="5515"/>
                    <a:pt x="4049" y="5515"/>
                  </a:cubicBezTo>
                  <a:cubicBezTo>
                    <a:pt x="4320" y="5515"/>
                    <a:pt x="4588" y="5486"/>
                    <a:pt x="4839" y="5327"/>
                  </a:cubicBezTo>
                  <a:cubicBezTo>
                    <a:pt x="4999" y="5053"/>
                    <a:pt x="4999" y="4710"/>
                    <a:pt x="5113" y="4436"/>
                  </a:cubicBezTo>
                  <a:cubicBezTo>
                    <a:pt x="5159" y="4254"/>
                    <a:pt x="5182" y="4048"/>
                    <a:pt x="5182" y="3866"/>
                  </a:cubicBezTo>
                  <a:cubicBezTo>
                    <a:pt x="5182" y="3774"/>
                    <a:pt x="5182" y="3683"/>
                    <a:pt x="5182" y="3569"/>
                  </a:cubicBezTo>
                  <a:cubicBezTo>
                    <a:pt x="5204" y="2930"/>
                    <a:pt x="5182" y="2291"/>
                    <a:pt x="5182" y="1629"/>
                  </a:cubicBezTo>
                  <a:cubicBezTo>
                    <a:pt x="5182" y="1538"/>
                    <a:pt x="5182" y="1423"/>
                    <a:pt x="5182" y="1332"/>
                  </a:cubicBezTo>
                  <a:cubicBezTo>
                    <a:pt x="5182" y="1081"/>
                    <a:pt x="5136" y="830"/>
                    <a:pt x="4976" y="625"/>
                  </a:cubicBezTo>
                  <a:cubicBezTo>
                    <a:pt x="4953" y="77"/>
                    <a:pt x="4520" y="168"/>
                    <a:pt x="4200" y="100"/>
                  </a:cubicBezTo>
                  <a:cubicBezTo>
                    <a:pt x="4148" y="30"/>
                    <a:pt x="4069" y="0"/>
                    <a:pt x="399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1" name="Google Shape;2104;p48"/>
            <p:cNvSpPr/>
            <p:nvPr/>
          </p:nvSpPr>
          <p:spPr>
            <a:xfrm rot="823658">
              <a:off x="7707790" y="3238229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2" name="Google Shape;2105;p48"/>
            <p:cNvSpPr/>
            <p:nvPr/>
          </p:nvSpPr>
          <p:spPr>
            <a:xfrm rot="823658">
              <a:off x="7661419" y="3242009"/>
              <a:ext cx="109194" cy="120572"/>
            </a:xfrm>
            <a:custGeom>
              <a:avLst/>
              <a:gdLst/>
              <a:ahLst/>
              <a:cxnLst/>
              <a:rect l="l" t="t" r="r" b="b"/>
              <a:pathLst>
                <a:path w="5000" h="5521" extrusionOk="0">
                  <a:moveTo>
                    <a:pt x="1438" y="1"/>
                  </a:moveTo>
                  <a:cubicBezTo>
                    <a:pt x="1339" y="80"/>
                    <a:pt x="1223" y="142"/>
                    <a:pt x="1089" y="142"/>
                  </a:cubicBezTo>
                  <a:cubicBezTo>
                    <a:pt x="1069" y="142"/>
                    <a:pt x="1049" y="141"/>
                    <a:pt x="1028" y="138"/>
                  </a:cubicBezTo>
                  <a:cubicBezTo>
                    <a:pt x="997" y="133"/>
                    <a:pt x="969" y="131"/>
                    <a:pt x="943" y="131"/>
                  </a:cubicBezTo>
                  <a:cubicBezTo>
                    <a:pt x="691" y="131"/>
                    <a:pt x="608" y="319"/>
                    <a:pt x="525" y="526"/>
                  </a:cubicBezTo>
                  <a:cubicBezTo>
                    <a:pt x="183" y="1279"/>
                    <a:pt x="252" y="2100"/>
                    <a:pt x="160" y="2877"/>
                  </a:cubicBezTo>
                  <a:cubicBezTo>
                    <a:pt x="160" y="3059"/>
                    <a:pt x="229" y="3242"/>
                    <a:pt x="206" y="3447"/>
                  </a:cubicBezTo>
                  <a:cubicBezTo>
                    <a:pt x="183" y="3516"/>
                    <a:pt x="160" y="3584"/>
                    <a:pt x="160" y="3653"/>
                  </a:cubicBezTo>
                  <a:cubicBezTo>
                    <a:pt x="137" y="3835"/>
                    <a:pt x="92" y="4018"/>
                    <a:pt x="23" y="4200"/>
                  </a:cubicBezTo>
                  <a:cubicBezTo>
                    <a:pt x="0" y="4292"/>
                    <a:pt x="0" y="4406"/>
                    <a:pt x="23" y="4520"/>
                  </a:cubicBezTo>
                  <a:cubicBezTo>
                    <a:pt x="46" y="4611"/>
                    <a:pt x="92" y="4657"/>
                    <a:pt x="137" y="4725"/>
                  </a:cubicBezTo>
                  <a:cubicBezTo>
                    <a:pt x="92" y="5250"/>
                    <a:pt x="503" y="5159"/>
                    <a:pt x="777" y="5228"/>
                  </a:cubicBezTo>
                  <a:cubicBezTo>
                    <a:pt x="809" y="5235"/>
                    <a:pt x="841" y="5238"/>
                    <a:pt x="873" y="5238"/>
                  </a:cubicBezTo>
                  <a:cubicBezTo>
                    <a:pt x="1046" y="5238"/>
                    <a:pt x="1218" y="5148"/>
                    <a:pt x="1385" y="5148"/>
                  </a:cubicBezTo>
                  <a:cubicBezTo>
                    <a:pt x="1473" y="5148"/>
                    <a:pt x="1559" y="5173"/>
                    <a:pt x="1644" y="5250"/>
                  </a:cubicBezTo>
                  <a:cubicBezTo>
                    <a:pt x="1781" y="5433"/>
                    <a:pt x="1969" y="5463"/>
                    <a:pt x="2166" y="5463"/>
                  </a:cubicBezTo>
                  <a:cubicBezTo>
                    <a:pt x="2265" y="5463"/>
                    <a:pt x="2367" y="5456"/>
                    <a:pt x="2466" y="5456"/>
                  </a:cubicBezTo>
                  <a:cubicBezTo>
                    <a:pt x="2579" y="5427"/>
                    <a:pt x="2692" y="5417"/>
                    <a:pt x="2804" y="5417"/>
                  </a:cubicBezTo>
                  <a:cubicBezTo>
                    <a:pt x="3152" y="5417"/>
                    <a:pt x="3494" y="5521"/>
                    <a:pt x="3844" y="5521"/>
                  </a:cubicBezTo>
                  <a:cubicBezTo>
                    <a:pt x="3924" y="5521"/>
                    <a:pt x="4005" y="5515"/>
                    <a:pt x="4086" y="5501"/>
                  </a:cubicBezTo>
                  <a:cubicBezTo>
                    <a:pt x="4566" y="5456"/>
                    <a:pt x="4862" y="5182"/>
                    <a:pt x="4931" y="4703"/>
                  </a:cubicBezTo>
                  <a:cubicBezTo>
                    <a:pt x="4976" y="4063"/>
                    <a:pt x="4976" y="3424"/>
                    <a:pt x="4976" y="2785"/>
                  </a:cubicBezTo>
                  <a:cubicBezTo>
                    <a:pt x="4976" y="2625"/>
                    <a:pt x="4976" y="2466"/>
                    <a:pt x="4976" y="2306"/>
                  </a:cubicBezTo>
                  <a:cubicBezTo>
                    <a:pt x="4954" y="1781"/>
                    <a:pt x="4999" y="1256"/>
                    <a:pt x="4954" y="754"/>
                  </a:cubicBezTo>
                  <a:cubicBezTo>
                    <a:pt x="4954" y="526"/>
                    <a:pt x="4862" y="343"/>
                    <a:pt x="4725" y="160"/>
                  </a:cubicBezTo>
                  <a:cubicBezTo>
                    <a:pt x="4680" y="115"/>
                    <a:pt x="4657" y="69"/>
                    <a:pt x="4657" y="23"/>
                  </a:cubicBezTo>
                  <a:cubicBezTo>
                    <a:pt x="4467" y="74"/>
                    <a:pt x="4277" y="125"/>
                    <a:pt x="4091" y="125"/>
                  </a:cubicBezTo>
                  <a:cubicBezTo>
                    <a:pt x="3942" y="125"/>
                    <a:pt x="3795" y="92"/>
                    <a:pt x="3653" y="1"/>
                  </a:cubicBezTo>
                  <a:cubicBezTo>
                    <a:pt x="3359" y="95"/>
                    <a:pt x="3065" y="146"/>
                    <a:pt x="2775" y="146"/>
                  </a:cubicBezTo>
                  <a:cubicBezTo>
                    <a:pt x="2501" y="146"/>
                    <a:pt x="2229" y="100"/>
                    <a:pt x="196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3" name="Google Shape;2106;p48"/>
            <p:cNvSpPr/>
            <p:nvPr/>
          </p:nvSpPr>
          <p:spPr>
            <a:xfrm rot="823658">
              <a:off x="7765589" y="3267328"/>
              <a:ext cx="108692" cy="116161"/>
            </a:xfrm>
            <a:custGeom>
              <a:avLst/>
              <a:gdLst/>
              <a:ahLst/>
              <a:cxnLst/>
              <a:rect l="l" t="t" r="r" b="b"/>
              <a:pathLst>
                <a:path w="4977" h="5319" extrusionOk="0">
                  <a:moveTo>
                    <a:pt x="4360" y="1"/>
                  </a:moveTo>
                  <a:cubicBezTo>
                    <a:pt x="4363" y="2"/>
                    <a:pt x="4367" y="4"/>
                    <a:pt x="4371" y="5"/>
                  </a:cubicBezTo>
                  <a:lnTo>
                    <a:pt x="4371" y="5"/>
                  </a:lnTo>
                  <a:cubicBezTo>
                    <a:pt x="4375" y="4"/>
                    <a:pt x="4379" y="2"/>
                    <a:pt x="4383" y="1"/>
                  </a:cubicBezTo>
                  <a:close/>
                  <a:moveTo>
                    <a:pt x="4371" y="5"/>
                  </a:moveTo>
                  <a:lnTo>
                    <a:pt x="4371" y="5"/>
                  </a:lnTo>
                  <a:cubicBezTo>
                    <a:pt x="4093" y="117"/>
                    <a:pt x="3815" y="148"/>
                    <a:pt x="3538" y="148"/>
                  </a:cubicBezTo>
                  <a:cubicBezTo>
                    <a:pt x="3431" y="148"/>
                    <a:pt x="3325" y="144"/>
                    <a:pt x="3218" y="138"/>
                  </a:cubicBezTo>
                  <a:cubicBezTo>
                    <a:pt x="2769" y="127"/>
                    <a:pt x="2320" y="117"/>
                    <a:pt x="1873" y="117"/>
                  </a:cubicBezTo>
                  <a:cubicBezTo>
                    <a:pt x="1320" y="117"/>
                    <a:pt x="771" y="133"/>
                    <a:pt x="228" y="183"/>
                  </a:cubicBezTo>
                  <a:cubicBezTo>
                    <a:pt x="91" y="274"/>
                    <a:pt x="69" y="389"/>
                    <a:pt x="69" y="548"/>
                  </a:cubicBezTo>
                  <a:cubicBezTo>
                    <a:pt x="228" y="1073"/>
                    <a:pt x="0" y="1621"/>
                    <a:pt x="183" y="2146"/>
                  </a:cubicBezTo>
                  <a:cubicBezTo>
                    <a:pt x="388" y="2808"/>
                    <a:pt x="342" y="3493"/>
                    <a:pt x="228" y="4178"/>
                  </a:cubicBezTo>
                  <a:cubicBezTo>
                    <a:pt x="206" y="4315"/>
                    <a:pt x="206" y="4429"/>
                    <a:pt x="251" y="4566"/>
                  </a:cubicBezTo>
                  <a:cubicBezTo>
                    <a:pt x="251" y="4566"/>
                    <a:pt x="228" y="4566"/>
                    <a:pt x="228" y="4588"/>
                  </a:cubicBezTo>
                  <a:cubicBezTo>
                    <a:pt x="251" y="4817"/>
                    <a:pt x="228" y="5068"/>
                    <a:pt x="388" y="5250"/>
                  </a:cubicBezTo>
                  <a:cubicBezTo>
                    <a:pt x="411" y="5296"/>
                    <a:pt x="439" y="5319"/>
                    <a:pt x="468" y="5319"/>
                  </a:cubicBezTo>
                  <a:cubicBezTo>
                    <a:pt x="497" y="5319"/>
                    <a:pt x="525" y="5296"/>
                    <a:pt x="548" y="5250"/>
                  </a:cubicBezTo>
                  <a:cubicBezTo>
                    <a:pt x="1149" y="5180"/>
                    <a:pt x="1750" y="5153"/>
                    <a:pt x="2352" y="5153"/>
                  </a:cubicBezTo>
                  <a:cubicBezTo>
                    <a:pt x="2732" y="5153"/>
                    <a:pt x="3112" y="5164"/>
                    <a:pt x="3492" y="5182"/>
                  </a:cubicBezTo>
                  <a:cubicBezTo>
                    <a:pt x="3698" y="5182"/>
                    <a:pt x="3920" y="5239"/>
                    <a:pt x="4134" y="5239"/>
                  </a:cubicBezTo>
                  <a:cubicBezTo>
                    <a:pt x="4348" y="5239"/>
                    <a:pt x="4554" y="5182"/>
                    <a:pt x="4725" y="4954"/>
                  </a:cubicBezTo>
                  <a:cubicBezTo>
                    <a:pt x="4656" y="4520"/>
                    <a:pt x="4588" y="4063"/>
                    <a:pt x="4748" y="3630"/>
                  </a:cubicBezTo>
                  <a:cubicBezTo>
                    <a:pt x="4702" y="3516"/>
                    <a:pt x="4702" y="3379"/>
                    <a:pt x="4679" y="3242"/>
                  </a:cubicBezTo>
                  <a:cubicBezTo>
                    <a:pt x="4771" y="3105"/>
                    <a:pt x="4839" y="2968"/>
                    <a:pt x="4908" y="2808"/>
                  </a:cubicBezTo>
                  <a:cubicBezTo>
                    <a:pt x="4930" y="2740"/>
                    <a:pt x="4953" y="2648"/>
                    <a:pt x="4953" y="2557"/>
                  </a:cubicBezTo>
                  <a:cubicBezTo>
                    <a:pt x="4953" y="2489"/>
                    <a:pt x="4976" y="2397"/>
                    <a:pt x="4953" y="2306"/>
                  </a:cubicBezTo>
                  <a:cubicBezTo>
                    <a:pt x="4953" y="2078"/>
                    <a:pt x="4953" y="1849"/>
                    <a:pt x="4930" y="1621"/>
                  </a:cubicBezTo>
                  <a:cubicBezTo>
                    <a:pt x="4908" y="1530"/>
                    <a:pt x="4885" y="1461"/>
                    <a:pt x="4862" y="1393"/>
                  </a:cubicBezTo>
                  <a:cubicBezTo>
                    <a:pt x="4816" y="1256"/>
                    <a:pt x="4793" y="1119"/>
                    <a:pt x="4771" y="1005"/>
                  </a:cubicBezTo>
                  <a:cubicBezTo>
                    <a:pt x="4771" y="959"/>
                    <a:pt x="4748" y="936"/>
                    <a:pt x="4748" y="891"/>
                  </a:cubicBezTo>
                  <a:cubicBezTo>
                    <a:pt x="4725" y="845"/>
                    <a:pt x="4725" y="799"/>
                    <a:pt x="4748" y="731"/>
                  </a:cubicBezTo>
                  <a:cubicBezTo>
                    <a:pt x="4656" y="594"/>
                    <a:pt x="4656" y="457"/>
                    <a:pt x="4656" y="320"/>
                  </a:cubicBezTo>
                  <a:cubicBezTo>
                    <a:pt x="4634" y="142"/>
                    <a:pt x="4525" y="72"/>
                    <a:pt x="4371" y="5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4" name="Google Shape;2107;p48"/>
            <p:cNvSpPr/>
            <p:nvPr/>
          </p:nvSpPr>
          <p:spPr>
            <a:xfrm rot="823658">
              <a:off x="8023542" y="4547005"/>
              <a:ext cx="4499" cy="3516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5" y="0"/>
                  </a:moveTo>
                  <a:lnTo>
                    <a:pt x="205" y="0"/>
                  </a:lnTo>
                  <a:cubicBezTo>
                    <a:pt x="114" y="23"/>
                    <a:pt x="46" y="69"/>
                    <a:pt x="0" y="160"/>
                  </a:cubicBezTo>
                  <a:cubicBezTo>
                    <a:pt x="114" y="160"/>
                    <a:pt x="205" y="115"/>
                    <a:pt x="205" y="0"/>
                  </a:cubicBezTo>
                  <a:close/>
                </a:path>
              </a:pathLst>
            </a:custGeom>
            <a:solidFill>
              <a:srgbClr val="715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5" name="Google Shape;2108;p48"/>
            <p:cNvSpPr/>
            <p:nvPr/>
          </p:nvSpPr>
          <p:spPr>
            <a:xfrm rot="823658">
              <a:off x="7405502" y="4470328"/>
              <a:ext cx="588229" cy="47980"/>
            </a:xfrm>
            <a:custGeom>
              <a:avLst/>
              <a:gdLst/>
              <a:ahLst/>
              <a:cxnLst/>
              <a:rect l="l" t="t" r="r" b="b"/>
              <a:pathLst>
                <a:path w="26935" h="2197" extrusionOk="0">
                  <a:moveTo>
                    <a:pt x="23352" y="0"/>
                  </a:moveTo>
                  <a:cubicBezTo>
                    <a:pt x="23176" y="0"/>
                    <a:pt x="23001" y="3"/>
                    <a:pt x="22826" y="11"/>
                  </a:cubicBezTo>
                  <a:cubicBezTo>
                    <a:pt x="22232" y="115"/>
                    <a:pt x="21637" y="194"/>
                    <a:pt x="21042" y="194"/>
                  </a:cubicBezTo>
                  <a:cubicBezTo>
                    <a:pt x="20861" y="194"/>
                    <a:pt x="20679" y="186"/>
                    <a:pt x="20498" y="170"/>
                  </a:cubicBezTo>
                  <a:cubicBezTo>
                    <a:pt x="20178" y="170"/>
                    <a:pt x="19859" y="193"/>
                    <a:pt x="19562" y="193"/>
                  </a:cubicBezTo>
                  <a:cubicBezTo>
                    <a:pt x="19505" y="182"/>
                    <a:pt x="19454" y="176"/>
                    <a:pt x="19402" y="176"/>
                  </a:cubicBezTo>
                  <a:cubicBezTo>
                    <a:pt x="19351" y="176"/>
                    <a:pt x="19300" y="182"/>
                    <a:pt x="19243" y="193"/>
                  </a:cubicBezTo>
                  <a:cubicBezTo>
                    <a:pt x="18946" y="193"/>
                    <a:pt x="18626" y="193"/>
                    <a:pt x="18307" y="170"/>
                  </a:cubicBezTo>
                  <a:cubicBezTo>
                    <a:pt x="17907" y="176"/>
                    <a:pt x="17508" y="177"/>
                    <a:pt x="17108" y="177"/>
                  </a:cubicBezTo>
                  <a:cubicBezTo>
                    <a:pt x="16709" y="177"/>
                    <a:pt x="16310" y="176"/>
                    <a:pt x="15910" y="176"/>
                  </a:cubicBezTo>
                  <a:cubicBezTo>
                    <a:pt x="15111" y="176"/>
                    <a:pt x="14312" y="182"/>
                    <a:pt x="13513" y="216"/>
                  </a:cubicBezTo>
                  <a:cubicBezTo>
                    <a:pt x="13352" y="248"/>
                    <a:pt x="13202" y="280"/>
                    <a:pt x="13047" y="280"/>
                  </a:cubicBezTo>
                  <a:cubicBezTo>
                    <a:pt x="12983" y="280"/>
                    <a:pt x="12918" y="275"/>
                    <a:pt x="12852" y="262"/>
                  </a:cubicBezTo>
                  <a:cubicBezTo>
                    <a:pt x="12760" y="262"/>
                    <a:pt x="12669" y="239"/>
                    <a:pt x="12600" y="239"/>
                  </a:cubicBezTo>
                  <a:cubicBezTo>
                    <a:pt x="12509" y="239"/>
                    <a:pt x="12418" y="216"/>
                    <a:pt x="12349" y="216"/>
                  </a:cubicBezTo>
                  <a:lnTo>
                    <a:pt x="11961" y="216"/>
                  </a:lnTo>
                  <a:cubicBezTo>
                    <a:pt x="11706" y="216"/>
                    <a:pt x="11465" y="304"/>
                    <a:pt x="11215" y="304"/>
                  </a:cubicBezTo>
                  <a:cubicBezTo>
                    <a:pt x="11152" y="304"/>
                    <a:pt x="11089" y="298"/>
                    <a:pt x="11026" y="284"/>
                  </a:cubicBezTo>
                  <a:cubicBezTo>
                    <a:pt x="10680" y="284"/>
                    <a:pt x="10343" y="230"/>
                    <a:pt x="10003" y="230"/>
                  </a:cubicBezTo>
                  <a:cubicBezTo>
                    <a:pt x="9805" y="230"/>
                    <a:pt x="9607" y="248"/>
                    <a:pt x="9405" y="307"/>
                  </a:cubicBezTo>
                  <a:cubicBezTo>
                    <a:pt x="9358" y="400"/>
                    <a:pt x="9293" y="421"/>
                    <a:pt x="9223" y="421"/>
                  </a:cubicBezTo>
                  <a:cubicBezTo>
                    <a:pt x="9164" y="421"/>
                    <a:pt x="9102" y="407"/>
                    <a:pt x="9045" y="407"/>
                  </a:cubicBezTo>
                  <a:cubicBezTo>
                    <a:pt x="9002" y="407"/>
                    <a:pt x="8961" y="415"/>
                    <a:pt x="8926" y="444"/>
                  </a:cubicBezTo>
                  <a:cubicBezTo>
                    <a:pt x="7761" y="535"/>
                    <a:pt x="6597" y="581"/>
                    <a:pt x="5410" y="581"/>
                  </a:cubicBezTo>
                  <a:cubicBezTo>
                    <a:pt x="3676" y="581"/>
                    <a:pt x="1918" y="604"/>
                    <a:pt x="161" y="604"/>
                  </a:cubicBezTo>
                  <a:cubicBezTo>
                    <a:pt x="1" y="924"/>
                    <a:pt x="275" y="1243"/>
                    <a:pt x="138" y="1540"/>
                  </a:cubicBezTo>
                  <a:cubicBezTo>
                    <a:pt x="24" y="1722"/>
                    <a:pt x="24" y="1882"/>
                    <a:pt x="206" y="2019"/>
                  </a:cubicBezTo>
                  <a:cubicBezTo>
                    <a:pt x="366" y="2105"/>
                    <a:pt x="526" y="2125"/>
                    <a:pt x="686" y="2125"/>
                  </a:cubicBezTo>
                  <a:cubicBezTo>
                    <a:pt x="823" y="2125"/>
                    <a:pt x="960" y="2110"/>
                    <a:pt x="1096" y="2110"/>
                  </a:cubicBezTo>
                  <a:lnTo>
                    <a:pt x="4566" y="2110"/>
                  </a:lnTo>
                  <a:cubicBezTo>
                    <a:pt x="4623" y="2145"/>
                    <a:pt x="4680" y="2162"/>
                    <a:pt x="4737" y="2162"/>
                  </a:cubicBezTo>
                  <a:cubicBezTo>
                    <a:pt x="4794" y="2162"/>
                    <a:pt x="4851" y="2145"/>
                    <a:pt x="4908" y="2110"/>
                  </a:cubicBezTo>
                  <a:cubicBezTo>
                    <a:pt x="5241" y="2060"/>
                    <a:pt x="5572" y="2044"/>
                    <a:pt x="5902" y="2044"/>
                  </a:cubicBezTo>
                  <a:cubicBezTo>
                    <a:pt x="6490" y="2044"/>
                    <a:pt x="7076" y="2095"/>
                    <a:pt x="7667" y="2095"/>
                  </a:cubicBezTo>
                  <a:cubicBezTo>
                    <a:pt x="7790" y="2095"/>
                    <a:pt x="7912" y="2093"/>
                    <a:pt x="8035" y="2088"/>
                  </a:cubicBezTo>
                  <a:cubicBezTo>
                    <a:pt x="8332" y="2088"/>
                    <a:pt x="8629" y="2065"/>
                    <a:pt x="8926" y="2065"/>
                  </a:cubicBezTo>
                  <a:cubicBezTo>
                    <a:pt x="10455" y="2065"/>
                    <a:pt x="11961" y="2042"/>
                    <a:pt x="13468" y="2042"/>
                  </a:cubicBezTo>
                  <a:cubicBezTo>
                    <a:pt x="13541" y="1969"/>
                    <a:pt x="13614" y="1922"/>
                    <a:pt x="13688" y="1922"/>
                  </a:cubicBezTo>
                  <a:cubicBezTo>
                    <a:pt x="13751" y="1922"/>
                    <a:pt x="13815" y="1957"/>
                    <a:pt x="13879" y="2042"/>
                  </a:cubicBezTo>
                  <a:cubicBezTo>
                    <a:pt x="13929" y="2117"/>
                    <a:pt x="13986" y="2151"/>
                    <a:pt x="14050" y="2151"/>
                  </a:cubicBezTo>
                  <a:cubicBezTo>
                    <a:pt x="14103" y="2151"/>
                    <a:pt x="14159" y="2129"/>
                    <a:pt x="14221" y="2088"/>
                  </a:cubicBezTo>
                  <a:cubicBezTo>
                    <a:pt x="14404" y="2042"/>
                    <a:pt x="14586" y="2025"/>
                    <a:pt x="14769" y="2025"/>
                  </a:cubicBezTo>
                  <a:cubicBezTo>
                    <a:pt x="14951" y="2025"/>
                    <a:pt x="15134" y="2042"/>
                    <a:pt x="15317" y="2065"/>
                  </a:cubicBezTo>
                  <a:lnTo>
                    <a:pt x="16230" y="2065"/>
                  </a:lnTo>
                  <a:cubicBezTo>
                    <a:pt x="16321" y="2156"/>
                    <a:pt x="16412" y="2196"/>
                    <a:pt x="16504" y="2196"/>
                  </a:cubicBezTo>
                  <a:cubicBezTo>
                    <a:pt x="16595" y="2196"/>
                    <a:pt x="16686" y="2156"/>
                    <a:pt x="16777" y="2088"/>
                  </a:cubicBezTo>
                  <a:lnTo>
                    <a:pt x="19882" y="2088"/>
                  </a:lnTo>
                  <a:cubicBezTo>
                    <a:pt x="19950" y="2133"/>
                    <a:pt x="20019" y="2179"/>
                    <a:pt x="20110" y="2179"/>
                  </a:cubicBezTo>
                  <a:cubicBezTo>
                    <a:pt x="20133" y="2179"/>
                    <a:pt x="20178" y="2156"/>
                    <a:pt x="20224" y="2156"/>
                  </a:cubicBezTo>
                  <a:cubicBezTo>
                    <a:pt x="20239" y="2157"/>
                    <a:pt x="20253" y="2157"/>
                    <a:pt x="20268" y="2157"/>
                  </a:cubicBezTo>
                  <a:cubicBezTo>
                    <a:pt x="20548" y="2157"/>
                    <a:pt x="20817" y="2005"/>
                    <a:pt x="21102" y="2005"/>
                  </a:cubicBezTo>
                  <a:cubicBezTo>
                    <a:pt x="21196" y="2005"/>
                    <a:pt x="21291" y="2021"/>
                    <a:pt x="21388" y="2065"/>
                  </a:cubicBezTo>
                  <a:lnTo>
                    <a:pt x="21708" y="2088"/>
                  </a:lnTo>
                  <a:cubicBezTo>
                    <a:pt x="21726" y="2089"/>
                    <a:pt x="21745" y="2089"/>
                    <a:pt x="21763" y="2089"/>
                  </a:cubicBezTo>
                  <a:cubicBezTo>
                    <a:pt x="22074" y="2089"/>
                    <a:pt x="22375" y="1965"/>
                    <a:pt x="22672" y="1965"/>
                  </a:cubicBezTo>
                  <a:cubicBezTo>
                    <a:pt x="22792" y="1965"/>
                    <a:pt x="22912" y="1985"/>
                    <a:pt x="23032" y="2042"/>
                  </a:cubicBezTo>
                  <a:cubicBezTo>
                    <a:pt x="23149" y="1983"/>
                    <a:pt x="23266" y="1966"/>
                    <a:pt x="23382" y="1966"/>
                  </a:cubicBezTo>
                  <a:cubicBezTo>
                    <a:pt x="23536" y="1966"/>
                    <a:pt x="23687" y="1996"/>
                    <a:pt x="23831" y="1996"/>
                  </a:cubicBezTo>
                  <a:cubicBezTo>
                    <a:pt x="24112" y="2009"/>
                    <a:pt x="24393" y="2017"/>
                    <a:pt x="24672" y="2017"/>
                  </a:cubicBezTo>
                  <a:cubicBezTo>
                    <a:pt x="25386" y="2017"/>
                    <a:pt x="26092" y="1968"/>
                    <a:pt x="26798" y="1837"/>
                  </a:cubicBezTo>
                  <a:cubicBezTo>
                    <a:pt x="26912" y="1768"/>
                    <a:pt x="26935" y="1654"/>
                    <a:pt x="26866" y="1540"/>
                  </a:cubicBezTo>
                  <a:cubicBezTo>
                    <a:pt x="26775" y="1334"/>
                    <a:pt x="26889" y="1129"/>
                    <a:pt x="26889" y="924"/>
                  </a:cubicBezTo>
                  <a:cubicBezTo>
                    <a:pt x="26935" y="353"/>
                    <a:pt x="26843" y="262"/>
                    <a:pt x="26273" y="239"/>
                  </a:cubicBezTo>
                  <a:lnTo>
                    <a:pt x="25177" y="239"/>
                  </a:lnTo>
                  <a:cubicBezTo>
                    <a:pt x="24972" y="11"/>
                    <a:pt x="24698" y="11"/>
                    <a:pt x="24424" y="11"/>
                  </a:cubicBezTo>
                  <a:cubicBezTo>
                    <a:pt x="24059" y="11"/>
                    <a:pt x="23704" y="0"/>
                    <a:pt x="23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6" name="Google Shape;2109;p48"/>
            <p:cNvSpPr/>
            <p:nvPr/>
          </p:nvSpPr>
          <p:spPr>
            <a:xfrm rot="823658">
              <a:off x="7502050" y="4400757"/>
              <a:ext cx="37890" cy="19546"/>
            </a:xfrm>
            <a:custGeom>
              <a:avLst/>
              <a:gdLst/>
              <a:ahLst/>
              <a:cxnLst/>
              <a:rect l="l" t="t" r="r" b="b"/>
              <a:pathLst>
                <a:path w="1735" h="895" extrusionOk="0">
                  <a:moveTo>
                    <a:pt x="770" y="1"/>
                  </a:moveTo>
                  <a:cubicBezTo>
                    <a:pt x="671" y="1"/>
                    <a:pt x="568" y="29"/>
                    <a:pt x="457" y="96"/>
                  </a:cubicBezTo>
                  <a:cubicBezTo>
                    <a:pt x="0" y="255"/>
                    <a:pt x="251" y="575"/>
                    <a:pt x="274" y="826"/>
                  </a:cubicBezTo>
                  <a:cubicBezTo>
                    <a:pt x="388" y="849"/>
                    <a:pt x="502" y="872"/>
                    <a:pt x="639" y="894"/>
                  </a:cubicBezTo>
                  <a:cubicBezTo>
                    <a:pt x="685" y="849"/>
                    <a:pt x="753" y="826"/>
                    <a:pt x="822" y="780"/>
                  </a:cubicBezTo>
                  <a:cubicBezTo>
                    <a:pt x="947" y="757"/>
                    <a:pt x="1067" y="740"/>
                    <a:pt x="1184" y="740"/>
                  </a:cubicBezTo>
                  <a:cubicBezTo>
                    <a:pt x="1301" y="740"/>
                    <a:pt x="1415" y="757"/>
                    <a:pt x="1530" y="803"/>
                  </a:cubicBezTo>
                  <a:lnTo>
                    <a:pt x="1712" y="803"/>
                  </a:lnTo>
                  <a:cubicBezTo>
                    <a:pt x="1735" y="529"/>
                    <a:pt x="1689" y="301"/>
                    <a:pt x="1347" y="278"/>
                  </a:cubicBezTo>
                  <a:cubicBezTo>
                    <a:pt x="1162" y="124"/>
                    <a:pt x="977" y="1"/>
                    <a:pt x="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7" name="Google Shape;2110;p48"/>
            <p:cNvSpPr/>
            <p:nvPr/>
          </p:nvSpPr>
          <p:spPr>
            <a:xfrm rot="823658">
              <a:off x="7435012" y="4403137"/>
              <a:ext cx="40402" cy="5132"/>
            </a:xfrm>
            <a:custGeom>
              <a:avLst/>
              <a:gdLst/>
              <a:ahLst/>
              <a:cxnLst/>
              <a:rect l="l" t="t" r="r" b="b"/>
              <a:pathLst>
                <a:path w="1850" h="235" extrusionOk="0">
                  <a:moveTo>
                    <a:pt x="1062" y="0"/>
                  </a:moveTo>
                  <a:cubicBezTo>
                    <a:pt x="708" y="0"/>
                    <a:pt x="354" y="28"/>
                    <a:pt x="0" y="42"/>
                  </a:cubicBezTo>
                  <a:cubicBezTo>
                    <a:pt x="0" y="87"/>
                    <a:pt x="0" y="133"/>
                    <a:pt x="0" y="179"/>
                  </a:cubicBezTo>
                  <a:cubicBezTo>
                    <a:pt x="190" y="221"/>
                    <a:pt x="379" y="235"/>
                    <a:pt x="568" y="235"/>
                  </a:cubicBezTo>
                  <a:cubicBezTo>
                    <a:pt x="953" y="235"/>
                    <a:pt x="1337" y="176"/>
                    <a:pt x="1722" y="176"/>
                  </a:cubicBezTo>
                  <a:cubicBezTo>
                    <a:pt x="1765" y="176"/>
                    <a:pt x="1807" y="177"/>
                    <a:pt x="1849" y="179"/>
                  </a:cubicBezTo>
                  <a:cubicBezTo>
                    <a:pt x="1849" y="133"/>
                    <a:pt x="1849" y="110"/>
                    <a:pt x="1849" y="64"/>
                  </a:cubicBezTo>
                  <a:cubicBezTo>
                    <a:pt x="1587" y="16"/>
                    <a:pt x="1324" y="0"/>
                    <a:pt x="1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8" name="Google Shape;2111;p48"/>
            <p:cNvSpPr/>
            <p:nvPr/>
          </p:nvSpPr>
          <p:spPr>
            <a:xfrm rot="823658">
              <a:off x="7974989" y="4531796"/>
              <a:ext cx="11487" cy="3603"/>
            </a:xfrm>
            <a:custGeom>
              <a:avLst/>
              <a:gdLst/>
              <a:ahLst/>
              <a:cxnLst/>
              <a:rect l="l" t="t" r="r" b="b"/>
              <a:pathLst>
                <a:path w="526" h="165" extrusionOk="0">
                  <a:moveTo>
                    <a:pt x="234" y="1"/>
                  </a:moveTo>
                  <a:cubicBezTo>
                    <a:pt x="153" y="1"/>
                    <a:pt x="75" y="49"/>
                    <a:pt x="1" y="165"/>
                  </a:cubicBezTo>
                  <a:lnTo>
                    <a:pt x="526" y="165"/>
                  </a:lnTo>
                  <a:cubicBezTo>
                    <a:pt x="427" y="66"/>
                    <a:pt x="329" y="1"/>
                    <a:pt x="234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9" name="Google Shape;2112;p48"/>
            <p:cNvSpPr/>
            <p:nvPr/>
          </p:nvSpPr>
          <p:spPr>
            <a:xfrm rot="823658">
              <a:off x="7965618" y="4531266"/>
              <a:ext cx="3997" cy="5023"/>
            </a:xfrm>
            <a:custGeom>
              <a:avLst/>
              <a:gdLst/>
              <a:ahLst/>
              <a:cxnLst/>
              <a:rect l="l" t="t" r="r" b="b"/>
              <a:pathLst>
                <a:path w="183" h="230" extrusionOk="0">
                  <a:moveTo>
                    <a:pt x="137" y="1"/>
                  </a:moveTo>
                  <a:cubicBezTo>
                    <a:pt x="91" y="24"/>
                    <a:pt x="46" y="47"/>
                    <a:pt x="0" y="69"/>
                  </a:cubicBezTo>
                  <a:cubicBezTo>
                    <a:pt x="68" y="115"/>
                    <a:pt x="137" y="161"/>
                    <a:pt x="183" y="229"/>
                  </a:cubicBezTo>
                  <a:cubicBezTo>
                    <a:pt x="183" y="161"/>
                    <a:pt x="160" y="69"/>
                    <a:pt x="137" y="1"/>
                  </a:cubicBezTo>
                  <a:close/>
                </a:path>
              </a:pathLst>
            </a:custGeom>
            <a:solidFill>
              <a:srgbClr val="8478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0" name="Google Shape;2113;p48"/>
            <p:cNvSpPr/>
            <p:nvPr/>
          </p:nvSpPr>
          <p:spPr>
            <a:xfrm rot="823658">
              <a:off x="7989551" y="4535101"/>
              <a:ext cx="4521" cy="3014"/>
            </a:xfrm>
            <a:custGeom>
              <a:avLst/>
              <a:gdLst/>
              <a:ahLst/>
              <a:cxnLst/>
              <a:rect l="l" t="t" r="r" b="b"/>
              <a:pathLst>
                <a:path w="207" h="138" extrusionOk="0">
                  <a:moveTo>
                    <a:pt x="206" y="1"/>
                  </a:moveTo>
                  <a:cubicBezTo>
                    <a:pt x="92" y="1"/>
                    <a:pt x="23" y="46"/>
                    <a:pt x="1" y="138"/>
                  </a:cubicBezTo>
                  <a:cubicBezTo>
                    <a:pt x="69" y="92"/>
                    <a:pt x="138" y="46"/>
                    <a:pt x="206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1" name="Google Shape;2114;p48"/>
            <p:cNvSpPr/>
            <p:nvPr/>
          </p:nvSpPr>
          <p:spPr>
            <a:xfrm rot="823658">
              <a:off x="7541963" y="4418494"/>
              <a:ext cx="19458" cy="7927"/>
            </a:xfrm>
            <a:custGeom>
              <a:avLst/>
              <a:gdLst/>
              <a:ahLst/>
              <a:cxnLst/>
              <a:rect l="l" t="t" r="r" b="b"/>
              <a:pathLst>
                <a:path w="891" h="363" extrusionOk="0">
                  <a:moveTo>
                    <a:pt x="390" y="1"/>
                  </a:moveTo>
                  <a:cubicBezTo>
                    <a:pt x="266" y="1"/>
                    <a:pt x="158" y="115"/>
                    <a:pt x="1" y="340"/>
                  </a:cubicBezTo>
                  <a:lnTo>
                    <a:pt x="183" y="340"/>
                  </a:lnTo>
                  <a:cubicBezTo>
                    <a:pt x="246" y="302"/>
                    <a:pt x="309" y="285"/>
                    <a:pt x="372" y="285"/>
                  </a:cubicBezTo>
                  <a:cubicBezTo>
                    <a:pt x="423" y="285"/>
                    <a:pt x="474" y="297"/>
                    <a:pt x="526" y="317"/>
                  </a:cubicBezTo>
                  <a:lnTo>
                    <a:pt x="891" y="363"/>
                  </a:lnTo>
                  <a:cubicBezTo>
                    <a:pt x="660" y="120"/>
                    <a:pt x="516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2" name="Google Shape;2115;p48"/>
            <p:cNvSpPr/>
            <p:nvPr/>
          </p:nvSpPr>
          <p:spPr>
            <a:xfrm rot="823658">
              <a:off x="7518288" y="4416281"/>
              <a:ext cx="15484" cy="3975"/>
            </a:xfrm>
            <a:custGeom>
              <a:avLst/>
              <a:gdLst/>
              <a:ahLst/>
              <a:cxnLst/>
              <a:rect l="l" t="t" r="r" b="b"/>
              <a:pathLst>
                <a:path w="709" h="182" extrusionOk="0">
                  <a:moveTo>
                    <a:pt x="353" y="0"/>
                  </a:moveTo>
                  <a:cubicBezTo>
                    <a:pt x="239" y="0"/>
                    <a:pt x="123" y="46"/>
                    <a:pt x="1" y="134"/>
                  </a:cubicBezTo>
                  <a:cubicBezTo>
                    <a:pt x="142" y="163"/>
                    <a:pt x="292" y="182"/>
                    <a:pt x="440" y="182"/>
                  </a:cubicBezTo>
                  <a:cubicBezTo>
                    <a:pt x="531" y="182"/>
                    <a:pt x="621" y="175"/>
                    <a:pt x="709" y="157"/>
                  </a:cubicBezTo>
                  <a:cubicBezTo>
                    <a:pt x="591" y="51"/>
                    <a:pt x="474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3" name="Google Shape;2116;p48"/>
            <p:cNvSpPr/>
            <p:nvPr/>
          </p:nvSpPr>
          <p:spPr>
            <a:xfrm rot="823658">
              <a:off x="7545512" y="4422701"/>
              <a:ext cx="7491" cy="2708"/>
            </a:xfrm>
            <a:custGeom>
              <a:avLst/>
              <a:gdLst/>
              <a:ahLst/>
              <a:cxnLst/>
              <a:rect l="l" t="t" r="r" b="b"/>
              <a:pathLst>
                <a:path w="343" h="124" extrusionOk="0">
                  <a:moveTo>
                    <a:pt x="178" y="0"/>
                  </a:moveTo>
                  <a:cubicBezTo>
                    <a:pt x="119" y="0"/>
                    <a:pt x="59" y="40"/>
                    <a:pt x="0" y="123"/>
                  </a:cubicBezTo>
                  <a:cubicBezTo>
                    <a:pt x="114" y="123"/>
                    <a:pt x="228" y="123"/>
                    <a:pt x="343" y="100"/>
                  </a:cubicBezTo>
                  <a:cubicBezTo>
                    <a:pt x="288" y="34"/>
                    <a:pt x="233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4" name="Google Shape;2117;p48"/>
            <p:cNvSpPr/>
            <p:nvPr/>
          </p:nvSpPr>
          <p:spPr>
            <a:xfrm rot="823658">
              <a:off x="7642937" y="4454662"/>
              <a:ext cx="3014" cy="1834"/>
            </a:xfrm>
            <a:custGeom>
              <a:avLst/>
              <a:gdLst/>
              <a:ahLst/>
              <a:cxnLst/>
              <a:rect l="l" t="t" r="r" b="b"/>
              <a:pathLst>
                <a:path w="138" h="84" extrusionOk="0">
                  <a:moveTo>
                    <a:pt x="62" y="0"/>
                  </a:moveTo>
                  <a:cubicBezTo>
                    <a:pt x="41" y="0"/>
                    <a:pt x="21" y="11"/>
                    <a:pt x="0" y="32"/>
                  </a:cubicBezTo>
                  <a:cubicBezTo>
                    <a:pt x="0" y="55"/>
                    <a:pt x="23" y="78"/>
                    <a:pt x="46" y="78"/>
                  </a:cubicBezTo>
                  <a:cubicBezTo>
                    <a:pt x="51" y="82"/>
                    <a:pt x="55" y="84"/>
                    <a:pt x="60" y="84"/>
                  </a:cubicBezTo>
                  <a:cubicBezTo>
                    <a:pt x="79" y="84"/>
                    <a:pt x="101" y="55"/>
                    <a:pt x="137" y="55"/>
                  </a:cubicBezTo>
                  <a:cubicBezTo>
                    <a:pt x="112" y="17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5" name="Google Shape;2118;p48"/>
            <p:cNvSpPr/>
            <p:nvPr/>
          </p:nvSpPr>
          <p:spPr>
            <a:xfrm rot="823658">
              <a:off x="8332849" y="3514598"/>
              <a:ext cx="11990" cy="7207"/>
            </a:xfrm>
            <a:custGeom>
              <a:avLst/>
              <a:gdLst/>
              <a:ahLst/>
              <a:cxnLst/>
              <a:rect l="l" t="t" r="r" b="b"/>
              <a:pathLst>
                <a:path w="549" h="330" extrusionOk="0">
                  <a:moveTo>
                    <a:pt x="0" y="24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74" y="303"/>
                    <a:pt x="141" y="329"/>
                    <a:pt x="206" y="329"/>
                  </a:cubicBezTo>
                  <a:cubicBezTo>
                    <a:pt x="323" y="329"/>
                    <a:pt x="431" y="242"/>
                    <a:pt x="548" y="184"/>
                  </a:cubicBezTo>
                  <a:cubicBezTo>
                    <a:pt x="411" y="1"/>
                    <a:pt x="206" y="47"/>
                    <a:pt x="0" y="24"/>
                  </a:cubicBezTo>
                  <a:close/>
                </a:path>
              </a:pathLst>
            </a:custGeom>
            <a:solidFill>
              <a:srgbClr val="6452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6" name="Google Shape;2119;p48"/>
            <p:cNvSpPr/>
            <p:nvPr/>
          </p:nvSpPr>
          <p:spPr>
            <a:xfrm rot="823658">
              <a:off x="7871762" y="4495190"/>
              <a:ext cx="19458" cy="11247"/>
            </a:xfrm>
            <a:custGeom>
              <a:avLst/>
              <a:gdLst/>
              <a:ahLst/>
              <a:cxnLst/>
              <a:rect l="l" t="t" r="r" b="b"/>
              <a:pathLst>
                <a:path w="891" h="515" extrusionOk="0">
                  <a:moveTo>
                    <a:pt x="437" y="1"/>
                  </a:moveTo>
                  <a:cubicBezTo>
                    <a:pt x="326" y="1"/>
                    <a:pt x="218" y="172"/>
                    <a:pt x="1" y="514"/>
                  </a:cubicBezTo>
                  <a:lnTo>
                    <a:pt x="891" y="514"/>
                  </a:lnTo>
                  <a:cubicBezTo>
                    <a:pt x="663" y="172"/>
                    <a:pt x="549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7" name="Google Shape;2120;p48"/>
            <p:cNvSpPr/>
            <p:nvPr/>
          </p:nvSpPr>
          <p:spPr>
            <a:xfrm rot="823658">
              <a:off x="8190489" y="2613412"/>
              <a:ext cx="47390" cy="59292"/>
            </a:xfrm>
            <a:custGeom>
              <a:avLst/>
              <a:gdLst/>
              <a:ahLst/>
              <a:cxnLst/>
              <a:rect l="l" t="t" r="r" b="b"/>
              <a:pathLst>
                <a:path w="2170" h="2715" extrusionOk="0">
                  <a:moveTo>
                    <a:pt x="1867" y="0"/>
                  </a:moveTo>
                  <a:cubicBezTo>
                    <a:pt x="1600" y="0"/>
                    <a:pt x="1372" y="221"/>
                    <a:pt x="1119" y="305"/>
                  </a:cubicBezTo>
                  <a:cubicBezTo>
                    <a:pt x="823" y="465"/>
                    <a:pt x="503" y="557"/>
                    <a:pt x="229" y="716"/>
                  </a:cubicBezTo>
                  <a:cubicBezTo>
                    <a:pt x="206" y="762"/>
                    <a:pt x="161" y="785"/>
                    <a:pt x="138" y="830"/>
                  </a:cubicBezTo>
                  <a:cubicBezTo>
                    <a:pt x="138" y="1196"/>
                    <a:pt x="138" y="1561"/>
                    <a:pt x="138" y="1926"/>
                  </a:cubicBezTo>
                  <a:cubicBezTo>
                    <a:pt x="1" y="2154"/>
                    <a:pt x="1" y="2360"/>
                    <a:pt x="206" y="2542"/>
                  </a:cubicBezTo>
                  <a:cubicBezTo>
                    <a:pt x="421" y="2668"/>
                    <a:pt x="634" y="2715"/>
                    <a:pt x="845" y="2715"/>
                  </a:cubicBezTo>
                  <a:cubicBezTo>
                    <a:pt x="1283" y="2715"/>
                    <a:pt x="1715" y="2513"/>
                    <a:pt x="2146" y="2405"/>
                  </a:cubicBezTo>
                  <a:lnTo>
                    <a:pt x="2169" y="100"/>
                  </a:lnTo>
                  <a:cubicBezTo>
                    <a:pt x="2062" y="28"/>
                    <a:pt x="1962" y="0"/>
                    <a:pt x="1867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8" name="Google Shape;2121;p48"/>
            <p:cNvSpPr/>
            <p:nvPr/>
          </p:nvSpPr>
          <p:spPr>
            <a:xfrm rot="823658">
              <a:off x="8079884" y="2306960"/>
              <a:ext cx="177965" cy="232278"/>
            </a:xfrm>
            <a:custGeom>
              <a:avLst/>
              <a:gdLst/>
              <a:ahLst/>
              <a:cxnLst/>
              <a:rect l="l" t="t" r="r" b="b"/>
              <a:pathLst>
                <a:path w="8149" h="10636" extrusionOk="0">
                  <a:moveTo>
                    <a:pt x="1520" y="0"/>
                  </a:moveTo>
                  <a:cubicBezTo>
                    <a:pt x="1475" y="0"/>
                    <a:pt x="1425" y="7"/>
                    <a:pt x="1370" y="22"/>
                  </a:cubicBezTo>
                  <a:cubicBezTo>
                    <a:pt x="1302" y="68"/>
                    <a:pt x="1233" y="136"/>
                    <a:pt x="1187" y="205"/>
                  </a:cubicBezTo>
                  <a:cubicBezTo>
                    <a:pt x="822" y="775"/>
                    <a:pt x="115" y="1095"/>
                    <a:pt x="69" y="1871"/>
                  </a:cubicBezTo>
                  <a:cubicBezTo>
                    <a:pt x="46" y="1871"/>
                    <a:pt x="23" y="1894"/>
                    <a:pt x="23" y="1917"/>
                  </a:cubicBezTo>
                  <a:cubicBezTo>
                    <a:pt x="0" y="1962"/>
                    <a:pt x="23" y="1985"/>
                    <a:pt x="92" y="2031"/>
                  </a:cubicBezTo>
                  <a:lnTo>
                    <a:pt x="229" y="2213"/>
                  </a:lnTo>
                  <a:cubicBezTo>
                    <a:pt x="480" y="2419"/>
                    <a:pt x="662" y="2670"/>
                    <a:pt x="799" y="2944"/>
                  </a:cubicBezTo>
                  <a:cubicBezTo>
                    <a:pt x="1233" y="3560"/>
                    <a:pt x="1667" y="4153"/>
                    <a:pt x="2100" y="4770"/>
                  </a:cubicBezTo>
                  <a:cubicBezTo>
                    <a:pt x="2078" y="5089"/>
                    <a:pt x="2237" y="5295"/>
                    <a:pt x="2466" y="5477"/>
                  </a:cubicBezTo>
                  <a:cubicBezTo>
                    <a:pt x="2511" y="5569"/>
                    <a:pt x="2580" y="5614"/>
                    <a:pt x="2648" y="5637"/>
                  </a:cubicBezTo>
                  <a:lnTo>
                    <a:pt x="2831" y="5865"/>
                  </a:lnTo>
                  <a:cubicBezTo>
                    <a:pt x="2876" y="5911"/>
                    <a:pt x="2922" y="5979"/>
                    <a:pt x="2945" y="6025"/>
                  </a:cubicBezTo>
                  <a:cubicBezTo>
                    <a:pt x="3493" y="6847"/>
                    <a:pt x="4246" y="7532"/>
                    <a:pt x="4657" y="8445"/>
                  </a:cubicBezTo>
                  <a:cubicBezTo>
                    <a:pt x="4954" y="8582"/>
                    <a:pt x="5045" y="8878"/>
                    <a:pt x="5159" y="9129"/>
                  </a:cubicBezTo>
                  <a:cubicBezTo>
                    <a:pt x="5159" y="9129"/>
                    <a:pt x="5182" y="9221"/>
                    <a:pt x="5182" y="9221"/>
                  </a:cubicBezTo>
                  <a:cubicBezTo>
                    <a:pt x="5182" y="9289"/>
                    <a:pt x="5227" y="9335"/>
                    <a:pt x="5250" y="9380"/>
                  </a:cubicBezTo>
                  <a:cubicBezTo>
                    <a:pt x="5296" y="9426"/>
                    <a:pt x="5342" y="9472"/>
                    <a:pt x="5387" y="9472"/>
                  </a:cubicBezTo>
                  <a:cubicBezTo>
                    <a:pt x="5684" y="9860"/>
                    <a:pt x="5981" y="10225"/>
                    <a:pt x="6300" y="10613"/>
                  </a:cubicBezTo>
                  <a:cubicBezTo>
                    <a:pt x="6351" y="10629"/>
                    <a:pt x="6397" y="10636"/>
                    <a:pt x="6441" y="10636"/>
                  </a:cubicBezTo>
                  <a:cubicBezTo>
                    <a:pt x="6711" y="10636"/>
                    <a:pt x="6857" y="10363"/>
                    <a:pt x="7054" y="10225"/>
                  </a:cubicBezTo>
                  <a:cubicBezTo>
                    <a:pt x="7099" y="10156"/>
                    <a:pt x="7168" y="10111"/>
                    <a:pt x="7213" y="10065"/>
                  </a:cubicBezTo>
                  <a:cubicBezTo>
                    <a:pt x="7236" y="10042"/>
                    <a:pt x="7259" y="10020"/>
                    <a:pt x="7305" y="9997"/>
                  </a:cubicBezTo>
                  <a:cubicBezTo>
                    <a:pt x="7350" y="9951"/>
                    <a:pt x="7419" y="9928"/>
                    <a:pt x="7487" y="9905"/>
                  </a:cubicBezTo>
                  <a:cubicBezTo>
                    <a:pt x="7556" y="9860"/>
                    <a:pt x="7624" y="9837"/>
                    <a:pt x="7670" y="9814"/>
                  </a:cubicBezTo>
                  <a:cubicBezTo>
                    <a:pt x="7898" y="9700"/>
                    <a:pt x="8012" y="9517"/>
                    <a:pt x="8081" y="9289"/>
                  </a:cubicBezTo>
                  <a:cubicBezTo>
                    <a:pt x="8103" y="9289"/>
                    <a:pt x="8126" y="9289"/>
                    <a:pt x="8126" y="9266"/>
                  </a:cubicBezTo>
                  <a:cubicBezTo>
                    <a:pt x="8147" y="9225"/>
                    <a:pt x="8149" y="9203"/>
                    <a:pt x="8100" y="9166"/>
                  </a:cubicBezTo>
                  <a:lnTo>
                    <a:pt x="8100" y="9166"/>
                  </a:lnTo>
                  <a:cubicBezTo>
                    <a:pt x="8030" y="8989"/>
                    <a:pt x="7896" y="8899"/>
                    <a:pt x="7761" y="8787"/>
                  </a:cubicBezTo>
                  <a:lnTo>
                    <a:pt x="7761" y="8764"/>
                  </a:lnTo>
                  <a:cubicBezTo>
                    <a:pt x="7624" y="8696"/>
                    <a:pt x="7670" y="8513"/>
                    <a:pt x="7556" y="8422"/>
                  </a:cubicBezTo>
                  <a:lnTo>
                    <a:pt x="7533" y="8422"/>
                  </a:lnTo>
                  <a:cubicBezTo>
                    <a:pt x="7464" y="8308"/>
                    <a:pt x="7442" y="8148"/>
                    <a:pt x="7396" y="8011"/>
                  </a:cubicBezTo>
                  <a:cubicBezTo>
                    <a:pt x="7373" y="7942"/>
                    <a:pt x="7327" y="7897"/>
                    <a:pt x="7282" y="7828"/>
                  </a:cubicBezTo>
                  <a:cubicBezTo>
                    <a:pt x="7259" y="7760"/>
                    <a:pt x="7213" y="7714"/>
                    <a:pt x="7168" y="7646"/>
                  </a:cubicBezTo>
                  <a:cubicBezTo>
                    <a:pt x="7122" y="7600"/>
                    <a:pt x="7076" y="7554"/>
                    <a:pt x="7008" y="7532"/>
                  </a:cubicBezTo>
                  <a:cubicBezTo>
                    <a:pt x="6551" y="7144"/>
                    <a:pt x="6300" y="6641"/>
                    <a:pt x="6072" y="6094"/>
                  </a:cubicBezTo>
                  <a:cubicBezTo>
                    <a:pt x="5775" y="5660"/>
                    <a:pt x="5479" y="5226"/>
                    <a:pt x="5182" y="4793"/>
                  </a:cubicBezTo>
                  <a:cubicBezTo>
                    <a:pt x="4702" y="4222"/>
                    <a:pt x="4246" y="3628"/>
                    <a:pt x="3926" y="2944"/>
                  </a:cubicBezTo>
                  <a:cubicBezTo>
                    <a:pt x="3287" y="2213"/>
                    <a:pt x="2808" y="1369"/>
                    <a:pt x="2260" y="570"/>
                  </a:cubicBezTo>
                  <a:cubicBezTo>
                    <a:pt x="1976" y="448"/>
                    <a:pt x="1890" y="0"/>
                    <a:pt x="1520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9" name="Google Shape;2122;p48"/>
            <p:cNvSpPr/>
            <p:nvPr/>
          </p:nvSpPr>
          <p:spPr>
            <a:xfrm rot="823658">
              <a:off x="8190277" y="2536699"/>
              <a:ext cx="51867" cy="34418"/>
            </a:xfrm>
            <a:custGeom>
              <a:avLst/>
              <a:gdLst/>
              <a:ahLst/>
              <a:cxnLst/>
              <a:rect l="l" t="t" r="r" b="b"/>
              <a:pathLst>
                <a:path w="2375" h="1576" extrusionOk="0">
                  <a:moveTo>
                    <a:pt x="1868" y="0"/>
                  </a:moveTo>
                  <a:cubicBezTo>
                    <a:pt x="1712" y="0"/>
                    <a:pt x="1558" y="70"/>
                    <a:pt x="1416" y="117"/>
                  </a:cubicBezTo>
                  <a:cubicBezTo>
                    <a:pt x="1119" y="254"/>
                    <a:pt x="822" y="414"/>
                    <a:pt x="548" y="596"/>
                  </a:cubicBezTo>
                  <a:cubicBezTo>
                    <a:pt x="251" y="825"/>
                    <a:pt x="0" y="1076"/>
                    <a:pt x="251" y="1509"/>
                  </a:cubicBezTo>
                  <a:lnTo>
                    <a:pt x="251" y="1487"/>
                  </a:lnTo>
                  <a:cubicBezTo>
                    <a:pt x="312" y="1547"/>
                    <a:pt x="372" y="1575"/>
                    <a:pt x="432" y="1575"/>
                  </a:cubicBezTo>
                  <a:cubicBezTo>
                    <a:pt x="486" y="1575"/>
                    <a:pt x="540" y="1552"/>
                    <a:pt x="594" y="1509"/>
                  </a:cubicBezTo>
                  <a:cubicBezTo>
                    <a:pt x="845" y="1327"/>
                    <a:pt x="1187" y="1418"/>
                    <a:pt x="1438" y="1235"/>
                  </a:cubicBezTo>
                  <a:cubicBezTo>
                    <a:pt x="1826" y="1007"/>
                    <a:pt x="2374" y="893"/>
                    <a:pt x="2329" y="254"/>
                  </a:cubicBezTo>
                  <a:cubicBezTo>
                    <a:pt x="2329" y="163"/>
                    <a:pt x="2260" y="94"/>
                    <a:pt x="2169" y="71"/>
                  </a:cubicBezTo>
                  <a:cubicBezTo>
                    <a:pt x="2155" y="78"/>
                    <a:pt x="2144" y="81"/>
                    <a:pt x="2134" y="81"/>
                  </a:cubicBezTo>
                  <a:cubicBezTo>
                    <a:pt x="2110" y="81"/>
                    <a:pt x="2094" y="65"/>
                    <a:pt x="2077" y="49"/>
                  </a:cubicBezTo>
                  <a:cubicBezTo>
                    <a:pt x="2008" y="14"/>
                    <a:pt x="1938" y="0"/>
                    <a:pt x="1868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0" name="Google Shape;2123;p48"/>
            <p:cNvSpPr/>
            <p:nvPr/>
          </p:nvSpPr>
          <p:spPr>
            <a:xfrm rot="823658">
              <a:off x="8201669" y="2565536"/>
              <a:ext cx="46866" cy="29941"/>
            </a:xfrm>
            <a:custGeom>
              <a:avLst/>
              <a:gdLst/>
              <a:ahLst/>
              <a:cxnLst/>
              <a:rect l="l" t="t" r="r" b="b"/>
              <a:pathLst>
                <a:path w="2146" h="1371" extrusionOk="0">
                  <a:moveTo>
                    <a:pt x="1940" y="1"/>
                  </a:moveTo>
                  <a:cubicBezTo>
                    <a:pt x="1598" y="115"/>
                    <a:pt x="1256" y="229"/>
                    <a:pt x="913" y="320"/>
                  </a:cubicBezTo>
                  <a:cubicBezTo>
                    <a:pt x="731" y="571"/>
                    <a:pt x="434" y="480"/>
                    <a:pt x="183" y="526"/>
                  </a:cubicBezTo>
                  <a:cubicBezTo>
                    <a:pt x="137" y="571"/>
                    <a:pt x="69" y="640"/>
                    <a:pt x="0" y="686"/>
                  </a:cubicBezTo>
                  <a:lnTo>
                    <a:pt x="0" y="1211"/>
                  </a:lnTo>
                  <a:cubicBezTo>
                    <a:pt x="23" y="1233"/>
                    <a:pt x="46" y="1279"/>
                    <a:pt x="69" y="1302"/>
                  </a:cubicBezTo>
                  <a:cubicBezTo>
                    <a:pt x="137" y="1348"/>
                    <a:pt x="206" y="1370"/>
                    <a:pt x="297" y="1370"/>
                  </a:cubicBezTo>
                  <a:cubicBezTo>
                    <a:pt x="365" y="1370"/>
                    <a:pt x="434" y="1370"/>
                    <a:pt x="525" y="1348"/>
                  </a:cubicBezTo>
                  <a:cubicBezTo>
                    <a:pt x="594" y="1325"/>
                    <a:pt x="662" y="1302"/>
                    <a:pt x="731" y="1279"/>
                  </a:cubicBezTo>
                  <a:cubicBezTo>
                    <a:pt x="959" y="1211"/>
                    <a:pt x="1142" y="1051"/>
                    <a:pt x="1278" y="868"/>
                  </a:cubicBezTo>
                  <a:lnTo>
                    <a:pt x="2123" y="480"/>
                  </a:lnTo>
                  <a:cubicBezTo>
                    <a:pt x="2146" y="435"/>
                    <a:pt x="2146" y="389"/>
                    <a:pt x="2146" y="320"/>
                  </a:cubicBezTo>
                  <a:cubicBezTo>
                    <a:pt x="2077" y="229"/>
                    <a:pt x="2009" y="115"/>
                    <a:pt x="1940" y="1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1" name="Google Shape;2124;p48"/>
            <p:cNvSpPr/>
            <p:nvPr/>
          </p:nvSpPr>
          <p:spPr>
            <a:xfrm rot="823658">
              <a:off x="8102999" y="2677834"/>
              <a:ext cx="89233" cy="647740"/>
            </a:xfrm>
            <a:custGeom>
              <a:avLst/>
              <a:gdLst/>
              <a:ahLst/>
              <a:cxnLst/>
              <a:rect l="l" t="t" r="r" b="b"/>
              <a:pathLst>
                <a:path w="4086" h="29660" extrusionOk="0">
                  <a:moveTo>
                    <a:pt x="365" y="0"/>
                  </a:moveTo>
                  <a:cubicBezTo>
                    <a:pt x="205" y="137"/>
                    <a:pt x="205" y="343"/>
                    <a:pt x="205" y="525"/>
                  </a:cubicBezTo>
                  <a:cubicBezTo>
                    <a:pt x="457" y="1530"/>
                    <a:pt x="0" y="2534"/>
                    <a:pt x="251" y="3538"/>
                  </a:cubicBezTo>
                  <a:cubicBezTo>
                    <a:pt x="251" y="4132"/>
                    <a:pt x="525" y="4725"/>
                    <a:pt x="411" y="5319"/>
                  </a:cubicBezTo>
                  <a:cubicBezTo>
                    <a:pt x="251" y="6095"/>
                    <a:pt x="434" y="6779"/>
                    <a:pt x="708" y="7487"/>
                  </a:cubicBezTo>
                  <a:cubicBezTo>
                    <a:pt x="753" y="8286"/>
                    <a:pt x="822" y="9085"/>
                    <a:pt x="867" y="9884"/>
                  </a:cubicBezTo>
                  <a:cubicBezTo>
                    <a:pt x="890" y="10363"/>
                    <a:pt x="982" y="10819"/>
                    <a:pt x="890" y="11299"/>
                  </a:cubicBezTo>
                  <a:cubicBezTo>
                    <a:pt x="959" y="11664"/>
                    <a:pt x="959" y="12029"/>
                    <a:pt x="913" y="12394"/>
                  </a:cubicBezTo>
                  <a:cubicBezTo>
                    <a:pt x="1301" y="13832"/>
                    <a:pt x="1004" y="15339"/>
                    <a:pt x="1255" y="16777"/>
                  </a:cubicBezTo>
                  <a:cubicBezTo>
                    <a:pt x="936" y="17416"/>
                    <a:pt x="1027" y="18055"/>
                    <a:pt x="1118" y="18717"/>
                  </a:cubicBezTo>
                  <a:cubicBezTo>
                    <a:pt x="1233" y="19219"/>
                    <a:pt x="1233" y="19767"/>
                    <a:pt x="1438" y="20246"/>
                  </a:cubicBezTo>
                  <a:cubicBezTo>
                    <a:pt x="1507" y="20566"/>
                    <a:pt x="1529" y="20863"/>
                    <a:pt x="1461" y="21159"/>
                  </a:cubicBezTo>
                  <a:cubicBezTo>
                    <a:pt x="1370" y="21296"/>
                    <a:pt x="1324" y="21456"/>
                    <a:pt x="1347" y="21616"/>
                  </a:cubicBezTo>
                  <a:cubicBezTo>
                    <a:pt x="1666" y="22346"/>
                    <a:pt x="1438" y="23145"/>
                    <a:pt x="1666" y="23898"/>
                  </a:cubicBezTo>
                  <a:cubicBezTo>
                    <a:pt x="1735" y="24948"/>
                    <a:pt x="1849" y="25975"/>
                    <a:pt x="1803" y="27025"/>
                  </a:cubicBezTo>
                  <a:cubicBezTo>
                    <a:pt x="1666" y="27231"/>
                    <a:pt x="1758" y="27482"/>
                    <a:pt x="1735" y="27710"/>
                  </a:cubicBezTo>
                  <a:cubicBezTo>
                    <a:pt x="1643" y="28212"/>
                    <a:pt x="1712" y="28692"/>
                    <a:pt x="1872" y="29171"/>
                  </a:cubicBezTo>
                  <a:cubicBezTo>
                    <a:pt x="1917" y="29262"/>
                    <a:pt x="1940" y="29354"/>
                    <a:pt x="1963" y="29445"/>
                  </a:cubicBezTo>
                  <a:cubicBezTo>
                    <a:pt x="2009" y="29513"/>
                    <a:pt x="2077" y="29559"/>
                    <a:pt x="2146" y="29627"/>
                  </a:cubicBezTo>
                  <a:cubicBezTo>
                    <a:pt x="2210" y="29644"/>
                    <a:pt x="2263" y="29660"/>
                    <a:pt x="2321" y="29660"/>
                  </a:cubicBezTo>
                  <a:cubicBezTo>
                    <a:pt x="2345" y="29660"/>
                    <a:pt x="2370" y="29657"/>
                    <a:pt x="2397" y="29650"/>
                  </a:cubicBezTo>
                  <a:cubicBezTo>
                    <a:pt x="2671" y="29605"/>
                    <a:pt x="2967" y="29582"/>
                    <a:pt x="3241" y="29536"/>
                  </a:cubicBezTo>
                  <a:cubicBezTo>
                    <a:pt x="3310" y="29513"/>
                    <a:pt x="3401" y="29490"/>
                    <a:pt x="3470" y="29445"/>
                  </a:cubicBezTo>
                  <a:cubicBezTo>
                    <a:pt x="3698" y="29308"/>
                    <a:pt x="4086" y="29285"/>
                    <a:pt x="3835" y="28829"/>
                  </a:cubicBezTo>
                  <a:cubicBezTo>
                    <a:pt x="3538" y="28007"/>
                    <a:pt x="3675" y="27139"/>
                    <a:pt x="3675" y="26272"/>
                  </a:cubicBezTo>
                  <a:cubicBezTo>
                    <a:pt x="3675" y="25542"/>
                    <a:pt x="3401" y="24834"/>
                    <a:pt x="3492" y="24081"/>
                  </a:cubicBezTo>
                  <a:cubicBezTo>
                    <a:pt x="3629" y="23830"/>
                    <a:pt x="3584" y="23533"/>
                    <a:pt x="3629" y="23259"/>
                  </a:cubicBezTo>
                  <a:cubicBezTo>
                    <a:pt x="3401" y="22689"/>
                    <a:pt x="3743" y="22049"/>
                    <a:pt x="3333" y="21524"/>
                  </a:cubicBezTo>
                  <a:cubicBezTo>
                    <a:pt x="3378" y="20863"/>
                    <a:pt x="3196" y="20201"/>
                    <a:pt x="3310" y="19516"/>
                  </a:cubicBezTo>
                  <a:cubicBezTo>
                    <a:pt x="3401" y="19333"/>
                    <a:pt x="3264" y="19151"/>
                    <a:pt x="3287" y="18968"/>
                  </a:cubicBezTo>
                  <a:cubicBezTo>
                    <a:pt x="3264" y="18900"/>
                    <a:pt x="3287" y="18854"/>
                    <a:pt x="3287" y="18785"/>
                  </a:cubicBezTo>
                  <a:cubicBezTo>
                    <a:pt x="3470" y="18169"/>
                    <a:pt x="3310" y="17553"/>
                    <a:pt x="3355" y="16937"/>
                  </a:cubicBezTo>
                  <a:cubicBezTo>
                    <a:pt x="3355" y="16822"/>
                    <a:pt x="3333" y="16731"/>
                    <a:pt x="3333" y="16640"/>
                  </a:cubicBezTo>
                  <a:cubicBezTo>
                    <a:pt x="3310" y="16549"/>
                    <a:pt x="3310" y="16457"/>
                    <a:pt x="3287" y="16366"/>
                  </a:cubicBezTo>
                  <a:cubicBezTo>
                    <a:pt x="3218" y="15065"/>
                    <a:pt x="3173" y="13787"/>
                    <a:pt x="3127" y="12486"/>
                  </a:cubicBezTo>
                  <a:cubicBezTo>
                    <a:pt x="3104" y="12394"/>
                    <a:pt x="3081" y="12303"/>
                    <a:pt x="3036" y="12235"/>
                  </a:cubicBezTo>
                  <a:cubicBezTo>
                    <a:pt x="2945" y="11527"/>
                    <a:pt x="3013" y="10819"/>
                    <a:pt x="2990" y="10089"/>
                  </a:cubicBezTo>
                  <a:cubicBezTo>
                    <a:pt x="2990" y="9952"/>
                    <a:pt x="2990" y="9815"/>
                    <a:pt x="2990" y="9678"/>
                  </a:cubicBezTo>
                  <a:cubicBezTo>
                    <a:pt x="2945" y="9267"/>
                    <a:pt x="2785" y="8856"/>
                    <a:pt x="2876" y="8446"/>
                  </a:cubicBezTo>
                  <a:cubicBezTo>
                    <a:pt x="2785" y="7692"/>
                    <a:pt x="2830" y="6939"/>
                    <a:pt x="2808" y="6186"/>
                  </a:cubicBezTo>
                  <a:cubicBezTo>
                    <a:pt x="2808" y="6049"/>
                    <a:pt x="2785" y="5912"/>
                    <a:pt x="2785" y="5775"/>
                  </a:cubicBezTo>
                  <a:cubicBezTo>
                    <a:pt x="2762" y="5661"/>
                    <a:pt x="2762" y="5524"/>
                    <a:pt x="2716" y="5387"/>
                  </a:cubicBezTo>
                  <a:cubicBezTo>
                    <a:pt x="2716" y="5319"/>
                    <a:pt x="2693" y="5227"/>
                    <a:pt x="2671" y="5159"/>
                  </a:cubicBezTo>
                  <a:cubicBezTo>
                    <a:pt x="2579" y="4930"/>
                    <a:pt x="2602" y="4702"/>
                    <a:pt x="2648" y="4451"/>
                  </a:cubicBezTo>
                  <a:cubicBezTo>
                    <a:pt x="2671" y="4383"/>
                    <a:pt x="2671" y="4314"/>
                    <a:pt x="2671" y="4223"/>
                  </a:cubicBezTo>
                  <a:cubicBezTo>
                    <a:pt x="2648" y="4177"/>
                    <a:pt x="2648" y="4154"/>
                    <a:pt x="2648" y="4109"/>
                  </a:cubicBezTo>
                  <a:cubicBezTo>
                    <a:pt x="2579" y="3903"/>
                    <a:pt x="2579" y="3652"/>
                    <a:pt x="2442" y="3470"/>
                  </a:cubicBezTo>
                  <a:cubicBezTo>
                    <a:pt x="2351" y="2328"/>
                    <a:pt x="2260" y="1187"/>
                    <a:pt x="2146" y="46"/>
                  </a:cubicBezTo>
                  <a:cubicBezTo>
                    <a:pt x="1552" y="23"/>
                    <a:pt x="959" y="0"/>
                    <a:pt x="365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2" name="Google Shape;2125;p48"/>
            <p:cNvSpPr/>
            <p:nvPr/>
          </p:nvSpPr>
          <p:spPr>
            <a:xfrm rot="823658">
              <a:off x="8203828" y="2589411"/>
              <a:ext cx="40402" cy="30924"/>
            </a:xfrm>
            <a:custGeom>
              <a:avLst/>
              <a:gdLst/>
              <a:ahLst/>
              <a:cxnLst/>
              <a:rect l="l" t="t" r="r" b="b"/>
              <a:pathLst>
                <a:path w="1850" h="1416" extrusionOk="0">
                  <a:moveTo>
                    <a:pt x="1781" y="1"/>
                  </a:moveTo>
                  <a:lnTo>
                    <a:pt x="1781" y="1"/>
                  </a:lnTo>
                  <a:cubicBezTo>
                    <a:pt x="1553" y="69"/>
                    <a:pt x="1324" y="115"/>
                    <a:pt x="1096" y="183"/>
                  </a:cubicBezTo>
                  <a:cubicBezTo>
                    <a:pt x="708" y="206"/>
                    <a:pt x="274" y="160"/>
                    <a:pt x="0" y="548"/>
                  </a:cubicBezTo>
                  <a:cubicBezTo>
                    <a:pt x="0" y="822"/>
                    <a:pt x="0" y="1119"/>
                    <a:pt x="0" y="1416"/>
                  </a:cubicBezTo>
                  <a:cubicBezTo>
                    <a:pt x="229" y="1347"/>
                    <a:pt x="480" y="1302"/>
                    <a:pt x="708" y="1233"/>
                  </a:cubicBezTo>
                  <a:lnTo>
                    <a:pt x="708" y="1256"/>
                  </a:lnTo>
                  <a:cubicBezTo>
                    <a:pt x="777" y="1188"/>
                    <a:pt x="822" y="1142"/>
                    <a:pt x="891" y="1096"/>
                  </a:cubicBezTo>
                  <a:cubicBezTo>
                    <a:pt x="1096" y="959"/>
                    <a:pt x="1279" y="799"/>
                    <a:pt x="1484" y="685"/>
                  </a:cubicBezTo>
                  <a:cubicBezTo>
                    <a:pt x="1758" y="526"/>
                    <a:pt x="1849" y="297"/>
                    <a:pt x="1781" y="1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3" name="Google Shape;2126;p48"/>
            <p:cNvSpPr/>
            <p:nvPr/>
          </p:nvSpPr>
          <p:spPr>
            <a:xfrm rot="823658">
              <a:off x="7878393" y="3559142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4" name="Google Shape;2127;p48"/>
            <p:cNvSpPr/>
            <p:nvPr/>
          </p:nvSpPr>
          <p:spPr>
            <a:xfrm rot="823658">
              <a:off x="7883426" y="355850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91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5" name="Google Shape;2128;p48"/>
            <p:cNvSpPr/>
            <p:nvPr/>
          </p:nvSpPr>
          <p:spPr>
            <a:xfrm rot="823658">
              <a:off x="7809694" y="3594484"/>
              <a:ext cx="7993" cy="4564"/>
            </a:xfrm>
            <a:custGeom>
              <a:avLst/>
              <a:gdLst/>
              <a:ahLst/>
              <a:cxnLst/>
              <a:rect l="l" t="t" r="r" b="b"/>
              <a:pathLst>
                <a:path w="366" h="209" extrusionOk="0">
                  <a:moveTo>
                    <a:pt x="97" y="1"/>
                  </a:moveTo>
                  <a:cubicBezTo>
                    <a:pt x="87" y="1"/>
                    <a:pt x="77" y="3"/>
                    <a:pt x="68" y="7"/>
                  </a:cubicBezTo>
                  <a:cubicBezTo>
                    <a:pt x="0" y="30"/>
                    <a:pt x="0" y="98"/>
                    <a:pt x="46" y="167"/>
                  </a:cubicBezTo>
                  <a:cubicBezTo>
                    <a:pt x="74" y="196"/>
                    <a:pt x="107" y="208"/>
                    <a:pt x="140" y="208"/>
                  </a:cubicBezTo>
                  <a:cubicBezTo>
                    <a:pt x="187" y="208"/>
                    <a:pt x="234" y="184"/>
                    <a:pt x="274" y="144"/>
                  </a:cubicBezTo>
                  <a:cubicBezTo>
                    <a:pt x="365" y="98"/>
                    <a:pt x="342" y="53"/>
                    <a:pt x="251" y="53"/>
                  </a:cubicBezTo>
                  <a:cubicBezTo>
                    <a:pt x="196" y="34"/>
                    <a:pt x="140" y="1"/>
                    <a:pt x="97" y="1"/>
                  </a:cubicBezTo>
                  <a:close/>
                </a:path>
              </a:pathLst>
            </a:custGeom>
            <a:solidFill>
              <a:srgbClr val="FE9F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6" name="Google Shape;2129;p48"/>
            <p:cNvSpPr/>
            <p:nvPr/>
          </p:nvSpPr>
          <p:spPr>
            <a:xfrm rot="823658">
              <a:off x="7589608" y="3334894"/>
              <a:ext cx="4018" cy="1703"/>
            </a:xfrm>
            <a:custGeom>
              <a:avLst/>
              <a:gdLst/>
              <a:ahLst/>
              <a:cxnLst/>
              <a:rect l="l" t="t" r="r" b="b"/>
              <a:pathLst>
                <a:path w="184" h="78" extrusionOk="0">
                  <a:moveTo>
                    <a:pt x="78" y="0"/>
                  </a:moveTo>
                  <a:cubicBezTo>
                    <a:pt x="49" y="0"/>
                    <a:pt x="22" y="23"/>
                    <a:pt x="1" y="77"/>
                  </a:cubicBezTo>
                  <a:lnTo>
                    <a:pt x="183" y="77"/>
                  </a:lnTo>
                  <a:cubicBezTo>
                    <a:pt x="147" y="29"/>
                    <a:pt x="111" y="0"/>
                    <a:pt x="78" y="0"/>
                  </a:cubicBezTo>
                  <a:close/>
                </a:path>
              </a:pathLst>
            </a:custGeom>
            <a:solidFill>
              <a:srgbClr val="6A64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7" name="Google Shape;2130;p48"/>
            <p:cNvSpPr/>
            <p:nvPr/>
          </p:nvSpPr>
          <p:spPr>
            <a:xfrm rot="823658">
              <a:off x="7756677" y="3373329"/>
              <a:ext cx="4018" cy="2271"/>
            </a:xfrm>
            <a:custGeom>
              <a:avLst/>
              <a:gdLst/>
              <a:ahLst/>
              <a:cxnLst/>
              <a:rect l="l" t="t" r="r" b="b"/>
              <a:pathLst>
                <a:path w="184" h="104" extrusionOk="0">
                  <a:moveTo>
                    <a:pt x="1" y="1"/>
                  </a:moveTo>
                  <a:cubicBezTo>
                    <a:pt x="23" y="69"/>
                    <a:pt x="52" y="104"/>
                    <a:pt x="83" y="104"/>
                  </a:cubicBezTo>
                  <a:cubicBezTo>
                    <a:pt x="115" y="104"/>
                    <a:pt x="149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8" name="Google Shape;2131;p48"/>
            <p:cNvSpPr/>
            <p:nvPr/>
          </p:nvSpPr>
          <p:spPr>
            <a:xfrm rot="823658">
              <a:off x="7744843" y="3370464"/>
              <a:ext cx="4018" cy="4018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83" y="1"/>
                  </a:moveTo>
                  <a:cubicBezTo>
                    <a:pt x="115" y="69"/>
                    <a:pt x="46" y="138"/>
                    <a:pt x="1" y="183"/>
                  </a:cubicBezTo>
                  <a:cubicBezTo>
                    <a:pt x="46" y="138"/>
                    <a:pt x="115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9" name="Google Shape;2132;p48"/>
            <p:cNvSpPr/>
            <p:nvPr/>
          </p:nvSpPr>
          <p:spPr>
            <a:xfrm rot="823658">
              <a:off x="8018452" y="3438180"/>
              <a:ext cx="2992" cy="2228"/>
            </a:xfrm>
            <a:custGeom>
              <a:avLst/>
              <a:gdLst/>
              <a:ahLst/>
              <a:cxnLst/>
              <a:rect l="l" t="t" r="r" b="b"/>
              <a:pathLst>
                <a:path w="137" h="102" extrusionOk="0">
                  <a:moveTo>
                    <a:pt x="68" y="0"/>
                  </a:moveTo>
                  <a:cubicBezTo>
                    <a:pt x="46" y="0"/>
                    <a:pt x="23" y="23"/>
                    <a:pt x="0" y="23"/>
                  </a:cubicBezTo>
                  <a:cubicBezTo>
                    <a:pt x="0" y="46"/>
                    <a:pt x="0" y="69"/>
                    <a:pt x="23" y="92"/>
                  </a:cubicBezTo>
                  <a:cubicBezTo>
                    <a:pt x="38" y="92"/>
                    <a:pt x="53" y="102"/>
                    <a:pt x="68" y="102"/>
                  </a:cubicBezTo>
                  <a:cubicBezTo>
                    <a:pt x="76" y="102"/>
                    <a:pt x="84" y="99"/>
                    <a:pt x="91" y="92"/>
                  </a:cubicBezTo>
                  <a:cubicBezTo>
                    <a:pt x="137" y="69"/>
                    <a:pt x="137" y="23"/>
                    <a:pt x="68" y="0"/>
                  </a:cubicBezTo>
                  <a:close/>
                </a:path>
              </a:pathLst>
            </a:custGeom>
            <a:solidFill>
              <a:srgbClr val="535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0" name="Google Shape;2133;p48"/>
            <p:cNvSpPr/>
            <p:nvPr/>
          </p:nvSpPr>
          <p:spPr>
            <a:xfrm rot="823658">
              <a:off x="8181952" y="3478588"/>
              <a:ext cx="15986" cy="4237"/>
            </a:xfrm>
            <a:custGeom>
              <a:avLst/>
              <a:gdLst/>
              <a:ahLst/>
              <a:cxnLst/>
              <a:rect l="l" t="t" r="r" b="b"/>
              <a:pathLst>
                <a:path w="732" h="194" extrusionOk="0">
                  <a:moveTo>
                    <a:pt x="328" y="1"/>
                  </a:moveTo>
                  <a:cubicBezTo>
                    <a:pt x="246" y="1"/>
                    <a:pt x="162" y="9"/>
                    <a:pt x="81" y="9"/>
                  </a:cubicBezTo>
                  <a:cubicBezTo>
                    <a:pt x="54" y="9"/>
                    <a:pt x="27" y="8"/>
                    <a:pt x="1" y="6"/>
                  </a:cubicBezTo>
                  <a:lnTo>
                    <a:pt x="1" y="6"/>
                  </a:lnTo>
                  <a:cubicBezTo>
                    <a:pt x="121" y="165"/>
                    <a:pt x="263" y="193"/>
                    <a:pt x="412" y="193"/>
                  </a:cubicBezTo>
                  <a:cubicBezTo>
                    <a:pt x="491" y="193"/>
                    <a:pt x="572" y="185"/>
                    <a:pt x="652" y="185"/>
                  </a:cubicBezTo>
                  <a:cubicBezTo>
                    <a:pt x="679" y="185"/>
                    <a:pt x="705" y="186"/>
                    <a:pt x="731" y="188"/>
                  </a:cubicBezTo>
                  <a:cubicBezTo>
                    <a:pt x="625" y="29"/>
                    <a:pt x="480" y="1"/>
                    <a:pt x="328" y="1"/>
                  </a:cubicBezTo>
                  <a:close/>
                </a:path>
              </a:pathLst>
            </a:custGeom>
            <a:solidFill>
              <a:srgbClr val="64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1" name="Google Shape;2134;p48"/>
            <p:cNvSpPr/>
            <p:nvPr/>
          </p:nvSpPr>
          <p:spPr>
            <a:xfrm rot="823658">
              <a:off x="7387140" y="2268823"/>
              <a:ext cx="1151016" cy="2295108"/>
            </a:xfrm>
            <a:custGeom>
              <a:avLst/>
              <a:gdLst/>
              <a:ahLst/>
              <a:cxnLst/>
              <a:rect l="l" t="t" r="r" b="b"/>
              <a:pathLst>
                <a:path w="52705" h="105093" extrusionOk="0">
                  <a:moveTo>
                    <a:pt x="21936" y="1032"/>
                  </a:moveTo>
                  <a:cubicBezTo>
                    <a:pt x="22027" y="1055"/>
                    <a:pt x="22095" y="1078"/>
                    <a:pt x="22164" y="1078"/>
                  </a:cubicBezTo>
                  <a:cubicBezTo>
                    <a:pt x="22415" y="1101"/>
                    <a:pt x="22552" y="1398"/>
                    <a:pt x="22803" y="1398"/>
                  </a:cubicBezTo>
                  <a:cubicBezTo>
                    <a:pt x="23260" y="2311"/>
                    <a:pt x="23693" y="3224"/>
                    <a:pt x="24606" y="3817"/>
                  </a:cubicBezTo>
                  <a:cubicBezTo>
                    <a:pt x="24629" y="4639"/>
                    <a:pt x="25108" y="5187"/>
                    <a:pt x="25770" y="5620"/>
                  </a:cubicBezTo>
                  <a:cubicBezTo>
                    <a:pt x="25793" y="5620"/>
                    <a:pt x="25816" y="5620"/>
                    <a:pt x="25839" y="5598"/>
                  </a:cubicBezTo>
                  <a:cubicBezTo>
                    <a:pt x="25884" y="6145"/>
                    <a:pt x="26136" y="6556"/>
                    <a:pt x="26615" y="6830"/>
                  </a:cubicBezTo>
                  <a:cubicBezTo>
                    <a:pt x="26638" y="7492"/>
                    <a:pt x="26980" y="7994"/>
                    <a:pt x="27505" y="8359"/>
                  </a:cubicBezTo>
                  <a:cubicBezTo>
                    <a:pt x="27574" y="8359"/>
                    <a:pt x="27619" y="8359"/>
                    <a:pt x="27665" y="8337"/>
                  </a:cubicBezTo>
                  <a:cubicBezTo>
                    <a:pt x="27665" y="8382"/>
                    <a:pt x="27665" y="8428"/>
                    <a:pt x="27711" y="8474"/>
                  </a:cubicBezTo>
                  <a:cubicBezTo>
                    <a:pt x="27711" y="8565"/>
                    <a:pt x="27756" y="8633"/>
                    <a:pt x="27847" y="8679"/>
                  </a:cubicBezTo>
                  <a:cubicBezTo>
                    <a:pt x="27870" y="8907"/>
                    <a:pt x="27984" y="9067"/>
                    <a:pt x="28144" y="9204"/>
                  </a:cubicBezTo>
                  <a:cubicBezTo>
                    <a:pt x="28144" y="9227"/>
                    <a:pt x="28144" y="9250"/>
                    <a:pt x="28167" y="9250"/>
                  </a:cubicBezTo>
                  <a:cubicBezTo>
                    <a:pt x="28190" y="9364"/>
                    <a:pt x="28235" y="9455"/>
                    <a:pt x="28281" y="9546"/>
                  </a:cubicBezTo>
                  <a:cubicBezTo>
                    <a:pt x="28327" y="9592"/>
                    <a:pt x="28372" y="9660"/>
                    <a:pt x="28418" y="9706"/>
                  </a:cubicBezTo>
                  <a:cubicBezTo>
                    <a:pt x="28487" y="9775"/>
                    <a:pt x="28555" y="9843"/>
                    <a:pt x="28624" y="9911"/>
                  </a:cubicBezTo>
                  <a:cubicBezTo>
                    <a:pt x="28646" y="9934"/>
                    <a:pt x="28692" y="9980"/>
                    <a:pt x="28738" y="10003"/>
                  </a:cubicBezTo>
                  <a:cubicBezTo>
                    <a:pt x="28738" y="10048"/>
                    <a:pt x="28715" y="10071"/>
                    <a:pt x="28738" y="10117"/>
                  </a:cubicBezTo>
                  <a:cubicBezTo>
                    <a:pt x="28738" y="10117"/>
                    <a:pt x="28738" y="10117"/>
                    <a:pt x="28738" y="10094"/>
                  </a:cubicBezTo>
                  <a:cubicBezTo>
                    <a:pt x="28760" y="10094"/>
                    <a:pt x="28783" y="10094"/>
                    <a:pt x="28783" y="10072"/>
                  </a:cubicBezTo>
                  <a:lnTo>
                    <a:pt x="28783" y="10072"/>
                  </a:lnTo>
                  <a:cubicBezTo>
                    <a:pt x="28783" y="10094"/>
                    <a:pt x="28760" y="10117"/>
                    <a:pt x="28738" y="10117"/>
                  </a:cubicBezTo>
                  <a:cubicBezTo>
                    <a:pt x="28715" y="10117"/>
                    <a:pt x="28715" y="10117"/>
                    <a:pt x="28692" y="10140"/>
                  </a:cubicBezTo>
                  <a:cubicBezTo>
                    <a:pt x="28532" y="10254"/>
                    <a:pt x="28372" y="10391"/>
                    <a:pt x="28235" y="10505"/>
                  </a:cubicBezTo>
                  <a:cubicBezTo>
                    <a:pt x="28167" y="10505"/>
                    <a:pt x="28121" y="10505"/>
                    <a:pt x="28076" y="10528"/>
                  </a:cubicBezTo>
                  <a:cubicBezTo>
                    <a:pt x="27962" y="10528"/>
                    <a:pt x="27893" y="10573"/>
                    <a:pt x="27847" y="10688"/>
                  </a:cubicBezTo>
                  <a:cubicBezTo>
                    <a:pt x="27779" y="10733"/>
                    <a:pt x="27733" y="10779"/>
                    <a:pt x="27665" y="10825"/>
                  </a:cubicBezTo>
                  <a:cubicBezTo>
                    <a:pt x="27437" y="10939"/>
                    <a:pt x="27300" y="11190"/>
                    <a:pt x="27094" y="11327"/>
                  </a:cubicBezTo>
                  <a:cubicBezTo>
                    <a:pt x="27094" y="11304"/>
                    <a:pt x="27071" y="11281"/>
                    <a:pt x="27071" y="11235"/>
                  </a:cubicBezTo>
                  <a:cubicBezTo>
                    <a:pt x="26752" y="10893"/>
                    <a:pt x="26638" y="10345"/>
                    <a:pt x="26044" y="10277"/>
                  </a:cubicBezTo>
                  <a:cubicBezTo>
                    <a:pt x="26021" y="10208"/>
                    <a:pt x="26021" y="10163"/>
                    <a:pt x="25999" y="10094"/>
                  </a:cubicBezTo>
                  <a:cubicBezTo>
                    <a:pt x="25999" y="10026"/>
                    <a:pt x="25953" y="10003"/>
                    <a:pt x="25884" y="10003"/>
                  </a:cubicBezTo>
                  <a:cubicBezTo>
                    <a:pt x="25907" y="9957"/>
                    <a:pt x="25907" y="9911"/>
                    <a:pt x="25907" y="9889"/>
                  </a:cubicBezTo>
                  <a:cubicBezTo>
                    <a:pt x="25863" y="9579"/>
                    <a:pt x="25819" y="9248"/>
                    <a:pt x="25443" y="9248"/>
                  </a:cubicBezTo>
                  <a:cubicBezTo>
                    <a:pt x="25431" y="9248"/>
                    <a:pt x="25418" y="9249"/>
                    <a:pt x="25405" y="9250"/>
                  </a:cubicBezTo>
                  <a:cubicBezTo>
                    <a:pt x="25245" y="8245"/>
                    <a:pt x="24424" y="7675"/>
                    <a:pt x="23899" y="6899"/>
                  </a:cubicBezTo>
                  <a:cubicBezTo>
                    <a:pt x="23807" y="6807"/>
                    <a:pt x="23739" y="6716"/>
                    <a:pt x="23670" y="6625"/>
                  </a:cubicBezTo>
                  <a:cubicBezTo>
                    <a:pt x="23602" y="6533"/>
                    <a:pt x="23511" y="6465"/>
                    <a:pt x="23419" y="6396"/>
                  </a:cubicBezTo>
                  <a:cubicBezTo>
                    <a:pt x="23328" y="6328"/>
                    <a:pt x="23237" y="6282"/>
                    <a:pt x="23145" y="6237"/>
                  </a:cubicBezTo>
                  <a:cubicBezTo>
                    <a:pt x="23123" y="6214"/>
                    <a:pt x="23123" y="6214"/>
                    <a:pt x="23100" y="6214"/>
                  </a:cubicBezTo>
                  <a:cubicBezTo>
                    <a:pt x="23054" y="5986"/>
                    <a:pt x="22963" y="5780"/>
                    <a:pt x="22780" y="5598"/>
                  </a:cubicBezTo>
                  <a:cubicBezTo>
                    <a:pt x="22803" y="5598"/>
                    <a:pt x="22803" y="5598"/>
                    <a:pt x="22803" y="5575"/>
                  </a:cubicBezTo>
                  <a:cubicBezTo>
                    <a:pt x="22826" y="5506"/>
                    <a:pt x="22803" y="5415"/>
                    <a:pt x="22780" y="5324"/>
                  </a:cubicBezTo>
                  <a:cubicBezTo>
                    <a:pt x="22438" y="4730"/>
                    <a:pt x="22118" y="4114"/>
                    <a:pt x="21525" y="3680"/>
                  </a:cubicBezTo>
                  <a:lnTo>
                    <a:pt x="21479" y="3680"/>
                  </a:lnTo>
                  <a:cubicBezTo>
                    <a:pt x="21525" y="3269"/>
                    <a:pt x="21297" y="3064"/>
                    <a:pt x="20954" y="2904"/>
                  </a:cubicBezTo>
                  <a:cubicBezTo>
                    <a:pt x="20954" y="2858"/>
                    <a:pt x="20886" y="2790"/>
                    <a:pt x="20817" y="2744"/>
                  </a:cubicBezTo>
                  <a:lnTo>
                    <a:pt x="20749" y="2744"/>
                  </a:lnTo>
                  <a:cubicBezTo>
                    <a:pt x="20749" y="2744"/>
                    <a:pt x="20749" y="2722"/>
                    <a:pt x="20772" y="2722"/>
                  </a:cubicBezTo>
                  <a:cubicBezTo>
                    <a:pt x="20817" y="2676"/>
                    <a:pt x="20863" y="2607"/>
                    <a:pt x="20909" y="2562"/>
                  </a:cubicBezTo>
                  <a:cubicBezTo>
                    <a:pt x="21114" y="1968"/>
                    <a:pt x="21776" y="1694"/>
                    <a:pt x="21867" y="1032"/>
                  </a:cubicBezTo>
                  <a:close/>
                  <a:moveTo>
                    <a:pt x="29012" y="10733"/>
                  </a:moveTo>
                  <a:cubicBezTo>
                    <a:pt x="29080" y="10779"/>
                    <a:pt x="29126" y="10802"/>
                    <a:pt x="29171" y="10847"/>
                  </a:cubicBezTo>
                  <a:cubicBezTo>
                    <a:pt x="29240" y="10893"/>
                    <a:pt x="29285" y="10984"/>
                    <a:pt x="29331" y="11053"/>
                  </a:cubicBezTo>
                  <a:cubicBezTo>
                    <a:pt x="29285" y="11213"/>
                    <a:pt x="29171" y="11327"/>
                    <a:pt x="28989" y="11418"/>
                  </a:cubicBezTo>
                  <a:cubicBezTo>
                    <a:pt x="28783" y="11509"/>
                    <a:pt x="28555" y="11601"/>
                    <a:pt x="28418" y="11783"/>
                  </a:cubicBezTo>
                  <a:cubicBezTo>
                    <a:pt x="28167" y="11806"/>
                    <a:pt x="27962" y="11874"/>
                    <a:pt x="27779" y="12034"/>
                  </a:cubicBezTo>
                  <a:lnTo>
                    <a:pt x="27665" y="12034"/>
                  </a:lnTo>
                  <a:cubicBezTo>
                    <a:pt x="27631" y="12043"/>
                    <a:pt x="27598" y="12048"/>
                    <a:pt x="27566" y="12048"/>
                  </a:cubicBezTo>
                  <a:cubicBezTo>
                    <a:pt x="27510" y="12048"/>
                    <a:pt x="27457" y="12032"/>
                    <a:pt x="27414" y="11989"/>
                  </a:cubicBezTo>
                  <a:cubicBezTo>
                    <a:pt x="27391" y="11943"/>
                    <a:pt x="27345" y="11897"/>
                    <a:pt x="27322" y="11852"/>
                  </a:cubicBezTo>
                  <a:cubicBezTo>
                    <a:pt x="27322" y="11829"/>
                    <a:pt x="27322" y="11829"/>
                    <a:pt x="27322" y="11806"/>
                  </a:cubicBezTo>
                  <a:cubicBezTo>
                    <a:pt x="27345" y="11738"/>
                    <a:pt x="27391" y="11669"/>
                    <a:pt x="27505" y="11601"/>
                  </a:cubicBezTo>
                  <a:cubicBezTo>
                    <a:pt x="27870" y="11372"/>
                    <a:pt x="28258" y="11121"/>
                    <a:pt x="28624" y="10893"/>
                  </a:cubicBezTo>
                  <a:cubicBezTo>
                    <a:pt x="28760" y="10825"/>
                    <a:pt x="28897" y="10779"/>
                    <a:pt x="29012" y="10733"/>
                  </a:cubicBezTo>
                  <a:close/>
                  <a:moveTo>
                    <a:pt x="29810" y="11874"/>
                  </a:moveTo>
                  <a:cubicBezTo>
                    <a:pt x="29765" y="12011"/>
                    <a:pt x="29810" y="12126"/>
                    <a:pt x="29970" y="12194"/>
                  </a:cubicBezTo>
                  <a:cubicBezTo>
                    <a:pt x="29993" y="12171"/>
                    <a:pt x="29993" y="12171"/>
                    <a:pt x="30016" y="12148"/>
                  </a:cubicBezTo>
                  <a:cubicBezTo>
                    <a:pt x="30016" y="12148"/>
                    <a:pt x="30016" y="12171"/>
                    <a:pt x="30016" y="12171"/>
                  </a:cubicBezTo>
                  <a:cubicBezTo>
                    <a:pt x="29993" y="12194"/>
                    <a:pt x="29970" y="12217"/>
                    <a:pt x="29970" y="12263"/>
                  </a:cubicBezTo>
                  <a:cubicBezTo>
                    <a:pt x="29970" y="12263"/>
                    <a:pt x="29970" y="12240"/>
                    <a:pt x="29970" y="12240"/>
                  </a:cubicBezTo>
                  <a:cubicBezTo>
                    <a:pt x="29922" y="12235"/>
                    <a:pt x="29876" y="12232"/>
                    <a:pt x="29831" y="12232"/>
                  </a:cubicBezTo>
                  <a:cubicBezTo>
                    <a:pt x="29472" y="12232"/>
                    <a:pt x="29220" y="12394"/>
                    <a:pt x="29057" y="12719"/>
                  </a:cubicBezTo>
                  <a:cubicBezTo>
                    <a:pt x="29057" y="12719"/>
                    <a:pt x="29057" y="12742"/>
                    <a:pt x="29057" y="12742"/>
                  </a:cubicBezTo>
                  <a:cubicBezTo>
                    <a:pt x="28829" y="12833"/>
                    <a:pt x="28555" y="12833"/>
                    <a:pt x="28395" y="13039"/>
                  </a:cubicBezTo>
                  <a:cubicBezTo>
                    <a:pt x="28281" y="13061"/>
                    <a:pt x="28144" y="13061"/>
                    <a:pt x="28030" y="13061"/>
                  </a:cubicBezTo>
                  <a:cubicBezTo>
                    <a:pt x="27984" y="13061"/>
                    <a:pt x="27962" y="13039"/>
                    <a:pt x="27916" y="13039"/>
                  </a:cubicBezTo>
                  <a:cubicBezTo>
                    <a:pt x="28007" y="12902"/>
                    <a:pt x="28007" y="12742"/>
                    <a:pt x="27939" y="12582"/>
                  </a:cubicBezTo>
                  <a:cubicBezTo>
                    <a:pt x="27939" y="12559"/>
                    <a:pt x="27962" y="12536"/>
                    <a:pt x="27984" y="12514"/>
                  </a:cubicBezTo>
                  <a:cubicBezTo>
                    <a:pt x="28030" y="12491"/>
                    <a:pt x="28053" y="12445"/>
                    <a:pt x="28053" y="12354"/>
                  </a:cubicBezTo>
                  <a:cubicBezTo>
                    <a:pt x="28076" y="12377"/>
                    <a:pt x="28099" y="12399"/>
                    <a:pt x="28121" y="12422"/>
                  </a:cubicBezTo>
                  <a:cubicBezTo>
                    <a:pt x="28234" y="12453"/>
                    <a:pt x="28346" y="12484"/>
                    <a:pt x="28446" y="12484"/>
                  </a:cubicBezTo>
                  <a:cubicBezTo>
                    <a:pt x="28570" y="12484"/>
                    <a:pt x="28675" y="12437"/>
                    <a:pt x="28738" y="12285"/>
                  </a:cubicBezTo>
                  <a:cubicBezTo>
                    <a:pt x="28764" y="12287"/>
                    <a:pt x="28790" y="12287"/>
                    <a:pt x="28815" y="12287"/>
                  </a:cubicBezTo>
                  <a:cubicBezTo>
                    <a:pt x="29192" y="12287"/>
                    <a:pt x="29510" y="12132"/>
                    <a:pt x="29788" y="11897"/>
                  </a:cubicBezTo>
                  <a:cubicBezTo>
                    <a:pt x="29810" y="11875"/>
                    <a:pt x="29810" y="11874"/>
                    <a:pt x="29810" y="11874"/>
                  </a:cubicBezTo>
                  <a:close/>
                  <a:moveTo>
                    <a:pt x="29879" y="13016"/>
                  </a:moveTo>
                  <a:lnTo>
                    <a:pt x="29879" y="13016"/>
                  </a:lnTo>
                  <a:cubicBezTo>
                    <a:pt x="29696" y="13358"/>
                    <a:pt x="29400" y="13541"/>
                    <a:pt x="29148" y="13769"/>
                  </a:cubicBezTo>
                  <a:cubicBezTo>
                    <a:pt x="29057" y="13860"/>
                    <a:pt x="28966" y="13952"/>
                    <a:pt x="28897" y="14066"/>
                  </a:cubicBezTo>
                  <a:cubicBezTo>
                    <a:pt x="28897" y="14089"/>
                    <a:pt x="28897" y="14089"/>
                    <a:pt x="28897" y="14111"/>
                  </a:cubicBezTo>
                  <a:cubicBezTo>
                    <a:pt x="28817" y="14071"/>
                    <a:pt x="28746" y="14054"/>
                    <a:pt x="28679" y="14054"/>
                  </a:cubicBezTo>
                  <a:cubicBezTo>
                    <a:pt x="28557" y="14054"/>
                    <a:pt x="28453" y="14114"/>
                    <a:pt x="28350" y="14203"/>
                  </a:cubicBezTo>
                  <a:cubicBezTo>
                    <a:pt x="28418" y="13974"/>
                    <a:pt x="28418" y="13746"/>
                    <a:pt x="28327" y="13518"/>
                  </a:cubicBezTo>
                  <a:cubicBezTo>
                    <a:pt x="28327" y="13472"/>
                    <a:pt x="28304" y="13449"/>
                    <a:pt x="28281" y="13427"/>
                  </a:cubicBezTo>
                  <a:cubicBezTo>
                    <a:pt x="28624" y="13404"/>
                    <a:pt x="28943" y="13312"/>
                    <a:pt x="29217" y="13130"/>
                  </a:cubicBezTo>
                  <a:cubicBezTo>
                    <a:pt x="29240" y="13153"/>
                    <a:pt x="29263" y="13153"/>
                    <a:pt x="29285" y="13176"/>
                  </a:cubicBezTo>
                  <a:cubicBezTo>
                    <a:pt x="29333" y="13185"/>
                    <a:pt x="29380" y="13190"/>
                    <a:pt x="29425" y="13190"/>
                  </a:cubicBezTo>
                  <a:cubicBezTo>
                    <a:pt x="29597" y="13190"/>
                    <a:pt x="29752" y="13124"/>
                    <a:pt x="29879" y="13016"/>
                  </a:cubicBezTo>
                  <a:close/>
                  <a:moveTo>
                    <a:pt x="30165" y="14156"/>
                  </a:moveTo>
                  <a:cubicBezTo>
                    <a:pt x="30176" y="14156"/>
                    <a:pt x="30187" y="14156"/>
                    <a:pt x="30198" y="14157"/>
                  </a:cubicBezTo>
                  <a:cubicBezTo>
                    <a:pt x="30176" y="14180"/>
                    <a:pt x="30176" y="14180"/>
                    <a:pt x="30153" y="14203"/>
                  </a:cubicBezTo>
                  <a:cubicBezTo>
                    <a:pt x="29810" y="14819"/>
                    <a:pt x="30062" y="15527"/>
                    <a:pt x="29947" y="16166"/>
                  </a:cubicBezTo>
                  <a:cubicBezTo>
                    <a:pt x="29833" y="16303"/>
                    <a:pt x="29742" y="16417"/>
                    <a:pt x="29673" y="16508"/>
                  </a:cubicBezTo>
                  <a:cubicBezTo>
                    <a:pt x="29484" y="16527"/>
                    <a:pt x="29291" y="16538"/>
                    <a:pt x="29096" y="16538"/>
                  </a:cubicBezTo>
                  <a:cubicBezTo>
                    <a:pt x="28820" y="16538"/>
                    <a:pt x="28539" y="16516"/>
                    <a:pt x="28258" y="16462"/>
                  </a:cubicBezTo>
                  <a:cubicBezTo>
                    <a:pt x="28235" y="16303"/>
                    <a:pt x="28213" y="16143"/>
                    <a:pt x="28190" y="15983"/>
                  </a:cubicBezTo>
                  <a:lnTo>
                    <a:pt x="28144" y="15983"/>
                  </a:lnTo>
                  <a:cubicBezTo>
                    <a:pt x="28213" y="15937"/>
                    <a:pt x="28258" y="15892"/>
                    <a:pt x="28350" y="15892"/>
                  </a:cubicBezTo>
                  <a:cubicBezTo>
                    <a:pt x="28464" y="15595"/>
                    <a:pt x="28464" y="15298"/>
                    <a:pt x="28327" y="15002"/>
                  </a:cubicBezTo>
                  <a:cubicBezTo>
                    <a:pt x="28281" y="14933"/>
                    <a:pt x="28235" y="14910"/>
                    <a:pt x="28190" y="14887"/>
                  </a:cubicBezTo>
                  <a:lnTo>
                    <a:pt x="28235" y="14887"/>
                  </a:lnTo>
                  <a:cubicBezTo>
                    <a:pt x="28578" y="14887"/>
                    <a:pt x="28875" y="14773"/>
                    <a:pt x="29148" y="14522"/>
                  </a:cubicBezTo>
                  <a:cubicBezTo>
                    <a:pt x="29159" y="14523"/>
                    <a:pt x="29169" y="14523"/>
                    <a:pt x="29180" y="14523"/>
                  </a:cubicBezTo>
                  <a:cubicBezTo>
                    <a:pt x="29540" y="14523"/>
                    <a:pt x="29785" y="14156"/>
                    <a:pt x="30165" y="14156"/>
                  </a:cubicBezTo>
                  <a:close/>
                  <a:moveTo>
                    <a:pt x="27300" y="16508"/>
                  </a:moveTo>
                  <a:lnTo>
                    <a:pt x="27345" y="16531"/>
                  </a:lnTo>
                  <a:cubicBezTo>
                    <a:pt x="27345" y="16531"/>
                    <a:pt x="27345" y="16554"/>
                    <a:pt x="27345" y="16554"/>
                  </a:cubicBezTo>
                  <a:cubicBezTo>
                    <a:pt x="27322" y="16531"/>
                    <a:pt x="27300" y="16531"/>
                    <a:pt x="27300" y="16508"/>
                  </a:cubicBezTo>
                  <a:close/>
                  <a:moveTo>
                    <a:pt x="28395" y="29678"/>
                  </a:moveTo>
                  <a:lnTo>
                    <a:pt x="28395" y="29678"/>
                  </a:lnTo>
                  <a:cubicBezTo>
                    <a:pt x="28372" y="29701"/>
                    <a:pt x="28372" y="29724"/>
                    <a:pt x="28350" y="29747"/>
                  </a:cubicBezTo>
                  <a:cubicBezTo>
                    <a:pt x="28350" y="29724"/>
                    <a:pt x="28350" y="29701"/>
                    <a:pt x="28395" y="29678"/>
                  </a:cubicBezTo>
                  <a:close/>
                  <a:moveTo>
                    <a:pt x="29445" y="44469"/>
                  </a:moveTo>
                  <a:cubicBezTo>
                    <a:pt x="29468" y="44469"/>
                    <a:pt x="29491" y="44469"/>
                    <a:pt x="29537" y="44492"/>
                  </a:cubicBezTo>
                  <a:cubicBezTo>
                    <a:pt x="29514" y="44492"/>
                    <a:pt x="29514" y="44492"/>
                    <a:pt x="29514" y="44515"/>
                  </a:cubicBezTo>
                  <a:cubicBezTo>
                    <a:pt x="29491" y="44492"/>
                    <a:pt x="29468" y="44469"/>
                    <a:pt x="29445" y="44469"/>
                  </a:cubicBezTo>
                  <a:close/>
                  <a:moveTo>
                    <a:pt x="32435" y="17284"/>
                  </a:moveTo>
                  <a:cubicBezTo>
                    <a:pt x="32502" y="17317"/>
                    <a:pt x="32557" y="17339"/>
                    <a:pt x="32617" y="17339"/>
                  </a:cubicBezTo>
                  <a:cubicBezTo>
                    <a:pt x="32639" y="17339"/>
                    <a:pt x="32662" y="17336"/>
                    <a:pt x="32686" y="17330"/>
                  </a:cubicBezTo>
                  <a:cubicBezTo>
                    <a:pt x="33006" y="17763"/>
                    <a:pt x="33577" y="17718"/>
                    <a:pt x="33987" y="17969"/>
                  </a:cubicBezTo>
                  <a:cubicBezTo>
                    <a:pt x="34124" y="17992"/>
                    <a:pt x="34239" y="18037"/>
                    <a:pt x="34353" y="18060"/>
                  </a:cubicBezTo>
                  <a:cubicBezTo>
                    <a:pt x="34444" y="18060"/>
                    <a:pt x="34512" y="18037"/>
                    <a:pt x="34581" y="17992"/>
                  </a:cubicBezTo>
                  <a:lnTo>
                    <a:pt x="34581" y="17992"/>
                  </a:lnTo>
                  <a:cubicBezTo>
                    <a:pt x="34581" y="18037"/>
                    <a:pt x="34558" y="18060"/>
                    <a:pt x="34558" y="18083"/>
                  </a:cubicBezTo>
                  <a:cubicBezTo>
                    <a:pt x="35289" y="18699"/>
                    <a:pt x="35973" y="19407"/>
                    <a:pt x="36955" y="19589"/>
                  </a:cubicBezTo>
                  <a:lnTo>
                    <a:pt x="36978" y="19589"/>
                  </a:lnTo>
                  <a:cubicBezTo>
                    <a:pt x="37023" y="19658"/>
                    <a:pt x="37069" y="19726"/>
                    <a:pt x="37115" y="19795"/>
                  </a:cubicBezTo>
                  <a:cubicBezTo>
                    <a:pt x="37160" y="19863"/>
                    <a:pt x="37206" y="19932"/>
                    <a:pt x="37274" y="20000"/>
                  </a:cubicBezTo>
                  <a:cubicBezTo>
                    <a:pt x="37754" y="20388"/>
                    <a:pt x="38142" y="20890"/>
                    <a:pt x="38689" y="21210"/>
                  </a:cubicBezTo>
                  <a:cubicBezTo>
                    <a:pt x="38826" y="21278"/>
                    <a:pt x="38986" y="21324"/>
                    <a:pt x="39146" y="21347"/>
                  </a:cubicBezTo>
                  <a:cubicBezTo>
                    <a:pt x="39169" y="21438"/>
                    <a:pt x="39192" y="21507"/>
                    <a:pt x="39260" y="21552"/>
                  </a:cubicBezTo>
                  <a:cubicBezTo>
                    <a:pt x="39283" y="21598"/>
                    <a:pt x="39306" y="21644"/>
                    <a:pt x="39329" y="21689"/>
                  </a:cubicBezTo>
                  <a:cubicBezTo>
                    <a:pt x="39351" y="21712"/>
                    <a:pt x="39374" y="21735"/>
                    <a:pt x="39420" y="21758"/>
                  </a:cubicBezTo>
                  <a:cubicBezTo>
                    <a:pt x="39488" y="21826"/>
                    <a:pt x="39557" y="21895"/>
                    <a:pt x="39602" y="21963"/>
                  </a:cubicBezTo>
                  <a:cubicBezTo>
                    <a:pt x="39625" y="22032"/>
                    <a:pt x="39648" y="22100"/>
                    <a:pt x="39671" y="22146"/>
                  </a:cubicBezTo>
                  <a:cubicBezTo>
                    <a:pt x="39694" y="22191"/>
                    <a:pt x="39717" y="22214"/>
                    <a:pt x="39739" y="22237"/>
                  </a:cubicBezTo>
                  <a:cubicBezTo>
                    <a:pt x="39762" y="22306"/>
                    <a:pt x="39808" y="22374"/>
                    <a:pt x="39854" y="22443"/>
                  </a:cubicBezTo>
                  <a:cubicBezTo>
                    <a:pt x="40424" y="23036"/>
                    <a:pt x="40789" y="23789"/>
                    <a:pt x="41360" y="24383"/>
                  </a:cubicBezTo>
                  <a:cubicBezTo>
                    <a:pt x="41429" y="24451"/>
                    <a:pt x="41474" y="24497"/>
                    <a:pt x="41543" y="24565"/>
                  </a:cubicBezTo>
                  <a:cubicBezTo>
                    <a:pt x="41565" y="24588"/>
                    <a:pt x="41611" y="24611"/>
                    <a:pt x="41634" y="24634"/>
                  </a:cubicBezTo>
                  <a:cubicBezTo>
                    <a:pt x="41702" y="24702"/>
                    <a:pt x="41771" y="24748"/>
                    <a:pt x="41839" y="24794"/>
                  </a:cubicBezTo>
                  <a:cubicBezTo>
                    <a:pt x="41862" y="24794"/>
                    <a:pt x="41908" y="24816"/>
                    <a:pt x="41953" y="24839"/>
                  </a:cubicBezTo>
                  <a:cubicBezTo>
                    <a:pt x="41999" y="24976"/>
                    <a:pt x="42090" y="25113"/>
                    <a:pt x="42205" y="25250"/>
                  </a:cubicBezTo>
                  <a:cubicBezTo>
                    <a:pt x="42227" y="25341"/>
                    <a:pt x="42250" y="25456"/>
                    <a:pt x="42296" y="25570"/>
                  </a:cubicBezTo>
                  <a:cubicBezTo>
                    <a:pt x="42478" y="26049"/>
                    <a:pt x="42684" y="26505"/>
                    <a:pt x="42981" y="26916"/>
                  </a:cubicBezTo>
                  <a:cubicBezTo>
                    <a:pt x="43414" y="27510"/>
                    <a:pt x="43551" y="28286"/>
                    <a:pt x="44168" y="28720"/>
                  </a:cubicBezTo>
                  <a:cubicBezTo>
                    <a:pt x="44168" y="28720"/>
                    <a:pt x="44168" y="28742"/>
                    <a:pt x="44168" y="28742"/>
                  </a:cubicBezTo>
                  <a:cubicBezTo>
                    <a:pt x="44122" y="28925"/>
                    <a:pt x="44122" y="29108"/>
                    <a:pt x="44213" y="29267"/>
                  </a:cubicBezTo>
                  <a:cubicBezTo>
                    <a:pt x="45377" y="31618"/>
                    <a:pt x="46016" y="34152"/>
                    <a:pt x="46747" y="36663"/>
                  </a:cubicBezTo>
                  <a:cubicBezTo>
                    <a:pt x="46838" y="36891"/>
                    <a:pt x="46907" y="37142"/>
                    <a:pt x="47158" y="37233"/>
                  </a:cubicBezTo>
                  <a:cubicBezTo>
                    <a:pt x="46884" y="37895"/>
                    <a:pt x="47112" y="38557"/>
                    <a:pt x="47226" y="39196"/>
                  </a:cubicBezTo>
                  <a:cubicBezTo>
                    <a:pt x="47500" y="40840"/>
                    <a:pt x="47546" y="42529"/>
                    <a:pt x="47911" y="44172"/>
                  </a:cubicBezTo>
                  <a:cubicBezTo>
                    <a:pt x="47934" y="44195"/>
                    <a:pt x="47957" y="44218"/>
                    <a:pt x="47979" y="44264"/>
                  </a:cubicBezTo>
                  <a:cubicBezTo>
                    <a:pt x="47842" y="44560"/>
                    <a:pt x="47888" y="44857"/>
                    <a:pt x="47957" y="45177"/>
                  </a:cubicBezTo>
                  <a:cubicBezTo>
                    <a:pt x="48071" y="45199"/>
                    <a:pt x="48139" y="45245"/>
                    <a:pt x="48208" y="45313"/>
                  </a:cubicBezTo>
                  <a:cubicBezTo>
                    <a:pt x="48185" y="45336"/>
                    <a:pt x="48139" y="45359"/>
                    <a:pt x="48116" y="45359"/>
                  </a:cubicBezTo>
                  <a:cubicBezTo>
                    <a:pt x="48071" y="45428"/>
                    <a:pt x="48071" y="45473"/>
                    <a:pt x="48116" y="45542"/>
                  </a:cubicBezTo>
                  <a:cubicBezTo>
                    <a:pt x="48071" y="45565"/>
                    <a:pt x="48025" y="45610"/>
                    <a:pt x="47979" y="45656"/>
                  </a:cubicBezTo>
                  <a:cubicBezTo>
                    <a:pt x="47842" y="46204"/>
                    <a:pt x="47477" y="46409"/>
                    <a:pt x="46929" y="46409"/>
                  </a:cubicBezTo>
                  <a:cubicBezTo>
                    <a:pt x="46621" y="46409"/>
                    <a:pt x="46307" y="46375"/>
                    <a:pt x="45996" y="46375"/>
                  </a:cubicBezTo>
                  <a:cubicBezTo>
                    <a:pt x="45685" y="46375"/>
                    <a:pt x="45377" y="46409"/>
                    <a:pt x="45081" y="46546"/>
                  </a:cubicBezTo>
                  <a:cubicBezTo>
                    <a:pt x="45058" y="46592"/>
                    <a:pt x="45035" y="46615"/>
                    <a:pt x="45012" y="46637"/>
                  </a:cubicBezTo>
                  <a:lnTo>
                    <a:pt x="44647" y="46637"/>
                  </a:lnTo>
                  <a:cubicBezTo>
                    <a:pt x="44558" y="46621"/>
                    <a:pt x="44472" y="46614"/>
                    <a:pt x="44387" y="46614"/>
                  </a:cubicBezTo>
                  <a:cubicBezTo>
                    <a:pt x="44231" y="46614"/>
                    <a:pt x="44079" y="46639"/>
                    <a:pt x="43916" y="46683"/>
                  </a:cubicBezTo>
                  <a:cubicBezTo>
                    <a:pt x="43723" y="46638"/>
                    <a:pt x="43530" y="46603"/>
                    <a:pt x="43330" y="46603"/>
                  </a:cubicBezTo>
                  <a:cubicBezTo>
                    <a:pt x="43223" y="46603"/>
                    <a:pt x="43115" y="46613"/>
                    <a:pt x="43003" y="46637"/>
                  </a:cubicBezTo>
                  <a:cubicBezTo>
                    <a:pt x="42975" y="46628"/>
                    <a:pt x="42951" y="46622"/>
                    <a:pt x="42928" y="46622"/>
                  </a:cubicBezTo>
                  <a:cubicBezTo>
                    <a:pt x="42897" y="46622"/>
                    <a:pt x="42870" y="46633"/>
                    <a:pt x="42844" y="46660"/>
                  </a:cubicBezTo>
                  <a:lnTo>
                    <a:pt x="42090" y="46660"/>
                  </a:lnTo>
                  <a:cubicBezTo>
                    <a:pt x="42008" y="46629"/>
                    <a:pt x="41926" y="46617"/>
                    <a:pt x="41843" y="46617"/>
                  </a:cubicBezTo>
                  <a:cubicBezTo>
                    <a:pt x="41743" y="46617"/>
                    <a:pt x="41643" y="46635"/>
                    <a:pt x="41543" y="46660"/>
                  </a:cubicBezTo>
                  <a:lnTo>
                    <a:pt x="41383" y="46660"/>
                  </a:lnTo>
                  <a:cubicBezTo>
                    <a:pt x="41208" y="46635"/>
                    <a:pt x="41032" y="46617"/>
                    <a:pt x="40861" y="46617"/>
                  </a:cubicBezTo>
                  <a:cubicBezTo>
                    <a:pt x="40720" y="46617"/>
                    <a:pt x="40581" y="46629"/>
                    <a:pt x="40447" y="46660"/>
                  </a:cubicBezTo>
                  <a:cubicBezTo>
                    <a:pt x="40230" y="46637"/>
                    <a:pt x="40019" y="46626"/>
                    <a:pt x="39808" y="46626"/>
                  </a:cubicBezTo>
                  <a:cubicBezTo>
                    <a:pt x="39597" y="46626"/>
                    <a:pt x="39386" y="46637"/>
                    <a:pt x="39169" y="46660"/>
                  </a:cubicBezTo>
                  <a:cubicBezTo>
                    <a:pt x="38788" y="46637"/>
                    <a:pt x="38405" y="46630"/>
                    <a:pt x="38021" y="46630"/>
                  </a:cubicBezTo>
                  <a:cubicBezTo>
                    <a:pt x="37251" y="46630"/>
                    <a:pt x="36475" y="46660"/>
                    <a:pt x="35699" y="46660"/>
                  </a:cubicBezTo>
                  <a:cubicBezTo>
                    <a:pt x="35037" y="46660"/>
                    <a:pt x="34353" y="46660"/>
                    <a:pt x="33691" y="46683"/>
                  </a:cubicBezTo>
                  <a:cubicBezTo>
                    <a:pt x="33462" y="46683"/>
                    <a:pt x="33211" y="46706"/>
                    <a:pt x="32960" y="46729"/>
                  </a:cubicBezTo>
                  <a:cubicBezTo>
                    <a:pt x="32755" y="46592"/>
                    <a:pt x="32732" y="46409"/>
                    <a:pt x="32732" y="46181"/>
                  </a:cubicBezTo>
                  <a:cubicBezTo>
                    <a:pt x="32686" y="45496"/>
                    <a:pt x="32618" y="44788"/>
                    <a:pt x="32572" y="44081"/>
                  </a:cubicBezTo>
                  <a:cubicBezTo>
                    <a:pt x="32618" y="43579"/>
                    <a:pt x="32458" y="43122"/>
                    <a:pt x="32413" y="42620"/>
                  </a:cubicBezTo>
                  <a:cubicBezTo>
                    <a:pt x="32618" y="42392"/>
                    <a:pt x="32595" y="42141"/>
                    <a:pt x="32413" y="41890"/>
                  </a:cubicBezTo>
                  <a:cubicBezTo>
                    <a:pt x="32378" y="41901"/>
                    <a:pt x="32350" y="41907"/>
                    <a:pt x="32324" y="41907"/>
                  </a:cubicBezTo>
                  <a:cubicBezTo>
                    <a:pt x="32298" y="41907"/>
                    <a:pt x="32276" y="41901"/>
                    <a:pt x="32253" y="41890"/>
                  </a:cubicBezTo>
                  <a:lnTo>
                    <a:pt x="32413" y="41890"/>
                  </a:lnTo>
                  <a:cubicBezTo>
                    <a:pt x="32344" y="41410"/>
                    <a:pt x="32435" y="40908"/>
                    <a:pt x="32207" y="40452"/>
                  </a:cubicBezTo>
                  <a:cubicBezTo>
                    <a:pt x="32230" y="40338"/>
                    <a:pt x="32253" y="40223"/>
                    <a:pt x="32253" y="40109"/>
                  </a:cubicBezTo>
                  <a:cubicBezTo>
                    <a:pt x="32458" y="39653"/>
                    <a:pt x="32458" y="39219"/>
                    <a:pt x="32321" y="38785"/>
                  </a:cubicBezTo>
                  <a:cubicBezTo>
                    <a:pt x="32321" y="38717"/>
                    <a:pt x="32298" y="38671"/>
                    <a:pt x="32253" y="38603"/>
                  </a:cubicBezTo>
                  <a:cubicBezTo>
                    <a:pt x="32253" y="38489"/>
                    <a:pt x="32253" y="38375"/>
                    <a:pt x="32253" y="38238"/>
                  </a:cubicBezTo>
                  <a:lnTo>
                    <a:pt x="32230" y="37507"/>
                  </a:lnTo>
                  <a:cubicBezTo>
                    <a:pt x="32230" y="36731"/>
                    <a:pt x="32230" y="35932"/>
                    <a:pt x="32207" y="35156"/>
                  </a:cubicBezTo>
                  <a:cubicBezTo>
                    <a:pt x="32161" y="35133"/>
                    <a:pt x="32116" y="35111"/>
                    <a:pt x="32070" y="35111"/>
                  </a:cubicBezTo>
                  <a:cubicBezTo>
                    <a:pt x="32093" y="34928"/>
                    <a:pt x="32116" y="34768"/>
                    <a:pt x="32047" y="34586"/>
                  </a:cubicBezTo>
                  <a:cubicBezTo>
                    <a:pt x="32047" y="34289"/>
                    <a:pt x="32024" y="33992"/>
                    <a:pt x="32024" y="33673"/>
                  </a:cubicBezTo>
                  <a:cubicBezTo>
                    <a:pt x="32093" y="33558"/>
                    <a:pt x="32093" y="33444"/>
                    <a:pt x="32047" y="33307"/>
                  </a:cubicBezTo>
                  <a:cubicBezTo>
                    <a:pt x="31979" y="31732"/>
                    <a:pt x="31933" y="30158"/>
                    <a:pt x="31842" y="28560"/>
                  </a:cubicBezTo>
                  <a:cubicBezTo>
                    <a:pt x="31819" y="28149"/>
                    <a:pt x="31910" y="27715"/>
                    <a:pt x="31728" y="27327"/>
                  </a:cubicBezTo>
                  <a:cubicBezTo>
                    <a:pt x="31705" y="27304"/>
                    <a:pt x="31682" y="27282"/>
                    <a:pt x="31636" y="27282"/>
                  </a:cubicBezTo>
                  <a:cubicBezTo>
                    <a:pt x="31636" y="27259"/>
                    <a:pt x="31636" y="27259"/>
                    <a:pt x="31659" y="27259"/>
                  </a:cubicBezTo>
                  <a:cubicBezTo>
                    <a:pt x="31682" y="27282"/>
                    <a:pt x="31705" y="27304"/>
                    <a:pt x="31728" y="27327"/>
                  </a:cubicBezTo>
                  <a:cubicBezTo>
                    <a:pt x="31910" y="27053"/>
                    <a:pt x="31842" y="26802"/>
                    <a:pt x="31728" y="26551"/>
                  </a:cubicBezTo>
                  <a:cubicBezTo>
                    <a:pt x="31705" y="26254"/>
                    <a:pt x="31682" y="25958"/>
                    <a:pt x="31659" y="25638"/>
                  </a:cubicBezTo>
                  <a:cubicBezTo>
                    <a:pt x="31705" y="24542"/>
                    <a:pt x="31636" y="23470"/>
                    <a:pt x="31500" y="22374"/>
                  </a:cubicBezTo>
                  <a:cubicBezTo>
                    <a:pt x="31545" y="22351"/>
                    <a:pt x="31591" y="22306"/>
                    <a:pt x="31636" y="22237"/>
                  </a:cubicBezTo>
                  <a:cubicBezTo>
                    <a:pt x="31796" y="21370"/>
                    <a:pt x="32002" y="20502"/>
                    <a:pt x="31477" y="19681"/>
                  </a:cubicBezTo>
                  <a:cubicBezTo>
                    <a:pt x="31317" y="18973"/>
                    <a:pt x="31248" y="18266"/>
                    <a:pt x="31317" y="17558"/>
                  </a:cubicBezTo>
                  <a:cubicBezTo>
                    <a:pt x="31385" y="17535"/>
                    <a:pt x="31454" y="17512"/>
                    <a:pt x="31522" y="17512"/>
                  </a:cubicBezTo>
                  <a:cubicBezTo>
                    <a:pt x="31842" y="17489"/>
                    <a:pt x="32184" y="17512"/>
                    <a:pt x="32435" y="17284"/>
                  </a:cubicBezTo>
                  <a:close/>
                  <a:moveTo>
                    <a:pt x="28421" y="17354"/>
                  </a:moveTo>
                  <a:lnTo>
                    <a:pt x="28421" y="17354"/>
                  </a:lnTo>
                  <a:cubicBezTo>
                    <a:pt x="28721" y="17466"/>
                    <a:pt x="29014" y="17537"/>
                    <a:pt x="29307" y="17537"/>
                  </a:cubicBezTo>
                  <a:cubicBezTo>
                    <a:pt x="29549" y="17537"/>
                    <a:pt x="29792" y="17489"/>
                    <a:pt x="30039" y="17375"/>
                  </a:cubicBezTo>
                  <a:cubicBezTo>
                    <a:pt x="30062" y="17398"/>
                    <a:pt x="30062" y="17398"/>
                    <a:pt x="30107" y="17421"/>
                  </a:cubicBezTo>
                  <a:cubicBezTo>
                    <a:pt x="30107" y="17421"/>
                    <a:pt x="30107" y="17421"/>
                    <a:pt x="30107" y="17444"/>
                  </a:cubicBezTo>
                  <a:cubicBezTo>
                    <a:pt x="29833" y="18494"/>
                    <a:pt x="30221" y="19544"/>
                    <a:pt x="30267" y="20594"/>
                  </a:cubicBezTo>
                  <a:cubicBezTo>
                    <a:pt x="30313" y="20685"/>
                    <a:pt x="30381" y="20753"/>
                    <a:pt x="30472" y="20799"/>
                  </a:cubicBezTo>
                  <a:cubicBezTo>
                    <a:pt x="30404" y="21027"/>
                    <a:pt x="30358" y="21256"/>
                    <a:pt x="30564" y="21461"/>
                  </a:cubicBezTo>
                  <a:cubicBezTo>
                    <a:pt x="30564" y="21507"/>
                    <a:pt x="30564" y="21552"/>
                    <a:pt x="30586" y="21598"/>
                  </a:cubicBezTo>
                  <a:cubicBezTo>
                    <a:pt x="30381" y="21918"/>
                    <a:pt x="30381" y="22237"/>
                    <a:pt x="30586" y="22557"/>
                  </a:cubicBezTo>
                  <a:cubicBezTo>
                    <a:pt x="30586" y="22671"/>
                    <a:pt x="30609" y="22785"/>
                    <a:pt x="30632" y="22899"/>
                  </a:cubicBezTo>
                  <a:cubicBezTo>
                    <a:pt x="30609" y="23036"/>
                    <a:pt x="30609" y="23150"/>
                    <a:pt x="30586" y="23264"/>
                  </a:cubicBezTo>
                  <a:cubicBezTo>
                    <a:pt x="30586" y="24109"/>
                    <a:pt x="30541" y="24953"/>
                    <a:pt x="30746" y="25775"/>
                  </a:cubicBezTo>
                  <a:cubicBezTo>
                    <a:pt x="30495" y="26186"/>
                    <a:pt x="30792" y="26551"/>
                    <a:pt x="30792" y="26939"/>
                  </a:cubicBezTo>
                  <a:cubicBezTo>
                    <a:pt x="30792" y="27053"/>
                    <a:pt x="30792" y="27167"/>
                    <a:pt x="30792" y="27304"/>
                  </a:cubicBezTo>
                  <a:cubicBezTo>
                    <a:pt x="30838" y="28080"/>
                    <a:pt x="30632" y="28879"/>
                    <a:pt x="30975" y="29655"/>
                  </a:cubicBezTo>
                  <a:cubicBezTo>
                    <a:pt x="30906" y="31002"/>
                    <a:pt x="30997" y="32349"/>
                    <a:pt x="31134" y="33695"/>
                  </a:cubicBezTo>
                  <a:cubicBezTo>
                    <a:pt x="31111" y="33764"/>
                    <a:pt x="31111" y="33810"/>
                    <a:pt x="31157" y="33878"/>
                  </a:cubicBezTo>
                  <a:cubicBezTo>
                    <a:pt x="31157" y="33924"/>
                    <a:pt x="31157" y="33992"/>
                    <a:pt x="31157" y="34061"/>
                  </a:cubicBezTo>
                  <a:cubicBezTo>
                    <a:pt x="31134" y="34700"/>
                    <a:pt x="31066" y="35362"/>
                    <a:pt x="31317" y="36001"/>
                  </a:cubicBezTo>
                  <a:cubicBezTo>
                    <a:pt x="31294" y="36024"/>
                    <a:pt x="31271" y="36046"/>
                    <a:pt x="31248" y="36069"/>
                  </a:cubicBezTo>
                  <a:cubicBezTo>
                    <a:pt x="31226" y="36138"/>
                    <a:pt x="31226" y="36206"/>
                    <a:pt x="31248" y="36297"/>
                  </a:cubicBezTo>
                  <a:cubicBezTo>
                    <a:pt x="31248" y="36297"/>
                    <a:pt x="31248" y="36297"/>
                    <a:pt x="31248" y="36320"/>
                  </a:cubicBezTo>
                  <a:cubicBezTo>
                    <a:pt x="31157" y="36457"/>
                    <a:pt x="31248" y="36617"/>
                    <a:pt x="31317" y="36754"/>
                  </a:cubicBezTo>
                  <a:cubicBezTo>
                    <a:pt x="31248" y="36800"/>
                    <a:pt x="31203" y="36868"/>
                    <a:pt x="31180" y="36937"/>
                  </a:cubicBezTo>
                  <a:cubicBezTo>
                    <a:pt x="31020" y="37507"/>
                    <a:pt x="31020" y="38078"/>
                    <a:pt x="31180" y="38649"/>
                  </a:cubicBezTo>
                  <a:cubicBezTo>
                    <a:pt x="31226" y="38740"/>
                    <a:pt x="31271" y="38808"/>
                    <a:pt x="31363" y="38854"/>
                  </a:cubicBezTo>
                  <a:cubicBezTo>
                    <a:pt x="31477" y="39379"/>
                    <a:pt x="31180" y="39950"/>
                    <a:pt x="31500" y="40475"/>
                  </a:cubicBezTo>
                  <a:lnTo>
                    <a:pt x="31522" y="41228"/>
                  </a:lnTo>
                  <a:cubicBezTo>
                    <a:pt x="31454" y="41342"/>
                    <a:pt x="31408" y="41479"/>
                    <a:pt x="31317" y="41593"/>
                  </a:cubicBezTo>
                  <a:cubicBezTo>
                    <a:pt x="31248" y="42255"/>
                    <a:pt x="31271" y="42894"/>
                    <a:pt x="31659" y="43465"/>
                  </a:cubicBezTo>
                  <a:cubicBezTo>
                    <a:pt x="31614" y="43510"/>
                    <a:pt x="31568" y="43579"/>
                    <a:pt x="31545" y="43647"/>
                  </a:cubicBezTo>
                  <a:cubicBezTo>
                    <a:pt x="31385" y="44423"/>
                    <a:pt x="31340" y="45222"/>
                    <a:pt x="31636" y="45998"/>
                  </a:cubicBezTo>
                  <a:cubicBezTo>
                    <a:pt x="31682" y="46090"/>
                    <a:pt x="31773" y="46158"/>
                    <a:pt x="31842" y="46249"/>
                  </a:cubicBezTo>
                  <a:cubicBezTo>
                    <a:pt x="31751" y="46455"/>
                    <a:pt x="31454" y="46455"/>
                    <a:pt x="31317" y="46637"/>
                  </a:cubicBezTo>
                  <a:cubicBezTo>
                    <a:pt x="31239" y="46655"/>
                    <a:pt x="31158" y="46659"/>
                    <a:pt x="31076" y="46659"/>
                  </a:cubicBezTo>
                  <a:cubicBezTo>
                    <a:pt x="31015" y="46659"/>
                    <a:pt x="30953" y="46657"/>
                    <a:pt x="30891" y="46657"/>
                  </a:cubicBezTo>
                  <a:cubicBezTo>
                    <a:pt x="30721" y="46657"/>
                    <a:pt x="30552" y="46673"/>
                    <a:pt x="30404" y="46797"/>
                  </a:cubicBezTo>
                  <a:lnTo>
                    <a:pt x="30267" y="46797"/>
                  </a:lnTo>
                  <a:cubicBezTo>
                    <a:pt x="30198" y="46751"/>
                    <a:pt x="30130" y="46706"/>
                    <a:pt x="30039" y="46660"/>
                  </a:cubicBezTo>
                  <a:cubicBezTo>
                    <a:pt x="29993" y="46569"/>
                    <a:pt x="29970" y="46455"/>
                    <a:pt x="29947" y="46363"/>
                  </a:cubicBezTo>
                  <a:cubicBezTo>
                    <a:pt x="29947" y="46135"/>
                    <a:pt x="29925" y="45907"/>
                    <a:pt x="29879" y="45702"/>
                  </a:cubicBezTo>
                  <a:cubicBezTo>
                    <a:pt x="29856" y="45473"/>
                    <a:pt x="29879" y="45245"/>
                    <a:pt x="29856" y="44994"/>
                  </a:cubicBezTo>
                  <a:cubicBezTo>
                    <a:pt x="29856" y="44811"/>
                    <a:pt x="29856" y="44606"/>
                    <a:pt x="29833" y="44423"/>
                  </a:cubicBezTo>
                  <a:cubicBezTo>
                    <a:pt x="29902" y="44355"/>
                    <a:pt x="29947" y="44286"/>
                    <a:pt x="30016" y="44195"/>
                  </a:cubicBezTo>
                  <a:cubicBezTo>
                    <a:pt x="30244" y="43191"/>
                    <a:pt x="29993" y="42209"/>
                    <a:pt x="29879" y="41228"/>
                  </a:cubicBezTo>
                  <a:cubicBezTo>
                    <a:pt x="29673" y="40817"/>
                    <a:pt x="29742" y="40360"/>
                    <a:pt x="29673" y="39950"/>
                  </a:cubicBezTo>
                  <a:cubicBezTo>
                    <a:pt x="29673" y="39562"/>
                    <a:pt x="29651" y="39173"/>
                    <a:pt x="29514" y="38785"/>
                  </a:cubicBezTo>
                  <a:cubicBezTo>
                    <a:pt x="29514" y="38717"/>
                    <a:pt x="29514" y="38671"/>
                    <a:pt x="29491" y="38603"/>
                  </a:cubicBezTo>
                  <a:cubicBezTo>
                    <a:pt x="29537" y="38534"/>
                    <a:pt x="29582" y="38466"/>
                    <a:pt x="29628" y="38397"/>
                  </a:cubicBezTo>
                  <a:cubicBezTo>
                    <a:pt x="29719" y="38146"/>
                    <a:pt x="29719" y="37872"/>
                    <a:pt x="29651" y="37599"/>
                  </a:cubicBezTo>
                  <a:cubicBezTo>
                    <a:pt x="29605" y="37484"/>
                    <a:pt x="29537" y="37370"/>
                    <a:pt x="29491" y="37279"/>
                  </a:cubicBezTo>
                  <a:cubicBezTo>
                    <a:pt x="29491" y="36868"/>
                    <a:pt x="29537" y="36434"/>
                    <a:pt x="29354" y="36046"/>
                  </a:cubicBezTo>
                  <a:cubicBezTo>
                    <a:pt x="29377" y="35407"/>
                    <a:pt x="29377" y="34745"/>
                    <a:pt x="29285" y="34083"/>
                  </a:cubicBezTo>
                  <a:lnTo>
                    <a:pt x="29308" y="34083"/>
                  </a:lnTo>
                  <a:cubicBezTo>
                    <a:pt x="29377" y="34038"/>
                    <a:pt x="29445" y="33969"/>
                    <a:pt x="29468" y="33878"/>
                  </a:cubicBezTo>
                  <a:cubicBezTo>
                    <a:pt x="29582" y="32760"/>
                    <a:pt x="29308" y="31664"/>
                    <a:pt x="29377" y="30568"/>
                  </a:cubicBezTo>
                  <a:cubicBezTo>
                    <a:pt x="29377" y="30272"/>
                    <a:pt x="29285" y="29975"/>
                    <a:pt x="29103" y="29724"/>
                  </a:cubicBezTo>
                  <a:cubicBezTo>
                    <a:pt x="29080" y="29678"/>
                    <a:pt x="29034" y="29633"/>
                    <a:pt x="28989" y="29610"/>
                  </a:cubicBezTo>
                  <a:cubicBezTo>
                    <a:pt x="29217" y="29290"/>
                    <a:pt x="29240" y="28971"/>
                    <a:pt x="29012" y="28674"/>
                  </a:cubicBezTo>
                  <a:cubicBezTo>
                    <a:pt x="29057" y="28628"/>
                    <a:pt x="29080" y="28560"/>
                    <a:pt x="29126" y="28468"/>
                  </a:cubicBezTo>
                  <a:cubicBezTo>
                    <a:pt x="29263" y="27236"/>
                    <a:pt x="29080" y="26049"/>
                    <a:pt x="28897" y="24839"/>
                  </a:cubicBezTo>
                  <a:cubicBezTo>
                    <a:pt x="28852" y="24771"/>
                    <a:pt x="28806" y="24725"/>
                    <a:pt x="28738" y="24725"/>
                  </a:cubicBezTo>
                  <a:cubicBezTo>
                    <a:pt x="28669" y="23424"/>
                    <a:pt x="28601" y="22146"/>
                    <a:pt x="28532" y="20845"/>
                  </a:cubicBezTo>
                  <a:cubicBezTo>
                    <a:pt x="28532" y="20799"/>
                    <a:pt x="28464" y="20753"/>
                    <a:pt x="28441" y="20685"/>
                  </a:cubicBezTo>
                  <a:cubicBezTo>
                    <a:pt x="28418" y="19955"/>
                    <a:pt x="28418" y="19224"/>
                    <a:pt x="28395" y="18494"/>
                  </a:cubicBezTo>
                  <a:cubicBezTo>
                    <a:pt x="28418" y="18288"/>
                    <a:pt x="28418" y="18083"/>
                    <a:pt x="28441" y="17878"/>
                  </a:cubicBezTo>
                  <a:cubicBezTo>
                    <a:pt x="28441" y="17703"/>
                    <a:pt x="28441" y="17528"/>
                    <a:pt x="28421" y="17354"/>
                  </a:cubicBezTo>
                  <a:close/>
                  <a:moveTo>
                    <a:pt x="22232" y="17238"/>
                  </a:moveTo>
                  <a:cubicBezTo>
                    <a:pt x="22278" y="17307"/>
                    <a:pt x="22347" y="17353"/>
                    <a:pt x="22461" y="17421"/>
                  </a:cubicBezTo>
                  <a:cubicBezTo>
                    <a:pt x="23368" y="17472"/>
                    <a:pt x="24288" y="17498"/>
                    <a:pt x="25202" y="17498"/>
                  </a:cubicBezTo>
                  <a:cubicBezTo>
                    <a:pt x="25506" y="17498"/>
                    <a:pt x="25810" y="17495"/>
                    <a:pt x="26113" y="17489"/>
                  </a:cubicBezTo>
                  <a:cubicBezTo>
                    <a:pt x="26144" y="17489"/>
                    <a:pt x="26174" y="17489"/>
                    <a:pt x="26205" y="17489"/>
                  </a:cubicBezTo>
                  <a:cubicBezTo>
                    <a:pt x="26690" y="17489"/>
                    <a:pt x="27096" y="17510"/>
                    <a:pt x="27117" y="18197"/>
                  </a:cubicBezTo>
                  <a:cubicBezTo>
                    <a:pt x="27138" y="18343"/>
                    <a:pt x="27197" y="18545"/>
                    <a:pt x="27397" y="18545"/>
                  </a:cubicBezTo>
                  <a:cubicBezTo>
                    <a:pt x="27417" y="18545"/>
                    <a:pt x="27437" y="18543"/>
                    <a:pt x="27459" y="18539"/>
                  </a:cubicBezTo>
                  <a:cubicBezTo>
                    <a:pt x="27459" y="18562"/>
                    <a:pt x="27459" y="18562"/>
                    <a:pt x="27459" y="18585"/>
                  </a:cubicBezTo>
                  <a:cubicBezTo>
                    <a:pt x="27414" y="18631"/>
                    <a:pt x="27368" y="18676"/>
                    <a:pt x="27322" y="18722"/>
                  </a:cubicBezTo>
                  <a:lnTo>
                    <a:pt x="27482" y="19270"/>
                  </a:lnTo>
                  <a:cubicBezTo>
                    <a:pt x="27551" y="20959"/>
                    <a:pt x="27642" y="22648"/>
                    <a:pt x="27711" y="24337"/>
                  </a:cubicBezTo>
                  <a:cubicBezTo>
                    <a:pt x="27733" y="24542"/>
                    <a:pt x="27688" y="24771"/>
                    <a:pt x="27825" y="24953"/>
                  </a:cubicBezTo>
                  <a:cubicBezTo>
                    <a:pt x="27847" y="25113"/>
                    <a:pt x="27870" y="25296"/>
                    <a:pt x="27870" y="25456"/>
                  </a:cubicBezTo>
                  <a:cubicBezTo>
                    <a:pt x="27870" y="25524"/>
                    <a:pt x="27870" y="25592"/>
                    <a:pt x="27870" y="25661"/>
                  </a:cubicBezTo>
                  <a:cubicBezTo>
                    <a:pt x="27870" y="25707"/>
                    <a:pt x="27870" y="25775"/>
                    <a:pt x="27870" y="25844"/>
                  </a:cubicBezTo>
                  <a:cubicBezTo>
                    <a:pt x="27893" y="26620"/>
                    <a:pt x="27779" y="27418"/>
                    <a:pt x="28007" y="28195"/>
                  </a:cubicBezTo>
                  <a:cubicBezTo>
                    <a:pt x="27893" y="28331"/>
                    <a:pt x="27893" y="28446"/>
                    <a:pt x="28030" y="28583"/>
                  </a:cubicBezTo>
                  <a:cubicBezTo>
                    <a:pt x="28030" y="29313"/>
                    <a:pt x="27962" y="30043"/>
                    <a:pt x="28144" y="30774"/>
                  </a:cubicBezTo>
                  <a:cubicBezTo>
                    <a:pt x="28144" y="30842"/>
                    <a:pt x="28167" y="30911"/>
                    <a:pt x="28190" y="30979"/>
                  </a:cubicBezTo>
                  <a:cubicBezTo>
                    <a:pt x="28099" y="32600"/>
                    <a:pt x="28327" y="34220"/>
                    <a:pt x="28418" y="35841"/>
                  </a:cubicBezTo>
                  <a:cubicBezTo>
                    <a:pt x="28464" y="36389"/>
                    <a:pt x="28350" y="36982"/>
                    <a:pt x="28555" y="37530"/>
                  </a:cubicBezTo>
                  <a:cubicBezTo>
                    <a:pt x="28509" y="37644"/>
                    <a:pt x="28509" y="37758"/>
                    <a:pt x="28578" y="37872"/>
                  </a:cubicBezTo>
                  <a:cubicBezTo>
                    <a:pt x="28578" y="38991"/>
                    <a:pt x="28487" y="40132"/>
                    <a:pt x="28738" y="41228"/>
                  </a:cubicBezTo>
                  <a:cubicBezTo>
                    <a:pt x="28760" y="42255"/>
                    <a:pt x="28738" y="43259"/>
                    <a:pt x="28943" y="44264"/>
                  </a:cubicBezTo>
                  <a:cubicBezTo>
                    <a:pt x="28875" y="45062"/>
                    <a:pt x="29034" y="45838"/>
                    <a:pt x="29126" y="46615"/>
                  </a:cubicBezTo>
                  <a:cubicBezTo>
                    <a:pt x="28727" y="46668"/>
                    <a:pt x="28329" y="46680"/>
                    <a:pt x="27930" y="46680"/>
                  </a:cubicBezTo>
                  <a:cubicBezTo>
                    <a:pt x="27607" y="46680"/>
                    <a:pt x="27283" y="46672"/>
                    <a:pt x="26960" y="46672"/>
                  </a:cubicBezTo>
                  <a:cubicBezTo>
                    <a:pt x="26655" y="46672"/>
                    <a:pt x="26349" y="46679"/>
                    <a:pt x="26044" y="46706"/>
                  </a:cubicBezTo>
                  <a:cubicBezTo>
                    <a:pt x="25925" y="46714"/>
                    <a:pt x="25806" y="46717"/>
                    <a:pt x="25686" y="46717"/>
                  </a:cubicBezTo>
                  <a:cubicBezTo>
                    <a:pt x="25172" y="46717"/>
                    <a:pt x="24658" y="46656"/>
                    <a:pt x="24148" y="46656"/>
                  </a:cubicBezTo>
                  <a:cubicBezTo>
                    <a:pt x="23781" y="46656"/>
                    <a:pt x="23416" y="46688"/>
                    <a:pt x="23054" y="46797"/>
                  </a:cubicBezTo>
                  <a:cubicBezTo>
                    <a:pt x="22847" y="46741"/>
                    <a:pt x="22640" y="46722"/>
                    <a:pt x="22433" y="46722"/>
                  </a:cubicBezTo>
                  <a:cubicBezTo>
                    <a:pt x="22047" y="46722"/>
                    <a:pt x="21660" y="46790"/>
                    <a:pt x="21274" y="46820"/>
                  </a:cubicBezTo>
                  <a:lnTo>
                    <a:pt x="20749" y="46820"/>
                  </a:lnTo>
                  <a:cubicBezTo>
                    <a:pt x="20339" y="46769"/>
                    <a:pt x="19921" y="46739"/>
                    <a:pt x="19505" y="46739"/>
                  </a:cubicBezTo>
                  <a:cubicBezTo>
                    <a:pt x="19180" y="46739"/>
                    <a:pt x="18855" y="46757"/>
                    <a:pt x="18535" y="46797"/>
                  </a:cubicBezTo>
                  <a:cubicBezTo>
                    <a:pt x="17873" y="46797"/>
                    <a:pt x="17211" y="46820"/>
                    <a:pt x="16549" y="46843"/>
                  </a:cubicBezTo>
                  <a:cubicBezTo>
                    <a:pt x="16347" y="46802"/>
                    <a:pt x="16144" y="46788"/>
                    <a:pt x="15942" y="46788"/>
                  </a:cubicBezTo>
                  <a:cubicBezTo>
                    <a:pt x="15475" y="46788"/>
                    <a:pt x="15008" y="46863"/>
                    <a:pt x="14541" y="46863"/>
                  </a:cubicBezTo>
                  <a:cubicBezTo>
                    <a:pt x="14412" y="46863"/>
                    <a:pt x="14282" y="46858"/>
                    <a:pt x="14152" y="46843"/>
                  </a:cubicBezTo>
                  <a:cubicBezTo>
                    <a:pt x="14038" y="46843"/>
                    <a:pt x="13924" y="46820"/>
                    <a:pt x="13810" y="46820"/>
                  </a:cubicBezTo>
                  <a:cubicBezTo>
                    <a:pt x="13079" y="46820"/>
                    <a:pt x="12349" y="46843"/>
                    <a:pt x="11619" y="46843"/>
                  </a:cubicBezTo>
                  <a:lnTo>
                    <a:pt x="11413" y="46843"/>
                  </a:lnTo>
                  <a:cubicBezTo>
                    <a:pt x="11390" y="46831"/>
                    <a:pt x="11362" y="46826"/>
                    <a:pt x="11333" y="46826"/>
                  </a:cubicBezTo>
                  <a:cubicBezTo>
                    <a:pt x="11305" y="46826"/>
                    <a:pt x="11276" y="46831"/>
                    <a:pt x="11253" y="46843"/>
                  </a:cubicBezTo>
                  <a:lnTo>
                    <a:pt x="11048" y="46843"/>
                  </a:lnTo>
                  <a:cubicBezTo>
                    <a:pt x="11002" y="46843"/>
                    <a:pt x="10934" y="46843"/>
                    <a:pt x="10888" y="46866"/>
                  </a:cubicBezTo>
                  <a:cubicBezTo>
                    <a:pt x="10650" y="46841"/>
                    <a:pt x="10412" y="46822"/>
                    <a:pt x="10175" y="46822"/>
                  </a:cubicBezTo>
                  <a:cubicBezTo>
                    <a:pt x="9979" y="46822"/>
                    <a:pt x="9783" y="46835"/>
                    <a:pt x="9587" y="46866"/>
                  </a:cubicBezTo>
                  <a:cubicBezTo>
                    <a:pt x="9370" y="46855"/>
                    <a:pt x="9157" y="46828"/>
                    <a:pt x="8948" y="46828"/>
                  </a:cubicBezTo>
                  <a:cubicBezTo>
                    <a:pt x="8717" y="46828"/>
                    <a:pt x="8490" y="46860"/>
                    <a:pt x="8263" y="46980"/>
                  </a:cubicBezTo>
                  <a:cubicBezTo>
                    <a:pt x="8066" y="46918"/>
                    <a:pt x="7875" y="46876"/>
                    <a:pt x="7684" y="46876"/>
                  </a:cubicBezTo>
                  <a:cubicBezTo>
                    <a:pt x="7521" y="46876"/>
                    <a:pt x="7358" y="46906"/>
                    <a:pt x="7191" y="46980"/>
                  </a:cubicBezTo>
                  <a:cubicBezTo>
                    <a:pt x="7172" y="46970"/>
                    <a:pt x="7153" y="46965"/>
                    <a:pt x="7134" y="46965"/>
                  </a:cubicBezTo>
                  <a:cubicBezTo>
                    <a:pt x="7107" y="46965"/>
                    <a:pt x="7080" y="46976"/>
                    <a:pt x="7054" y="47003"/>
                  </a:cubicBezTo>
                  <a:cubicBezTo>
                    <a:pt x="6843" y="46952"/>
                    <a:pt x="6632" y="46933"/>
                    <a:pt x="6421" y="46933"/>
                  </a:cubicBezTo>
                  <a:cubicBezTo>
                    <a:pt x="6152" y="46933"/>
                    <a:pt x="5884" y="46964"/>
                    <a:pt x="5616" y="47003"/>
                  </a:cubicBezTo>
                  <a:cubicBezTo>
                    <a:pt x="5570" y="46934"/>
                    <a:pt x="5524" y="46888"/>
                    <a:pt x="5456" y="46866"/>
                  </a:cubicBezTo>
                  <a:cubicBezTo>
                    <a:pt x="5250" y="46797"/>
                    <a:pt x="5045" y="46797"/>
                    <a:pt x="4840" y="46751"/>
                  </a:cubicBezTo>
                  <a:cubicBezTo>
                    <a:pt x="4452" y="46249"/>
                    <a:pt x="4840" y="45702"/>
                    <a:pt x="4680" y="45177"/>
                  </a:cubicBezTo>
                  <a:cubicBezTo>
                    <a:pt x="4680" y="45108"/>
                    <a:pt x="4657" y="45040"/>
                    <a:pt x="4634" y="44948"/>
                  </a:cubicBezTo>
                  <a:cubicBezTo>
                    <a:pt x="4634" y="44925"/>
                    <a:pt x="4611" y="44925"/>
                    <a:pt x="4611" y="44903"/>
                  </a:cubicBezTo>
                  <a:cubicBezTo>
                    <a:pt x="4771" y="44674"/>
                    <a:pt x="4680" y="44378"/>
                    <a:pt x="4703" y="44127"/>
                  </a:cubicBezTo>
                  <a:cubicBezTo>
                    <a:pt x="4771" y="44127"/>
                    <a:pt x="4840" y="44104"/>
                    <a:pt x="4885" y="44058"/>
                  </a:cubicBezTo>
                  <a:cubicBezTo>
                    <a:pt x="5136" y="43373"/>
                    <a:pt x="5365" y="42666"/>
                    <a:pt x="5136" y="41935"/>
                  </a:cubicBezTo>
                  <a:cubicBezTo>
                    <a:pt x="5113" y="41913"/>
                    <a:pt x="5068" y="41890"/>
                    <a:pt x="5045" y="41867"/>
                  </a:cubicBezTo>
                  <a:lnTo>
                    <a:pt x="5091" y="41844"/>
                  </a:lnTo>
                  <a:lnTo>
                    <a:pt x="5068" y="41776"/>
                  </a:lnTo>
                  <a:cubicBezTo>
                    <a:pt x="5068" y="41730"/>
                    <a:pt x="5068" y="41707"/>
                    <a:pt x="5045" y="41661"/>
                  </a:cubicBezTo>
                  <a:lnTo>
                    <a:pt x="5045" y="41661"/>
                  </a:lnTo>
                  <a:cubicBezTo>
                    <a:pt x="5113" y="41684"/>
                    <a:pt x="5182" y="41684"/>
                    <a:pt x="5250" y="41707"/>
                  </a:cubicBezTo>
                  <a:cubicBezTo>
                    <a:pt x="5730" y="40406"/>
                    <a:pt x="6118" y="39082"/>
                    <a:pt x="6300" y="37690"/>
                  </a:cubicBezTo>
                  <a:cubicBezTo>
                    <a:pt x="6255" y="37621"/>
                    <a:pt x="6232" y="37553"/>
                    <a:pt x="6209" y="37484"/>
                  </a:cubicBezTo>
                  <a:cubicBezTo>
                    <a:pt x="6323" y="37370"/>
                    <a:pt x="6346" y="37211"/>
                    <a:pt x="6323" y="37074"/>
                  </a:cubicBezTo>
                  <a:cubicBezTo>
                    <a:pt x="6346" y="37051"/>
                    <a:pt x="6369" y="37051"/>
                    <a:pt x="6392" y="37028"/>
                  </a:cubicBezTo>
                  <a:cubicBezTo>
                    <a:pt x="6529" y="36891"/>
                    <a:pt x="6643" y="36731"/>
                    <a:pt x="6574" y="36503"/>
                  </a:cubicBezTo>
                  <a:cubicBezTo>
                    <a:pt x="6551" y="36480"/>
                    <a:pt x="6529" y="36434"/>
                    <a:pt x="6483" y="36412"/>
                  </a:cubicBezTo>
                  <a:lnTo>
                    <a:pt x="6483" y="36412"/>
                  </a:lnTo>
                  <a:cubicBezTo>
                    <a:pt x="6529" y="36434"/>
                    <a:pt x="6551" y="36457"/>
                    <a:pt x="6574" y="36480"/>
                  </a:cubicBezTo>
                  <a:cubicBezTo>
                    <a:pt x="6666" y="36480"/>
                    <a:pt x="6734" y="36434"/>
                    <a:pt x="6780" y="36366"/>
                  </a:cubicBezTo>
                  <a:cubicBezTo>
                    <a:pt x="6803" y="36320"/>
                    <a:pt x="6803" y="36297"/>
                    <a:pt x="6825" y="36252"/>
                  </a:cubicBezTo>
                  <a:cubicBezTo>
                    <a:pt x="6848" y="36229"/>
                    <a:pt x="6871" y="36206"/>
                    <a:pt x="6894" y="36206"/>
                  </a:cubicBezTo>
                  <a:cubicBezTo>
                    <a:pt x="7373" y="35978"/>
                    <a:pt x="7693" y="35681"/>
                    <a:pt x="7442" y="35088"/>
                  </a:cubicBezTo>
                  <a:cubicBezTo>
                    <a:pt x="7350" y="34882"/>
                    <a:pt x="7464" y="34677"/>
                    <a:pt x="7670" y="34563"/>
                  </a:cubicBezTo>
                  <a:cubicBezTo>
                    <a:pt x="8218" y="34220"/>
                    <a:pt x="8241" y="33604"/>
                    <a:pt x="8241" y="33079"/>
                  </a:cubicBezTo>
                  <a:cubicBezTo>
                    <a:pt x="8241" y="32737"/>
                    <a:pt x="8263" y="32531"/>
                    <a:pt x="8560" y="32372"/>
                  </a:cubicBezTo>
                  <a:cubicBezTo>
                    <a:pt x="8925" y="32166"/>
                    <a:pt x="9108" y="31915"/>
                    <a:pt x="8902" y="31481"/>
                  </a:cubicBezTo>
                  <a:cubicBezTo>
                    <a:pt x="8834" y="31322"/>
                    <a:pt x="8880" y="31116"/>
                    <a:pt x="8880" y="30956"/>
                  </a:cubicBezTo>
                  <a:cubicBezTo>
                    <a:pt x="8857" y="30911"/>
                    <a:pt x="8857" y="30888"/>
                    <a:pt x="8857" y="30865"/>
                  </a:cubicBezTo>
                  <a:cubicBezTo>
                    <a:pt x="8880" y="30842"/>
                    <a:pt x="8925" y="30819"/>
                    <a:pt x="8948" y="30774"/>
                  </a:cubicBezTo>
                  <a:cubicBezTo>
                    <a:pt x="8971" y="30705"/>
                    <a:pt x="8971" y="30637"/>
                    <a:pt x="8971" y="30568"/>
                  </a:cubicBezTo>
                  <a:cubicBezTo>
                    <a:pt x="8971" y="30568"/>
                    <a:pt x="8971" y="30546"/>
                    <a:pt x="8971" y="30546"/>
                  </a:cubicBezTo>
                  <a:cubicBezTo>
                    <a:pt x="9017" y="30500"/>
                    <a:pt x="9062" y="30431"/>
                    <a:pt x="9062" y="30363"/>
                  </a:cubicBezTo>
                  <a:cubicBezTo>
                    <a:pt x="9085" y="30340"/>
                    <a:pt x="9085" y="30340"/>
                    <a:pt x="9108" y="30340"/>
                  </a:cubicBezTo>
                  <a:cubicBezTo>
                    <a:pt x="9176" y="30272"/>
                    <a:pt x="9222" y="30226"/>
                    <a:pt x="9290" y="30158"/>
                  </a:cubicBezTo>
                  <a:cubicBezTo>
                    <a:pt x="9336" y="30089"/>
                    <a:pt x="9382" y="30021"/>
                    <a:pt x="9427" y="29929"/>
                  </a:cubicBezTo>
                  <a:cubicBezTo>
                    <a:pt x="9473" y="29838"/>
                    <a:pt x="9542" y="29747"/>
                    <a:pt x="9610" y="29633"/>
                  </a:cubicBezTo>
                  <a:cubicBezTo>
                    <a:pt x="9975" y="29016"/>
                    <a:pt x="10455" y="28423"/>
                    <a:pt x="10569" y="27692"/>
                  </a:cubicBezTo>
                  <a:cubicBezTo>
                    <a:pt x="10569" y="27670"/>
                    <a:pt x="10546" y="27670"/>
                    <a:pt x="10546" y="27647"/>
                  </a:cubicBezTo>
                  <a:cubicBezTo>
                    <a:pt x="10660" y="27578"/>
                    <a:pt x="10706" y="27464"/>
                    <a:pt x="10728" y="27350"/>
                  </a:cubicBezTo>
                  <a:cubicBezTo>
                    <a:pt x="10728" y="27327"/>
                    <a:pt x="10728" y="27327"/>
                    <a:pt x="10728" y="27327"/>
                  </a:cubicBezTo>
                  <a:cubicBezTo>
                    <a:pt x="10728" y="27327"/>
                    <a:pt x="10728" y="27327"/>
                    <a:pt x="10751" y="27350"/>
                  </a:cubicBezTo>
                  <a:cubicBezTo>
                    <a:pt x="11117" y="27327"/>
                    <a:pt x="11231" y="27030"/>
                    <a:pt x="11345" y="26757"/>
                  </a:cubicBezTo>
                  <a:cubicBezTo>
                    <a:pt x="11390" y="26620"/>
                    <a:pt x="11436" y="26460"/>
                    <a:pt x="11459" y="26323"/>
                  </a:cubicBezTo>
                  <a:cubicBezTo>
                    <a:pt x="11459" y="26300"/>
                    <a:pt x="11459" y="26254"/>
                    <a:pt x="11482" y="26232"/>
                  </a:cubicBezTo>
                  <a:cubicBezTo>
                    <a:pt x="11459" y="26209"/>
                    <a:pt x="11459" y="26186"/>
                    <a:pt x="11459" y="26163"/>
                  </a:cubicBezTo>
                  <a:cubicBezTo>
                    <a:pt x="12235" y="26003"/>
                    <a:pt x="12440" y="25319"/>
                    <a:pt x="12783" y="24725"/>
                  </a:cubicBezTo>
                  <a:cubicBezTo>
                    <a:pt x="12760" y="24725"/>
                    <a:pt x="12760" y="24702"/>
                    <a:pt x="12760" y="24702"/>
                  </a:cubicBezTo>
                  <a:cubicBezTo>
                    <a:pt x="13194" y="24565"/>
                    <a:pt x="13308" y="24109"/>
                    <a:pt x="13559" y="23789"/>
                  </a:cubicBezTo>
                  <a:cubicBezTo>
                    <a:pt x="13627" y="23698"/>
                    <a:pt x="13673" y="23584"/>
                    <a:pt x="13719" y="23447"/>
                  </a:cubicBezTo>
                  <a:cubicBezTo>
                    <a:pt x="14312" y="23401"/>
                    <a:pt x="14472" y="22876"/>
                    <a:pt x="14769" y="22488"/>
                  </a:cubicBezTo>
                  <a:cubicBezTo>
                    <a:pt x="14769" y="22443"/>
                    <a:pt x="14769" y="22397"/>
                    <a:pt x="14746" y="22374"/>
                  </a:cubicBezTo>
                  <a:cubicBezTo>
                    <a:pt x="15248" y="22328"/>
                    <a:pt x="15453" y="21940"/>
                    <a:pt x="15682" y="21575"/>
                  </a:cubicBezTo>
                  <a:cubicBezTo>
                    <a:pt x="15682" y="21530"/>
                    <a:pt x="15659" y="21484"/>
                    <a:pt x="15636" y="21438"/>
                  </a:cubicBezTo>
                  <a:lnTo>
                    <a:pt x="16275" y="20868"/>
                  </a:lnTo>
                  <a:lnTo>
                    <a:pt x="16412" y="20868"/>
                  </a:lnTo>
                  <a:cubicBezTo>
                    <a:pt x="16983" y="20708"/>
                    <a:pt x="17393" y="20274"/>
                    <a:pt x="17850" y="19932"/>
                  </a:cubicBezTo>
                  <a:cubicBezTo>
                    <a:pt x="17896" y="19863"/>
                    <a:pt x="17941" y="19795"/>
                    <a:pt x="17964" y="19726"/>
                  </a:cubicBezTo>
                  <a:cubicBezTo>
                    <a:pt x="17987" y="19658"/>
                    <a:pt x="18033" y="19589"/>
                    <a:pt x="18055" y="19544"/>
                  </a:cubicBezTo>
                  <a:cubicBezTo>
                    <a:pt x="18215" y="19430"/>
                    <a:pt x="18375" y="19316"/>
                    <a:pt x="18535" y="19201"/>
                  </a:cubicBezTo>
                  <a:cubicBezTo>
                    <a:pt x="18603" y="19201"/>
                    <a:pt x="18649" y="19179"/>
                    <a:pt x="18717" y="19156"/>
                  </a:cubicBezTo>
                  <a:cubicBezTo>
                    <a:pt x="18740" y="19133"/>
                    <a:pt x="18763" y="19110"/>
                    <a:pt x="18763" y="19087"/>
                  </a:cubicBezTo>
                  <a:cubicBezTo>
                    <a:pt x="18836" y="19105"/>
                    <a:pt x="18902" y="19116"/>
                    <a:pt x="18961" y="19116"/>
                  </a:cubicBezTo>
                  <a:cubicBezTo>
                    <a:pt x="19124" y="19116"/>
                    <a:pt x="19232" y="19038"/>
                    <a:pt x="19265" y="18836"/>
                  </a:cubicBezTo>
                  <a:cubicBezTo>
                    <a:pt x="19425" y="18813"/>
                    <a:pt x="19539" y="18722"/>
                    <a:pt x="19608" y="18585"/>
                  </a:cubicBezTo>
                  <a:cubicBezTo>
                    <a:pt x="19630" y="18585"/>
                    <a:pt x="19653" y="18608"/>
                    <a:pt x="19676" y="18608"/>
                  </a:cubicBezTo>
                  <a:cubicBezTo>
                    <a:pt x="20064" y="18517"/>
                    <a:pt x="20566" y="18585"/>
                    <a:pt x="20703" y="18037"/>
                  </a:cubicBezTo>
                  <a:cubicBezTo>
                    <a:pt x="20749" y="18037"/>
                    <a:pt x="20794" y="18014"/>
                    <a:pt x="20840" y="17992"/>
                  </a:cubicBezTo>
                  <a:cubicBezTo>
                    <a:pt x="20931" y="17923"/>
                    <a:pt x="21023" y="17878"/>
                    <a:pt x="21114" y="17832"/>
                  </a:cubicBezTo>
                  <a:cubicBezTo>
                    <a:pt x="21251" y="17786"/>
                    <a:pt x="21365" y="17741"/>
                    <a:pt x="21479" y="17672"/>
                  </a:cubicBezTo>
                  <a:cubicBezTo>
                    <a:pt x="21548" y="17649"/>
                    <a:pt x="21593" y="17626"/>
                    <a:pt x="21662" y="17626"/>
                  </a:cubicBezTo>
                  <a:cubicBezTo>
                    <a:pt x="21730" y="17604"/>
                    <a:pt x="21799" y="17558"/>
                    <a:pt x="21867" y="17535"/>
                  </a:cubicBezTo>
                  <a:cubicBezTo>
                    <a:pt x="21936" y="17489"/>
                    <a:pt x="21981" y="17467"/>
                    <a:pt x="22050" y="17421"/>
                  </a:cubicBezTo>
                  <a:cubicBezTo>
                    <a:pt x="22118" y="17398"/>
                    <a:pt x="22164" y="17353"/>
                    <a:pt x="22232" y="17284"/>
                  </a:cubicBezTo>
                  <a:lnTo>
                    <a:pt x="22210" y="17284"/>
                  </a:lnTo>
                  <a:cubicBezTo>
                    <a:pt x="22210" y="17261"/>
                    <a:pt x="22232" y="17261"/>
                    <a:pt x="22232" y="17238"/>
                  </a:cubicBezTo>
                  <a:close/>
                  <a:moveTo>
                    <a:pt x="45834" y="47139"/>
                  </a:moveTo>
                  <a:cubicBezTo>
                    <a:pt x="45805" y="47159"/>
                    <a:pt x="45788" y="47166"/>
                    <a:pt x="45782" y="47166"/>
                  </a:cubicBezTo>
                  <a:cubicBezTo>
                    <a:pt x="45773" y="47166"/>
                    <a:pt x="45785" y="47153"/>
                    <a:pt x="45811" y="47139"/>
                  </a:cubicBezTo>
                  <a:close/>
                  <a:moveTo>
                    <a:pt x="16754" y="49696"/>
                  </a:moveTo>
                  <a:cubicBezTo>
                    <a:pt x="16754" y="49696"/>
                    <a:pt x="16754" y="49696"/>
                    <a:pt x="16754" y="49719"/>
                  </a:cubicBezTo>
                  <a:lnTo>
                    <a:pt x="16732" y="49719"/>
                  </a:lnTo>
                  <a:cubicBezTo>
                    <a:pt x="16732" y="49719"/>
                    <a:pt x="16754" y="49696"/>
                    <a:pt x="16754" y="49696"/>
                  </a:cubicBezTo>
                  <a:close/>
                  <a:moveTo>
                    <a:pt x="36841" y="49901"/>
                  </a:moveTo>
                  <a:cubicBezTo>
                    <a:pt x="36841" y="49901"/>
                    <a:pt x="36863" y="49924"/>
                    <a:pt x="36863" y="49924"/>
                  </a:cubicBezTo>
                  <a:lnTo>
                    <a:pt x="36841" y="49924"/>
                  </a:lnTo>
                  <a:lnTo>
                    <a:pt x="36841" y="49901"/>
                  </a:lnTo>
                  <a:close/>
                  <a:moveTo>
                    <a:pt x="23328" y="47345"/>
                  </a:moveTo>
                  <a:cubicBezTo>
                    <a:pt x="23328" y="47391"/>
                    <a:pt x="23351" y="47413"/>
                    <a:pt x="23351" y="47459"/>
                  </a:cubicBezTo>
                  <a:cubicBezTo>
                    <a:pt x="23965" y="47635"/>
                    <a:pt x="24589" y="47716"/>
                    <a:pt x="25223" y="47716"/>
                  </a:cubicBezTo>
                  <a:cubicBezTo>
                    <a:pt x="25577" y="47716"/>
                    <a:pt x="25935" y="47691"/>
                    <a:pt x="26295" y="47642"/>
                  </a:cubicBezTo>
                  <a:lnTo>
                    <a:pt x="26364" y="47642"/>
                  </a:lnTo>
                  <a:cubicBezTo>
                    <a:pt x="26455" y="47801"/>
                    <a:pt x="26455" y="48007"/>
                    <a:pt x="26455" y="48212"/>
                  </a:cubicBezTo>
                  <a:cubicBezTo>
                    <a:pt x="26455" y="48441"/>
                    <a:pt x="26387" y="48692"/>
                    <a:pt x="26546" y="48897"/>
                  </a:cubicBezTo>
                  <a:cubicBezTo>
                    <a:pt x="26524" y="48966"/>
                    <a:pt x="26524" y="48988"/>
                    <a:pt x="26569" y="49011"/>
                  </a:cubicBezTo>
                  <a:cubicBezTo>
                    <a:pt x="26638" y="49354"/>
                    <a:pt x="26478" y="49696"/>
                    <a:pt x="26729" y="50015"/>
                  </a:cubicBezTo>
                  <a:cubicBezTo>
                    <a:pt x="26729" y="50700"/>
                    <a:pt x="26752" y="51408"/>
                    <a:pt x="26752" y="52115"/>
                  </a:cubicBezTo>
                  <a:cubicBezTo>
                    <a:pt x="26752" y="52184"/>
                    <a:pt x="26775" y="52252"/>
                    <a:pt x="26775" y="52298"/>
                  </a:cubicBezTo>
                  <a:cubicBezTo>
                    <a:pt x="26663" y="52494"/>
                    <a:pt x="26499" y="52518"/>
                    <a:pt x="26332" y="52518"/>
                  </a:cubicBezTo>
                  <a:cubicBezTo>
                    <a:pt x="26276" y="52518"/>
                    <a:pt x="26221" y="52516"/>
                    <a:pt x="26166" y="52516"/>
                  </a:cubicBezTo>
                  <a:cubicBezTo>
                    <a:pt x="26117" y="52516"/>
                    <a:pt x="26068" y="52518"/>
                    <a:pt x="26021" y="52526"/>
                  </a:cubicBezTo>
                  <a:cubicBezTo>
                    <a:pt x="25320" y="52501"/>
                    <a:pt x="24626" y="52483"/>
                    <a:pt x="23931" y="52483"/>
                  </a:cubicBezTo>
                  <a:cubicBezTo>
                    <a:pt x="23359" y="52483"/>
                    <a:pt x="22787" y="52495"/>
                    <a:pt x="22210" y="52526"/>
                  </a:cubicBezTo>
                  <a:cubicBezTo>
                    <a:pt x="22027" y="52503"/>
                    <a:pt x="21844" y="52481"/>
                    <a:pt x="21662" y="52458"/>
                  </a:cubicBezTo>
                  <a:cubicBezTo>
                    <a:pt x="21799" y="52047"/>
                    <a:pt x="21913" y="51636"/>
                    <a:pt x="21822" y="51202"/>
                  </a:cubicBezTo>
                  <a:cubicBezTo>
                    <a:pt x="21844" y="50769"/>
                    <a:pt x="21936" y="50335"/>
                    <a:pt x="21776" y="49924"/>
                  </a:cubicBezTo>
                  <a:cubicBezTo>
                    <a:pt x="21799" y="49742"/>
                    <a:pt x="21799" y="49559"/>
                    <a:pt x="21822" y="49376"/>
                  </a:cubicBezTo>
                  <a:cubicBezTo>
                    <a:pt x="21867" y="49262"/>
                    <a:pt x="21867" y="49125"/>
                    <a:pt x="21799" y="49011"/>
                  </a:cubicBezTo>
                  <a:cubicBezTo>
                    <a:pt x="21776" y="48692"/>
                    <a:pt x="21890" y="48349"/>
                    <a:pt x="21662" y="48053"/>
                  </a:cubicBezTo>
                  <a:cubicBezTo>
                    <a:pt x="21685" y="48030"/>
                    <a:pt x="21685" y="48030"/>
                    <a:pt x="21685" y="48030"/>
                  </a:cubicBezTo>
                  <a:cubicBezTo>
                    <a:pt x="21685" y="48007"/>
                    <a:pt x="21707" y="47984"/>
                    <a:pt x="21707" y="47961"/>
                  </a:cubicBezTo>
                  <a:cubicBezTo>
                    <a:pt x="21707" y="47893"/>
                    <a:pt x="21707" y="47847"/>
                    <a:pt x="21685" y="47801"/>
                  </a:cubicBezTo>
                  <a:cubicBezTo>
                    <a:pt x="21797" y="47783"/>
                    <a:pt x="21911" y="47778"/>
                    <a:pt x="22027" y="47778"/>
                  </a:cubicBezTo>
                  <a:cubicBezTo>
                    <a:pt x="22129" y="47778"/>
                    <a:pt x="22231" y="47782"/>
                    <a:pt x="22333" y="47782"/>
                  </a:cubicBezTo>
                  <a:cubicBezTo>
                    <a:pt x="22682" y="47782"/>
                    <a:pt x="23024" y="47742"/>
                    <a:pt x="23305" y="47391"/>
                  </a:cubicBezTo>
                  <a:cubicBezTo>
                    <a:pt x="23305" y="47368"/>
                    <a:pt x="23328" y="47368"/>
                    <a:pt x="23328" y="47345"/>
                  </a:cubicBezTo>
                  <a:close/>
                  <a:moveTo>
                    <a:pt x="20931" y="47482"/>
                  </a:moveTo>
                  <a:cubicBezTo>
                    <a:pt x="20931" y="47482"/>
                    <a:pt x="20931" y="47505"/>
                    <a:pt x="20931" y="47505"/>
                  </a:cubicBezTo>
                  <a:cubicBezTo>
                    <a:pt x="21000" y="47596"/>
                    <a:pt x="21046" y="47687"/>
                    <a:pt x="21068" y="47801"/>
                  </a:cubicBezTo>
                  <a:cubicBezTo>
                    <a:pt x="21091" y="47916"/>
                    <a:pt x="21114" y="48030"/>
                    <a:pt x="21160" y="48121"/>
                  </a:cubicBezTo>
                  <a:cubicBezTo>
                    <a:pt x="21182" y="48189"/>
                    <a:pt x="21228" y="48235"/>
                    <a:pt x="21297" y="48281"/>
                  </a:cubicBezTo>
                  <a:lnTo>
                    <a:pt x="21274" y="48281"/>
                  </a:lnTo>
                  <a:lnTo>
                    <a:pt x="21251" y="48258"/>
                  </a:lnTo>
                  <a:lnTo>
                    <a:pt x="21251" y="48258"/>
                  </a:lnTo>
                  <a:cubicBezTo>
                    <a:pt x="21114" y="48463"/>
                    <a:pt x="21068" y="48646"/>
                    <a:pt x="21274" y="48829"/>
                  </a:cubicBezTo>
                  <a:cubicBezTo>
                    <a:pt x="21297" y="49148"/>
                    <a:pt x="21297" y="49445"/>
                    <a:pt x="21297" y="49742"/>
                  </a:cubicBezTo>
                  <a:cubicBezTo>
                    <a:pt x="21297" y="49810"/>
                    <a:pt x="21297" y="49879"/>
                    <a:pt x="21319" y="49924"/>
                  </a:cubicBezTo>
                  <a:cubicBezTo>
                    <a:pt x="21297" y="49993"/>
                    <a:pt x="21274" y="50061"/>
                    <a:pt x="21297" y="50107"/>
                  </a:cubicBezTo>
                  <a:cubicBezTo>
                    <a:pt x="21228" y="50221"/>
                    <a:pt x="21182" y="50335"/>
                    <a:pt x="21114" y="50449"/>
                  </a:cubicBezTo>
                  <a:cubicBezTo>
                    <a:pt x="21228" y="50632"/>
                    <a:pt x="21091" y="50860"/>
                    <a:pt x="21251" y="51043"/>
                  </a:cubicBezTo>
                  <a:cubicBezTo>
                    <a:pt x="21228" y="51065"/>
                    <a:pt x="21205" y="51088"/>
                    <a:pt x="21182" y="51111"/>
                  </a:cubicBezTo>
                  <a:cubicBezTo>
                    <a:pt x="21000" y="51431"/>
                    <a:pt x="21114" y="51773"/>
                    <a:pt x="21000" y="52115"/>
                  </a:cubicBezTo>
                  <a:cubicBezTo>
                    <a:pt x="20822" y="52306"/>
                    <a:pt x="20617" y="52348"/>
                    <a:pt x="20406" y="52348"/>
                  </a:cubicBezTo>
                  <a:cubicBezTo>
                    <a:pt x="20238" y="52348"/>
                    <a:pt x="20067" y="52321"/>
                    <a:pt x="19904" y="52321"/>
                  </a:cubicBezTo>
                  <a:cubicBezTo>
                    <a:pt x="19665" y="52315"/>
                    <a:pt x="19425" y="52311"/>
                    <a:pt x="19186" y="52311"/>
                  </a:cubicBezTo>
                  <a:cubicBezTo>
                    <a:pt x="18468" y="52311"/>
                    <a:pt x="17753" y="52349"/>
                    <a:pt x="17051" y="52503"/>
                  </a:cubicBezTo>
                  <a:cubicBezTo>
                    <a:pt x="17028" y="52526"/>
                    <a:pt x="17028" y="52572"/>
                    <a:pt x="17005" y="52618"/>
                  </a:cubicBezTo>
                  <a:cubicBezTo>
                    <a:pt x="17005" y="52389"/>
                    <a:pt x="16868" y="52230"/>
                    <a:pt x="16800" y="52024"/>
                  </a:cubicBezTo>
                  <a:cubicBezTo>
                    <a:pt x="16800" y="52001"/>
                    <a:pt x="16800" y="52001"/>
                    <a:pt x="16777" y="51978"/>
                  </a:cubicBezTo>
                  <a:lnTo>
                    <a:pt x="16777" y="51978"/>
                  </a:lnTo>
                  <a:cubicBezTo>
                    <a:pt x="16794" y="51984"/>
                    <a:pt x="16809" y="51987"/>
                    <a:pt x="16821" y="51987"/>
                  </a:cubicBezTo>
                  <a:cubicBezTo>
                    <a:pt x="16857" y="51987"/>
                    <a:pt x="16874" y="51961"/>
                    <a:pt x="16891" y="51910"/>
                  </a:cubicBezTo>
                  <a:cubicBezTo>
                    <a:pt x="16891" y="51796"/>
                    <a:pt x="16891" y="51682"/>
                    <a:pt x="16914" y="51568"/>
                  </a:cubicBezTo>
                  <a:cubicBezTo>
                    <a:pt x="17211" y="50814"/>
                    <a:pt x="17165" y="50084"/>
                    <a:pt x="16868" y="49331"/>
                  </a:cubicBezTo>
                  <a:cubicBezTo>
                    <a:pt x="16663" y="48851"/>
                    <a:pt x="17074" y="48326"/>
                    <a:pt x="16754" y="47870"/>
                  </a:cubicBezTo>
                  <a:cubicBezTo>
                    <a:pt x="16754" y="47847"/>
                    <a:pt x="16754" y="47801"/>
                    <a:pt x="16754" y="47779"/>
                  </a:cubicBezTo>
                  <a:cubicBezTo>
                    <a:pt x="16800" y="47779"/>
                    <a:pt x="16846" y="47801"/>
                    <a:pt x="16891" y="47801"/>
                  </a:cubicBezTo>
                  <a:cubicBezTo>
                    <a:pt x="17292" y="47828"/>
                    <a:pt x="17701" y="47839"/>
                    <a:pt x="18109" y="47839"/>
                  </a:cubicBezTo>
                  <a:cubicBezTo>
                    <a:pt x="18397" y="47839"/>
                    <a:pt x="18685" y="47834"/>
                    <a:pt x="18968" y="47824"/>
                  </a:cubicBezTo>
                  <a:cubicBezTo>
                    <a:pt x="19016" y="47823"/>
                    <a:pt x="19063" y="47822"/>
                    <a:pt x="19110" y="47822"/>
                  </a:cubicBezTo>
                  <a:cubicBezTo>
                    <a:pt x="19328" y="47822"/>
                    <a:pt x="19550" y="47836"/>
                    <a:pt x="19770" y="47836"/>
                  </a:cubicBezTo>
                  <a:cubicBezTo>
                    <a:pt x="20155" y="47836"/>
                    <a:pt x="20536" y="47792"/>
                    <a:pt x="20886" y="47550"/>
                  </a:cubicBezTo>
                  <a:cubicBezTo>
                    <a:pt x="20909" y="47528"/>
                    <a:pt x="20909" y="47505"/>
                    <a:pt x="20931" y="47482"/>
                  </a:cubicBezTo>
                  <a:close/>
                  <a:moveTo>
                    <a:pt x="30405" y="47384"/>
                  </a:moveTo>
                  <a:cubicBezTo>
                    <a:pt x="30406" y="47391"/>
                    <a:pt x="30412" y="47391"/>
                    <a:pt x="30427" y="47391"/>
                  </a:cubicBezTo>
                  <a:cubicBezTo>
                    <a:pt x="30475" y="47407"/>
                    <a:pt x="30524" y="47423"/>
                    <a:pt x="30580" y="47423"/>
                  </a:cubicBezTo>
                  <a:cubicBezTo>
                    <a:pt x="30603" y="47423"/>
                    <a:pt x="30628" y="47420"/>
                    <a:pt x="30655" y="47413"/>
                  </a:cubicBezTo>
                  <a:cubicBezTo>
                    <a:pt x="30678" y="47436"/>
                    <a:pt x="30723" y="47459"/>
                    <a:pt x="30746" y="47482"/>
                  </a:cubicBezTo>
                  <a:cubicBezTo>
                    <a:pt x="30997" y="47573"/>
                    <a:pt x="31226" y="47710"/>
                    <a:pt x="31408" y="47916"/>
                  </a:cubicBezTo>
                  <a:cubicBezTo>
                    <a:pt x="31454" y="47938"/>
                    <a:pt x="31477" y="47961"/>
                    <a:pt x="31522" y="47984"/>
                  </a:cubicBezTo>
                  <a:cubicBezTo>
                    <a:pt x="31500" y="48189"/>
                    <a:pt x="31431" y="48418"/>
                    <a:pt x="31522" y="48646"/>
                  </a:cubicBezTo>
                  <a:cubicBezTo>
                    <a:pt x="31500" y="48714"/>
                    <a:pt x="31500" y="48783"/>
                    <a:pt x="31545" y="48829"/>
                  </a:cubicBezTo>
                  <a:cubicBezTo>
                    <a:pt x="31522" y="49559"/>
                    <a:pt x="31522" y="50289"/>
                    <a:pt x="31500" y="51020"/>
                  </a:cubicBezTo>
                  <a:cubicBezTo>
                    <a:pt x="31500" y="51088"/>
                    <a:pt x="31500" y="51157"/>
                    <a:pt x="31500" y="51202"/>
                  </a:cubicBezTo>
                  <a:lnTo>
                    <a:pt x="31477" y="51750"/>
                  </a:lnTo>
                  <a:cubicBezTo>
                    <a:pt x="31226" y="52001"/>
                    <a:pt x="31431" y="52366"/>
                    <a:pt x="31271" y="52640"/>
                  </a:cubicBezTo>
                  <a:cubicBezTo>
                    <a:pt x="31087" y="52579"/>
                    <a:pt x="30907" y="52558"/>
                    <a:pt x="30728" y="52558"/>
                  </a:cubicBezTo>
                  <a:cubicBezTo>
                    <a:pt x="30442" y="52558"/>
                    <a:pt x="30160" y="52612"/>
                    <a:pt x="29879" y="52640"/>
                  </a:cubicBezTo>
                  <a:cubicBezTo>
                    <a:pt x="29788" y="52549"/>
                    <a:pt x="29673" y="52549"/>
                    <a:pt x="29559" y="52549"/>
                  </a:cubicBezTo>
                  <a:cubicBezTo>
                    <a:pt x="28829" y="52526"/>
                    <a:pt x="28076" y="52572"/>
                    <a:pt x="27345" y="52435"/>
                  </a:cubicBezTo>
                  <a:cubicBezTo>
                    <a:pt x="27345" y="52389"/>
                    <a:pt x="27345" y="52344"/>
                    <a:pt x="27300" y="52298"/>
                  </a:cubicBezTo>
                  <a:cubicBezTo>
                    <a:pt x="27345" y="52252"/>
                    <a:pt x="27345" y="52207"/>
                    <a:pt x="27322" y="52161"/>
                  </a:cubicBezTo>
                  <a:cubicBezTo>
                    <a:pt x="27482" y="51339"/>
                    <a:pt x="27300" y="50540"/>
                    <a:pt x="27117" y="49742"/>
                  </a:cubicBezTo>
                  <a:cubicBezTo>
                    <a:pt x="27071" y="49742"/>
                    <a:pt x="27049" y="49696"/>
                    <a:pt x="27026" y="49650"/>
                  </a:cubicBezTo>
                  <a:lnTo>
                    <a:pt x="27026" y="49650"/>
                  </a:lnTo>
                  <a:cubicBezTo>
                    <a:pt x="27049" y="49673"/>
                    <a:pt x="27071" y="49696"/>
                    <a:pt x="27117" y="49742"/>
                  </a:cubicBezTo>
                  <a:cubicBezTo>
                    <a:pt x="27094" y="49399"/>
                    <a:pt x="27071" y="49034"/>
                    <a:pt x="27003" y="48692"/>
                  </a:cubicBezTo>
                  <a:cubicBezTo>
                    <a:pt x="26866" y="48007"/>
                    <a:pt x="26820" y="47779"/>
                    <a:pt x="27049" y="47619"/>
                  </a:cubicBezTo>
                  <a:lnTo>
                    <a:pt x="27574" y="47619"/>
                  </a:lnTo>
                  <a:cubicBezTo>
                    <a:pt x="27636" y="47616"/>
                    <a:pt x="27698" y="47614"/>
                    <a:pt x="27761" y="47614"/>
                  </a:cubicBezTo>
                  <a:cubicBezTo>
                    <a:pt x="28137" y="47614"/>
                    <a:pt x="28526" y="47664"/>
                    <a:pt x="28897" y="47664"/>
                  </a:cubicBezTo>
                  <a:cubicBezTo>
                    <a:pt x="29174" y="47676"/>
                    <a:pt x="29457" y="47739"/>
                    <a:pt x="29729" y="47739"/>
                  </a:cubicBezTo>
                  <a:cubicBezTo>
                    <a:pt x="29974" y="47739"/>
                    <a:pt x="30211" y="47688"/>
                    <a:pt x="30427" y="47505"/>
                  </a:cubicBezTo>
                  <a:cubicBezTo>
                    <a:pt x="30427" y="47464"/>
                    <a:pt x="30409" y="47424"/>
                    <a:pt x="30405" y="47384"/>
                  </a:cubicBezTo>
                  <a:close/>
                  <a:moveTo>
                    <a:pt x="39466" y="47368"/>
                  </a:moveTo>
                  <a:cubicBezTo>
                    <a:pt x="39488" y="47391"/>
                    <a:pt x="39511" y="47436"/>
                    <a:pt x="39557" y="47459"/>
                  </a:cubicBezTo>
                  <a:cubicBezTo>
                    <a:pt x="39854" y="47596"/>
                    <a:pt x="40105" y="47779"/>
                    <a:pt x="40264" y="48075"/>
                  </a:cubicBezTo>
                  <a:cubicBezTo>
                    <a:pt x="40333" y="48212"/>
                    <a:pt x="40424" y="48326"/>
                    <a:pt x="40493" y="48486"/>
                  </a:cubicBezTo>
                  <a:cubicBezTo>
                    <a:pt x="40516" y="48555"/>
                    <a:pt x="40538" y="48623"/>
                    <a:pt x="40561" y="48692"/>
                  </a:cubicBezTo>
                  <a:cubicBezTo>
                    <a:pt x="40584" y="48760"/>
                    <a:pt x="40584" y="48806"/>
                    <a:pt x="40607" y="48874"/>
                  </a:cubicBezTo>
                  <a:cubicBezTo>
                    <a:pt x="40630" y="49376"/>
                    <a:pt x="40789" y="49879"/>
                    <a:pt x="40972" y="50358"/>
                  </a:cubicBezTo>
                  <a:cubicBezTo>
                    <a:pt x="40949" y="50404"/>
                    <a:pt x="40949" y="50449"/>
                    <a:pt x="40995" y="50472"/>
                  </a:cubicBezTo>
                  <a:cubicBezTo>
                    <a:pt x="41132" y="51020"/>
                    <a:pt x="40858" y="51613"/>
                    <a:pt x="41155" y="52138"/>
                  </a:cubicBezTo>
                  <a:lnTo>
                    <a:pt x="41132" y="52138"/>
                  </a:lnTo>
                  <a:cubicBezTo>
                    <a:pt x="41155" y="52207"/>
                    <a:pt x="41155" y="52298"/>
                    <a:pt x="41155" y="52366"/>
                  </a:cubicBezTo>
                  <a:cubicBezTo>
                    <a:pt x="41109" y="52366"/>
                    <a:pt x="41063" y="52389"/>
                    <a:pt x="41018" y="52412"/>
                  </a:cubicBezTo>
                  <a:cubicBezTo>
                    <a:pt x="40995" y="52458"/>
                    <a:pt x="40972" y="52481"/>
                    <a:pt x="40972" y="52526"/>
                  </a:cubicBezTo>
                  <a:cubicBezTo>
                    <a:pt x="40739" y="52526"/>
                    <a:pt x="40515" y="52477"/>
                    <a:pt x="40293" y="52477"/>
                  </a:cubicBezTo>
                  <a:cubicBezTo>
                    <a:pt x="40146" y="52477"/>
                    <a:pt x="40000" y="52499"/>
                    <a:pt x="39854" y="52572"/>
                  </a:cubicBezTo>
                  <a:cubicBezTo>
                    <a:pt x="39785" y="52526"/>
                    <a:pt x="39739" y="52503"/>
                    <a:pt x="39671" y="52481"/>
                  </a:cubicBezTo>
                  <a:cubicBezTo>
                    <a:pt x="39435" y="52481"/>
                    <a:pt x="39198" y="52375"/>
                    <a:pt x="38968" y="52375"/>
                  </a:cubicBezTo>
                  <a:cubicBezTo>
                    <a:pt x="38843" y="52375"/>
                    <a:pt x="38719" y="52407"/>
                    <a:pt x="38598" y="52503"/>
                  </a:cubicBezTo>
                  <a:cubicBezTo>
                    <a:pt x="38598" y="52549"/>
                    <a:pt x="38575" y="52595"/>
                    <a:pt x="38553" y="52618"/>
                  </a:cubicBezTo>
                  <a:cubicBezTo>
                    <a:pt x="38530" y="52618"/>
                    <a:pt x="38484" y="52618"/>
                    <a:pt x="38461" y="52640"/>
                  </a:cubicBezTo>
                  <a:cubicBezTo>
                    <a:pt x="38340" y="52543"/>
                    <a:pt x="38225" y="52491"/>
                    <a:pt x="38113" y="52491"/>
                  </a:cubicBezTo>
                  <a:cubicBezTo>
                    <a:pt x="38015" y="52491"/>
                    <a:pt x="37918" y="52532"/>
                    <a:pt x="37822" y="52618"/>
                  </a:cubicBezTo>
                  <a:cubicBezTo>
                    <a:pt x="37731" y="52640"/>
                    <a:pt x="37662" y="52640"/>
                    <a:pt x="37594" y="52640"/>
                  </a:cubicBezTo>
                  <a:cubicBezTo>
                    <a:pt x="37503" y="52595"/>
                    <a:pt x="37434" y="52526"/>
                    <a:pt x="37366" y="52458"/>
                  </a:cubicBezTo>
                  <a:lnTo>
                    <a:pt x="37366" y="52458"/>
                  </a:lnTo>
                  <a:cubicBezTo>
                    <a:pt x="37367" y="52124"/>
                    <a:pt x="37387" y="51812"/>
                    <a:pt x="37343" y="51499"/>
                  </a:cubicBezTo>
                  <a:cubicBezTo>
                    <a:pt x="37251" y="50837"/>
                    <a:pt x="37480" y="50175"/>
                    <a:pt x="37183" y="49559"/>
                  </a:cubicBezTo>
                  <a:cubicBezTo>
                    <a:pt x="37229" y="49490"/>
                    <a:pt x="37206" y="49445"/>
                    <a:pt x="37160" y="49376"/>
                  </a:cubicBezTo>
                  <a:cubicBezTo>
                    <a:pt x="37160" y="49331"/>
                    <a:pt x="37160" y="49262"/>
                    <a:pt x="37160" y="49194"/>
                  </a:cubicBezTo>
                  <a:cubicBezTo>
                    <a:pt x="37160" y="49080"/>
                    <a:pt x="37160" y="48966"/>
                    <a:pt x="37160" y="48829"/>
                  </a:cubicBezTo>
                  <a:cubicBezTo>
                    <a:pt x="37160" y="48783"/>
                    <a:pt x="37160" y="48714"/>
                    <a:pt x="37160" y="48646"/>
                  </a:cubicBezTo>
                  <a:cubicBezTo>
                    <a:pt x="37137" y="48600"/>
                    <a:pt x="37137" y="48532"/>
                    <a:pt x="37137" y="48463"/>
                  </a:cubicBezTo>
                  <a:cubicBezTo>
                    <a:pt x="37183" y="48326"/>
                    <a:pt x="37137" y="48189"/>
                    <a:pt x="37000" y="48075"/>
                  </a:cubicBezTo>
                  <a:cubicBezTo>
                    <a:pt x="36909" y="47710"/>
                    <a:pt x="37092" y="47550"/>
                    <a:pt x="37343" y="47459"/>
                  </a:cubicBezTo>
                  <a:cubicBezTo>
                    <a:pt x="37411" y="47459"/>
                    <a:pt x="37480" y="47436"/>
                    <a:pt x="37548" y="47391"/>
                  </a:cubicBezTo>
                  <a:lnTo>
                    <a:pt x="37525" y="47368"/>
                  </a:lnTo>
                  <a:lnTo>
                    <a:pt x="37525" y="47368"/>
                  </a:lnTo>
                  <a:cubicBezTo>
                    <a:pt x="37845" y="47391"/>
                    <a:pt x="38170" y="47402"/>
                    <a:pt x="38495" y="47402"/>
                  </a:cubicBezTo>
                  <a:cubicBezTo>
                    <a:pt x="38821" y="47402"/>
                    <a:pt x="39146" y="47391"/>
                    <a:pt x="39466" y="47368"/>
                  </a:cubicBezTo>
                  <a:close/>
                  <a:moveTo>
                    <a:pt x="46039" y="47322"/>
                  </a:moveTo>
                  <a:cubicBezTo>
                    <a:pt x="46062" y="47345"/>
                    <a:pt x="46062" y="47345"/>
                    <a:pt x="46062" y="47345"/>
                  </a:cubicBezTo>
                  <a:cubicBezTo>
                    <a:pt x="46086" y="47385"/>
                    <a:pt x="46090" y="47394"/>
                    <a:pt x="46088" y="47394"/>
                  </a:cubicBezTo>
                  <a:cubicBezTo>
                    <a:pt x="46086" y="47394"/>
                    <a:pt x="46079" y="47387"/>
                    <a:pt x="46075" y="47387"/>
                  </a:cubicBezTo>
                  <a:lnTo>
                    <a:pt x="46075" y="47387"/>
                  </a:lnTo>
                  <a:cubicBezTo>
                    <a:pt x="46070" y="47387"/>
                    <a:pt x="46069" y="47396"/>
                    <a:pt x="46085" y="47436"/>
                  </a:cubicBezTo>
                  <a:cubicBezTo>
                    <a:pt x="46153" y="47482"/>
                    <a:pt x="46245" y="47528"/>
                    <a:pt x="46313" y="47550"/>
                  </a:cubicBezTo>
                  <a:cubicBezTo>
                    <a:pt x="46632" y="47595"/>
                    <a:pt x="46950" y="47611"/>
                    <a:pt x="47269" y="47611"/>
                  </a:cubicBezTo>
                  <a:cubicBezTo>
                    <a:pt x="47772" y="47611"/>
                    <a:pt x="48275" y="47569"/>
                    <a:pt x="48778" y="47528"/>
                  </a:cubicBezTo>
                  <a:lnTo>
                    <a:pt x="48778" y="47528"/>
                  </a:lnTo>
                  <a:cubicBezTo>
                    <a:pt x="48687" y="47801"/>
                    <a:pt x="48847" y="48007"/>
                    <a:pt x="49121" y="48167"/>
                  </a:cubicBezTo>
                  <a:lnTo>
                    <a:pt x="49189" y="48167"/>
                  </a:lnTo>
                  <a:cubicBezTo>
                    <a:pt x="49212" y="48258"/>
                    <a:pt x="49258" y="48349"/>
                    <a:pt x="49326" y="48418"/>
                  </a:cubicBezTo>
                  <a:cubicBezTo>
                    <a:pt x="49326" y="48463"/>
                    <a:pt x="49303" y="48509"/>
                    <a:pt x="49303" y="48577"/>
                  </a:cubicBezTo>
                  <a:cubicBezTo>
                    <a:pt x="49372" y="48920"/>
                    <a:pt x="49509" y="49194"/>
                    <a:pt x="49874" y="49285"/>
                  </a:cubicBezTo>
                  <a:cubicBezTo>
                    <a:pt x="49874" y="49308"/>
                    <a:pt x="49874" y="49354"/>
                    <a:pt x="49874" y="49376"/>
                  </a:cubicBezTo>
                  <a:cubicBezTo>
                    <a:pt x="49897" y="49468"/>
                    <a:pt x="49942" y="49559"/>
                    <a:pt x="50011" y="49627"/>
                  </a:cubicBezTo>
                  <a:cubicBezTo>
                    <a:pt x="50034" y="49673"/>
                    <a:pt x="50056" y="49696"/>
                    <a:pt x="50102" y="49719"/>
                  </a:cubicBezTo>
                  <a:cubicBezTo>
                    <a:pt x="50102" y="49719"/>
                    <a:pt x="50079" y="49742"/>
                    <a:pt x="50079" y="49764"/>
                  </a:cubicBezTo>
                  <a:cubicBezTo>
                    <a:pt x="50034" y="50061"/>
                    <a:pt x="50262" y="50289"/>
                    <a:pt x="50376" y="50563"/>
                  </a:cubicBezTo>
                  <a:cubicBezTo>
                    <a:pt x="50696" y="50974"/>
                    <a:pt x="50810" y="51590"/>
                    <a:pt x="51380" y="51796"/>
                  </a:cubicBezTo>
                  <a:cubicBezTo>
                    <a:pt x="51380" y="51796"/>
                    <a:pt x="51398" y="51796"/>
                    <a:pt x="51402" y="51781"/>
                  </a:cubicBezTo>
                  <a:lnTo>
                    <a:pt x="51402" y="51781"/>
                  </a:lnTo>
                  <a:cubicBezTo>
                    <a:pt x="51359" y="52118"/>
                    <a:pt x="51474" y="52322"/>
                    <a:pt x="51746" y="52435"/>
                  </a:cubicBezTo>
                  <a:cubicBezTo>
                    <a:pt x="51723" y="52458"/>
                    <a:pt x="51723" y="52481"/>
                    <a:pt x="51723" y="52503"/>
                  </a:cubicBezTo>
                  <a:cubicBezTo>
                    <a:pt x="51281" y="52592"/>
                    <a:pt x="50840" y="52632"/>
                    <a:pt x="50399" y="52632"/>
                  </a:cubicBezTo>
                  <a:cubicBezTo>
                    <a:pt x="49927" y="52632"/>
                    <a:pt x="49455" y="52586"/>
                    <a:pt x="48984" y="52503"/>
                  </a:cubicBezTo>
                  <a:cubicBezTo>
                    <a:pt x="48824" y="52469"/>
                    <a:pt x="48670" y="52446"/>
                    <a:pt x="48516" y="52446"/>
                  </a:cubicBezTo>
                  <a:cubicBezTo>
                    <a:pt x="48362" y="52446"/>
                    <a:pt x="48208" y="52469"/>
                    <a:pt x="48048" y="52526"/>
                  </a:cubicBezTo>
                  <a:cubicBezTo>
                    <a:pt x="47957" y="52549"/>
                    <a:pt x="47888" y="52595"/>
                    <a:pt x="47842" y="52640"/>
                  </a:cubicBezTo>
                  <a:cubicBezTo>
                    <a:pt x="47409" y="52640"/>
                    <a:pt x="47044" y="52549"/>
                    <a:pt x="46952" y="52024"/>
                  </a:cubicBezTo>
                  <a:cubicBezTo>
                    <a:pt x="46907" y="51796"/>
                    <a:pt x="46747" y="51590"/>
                    <a:pt x="46633" y="51385"/>
                  </a:cubicBezTo>
                  <a:cubicBezTo>
                    <a:pt x="46633" y="51271"/>
                    <a:pt x="46587" y="51180"/>
                    <a:pt x="46496" y="51111"/>
                  </a:cubicBezTo>
                  <a:cubicBezTo>
                    <a:pt x="46587" y="51020"/>
                    <a:pt x="46610" y="50928"/>
                    <a:pt x="46473" y="50860"/>
                  </a:cubicBezTo>
                  <a:lnTo>
                    <a:pt x="46473" y="50837"/>
                  </a:lnTo>
                  <a:cubicBezTo>
                    <a:pt x="46427" y="50769"/>
                    <a:pt x="46336" y="50723"/>
                    <a:pt x="46313" y="50655"/>
                  </a:cubicBezTo>
                  <a:lnTo>
                    <a:pt x="46313" y="50655"/>
                  </a:lnTo>
                  <a:cubicBezTo>
                    <a:pt x="46359" y="50723"/>
                    <a:pt x="46427" y="50769"/>
                    <a:pt x="46473" y="50837"/>
                  </a:cubicBezTo>
                  <a:cubicBezTo>
                    <a:pt x="46450" y="50746"/>
                    <a:pt x="46427" y="50677"/>
                    <a:pt x="46336" y="50632"/>
                  </a:cubicBezTo>
                  <a:cubicBezTo>
                    <a:pt x="46313" y="50472"/>
                    <a:pt x="46267" y="50335"/>
                    <a:pt x="46131" y="50221"/>
                  </a:cubicBezTo>
                  <a:cubicBezTo>
                    <a:pt x="46153" y="50175"/>
                    <a:pt x="46153" y="50130"/>
                    <a:pt x="46108" y="50107"/>
                  </a:cubicBezTo>
                  <a:cubicBezTo>
                    <a:pt x="46108" y="49856"/>
                    <a:pt x="46199" y="49582"/>
                    <a:pt x="45925" y="49376"/>
                  </a:cubicBezTo>
                  <a:cubicBezTo>
                    <a:pt x="45925" y="49285"/>
                    <a:pt x="45902" y="49171"/>
                    <a:pt x="45902" y="49080"/>
                  </a:cubicBezTo>
                  <a:cubicBezTo>
                    <a:pt x="45879" y="49057"/>
                    <a:pt x="45857" y="49034"/>
                    <a:pt x="45834" y="49011"/>
                  </a:cubicBezTo>
                  <a:cubicBezTo>
                    <a:pt x="45834" y="49011"/>
                    <a:pt x="45834" y="49011"/>
                    <a:pt x="45834" y="48988"/>
                  </a:cubicBezTo>
                  <a:cubicBezTo>
                    <a:pt x="45834" y="48920"/>
                    <a:pt x="45834" y="48851"/>
                    <a:pt x="45834" y="48783"/>
                  </a:cubicBezTo>
                  <a:cubicBezTo>
                    <a:pt x="45788" y="48646"/>
                    <a:pt x="45743" y="48509"/>
                    <a:pt x="45697" y="48372"/>
                  </a:cubicBezTo>
                  <a:cubicBezTo>
                    <a:pt x="45674" y="48304"/>
                    <a:pt x="45628" y="48258"/>
                    <a:pt x="45583" y="48212"/>
                  </a:cubicBezTo>
                  <a:cubicBezTo>
                    <a:pt x="45606" y="47938"/>
                    <a:pt x="45423" y="47710"/>
                    <a:pt x="45400" y="47459"/>
                  </a:cubicBezTo>
                  <a:lnTo>
                    <a:pt x="45400" y="47459"/>
                  </a:lnTo>
                  <a:cubicBezTo>
                    <a:pt x="45476" y="47497"/>
                    <a:pt x="45558" y="47514"/>
                    <a:pt x="45643" y="47514"/>
                  </a:cubicBezTo>
                  <a:cubicBezTo>
                    <a:pt x="45713" y="47514"/>
                    <a:pt x="45785" y="47502"/>
                    <a:pt x="45857" y="47482"/>
                  </a:cubicBezTo>
                  <a:cubicBezTo>
                    <a:pt x="45902" y="47436"/>
                    <a:pt x="45948" y="47391"/>
                    <a:pt x="45971" y="47345"/>
                  </a:cubicBezTo>
                  <a:lnTo>
                    <a:pt x="46039" y="47322"/>
                  </a:lnTo>
                  <a:close/>
                  <a:moveTo>
                    <a:pt x="6871" y="47368"/>
                  </a:moveTo>
                  <a:lnTo>
                    <a:pt x="6848" y="47391"/>
                  </a:lnTo>
                  <a:cubicBezTo>
                    <a:pt x="7168" y="47710"/>
                    <a:pt x="6757" y="48053"/>
                    <a:pt x="6848" y="48372"/>
                  </a:cubicBezTo>
                  <a:cubicBezTo>
                    <a:pt x="6711" y="48623"/>
                    <a:pt x="6643" y="48897"/>
                    <a:pt x="6666" y="49194"/>
                  </a:cubicBezTo>
                  <a:cubicBezTo>
                    <a:pt x="6529" y="49285"/>
                    <a:pt x="6506" y="49399"/>
                    <a:pt x="6529" y="49559"/>
                  </a:cubicBezTo>
                  <a:cubicBezTo>
                    <a:pt x="6483" y="49605"/>
                    <a:pt x="6483" y="49650"/>
                    <a:pt x="6483" y="49719"/>
                  </a:cubicBezTo>
                  <a:cubicBezTo>
                    <a:pt x="6300" y="49879"/>
                    <a:pt x="6323" y="50084"/>
                    <a:pt x="6346" y="50289"/>
                  </a:cubicBezTo>
                  <a:cubicBezTo>
                    <a:pt x="6300" y="50312"/>
                    <a:pt x="6278" y="50358"/>
                    <a:pt x="6278" y="50404"/>
                  </a:cubicBezTo>
                  <a:cubicBezTo>
                    <a:pt x="6049" y="50769"/>
                    <a:pt x="6049" y="51180"/>
                    <a:pt x="5935" y="51568"/>
                  </a:cubicBezTo>
                  <a:cubicBezTo>
                    <a:pt x="5935" y="51682"/>
                    <a:pt x="5912" y="51819"/>
                    <a:pt x="5912" y="51933"/>
                  </a:cubicBezTo>
                  <a:cubicBezTo>
                    <a:pt x="5661" y="52115"/>
                    <a:pt x="5844" y="52595"/>
                    <a:pt x="5433" y="52663"/>
                  </a:cubicBezTo>
                  <a:cubicBezTo>
                    <a:pt x="5387" y="52618"/>
                    <a:pt x="5319" y="52595"/>
                    <a:pt x="5250" y="52595"/>
                  </a:cubicBezTo>
                  <a:cubicBezTo>
                    <a:pt x="5136" y="52640"/>
                    <a:pt x="5022" y="52663"/>
                    <a:pt x="4931" y="52663"/>
                  </a:cubicBezTo>
                  <a:lnTo>
                    <a:pt x="4429" y="52663"/>
                  </a:lnTo>
                  <a:cubicBezTo>
                    <a:pt x="4223" y="52618"/>
                    <a:pt x="4018" y="52549"/>
                    <a:pt x="3835" y="52503"/>
                  </a:cubicBezTo>
                  <a:cubicBezTo>
                    <a:pt x="3467" y="52440"/>
                    <a:pt x="3107" y="52426"/>
                    <a:pt x="2745" y="52426"/>
                  </a:cubicBezTo>
                  <a:cubicBezTo>
                    <a:pt x="2456" y="52426"/>
                    <a:pt x="2166" y="52435"/>
                    <a:pt x="1872" y="52435"/>
                  </a:cubicBezTo>
                  <a:cubicBezTo>
                    <a:pt x="1849" y="52436"/>
                    <a:pt x="1827" y="52437"/>
                    <a:pt x="1806" y="52437"/>
                  </a:cubicBezTo>
                  <a:cubicBezTo>
                    <a:pt x="1366" y="52437"/>
                    <a:pt x="1333" y="52212"/>
                    <a:pt x="1507" y="51842"/>
                  </a:cubicBezTo>
                  <a:cubicBezTo>
                    <a:pt x="1484" y="51796"/>
                    <a:pt x="1484" y="51750"/>
                    <a:pt x="1484" y="51682"/>
                  </a:cubicBezTo>
                  <a:cubicBezTo>
                    <a:pt x="2260" y="51294"/>
                    <a:pt x="2443" y="50495"/>
                    <a:pt x="2717" y="49787"/>
                  </a:cubicBezTo>
                  <a:cubicBezTo>
                    <a:pt x="2717" y="49764"/>
                    <a:pt x="2694" y="49742"/>
                    <a:pt x="2694" y="49719"/>
                  </a:cubicBezTo>
                  <a:cubicBezTo>
                    <a:pt x="2899" y="49627"/>
                    <a:pt x="2968" y="49490"/>
                    <a:pt x="2899" y="49285"/>
                  </a:cubicBezTo>
                  <a:cubicBezTo>
                    <a:pt x="2968" y="49262"/>
                    <a:pt x="3036" y="49239"/>
                    <a:pt x="3082" y="49194"/>
                  </a:cubicBezTo>
                  <a:cubicBezTo>
                    <a:pt x="3150" y="49102"/>
                    <a:pt x="3196" y="49034"/>
                    <a:pt x="3265" y="48943"/>
                  </a:cubicBezTo>
                  <a:cubicBezTo>
                    <a:pt x="3287" y="48874"/>
                    <a:pt x="3333" y="48829"/>
                    <a:pt x="3356" y="48783"/>
                  </a:cubicBezTo>
                  <a:cubicBezTo>
                    <a:pt x="3424" y="48692"/>
                    <a:pt x="3493" y="48623"/>
                    <a:pt x="3539" y="48532"/>
                  </a:cubicBezTo>
                  <a:cubicBezTo>
                    <a:pt x="3607" y="48441"/>
                    <a:pt x="3630" y="48349"/>
                    <a:pt x="3561" y="48235"/>
                  </a:cubicBezTo>
                  <a:cubicBezTo>
                    <a:pt x="3653" y="48235"/>
                    <a:pt x="3698" y="48189"/>
                    <a:pt x="3698" y="48121"/>
                  </a:cubicBezTo>
                  <a:cubicBezTo>
                    <a:pt x="3763" y="48137"/>
                    <a:pt x="3816" y="48153"/>
                    <a:pt x="3882" y="48153"/>
                  </a:cubicBezTo>
                  <a:cubicBezTo>
                    <a:pt x="3909" y="48153"/>
                    <a:pt x="3939" y="48150"/>
                    <a:pt x="3972" y="48144"/>
                  </a:cubicBezTo>
                  <a:cubicBezTo>
                    <a:pt x="4520" y="47870"/>
                    <a:pt x="5136" y="47801"/>
                    <a:pt x="5775" y="47779"/>
                  </a:cubicBezTo>
                  <a:cubicBezTo>
                    <a:pt x="5854" y="47779"/>
                    <a:pt x="5952" y="47790"/>
                    <a:pt x="6050" y="47790"/>
                  </a:cubicBezTo>
                  <a:cubicBezTo>
                    <a:pt x="6265" y="47790"/>
                    <a:pt x="6476" y="47736"/>
                    <a:pt x="6460" y="47391"/>
                  </a:cubicBezTo>
                  <a:lnTo>
                    <a:pt x="6529" y="47391"/>
                  </a:lnTo>
                  <a:cubicBezTo>
                    <a:pt x="6643" y="47391"/>
                    <a:pt x="6757" y="47391"/>
                    <a:pt x="6871" y="47368"/>
                  </a:cubicBezTo>
                  <a:close/>
                  <a:moveTo>
                    <a:pt x="10774" y="47550"/>
                  </a:moveTo>
                  <a:cubicBezTo>
                    <a:pt x="11048" y="47550"/>
                    <a:pt x="11299" y="47573"/>
                    <a:pt x="11550" y="47596"/>
                  </a:cubicBezTo>
                  <a:cubicBezTo>
                    <a:pt x="11550" y="47642"/>
                    <a:pt x="11573" y="47687"/>
                    <a:pt x="11573" y="47733"/>
                  </a:cubicBezTo>
                  <a:cubicBezTo>
                    <a:pt x="11596" y="47824"/>
                    <a:pt x="11619" y="47938"/>
                    <a:pt x="11641" y="48053"/>
                  </a:cubicBezTo>
                  <a:cubicBezTo>
                    <a:pt x="11664" y="48098"/>
                    <a:pt x="11687" y="48144"/>
                    <a:pt x="11710" y="48167"/>
                  </a:cubicBezTo>
                  <a:cubicBezTo>
                    <a:pt x="11482" y="48988"/>
                    <a:pt x="11390" y="49810"/>
                    <a:pt x="11390" y="50655"/>
                  </a:cubicBezTo>
                  <a:cubicBezTo>
                    <a:pt x="11139" y="51248"/>
                    <a:pt x="11231" y="51864"/>
                    <a:pt x="11231" y="52481"/>
                  </a:cubicBezTo>
                  <a:cubicBezTo>
                    <a:pt x="11208" y="52458"/>
                    <a:pt x="11185" y="52435"/>
                    <a:pt x="11139" y="52435"/>
                  </a:cubicBezTo>
                  <a:cubicBezTo>
                    <a:pt x="11014" y="52437"/>
                    <a:pt x="10889" y="52438"/>
                    <a:pt x="10764" y="52438"/>
                  </a:cubicBezTo>
                  <a:cubicBezTo>
                    <a:pt x="10454" y="52438"/>
                    <a:pt x="10142" y="52433"/>
                    <a:pt x="9831" y="52433"/>
                  </a:cubicBezTo>
                  <a:cubicBezTo>
                    <a:pt x="9094" y="52433"/>
                    <a:pt x="8355" y="52463"/>
                    <a:pt x="7624" y="52663"/>
                  </a:cubicBezTo>
                  <a:cubicBezTo>
                    <a:pt x="7305" y="52344"/>
                    <a:pt x="6529" y="52549"/>
                    <a:pt x="6574" y="51796"/>
                  </a:cubicBezTo>
                  <a:cubicBezTo>
                    <a:pt x="6551" y="51773"/>
                    <a:pt x="6551" y="51773"/>
                    <a:pt x="6529" y="51773"/>
                  </a:cubicBezTo>
                  <a:cubicBezTo>
                    <a:pt x="6757" y="51727"/>
                    <a:pt x="6780" y="51613"/>
                    <a:pt x="6711" y="51476"/>
                  </a:cubicBezTo>
                  <a:cubicBezTo>
                    <a:pt x="6757" y="51408"/>
                    <a:pt x="6803" y="51339"/>
                    <a:pt x="6848" y="51271"/>
                  </a:cubicBezTo>
                  <a:cubicBezTo>
                    <a:pt x="6917" y="51111"/>
                    <a:pt x="6985" y="50928"/>
                    <a:pt x="7031" y="50769"/>
                  </a:cubicBezTo>
                  <a:cubicBezTo>
                    <a:pt x="7145" y="50426"/>
                    <a:pt x="7282" y="50061"/>
                    <a:pt x="7236" y="49696"/>
                  </a:cubicBezTo>
                  <a:cubicBezTo>
                    <a:pt x="7236" y="49696"/>
                    <a:pt x="7236" y="49673"/>
                    <a:pt x="7236" y="49673"/>
                  </a:cubicBezTo>
                  <a:cubicBezTo>
                    <a:pt x="7442" y="49536"/>
                    <a:pt x="7396" y="49331"/>
                    <a:pt x="7282" y="49102"/>
                  </a:cubicBezTo>
                  <a:cubicBezTo>
                    <a:pt x="7533" y="49011"/>
                    <a:pt x="7601" y="48760"/>
                    <a:pt x="7647" y="48509"/>
                  </a:cubicBezTo>
                  <a:cubicBezTo>
                    <a:pt x="7647" y="48304"/>
                    <a:pt x="7670" y="48098"/>
                    <a:pt x="7601" y="47893"/>
                  </a:cubicBezTo>
                  <a:cubicBezTo>
                    <a:pt x="7670" y="47687"/>
                    <a:pt x="7807" y="47596"/>
                    <a:pt x="8012" y="47550"/>
                  </a:cubicBezTo>
                  <a:cubicBezTo>
                    <a:pt x="8112" y="47575"/>
                    <a:pt x="8213" y="47594"/>
                    <a:pt x="8313" y="47594"/>
                  </a:cubicBezTo>
                  <a:cubicBezTo>
                    <a:pt x="8395" y="47594"/>
                    <a:pt x="8478" y="47581"/>
                    <a:pt x="8560" y="47550"/>
                  </a:cubicBezTo>
                  <a:cubicBezTo>
                    <a:pt x="8651" y="47562"/>
                    <a:pt x="8748" y="47567"/>
                    <a:pt x="8845" y="47567"/>
                  </a:cubicBezTo>
                  <a:cubicBezTo>
                    <a:pt x="8942" y="47567"/>
                    <a:pt x="9039" y="47562"/>
                    <a:pt x="9131" y="47550"/>
                  </a:cubicBezTo>
                  <a:cubicBezTo>
                    <a:pt x="9482" y="47578"/>
                    <a:pt x="9825" y="47633"/>
                    <a:pt x="10160" y="47633"/>
                  </a:cubicBezTo>
                  <a:cubicBezTo>
                    <a:pt x="10368" y="47633"/>
                    <a:pt x="10573" y="47612"/>
                    <a:pt x="10774" y="47550"/>
                  </a:cubicBezTo>
                  <a:close/>
                  <a:moveTo>
                    <a:pt x="33896" y="47368"/>
                  </a:moveTo>
                  <a:cubicBezTo>
                    <a:pt x="33919" y="47413"/>
                    <a:pt x="33942" y="47459"/>
                    <a:pt x="33987" y="47482"/>
                  </a:cubicBezTo>
                  <a:cubicBezTo>
                    <a:pt x="34194" y="47626"/>
                    <a:pt x="34405" y="47678"/>
                    <a:pt x="34621" y="47678"/>
                  </a:cubicBezTo>
                  <a:cubicBezTo>
                    <a:pt x="34882" y="47678"/>
                    <a:pt x="35150" y="47603"/>
                    <a:pt x="35425" y="47528"/>
                  </a:cubicBezTo>
                  <a:cubicBezTo>
                    <a:pt x="35597" y="47476"/>
                    <a:pt x="35768" y="47450"/>
                    <a:pt x="35939" y="47450"/>
                  </a:cubicBezTo>
                  <a:cubicBezTo>
                    <a:pt x="35996" y="47450"/>
                    <a:pt x="36053" y="47453"/>
                    <a:pt x="36110" y="47459"/>
                  </a:cubicBezTo>
                  <a:cubicBezTo>
                    <a:pt x="36179" y="47459"/>
                    <a:pt x="36224" y="47413"/>
                    <a:pt x="36270" y="47391"/>
                  </a:cubicBezTo>
                  <a:cubicBezTo>
                    <a:pt x="36338" y="47436"/>
                    <a:pt x="36384" y="47505"/>
                    <a:pt x="36453" y="47550"/>
                  </a:cubicBezTo>
                  <a:cubicBezTo>
                    <a:pt x="36453" y="47870"/>
                    <a:pt x="36338" y="48212"/>
                    <a:pt x="36567" y="48509"/>
                  </a:cubicBezTo>
                  <a:cubicBezTo>
                    <a:pt x="36567" y="48555"/>
                    <a:pt x="36567" y="48600"/>
                    <a:pt x="36612" y="48646"/>
                  </a:cubicBezTo>
                  <a:cubicBezTo>
                    <a:pt x="36453" y="48829"/>
                    <a:pt x="36430" y="49011"/>
                    <a:pt x="36612" y="49217"/>
                  </a:cubicBezTo>
                  <a:cubicBezTo>
                    <a:pt x="36544" y="49559"/>
                    <a:pt x="36612" y="49879"/>
                    <a:pt x="36727" y="50221"/>
                  </a:cubicBezTo>
                  <a:cubicBezTo>
                    <a:pt x="36749" y="50244"/>
                    <a:pt x="36749" y="50289"/>
                    <a:pt x="36772" y="50335"/>
                  </a:cubicBezTo>
                  <a:cubicBezTo>
                    <a:pt x="36749" y="51065"/>
                    <a:pt x="36727" y="51796"/>
                    <a:pt x="36681" y="52503"/>
                  </a:cubicBezTo>
                  <a:cubicBezTo>
                    <a:pt x="36635" y="52549"/>
                    <a:pt x="36590" y="52572"/>
                    <a:pt x="36544" y="52595"/>
                  </a:cubicBezTo>
                  <a:cubicBezTo>
                    <a:pt x="36498" y="52618"/>
                    <a:pt x="36453" y="52640"/>
                    <a:pt x="36430" y="52663"/>
                  </a:cubicBezTo>
                  <a:cubicBezTo>
                    <a:pt x="36316" y="52663"/>
                    <a:pt x="36202" y="52663"/>
                    <a:pt x="36065" y="52640"/>
                  </a:cubicBezTo>
                  <a:cubicBezTo>
                    <a:pt x="35606" y="52554"/>
                    <a:pt x="35140" y="52494"/>
                    <a:pt x="34676" y="52494"/>
                  </a:cubicBezTo>
                  <a:cubicBezTo>
                    <a:pt x="34285" y="52494"/>
                    <a:pt x="33894" y="52536"/>
                    <a:pt x="33508" y="52640"/>
                  </a:cubicBezTo>
                  <a:cubicBezTo>
                    <a:pt x="33492" y="52641"/>
                    <a:pt x="33476" y="52642"/>
                    <a:pt x="33460" y="52642"/>
                  </a:cubicBezTo>
                  <a:cubicBezTo>
                    <a:pt x="33226" y="52642"/>
                    <a:pt x="32993" y="52544"/>
                    <a:pt x="32760" y="52544"/>
                  </a:cubicBezTo>
                  <a:cubicBezTo>
                    <a:pt x="32644" y="52544"/>
                    <a:pt x="32528" y="52568"/>
                    <a:pt x="32413" y="52640"/>
                  </a:cubicBezTo>
                  <a:cubicBezTo>
                    <a:pt x="32386" y="52627"/>
                    <a:pt x="32360" y="52614"/>
                    <a:pt x="32333" y="52614"/>
                  </a:cubicBezTo>
                  <a:cubicBezTo>
                    <a:pt x="32314" y="52614"/>
                    <a:pt x="32295" y="52621"/>
                    <a:pt x="32276" y="52640"/>
                  </a:cubicBezTo>
                  <a:cubicBezTo>
                    <a:pt x="32161" y="52526"/>
                    <a:pt x="31956" y="52503"/>
                    <a:pt x="31888" y="52298"/>
                  </a:cubicBezTo>
                  <a:cubicBezTo>
                    <a:pt x="32047" y="52161"/>
                    <a:pt x="32047" y="51956"/>
                    <a:pt x="32047" y="51750"/>
                  </a:cubicBezTo>
                  <a:cubicBezTo>
                    <a:pt x="32070" y="50951"/>
                    <a:pt x="32367" y="50175"/>
                    <a:pt x="32070" y="49354"/>
                  </a:cubicBezTo>
                  <a:cubicBezTo>
                    <a:pt x="32070" y="49308"/>
                    <a:pt x="32070" y="49262"/>
                    <a:pt x="32047" y="49194"/>
                  </a:cubicBezTo>
                  <a:cubicBezTo>
                    <a:pt x="32047" y="48737"/>
                    <a:pt x="32070" y="48281"/>
                    <a:pt x="32070" y="47801"/>
                  </a:cubicBezTo>
                  <a:cubicBezTo>
                    <a:pt x="32139" y="47779"/>
                    <a:pt x="32184" y="47756"/>
                    <a:pt x="32230" y="47756"/>
                  </a:cubicBezTo>
                  <a:cubicBezTo>
                    <a:pt x="32413" y="47687"/>
                    <a:pt x="32641" y="47687"/>
                    <a:pt x="32618" y="47391"/>
                  </a:cubicBezTo>
                  <a:lnTo>
                    <a:pt x="32618" y="47391"/>
                  </a:lnTo>
                  <a:cubicBezTo>
                    <a:pt x="32641" y="47413"/>
                    <a:pt x="32664" y="47459"/>
                    <a:pt x="32709" y="47505"/>
                  </a:cubicBezTo>
                  <a:cubicBezTo>
                    <a:pt x="32817" y="47544"/>
                    <a:pt x="32930" y="47566"/>
                    <a:pt x="33043" y="47566"/>
                  </a:cubicBezTo>
                  <a:cubicBezTo>
                    <a:pt x="33192" y="47566"/>
                    <a:pt x="33342" y="47527"/>
                    <a:pt x="33485" y="47436"/>
                  </a:cubicBezTo>
                  <a:cubicBezTo>
                    <a:pt x="33508" y="47436"/>
                    <a:pt x="33508" y="47413"/>
                    <a:pt x="33531" y="47391"/>
                  </a:cubicBezTo>
                  <a:cubicBezTo>
                    <a:pt x="33585" y="47456"/>
                    <a:pt x="33640" y="47485"/>
                    <a:pt x="33697" y="47485"/>
                  </a:cubicBezTo>
                  <a:cubicBezTo>
                    <a:pt x="33759" y="47485"/>
                    <a:pt x="33825" y="47450"/>
                    <a:pt x="33896" y="47391"/>
                  </a:cubicBezTo>
                  <a:cubicBezTo>
                    <a:pt x="33896" y="47391"/>
                    <a:pt x="33896" y="47391"/>
                    <a:pt x="33896" y="47368"/>
                  </a:cubicBezTo>
                  <a:close/>
                  <a:moveTo>
                    <a:pt x="22415" y="52663"/>
                  </a:moveTo>
                  <a:cubicBezTo>
                    <a:pt x="22392" y="52686"/>
                    <a:pt x="22392" y="52686"/>
                    <a:pt x="22392" y="52686"/>
                  </a:cubicBezTo>
                  <a:cubicBezTo>
                    <a:pt x="22369" y="52686"/>
                    <a:pt x="22369" y="52686"/>
                    <a:pt x="22369" y="52663"/>
                  </a:cubicBezTo>
                  <a:close/>
                  <a:moveTo>
                    <a:pt x="43369" y="47345"/>
                  </a:moveTo>
                  <a:cubicBezTo>
                    <a:pt x="43414" y="47413"/>
                    <a:pt x="43483" y="47459"/>
                    <a:pt x="43551" y="47528"/>
                  </a:cubicBezTo>
                  <a:cubicBezTo>
                    <a:pt x="43750" y="47572"/>
                    <a:pt x="43948" y="47610"/>
                    <a:pt x="44142" y="47610"/>
                  </a:cubicBezTo>
                  <a:cubicBezTo>
                    <a:pt x="44348" y="47610"/>
                    <a:pt x="44549" y="47566"/>
                    <a:pt x="44738" y="47436"/>
                  </a:cubicBezTo>
                  <a:cubicBezTo>
                    <a:pt x="44784" y="47459"/>
                    <a:pt x="44829" y="47482"/>
                    <a:pt x="44875" y="47482"/>
                  </a:cubicBezTo>
                  <a:cubicBezTo>
                    <a:pt x="45012" y="47733"/>
                    <a:pt x="45012" y="48030"/>
                    <a:pt x="45081" y="48304"/>
                  </a:cubicBezTo>
                  <a:cubicBezTo>
                    <a:pt x="45081" y="48326"/>
                    <a:pt x="45058" y="48349"/>
                    <a:pt x="45058" y="48372"/>
                  </a:cubicBezTo>
                  <a:cubicBezTo>
                    <a:pt x="45058" y="48441"/>
                    <a:pt x="45058" y="48532"/>
                    <a:pt x="45081" y="48600"/>
                  </a:cubicBezTo>
                  <a:cubicBezTo>
                    <a:pt x="45126" y="48737"/>
                    <a:pt x="45172" y="48874"/>
                    <a:pt x="45218" y="49011"/>
                  </a:cubicBezTo>
                  <a:cubicBezTo>
                    <a:pt x="45240" y="49080"/>
                    <a:pt x="45263" y="49148"/>
                    <a:pt x="45286" y="49217"/>
                  </a:cubicBezTo>
                  <a:cubicBezTo>
                    <a:pt x="45332" y="49354"/>
                    <a:pt x="45377" y="49490"/>
                    <a:pt x="45400" y="49627"/>
                  </a:cubicBezTo>
                  <a:cubicBezTo>
                    <a:pt x="45423" y="49696"/>
                    <a:pt x="45446" y="49764"/>
                    <a:pt x="45469" y="49833"/>
                  </a:cubicBezTo>
                  <a:cubicBezTo>
                    <a:pt x="45537" y="50015"/>
                    <a:pt x="45537" y="50198"/>
                    <a:pt x="45560" y="50381"/>
                  </a:cubicBezTo>
                  <a:cubicBezTo>
                    <a:pt x="45583" y="50449"/>
                    <a:pt x="45606" y="50518"/>
                    <a:pt x="45628" y="50586"/>
                  </a:cubicBezTo>
                  <a:cubicBezTo>
                    <a:pt x="45674" y="50723"/>
                    <a:pt x="45743" y="50860"/>
                    <a:pt x="45788" y="50974"/>
                  </a:cubicBezTo>
                  <a:cubicBezTo>
                    <a:pt x="45811" y="51043"/>
                    <a:pt x="45834" y="51111"/>
                    <a:pt x="45879" y="51180"/>
                  </a:cubicBezTo>
                  <a:cubicBezTo>
                    <a:pt x="45902" y="51271"/>
                    <a:pt x="45925" y="51362"/>
                    <a:pt x="45948" y="51453"/>
                  </a:cubicBezTo>
                  <a:cubicBezTo>
                    <a:pt x="45971" y="51522"/>
                    <a:pt x="45994" y="51590"/>
                    <a:pt x="46016" y="51659"/>
                  </a:cubicBezTo>
                  <a:cubicBezTo>
                    <a:pt x="46062" y="51819"/>
                    <a:pt x="46108" y="52001"/>
                    <a:pt x="46062" y="52161"/>
                  </a:cubicBezTo>
                  <a:cubicBezTo>
                    <a:pt x="45831" y="52413"/>
                    <a:pt x="45564" y="52469"/>
                    <a:pt x="45286" y="52469"/>
                  </a:cubicBezTo>
                  <a:cubicBezTo>
                    <a:pt x="45062" y="52469"/>
                    <a:pt x="44831" y="52432"/>
                    <a:pt x="44606" y="52432"/>
                  </a:cubicBezTo>
                  <a:cubicBezTo>
                    <a:pt x="44480" y="52432"/>
                    <a:pt x="44356" y="52444"/>
                    <a:pt x="44236" y="52481"/>
                  </a:cubicBezTo>
                  <a:cubicBezTo>
                    <a:pt x="44145" y="52481"/>
                    <a:pt x="44076" y="52526"/>
                    <a:pt x="43985" y="52549"/>
                  </a:cubicBezTo>
                  <a:cubicBezTo>
                    <a:pt x="43985" y="52572"/>
                    <a:pt x="43962" y="52572"/>
                    <a:pt x="43962" y="52595"/>
                  </a:cubicBezTo>
                  <a:cubicBezTo>
                    <a:pt x="43776" y="52510"/>
                    <a:pt x="43590" y="52463"/>
                    <a:pt x="43413" y="52463"/>
                  </a:cubicBezTo>
                  <a:cubicBezTo>
                    <a:pt x="43351" y="52463"/>
                    <a:pt x="43291" y="52469"/>
                    <a:pt x="43232" y="52481"/>
                  </a:cubicBezTo>
                  <a:cubicBezTo>
                    <a:pt x="43049" y="52458"/>
                    <a:pt x="42867" y="52458"/>
                    <a:pt x="42707" y="52458"/>
                  </a:cubicBezTo>
                  <a:cubicBezTo>
                    <a:pt x="42570" y="52481"/>
                    <a:pt x="42433" y="52503"/>
                    <a:pt x="42319" y="52572"/>
                  </a:cubicBezTo>
                  <a:cubicBezTo>
                    <a:pt x="42273" y="52595"/>
                    <a:pt x="42250" y="52640"/>
                    <a:pt x="42227" y="52686"/>
                  </a:cubicBezTo>
                  <a:cubicBezTo>
                    <a:pt x="42205" y="52663"/>
                    <a:pt x="42182" y="52663"/>
                    <a:pt x="42159" y="52663"/>
                  </a:cubicBezTo>
                  <a:cubicBezTo>
                    <a:pt x="42159" y="52663"/>
                    <a:pt x="42159" y="52640"/>
                    <a:pt x="42159" y="52640"/>
                  </a:cubicBezTo>
                  <a:cubicBezTo>
                    <a:pt x="42113" y="52618"/>
                    <a:pt x="42068" y="52595"/>
                    <a:pt x="42045" y="52572"/>
                  </a:cubicBezTo>
                  <a:cubicBezTo>
                    <a:pt x="41976" y="52503"/>
                    <a:pt x="41908" y="52481"/>
                    <a:pt x="41794" y="52481"/>
                  </a:cubicBezTo>
                  <a:cubicBezTo>
                    <a:pt x="41771" y="52435"/>
                    <a:pt x="41748" y="52366"/>
                    <a:pt x="41725" y="52298"/>
                  </a:cubicBezTo>
                  <a:cubicBezTo>
                    <a:pt x="41839" y="52070"/>
                    <a:pt x="41771" y="51819"/>
                    <a:pt x="41748" y="51568"/>
                  </a:cubicBezTo>
                  <a:cubicBezTo>
                    <a:pt x="41771" y="51362"/>
                    <a:pt x="41702" y="51180"/>
                    <a:pt x="41588" y="51020"/>
                  </a:cubicBezTo>
                  <a:cubicBezTo>
                    <a:pt x="41657" y="50404"/>
                    <a:pt x="41451" y="49833"/>
                    <a:pt x="41292" y="49262"/>
                  </a:cubicBezTo>
                  <a:cubicBezTo>
                    <a:pt x="41292" y="49217"/>
                    <a:pt x="41314" y="49194"/>
                    <a:pt x="41314" y="49148"/>
                  </a:cubicBezTo>
                  <a:cubicBezTo>
                    <a:pt x="41337" y="49057"/>
                    <a:pt x="41337" y="48966"/>
                    <a:pt x="41314" y="48897"/>
                  </a:cubicBezTo>
                  <a:cubicBezTo>
                    <a:pt x="41269" y="48737"/>
                    <a:pt x="41223" y="48600"/>
                    <a:pt x="41177" y="48463"/>
                  </a:cubicBezTo>
                  <a:cubicBezTo>
                    <a:pt x="41155" y="48372"/>
                    <a:pt x="41132" y="48304"/>
                    <a:pt x="41109" y="48235"/>
                  </a:cubicBezTo>
                  <a:cubicBezTo>
                    <a:pt x="41063" y="48098"/>
                    <a:pt x="41040" y="47938"/>
                    <a:pt x="41040" y="47801"/>
                  </a:cubicBezTo>
                  <a:cubicBezTo>
                    <a:pt x="41018" y="47687"/>
                    <a:pt x="41018" y="47573"/>
                    <a:pt x="41018" y="47436"/>
                  </a:cubicBezTo>
                  <a:cubicBezTo>
                    <a:pt x="41063" y="47436"/>
                    <a:pt x="41109" y="47413"/>
                    <a:pt x="41155" y="47368"/>
                  </a:cubicBezTo>
                  <a:cubicBezTo>
                    <a:pt x="41177" y="47391"/>
                    <a:pt x="41177" y="47436"/>
                    <a:pt x="41200" y="47459"/>
                  </a:cubicBezTo>
                  <a:cubicBezTo>
                    <a:pt x="41433" y="47582"/>
                    <a:pt x="41672" y="47625"/>
                    <a:pt x="41911" y="47625"/>
                  </a:cubicBezTo>
                  <a:cubicBezTo>
                    <a:pt x="42117" y="47625"/>
                    <a:pt x="42323" y="47593"/>
                    <a:pt x="42524" y="47550"/>
                  </a:cubicBezTo>
                  <a:cubicBezTo>
                    <a:pt x="42593" y="47505"/>
                    <a:pt x="42684" y="47482"/>
                    <a:pt x="42752" y="47436"/>
                  </a:cubicBezTo>
                  <a:cubicBezTo>
                    <a:pt x="42840" y="47495"/>
                    <a:pt x="42928" y="47524"/>
                    <a:pt x="43017" y="47524"/>
                  </a:cubicBezTo>
                  <a:cubicBezTo>
                    <a:pt x="43134" y="47524"/>
                    <a:pt x="43251" y="47472"/>
                    <a:pt x="43369" y="47368"/>
                  </a:cubicBezTo>
                  <a:cubicBezTo>
                    <a:pt x="43369" y="47368"/>
                    <a:pt x="43369" y="47345"/>
                    <a:pt x="43369" y="47345"/>
                  </a:cubicBezTo>
                  <a:close/>
                  <a:moveTo>
                    <a:pt x="15248" y="47391"/>
                  </a:moveTo>
                  <a:cubicBezTo>
                    <a:pt x="15271" y="47413"/>
                    <a:pt x="15271" y="47413"/>
                    <a:pt x="15271" y="47413"/>
                  </a:cubicBezTo>
                  <a:cubicBezTo>
                    <a:pt x="15294" y="47482"/>
                    <a:pt x="15339" y="47528"/>
                    <a:pt x="15385" y="47573"/>
                  </a:cubicBezTo>
                  <a:cubicBezTo>
                    <a:pt x="15521" y="47670"/>
                    <a:pt x="15661" y="47701"/>
                    <a:pt x="15802" y="47701"/>
                  </a:cubicBezTo>
                  <a:cubicBezTo>
                    <a:pt x="15992" y="47701"/>
                    <a:pt x="16183" y="47645"/>
                    <a:pt x="16366" y="47619"/>
                  </a:cubicBezTo>
                  <a:lnTo>
                    <a:pt x="16366" y="47619"/>
                  </a:lnTo>
                  <a:cubicBezTo>
                    <a:pt x="16366" y="47779"/>
                    <a:pt x="16366" y="47938"/>
                    <a:pt x="16343" y="48098"/>
                  </a:cubicBezTo>
                  <a:cubicBezTo>
                    <a:pt x="16343" y="48646"/>
                    <a:pt x="16366" y="49194"/>
                    <a:pt x="16366" y="49742"/>
                  </a:cubicBezTo>
                  <a:cubicBezTo>
                    <a:pt x="16298" y="49879"/>
                    <a:pt x="16275" y="49993"/>
                    <a:pt x="16366" y="50107"/>
                  </a:cubicBezTo>
                  <a:cubicBezTo>
                    <a:pt x="16366" y="50792"/>
                    <a:pt x="16366" y="51453"/>
                    <a:pt x="16343" y="52115"/>
                  </a:cubicBezTo>
                  <a:cubicBezTo>
                    <a:pt x="16366" y="52640"/>
                    <a:pt x="15978" y="52640"/>
                    <a:pt x="15636" y="52686"/>
                  </a:cubicBezTo>
                  <a:cubicBezTo>
                    <a:pt x="15613" y="52687"/>
                    <a:pt x="15590" y="52688"/>
                    <a:pt x="15566" y="52688"/>
                  </a:cubicBezTo>
                  <a:cubicBezTo>
                    <a:pt x="15208" y="52688"/>
                    <a:pt x="14859" y="52573"/>
                    <a:pt x="14514" y="52573"/>
                  </a:cubicBezTo>
                  <a:cubicBezTo>
                    <a:pt x="14378" y="52573"/>
                    <a:pt x="14242" y="52591"/>
                    <a:pt x="14107" y="52640"/>
                  </a:cubicBezTo>
                  <a:lnTo>
                    <a:pt x="13376" y="52640"/>
                  </a:lnTo>
                  <a:cubicBezTo>
                    <a:pt x="13353" y="52618"/>
                    <a:pt x="13308" y="52572"/>
                    <a:pt x="13285" y="52503"/>
                  </a:cubicBezTo>
                  <a:cubicBezTo>
                    <a:pt x="12851" y="52161"/>
                    <a:pt x="12189" y="52526"/>
                    <a:pt x="11801" y="52070"/>
                  </a:cubicBezTo>
                  <a:lnTo>
                    <a:pt x="11778" y="52070"/>
                  </a:lnTo>
                  <a:cubicBezTo>
                    <a:pt x="11778" y="52024"/>
                    <a:pt x="11778" y="51978"/>
                    <a:pt x="11778" y="51933"/>
                  </a:cubicBezTo>
                  <a:cubicBezTo>
                    <a:pt x="11801" y="51842"/>
                    <a:pt x="11801" y="51750"/>
                    <a:pt x="11824" y="51636"/>
                  </a:cubicBezTo>
                  <a:cubicBezTo>
                    <a:pt x="11984" y="51453"/>
                    <a:pt x="11961" y="51248"/>
                    <a:pt x="11961" y="51020"/>
                  </a:cubicBezTo>
                  <a:cubicBezTo>
                    <a:pt x="11961" y="50974"/>
                    <a:pt x="11984" y="50906"/>
                    <a:pt x="11984" y="50837"/>
                  </a:cubicBezTo>
                  <a:cubicBezTo>
                    <a:pt x="12144" y="50723"/>
                    <a:pt x="12007" y="50609"/>
                    <a:pt x="11984" y="50472"/>
                  </a:cubicBezTo>
                  <a:cubicBezTo>
                    <a:pt x="12075" y="49696"/>
                    <a:pt x="12212" y="48920"/>
                    <a:pt x="12166" y="48144"/>
                  </a:cubicBezTo>
                  <a:cubicBezTo>
                    <a:pt x="12212" y="48121"/>
                    <a:pt x="12235" y="48075"/>
                    <a:pt x="12281" y="48053"/>
                  </a:cubicBezTo>
                  <a:cubicBezTo>
                    <a:pt x="12486" y="47824"/>
                    <a:pt x="12828" y="47779"/>
                    <a:pt x="13057" y="47573"/>
                  </a:cubicBezTo>
                  <a:cubicBezTo>
                    <a:pt x="13073" y="47509"/>
                    <a:pt x="13077" y="47434"/>
                    <a:pt x="13126" y="47434"/>
                  </a:cubicBezTo>
                  <a:cubicBezTo>
                    <a:pt x="13147" y="47434"/>
                    <a:pt x="13175" y="47448"/>
                    <a:pt x="13216" y="47482"/>
                  </a:cubicBezTo>
                  <a:cubicBezTo>
                    <a:pt x="13260" y="47496"/>
                    <a:pt x="13303" y="47504"/>
                    <a:pt x="13345" y="47504"/>
                  </a:cubicBezTo>
                  <a:cubicBezTo>
                    <a:pt x="13436" y="47504"/>
                    <a:pt x="13519" y="47469"/>
                    <a:pt x="13582" y="47391"/>
                  </a:cubicBezTo>
                  <a:cubicBezTo>
                    <a:pt x="13582" y="47436"/>
                    <a:pt x="13582" y="47482"/>
                    <a:pt x="13582" y="47528"/>
                  </a:cubicBezTo>
                  <a:cubicBezTo>
                    <a:pt x="13627" y="47596"/>
                    <a:pt x="13696" y="47642"/>
                    <a:pt x="13764" y="47687"/>
                  </a:cubicBezTo>
                  <a:cubicBezTo>
                    <a:pt x="14009" y="47743"/>
                    <a:pt x="14253" y="47793"/>
                    <a:pt x="14495" y="47793"/>
                  </a:cubicBezTo>
                  <a:cubicBezTo>
                    <a:pt x="14750" y="47793"/>
                    <a:pt x="15002" y="47737"/>
                    <a:pt x="15248" y="47573"/>
                  </a:cubicBezTo>
                  <a:cubicBezTo>
                    <a:pt x="15316" y="47505"/>
                    <a:pt x="15271" y="47436"/>
                    <a:pt x="15225" y="47391"/>
                  </a:cubicBezTo>
                  <a:close/>
                  <a:moveTo>
                    <a:pt x="33508" y="52640"/>
                  </a:moveTo>
                  <a:lnTo>
                    <a:pt x="33508" y="52640"/>
                  </a:lnTo>
                  <a:cubicBezTo>
                    <a:pt x="33508" y="52663"/>
                    <a:pt x="33531" y="52686"/>
                    <a:pt x="33554" y="52732"/>
                  </a:cubicBezTo>
                  <a:lnTo>
                    <a:pt x="33531" y="52732"/>
                  </a:lnTo>
                  <a:cubicBezTo>
                    <a:pt x="33508" y="52709"/>
                    <a:pt x="33508" y="52663"/>
                    <a:pt x="33508" y="52640"/>
                  </a:cubicBezTo>
                  <a:close/>
                  <a:moveTo>
                    <a:pt x="26067" y="52891"/>
                  </a:moveTo>
                  <a:cubicBezTo>
                    <a:pt x="26136" y="52914"/>
                    <a:pt x="26181" y="52937"/>
                    <a:pt x="26227" y="52937"/>
                  </a:cubicBezTo>
                  <a:cubicBezTo>
                    <a:pt x="26158" y="52937"/>
                    <a:pt x="26113" y="52914"/>
                    <a:pt x="26067" y="52891"/>
                  </a:cubicBezTo>
                  <a:close/>
                  <a:moveTo>
                    <a:pt x="15590" y="52891"/>
                  </a:moveTo>
                  <a:cubicBezTo>
                    <a:pt x="15590" y="52891"/>
                    <a:pt x="15590" y="52914"/>
                    <a:pt x="15590" y="52914"/>
                  </a:cubicBezTo>
                  <a:cubicBezTo>
                    <a:pt x="15590" y="52914"/>
                    <a:pt x="15590" y="52983"/>
                    <a:pt x="15590" y="52983"/>
                  </a:cubicBezTo>
                  <a:lnTo>
                    <a:pt x="15522" y="52983"/>
                  </a:lnTo>
                  <a:cubicBezTo>
                    <a:pt x="15499" y="52960"/>
                    <a:pt x="15476" y="52960"/>
                    <a:pt x="15453" y="52960"/>
                  </a:cubicBezTo>
                  <a:cubicBezTo>
                    <a:pt x="15499" y="52937"/>
                    <a:pt x="15545" y="52914"/>
                    <a:pt x="15590" y="52891"/>
                  </a:cubicBezTo>
                  <a:close/>
                  <a:moveTo>
                    <a:pt x="6643" y="66952"/>
                  </a:moveTo>
                  <a:cubicBezTo>
                    <a:pt x="6666" y="66952"/>
                    <a:pt x="6666" y="66952"/>
                    <a:pt x="6666" y="66975"/>
                  </a:cubicBezTo>
                  <a:cubicBezTo>
                    <a:pt x="6666" y="66975"/>
                    <a:pt x="6666" y="66997"/>
                    <a:pt x="6643" y="67020"/>
                  </a:cubicBezTo>
                  <a:lnTo>
                    <a:pt x="6643" y="66952"/>
                  </a:lnTo>
                  <a:close/>
                  <a:moveTo>
                    <a:pt x="8857" y="81971"/>
                  </a:moveTo>
                  <a:cubicBezTo>
                    <a:pt x="8834" y="81994"/>
                    <a:pt x="8834" y="81994"/>
                    <a:pt x="8857" y="82039"/>
                  </a:cubicBezTo>
                  <a:cubicBezTo>
                    <a:pt x="8834" y="82016"/>
                    <a:pt x="8834" y="82016"/>
                    <a:pt x="8834" y="81994"/>
                  </a:cubicBezTo>
                  <a:cubicBezTo>
                    <a:pt x="8834" y="81994"/>
                    <a:pt x="8834" y="81971"/>
                    <a:pt x="8857" y="81971"/>
                  </a:cubicBezTo>
                  <a:close/>
                  <a:moveTo>
                    <a:pt x="36133" y="52846"/>
                  </a:moveTo>
                  <a:cubicBezTo>
                    <a:pt x="36202" y="52869"/>
                    <a:pt x="36270" y="52891"/>
                    <a:pt x="36338" y="52914"/>
                  </a:cubicBezTo>
                  <a:cubicBezTo>
                    <a:pt x="36247" y="53006"/>
                    <a:pt x="36202" y="53074"/>
                    <a:pt x="36247" y="53188"/>
                  </a:cubicBezTo>
                  <a:cubicBezTo>
                    <a:pt x="36795" y="53188"/>
                    <a:pt x="37343" y="53211"/>
                    <a:pt x="37891" y="53211"/>
                  </a:cubicBezTo>
                  <a:cubicBezTo>
                    <a:pt x="38028" y="53188"/>
                    <a:pt x="38142" y="53188"/>
                    <a:pt x="38256" y="53188"/>
                  </a:cubicBezTo>
                  <a:cubicBezTo>
                    <a:pt x="38433" y="53232"/>
                    <a:pt x="38610" y="53246"/>
                    <a:pt x="38787" y="53246"/>
                  </a:cubicBezTo>
                  <a:cubicBezTo>
                    <a:pt x="39052" y="53246"/>
                    <a:pt x="39317" y="53216"/>
                    <a:pt x="39583" y="53216"/>
                  </a:cubicBezTo>
                  <a:cubicBezTo>
                    <a:pt x="39688" y="53216"/>
                    <a:pt x="39794" y="53221"/>
                    <a:pt x="39899" y="53234"/>
                  </a:cubicBezTo>
                  <a:cubicBezTo>
                    <a:pt x="39968" y="53211"/>
                    <a:pt x="40036" y="53188"/>
                    <a:pt x="40082" y="53165"/>
                  </a:cubicBezTo>
                  <a:cubicBezTo>
                    <a:pt x="40561" y="53188"/>
                    <a:pt x="41063" y="53234"/>
                    <a:pt x="41543" y="53257"/>
                  </a:cubicBezTo>
                  <a:cubicBezTo>
                    <a:pt x="41588" y="53295"/>
                    <a:pt x="41631" y="53310"/>
                    <a:pt x="41673" y="53310"/>
                  </a:cubicBezTo>
                  <a:cubicBezTo>
                    <a:pt x="41756" y="53310"/>
                    <a:pt x="41832" y="53249"/>
                    <a:pt x="41908" y="53188"/>
                  </a:cubicBezTo>
                  <a:cubicBezTo>
                    <a:pt x="42045" y="53143"/>
                    <a:pt x="42159" y="53097"/>
                    <a:pt x="42273" y="53028"/>
                  </a:cubicBezTo>
                  <a:cubicBezTo>
                    <a:pt x="42492" y="53138"/>
                    <a:pt x="42711" y="53174"/>
                    <a:pt x="42930" y="53174"/>
                  </a:cubicBezTo>
                  <a:cubicBezTo>
                    <a:pt x="43259" y="53174"/>
                    <a:pt x="43588" y="53092"/>
                    <a:pt x="43916" y="53051"/>
                  </a:cubicBezTo>
                  <a:cubicBezTo>
                    <a:pt x="43962" y="53006"/>
                    <a:pt x="43985" y="52960"/>
                    <a:pt x="43962" y="52914"/>
                  </a:cubicBezTo>
                  <a:lnTo>
                    <a:pt x="43962" y="52914"/>
                  </a:lnTo>
                  <a:cubicBezTo>
                    <a:pt x="43962" y="52914"/>
                    <a:pt x="43985" y="52937"/>
                    <a:pt x="43985" y="52937"/>
                  </a:cubicBezTo>
                  <a:cubicBezTo>
                    <a:pt x="44049" y="52974"/>
                    <a:pt x="44113" y="52981"/>
                    <a:pt x="44177" y="52981"/>
                  </a:cubicBezTo>
                  <a:cubicBezTo>
                    <a:pt x="44219" y="52981"/>
                    <a:pt x="44262" y="52978"/>
                    <a:pt x="44305" y="52978"/>
                  </a:cubicBezTo>
                  <a:cubicBezTo>
                    <a:pt x="44358" y="52978"/>
                    <a:pt x="44411" y="52983"/>
                    <a:pt x="44464" y="53006"/>
                  </a:cubicBezTo>
                  <a:cubicBezTo>
                    <a:pt x="44681" y="53045"/>
                    <a:pt x="44915" y="53101"/>
                    <a:pt x="45136" y="53101"/>
                  </a:cubicBezTo>
                  <a:cubicBezTo>
                    <a:pt x="45171" y="53101"/>
                    <a:pt x="45206" y="53100"/>
                    <a:pt x="45240" y="53097"/>
                  </a:cubicBezTo>
                  <a:cubicBezTo>
                    <a:pt x="45402" y="53081"/>
                    <a:pt x="45563" y="53075"/>
                    <a:pt x="45722" y="53075"/>
                  </a:cubicBezTo>
                  <a:cubicBezTo>
                    <a:pt x="46175" y="53075"/>
                    <a:pt x="46620" y="53123"/>
                    <a:pt x="47063" y="53123"/>
                  </a:cubicBezTo>
                  <a:cubicBezTo>
                    <a:pt x="47125" y="53123"/>
                    <a:pt x="47187" y="53122"/>
                    <a:pt x="47249" y="53120"/>
                  </a:cubicBezTo>
                  <a:cubicBezTo>
                    <a:pt x="47273" y="53117"/>
                    <a:pt x="47295" y="53116"/>
                    <a:pt x="47316" y="53116"/>
                  </a:cubicBezTo>
                  <a:cubicBezTo>
                    <a:pt x="47491" y="53116"/>
                    <a:pt x="47548" y="53198"/>
                    <a:pt x="47569" y="53279"/>
                  </a:cubicBezTo>
                  <a:cubicBezTo>
                    <a:pt x="47546" y="53394"/>
                    <a:pt x="47523" y="53508"/>
                    <a:pt x="47454" y="53599"/>
                  </a:cubicBezTo>
                  <a:cubicBezTo>
                    <a:pt x="47432" y="53668"/>
                    <a:pt x="47432" y="53713"/>
                    <a:pt x="47409" y="53782"/>
                  </a:cubicBezTo>
                  <a:cubicBezTo>
                    <a:pt x="47180" y="53896"/>
                    <a:pt x="47180" y="54147"/>
                    <a:pt x="47158" y="54352"/>
                  </a:cubicBezTo>
                  <a:cubicBezTo>
                    <a:pt x="47135" y="54923"/>
                    <a:pt x="46998" y="55494"/>
                    <a:pt x="47044" y="56064"/>
                  </a:cubicBezTo>
                  <a:cubicBezTo>
                    <a:pt x="47135" y="56155"/>
                    <a:pt x="47180" y="56270"/>
                    <a:pt x="47226" y="56384"/>
                  </a:cubicBezTo>
                  <a:cubicBezTo>
                    <a:pt x="47112" y="56658"/>
                    <a:pt x="47021" y="56909"/>
                    <a:pt x="47180" y="57183"/>
                  </a:cubicBezTo>
                  <a:cubicBezTo>
                    <a:pt x="47089" y="57205"/>
                    <a:pt x="46998" y="57274"/>
                    <a:pt x="46929" y="57342"/>
                  </a:cubicBezTo>
                  <a:cubicBezTo>
                    <a:pt x="46587" y="58210"/>
                    <a:pt x="46564" y="59100"/>
                    <a:pt x="46610" y="60013"/>
                  </a:cubicBezTo>
                  <a:cubicBezTo>
                    <a:pt x="46610" y="60013"/>
                    <a:pt x="46610" y="60013"/>
                    <a:pt x="46610" y="60036"/>
                  </a:cubicBezTo>
                  <a:cubicBezTo>
                    <a:pt x="46450" y="60173"/>
                    <a:pt x="46450" y="60424"/>
                    <a:pt x="46359" y="60606"/>
                  </a:cubicBezTo>
                  <a:cubicBezTo>
                    <a:pt x="46336" y="60698"/>
                    <a:pt x="46313" y="60766"/>
                    <a:pt x="46313" y="60857"/>
                  </a:cubicBezTo>
                  <a:cubicBezTo>
                    <a:pt x="46290" y="60972"/>
                    <a:pt x="46267" y="61086"/>
                    <a:pt x="46267" y="61223"/>
                  </a:cubicBezTo>
                  <a:cubicBezTo>
                    <a:pt x="46267" y="61291"/>
                    <a:pt x="46267" y="61382"/>
                    <a:pt x="46290" y="61451"/>
                  </a:cubicBezTo>
                  <a:cubicBezTo>
                    <a:pt x="46290" y="61565"/>
                    <a:pt x="46313" y="61702"/>
                    <a:pt x="46336" y="61816"/>
                  </a:cubicBezTo>
                  <a:cubicBezTo>
                    <a:pt x="46359" y="61862"/>
                    <a:pt x="46404" y="61907"/>
                    <a:pt x="46450" y="61930"/>
                  </a:cubicBezTo>
                  <a:cubicBezTo>
                    <a:pt x="46382" y="61999"/>
                    <a:pt x="46336" y="62067"/>
                    <a:pt x="46313" y="62159"/>
                  </a:cubicBezTo>
                  <a:cubicBezTo>
                    <a:pt x="46245" y="62387"/>
                    <a:pt x="46176" y="62592"/>
                    <a:pt x="46131" y="62820"/>
                  </a:cubicBezTo>
                  <a:cubicBezTo>
                    <a:pt x="46085" y="63094"/>
                    <a:pt x="46062" y="63368"/>
                    <a:pt x="46267" y="63574"/>
                  </a:cubicBezTo>
                  <a:cubicBezTo>
                    <a:pt x="45994" y="63733"/>
                    <a:pt x="45925" y="63985"/>
                    <a:pt x="45902" y="64258"/>
                  </a:cubicBezTo>
                  <a:cubicBezTo>
                    <a:pt x="45879" y="64487"/>
                    <a:pt x="45834" y="64715"/>
                    <a:pt x="45788" y="64920"/>
                  </a:cubicBezTo>
                  <a:cubicBezTo>
                    <a:pt x="45743" y="65057"/>
                    <a:pt x="45720" y="65194"/>
                    <a:pt x="45720" y="65331"/>
                  </a:cubicBezTo>
                  <a:cubicBezTo>
                    <a:pt x="45720" y="65537"/>
                    <a:pt x="45720" y="65765"/>
                    <a:pt x="45857" y="65948"/>
                  </a:cubicBezTo>
                  <a:cubicBezTo>
                    <a:pt x="45879" y="65993"/>
                    <a:pt x="45902" y="65993"/>
                    <a:pt x="45925" y="66016"/>
                  </a:cubicBezTo>
                  <a:cubicBezTo>
                    <a:pt x="45902" y="66062"/>
                    <a:pt x="45902" y="66130"/>
                    <a:pt x="45925" y="66176"/>
                  </a:cubicBezTo>
                  <a:cubicBezTo>
                    <a:pt x="45948" y="66199"/>
                    <a:pt x="45971" y="66199"/>
                    <a:pt x="45971" y="66199"/>
                  </a:cubicBezTo>
                  <a:cubicBezTo>
                    <a:pt x="45925" y="66221"/>
                    <a:pt x="45879" y="66221"/>
                    <a:pt x="45834" y="66221"/>
                  </a:cubicBezTo>
                  <a:cubicBezTo>
                    <a:pt x="45697" y="66404"/>
                    <a:pt x="45606" y="66632"/>
                    <a:pt x="45560" y="66861"/>
                  </a:cubicBezTo>
                  <a:cubicBezTo>
                    <a:pt x="45332" y="68002"/>
                    <a:pt x="45240" y="69166"/>
                    <a:pt x="45035" y="70330"/>
                  </a:cubicBezTo>
                  <a:cubicBezTo>
                    <a:pt x="44989" y="70604"/>
                    <a:pt x="44966" y="70878"/>
                    <a:pt x="45058" y="71174"/>
                  </a:cubicBezTo>
                  <a:cubicBezTo>
                    <a:pt x="45149" y="71174"/>
                    <a:pt x="45218" y="71220"/>
                    <a:pt x="45286" y="71266"/>
                  </a:cubicBezTo>
                  <a:cubicBezTo>
                    <a:pt x="45263" y="71289"/>
                    <a:pt x="45240" y="71289"/>
                    <a:pt x="45218" y="71289"/>
                  </a:cubicBezTo>
                  <a:cubicBezTo>
                    <a:pt x="44898" y="71540"/>
                    <a:pt x="44966" y="71928"/>
                    <a:pt x="44829" y="72247"/>
                  </a:cubicBezTo>
                  <a:cubicBezTo>
                    <a:pt x="44715" y="73252"/>
                    <a:pt x="44487" y="74256"/>
                    <a:pt x="44510" y="75283"/>
                  </a:cubicBezTo>
                  <a:cubicBezTo>
                    <a:pt x="44556" y="75374"/>
                    <a:pt x="44601" y="75443"/>
                    <a:pt x="44670" y="75488"/>
                  </a:cubicBezTo>
                  <a:cubicBezTo>
                    <a:pt x="44578" y="75557"/>
                    <a:pt x="44556" y="75648"/>
                    <a:pt x="44556" y="75740"/>
                  </a:cubicBezTo>
                  <a:cubicBezTo>
                    <a:pt x="44578" y="75854"/>
                    <a:pt x="44601" y="75945"/>
                    <a:pt x="44578" y="76036"/>
                  </a:cubicBezTo>
                  <a:cubicBezTo>
                    <a:pt x="44578" y="76082"/>
                    <a:pt x="44578" y="76128"/>
                    <a:pt x="44601" y="76150"/>
                  </a:cubicBezTo>
                  <a:cubicBezTo>
                    <a:pt x="44168" y="76538"/>
                    <a:pt x="44190" y="76972"/>
                    <a:pt x="44441" y="77451"/>
                  </a:cubicBezTo>
                  <a:cubicBezTo>
                    <a:pt x="44441" y="77474"/>
                    <a:pt x="44441" y="77497"/>
                    <a:pt x="44441" y="77520"/>
                  </a:cubicBezTo>
                  <a:cubicBezTo>
                    <a:pt x="44419" y="77497"/>
                    <a:pt x="44373" y="77497"/>
                    <a:pt x="44327" y="77474"/>
                  </a:cubicBezTo>
                  <a:cubicBezTo>
                    <a:pt x="43825" y="78045"/>
                    <a:pt x="44076" y="78707"/>
                    <a:pt x="44099" y="79323"/>
                  </a:cubicBezTo>
                  <a:cubicBezTo>
                    <a:pt x="44099" y="79392"/>
                    <a:pt x="44122" y="79460"/>
                    <a:pt x="44122" y="79529"/>
                  </a:cubicBezTo>
                  <a:cubicBezTo>
                    <a:pt x="43871" y="79620"/>
                    <a:pt x="43894" y="79894"/>
                    <a:pt x="43848" y="80099"/>
                  </a:cubicBezTo>
                  <a:cubicBezTo>
                    <a:pt x="43734" y="80670"/>
                    <a:pt x="43643" y="81218"/>
                    <a:pt x="43574" y="81788"/>
                  </a:cubicBezTo>
                  <a:cubicBezTo>
                    <a:pt x="43528" y="82108"/>
                    <a:pt x="43460" y="82450"/>
                    <a:pt x="43711" y="82724"/>
                  </a:cubicBezTo>
                  <a:cubicBezTo>
                    <a:pt x="43620" y="82815"/>
                    <a:pt x="43551" y="82930"/>
                    <a:pt x="43528" y="83044"/>
                  </a:cubicBezTo>
                  <a:cubicBezTo>
                    <a:pt x="43369" y="83728"/>
                    <a:pt x="43095" y="84436"/>
                    <a:pt x="43528" y="85121"/>
                  </a:cubicBezTo>
                  <a:lnTo>
                    <a:pt x="43437" y="85121"/>
                  </a:lnTo>
                  <a:cubicBezTo>
                    <a:pt x="43118" y="85326"/>
                    <a:pt x="43095" y="85691"/>
                    <a:pt x="43003" y="86011"/>
                  </a:cubicBezTo>
                  <a:cubicBezTo>
                    <a:pt x="43049" y="86696"/>
                    <a:pt x="42615" y="87380"/>
                    <a:pt x="43003" y="88042"/>
                  </a:cubicBezTo>
                  <a:cubicBezTo>
                    <a:pt x="42958" y="88088"/>
                    <a:pt x="42889" y="88134"/>
                    <a:pt x="42867" y="88202"/>
                  </a:cubicBezTo>
                  <a:cubicBezTo>
                    <a:pt x="42821" y="88293"/>
                    <a:pt x="42798" y="88385"/>
                    <a:pt x="42775" y="88476"/>
                  </a:cubicBezTo>
                  <a:cubicBezTo>
                    <a:pt x="42707" y="89480"/>
                    <a:pt x="42250" y="90439"/>
                    <a:pt x="42501" y="91466"/>
                  </a:cubicBezTo>
                  <a:cubicBezTo>
                    <a:pt x="42547" y="91512"/>
                    <a:pt x="42570" y="91557"/>
                    <a:pt x="42615" y="91603"/>
                  </a:cubicBezTo>
                  <a:cubicBezTo>
                    <a:pt x="42547" y="91694"/>
                    <a:pt x="42570" y="91809"/>
                    <a:pt x="42638" y="91900"/>
                  </a:cubicBezTo>
                  <a:cubicBezTo>
                    <a:pt x="42615" y="91923"/>
                    <a:pt x="42570" y="91945"/>
                    <a:pt x="42547" y="91968"/>
                  </a:cubicBezTo>
                  <a:cubicBezTo>
                    <a:pt x="42433" y="92219"/>
                    <a:pt x="42456" y="92516"/>
                    <a:pt x="42342" y="92767"/>
                  </a:cubicBezTo>
                  <a:cubicBezTo>
                    <a:pt x="42319" y="92858"/>
                    <a:pt x="42296" y="92927"/>
                    <a:pt x="42273" y="93018"/>
                  </a:cubicBezTo>
                  <a:cubicBezTo>
                    <a:pt x="42227" y="93292"/>
                    <a:pt x="42113" y="93589"/>
                    <a:pt x="42090" y="93886"/>
                  </a:cubicBezTo>
                  <a:cubicBezTo>
                    <a:pt x="42090" y="94091"/>
                    <a:pt x="42090" y="94296"/>
                    <a:pt x="42273" y="94433"/>
                  </a:cubicBezTo>
                  <a:cubicBezTo>
                    <a:pt x="42227" y="94456"/>
                    <a:pt x="42182" y="94502"/>
                    <a:pt x="42159" y="94548"/>
                  </a:cubicBezTo>
                  <a:cubicBezTo>
                    <a:pt x="41999" y="94981"/>
                    <a:pt x="41771" y="95415"/>
                    <a:pt x="42045" y="95894"/>
                  </a:cubicBezTo>
                  <a:cubicBezTo>
                    <a:pt x="41999" y="95894"/>
                    <a:pt x="41953" y="95917"/>
                    <a:pt x="41908" y="95940"/>
                  </a:cubicBezTo>
                  <a:cubicBezTo>
                    <a:pt x="41451" y="97104"/>
                    <a:pt x="41497" y="98359"/>
                    <a:pt x="41269" y="99569"/>
                  </a:cubicBezTo>
                  <a:cubicBezTo>
                    <a:pt x="41155" y="100254"/>
                    <a:pt x="40972" y="100961"/>
                    <a:pt x="41223" y="101646"/>
                  </a:cubicBezTo>
                  <a:cubicBezTo>
                    <a:pt x="41269" y="101692"/>
                    <a:pt x="41292" y="101715"/>
                    <a:pt x="41314" y="101738"/>
                  </a:cubicBezTo>
                  <a:cubicBezTo>
                    <a:pt x="41128" y="101626"/>
                    <a:pt x="40948" y="101548"/>
                    <a:pt x="40779" y="101548"/>
                  </a:cubicBezTo>
                  <a:cubicBezTo>
                    <a:pt x="40638" y="101548"/>
                    <a:pt x="40503" y="101602"/>
                    <a:pt x="40379" y="101738"/>
                  </a:cubicBezTo>
                  <a:cubicBezTo>
                    <a:pt x="40242" y="101738"/>
                    <a:pt x="40127" y="101760"/>
                    <a:pt x="39991" y="101806"/>
                  </a:cubicBezTo>
                  <a:cubicBezTo>
                    <a:pt x="39899" y="101852"/>
                    <a:pt x="39831" y="101920"/>
                    <a:pt x="39762" y="101989"/>
                  </a:cubicBezTo>
                  <a:lnTo>
                    <a:pt x="39739" y="102080"/>
                  </a:lnTo>
                  <a:cubicBezTo>
                    <a:pt x="39694" y="102034"/>
                    <a:pt x="39648" y="102011"/>
                    <a:pt x="39580" y="101989"/>
                  </a:cubicBezTo>
                  <a:cubicBezTo>
                    <a:pt x="39511" y="101977"/>
                    <a:pt x="39437" y="101971"/>
                    <a:pt x="39360" y="101971"/>
                  </a:cubicBezTo>
                  <a:cubicBezTo>
                    <a:pt x="39283" y="101971"/>
                    <a:pt x="39203" y="101977"/>
                    <a:pt x="39123" y="101989"/>
                  </a:cubicBezTo>
                  <a:cubicBezTo>
                    <a:pt x="39032" y="102011"/>
                    <a:pt x="38918" y="102057"/>
                    <a:pt x="38826" y="102057"/>
                  </a:cubicBezTo>
                  <a:cubicBezTo>
                    <a:pt x="38712" y="102057"/>
                    <a:pt x="38621" y="102034"/>
                    <a:pt x="38507" y="102011"/>
                  </a:cubicBezTo>
                  <a:cubicBezTo>
                    <a:pt x="38438" y="102011"/>
                    <a:pt x="38393" y="102011"/>
                    <a:pt x="38324" y="102034"/>
                  </a:cubicBezTo>
                  <a:cubicBezTo>
                    <a:pt x="38216" y="101965"/>
                    <a:pt x="38099" y="101947"/>
                    <a:pt x="37980" y="101947"/>
                  </a:cubicBezTo>
                  <a:cubicBezTo>
                    <a:pt x="37849" y="101947"/>
                    <a:pt x="37714" y="101969"/>
                    <a:pt x="37583" y="101969"/>
                  </a:cubicBezTo>
                  <a:cubicBezTo>
                    <a:pt x="37556" y="101969"/>
                    <a:pt x="37529" y="101968"/>
                    <a:pt x="37503" y="101966"/>
                  </a:cubicBezTo>
                  <a:cubicBezTo>
                    <a:pt x="36658" y="101943"/>
                    <a:pt x="35813" y="101943"/>
                    <a:pt x="34969" y="101920"/>
                  </a:cubicBezTo>
                  <a:cubicBezTo>
                    <a:pt x="34821" y="101840"/>
                    <a:pt x="34672" y="101800"/>
                    <a:pt x="34524" y="101800"/>
                  </a:cubicBezTo>
                  <a:cubicBezTo>
                    <a:pt x="34375" y="101800"/>
                    <a:pt x="34227" y="101840"/>
                    <a:pt x="34079" y="101920"/>
                  </a:cubicBezTo>
                  <a:cubicBezTo>
                    <a:pt x="34010" y="101920"/>
                    <a:pt x="33942" y="101897"/>
                    <a:pt x="33873" y="101874"/>
                  </a:cubicBezTo>
                  <a:cubicBezTo>
                    <a:pt x="33873" y="101874"/>
                    <a:pt x="33873" y="101966"/>
                    <a:pt x="33873" y="101966"/>
                  </a:cubicBezTo>
                  <a:cubicBezTo>
                    <a:pt x="33097" y="101966"/>
                    <a:pt x="32298" y="101989"/>
                    <a:pt x="31500" y="101989"/>
                  </a:cubicBezTo>
                  <a:cubicBezTo>
                    <a:pt x="30518" y="101989"/>
                    <a:pt x="29514" y="101966"/>
                    <a:pt x="28532" y="101966"/>
                  </a:cubicBezTo>
                  <a:cubicBezTo>
                    <a:pt x="28502" y="101967"/>
                    <a:pt x="28472" y="101968"/>
                    <a:pt x="28442" y="101968"/>
                  </a:cubicBezTo>
                  <a:cubicBezTo>
                    <a:pt x="28170" y="101968"/>
                    <a:pt x="27899" y="101922"/>
                    <a:pt x="27634" y="101922"/>
                  </a:cubicBezTo>
                  <a:cubicBezTo>
                    <a:pt x="27395" y="101922"/>
                    <a:pt x="27160" y="101959"/>
                    <a:pt x="26934" y="102103"/>
                  </a:cubicBezTo>
                  <a:cubicBezTo>
                    <a:pt x="26701" y="102031"/>
                    <a:pt x="26467" y="101945"/>
                    <a:pt x="26234" y="101945"/>
                  </a:cubicBezTo>
                  <a:cubicBezTo>
                    <a:pt x="26171" y="101945"/>
                    <a:pt x="26107" y="101951"/>
                    <a:pt x="26044" y="101966"/>
                  </a:cubicBezTo>
                  <a:lnTo>
                    <a:pt x="25474" y="101966"/>
                  </a:lnTo>
                  <a:cubicBezTo>
                    <a:pt x="25359" y="101966"/>
                    <a:pt x="25245" y="101966"/>
                    <a:pt x="25108" y="101989"/>
                  </a:cubicBezTo>
                  <a:cubicBezTo>
                    <a:pt x="25007" y="101990"/>
                    <a:pt x="24905" y="101991"/>
                    <a:pt x="24803" y="101991"/>
                  </a:cubicBezTo>
                  <a:cubicBezTo>
                    <a:pt x="24010" y="101991"/>
                    <a:pt x="23210" y="101943"/>
                    <a:pt x="22413" y="101943"/>
                  </a:cubicBezTo>
                  <a:cubicBezTo>
                    <a:pt x="22025" y="101943"/>
                    <a:pt x="21637" y="101954"/>
                    <a:pt x="21251" y="101989"/>
                  </a:cubicBezTo>
                  <a:cubicBezTo>
                    <a:pt x="21182" y="101920"/>
                    <a:pt x="21114" y="101874"/>
                    <a:pt x="21023" y="101829"/>
                  </a:cubicBezTo>
                  <a:cubicBezTo>
                    <a:pt x="20938" y="101800"/>
                    <a:pt x="20849" y="101784"/>
                    <a:pt x="20759" y="101784"/>
                  </a:cubicBezTo>
                  <a:cubicBezTo>
                    <a:pt x="20632" y="101784"/>
                    <a:pt x="20504" y="101817"/>
                    <a:pt x="20384" y="101897"/>
                  </a:cubicBezTo>
                  <a:cubicBezTo>
                    <a:pt x="20315" y="101920"/>
                    <a:pt x="20315" y="101966"/>
                    <a:pt x="20338" y="102011"/>
                  </a:cubicBezTo>
                  <a:lnTo>
                    <a:pt x="19448" y="101943"/>
                  </a:lnTo>
                  <a:cubicBezTo>
                    <a:pt x="19356" y="101874"/>
                    <a:pt x="19242" y="101829"/>
                    <a:pt x="19128" y="101806"/>
                  </a:cubicBezTo>
                  <a:cubicBezTo>
                    <a:pt x="19071" y="101795"/>
                    <a:pt x="19008" y="101789"/>
                    <a:pt x="18946" y="101789"/>
                  </a:cubicBezTo>
                  <a:cubicBezTo>
                    <a:pt x="18883" y="101789"/>
                    <a:pt x="18820" y="101795"/>
                    <a:pt x="18763" y="101806"/>
                  </a:cubicBezTo>
                  <a:cubicBezTo>
                    <a:pt x="18695" y="101829"/>
                    <a:pt x="18603" y="101874"/>
                    <a:pt x="18558" y="101920"/>
                  </a:cubicBezTo>
                  <a:lnTo>
                    <a:pt x="18352" y="101920"/>
                  </a:lnTo>
                  <a:cubicBezTo>
                    <a:pt x="18284" y="101874"/>
                    <a:pt x="18215" y="101829"/>
                    <a:pt x="18124" y="101783"/>
                  </a:cubicBezTo>
                  <a:cubicBezTo>
                    <a:pt x="18029" y="101764"/>
                    <a:pt x="17935" y="101753"/>
                    <a:pt x="17840" y="101753"/>
                  </a:cubicBezTo>
                  <a:cubicBezTo>
                    <a:pt x="17707" y="101753"/>
                    <a:pt x="17573" y="101775"/>
                    <a:pt x="17439" y="101829"/>
                  </a:cubicBezTo>
                  <a:cubicBezTo>
                    <a:pt x="17348" y="101852"/>
                    <a:pt x="17302" y="101920"/>
                    <a:pt x="17279" y="102011"/>
                  </a:cubicBezTo>
                  <a:cubicBezTo>
                    <a:pt x="17257" y="102057"/>
                    <a:pt x="17234" y="102103"/>
                    <a:pt x="17188" y="102126"/>
                  </a:cubicBezTo>
                  <a:cubicBezTo>
                    <a:pt x="17211" y="102057"/>
                    <a:pt x="17234" y="101989"/>
                    <a:pt x="17257" y="101897"/>
                  </a:cubicBezTo>
                  <a:cubicBezTo>
                    <a:pt x="17165" y="101806"/>
                    <a:pt x="17028" y="101760"/>
                    <a:pt x="16891" y="101738"/>
                  </a:cubicBezTo>
                  <a:cubicBezTo>
                    <a:pt x="16709" y="101715"/>
                    <a:pt x="16526" y="101715"/>
                    <a:pt x="16343" y="101715"/>
                  </a:cubicBezTo>
                  <a:cubicBezTo>
                    <a:pt x="16070" y="101715"/>
                    <a:pt x="15773" y="101715"/>
                    <a:pt x="15522" y="101852"/>
                  </a:cubicBezTo>
                  <a:cubicBezTo>
                    <a:pt x="15430" y="101897"/>
                    <a:pt x="15408" y="101966"/>
                    <a:pt x="15385" y="102057"/>
                  </a:cubicBezTo>
                  <a:cubicBezTo>
                    <a:pt x="15385" y="102080"/>
                    <a:pt x="15408" y="102103"/>
                    <a:pt x="15430" y="102126"/>
                  </a:cubicBezTo>
                  <a:cubicBezTo>
                    <a:pt x="15189" y="102068"/>
                    <a:pt x="14948" y="102046"/>
                    <a:pt x="14707" y="102046"/>
                  </a:cubicBezTo>
                  <a:cubicBezTo>
                    <a:pt x="14377" y="102046"/>
                    <a:pt x="14048" y="102086"/>
                    <a:pt x="13719" y="102126"/>
                  </a:cubicBezTo>
                  <a:cubicBezTo>
                    <a:pt x="13696" y="102080"/>
                    <a:pt x="13696" y="102057"/>
                    <a:pt x="13673" y="102011"/>
                  </a:cubicBezTo>
                  <a:cubicBezTo>
                    <a:pt x="13650" y="101920"/>
                    <a:pt x="13582" y="101874"/>
                    <a:pt x="13513" y="101829"/>
                  </a:cubicBezTo>
                  <a:cubicBezTo>
                    <a:pt x="13094" y="101736"/>
                    <a:pt x="12686" y="101643"/>
                    <a:pt x="12274" y="101643"/>
                  </a:cubicBezTo>
                  <a:cubicBezTo>
                    <a:pt x="12080" y="101643"/>
                    <a:pt x="11885" y="101663"/>
                    <a:pt x="11687" y="101715"/>
                  </a:cubicBezTo>
                  <a:cubicBezTo>
                    <a:pt x="11710" y="101349"/>
                    <a:pt x="11641" y="101007"/>
                    <a:pt x="11664" y="100665"/>
                  </a:cubicBezTo>
                  <a:cubicBezTo>
                    <a:pt x="11619" y="100254"/>
                    <a:pt x="11505" y="99843"/>
                    <a:pt x="11413" y="99432"/>
                  </a:cubicBezTo>
                  <a:cubicBezTo>
                    <a:pt x="11322" y="99204"/>
                    <a:pt x="11299" y="98976"/>
                    <a:pt x="11253" y="98747"/>
                  </a:cubicBezTo>
                  <a:cubicBezTo>
                    <a:pt x="11208" y="98610"/>
                    <a:pt x="11139" y="98519"/>
                    <a:pt x="11048" y="98451"/>
                  </a:cubicBezTo>
                  <a:cubicBezTo>
                    <a:pt x="11413" y="98017"/>
                    <a:pt x="11299" y="97629"/>
                    <a:pt x="10934" y="97287"/>
                  </a:cubicBezTo>
                  <a:cubicBezTo>
                    <a:pt x="10980" y="97241"/>
                    <a:pt x="11002" y="97195"/>
                    <a:pt x="11025" y="97150"/>
                  </a:cubicBezTo>
                  <a:cubicBezTo>
                    <a:pt x="11185" y="96602"/>
                    <a:pt x="11025" y="96077"/>
                    <a:pt x="10888" y="95552"/>
                  </a:cubicBezTo>
                  <a:cubicBezTo>
                    <a:pt x="10820" y="95369"/>
                    <a:pt x="10751" y="95209"/>
                    <a:pt x="10637" y="95073"/>
                  </a:cubicBezTo>
                  <a:cubicBezTo>
                    <a:pt x="10614" y="95050"/>
                    <a:pt x="10569" y="95027"/>
                    <a:pt x="10523" y="95004"/>
                  </a:cubicBezTo>
                  <a:cubicBezTo>
                    <a:pt x="10706" y="94753"/>
                    <a:pt x="10728" y="94548"/>
                    <a:pt x="10523" y="94342"/>
                  </a:cubicBezTo>
                  <a:lnTo>
                    <a:pt x="10546" y="94342"/>
                  </a:lnTo>
                  <a:cubicBezTo>
                    <a:pt x="10865" y="93886"/>
                    <a:pt x="10660" y="93429"/>
                    <a:pt x="10523" y="92973"/>
                  </a:cubicBezTo>
                  <a:cubicBezTo>
                    <a:pt x="10455" y="92767"/>
                    <a:pt x="10386" y="92562"/>
                    <a:pt x="10363" y="92356"/>
                  </a:cubicBezTo>
                  <a:cubicBezTo>
                    <a:pt x="10363" y="92265"/>
                    <a:pt x="10363" y="92197"/>
                    <a:pt x="10340" y="92105"/>
                  </a:cubicBezTo>
                  <a:cubicBezTo>
                    <a:pt x="10340" y="91991"/>
                    <a:pt x="10318" y="91854"/>
                    <a:pt x="10295" y="91740"/>
                  </a:cubicBezTo>
                  <a:cubicBezTo>
                    <a:pt x="10272" y="91694"/>
                    <a:pt x="10249" y="91649"/>
                    <a:pt x="10203" y="91603"/>
                  </a:cubicBezTo>
                  <a:cubicBezTo>
                    <a:pt x="10249" y="91557"/>
                    <a:pt x="10295" y="91489"/>
                    <a:pt x="10318" y="91421"/>
                  </a:cubicBezTo>
                  <a:cubicBezTo>
                    <a:pt x="10272" y="89435"/>
                    <a:pt x="10044" y="87495"/>
                    <a:pt x="9542" y="85577"/>
                  </a:cubicBezTo>
                  <a:cubicBezTo>
                    <a:pt x="9496" y="85532"/>
                    <a:pt x="9450" y="85486"/>
                    <a:pt x="9405" y="85440"/>
                  </a:cubicBezTo>
                  <a:cubicBezTo>
                    <a:pt x="9610" y="85189"/>
                    <a:pt x="9405" y="85007"/>
                    <a:pt x="9245" y="84801"/>
                  </a:cubicBezTo>
                  <a:cubicBezTo>
                    <a:pt x="9268" y="84801"/>
                    <a:pt x="9290" y="84778"/>
                    <a:pt x="9313" y="84756"/>
                  </a:cubicBezTo>
                  <a:cubicBezTo>
                    <a:pt x="9542" y="84368"/>
                    <a:pt x="9473" y="83979"/>
                    <a:pt x="9405" y="83569"/>
                  </a:cubicBezTo>
                  <a:cubicBezTo>
                    <a:pt x="9313" y="83295"/>
                    <a:pt x="9290" y="82975"/>
                    <a:pt x="9017" y="82793"/>
                  </a:cubicBezTo>
                  <a:cubicBezTo>
                    <a:pt x="9085" y="82770"/>
                    <a:pt x="9131" y="82747"/>
                    <a:pt x="9176" y="82678"/>
                  </a:cubicBezTo>
                  <a:cubicBezTo>
                    <a:pt x="9268" y="82382"/>
                    <a:pt x="9313" y="82062"/>
                    <a:pt x="8994" y="81857"/>
                  </a:cubicBezTo>
                  <a:cubicBezTo>
                    <a:pt x="8925" y="81857"/>
                    <a:pt x="8880" y="81880"/>
                    <a:pt x="8857" y="81925"/>
                  </a:cubicBezTo>
                  <a:cubicBezTo>
                    <a:pt x="8857" y="81902"/>
                    <a:pt x="8880" y="81902"/>
                    <a:pt x="8880" y="81880"/>
                  </a:cubicBezTo>
                  <a:cubicBezTo>
                    <a:pt x="8877" y="81880"/>
                    <a:pt x="8874" y="81880"/>
                    <a:pt x="8872" y="81880"/>
                  </a:cubicBezTo>
                  <a:lnTo>
                    <a:pt x="8872" y="81880"/>
                  </a:lnTo>
                  <a:cubicBezTo>
                    <a:pt x="8901" y="81842"/>
                    <a:pt x="8952" y="81803"/>
                    <a:pt x="8971" y="81765"/>
                  </a:cubicBezTo>
                  <a:cubicBezTo>
                    <a:pt x="8994" y="81743"/>
                    <a:pt x="8994" y="81720"/>
                    <a:pt x="8994" y="81720"/>
                  </a:cubicBezTo>
                  <a:cubicBezTo>
                    <a:pt x="8994" y="81720"/>
                    <a:pt x="9017" y="81697"/>
                    <a:pt x="9017" y="81697"/>
                  </a:cubicBezTo>
                  <a:cubicBezTo>
                    <a:pt x="9199" y="80989"/>
                    <a:pt x="8902" y="80305"/>
                    <a:pt x="8857" y="79620"/>
                  </a:cubicBezTo>
                  <a:cubicBezTo>
                    <a:pt x="8811" y="79437"/>
                    <a:pt x="8720" y="79277"/>
                    <a:pt x="8606" y="79118"/>
                  </a:cubicBezTo>
                  <a:cubicBezTo>
                    <a:pt x="8606" y="79118"/>
                    <a:pt x="8583" y="79095"/>
                    <a:pt x="8560" y="79072"/>
                  </a:cubicBezTo>
                  <a:cubicBezTo>
                    <a:pt x="8834" y="78730"/>
                    <a:pt x="8743" y="78319"/>
                    <a:pt x="8743" y="77908"/>
                  </a:cubicBezTo>
                  <a:cubicBezTo>
                    <a:pt x="8492" y="77246"/>
                    <a:pt x="8743" y="76470"/>
                    <a:pt x="8218" y="75877"/>
                  </a:cubicBezTo>
                  <a:cubicBezTo>
                    <a:pt x="8172" y="75854"/>
                    <a:pt x="8149" y="75854"/>
                    <a:pt x="8104" y="75854"/>
                  </a:cubicBezTo>
                  <a:lnTo>
                    <a:pt x="8126" y="75854"/>
                  </a:lnTo>
                  <a:cubicBezTo>
                    <a:pt x="8241" y="75762"/>
                    <a:pt x="8263" y="75648"/>
                    <a:pt x="8241" y="75511"/>
                  </a:cubicBezTo>
                  <a:cubicBezTo>
                    <a:pt x="8195" y="75352"/>
                    <a:pt x="8104" y="75215"/>
                    <a:pt x="7967" y="75146"/>
                  </a:cubicBezTo>
                  <a:cubicBezTo>
                    <a:pt x="7989" y="75123"/>
                    <a:pt x="8035" y="75100"/>
                    <a:pt x="8058" y="75055"/>
                  </a:cubicBezTo>
                  <a:cubicBezTo>
                    <a:pt x="8149" y="74895"/>
                    <a:pt x="8172" y="74735"/>
                    <a:pt x="8172" y="74553"/>
                  </a:cubicBezTo>
                  <a:cubicBezTo>
                    <a:pt x="8172" y="74370"/>
                    <a:pt x="8149" y="74210"/>
                    <a:pt x="8081" y="74028"/>
                  </a:cubicBezTo>
                  <a:cubicBezTo>
                    <a:pt x="7921" y="73685"/>
                    <a:pt x="7807" y="73320"/>
                    <a:pt x="7967" y="72932"/>
                  </a:cubicBezTo>
                  <a:cubicBezTo>
                    <a:pt x="8058" y="72270"/>
                    <a:pt x="7852" y="71654"/>
                    <a:pt x="7738" y="71038"/>
                  </a:cubicBezTo>
                  <a:cubicBezTo>
                    <a:pt x="7670" y="70992"/>
                    <a:pt x="7624" y="70946"/>
                    <a:pt x="7579" y="70878"/>
                  </a:cubicBezTo>
                  <a:cubicBezTo>
                    <a:pt x="7647" y="70832"/>
                    <a:pt x="7670" y="70786"/>
                    <a:pt x="7670" y="70718"/>
                  </a:cubicBezTo>
                  <a:cubicBezTo>
                    <a:pt x="7670" y="70581"/>
                    <a:pt x="7670" y="70421"/>
                    <a:pt x="7670" y="70284"/>
                  </a:cubicBezTo>
                  <a:cubicBezTo>
                    <a:pt x="7647" y="69326"/>
                    <a:pt x="7556" y="68390"/>
                    <a:pt x="7213" y="67477"/>
                  </a:cubicBezTo>
                  <a:cubicBezTo>
                    <a:pt x="7213" y="67454"/>
                    <a:pt x="7191" y="67431"/>
                    <a:pt x="7168" y="67408"/>
                  </a:cubicBezTo>
                  <a:cubicBezTo>
                    <a:pt x="7373" y="66997"/>
                    <a:pt x="7236" y="66609"/>
                    <a:pt x="6985" y="66221"/>
                  </a:cubicBezTo>
                  <a:cubicBezTo>
                    <a:pt x="6939" y="66199"/>
                    <a:pt x="6917" y="66176"/>
                    <a:pt x="6871" y="66153"/>
                  </a:cubicBezTo>
                  <a:cubicBezTo>
                    <a:pt x="6962" y="66039"/>
                    <a:pt x="6939" y="65925"/>
                    <a:pt x="6825" y="65811"/>
                  </a:cubicBezTo>
                  <a:cubicBezTo>
                    <a:pt x="6803" y="65765"/>
                    <a:pt x="6780" y="65719"/>
                    <a:pt x="6757" y="65674"/>
                  </a:cubicBezTo>
                  <a:lnTo>
                    <a:pt x="6757" y="65674"/>
                  </a:lnTo>
                  <a:cubicBezTo>
                    <a:pt x="6803" y="65696"/>
                    <a:pt x="6848" y="65742"/>
                    <a:pt x="6894" y="65811"/>
                  </a:cubicBezTo>
                  <a:cubicBezTo>
                    <a:pt x="6917" y="65788"/>
                    <a:pt x="6939" y="65765"/>
                    <a:pt x="6939" y="65742"/>
                  </a:cubicBezTo>
                  <a:cubicBezTo>
                    <a:pt x="7168" y="64989"/>
                    <a:pt x="7008" y="64304"/>
                    <a:pt x="6620" y="63642"/>
                  </a:cubicBezTo>
                  <a:cubicBezTo>
                    <a:pt x="6597" y="63619"/>
                    <a:pt x="6551" y="63597"/>
                    <a:pt x="6529" y="63597"/>
                  </a:cubicBezTo>
                  <a:cubicBezTo>
                    <a:pt x="6734" y="63368"/>
                    <a:pt x="6711" y="63117"/>
                    <a:pt x="6666" y="62866"/>
                  </a:cubicBezTo>
                  <a:cubicBezTo>
                    <a:pt x="6620" y="62638"/>
                    <a:pt x="6551" y="62432"/>
                    <a:pt x="6414" y="62250"/>
                  </a:cubicBezTo>
                  <a:cubicBezTo>
                    <a:pt x="6392" y="62227"/>
                    <a:pt x="6369" y="62181"/>
                    <a:pt x="6346" y="62159"/>
                  </a:cubicBezTo>
                  <a:cubicBezTo>
                    <a:pt x="6711" y="61428"/>
                    <a:pt x="6597" y="60721"/>
                    <a:pt x="6255" y="60036"/>
                  </a:cubicBezTo>
                  <a:cubicBezTo>
                    <a:pt x="6232" y="60013"/>
                    <a:pt x="6209" y="59990"/>
                    <a:pt x="6186" y="59990"/>
                  </a:cubicBezTo>
                  <a:cubicBezTo>
                    <a:pt x="6186" y="59967"/>
                    <a:pt x="6186" y="59967"/>
                    <a:pt x="6186" y="59944"/>
                  </a:cubicBezTo>
                  <a:cubicBezTo>
                    <a:pt x="6186" y="59488"/>
                    <a:pt x="6209" y="59031"/>
                    <a:pt x="6163" y="58575"/>
                  </a:cubicBezTo>
                  <a:cubicBezTo>
                    <a:pt x="6163" y="58484"/>
                    <a:pt x="6141" y="58392"/>
                    <a:pt x="6118" y="58301"/>
                  </a:cubicBezTo>
                  <a:cubicBezTo>
                    <a:pt x="5890" y="57776"/>
                    <a:pt x="6186" y="57160"/>
                    <a:pt x="5775" y="56680"/>
                  </a:cubicBezTo>
                  <a:lnTo>
                    <a:pt x="5593" y="56680"/>
                  </a:lnTo>
                  <a:cubicBezTo>
                    <a:pt x="5593" y="56680"/>
                    <a:pt x="5616" y="56658"/>
                    <a:pt x="5616" y="56635"/>
                  </a:cubicBezTo>
                  <a:lnTo>
                    <a:pt x="5570" y="56384"/>
                  </a:lnTo>
                  <a:cubicBezTo>
                    <a:pt x="5593" y="56270"/>
                    <a:pt x="5661" y="56155"/>
                    <a:pt x="5753" y="56064"/>
                  </a:cubicBezTo>
                  <a:cubicBezTo>
                    <a:pt x="5798" y="55494"/>
                    <a:pt x="5661" y="54923"/>
                    <a:pt x="5638" y="54352"/>
                  </a:cubicBezTo>
                  <a:cubicBezTo>
                    <a:pt x="5616" y="54170"/>
                    <a:pt x="5616" y="53941"/>
                    <a:pt x="5433" y="53827"/>
                  </a:cubicBezTo>
                  <a:cubicBezTo>
                    <a:pt x="5456" y="53713"/>
                    <a:pt x="5479" y="53576"/>
                    <a:pt x="5479" y="53462"/>
                  </a:cubicBezTo>
                  <a:cubicBezTo>
                    <a:pt x="5479" y="53439"/>
                    <a:pt x="5479" y="53439"/>
                    <a:pt x="5479" y="53416"/>
                  </a:cubicBezTo>
                  <a:cubicBezTo>
                    <a:pt x="5821" y="53394"/>
                    <a:pt x="6163" y="53394"/>
                    <a:pt x="6506" y="53371"/>
                  </a:cubicBezTo>
                  <a:lnTo>
                    <a:pt x="7967" y="53371"/>
                  </a:lnTo>
                  <a:cubicBezTo>
                    <a:pt x="7989" y="53348"/>
                    <a:pt x="8018" y="53337"/>
                    <a:pt x="8047" y="53337"/>
                  </a:cubicBezTo>
                  <a:cubicBezTo>
                    <a:pt x="8075" y="53337"/>
                    <a:pt x="8104" y="53348"/>
                    <a:pt x="8126" y="53371"/>
                  </a:cubicBezTo>
                  <a:cubicBezTo>
                    <a:pt x="8211" y="53357"/>
                    <a:pt x="8296" y="53352"/>
                    <a:pt x="8381" y="53352"/>
                  </a:cubicBezTo>
                  <a:cubicBezTo>
                    <a:pt x="8627" y="53352"/>
                    <a:pt x="8876" y="53394"/>
                    <a:pt x="9121" y="53394"/>
                  </a:cubicBezTo>
                  <a:cubicBezTo>
                    <a:pt x="9365" y="53394"/>
                    <a:pt x="9606" y="53353"/>
                    <a:pt x="9838" y="53188"/>
                  </a:cubicBezTo>
                  <a:cubicBezTo>
                    <a:pt x="10080" y="53353"/>
                    <a:pt x="10333" y="53391"/>
                    <a:pt x="10591" y="53391"/>
                  </a:cubicBezTo>
                  <a:cubicBezTo>
                    <a:pt x="10809" y="53391"/>
                    <a:pt x="11032" y="53364"/>
                    <a:pt x="11255" y="53364"/>
                  </a:cubicBezTo>
                  <a:cubicBezTo>
                    <a:pt x="11315" y="53364"/>
                    <a:pt x="11376" y="53366"/>
                    <a:pt x="11436" y="53371"/>
                  </a:cubicBezTo>
                  <a:cubicBezTo>
                    <a:pt x="12166" y="53394"/>
                    <a:pt x="12897" y="53394"/>
                    <a:pt x="13627" y="53416"/>
                  </a:cubicBezTo>
                  <a:cubicBezTo>
                    <a:pt x="14038" y="53416"/>
                    <a:pt x="14472" y="53394"/>
                    <a:pt x="14906" y="53371"/>
                  </a:cubicBezTo>
                  <a:cubicBezTo>
                    <a:pt x="14906" y="53371"/>
                    <a:pt x="14928" y="53348"/>
                    <a:pt x="14928" y="53302"/>
                  </a:cubicBezTo>
                  <a:cubicBezTo>
                    <a:pt x="14928" y="53279"/>
                    <a:pt x="14928" y="53234"/>
                    <a:pt x="14928" y="53211"/>
                  </a:cubicBezTo>
                  <a:lnTo>
                    <a:pt x="14997" y="53211"/>
                  </a:lnTo>
                  <a:cubicBezTo>
                    <a:pt x="14997" y="53279"/>
                    <a:pt x="15020" y="53325"/>
                    <a:pt x="15065" y="53371"/>
                  </a:cubicBezTo>
                  <a:cubicBezTo>
                    <a:pt x="15385" y="53394"/>
                    <a:pt x="15682" y="53416"/>
                    <a:pt x="15978" y="53439"/>
                  </a:cubicBezTo>
                  <a:cubicBezTo>
                    <a:pt x="16042" y="53471"/>
                    <a:pt x="16100" y="53488"/>
                    <a:pt x="16159" y="53488"/>
                  </a:cubicBezTo>
                  <a:cubicBezTo>
                    <a:pt x="16226" y="53488"/>
                    <a:pt x="16293" y="53465"/>
                    <a:pt x="16366" y="53416"/>
                  </a:cubicBezTo>
                  <a:cubicBezTo>
                    <a:pt x="17609" y="53400"/>
                    <a:pt x="18863" y="53384"/>
                    <a:pt x="20121" y="53384"/>
                  </a:cubicBezTo>
                  <a:cubicBezTo>
                    <a:pt x="20642" y="53384"/>
                    <a:pt x="21163" y="53387"/>
                    <a:pt x="21685" y="53394"/>
                  </a:cubicBezTo>
                  <a:cubicBezTo>
                    <a:pt x="22232" y="53394"/>
                    <a:pt x="22792" y="53325"/>
                    <a:pt x="23354" y="53325"/>
                  </a:cubicBezTo>
                  <a:cubicBezTo>
                    <a:pt x="23589" y="53325"/>
                    <a:pt x="23823" y="53337"/>
                    <a:pt x="24058" y="53371"/>
                  </a:cubicBezTo>
                  <a:cubicBezTo>
                    <a:pt x="24173" y="53325"/>
                    <a:pt x="24287" y="53279"/>
                    <a:pt x="24378" y="53211"/>
                  </a:cubicBezTo>
                  <a:cubicBezTo>
                    <a:pt x="24615" y="53250"/>
                    <a:pt x="24848" y="53263"/>
                    <a:pt x="25081" y="53263"/>
                  </a:cubicBezTo>
                  <a:cubicBezTo>
                    <a:pt x="25456" y="53263"/>
                    <a:pt x="25827" y="53231"/>
                    <a:pt x="26197" y="53231"/>
                  </a:cubicBezTo>
                  <a:cubicBezTo>
                    <a:pt x="26260" y="53231"/>
                    <a:pt x="26323" y="53232"/>
                    <a:pt x="26387" y="53234"/>
                  </a:cubicBezTo>
                  <a:cubicBezTo>
                    <a:pt x="26432" y="53165"/>
                    <a:pt x="26432" y="53097"/>
                    <a:pt x="26432" y="53051"/>
                  </a:cubicBezTo>
                  <a:cubicBezTo>
                    <a:pt x="26478" y="53120"/>
                    <a:pt x="26546" y="53165"/>
                    <a:pt x="26592" y="53234"/>
                  </a:cubicBezTo>
                  <a:lnTo>
                    <a:pt x="27300" y="53234"/>
                  </a:lnTo>
                  <a:cubicBezTo>
                    <a:pt x="27391" y="53371"/>
                    <a:pt x="27528" y="53348"/>
                    <a:pt x="27665" y="53394"/>
                  </a:cubicBezTo>
                  <a:lnTo>
                    <a:pt x="27756" y="53394"/>
                  </a:lnTo>
                  <a:cubicBezTo>
                    <a:pt x="27776" y="53391"/>
                    <a:pt x="27796" y="53390"/>
                    <a:pt x="27816" y="53390"/>
                  </a:cubicBezTo>
                  <a:cubicBezTo>
                    <a:pt x="27975" y="53390"/>
                    <a:pt x="28119" y="53462"/>
                    <a:pt x="28281" y="53462"/>
                  </a:cubicBezTo>
                  <a:cubicBezTo>
                    <a:pt x="28372" y="53439"/>
                    <a:pt x="28441" y="53394"/>
                    <a:pt x="28441" y="53302"/>
                  </a:cubicBezTo>
                  <a:cubicBezTo>
                    <a:pt x="28464" y="53348"/>
                    <a:pt x="28532" y="53371"/>
                    <a:pt x="28601" y="53371"/>
                  </a:cubicBezTo>
                  <a:lnTo>
                    <a:pt x="28760" y="53371"/>
                  </a:lnTo>
                  <a:cubicBezTo>
                    <a:pt x="28939" y="53242"/>
                    <a:pt x="29126" y="53212"/>
                    <a:pt x="29316" y="53212"/>
                  </a:cubicBezTo>
                  <a:cubicBezTo>
                    <a:pt x="29480" y="53212"/>
                    <a:pt x="29646" y="53234"/>
                    <a:pt x="29811" y="53234"/>
                  </a:cubicBezTo>
                  <a:cubicBezTo>
                    <a:pt x="29895" y="53234"/>
                    <a:pt x="29979" y="53228"/>
                    <a:pt x="30062" y="53211"/>
                  </a:cubicBezTo>
                  <a:cubicBezTo>
                    <a:pt x="30089" y="53210"/>
                    <a:pt x="30116" y="53209"/>
                    <a:pt x="30143" y="53209"/>
                  </a:cubicBezTo>
                  <a:cubicBezTo>
                    <a:pt x="30416" y="53209"/>
                    <a:pt x="30692" y="53261"/>
                    <a:pt x="30963" y="53261"/>
                  </a:cubicBezTo>
                  <a:cubicBezTo>
                    <a:pt x="31211" y="53261"/>
                    <a:pt x="31454" y="53217"/>
                    <a:pt x="31682" y="53051"/>
                  </a:cubicBezTo>
                  <a:cubicBezTo>
                    <a:pt x="31754" y="53159"/>
                    <a:pt x="31854" y="53196"/>
                    <a:pt x="31959" y="53196"/>
                  </a:cubicBezTo>
                  <a:cubicBezTo>
                    <a:pt x="31988" y="53196"/>
                    <a:pt x="32018" y="53193"/>
                    <a:pt x="32047" y="53188"/>
                  </a:cubicBezTo>
                  <a:cubicBezTo>
                    <a:pt x="32093" y="53165"/>
                    <a:pt x="32116" y="53120"/>
                    <a:pt x="32139" y="53097"/>
                  </a:cubicBezTo>
                  <a:cubicBezTo>
                    <a:pt x="32230" y="53143"/>
                    <a:pt x="32344" y="53120"/>
                    <a:pt x="32413" y="53211"/>
                  </a:cubicBezTo>
                  <a:lnTo>
                    <a:pt x="32595" y="53211"/>
                  </a:lnTo>
                  <a:cubicBezTo>
                    <a:pt x="32748" y="53232"/>
                    <a:pt x="32898" y="53240"/>
                    <a:pt x="33047" y="53240"/>
                  </a:cubicBezTo>
                  <a:cubicBezTo>
                    <a:pt x="33389" y="53240"/>
                    <a:pt x="33722" y="53197"/>
                    <a:pt x="34056" y="53165"/>
                  </a:cubicBezTo>
                  <a:cubicBezTo>
                    <a:pt x="34124" y="53188"/>
                    <a:pt x="34193" y="53188"/>
                    <a:pt x="34261" y="53211"/>
                  </a:cubicBezTo>
                  <a:cubicBezTo>
                    <a:pt x="34586" y="53224"/>
                    <a:pt x="34917" y="53243"/>
                    <a:pt x="35248" y="53243"/>
                  </a:cubicBezTo>
                  <a:cubicBezTo>
                    <a:pt x="35522" y="53243"/>
                    <a:pt x="35796" y="53230"/>
                    <a:pt x="36065" y="53188"/>
                  </a:cubicBezTo>
                  <a:cubicBezTo>
                    <a:pt x="36110" y="53074"/>
                    <a:pt x="36065" y="52960"/>
                    <a:pt x="36133" y="52846"/>
                  </a:cubicBezTo>
                  <a:close/>
                  <a:moveTo>
                    <a:pt x="16366" y="102308"/>
                  </a:moveTo>
                  <a:cubicBezTo>
                    <a:pt x="16366" y="102308"/>
                    <a:pt x="16366" y="102308"/>
                    <a:pt x="16343" y="102331"/>
                  </a:cubicBezTo>
                  <a:cubicBezTo>
                    <a:pt x="16343" y="102308"/>
                    <a:pt x="16343" y="102308"/>
                    <a:pt x="16366" y="102308"/>
                  </a:cubicBezTo>
                  <a:close/>
                  <a:moveTo>
                    <a:pt x="16389" y="102308"/>
                  </a:moveTo>
                  <a:cubicBezTo>
                    <a:pt x="16389" y="102308"/>
                    <a:pt x="16389" y="102331"/>
                    <a:pt x="16412" y="102331"/>
                  </a:cubicBezTo>
                  <a:lnTo>
                    <a:pt x="16366" y="102331"/>
                  </a:lnTo>
                  <a:cubicBezTo>
                    <a:pt x="16366" y="102308"/>
                    <a:pt x="16366" y="102308"/>
                    <a:pt x="16389" y="102308"/>
                  </a:cubicBezTo>
                  <a:close/>
                  <a:moveTo>
                    <a:pt x="26934" y="102285"/>
                  </a:moveTo>
                  <a:cubicBezTo>
                    <a:pt x="26957" y="102308"/>
                    <a:pt x="26957" y="102308"/>
                    <a:pt x="26957" y="102331"/>
                  </a:cubicBezTo>
                  <a:lnTo>
                    <a:pt x="26934" y="102331"/>
                  </a:lnTo>
                  <a:cubicBezTo>
                    <a:pt x="26934" y="102308"/>
                    <a:pt x="26934" y="102308"/>
                    <a:pt x="26934" y="102285"/>
                  </a:cubicBezTo>
                  <a:close/>
                  <a:moveTo>
                    <a:pt x="40105" y="104340"/>
                  </a:moveTo>
                  <a:cubicBezTo>
                    <a:pt x="40082" y="104340"/>
                    <a:pt x="40059" y="104362"/>
                    <a:pt x="40036" y="104362"/>
                  </a:cubicBezTo>
                  <a:cubicBezTo>
                    <a:pt x="40059" y="104340"/>
                    <a:pt x="40059" y="104340"/>
                    <a:pt x="40082" y="104340"/>
                  </a:cubicBezTo>
                  <a:close/>
                  <a:moveTo>
                    <a:pt x="38050" y="102491"/>
                  </a:moveTo>
                  <a:cubicBezTo>
                    <a:pt x="38073" y="102536"/>
                    <a:pt x="38096" y="102582"/>
                    <a:pt x="38164" y="102628"/>
                  </a:cubicBezTo>
                  <a:cubicBezTo>
                    <a:pt x="38895" y="102719"/>
                    <a:pt x="39671" y="102719"/>
                    <a:pt x="39648" y="103769"/>
                  </a:cubicBezTo>
                  <a:cubicBezTo>
                    <a:pt x="39739" y="103769"/>
                    <a:pt x="39808" y="103769"/>
                    <a:pt x="39854" y="103792"/>
                  </a:cubicBezTo>
                  <a:lnTo>
                    <a:pt x="39762" y="103792"/>
                  </a:lnTo>
                  <a:cubicBezTo>
                    <a:pt x="39739" y="103883"/>
                    <a:pt x="39717" y="103974"/>
                    <a:pt x="39694" y="104089"/>
                  </a:cubicBezTo>
                  <a:cubicBezTo>
                    <a:pt x="39671" y="104043"/>
                    <a:pt x="39625" y="103997"/>
                    <a:pt x="39557" y="103997"/>
                  </a:cubicBezTo>
                  <a:cubicBezTo>
                    <a:pt x="39326" y="103980"/>
                    <a:pt x="39096" y="103974"/>
                    <a:pt x="38865" y="103974"/>
                  </a:cubicBezTo>
                  <a:cubicBezTo>
                    <a:pt x="37907" y="103974"/>
                    <a:pt x="36949" y="104090"/>
                    <a:pt x="35991" y="104090"/>
                  </a:cubicBezTo>
                  <a:cubicBezTo>
                    <a:pt x="35924" y="104090"/>
                    <a:pt x="35858" y="104090"/>
                    <a:pt x="35791" y="104089"/>
                  </a:cubicBezTo>
                  <a:lnTo>
                    <a:pt x="35768" y="104089"/>
                  </a:lnTo>
                  <a:cubicBezTo>
                    <a:pt x="35668" y="104009"/>
                    <a:pt x="35563" y="103979"/>
                    <a:pt x="35454" y="103979"/>
                  </a:cubicBezTo>
                  <a:cubicBezTo>
                    <a:pt x="35190" y="103979"/>
                    <a:pt x="34908" y="104154"/>
                    <a:pt x="34649" y="104203"/>
                  </a:cubicBezTo>
                  <a:cubicBezTo>
                    <a:pt x="34627" y="104225"/>
                    <a:pt x="34581" y="104248"/>
                    <a:pt x="34558" y="104271"/>
                  </a:cubicBezTo>
                  <a:cubicBezTo>
                    <a:pt x="34467" y="104203"/>
                    <a:pt x="34375" y="104180"/>
                    <a:pt x="34261" y="104157"/>
                  </a:cubicBezTo>
                  <a:cubicBezTo>
                    <a:pt x="34147" y="104157"/>
                    <a:pt x="34056" y="104180"/>
                    <a:pt x="33987" y="104225"/>
                  </a:cubicBezTo>
                  <a:cubicBezTo>
                    <a:pt x="33860" y="104191"/>
                    <a:pt x="33733" y="104173"/>
                    <a:pt x="33606" y="104173"/>
                  </a:cubicBezTo>
                  <a:cubicBezTo>
                    <a:pt x="33393" y="104173"/>
                    <a:pt x="33184" y="104225"/>
                    <a:pt x="32983" y="104340"/>
                  </a:cubicBezTo>
                  <a:lnTo>
                    <a:pt x="32846" y="104340"/>
                  </a:lnTo>
                  <a:cubicBezTo>
                    <a:pt x="32846" y="104317"/>
                    <a:pt x="32846" y="104294"/>
                    <a:pt x="32846" y="104271"/>
                  </a:cubicBezTo>
                  <a:cubicBezTo>
                    <a:pt x="32801" y="104180"/>
                    <a:pt x="32755" y="104134"/>
                    <a:pt x="32664" y="104089"/>
                  </a:cubicBezTo>
                  <a:cubicBezTo>
                    <a:pt x="32184" y="104089"/>
                    <a:pt x="31705" y="104060"/>
                    <a:pt x="31228" y="104060"/>
                  </a:cubicBezTo>
                  <a:cubicBezTo>
                    <a:pt x="30752" y="104060"/>
                    <a:pt x="30278" y="104089"/>
                    <a:pt x="29810" y="104203"/>
                  </a:cubicBezTo>
                  <a:cubicBezTo>
                    <a:pt x="29742" y="104248"/>
                    <a:pt x="29696" y="104294"/>
                    <a:pt x="29651" y="104340"/>
                  </a:cubicBezTo>
                  <a:cubicBezTo>
                    <a:pt x="29550" y="104311"/>
                    <a:pt x="29439" y="104282"/>
                    <a:pt x="29326" y="104282"/>
                  </a:cubicBezTo>
                  <a:cubicBezTo>
                    <a:pt x="29260" y="104282"/>
                    <a:pt x="29193" y="104292"/>
                    <a:pt x="29126" y="104317"/>
                  </a:cubicBezTo>
                  <a:cubicBezTo>
                    <a:pt x="29126" y="104317"/>
                    <a:pt x="29126" y="104340"/>
                    <a:pt x="29126" y="104362"/>
                  </a:cubicBezTo>
                  <a:cubicBezTo>
                    <a:pt x="29057" y="104317"/>
                    <a:pt x="29012" y="104248"/>
                    <a:pt x="28966" y="104180"/>
                  </a:cubicBezTo>
                  <a:cubicBezTo>
                    <a:pt x="28871" y="104154"/>
                    <a:pt x="28772" y="104138"/>
                    <a:pt x="28674" y="104138"/>
                  </a:cubicBezTo>
                  <a:cubicBezTo>
                    <a:pt x="28513" y="104138"/>
                    <a:pt x="28354" y="104181"/>
                    <a:pt x="28213" y="104294"/>
                  </a:cubicBezTo>
                  <a:cubicBezTo>
                    <a:pt x="28190" y="104271"/>
                    <a:pt x="28167" y="104248"/>
                    <a:pt x="28144" y="104225"/>
                  </a:cubicBezTo>
                  <a:cubicBezTo>
                    <a:pt x="27984" y="104145"/>
                    <a:pt x="27823" y="104112"/>
                    <a:pt x="27658" y="104112"/>
                  </a:cubicBezTo>
                  <a:cubicBezTo>
                    <a:pt x="27542" y="104112"/>
                    <a:pt x="27423" y="104129"/>
                    <a:pt x="27300" y="104157"/>
                  </a:cubicBezTo>
                  <a:cubicBezTo>
                    <a:pt x="27231" y="104180"/>
                    <a:pt x="27163" y="104225"/>
                    <a:pt x="27117" y="104271"/>
                  </a:cubicBezTo>
                  <a:cubicBezTo>
                    <a:pt x="27071" y="104271"/>
                    <a:pt x="27071" y="104294"/>
                    <a:pt x="27071" y="104340"/>
                  </a:cubicBezTo>
                  <a:cubicBezTo>
                    <a:pt x="27026" y="104317"/>
                    <a:pt x="26980" y="104317"/>
                    <a:pt x="26934" y="104317"/>
                  </a:cubicBezTo>
                  <a:cubicBezTo>
                    <a:pt x="26889" y="104248"/>
                    <a:pt x="26843" y="104180"/>
                    <a:pt x="26797" y="104134"/>
                  </a:cubicBezTo>
                  <a:cubicBezTo>
                    <a:pt x="26710" y="104091"/>
                    <a:pt x="26634" y="104063"/>
                    <a:pt x="26567" y="104063"/>
                  </a:cubicBezTo>
                  <a:cubicBezTo>
                    <a:pt x="26495" y="104063"/>
                    <a:pt x="26434" y="104096"/>
                    <a:pt x="26387" y="104180"/>
                  </a:cubicBezTo>
                  <a:cubicBezTo>
                    <a:pt x="26341" y="104157"/>
                    <a:pt x="26273" y="104111"/>
                    <a:pt x="26181" y="104111"/>
                  </a:cubicBezTo>
                  <a:cubicBezTo>
                    <a:pt x="25459" y="104076"/>
                    <a:pt x="24736" y="104034"/>
                    <a:pt x="24014" y="104034"/>
                  </a:cubicBezTo>
                  <a:cubicBezTo>
                    <a:pt x="23344" y="104034"/>
                    <a:pt x="22674" y="104070"/>
                    <a:pt x="22004" y="104180"/>
                  </a:cubicBezTo>
                  <a:cubicBezTo>
                    <a:pt x="21936" y="104248"/>
                    <a:pt x="21890" y="104317"/>
                    <a:pt x="21867" y="104362"/>
                  </a:cubicBezTo>
                  <a:cubicBezTo>
                    <a:pt x="21867" y="104362"/>
                    <a:pt x="21844" y="104340"/>
                    <a:pt x="21822" y="104317"/>
                  </a:cubicBezTo>
                  <a:cubicBezTo>
                    <a:pt x="21670" y="104200"/>
                    <a:pt x="21524" y="104137"/>
                    <a:pt x="21378" y="104137"/>
                  </a:cubicBezTo>
                  <a:cubicBezTo>
                    <a:pt x="21238" y="104137"/>
                    <a:pt x="21099" y="104194"/>
                    <a:pt x="20954" y="104317"/>
                  </a:cubicBezTo>
                  <a:cubicBezTo>
                    <a:pt x="20954" y="104317"/>
                    <a:pt x="20954" y="104294"/>
                    <a:pt x="20954" y="104294"/>
                  </a:cubicBezTo>
                  <a:cubicBezTo>
                    <a:pt x="20509" y="104087"/>
                    <a:pt x="20053" y="104031"/>
                    <a:pt x="19594" y="104031"/>
                  </a:cubicBezTo>
                  <a:cubicBezTo>
                    <a:pt x="19089" y="104031"/>
                    <a:pt x="18580" y="104099"/>
                    <a:pt x="18078" y="104111"/>
                  </a:cubicBezTo>
                  <a:cubicBezTo>
                    <a:pt x="17918" y="104157"/>
                    <a:pt x="17781" y="104203"/>
                    <a:pt x="17645" y="104317"/>
                  </a:cubicBezTo>
                  <a:cubicBezTo>
                    <a:pt x="17576" y="104317"/>
                    <a:pt x="17508" y="104340"/>
                    <a:pt x="17462" y="104362"/>
                  </a:cubicBezTo>
                  <a:cubicBezTo>
                    <a:pt x="17462" y="104408"/>
                    <a:pt x="17462" y="104454"/>
                    <a:pt x="17439" y="104499"/>
                  </a:cubicBezTo>
                  <a:cubicBezTo>
                    <a:pt x="17439" y="104522"/>
                    <a:pt x="17439" y="104522"/>
                    <a:pt x="17416" y="104522"/>
                  </a:cubicBezTo>
                  <a:lnTo>
                    <a:pt x="17371" y="104522"/>
                  </a:lnTo>
                  <a:cubicBezTo>
                    <a:pt x="17371" y="104465"/>
                    <a:pt x="17513" y="104187"/>
                    <a:pt x="17456" y="104187"/>
                  </a:cubicBezTo>
                  <a:cubicBezTo>
                    <a:pt x="17444" y="104187"/>
                    <a:pt x="17424" y="104199"/>
                    <a:pt x="17393" y="104225"/>
                  </a:cubicBezTo>
                  <a:cubicBezTo>
                    <a:pt x="17325" y="104180"/>
                    <a:pt x="17234" y="104134"/>
                    <a:pt x="17142" y="104111"/>
                  </a:cubicBezTo>
                  <a:cubicBezTo>
                    <a:pt x="16550" y="104068"/>
                    <a:pt x="15957" y="104045"/>
                    <a:pt x="15364" y="104045"/>
                  </a:cubicBezTo>
                  <a:cubicBezTo>
                    <a:pt x="14702" y="104045"/>
                    <a:pt x="14039" y="104074"/>
                    <a:pt x="13376" y="104134"/>
                  </a:cubicBezTo>
                  <a:cubicBezTo>
                    <a:pt x="13262" y="104157"/>
                    <a:pt x="13171" y="104203"/>
                    <a:pt x="13102" y="104271"/>
                  </a:cubicBezTo>
                  <a:cubicBezTo>
                    <a:pt x="13125" y="104111"/>
                    <a:pt x="13125" y="103952"/>
                    <a:pt x="13034" y="103815"/>
                  </a:cubicBezTo>
                  <a:lnTo>
                    <a:pt x="13102" y="103815"/>
                  </a:lnTo>
                  <a:cubicBezTo>
                    <a:pt x="13239" y="103586"/>
                    <a:pt x="13262" y="103335"/>
                    <a:pt x="13171" y="103130"/>
                  </a:cubicBezTo>
                  <a:lnTo>
                    <a:pt x="13308" y="103130"/>
                  </a:lnTo>
                  <a:cubicBezTo>
                    <a:pt x="14571" y="103130"/>
                    <a:pt x="15834" y="103140"/>
                    <a:pt x="17097" y="103140"/>
                  </a:cubicBezTo>
                  <a:cubicBezTo>
                    <a:pt x="17728" y="103140"/>
                    <a:pt x="18360" y="103137"/>
                    <a:pt x="18991" y="103130"/>
                  </a:cubicBezTo>
                  <a:cubicBezTo>
                    <a:pt x="19881" y="103107"/>
                    <a:pt x="20794" y="103130"/>
                    <a:pt x="21662" y="102879"/>
                  </a:cubicBezTo>
                  <a:cubicBezTo>
                    <a:pt x="21730" y="102810"/>
                    <a:pt x="21799" y="102742"/>
                    <a:pt x="21822" y="102696"/>
                  </a:cubicBezTo>
                  <a:cubicBezTo>
                    <a:pt x="21908" y="102725"/>
                    <a:pt x="21985" y="102799"/>
                    <a:pt x="22064" y="102799"/>
                  </a:cubicBezTo>
                  <a:cubicBezTo>
                    <a:pt x="22111" y="102799"/>
                    <a:pt x="22159" y="102773"/>
                    <a:pt x="22210" y="102696"/>
                  </a:cubicBezTo>
                  <a:cubicBezTo>
                    <a:pt x="22527" y="102733"/>
                    <a:pt x="22851" y="102756"/>
                    <a:pt x="23175" y="102756"/>
                  </a:cubicBezTo>
                  <a:cubicBezTo>
                    <a:pt x="23456" y="102756"/>
                    <a:pt x="23737" y="102739"/>
                    <a:pt x="24013" y="102696"/>
                  </a:cubicBezTo>
                  <a:cubicBezTo>
                    <a:pt x="24184" y="102721"/>
                    <a:pt x="24348" y="102745"/>
                    <a:pt x="24509" y="102745"/>
                  </a:cubicBezTo>
                  <a:cubicBezTo>
                    <a:pt x="24650" y="102745"/>
                    <a:pt x="24788" y="102726"/>
                    <a:pt x="24926" y="102673"/>
                  </a:cubicBezTo>
                  <a:cubicBezTo>
                    <a:pt x="25063" y="102673"/>
                    <a:pt x="25177" y="102673"/>
                    <a:pt x="25291" y="102696"/>
                  </a:cubicBezTo>
                  <a:lnTo>
                    <a:pt x="25474" y="102673"/>
                  </a:lnTo>
                  <a:lnTo>
                    <a:pt x="25656" y="102673"/>
                  </a:lnTo>
                  <a:cubicBezTo>
                    <a:pt x="25737" y="102728"/>
                    <a:pt x="25811" y="102774"/>
                    <a:pt x="25885" y="102774"/>
                  </a:cubicBezTo>
                  <a:cubicBezTo>
                    <a:pt x="25937" y="102774"/>
                    <a:pt x="25989" y="102752"/>
                    <a:pt x="26044" y="102696"/>
                  </a:cubicBezTo>
                  <a:cubicBezTo>
                    <a:pt x="27802" y="102696"/>
                    <a:pt x="29559" y="102673"/>
                    <a:pt x="31340" y="102651"/>
                  </a:cubicBezTo>
                  <a:cubicBezTo>
                    <a:pt x="31636" y="102651"/>
                    <a:pt x="31933" y="102651"/>
                    <a:pt x="32230" y="102673"/>
                  </a:cubicBezTo>
                  <a:cubicBezTo>
                    <a:pt x="32298" y="102651"/>
                    <a:pt x="32367" y="102651"/>
                    <a:pt x="32413" y="102651"/>
                  </a:cubicBezTo>
                  <a:cubicBezTo>
                    <a:pt x="32732" y="102651"/>
                    <a:pt x="33029" y="102651"/>
                    <a:pt x="33326" y="102673"/>
                  </a:cubicBezTo>
                  <a:cubicBezTo>
                    <a:pt x="33491" y="102678"/>
                    <a:pt x="33656" y="102681"/>
                    <a:pt x="33822" y="102681"/>
                  </a:cubicBezTo>
                  <a:cubicBezTo>
                    <a:pt x="34454" y="102681"/>
                    <a:pt x="35084" y="102640"/>
                    <a:pt x="35699" y="102514"/>
                  </a:cubicBezTo>
                  <a:cubicBezTo>
                    <a:pt x="35882" y="102559"/>
                    <a:pt x="36065" y="102574"/>
                    <a:pt x="36247" y="102574"/>
                  </a:cubicBezTo>
                  <a:cubicBezTo>
                    <a:pt x="36612" y="102574"/>
                    <a:pt x="36978" y="102514"/>
                    <a:pt x="37343" y="102514"/>
                  </a:cubicBezTo>
                  <a:cubicBezTo>
                    <a:pt x="37480" y="102526"/>
                    <a:pt x="37611" y="102545"/>
                    <a:pt x="37738" y="102545"/>
                  </a:cubicBezTo>
                  <a:cubicBezTo>
                    <a:pt x="37844" y="102545"/>
                    <a:pt x="37947" y="102532"/>
                    <a:pt x="38050" y="102491"/>
                  </a:cubicBezTo>
                  <a:close/>
                  <a:moveTo>
                    <a:pt x="22141" y="1"/>
                  </a:moveTo>
                  <a:cubicBezTo>
                    <a:pt x="22023" y="1"/>
                    <a:pt x="22061" y="203"/>
                    <a:pt x="22004" y="279"/>
                  </a:cubicBezTo>
                  <a:cubicBezTo>
                    <a:pt x="21936" y="325"/>
                    <a:pt x="21844" y="371"/>
                    <a:pt x="21776" y="439"/>
                  </a:cubicBezTo>
                  <a:cubicBezTo>
                    <a:pt x="21570" y="485"/>
                    <a:pt x="21593" y="644"/>
                    <a:pt x="21616" y="781"/>
                  </a:cubicBezTo>
                  <a:cubicBezTo>
                    <a:pt x="21251" y="873"/>
                    <a:pt x="21068" y="1169"/>
                    <a:pt x="20840" y="1420"/>
                  </a:cubicBezTo>
                  <a:lnTo>
                    <a:pt x="20794" y="1443"/>
                  </a:lnTo>
                  <a:cubicBezTo>
                    <a:pt x="20794" y="1443"/>
                    <a:pt x="20817" y="1489"/>
                    <a:pt x="20817" y="1489"/>
                  </a:cubicBezTo>
                  <a:cubicBezTo>
                    <a:pt x="20726" y="1626"/>
                    <a:pt x="20566" y="1717"/>
                    <a:pt x="20566" y="1923"/>
                  </a:cubicBezTo>
                  <a:lnTo>
                    <a:pt x="20543" y="1923"/>
                  </a:lnTo>
                  <a:cubicBezTo>
                    <a:pt x="20429" y="2014"/>
                    <a:pt x="20361" y="2128"/>
                    <a:pt x="20384" y="2265"/>
                  </a:cubicBezTo>
                  <a:lnTo>
                    <a:pt x="20361" y="2288"/>
                  </a:lnTo>
                  <a:cubicBezTo>
                    <a:pt x="20110" y="2539"/>
                    <a:pt x="20018" y="2767"/>
                    <a:pt x="20338" y="3041"/>
                  </a:cubicBezTo>
                  <a:cubicBezTo>
                    <a:pt x="20406" y="3087"/>
                    <a:pt x="20475" y="3155"/>
                    <a:pt x="20543" y="3224"/>
                  </a:cubicBezTo>
                  <a:cubicBezTo>
                    <a:pt x="20521" y="3292"/>
                    <a:pt x="20543" y="3338"/>
                    <a:pt x="20589" y="3383"/>
                  </a:cubicBezTo>
                  <a:cubicBezTo>
                    <a:pt x="20977" y="4365"/>
                    <a:pt x="21662" y="5164"/>
                    <a:pt x="22347" y="5963"/>
                  </a:cubicBezTo>
                  <a:cubicBezTo>
                    <a:pt x="22438" y="6579"/>
                    <a:pt x="22917" y="6967"/>
                    <a:pt x="23282" y="7401"/>
                  </a:cubicBezTo>
                  <a:cubicBezTo>
                    <a:pt x="23670" y="8154"/>
                    <a:pt x="24081" y="8862"/>
                    <a:pt x="24698" y="9432"/>
                  </a:cubicBezTo>
                  <a:cubicBezTo>
                    <a:pt x="24789" y="10071"/>
                    <a:pt x="25268" y="10436"/>
                    <a:pt x="25656" y="10870"/>
                  </a:cubicBezTo>
                  <a:cubicBezTo>
                    <a:pt x="26021" y="11464"/>
                    <a:pt x="26273" y="12148"/>
                    <a:pt x="26752" y="12696"/>
                  </a:cubicBezTo>
                  <a:cubicBezTo>
                    <a:pt x="26752" y="12810"/>
                    <a:pt x="26797" y="12879"/>
                    <a:pt x="26934" y="12879"/>
                  </a:cubicBezTo>
                  <a:cubicBezTo>
                    <a:pt x="27049" y="13541"/>
                    <a:pt x="27163" y="14203"/>
                    <a:pt x="27300" y="14865"/>
                  </a:cubicBezTo>
                  <a:cubicBezTo>
                    <a:pt x="27071" y="15412"/>
                    <a:pt x="27414" y="15960"/>
                    <a:pt x="27300" y="16508"/>
                  </a:cubicBezTo>
                  <a:cubicBezTo>
                    <a:pt x="27113" y="16547"/>
                    <a:pt x="26925" y="16556"/>
                    <a:pt x="26736" y="16556"/>
                  </a:cubicBezTo>
                  <a:cubicBezTo>
                    <a:pt x="26549" y="16556"/>
                    <a:pt x="26361" y="16547"/>
                    <a:pt x="26174" y="16547"/>
                  </a:cubicBezTo>
                  <a:cubicBezTo>
                    <a:pt x="25878" y="16547"/>
                    <a:pt x="25582" y="16570"/>
                    <a:pt x="25291" y="16691"/>
                  </a:cubicBezTo>
                  <a:cubicBezTo>
                    <a:pt x="25032" y="16626"/>
                    <a:pt x="24772" y="16603"/>
                    <a:pt x="24513" y="16603"/>
                  </a:cubicBezTo>
                  <a:cubicBezTo>
                    <a:pt x="23926" y="16603"/>
                    <a:pt x="23340" y="16718"/>
                    <a:pt x="22753" y="16718"/>
                  </a:cubicBezTo>
                  <a:cubicBezTo>
                    <a:pt x="22686" y="16718"/>
                    <a:pt x="22619" y="16717"/>
                    <a:pt x="22552" y="16713"/>
                  </a:cubicBezTo>
                  <a:cubicBezTo>
                    <a:pt x="22446" y="16683"/>
                    <a:pt x="22343" y="16670"/>
                    <a:pt x="22243" y="16670"/>
                  </a:cubicBezTo>
                  <a:cubicBezTo>
                    <a:pt x="21892" y="16670"/>
                    <a:pt x="21576" y="16837"/>
                    <a:pt x="21274" y="17033"/>
                  </a:cubicBezTo>
                  <a:cubicBezTo>
                    <a:pt x="21114" y="17033"/>
                    <a:pt x="20977" y="17056"/>
                    <a:pt x="20909" y="17216"/>
                  </a:cubicBezTo>
                  <a:cubicBezTo>
                    <a:pt x="20703" y="17238"/>
                    <a:pt x="20475" y="17193"/>
                    <a:pt x="20338" y="17398"/>
                  </a:cubicBezTo>
                  <a:cubicBezTo>
                    <a:pt x="19881" y="17581"/>
                    <a:pt x="19402" y="17786"/>
                    <a:pt x="19037" y="18129"/>
                  </a:cubicBezTo>
                  <a:cubicBezTo>
                    <a:pt x="19025" y="18122"/>
                    <a:pt x="19012" y="18120"/>
                    <a:pt x="19000" y="18120"/>
                  </a:cubicBezTo>
                  <a:cubicBezTo>
                    <a:pt x="18967" y="18120"/>
                    <a:pt x="18933" y="18141"/>
                    <a:pt x="18900" y="18174"/>
                  </a:cubicBezTo>
                  <a:cubicBezTo>
                    <a:pt x="18672" y="18197"/>
                    <a:pt x="18466" y="18311"/>
                    <a:pt x="18329" y="18494"/>
                  </a:cubicBezTo>
                  <a:cubicBezTo>
                    <a:pt x="18192" y="18539"/>
                    <a:pt x="18055" y="18562"/>
                    <a:pt x="18010" y="18722"/>
                  </a:cubicBezTo>
                  <a:cubicBezTo>
                    <a:pt x="17873" y="18745"/>
                    <a:pt x="17713" y="18722"/>
                    <a:pt x="17622" y="18905"/>
                  </a:cubicBezTo>
                  <a:cubicBezTo>
                    <a:pt x="17530" y="18905"/>
                    <a:pt x="17462" y="18973"/>
                    <a:pt x="17439" y="19064"/>
                  </a:cubicBezTo>
                  <a:cubicBezTo>
                    <a:pt x="17325" y="19087"/>
                    <a:pt x="17279" y="19156"/>
                    <a:pt x="17257" y="19247"/>
                  </a:cubicBezTo>
                  <a:cubicBezTo>
                    <a:pt x="17188" y="19316"/>
                    <a:pt x="17120" y="19361"/>
                    <a:pt x="17051" y="19430"/>
                  </a:cubicBezTo>
                  <a:cubicBezTo>
                    <a:pt x="16549" y="19772"/>
                    <a:pt x="15978" y="20023"/>
                    <a:pt x="15636" y="20548"/>
                  </a:cubicBezTo>
                  <a:lnTo>
                    <a:pt x="15613" y="20525"/>
                  </a:lnTo>
                  <a:cubicBezTo>
                    <a:pt x="15522" y="20548"/>
                    <a:pt x="15453" y="20617"/>
                    <a:pt x="15430" y="20708"/>
                  </a:cubicBezTo>
                  <a:cubicBezTo>
                    <a:pt x="15339" y="20731"/>
                    <a:pt x="15271" y="20776"/>
                    <a:pt x="15225" y="20868"/>
                  </a:cubicBezTo>
                  <a:cubicBezTo>
                    <a:pt x="15157" y="20890"/>
                    <a:pt x="15134" y="20913"/>
                    <a:pt x="15088" y="20959"/>
                  </a:cubicBezTo>
                  <a:cubicBezTo>
                    <a:pt x="14837" y="21301"/>
                    <a:pt x="14381" y="21438"/>
                    <a:pt x="14175" y="21826"/>
                  </a:cubicBezTo>
                  <a:cubicBezTo>
                    <a:pt x="14061" y="21826"/>
                    <a:pt x="13992" y="21895"/>
                    <a:pt x="13970" y="21986"/>
                  </a:cubicBezTo>
                  <a:cubicBezTo>
                    <a:pt x="13924" y="22055"/>
                    <a:pt x="13856" y="22123"/>
                    <a:pt x="13810" y="22191"/>
                  </a:cubicBezTo>
                  <a:cubicBezTo>
                    <a:pt x="13490" y="22443"/>
                    <a:pt x="13239" y="22716"/>
                    <a:pt x="13057" y="23082"/>
                  </a:cubicBezTo>
                  <a:cubicBezTo>
                    <a:pt x="12897" y="23173"/>
                    <a:pt x="12783" y="23310"/>
                    <a:pt x="12691" y="23447"/>
                  </a:cubicBezTo>
                  <a:cubicBezTo>
                    <a:pt x="12509" y="23515"/>
                    <a:pt x="12486" y="23721"/>
                    <a:pt x="12349" y="23835"/>
                  </a:cubicBezTo>
                  <a:cubicBezTo>
                    <a:pt x="12235" y="23858"/>
                    <a:pt x="12189" y="23903"/>
                    <a:pt x="12189" y="24018"/>
                  </a:cubicBezTo>
                  <a:cubicBezTo>
                    <a:pt x="12144" y="24040"/>
                    <a:pt x="12121" y="24086"/>
                    <a:pt x="12121" y="24132"/>
                  </a:cubicBezTo>
                  <a:cubicBezTo>
                    <a:pt x="11756" y="24542"/>
                    <a:pt x="11390" y="24908"/>
                    <a:pt x="11231" y="25433"/>
                  </a:cubicBezTo>
                  <a:cubicBezTo>
                    <a:pt x="10683" y="25958"/>
                    <a:pt x="10272" y="26597"/>
                    <a:pt x="9930" y="27282"/>
                  </a:cubicBezTo>
                  <a:cubicBezTo>
                    <a:pt x="9633" y="27761"/>
                    <a:pt x="9222" y="28172"/>
                    <a:pt x="9039" y="28742"/>
                  </a:cubicBezTo>
                  <a:cubicBezTo>
                    <a:pt x="8811" y="29176"/>
                    <a:pt x="8560" y="29610"/>
                    <a:pt x="8332" y="30043"/>
                  </a:cubicBezTo>
                  <a:cubicBezTo>
                    <a:pt x="8286" y="30089"/>
                    <a:pt x="8286" y="30135"/>
                    <a:pt x="8309" y="30180"/>
                  </a:cubicBezTo>
                  <a:cubicBezTo>
                    <a:pt x="8218" y="30294"/>
                    <a:pt x="8126" y="30431"/>
                    <a:pt x="8126" y="30568"/>
                  </a:cubicBezTo>
                  <a:cubicBezTo>
                    <a:pt x="7921" y="30705"/>
                    <a:pt x="7944" y="30956"/>
                    <a:pt x="7830" y="31139"/>
                  </a:cubicBezTo>
                  <a:cubicBezTo>
                    <a:pt x="7761" y="31162"/>
                    <a:pt x="7738" y="31207"/>
                    <a:pt x="7738" y="31253"/>
                  </a:cubicBezTo>
                  <a:cubicBezTo>
                    <a:pt x="7601" y="31367"/>
                    <a:pt x="7579" y="31504"/>
                    <a:pt x="7601" y="31687"/>
                  </a:cubicBezTo>
                  <a:cubicBezTo>
                    <a:pt x="7373" y="31869"/>
                    <a:pt x="7350" y="32166"/>
                    <a:pt x="7236" y="32417"/>
                  </a:cubicBezTo>
                  <a:cubicBezTo>
                    <a:pt x="7031" y="32737"/>
                    <a:pt x="6871" y="33079"/>
                    <a:pt x="6825" y="33490"/>
                  </a:cubicBezTo>
                  <a:cubicBezTo>
                    <a:pt x="6734" y="33673"/>
                    <a:pt x="6620" y="33855"/>
                    <a:pt x="6574" y="34061"/>
                  </a:cubicBezTo>
                  <a:cubicBezTo>
                    <a:pt x="5753" y="36503"/>
                    <a:pt x="4862" y="38945"/>
                    <a:pt x="4543" y="41547"/>
                  </a:cubicBezTo>
                  <a:cubicBezTo>
                    <a:pt x="4474" y="41570"/>
                    <a:pt x="4452" y="41616"/>
                    <a:pt x="4452" y="41684"/>
                  </a:cubicBezTo>
                  <a:cubicBezTo>
                    <a:pt x="4223" y="42141"/>
                    <a:pt x="4292" y="42689"/>
                    <a:pt x="4178" y="43168"/>
                  </a:cubicBezTo>
                  <a:cubicBezTo>
                    <a:pt x="4041" y="43442"/>
                    <a:pt x="4086" y="43739"/>
                    <a:pt x="4086" y="44035"/>
                  </a:cubicBezTo>
                  <a:cubicBezTo>
                    <a:pt x="3927" y="44811"/>
                    <a:pt x="3881" y="45587"/>
                    <a:pt x="3949" y="46386"/>
                  </a:cubicBezTo>
                  <a:cubicBezTo>
                    <a:pt x="3858" y="46637"/>
                    <a:pt x="3790" y="46888"/>
                    <a:pt x="3721" y="47139"/>
                  </a:cubicBezTo>
                  <a:cubicBezTo>
                    <a:pt x="3630" y="47185"/>
                    <a:pt x="3561" y="47254"/>
                    <a:pt x="3561" y="47368"/>
                  </a:cubicBezTo>
                  <a:cubicBezTo>
                    <a:pt x="3424" y="47413"/>
                    <a:pt x="3379" y="47550"/>
                    <a:pt x="3333" y="47687"/>
                  </a:cubicBezTo>
                  <a:cubicBezTo>
                    <a:pt x="3287" y="47756"/>
                    <a:pt x="3242" y="47824"/>
                    <a:pt x="3173" y="47893"/>
                  </a:cubicBezTo>
                  <a:cubicBezTo>
                    <a:pt x="2945" y="48258"/>
                    <a:pt x="2694" y="48646"/>
                    <a:pt x="2466" y="49011"/>
                  </a:cubicBezTo>
                  <a:cubicBezTo>
                    <a:pt x="2329" y="49080"/>
                    <a:pt x="2283" y="49194"/>
                    <a:pt x="2260" y="49331"/>
                  </a:cubicBezTo>
                  <a:cubicBezTo>
                    <a:pt x="1827" y="49924"/>
                    <a:pt x="1393" y="50540"/>
                    <a:pt x="1028" y="51225"/>
                  </a:cubicBezTo>
                  <a:cubicBezTo>
                    <a:pt x="777" y="51613"/>
                    <a:pt x="526" y="52024"/>
                    <a:pt x="229" y="52412"/>
                  </a:cubicBezTo>
                  <a:cubicBezTo>
                    <a:pt x="1" y="52686"/>
                    <a:pt x="92" y="52869"/>
                    <a:pt x="320" y="53097"/>
                  </a:cubicBezTo>
                  <a:cubicBezTo>
                    <a:pt x="548" y="53325"/>
                    <a:pt x="845" y="53371"/>
                    <a:pt x="1142" y="53371"/>
                  </a:cubicBezTo>
                  <a:cubicBezTo>
                    <a:pt x="1986" y="53371"/>
                    <a:pt x="2831" y="53394"/>
                    <a:pt x="3675" y="53394"/>
                  </a:cubicBezTo>
                  <a:cubicBezTo>
                    <a:pt x="3794" y="53390"/>
                    <a:pt x="3895" y="53387"/>
                    <a:pt x="3981" y="53387"/>
                  </a:cubicBezTo>
                  <a:cubicBezTo>
                    <a:pt x="4479" y="53387"/>
                    <a:pt x="4508" y="53482"/>
                    <a:pt x="4703" y="54124"/>
                  </a:cubicBezTo>
                  <a:cubicBezTo>
                    <a:pt x="4771" y="54238"/>
                    <a:pt x="4748" y="54398"/>
                    <a:pt x="4840" y="54512"/>
                  </a:cubicBezTo>
                  <a:cubicBezTo>
                    <a:pt x="4999" y="55402"/>
                    <a:pt x="4954" y="56338"/>
                    <a:pt x="5159" y="57228"/>
                  </a:cubicBezTo>
                  <a:cubicBezTo>
                    <a:pt x="5159" y="57251"/>
                    <a:pt x="5159" y="57251"/>
                    <a:pt x="5159" y="57274"/>
                  </a:cubicBezTo>
                  <a:cubicBezTo>
                    <a:pt x="5159" y="57342"/>
                    <a:pt x="5182" y="57388"/>
                    <a:pt x="5205" y="57434"/>
                  </a:cubicBezTo>
                  <a:lnTo>
                    <a:pt x="5250" y="58004"/>
                  </a:lnTo>
                  <a:cubicBezTo>
                    <a:pt x="5250" y="58392"/>
                    <a:pt x="5091" y="58803"/>
                    <a:pt x="5342" y="59191"/>
                  </a:cubicBezTo>
                  <a:cubicBezTo>
                    <a:pt x="5433" y="59625"/>
                    <a:pt x="5524" y="60081"/>
                    <a:pt x="5593" y="60515"/>
                  </a:cubicBezTo>
                  <a:lnTo>
                    <a:pt x="5775" y="62159"/>
                  </a:lnTo>
                  <a:cubicBezTo>
                    <a:pt x="5753" y="62866"/>
                    <a:pt x="5912" y="63574"/>
                    <a:pt x="6049" y="64258"/>
                  </a:cubicBezTo>
                  <a:cubicBezTo>
                    <a:pt x="6049" y="64373"/>
                    <a:pt x="6072" y="64487"/>
                    <a:pt x="6118" y="64601"/>
                  </a:cubicBezTo>
                  <a:cubicBezTo>
                    <a:pt x="6163" y="65012"/>
                    <a:pt x="6232" y="65423"/>
                    <a:pt x="6300" y="65811"/>
                  </a:cubicBezTo>
                  <a:cubicBezTo>
                    <a:pt x="6255" y="65993"/>
                    <a:pt x="6255" y="66176"/>
                    <a:pt x="6323" y="66358"/>
                  </a:cubicBezTo>
                  <a:cubicBezTo>
                    <a:pt x="6414" y="67180"/>
                    <a:pt x="6437" y="68002"/>
                    <a:pt x="6643" y="68823"/>
                  </a:cubicBezTo>
                  <a:cubicBezTo>
                    <a:pt x="6643" y="69348"/>
                    <a:pt x="6688" y="69873"/>
                    <a:pt x="6871" y="70376"/>
                  </a:cubicBezTo>
                  <a:cubicBezTo>
                    <a:pt x="6894" y="71357"/>
                    <a:pt x="6962" y="72339"/>
                    <a:pt x="7236" y="73297"/>
                  </a:cubicBezTo>
                  <a:cubicBezTo>
                    <a:pt x="7213" y="73685"/>
                    <a:pt x="7168" y="74096"/>
                    <a:pt x="7373" y="74439"/>
                  </a:cubicBezTo>
                  <a:cubicBezTo>
                    <a:pt x="7373" y="74439"/>
                    <a:pt x="7373" y="74439"/>
                    <a:pt x="7373" y="74461"/>
                  </a:cubicBezTo>
                  <a:cubicBezTo>
                    <a:pt x="7373" y="74507"/>
                    <a:pt x="7373" y="74553"/>
                    <a:pt x="7419" y="74575"/>
                  </a:cubicBezTo>
                  <a:cubicBezTo>
                    <a:pt x="7464" y="75009"/>
                    <a:pt x="7282" y="75466"/>
                    <a:pt x="7556" y="75899"/>
                  </a:cubicBezTo>
                  <a:cubicBezTo>
                    <a:pt x="7556" y="75945"/>
                    <a:pt x="7556" y="75991"/>
                    <a:pt x="7601" y="76036"/>
                  </a:cubicBezTo>
                  <a:cubicBezTo>
                    <a:pt x="7601" y="76424"/>
                    <a:pt x="7579" y="76812"/>
                    <a:pt x="7738" y="77178"/>
                  </a:cubicBezTo>
                  <a:cubicBezTo>
                    <a:pt x="7716" y="77223"/>
                    <a:pt x="7738" y="77269"/>
                    <a:pt x="7784" y="77314"/>
                  </a:cubicBezTo>
                  <a:cubicBezTo>
                    <a:pt x="7716" y="77817"/>
                    <a:pt x="7875" y="78296"/>
                    <a:pt x="7967" y="78775"/>
                  </a:cubicBezTo>
                  <a:cubicBezTo>
                    <a:pt x="7989" y="79026"/>
                    <a:pt x="8012" y="79255"/>
                    <a:pt x="8035" y="79506"/>
                  </a:cubicBezTo>
                  <a:cubicBezTo>
                    <a:pt x="7967" y="79643"/>
                    <a:pt x="7967" y="79734"/>
                    <a:pt x="8081" y="79825"/>
                  </a:cubicBezTo>
                  <a:cubicBezTo>
                    <a:pt x="8149" y="80761"/>
                    <a:pt x="8309" y="81697"/>
                    <a:pt x="8492" y="82610"/>
                  </a:cubicBezTo>
                  <a:cubicBezTo>
                    <a:pt x="8469" y="83226"/>
                    <a:pt x="8492" y="83843"/>
                    <a:pt x="8720" y="84436"/>
                  </a:cubicBezTo>
                  <a:cubicBezTo>
                    <a:pt x="8629" y="84756"/>
                    <a:pt x="8765" y="85052"/>
                    <a:pt x="8857" y="85349"/>
                  </a:cubicBezTo>
                  <a:cubicBezTo>
                    <a:pt x="9131" y="87289"/>
                    <a:pt x="9176" y="89275"/>
                    <a:pt x="9564" y="91192"/>
                  </a:cubicBezTo>
                  <a:cubicBezTo>
                    <a:pt x="9610" y="91557"/>
                    <a:pt x="9542" y="91945"/>
                    <a:pt x="9793" y="92265"/>
                  </a:cubicBezTo>
                  <a:lnTo>
                    <a:pt x="9793" y="92288"/>
                  </a:lnTo>
                  <a:cubicBezTo>
                    <a:pt x="9793" y="92402"/>
                    <a:pt x="9793" y="92516"/>
                    <a:pt x="9793" y="92653"/>
                  </a:cubicBezTo>
                  <a:cubicBezTo>
                    <a:pt x="9770" y="93201"/>
                    <a:pt x="9793" y="93749"/>
                    <a:pt x="9998" y="94296"/>
                  </a:cubicBezTo>
                  <a:lnTo>
                    <a:pt x="10158" y="95209"/>
                  </a:lnTo>
                  <a:cubicBezTo>
                    <a:pt x="10112" y="95324"/>
                    <a:pt x="10112" y="95438"/>
                    <a:pt x="10158" y="95575"/>
                  </a:cubicBezTo>
                  <a:cubicBezTo>
                    <a:pt x="10249" y="95894"/>
                    <a:pt x="10044" y="96237"/>
                    <a:pt x="10295" y="96533"/>
                  </a:cubicBezTo>
                  <a:cubicBezTo>
                    <a:pt x="10249" y="96830"/>
                    <a:pt x="10295" y="97104"/>
                    <a:pt x="10363" y="97401"/>
                  </a:cubicBezTo>
                  <a:cubicBezTo>
                    <a:pt x="10363" y="97538"/>
                    <a:pt x="10386" y="97652"/>
                    <a:pt x="10409" y="97789"/>
                  </a:cubicBezTo>
                  <a:lnTo>
                    <a:pt x="10386" y="97857"/>
                  </a:lnTo>
                  <a:cubicBezTo>
                    <a:pt x="10386" y="97857"/>
                    <a:pt x="10455" y="97903"/>
                    <a:pt x="10455" y="97903"/>
                  </a:cubicBezTo>
                  <a:cubicBezTo>
                    <a:pt x="10546" y="98291"/>
                    <a:pt x="10500" y="98702"/>
                    <a:pt x="10683" y="99090"/>
                  </a:cubicBezTo>
                  <a:cubicBezTo>
                    <a:pt x="10660" y="99113"/>
                    <a:pt x="10660" y="99135"/>
                    <a:pt x="10683" y="99181"/>
                  </a:cubicBezTo>
                  <a:cubicBezTo>
                    <a:pt x="10546" y="99318"/>
                    <a:pt x="10569" y="99455"/>
                    <a:pt x="10683" y="99592"/>
                  </a:cubicBezTo>
                  <a:cubicBezTo>
                    <a:pt x="10706" y="100071"/>
                    <a:pt x="10660" y="100573"/>
                    <a:pt x="10888" y="101053"/>
                  </a:cubicBezTo>
                  <a:cubicBezTo>
                    <a:pt x="10820" y="101167"/>
                    <a:pt x="10843" y="101281"/>
                    <a:pt x="10888" y="101418"/>
                  </a:cubicBezTo>
                  <a:cubicBezTo>
                    <a:pt x="10934" y="101692"/>
                    <a:pt x="11002" y="101966"/>
                    <a:pt x="11208" y="102171"/>
                  </a:cubicBezTo>
                  <a:cubicBezTo>
                    <a:pt x="11290" y="102294"/>
                    <a:pt x="11408" y="102380"/>
                    <a:pt x="11531" y="102380"/>
                  </a:cubicBezTo>
                  <a:cubicBezTo>
                    <a:pt x="11545" y="102380"/>
                    <a:pt x="11559" y="102379"/>
                    <a:pt x="11573" y="102377"/>
                  </a:cubicBezTo>
                  <a:cubicBezTo>
                    <a:pt x="11645" y="102359"/>
                    <a:pt x="11710" y="102350"/>
                    <a:pt x="11770" y="102350"/>
                  </a:cubicBezTo>
                  <a:cubicBezTo>
                    <a:pt x="12087" y="102350"/>
                    <a:pt x="12237" y="102587"/>
                    <a:pt x="12372" y="102856"/>
                  </a:cubicBezTo>
                  <a:cubicBezTo>
                    <a:pt x="12349" y="103472"/>
                    <a:pt x="12212" y="104111"/>
                    <a:pt x="12486" y="104705"/>
                  </a:cubicBezTo>
                  <a:cubicBezTo>
                    <a:pt x="12532" y="104682"/>
                    <a:pt x="12577" y="104659"/>
                    <a:pt x="12600" y="104614"/>
                  </a:cubicBezTo>
                  <a:cubicBezTo>
                    <a:pt x="12600" y="104636"/>
                    <a:pt x="12600" y="104659"/>
                    <a:pt x="12623" y="104682"/>
                  </a:cubicBezTo>
                  <a:cubicBezTo>
                    <a:pt x="12577" y="104705"/>
                    <a:pt x="12532" y="104705"/>
                    <a:pt x="12486" y="104705"/>
                  </a:cubicBezTo>
                  <a:cubicBezTo>
                    <a:pt x="12593" y="104827"/>
                    <a:pt x="12709" y="104887"/>
                    <a:pt x="12843" y="104887"/>
                  </a:cubicBezTo>
                  <a:cubicBezTo>
                    <a:pt x="12910" y="104887"/>
                    <a:pt x="12981" y="104872"/>
                    <a:pt x="13057" y="104842"/>
                  </a:cubicBezTo>
                  <a:cubicBezTo>
                    <a:pt x="13257" y="104867"/>
                    <a:pt x="13457" y="104885"/>
                    <a:pt x="13658" y="104885"/>
                  </a:cubicBezTo>
                  <a:cubicBezTo>
                    <a:pt x="13823" y="104885"/>
                    <a:pt x="13987" y="104873"/>
                    <a:pt x="14152" y="104842"/>
                  </a:cubicBezTo>
                  <a:lnTo>
                    <a:pt x="14358" y="104865"/>
                  </a:lnTo>
                  <a:lnTo>
                    <a:pt x="15088" y="104865"/>
                  </a:lnTo>
                  <a:cubicBezTo>
                    <a:pt x="15202" y="104887"/>
                    <a:pt x="15316" y="104887"/>
                    <a:pt x="15430" y="104910"/>
                  </a:cubicBezTo>
                  <a:cubicBezTo>
                    <a:pt x="15545" y="104956"/>
                    <a:pt x="15636" y="105002"/>
                    <a:pt x="15750" y="105024"/>
                  </a:cubicBezTo>
                  <a:cubicBezTo>
                    <a:pt x="16330" y="105024"/>
                    <a:pt x="16921" y="105093"/>
                    <a:pt x="17508" y="105093"/>
                  </a:cubicBezTo>
                  <a:cubicBezTo>
                    <a:pt x="17753" y="105093"/>
                    <a:pt x="17996" y="105081"/>
                    <a:pt x="18238" y="105047"/>
                  </a:cubicBezTo>
                  <a:lnTo>
                    <a:pt x="18261" y="105024"/>
                  </a:lnTo>
                  <a:lnTo>
                    <a:pt x="18306" y="105047"/>
                  </a:lnTo>
                  <a:lnTo>
                    <a:pt x="18603" y="105047"/>
                  </a:lnTo>
                  <a:cubicBezTo>
                    <a:pt x="18892" y="104995"/>
                    <a:pt x="19184" y="104986"/>
                    <a:pt x="19477" y="104986"/>
                  </a:cubicBezTo>
                  <a:cubicBezTo>
                    <a:pt x="19627" y="104986"/>
                    <a:pt x="19777" y="104988"/>
                    <a:pt x="19927" y="104988"/>
                  </a:cubicBezTo>
                  <a:cubicBezTo>
                    <a:pt x="20248" y="104988"/>
                    <a:pt x="20569" y="104977"/>
                    <a:pt x="20886" y="104910"/>
                  </a:cubicBezTo>
                  <a:cubicBezTo>
                    <a:pt x="20886" y="104910"/>
                    <a:pt x="20886" y="104910"/>
                    <a:pt x="20909" y="104887"/>
                  </a:cubicBezTo>
                  <a:cubicBezTo>
                    <a:pt x="21068" y="105002"/>
                    <a:pt x="21228" y="105053"/>
                    <a:pt x="21391" y="105053"/>
                  </a:cubicBezTo>
                  <a:cubicBezTo>
                    <a:pt x="21553" y="105053"/>
                    <a:pt x="21719" y="105002"/>
                    <a:pt x="21890" y="104910"/>
                  </a:cubicBezTo>
                  <a:cubicBezTo>
                    <a:pt x="21992" y="104910"/>
                    <a:pt x="22103" y="104975"/>
                    <a:pt x="22211" y="104975"/>
                  </a:cubicBezTo>
                  <a:cubicBezTo>
                    <a:pt x="22273" y="104975"/>
                    <a:pt x="22334" y="104954"/>
                    <a:pt x="22392" y="104887"/>
                  </a:cubicBezTo>
                  <a:cubicBezTo>
                    <a:pt x="22419" y="104886"/>
                    <a:pt x="22445" y="104885"/>
                    <a:pt x="22472" y="104885"/>
                  </a:cubicBezTo>
                  <a:cubicBezTo>
                    <a:pt x="22731" y="104885"/>
                    <a:pt x="23000" y="104952"/>
                    <a:pt x="23272" y="104952"/>
                  </a:cubicBezTo>
                  <a:cubicBezTo>
                    <a:pt x="23381" y="104952"/>
                    <a:pt x="23492" y="104941"/>
                    <a:pt x="23602" y="104910"/>
                  </a:cubicBezTo>
                  <a:cubicBezTo>
                    <a:pt x="23973" y="105023"/>
                    <a:pt x="24338" y="105072"/>
                    <a:pt x="24702" y="105072"/>
                  </a:cubicBezTo>
                  <a:cubicBezTo>
                    <a:pt x="25144" y="105072"/>
                    <a:pt x="25583" y="105000"/>
                    <a:pt x="26021" y="104887"/>
                  </a:cubicBezTo>
                  <a:cubicBezTo>
                    <a:pt x="26127" y="104922"/>
                    <a:pt x="26245" y="104971"/>
                    <a:pt x="26346" y="104971"/>
                  </a:cubicBezTo>
                  <a:cubicBezTo>
                    <a:pt x="26377" y="104971"/>
                    <a:pt x="26406" y="104966"/>
                    <a:pt x="26432" y="104956"/>
                  </a:cubicBezTo>
                  <a:cubicBezTo>
                    <a:pt x="26809" y="105022"/>
                    <a:pt x="27191" y="105067"/>
                    <a:pt x="27573" y="105067"/>
                  </a:cubicBezTo>
                  <a:cubicBezTo>
                    <a:pt x="27978" y="105067"/>
                    <a:pt x="28384" y="105017"/>
                    <a:pt x="28783" y="104887"/>
                  </a:cubicBezTo>
                  <a:cubicBezTo>
                    <a:pt x="29010" y="104944"/>
                    <a:pt x="29237" y="105027"/>
                    <a:pt x="29464" y="105027"/>
                  </a:cubicBezTo>
                  <a:cubicBezTo>
                    <a:pt x="29603" y="105027"/>
                    <a:pt x="29741" y="104997"/>
                    <a:pt x="29879" y="104910"/>
                  </a:cubicBezTo>
                  <a:cubicBezTo>
                    <a:pt x="30378" y="104910"/>
                    <a:pt x="30886" y="104995"/>
                    <a:pt x="31398" y="104995"/>
                  </a:cubicBezTo>
                  <a:cubicBezTo>
                    <a:pt x="31682" y="104995"/>
                    <a:pt x="31967" y="104969"/>
                    <a:pt x="32253" y="104887"/>
                  </a:cubicBezTo>
                  <a:lnTo>
                    <a:pt x="32321" y="104910"/>
                  </a:lnTo>
                  <a:lnTo>
                    <a:pt x="32413" y="104887"/>
                  </a:lnTo>
                  <a:cubicBezTo>
                    <a:pt x="32614" y="104983"/>
                    <a:pt x="32816" y="105019"/>
                    <a:pt x="33020" y="105019"/>
                  </a:cubicBezTo>
                  <a:cubicBezTo>
                    <a:pt x="33255" y="105019"/>
                    <a:pt x="33492" y="104971"/>
                    <a:pt x="33736" y="104910"/>
                  </a:cubicBezTo>
                  <a:lnTo>
                    <a:pt x="33805" y="104933"/>
                  </a:lnTo>
                  <a:lnTo>
                    <a:pt x="33873" y="104887"/>
                  </a:lnTo>
                  <a:cubicBezTo>
                    <a:pt x="33942" y="104887"/>
                    <a:pt x="34010" y="104887"/>
                    <a:pt x="34056" y="104910"/>
                  </a:cubicBezTo>
                  <a:cubicBezTo>
                    <a:pt x="34360" y="104910"/>
                    <a:pt x="34654" y="104931"/>
                    <a:pt x="34945" y="104931"/>
                  </a:cubicBezTo>
                  <a:cubicBezTo>
                    <a:pt x="35091" y="104931"/>
                    <a:pt x="35235" y="104925"/>
                    <a:pt x="35380" y="104910"/>
                  </a:cubicBezTo>
                  <a:cubicBezTo>
                    <a:pt x="35403" y="104922"/>
                    <a:pt x="35431" y="104927"/>
                    <a:pt x="35463" y="104927"/>
                  </a:cubicBezTo>
                  <a:cubicBezTo>
                    <a:pt x="35494" y="104927"/>
                    <a:pt x="35528" y="104922"/>
                    <a:pt x="35562" y="104910"/>
                  </a:cubicBezTo>
                  <a:lnTo>
                    <a:pt x="35631" y="104910"/>
                  </a:lnTo>
                  <a:cubicBezTo>
                    <a:pt x="35677" y="104933"/>
                    <a:pt x="35699" y="104933"/>
                    <a:pt x="35722" y="104956"/>
                  </a:cubicBezTo>
                  <a:cubicBezTo>
                    <a:pt x="35804" y="104997"/>
                    <a:pt x="35886" y="105020"/>
                    <a:pt x="35968" y="105020"/>
                  </a:cubicBezTo>
                  <a:cubicBezTo>
                    <a:pt x="36069" y="105020"/>
                    <a:pt x="36169" y="104986"/>
                    <a:pt x="36270" y="104910"/>
                  </a:cubicBezTo>
                  <a:cubicBezTo>
                    <a:pt x="36475" y="104933"/>
                    <a:pt x="36681" y="104956"/>
                    <a:pt x="36886" y="104979"/>
                  </a:cubicBezTo>
                  <a:cubicBezTo>
                    <a:pt x="37381" y="104989"/>
                    <a:pt x="37876" y="105024"/>
                    <a:pt x="38369" y="105024"/>
                  </a:cubicBezTo>
                  <a:cubicBezTo>
                    <a:pt x="39013" y="105024"/>
                    <a:pt x="39654" y="104963"/>
                    <a:pt x="40287" y="104705"/>
                  </a:cubicBezTo>
                  <a:cubicBezTo>
                    <a:pt x="40493" y="104591"/>
                    <a:pt x="40424" y="104408"/>
                    <a:pt x="40447" y="104225"/>
                  </a:cubicBezTo>
                  <a:cubicBezTo>
                    <a:pt x="40447" y="103655"/>
                    <a:pt x="40447" y="103084"/>
                    <a:pt x="40447" y="102514"/>
                  </a:cubicBezTo>
                  <a:cubicBezTo>
                    <a:pt x="40573" y="102387"/>
                    <a:pt x="40719" y="102368"/>
                    <a:pt x="40867" y="102368"/>
                  </a:cubicBezTo>
                  <a:cubicBezTo>
                    <a:pt x="40932" y="102368"/>
                    <a:pt x="40998" y="102372"/>
                    <a:pt x="41062" y="102372"/>
                  </a:cubicBezTo>
                  <a:cubicBezTo>
                    <a:pt x="41167" y="102372"/>
                    <a:pt x="41269" y="102361"/>
                    <a:pt x="41360" y="102308"/>
                  </a:cubicBezTo>
                  <a:cubicBezTo>
                    <a:pt x="41429" y="102263"/>
                    <a:pt x="41474" y="102171"/>
                    <a:pt x="41565" y="102148"/>
                  </a:cubicBezTo>
                  <a:lnTo>
                    <a:pt x="41588" y="102148"/>
                  </a:lnTo>
                  <a:cubicBezTo>
                    <a:pt x="41794" y="101943"/>
                    <a:pt x="41862" y="101692"/>
                    <a:pt x="41885" y="101418"/>
                  </a:cubicBezTo>
                  <a:cubicBezTo>
                    <a:pt x="41953" y="101281"/>
                    <a:pt x="41976" y="101167"/>
                    <a:pt x="41908" y="101053"/>
                  </a:cubicBezTo>
                  <a:cubicBezTo>
                    <a:pt x="42205" y="100094"/>
                    <a:pt x="42136" y="99090"/>
                    <a:pt x="42227" y="98131"/>
                  </a:cubicBezTo>
                  <a:lnTo>
                    <a:pt x="42205" y="98063"/>
                  </a:lnTo>
                  <a:lnTo>
                    <a:pt x="42136" y="98063"/>
                  </a:lnTo>
                  <a:cubicBezTo>
                    <a:pt x="42136" y="98063"/>
                    <a:pt x="42068" y="98040"/>
                    <a:pt x="42068" y="98040"/>
                  </a:cubicBezTo>
                  <a:cubicBezTo>
                    <a:pt x="42068" y="98040"/>
                    <a:pt x="42136" y="98017"/>
                    <a:pt x="42136" y="98017"/>
                  </a:cubicBezTo>
                  <a:cubicBezTo>
                    <a:pt x="42182" y="98017"/>
                    <a:pt x="42205" y="97994"/>
                    <a:pt x="42227" y="97949"/>
                  </a:cubicBezTo>
                  <a:cubicBezTo>
                    <a:pt x="42319" y="97834"/>
                    <a:pt x="42410" y="97720"/>
                    <a:pt x="42387" y="97583"/>
                  </a:cubicBezTo>
                  <a:lnTo>
                    <a:pt x="42707" y="95346"/>
                  </a:lnTo>
                  <a:cubicBezTo>
                    <a:pt x="42867" y="95073"/>
                    <a:pt x="42798" y="94799"/>
                    <a:pt x="42798" y="94502"/>
                  </a:cubicBezTo>
                  <a:cubicBezTo>
                    <a:pt x="42912" y="93886"/>
                    <a:pt x="43026" y="93269"/>
                    <a:pt x="43003" y="92653"/>
                  </a:cubicBezTo>
                  <a:cubicBezTo>
                    <a:pt x="43072" y="92219"/>
                    <a:pt x="43232" y="91809"/>
                    <a:pt x="43186" y="91375"/>
                  </a:cubicBezTo>
                  <a:cubicBezTo>
                    <a:pt x="43460" y="90234"/>
                    <a:pt x="43620" y="89092"/>
                    <a:pt x="43574" y="87905"/>
                  </a:cubicBezTo>
                  <a:cubicBezTo>
                    <a:pt x="43597" y="87860"/>
                    <a:pt x="43620" y="87814"/>
                    <a:pt x="43597" y="87768"/>
                  </a:cubicBezTo>
                  <a:cubicBezTo>
                    <a:pt x="43825" y="86970"/>
                    <a:pt x="43871" y="86171"/>
                    <a:pt x="43939" y="85349"/>
                  </a:cubicBezTo>
                  <a:cubicBezTo>
                    <a:pt x="44145" y="84459"/>
                    <a:pt x="44350" y="83546"/>
                    <a:pt x="44305" y="82610"/>
                  </a:cubicBezTo>
                  <a:cubicBezTo>
                    <a:pt x="44236" y="82222"/>
                    <a:pt x="44533" y="81880"/>
                    <a:pt x="44441" y="81514"/>
                  </a:cubicBezTo>
                  <a:cubicBezTo>
                    <a:pt x="44487" y="81469"/>
                    <a:pt x="44510" y="81400"/>
                    <a:pt x="44487" y="81355"/>
                  </a:cubicBezTo>
                  <a:cubicBezTo>
                    <a:pt x="44738" y="80944"/>
                    <a:pt x="44578" y="80442"/>
                    <a:pt x="44693" y="80008"/>
                  </a:cubicBezTo>
                  <a:cubicBezTo>
                    <a:pt x="44875" y="79871"/>
                    <a:pt x="44829" y="79711"/>
                    <a:pt x="44784" y="79529"/>
                  </a:cubicBezTo>
                  <a:cubicBezTo>
                    <a:pt x="44829" y="79141"/>
                    <a:pt x="44898" y="78775"/>
                    <a:pt x="44829" y="78410"/>
                  </a:cubicBezTo>
                  <a:cubicBezTo>
                    <a:pt x="45058" y="78068"/>
                    <a:pt x="45012" y="77680"/>
                    <a:pt x="45012" y="77314"/>
                  </a:cubicBezTo>
                  <a:lnTo>
                    <a:pt x="45012" y="77292"/>
                  </a:lnTo>
                  <a:cubicBezTo>
                    <a:pt x="45240" y="76904"/>
                    <a:pt x="45172" y="76470"/>
                    <a:pt x="45195" y="76036"/>
                  </a:cubicBezTo>
                  <a:cubicBezTo>
                    <a:pt x="45240" y="75991"/>
                    <a:pt x="45240" y="75945"/>
                    <a:pt x="45218" y="75899"/>
                  </a:cubicBezTo>
                  <a:cubicBezTo>
                    <a:pt x="45423" y="75009"/>
                    <a:pt x="45491" y="74096"/>
                    <a:pt x="45583" y="73183"/>
                  </a:cubicBezTo>
                  <a:cubicBezTo>
                    <a:pt x="45788" y="72749"/>
                    <a:pt x="45743" y="72293"/>
                    <a:pt x="45765" y="71836"/>
                  </a:cubicBezTo>
                  <a:cubicBezTo>
                    <a:pt x="46131" y="69942"/>
                    <a:pt x="46267" y="68002"/>
                    <a:pt x="46496" y="66084"/>
                  </a:cubicBezTo>
                  <a:cubicBezTo>
                    <a:pt x="46496" y="66062"/>
                    <a:pt x="46496" y="66016"/>
                    <a:pt x="46473" y="65993"/>
                  </a:cubicBezTo>
                  <a:cubicBezTo>
                    <a:pt x="46473" y="65925"/>
                    <a:pt x="46473" y="65879"/>
                    <a:pt x="46473" y="65811"/>
                  </a:cubicBezTo>
                  <a:lnTo>
                    <a:pt x="46678" y="64601"/>
                  </a:lnTo>
                  <a:cubicBezTo>
                    <a:pt x="46701" y="64487"/>
                    <a:pt x="46724" y="64395"/>
                    <a:pt x="46747" y="64304"/>
                  </a:cubicBezTo>
                  <a:cubicBezTo>
                    <a:pt x="46884" y="63597"/>
                    <a:pt x="47044" y="62889"/>
                    <a:pt x="47021" y="62159"/>
                  </a:cubicBezTo>
                  <a:cubicBezTo>
                    <a:pt x="47089" y="61611"/>
                    <a:pt x="47135" y="61063"/>
                    <a:pt x="47180" y="60515"/>
                  </a:cubicBezTo>
                  <a:cubicBezTo>
                    <a:pt x="47363" y="60081"/>
                    <a:pt x="47340" y="59648"/>
                    <a:pt x="47432" y="59191"/>
                  </a:cubicBezTo>
                  <a:cubicBezTo>
                    <a:pt x="47705" y="58826"/>
                    <a:pt x="47546" y="58392"/>
                    <a:pt x="47546" y="57981"/>
                  </a:cubicBezTo>
                  <a:cubicBezTo>
                    <a:pt x="47546" y="57799"/>
                    <a:pt x="47569" y="57616"/>
                    <a:pt x="47591" y="57434"/>
                  </a:cubicBezTo>
                  <a:cubicBezTo>
                    <a:pt x="47637" y="57365"/>
                    <a:pt x="47637" y="57297"/>
                    <a:pt x="47614" y="57251"/>
                  </a:cubicBezTo>
                  <a:cubicBezTo>
                    <a:pt x="47820" y="56407"/>
                    <a:pt x="47820" y="55516"/>
                    <a:pt x="47911" y="54672"/>
                  </a:cubicBezTo>
                  <a:cubicBezTo>
                    <a:pt x="47957" y="54626"/>
                    <a:pt x="47957" y="54581"/>
                    <a:pt x="47957" y="54512"/>
                  </a:cubicBezTo>
                  <a:cubicBezTo>
                    <a:pt x="48048" y="54398"/>
                    <a:pt x="48002" y="54238"/>
                    <a:pt x="48094" y="54124"/>
                  </a:cubicBezTo>
                  <a:cubicBezTo>
                    <a:pt x="48272" y="53447"/>
                    <a:pt x="48311" y="53298"/>
                    <a:pt x="48743" y="53298"/>
                  </a:cubicBezTo>
                  <a:cubicBezTo>
                    <a:pt x="48864" y="53298"/>
                    <a:pt x="49017" y="53310"/>
                    <a:pt x="49212" y="53325"/>
                  </a:cubicBezTo>
                  <a:cubicBezTo>
                    <a:pt x="49292" y="53337"/>
                    <a:pt x="49377" y="53337"/>
                    <a:pt x="49466" y="53337"/>
                  </a:cubicBezTo>
                  <a:cubicBezTo>
                    <a:pt x="49554" y="53337"/>
                    <a:pt x="49646" y="53337"/>
                    <a:pt x="49737" y="53348"/>
                  </a:cubicBezTo>
                  <a:cubicBezTo>
                    <a:pt x="49977" y="53369"/>
                    <a:pt x="50214" y="53379"/>
                    <a:pt x="50450" y="53379"/>
                  </a:cubicBezTo>
                  <a:cubicBezTo>
                    <a:pt x="51001" y="53379"/>
                    <a:pt x="51545" y="53323"/>
                    <a:pt x="52088" y="53211"/>
                  </a:cubicBezTo>
                  <a:cubicBezTo>
                    <a:pt x="52636" y="53097"/>
                    <a:pt x="52704" y="52960"/>
                    <a:pt x="52544" y="52458"/>
                  </a:cubicBezTo>
                  <a:cubicBezTo>
                    <a:pt x="52293" y="52047"/>
                    <a:pt x="52019" y="51636"/>
                    <a:pt x="51768" y="51202"/>
                  </a:cubicBezTo>
                  <a:cubicBezTo>
                    <a:pt x="51380" y="50563"/>
                    <a:pt x="50992" y="49924"/>
                    <a:pt x="50513" y="49354"/>
                  </a:cubicBezTo>
                  <a:cubicBezTo>
                    <a:pt x="50490" y="49217"/>
                    <a:pt x="50445" y="49080"/>
                    <a:pt x="50308" y="49011"/>
                  </a:cubicBezTo>
                  <a:cubicBezTo>
                    <a:pt x="50079" y="48646"/>
                    <a:pt x="49828" y="48281"/>
                    <a:pt x="49577" y="47916"/>
                  </a:cubicBezTo>
                  <a:cubicBezTo>
                    <a:pt x="49417" y="47664"/>
                    <a:pt x="49235" y="47413"/>
                    <a:pt x="49075" y="47162"/>
                  </a:cubicBezTo>
                  <a:cubicBezTo>
                    <a:pt x="49007" y="47117"/>
                    <a:pt x="48961" y="47048"/>
                    <a:pt x="48915" y="46980"/>
                  </a:cubicBezTo>
                  <a:cubicBezTo>
                    <a:pt x="48892" y="46888"/>
                    <a:pt x="48892" y="46774"/>
                    <a:pt x="48892" y="46660"/>
                  </a:cubicBezTo>
                  <a:cubicBezTo>
                    <a:pt x="49075" y="46523"/>
                    <a:pt x="48938" y="46363"/>
                    <a:pt x="48870" y="46226"/>
                  </a:cubicBezTo>
                  <a:cubicBezTo>
                    <a:pt x="48892" y="46181"/>
                    <a:pt x="48892" y="46135"/>
                    <a:pt x="48824" y="46090"/>
                  </a:cubicBezTo>
                  <a:cubicBezTo>
                    <a:pt x="48824" y="44994"/>
                    <a:pt x="48892" y="43898"/>
                    <a:pt x="48664" y="42803"/>
                  </a:cubicBezTo>
                  <a:cubicBezTo>
                    <a:pt x="48801" y="41935"/>
                    <a:pt x="48504" y="41136"/>
                    <a:pt x="48390" y="40292"/>
                  </a:cubicBezTo>
                  <a:cubicBezTo>
                    <a:pt x="48253" y="39014"/>
                    <a:pt x="48048" y="37735"/>
                    <a:pt x="47591" y="36526"/>
                  </a:cubicBezTo>
                  <a:cubicBezTo>
                    <a:pt x="47660" y="35841"/>
                    <a:pt x="47386" y="35225"/>
                    <a:pt x="47203" y="34586"/>
                  </a:cubicBezTo>
                  <a:cubicBezTo>
                    <a:pt x="46587" y="32577"/>
                    <a:pt x="45994" y="30546"/>
                    <a:pt x="44898" y="28742"/>
                  </a:cubicBezTo>
                  <a:cubicBezTo>
                    <a:pt x="44305" y="27213"/>
                    <a:pt x="43551" y="25798"/>
                    <a:pt x="42501" y="24542"/>
                  </a:cubicBezTo>
                  <a:cubicBezTo>
                    <a:pt x="42478" y="24383"/>
                    <a:pt x="42410" y="24269"/>
                    <a:pt x="42273" y="24223"/>
                  </a:cubicBezTo>
                  <a:lnTo>
                    <a:pt x="42250" y="24200"/>
                  </a:lnTo>
                  <a:cubicBezTo>
                    <a:pt x="42205" y="24132"/>
                    <a:pt x="42159" y="24040"/>
                    <a:pt x="42113" y="23972"/>
                  </a:cubicBezTo>
                  <a:cubicBezTo>
                    <a:pt x="41657" y="23127"/>
                    <a:pt x="40972" y="22465"/>
                    <a:pt x="40310" y="21803"/>
                  </a:cubicBezTo>
                  <a:cubicBezTo>
                    <a:pt x="40287" y="21689"/>
                    <a:pt x="40219" y="21621"/>
                    <a:pt x="40105" y="21598"/>
                  </a:cubicBezTo>
                  <a:cubicBezTo>
                    <a:pt x="40105" y="21507"/>
                    <a:pt x="40036" y="21438"/>
                    <a:pt x="39945" y="21415"/>
                  </a:cubicBezTo>
                  <a:cubicBezTo>
                    <a:pt x="39922" y="21301"/>
                    <a:pt x="39831" y="21256"/>
                    <a:pt x="39739" y="21256"/>
                  </a:cubicBezTo>
                  <a:cubicBezTo>
                    <a:pt x="39717" y="21142"/>
                    <a:pt x="39648" y="21096"/>
                    <a:pt x="39534" y="21096"/>
                  </a:cubicBezTo>
                  <a:cubicBezTo>
                    <a:pt x="39534" y="20982"/>
                    <a:pt x="39488" y="20913"/>
                    <a:pt x="39397" y="20868"/>
                  </a:cubicBezTo>
                  <a:cubicBezTo>
                    <a:pt x="39374" y="20639"/>
                    <a:pt x="39214" y="20548"/>
                    <a:pt x="39009" y="20480"/>
                  </a:cubicBezTo>
                  <a:cubicBezTo>
                    <a:pt x="38553" y="20046"/>
                    <a:pt x="38096" y="19612"/>
                    <a:pt x="37571" y="19247"/>
                  </a:cubicBezTo>
                  <a:cubicBezTo>
                    <a:pt x="37525" y="19133"/>
                    <a:pt x="37457" y="19087"/>
                    <a:pt x="37343" y="19087"/>
                  </a:cubicBezTo>
                  <a:cubicBezTo>
                    <a:pt x="37320" y="19064"/>
                    <a:pt x="37274" y="19042"/>
                    <a:pt x="37229" y="19042"/>
                  </a:cubicBezTo>
                  <a:cubicBezTo>
                    <a:pt x="37183" y="18950"/>
                    <a:pt x="37115" y="18882"/>
                    <a:pt x="37000" y="18882"/>
                  </a:cubicBezTo>
                  <a:cubicBezTo>
                    <a:pt x="36384" y="18334"/>
                    <a:pt x="35745" y="17900"/>
                    <a:pt x="34969" y="17626"/>
                  </a:cubicBezTo>
                  <a:cubicBezTo>
                    <a:pt x="34627" y="17284"/>
                    <a:pt x="34124" y="17170"/>
                    <a:pt x="33759" y="16873"/>
                  </a:cubicBezTo>
                  <a:cubicBezTo>
                    <a:pt x="33456" y="16611"/>
                    <a:pt x="33118" y="16527"/>
                    <a:pt x="32743" y="16527"/>
                  </a:cubicBezTo>
                  <a:cubicBezTo>
                    <a:pt x="32694" y="16527"/>
                    <a:pt x="32645" y="16528"/>
                    <a:pt x="32595" y="16531"/>
                  </a:cubicBezTo>
                  <a:cubicBezTo>
                    <a:pt x="32184" y="16508"/>
                    <a:pt x="31751" y="16508"/>
                    <a:pt x="31340" y="16508"/>
                  </a:cubicBezTo>
                  <a:cubicBezTo>
                    <a:pt x="31089" y="15800"/>
                    <a:pt x="31203" y="15047"/>
                    <a:pt x="31111" y="14340"/>
                  </a:cubicBezTo>
                  <a:cubicBezTo>
                    <a:pt x="31180" y="14203"/>
                    <a:pt x="31157" y="14089"/>
                    <a:pt x="31111" y="13974"/>
                  </a:cubicBezTo>
                  <a:cubicBezTo>
                    <a:pt x="31180" y="13472"/>
                    <a:pt x="31111" y="12993"/>
                    <a:pt x="30997" y="12514"/>
                  </a:cubicBezTo>
                  <a:cubicBezTo>
                    <a:pt x="31089" y="12240"/>
                    <a:pt x="31020" y="11989"/>
                    <a:pt x="30815" y="11760"/>
                  </a:cubicBezTo>
                  <a:cubicBezTo>
                    <a:pt x="30381" y="11144"/>
                    <a:pt x="29970" y="10551"/>
                    <a:pt x="29537" y="9934"/>
                  </a:cubicBezTo>
                  <a:cubicBezTo>
                    <a:pt x="29514" y="9820"/>
                    <a:pt x="29445" y="9775"/>
                    <a:pt x="29354" y="9752"/>
                  </a:cubicBezTo>
                  <a:cubicBezTo>
                    <a:pt x="29331" y="9638"/>
                    <a:pt x="29263" y="9569"/>
                    <a:pt x="29171" y="9546"/>
                  </a:cubicBezTo>
                  <a:cubicBezTo>
                    <a:pt x="29171" y="9409"/>
                    <a:pt x="29148" y="9250"/>
                    <a:pt x="28989" y="9204"/>
                  </a:cubicBezTo>
                  <a:cubicBezTo>
                    <a:pt x="28989" y="9135"/>
                    <a:pt x="28966" y="9090"/>
                    <a:pt x="28897" y="9044"/>
                  </a:cubicBezTo>
                  <a:cubicBezTo>
                    <a:pt x="28852" y="8884"/>
                    <a:pt x="28760" y="8747"/>
                    <a:pt x="28624" y="8656"/>
                  </a:cubicBezTo>
                  <a:lnTo>
                    <a:pt x="28441" y="8451"/>
                  </a:lnTo>
                  <a:cubicBezTo>
                    <a:pt x="28395" y="8222"/>
                    <a:pt x="28281" y="8063"/>
                    <a:pt x="28099" y="7926"/>
                  </a:cubicBezTo>
                  <a:cubicBezTo>
                    <a:pt x="27756" y="7446"/>
                    <a:pt x="27528" y="6921"/>
                    <a:pt x="27140" y="6488"/>
                  </a:cubicBezTo>
                  <a:cubicBezTo>
                    <a:pt x="26820" y="6054"/>
                    <a:pt x="26524" y="5620"/>
                    <a:pt x="26227" y="5187"/>
                  </a:cubicBezTo>
                  <a:cubicBezTo>
                    <a:pt x="26136" y="5050"/>
                    <a:pt x="26044" y="4890"/>
                    <a:pt x="25953" y="4753"/>
                  </a:cubicBezTo>
                  <a:lnTo>
                    <a:pt x="25907" y="4799"/>
                  </a:lnTo>
                  <a:lnTo>
                    <a:pt x="25930" y="4730"/>
                  </a:lnTo>
                  <a:cubicBezTo>
                    <a:pt x="25588" y="4319"/>
                    <a:pt x="25359" y="3794"/>
                    <a:pt x="24926" y="3406"/>
                  </a:cubicBezTo>
                  <a:cubicBezTo>
                    <a:pt x="24515" y="2470"/>
                    <a:pt x="23762" y="1763"/>
                    <a:pt x="23100" y="1010"/>
                  </a:cubicBezTo>
                  <a:cubicBezTo>
                    <a:pt x="22963" y="553"/>
                    <a:pt x="22620" y="256"/>
                    <a:pt x="22232" y="28"/>
                  </a:cubicBezTo>
                  <a:cubicBezTo>
                    <a:pt x="22194" y="9"/>
                    <a:pt x="22164" y="1"/>
                    <a:pt x="2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2" name="Google Shape;2135;p48"/>
            <p:cNvSpPr/>
            <p:nvPr/>
          </p:nvSpPr>
          <p:spPr>
            <a:xfrm rot="823658">
              <a:off x="7787307" y="2681199"/>
              <a:ext cx="226818" cy="255056"/>
            </a:xfrm>
            <a:custGeom>
              <a:avLst/>
              <a:gdLst/>
              <a:ahLst/>
              <a:cxnLst/>
              <a:rect l="l" t="t" r="r" b="b"/>
              <a:pathLst>
                <a:path w="10386" h="11679" extrusionOk="0">
                  <a:moveTo>
                    <a:pt x="9772" y="1"/>
                  </a:moveTo>
                  <a:cubicBezTo>
                    <a:pt x="9704" y="1"/>
                    <a:pt x="9668" y="58"/>
                    <a:pt x="9633" y="130"/>
                  </a:cubicBezTo>
                  <a:cubicBezTo>
                    <a:pt x="9450" y="175"/>
                    <a:pt x="9245" y="175"/>
                    <a:pt x="9153" y="381"/>
                  </a:cubicBezTo>
                  <a:lnTo>
                    <a:pt x="9130" y="403"/>
                  </a:lnTo>
                  <a:cubicBezTo>
                    <a:pt x="8993" y="495"/>
                    <a:pt x="8788" y="540"/>
                    <a:pt x="8742" y="746"/>
                  </a:cubicBezTo>
                  <a:cubicBezTo>
                    <a:pt x="8674" y="792"/>
                    <a:pt x="8605" y="837"/>
                    <a:pt x="8537" y="906"/>
                  </a:cubicBezTo>
                  <a:cubicBezTo>
                    <a:pt x="8103" y="1248"/>
                    <a:pt x="7578" y="1499"/>
                    <a:pt x="7236" y="1978"/>
                  </a:cubicBezTo>
                  <a:cubicBezTo>
                    <a:pt x="7076" y="2161"/>
                    <a:pt x="6916" y="2366"/>
                    <a:pt x="6734" y="2549"/>
                  </a:cubicBezTo>
                  <a:cubicBezTo>
                    <a:pt x="6574" y="2686"/>
                    <a:pt x="6323" y="2732"/>
                    <a:pt x="6209" y="2937"/>
                  </a:cubicBezTo>
                  <a:cubicBezTo>
                    <a:pt x="6163" y="3006"/>
                    <a:pt x="6095" y="3074"/>
                    <a:pt x="6026" y="3143"/>
                  </a:cubicBezTo>
                  <a:cubicBezTo>
                    <a:pt x="5798" y="3348"/>
                    <a:pt x="5478" y="3462"/>
                    <a:pt x="5410" y="3804"/>
                  </a:cubicBezTo>
                  <a:cubicBezTo>
                    <a:pt x="5067" y="3964"/>
                    <a:pt x="4885" y="4261"/>
                    <a:pt x="4748" y="4581"/>
                  </a:cubicBezTo>
                  <a:cubicBezTo>
                    <a:pt x="4634" y="4581"/>
                    <a:pt x="4588" y="4649"/>
                    <a:pt x="4542" y="4740"/>
                  </a:cubicBezTo>
                  <a:cubicBezTo>
                    <a:pt x="4428" y="4832"/>
                    <a:pt x="4360" y="4946"/>
                    <a:pt x="4337" y="5106"/>
                  </a:cubicBezTo>
                  <a:cubicBezTo>
                    <a:pt x="3995" y="5425"/>
                    <a:pt x="3652" y="5745"/>
                    <a:pt x="3424" y="6155"/>
                  </a:cubicBezTo>
                  <a:lnTo>
                    <a:pt x="2899" y="6909"/>
                  </a:lnTo>
                  <a:cubicBezTo>
                    <a:pt x="2808" y="6977"/>
                    <a:pt x="2762" y="7046"/>
                    <a:pt x="2762" y="7137"/>
                  </a:cubicBezTo>
                  <a:lnTo>
                    <a:pt x="2762" y="7160"/>
                  </a:lnTo>
                  <a:cubicBezTo>
                    <a:pt x="2557" y="7274"/>
                    <a:pt x="2443" y="7457"/>
                    <a:pt x="2328" y="7662"/>
                  </a:cubicBezTo>
                  <a:lnTo>
                    <a:pt x="2191" y="7867"/>
                  </a:lnTo>
                  <a:cubicBezTo>
                    <a:pt x="2032" y="7913"/>
                    <a:pt x="1986" y="8050"/>
                    <a:pt x="1986" y="8187"/>
                  </a:cubicBezTo>
                  <a:cubicBezTo>
                    <a:pt x="1621" y="8758"/>
                    <a:pt x="1073" y="9191"/>
                    <a:pt x="913" y="9876"/>
                  </a:cubicBezTo>
                  <a:cubicBezTo>
                    <a:pt x="868" y="9899"/>
                    <a:pt x="868" y="9944"/>
                    <a:pt x="868" y="9990"/>
                  </a:cubicBezTo>
                  <a:cubicBezTo>
                    <a:pt x="571" y="10401"/>
                    <a:pt x="229" y="10789"/>
                    <a:pt x="160" y="11314"/>
                  </a:cubicBezTo>
                  <a:cubicBezTo>
                    <a:pt x="69" y="11405"/>
                    <a:pt x="0" y="11497"/>
                    <a:pt x="69" y="11611"/>
                  </a:cubicBezTo>
                  <a:cubicBezTo>
                    <a:pt x="98" y="11659"/>
                    <a:pt x="138" y="11678"/>
                    <a:pt x="183" y="11678"/>
                  </a:cubicBezTo>
                  <a:cubicBezTo>
                    <a:pt x="244" y="11678"/>
                    <a:pt x="313" y="11641"/>
                    <a:pt x="365" y="11588"/>
                  </a:cubicBezTo>
                  <a:cubicBezTo>
                    <a:pt x="434" y="11519"/>
                    <a:pt x="480" y="11405"/>
                    <a:pt x="525" y="11314"/>
                  </a:cubicBezTo>
                  <a:cubicBezTo>
                    <a:pt x="731" y="10972"/>
                    <a:pt x="913" y="10606"/>
                    <a:pt x="1119" y="10241"/>
                  </a:cubicBezTo>
                  <a:cubicBezTo>
                    <a:pt x="1461" y="9648"/>
                    <a:pt x="2009" y="9214"/>
                    <a:pt x="2328" y="8575"/>
                  </a:cubicBezTo>
                  <a:cubicBezTo>
                    <a:pt x="2420" y="8484"/>
                    <a:pt x="2488" y="8370"/>
                    <a:pt x="2580" y="8255"/>
                  </a:cubicBezTo>
                  <a:cubicBezTo>
                    <a:pt x="2899" y="7936"/>
                    <a:pt x="3105" y="7548"/>
                    <a:pt x="3333" y="7160"/>
                  </a:cubicBezTo>
                  <a:cubicBezTo>
                    <a:pt x="3561" y="7023"/>
                    <a:pt x="3698" y="6795"/>
                    <a:pt x="3812" y="6566"/>
                  </a:cubicBezTo>
                  <a:cubicBezTo>
                    <a:pt x="4269" y="6270"/>
                    <a:pt x="4542" y="5813"/>
                    <a:pt x="4748" y="5334"/>
                  </a:cubicBezTo>
                  <a:cubicBezTo>
                    <a:pt x="4908" y="5334"/>
                    <a:pt x="5045" y="5265"/>
                    <a:pt x="5090" y="5106"/>
                  </a:cubicBezTo>
                  <a:cubicBezTo>
                    <a:pt x="5341" y="4809"/>
                    <a:pt x="5592" y="4512"/>
                    <a:pt x="5844" y="4215"/>
                  </a:cubicBezTo>
                  <a:cubicBezTo>
                    <a:pt x="6391" y="3919"/>
                    <a:pt x="6597" y="3279"/>
                    <a:pt x="7145" y="2960"/>
                  </a:cubicBezTo>
                  <a:lnTo>
                    <a:pt x="7670" y="2389"/>
                  </a:lnTo>
                  <a:cubicBezTo>
                    <a:pt x="7807" y="2298"/>
                    <a:pt x="7966" y="2207"/>
                    <a:pt x="8035" y="2024"/>
                  </a:cubicBezTo>
                  <a:cubicBezTo>
                    <a:pt x="8331" y="1841"/>
                    <a:pt x="8628" y="1636"/>
                    <a:pt x="8925" y="1453"/>
                  </a:cubicBezTo>
                  <a:cubicBezTo>
                    <a:pt x="9016" y="1431"/>
                    <a:pt x="9085" y="1385"/>
                    <a:pt x="9108" y="1271"/>
                  </a:cubicBezTo>
                  <a:cubicBezTo>
                    <a:pt x="9290" y="1157"/>
                    <a:pt x="9541" y="1134"/>
                    <a:pt x="9655" y="906"/>
                  </a:cubicBezTo>
                  <a:cubicBezTo>
                    <a:pt x="9724" y="860"/>
                    <a:pt x="9792" y="814"/>
                    <a:pt x="9861" y="746"/>
                  </a:cubicBezTo>
                  <a:cubicBezTo>
                    <a:pt x="9975" y="746"/>
                    <a:pt x="10043" y="700"/>
                    <a:pt x="10066" y="586"/>
                  </a:cubicBezTo>
                  <a:cubicBezTo>
                    <a:pt x="10249" y="518"/>
                    <a:pt x="10386" y="381"/>
                    <a:pt x="10294" y="198"/>
                  </a:cubicBezTo>
                  <a:cubicBezTo>
                    <a:pt x="10240" y="52"/>
                    <a:pt x="10112" y="8"/>
                    <a:pt x="9958" y="8"/>
                  </a:cubicBezTo>
                  <a:cubicBezTo>
                    <a:pt x="9919" y="8"/>
                    <a:pt x="9879" y="11"/>
                    <a:pt x="9838" y="15"/>
                  </a:cubicBezTo>
                  <a:cubicBezTo>
                    <a:pt x="9813" y="5"/>
                    <a:pt x="9791" y="1"/>
                    <a:pt x="9772" y="1"/>
                  </a:cubicBezTo>
                  <a:close/>
                </a:path>
              </a:pathLst>
            </a:custGeom>
            <a:solidFill>
              <a:srgbClr val="8383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3" name="Google Shape;2136;p48"/>
            <p:cNvSpPr/>
            <p:nvPr/>
          </p:nvSpPr>
          <p:spPr>
            <a:xfrm rot="823658">
              <a:off x="7685378" y="3494437"/>
              <a:ext cx="105198" cy="145971"/>
            </a:xfrm>
            <a:custGeom>
              <a:avLst/>
              <a:gdLst/>
              <a:ahLst/>
              <a:cxnLst/>
              <a:rect l="l" t="t" r="r" b="b"/>
              <a:pathLst>
                <a:path w="4817" h="6684" extrusionOk="0">
                  <a:moveTo>
                    <a:pt x="2899" y="372"/>
                  </a:moveTo>
                  <a:cubicBezTo>
                    <a:pt x="2899" y="395"/>
                    <a:pt x="2876" y="395"/>
                    <a:pt x="2876" y="417"/>
                  </a:cubicBezTo>
                  <a:cubicBezTo>
                    <a:pt x="2876" y="417"/>
                    <a:pt x="2876" y="395"/>
                    <a:pt x="2876" y="395"/>
                  </a:cubicBezTo>
                  <a:cubicBezTo>
                    <a:pt x="2876" y="395"/>
                    <a:pt x="2876" y="372"/>
                    <a:pt x="2899" y="372"/>
                  </a:cubicBezTo>
                  <a:close/>
                  <a:moveTo>
                    <a:pt x="2663" y="0"/>
                  </a:moveTo>
                  <a:cubicBezTo>
                    <a:pt x="2644" y="0"/>
                    <a:pt x="2624" y="2"/>
                    <a:pt x="2602" y="7"/>
                  </a:cubicBezTo>
                  <a:cubicBezTo>
                    <a:pt x="2351" y="783"/>
                    <a:pt x="2237" y="1559"/>
                    <a:pt x="2237" y="2335"/>
                  </a:cubicBezTo>
                  <a:cubicBezTo>
                    <a:pt x="2214" y="2380"/>
                    <a:pt x="2191" y="2426"/>
                    <a:pt x="2191" y="2472"/>
                  </a:cubicBezTo>
                  <a:cubicBezTo>
                    <a:pt x="2077" y="2494"/>
                    <a:pt x="1986" y="2494"/>
                    <a:pt x="1895" y="2494"/>
                  </a:cubicBezTo>
                  <a:cubicBezTo>
                    <a:pt x="1667" y="1969"/>
                    <a:pt x="1324" y="1513"/>
                    <a:pt x="1005" y="1056"/>
                  </a:cubicBezTo>
                  <a:cubicBezTo>
                    <a:pt x="949" y="927"/>
                    <a:pt x="923" y="752"/>
                    <a:pt x="794" y="752"/>
                  </a:cubicBezTo>
                  <a:cubicBezTo>
                    <a:pt x="764" y="752"/>
                    <a:pt x="728" y="761"/>
                    <a:pt x="685" y="783"/>
                  </a:cubicBezTo>
                  <a:cubicBezTo>
                    <a:pt x="594" y="828"/>
                    <a:pt x="708" y="965"/>
                    <a:pt x="753" y="1056"/>
                  </a:cubicBezTo>
                  <a:cubicBezTo>
                    <a:pt x="822" y="1696"/>
                    <a:pt x="1370" y="2106"/>
                    <a:pt x="1507" y="2700"/>
                  </a:cubicBezTo>
                  <a:cubicBezTo>
                    <a:pt x="1324" y="2768"/>
                    <a:pt x="1187" y="2883"/>
                    <a:pt x="1142" y="3065"/>
                  </a:cubicBezTo>
                  <a:cubicBezTo>
                    <a:pt x="0" y="4298"/>
                    <a:pt x="160" y="5439"/>
                    <a:pt x="1575" y="6306"/>
                  </a:cubicBezTo>
                  <a:cubicBezTo>
                    <a:pt x="1689" y="6352"/>
                    <a:pt x="1781" y="6443"/>
                    <a:pt x="1872" y="6512"/>
                  </a:cubicBezTo>
                  <a:cubicBezTo>
                    <a:pt x="2000" y="6640"/>
                    <a:pt x="2129" y="6683"/>
                    <a:pt x="2257" y="6683"/>
                  </a:cubicBezTo>
                  <a:cubicBezTo>
                    <a:pt x="2425" y="6683"/>
                    <a:pt x="2594" y="6609"/>
                    <a:pt x="2762" y="6557"/>
                  </a:cubicBezTo>
                  <a:cubicBezTo>
                    <a:pt x="4383" y="6055"/>
                    <a:pt x="4816" y="5119"/>
                    <a:pt x="4109" y="3590"/>
                  </a:cubicBezTo>
                  <a:cubicBezTo>
                    <a:pt x="4018" y="3430"/>
                    <a:pt x="3949" y="3248"/>
                    <a:pt x="3858" y="3065"/>
                  </a:cubicBezTo>
                  <a:cubicBezTo>
                    <a:pt x="3675" y="3019"/>
                    <a:pt x="3607" y="2837"/>
                    <a:pt x="3493" y="2700"/>
                  </a:cubicBezTo>
                  <a:cubicBezTo>
                    <a:pt x="3493" y="2449"/>
                    <a:pt x="3607" y="2243"/>
                    <a:pt x="3858" y="2152"/>
                  </a:cubicBezTo>
                  <a:cubicBezTo>
                    <a:pt x="3972" y="1901"/>
                    <a:pt x="4086" y="1650"/>
                    <a:pt x="4200" y="1399"/>
                  </a:cubicBezTo>
                  <a:cubicBezTo>
                    <a:pt x="4291" y="1216"/>
                    <a:pt x="4383" y="1056"/>
                    <a:pt x="4451" y="874"/>
                  </a:cubicBezTo>
                  <a:cubicBezTo>
                    <a:pt x="4497" y="783"/>
                    <a:pt x="4451" y="691"/>
                    <a:pt x="4383" y="646"/>
                  </a:cubicBezTo>
                  <a:cubicBezTo>
                    <a:pt x="4356" y="626"/>
                    <a:pt x="4329" y="617"/>
                    <a:pt x="4304" y="617"/>
                  </a:cubicBezTo>
                  <a:cubicBezTo>
                    <a:pt x="4242" y="617"/>
                    <a:pt x="4187" y="666"/>
                    <a:pt x="4154" y="714"/>
                  </a:cubicBezTo>
                  <a:cubicBezTo>
                    <a:pt x="4109" y="805"/>
                    <a:pt x="4063" y="920"/>
                    <a:pt x="4018" y="1011"/>
                  </a:cubicBezTo>
                  <a:lnTo>
                    <a:pt x="3698" y="1422"/>
                  </a:lnTo>
                  <a:cubicBezTo>
                    <a:pt x="3652" y="1490"/>
                    <a:pt x="3607" y="1559"/>
                    <a:pt x="3561" y="1627"/>
                  </a:cubicBezTo>
                  <a:cubicBezTo>
                    <a:pt x="2899" y="1696"/>
                    <a:pt x="2853" y="1741"/>
                    <a:pt x="3150" y="2335"/>
                  </a:cubicBezTo>
                  <a:cubicBezTo>
                    <a:pt x="3150" y="2403"/>
                    <a:pt x="3127" y="2449"/>
                    <a:pt x="3127" y="2494"/>
                  </a:cubicBezTo>
                  <a:lnTo>
                    <a:pt x="3036" y="2494"/>
                  </a:lnTo>
                  <a:cubicBezTo>
                    <a:pt x="2990" y="2472"/>
                    <a:pt x="2922" y="2449"/>
                    <a:pt x="2853" y="2426"/>
                  </a:cubicBezTo>
                  <a:lnTo>
                    <a:pt x="2785" y="2426"/>
                  </a:lnTo>
                  <a:cubicBezTo>
                    <a:pt x="2785" y="2370"/>
                    <a:pt x="2754" y="2329"/>
                    <a:pt x="2692" y="2329"/>
                  </a:cubicBezTo>
                  <a:cubicBezTo>
                    <a:pt x="2679" y="2329"/>
                    <a:pt x="2664" y="2331"/>
                    <a:pt x="2648" y="2335"/>
                  </a:cubicBezTo>
                  <a:cubicBezTo>
                    <a:pt x="2853" y="1855"/>
                    <a:pt x="2899" y="1353"/>
                    <a:pt x="2922" y="851"/>
                  </a:cubicBezTo>
                  <a:cubicBezTo>
                    <a:pt x="2935" y="878"/>
                    <a:pt x="2964" y="889"/>
                    <a:pt x="3009" y="889"/>
                  </a:cubicBezTo>
                  <a:cubicBezTo>
                    <a:pt x="3041" y="889"/>
                    <a:pt x="3080" y="883"/>
                    <a:pt x="3127" y="874"/>
                  </a:cubicBezTo>
                  <a:cubicBezTo>
                    <a:pt x="3127" y="668"/>
                    <a:pt x="3150" y="440"/>
                    <a:pt x="2945" y="303"/>
                  </a:cubicBezTo>
                  <a:lnTo>
                    <a:pt x="2922" y="303"/>
                  </a:lnTo>
                  <a:cubicBezTo>
                    <a:pt x="2839" y="180"/>
                    <a:pt x="2831" y="0"/>
                    <a:pt x="266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4" name="Google Shape;2137;p48"/>
            <p:cNvSpPr/>
            <p:nvPr/>
          </p:nvSpPr>
          <p:spPr>
            <a:xfrm rot="823658">
              <a:off x="8053433" y="3583585"/>
              <a:ext cx="106705" cy="143219"/>
            </a:xfrm>
            <a:custGeom>
              <a:avLst/>
              <a:gdLst/>
              <a:ahLst/>
              <a:cxnLst/>
              <a:rect l="l" t="t" r="r" b="b"/>
              <a:pathLst>
                <a:path w="4886" h="6558" extrusionOk="0">
                  <a:moveTo>
                    <a:pt x="2078" y="1"/>
                  </a:moveTo>
                  <a:cubicBezTo>
                    <a:pt x="2032" y="275"/>
                    <a:pt x="2123" y="549"/>
                    <a:pt x="2169" y="800"/>
                  </a:cubicBezTo>
                  <a:cubicBezTo>
                    <a:pt x="2238" y="1393"/>
                    <a:pt x="2420" y="1987"/>
                    <a:pt x="2032" y="2534"/>
                  </a:cubicBezTo>
                  <a:cubicBezTo>
                    <a:pt x="2001" y="2532"/>
                    <a:pt x="1970" y="2530"/>
                    <a:pt x="1940" y="2530"/>
                  </a:cubicBezTo>
                  <a:cubicBezTo>
                    <a:pt x="1720" y="2530"/>
                    <a:pt x="1507" y="2603"/>
                    <a:pt x="1347" y="2763"/>
                  </a:cubicBezTo>
                  <a:cubicBezTo>
                    <a:pt x="1302" y="3105"/>
                    <a:pt x="1005" y="3265"/>
                    <a:pt x="868" y="3516"/>
                  </a:cubicBezTo>
                  <a:cubicBezTo>
                    <a:pt x="1" y="4885"/>
                    <a:pt x="685" y="6438"/>
                    <a:pt x="2192" y="6552"/>
                  </a:cubicBezTo>
                  <a:cubicBezTo>
                    <a:pt x="2259" y="6555"/>
                    <a:pt x="2324" y="6557"/>
                    <a:pt x="2389" y="6557"/>
                  </a:cubicBezTo>
                  <a:cubicBezTo>
                    <a:pt x="2722" y="6557"/>
                    <a:pt x="3031" y="6507"/>
                    <a:pt x="3356" y="6392"/>
                  </a:cubicBezTo>
                  <a:cubicBezTo>
                    <a:pt x="3402" y="6346"/>
                    <a:pt x="3424" y="6301"/>
                    <a:pt x="3470" y="6278"/>
                  </a:cubicBezTo>
                  <a:cubicBezTo>
                    <a:pt x="4771" y="5410"/>
                    <a:pt x="4885" y="4224"/>
                    <a:pt x="3813" y="3105"/>
                  </a:cubicBezTo>
                  <a:cubicBezTo>
                    <a:pt x="3653" y="2945"/>
                    <a:pt x="3447" y="2808"/>
                    <a:pt x="3356" y="2557"/>
                  </a:cubicBezTo>
                  <a:cubicBezTo>
                    <a:pt x="3561" y="2283"/>
                    <a:pt x="3881" y="2055"/>
                    <a:pt x="3904" y="1667"/>
                  </a:cubicBezTo>
                  <a:cubicBezTo>
                    <a:pt x="4018" y="1530"/>
                    <a:pt x="4109" y="1370"/>
                    <a:pt x="4223" y="1233"/>
                  </a:cubicBezTo>
                  <a:cubicBezTo>
                    <a:pt x="4201" y="1074"/>
                    <a:pt x="4452" y="891"/>
                    <a:pt x="4246" y="777"/>
                  </a:cubicBezTo>
                  <a:cubicBezTo>
                    <a:pt x="4220" y="760"/>
                    <a:pt x="4195" y="752"/>
                    <a:pt x="4171" y="752"/>
                  </a:cubicBezTo>
                  <a:cubicBezTo>
                    <a:pt x="4067" y="752"/>
                    <a:pt x="3978" y="890"/>
                    <a:pt x="3904" y="982"/>
                  </a:cubicBezTo>
                  <a:cubicBezTo>
                    <a:pt x="3813" y="1119"/>
                    <a:pt x="3698" y="1279"/>
                    <a:pt x="3721" y="1462"/>
                  </a:cubicBezTo>
                  <a:cubicBezTo>
                    <a:pt x="3447" y="1713"/>
                    <a:pt x="3310" y="2055"/>
                    <a:pt x="3128" y="2352"/>
                  </a:cubicBezTo>
                  <a:cubicBezTo>
                    <a:pt x="3088" y="2358"/>
                    <a:pt x="3051" y="2361"/>
                    <a:pt x="3017" y="2361"/>
                  </a:cubicBezTo>
                  <a:cubicBezTo>
                    <a:pt x="2682" y="2361"/>
                    <a:pt x="2628" y="2071"/>
                    <a:pt x="2648" y="1781"/>
                  </a:cubicBezTo>
                  <a:cubicBezTo>
                    <a:pt x="2671" y="1279"/>
                    <a:pt x="2420" y="800"/>
                    <a:pt x="2420" y="298"/>
                  </a:cubicBezTo>
                  <a:cubicBezTo>
                    <a:pt x="2443" y="69"/>
                    <a:pt x="2283" y="1"/>
                    <a:pt x="2078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5" name="Google Shape;2138;p48"/>
            <p:cNvSpPr/>
            <p:nvPr/>
          </p:nvSpPr>
          <p:spPr>
            <a:xfrm rot="823658">
              <a:off x="8070735" y="3588756"/>
              <a:ext cx="25945" cy="40402"/>
            </a:xfrm>
            <a:custGeom>
              <a:avLst/>
              <a:gdLst/>
              <a:ahLst/>
              <a:cxnLst/>
              <a:rect l="l" t="t" r="r" b="b"/>
              <a:pathLst>
                <a:path w="1188" h="1850" extrusionOk="0">
                  <a:moveTo>
                    <a:pt x="297" y="1"/>
                  </a:moveTo>
                  <a:cubicBezTo>
                    <a:pt x="0" y="229"/>
                    <a:pt x="183" y="480"/>
                    <a:pt x="228" y="731"/>
                  </a:cubicBezTo>
                  <a:lnTo>
                    <a:pt x="274" y="914"/>
                  </a:lnTo>
                  <a:cubicBezTo>
                    <a:pt x="274" y="1165"/>
                    <a:pt x="274" y="1439"/>
                    <a:pt x="639" y="1461"/>
                  </a:cubicBezTo>
                  <a:cubicBezTo>
                    <a:pt x="708" y="1530"/>
                    <a:pt x="753" y="1621"/>
                    <a:pt x="822" y="1690"/>
                  </a:cubicBezTo>
                  <a:cubicBezTo>
                    <a:pt x="890" y="1735"/>
                    <a:pt x="936" y="1781"/>
                    <a:pt x="1005" y="1827"/>
                  </a:cubicBezTo>
                  <a:cubicBezTo>
                    <a:pt x="1005" y="1827"/>
                    <a:pt x="1005" y="1850"/>
                    <a:pt x="1005" y="1850"/>
                  </a:cubicBezTo>
                  <a:cubicBezTo>
                    <a:pt x="1119" y="1781"/>
                    <a:pt x="1187" y="1667"/>
                    <a:pt x="1141" y="1553"/>
                  </a:cubicBezTo>
                  <a:cubicBezTo>
                    <a:pt x="868" y="1028"/>
                    <a:pt x="708" y="457"/>
                    <a:pt x="297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6" name="Google Shape;2139;p48"/>
            <p:cNvSpPr/>
            <p:nvPr/>
          </p:nvSpPr>
          <p:spPr>
            <a:xfrm rot="823658">
              <a:off x="7853504" y="3627959"/>
              <a:ext cx="111181" cy="129002"/>
            </a:xfrm>
            <a:custGeom>
              <a:avLst/>
              <a:gdLst/>
              <a:ahLst/>
              <a:cxnLst/>
              <a:rect l="l" t="t" r="r" b="b"/>
              <a:pathLst>
                <a:path w="5091" h="5907" extrusionOk="0">
                  <a:moveTo>
                    <a:pt x="415" y="1"/>
                  </a:moveTo>
                  <a:cubicBezTo>
                    <a:pt x="406" y="1"/>
                    <a:pt x="398" y="1"/>
                    <a:pt x="389" y="1"/>
                  </a:cubicBezTo>
                  <a:cubicBezTo>
                    <a:pt x="1" y="47"/>
                    <a:pt x="160" y="595"/>
                    <a:pt x="138" y="937"/>
                  </a:cubicBezTo>
                  <a:cubicBezTo>
                    <a:pt x="138" y="1485"/>
                    <a:pt x="138" y="2056"/>
                    <a:pt x="138" y="2626"/>
                  </a:cubicBezTo>
                  <a:cubicBezTo>
                    <a:pt x="320" y="3288"/>
                    <a:pt x="526" y="3973"/>
                    <a:pt x="708" y="4635"/>
                  </a:cubicBezTo>
                  <a:cubicBezTo>
                    <a:pt x="754" y="4635"/>
                    <a:pt x="822" y="4635"/>
                    <a:pt x="868" y="4658"/>
                  </a:cubicBezTo>
                  <a:cubicBezTo>
                    <a:pt x="914" y="4886"/>
                    <a:pt x="959" y="5137"/>
                    <a:pt x="1233" y="5205"/>
                  </a:cubicBezTo>
                  <a:cubicBezTo>
                    <a:pt x="1613" y="5673"/>
                    <a:pt x="2049" y="5907"/>
                    <a:pt x="2541" y="5907"/>
                  </a:cubicBezTo>
                  <a:cubicBezTo>
                    <a:pt x="2818" y="5907"/>
                    <a:pt x="3112" y="5833"/>
                    <a:pt x="3424" y="5685"/>
                  </a:cubicBezTo>
                  <a:cubicBezTo>
                    <a:pt x="3607" y="5525"/>
                    <a:pt x="3790" y="5342"/>
                    <a:pt x="3972" y="5183"/>
                  </a:cubicBezTo>
                  <a:cubicBezTo>
                    <a:pt x="4155" y="4635"/>
                    <a:pt x="4543" y="4155"/>
                    <a:pt x="4566" y="3539"/>
                  </a:cubicBezTo>
                  <a:cubicBezTo>
                    <a:pt x="4680" y="3448"/>
                    <a:pt x="4680" y="3288"/>
                    <a:pt x="4725" y="3151"/>
                  </a:cubicBezTo>
                  <a:cubicBezTo>
                    <a:pt x="4908" y="2444"/>
                    <a:pt x="4840" y="1690"/>
                    <a:pt x="5091" y="983"/>
                  </a:cubicBezTo>
                  <a:cubicBezTo>
                    <a:pt x="5068" y="869"/>
                    <a:pt x="5045" y="754"/>
                    <a:pt x="5045" y="618"/>
                  </a:cubicBezTo>
                  <a:cubicBezTo>
                    <a:pt x="5045" y="298"/>
                    <a:pt x="4908" y="70"/>
                    <a:pt x="4589" y="47"/>
                  </a:cubicBezTo>
                  <a:cubicBezTo>
                    <a:pt x="4223" y="47"/>
                    <a:pt x="4223" y="366"/>
                    <a:pt x="4178" y="663"/>
                  </a:cubicBezTo>
                  <a:cubicBezTo>
                    <a:pt x="4132" y="1302"/>
                    <a:pt x="4064" y="1964"/>
                    <a:pt x="3995" y="2626"/>
                  </a:cubicBezTo>
                  <a:cubicBezTo>
                    <a:pt x="3904" y="2809"/>
                    <a:pt x="3790" y="2969"/>
                    <a:pt x="3812" y="3174"/>
                  </a:cubicBezTo>
                  <a:cubicBezTo>
                    <a:pt x="3812" y="3242"/>
                    <a:pt x="3812" y="3288"/>
                    <a:pt x="3790" y="3357"/>
                  </a:cubicBezTo>
                  <a:cubicBezTo>
                    <a:pt x="3767" y="3402"/>
                    <a:pt x="3767" y="3448"/>
                    <a:pt x="3767" y="3494"/>
                  </a:cubicBezTo>
                  <a:cubicBezTo>
                    <a:pt x="3607" y="3904"/>
                    <a:pt x="3470" y="4338"/>
                    <a:pt x="3265" y="4726"/>
                  </a:cubicBezTo>
                  <a:cubicBezTo>
                    <a:pt x="3087" y="5057"/>
                    <a:pt x="2799" y="5223"/>
                    <a:pt x="2506" y="5223"/>
                  </a:cubicBezTo>
                  <a:cubicBezTo>
                    <a:pt x="2233" y="5223"/>
                    <a:pt x="1956" y="5080"/>
                    <a:pt x="1758" y="4795"/>
                  </a:cubicBezTo>
                  <a:cubicBezTo>
                    <a:pt x="1644" y="4612"/>
                    <a:pt x="1530" y="4452"/>
                    <a:pt x="1416" y="4270"/>
                  </a:cubicBezTo>
                  <a:cubicBezTo>
                    <a:pt x="1119" y="3334"/>
                    <a:pt x="822" y="2398"/>
                    <a:pt x="868" y="1371"/>
                  </a:cubicBezTo>
                  <a:cubicBezTo>
                    <a:pt x="754" y="1234"/>
                    <a:pt x="754" y="1051"/>
                    <a:pt x="731" y="869"/>
                  </a:cubicBezTo>
                  <a:cubicBezTo>
                    <a:pt x="686" y="555"/>
                    <a:pt x="839" y="1"/>
                    <a:pt x="415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7" name="Google Shape;2140;p48"/>
            <p:cNvSpPr/>
            <p:nvPr/>
          </p:nvSpPr>
          <p:spPr>
            <a:xfrm rot="823658">
              <a:off x="7980475" y="3652518"/>
              <a:ext cx="2009" cy="2009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23" y="0"/>
                  </a:moveTo>
                  <a:cubicBezTo>
                    <a:pt x="23" y="23"/>
                    <a:pt x="0" y="46"/>
                    <a:pt x="0" y="69"/>
                  </a:cubicBezTo>
                  <a:cubicBezTo>
                    <a:pt x="0" y="92"/>
                    <a:pt x="46" y="92"/>
                    <a:pt x="69" y="92"/>
                  </a:cubicBezTo>
                  <a:cubicBezTo>
                    <a:pt x="91" y="69"/>
                    <a:pt x="91" y="46"/>
                    <a:pt x="91" y="23"/>
                  </a:cubicBezTo>
                  <a:cubicBezTo>
                    <a:pt x="91" y="0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8" name="Google Shape;2141;p48"/>
            <p:cNvSpPr/>
            <p:nvPr/>
          </p:nvSpPr>
          <p:spPr>
            <a:xfrm rot="823658">
              <a:off x="7792604" y="3554221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9" name="Google Shape;2142;p48"/>
            <p:cNvSpPr/>
            <p:nvPr/>
          </p:nvSpPr>
          <p:spPr>
            <a:xfrm rot="823658">
              <a:off x="7683272" y="3647762"/>
              <a:ext cx="9980" cy="13169"/>
            </a:xfrm>
            <a:custGeom>
              <a:avLst/>
              <a:gdLst/>
              <a:ahLst/>
              <a:cxnLst/>
              <a:rect l="l" t="t" r="r" b="b"/>
              <a:pathLst>
                <a:path w="457" h="603" extrusionOk="0">
                  <a:moveTo>
                    <a:pt x="23" y="1"/>
                  </a:moveTo>
                  <a:cubicBezTo>
                    <a:pt x="23" y="206"/>
                    <a:pt x="0" y="411"/>
                    <a:pt x="206" y="548"/>
                  </a:cubicBezTo>
                  <a:cubicBezTo>
                    <a:pt x="243" y="586"/>
                    <a:pt x="281" y="603"/>
                    <a:pt x="323" y="603"/>
                  </a:cubicBezTo>
                  <a:cubicBezTo>
                    <a:pt x="356" y="603"/>
                    <a:pt x="393" y="592"/>
                    <a:pt x="434" y="571"/>
                  </a:cubicBezTo>
                  <a:cubicBezTo>
                    <a:pt x="434" y="571"/>
                    <a:pt x="457" y="548"/>
                    <a:pt x="457" y="503"/>
                  </a:cubicBezTo>
                  <a:cubicBezTo>
                    <a:pt x="457" y="457"/>
                    <a:pt x="457" y="411"/>
                    <a:pt x="411" y="366"/>
                  </a:cubicBezTo>
                  <a:cubicBezTo>
                    <a:pt x="320" y="206"/>
                    <a:pt x="229" y="69"/>
                    <a:pt x="23" y="1"/>
                  </a:cubicBezTo>
                  <a:close/>
                </a:path>
              </a:pathLst>
            </a:custGeom>
            <a:solidFill>
              <a:srgbClr val="DF70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0" name="Google Shape;2143;p48"/>
            <p:cNvSpPr/>
            <p:nvPr/>
          </p:nvSpPr>
          <p:spPr>
            <a:xfrm rot="823658">
              <a:off x="7696936" y="3772597"/>
              <a:ext cx="14960" cy="13562"/>
            </a:xfrm>
            <a:custGeom>
              <a:avLst/>
              <a:gdLst/>
              <a:ahLst/>
              <a:cxnLst/>
              <a:rect l="l" t="t" r="r" b="b"/>
              <a:pathLst>
                <a:path w="685" h="621" extrusionOk="0">
                  <a:moveTo>
                    <a:pt x="338" y="0"/>
                  </a:moveTo>
                  <a:cubicBezTo>
                    <a:pt x="312" y="0"/>
                    <a:pt x="283" y="3"/>
                    <a:pt x="251" y="10"/>
                  </a:cubicBezTo>
                  <a:cubicBezTo>
                    <a:pt x="0" y="56"/>
                    <a:pt x="206" y="307"/>
                    <a:pt x="206" y="467"/>
                  </a:cubicBezTo>
                  <a:cubicBezTo>
                    <a:pt x="286" y="570"/>
                    <a:pt x="365" y="621"/>
                    <a:pt x="445" y="621"/>
                  </a:cubicBezTo>
                  <a:cubicBezTo>
                    <a:pt x="525" y="621"/>
                    <a:pt x="605" y="570"/>
                    <a:pt x="685" y="467"/>
                  </a:cubicBezTo>
                  <a:cubicBezTo>
                    <a:pt x="603" y="261"/>
                    <a:pt x="576" y="0"/>
                    <a:pt x="338" y="0"/>
                  </a:cubicBezTo>
                  <a:close/>
                </a:path>
              </a:pathLst>
            </a:custGeom>
            <a:solidFill>
              <a:srgbClr val="9C56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1" name="Google Shape;2144;p48"/>
            <p:cNvSpPr/>
            <p:nvPr/>
          </p:nvSpPr>
          <p:spPr>
            <a:xfrm rot="823658">
              <a:off x="7756294" y="3727333"/>
              <a:ext cx="11465" cy="8452"/>
            </a:xfrm>
            <a:custGeom>
              <a:avLst/>
              <a:gdLst/>
              <a:ahLst/>
              <a:cxnLst/>
              <a:rect l="l" t="t" r="r" b="b"/>
              <a:pathLst>
                <a:path w="525" h="387" extrusionOk="0">
                  <a:moveTo>
                    <a:pt x="177" y="0"/>
                  </a:moveTo>
                  <a:cubicBezTo>
                    <a:pt x="124" y="0"/>
                    <a:pt x="65" y="8"/>
                    <a:pt x="0" y="21"/>
                  </a:cubicBezTo>
                  <a:cubicBezTo>
                    <a:pt x="23" y="364"/>
                    <a:pt x="274" y="364"/>
                    <a:pt x="525" y="387"/>
                  </a:cubicBezTo>
                  <a:cubicBezTo>
                    <a:pt x="507" y="114"/>
                    <a:pt x="387" y="0"/>
                    <a:pt x="177" y="0"/>
                  </a:cubicBezTo>
                  <a:close/>
                </a:path>
              </a:pathLst>
            </a:custGeom>
            <a:solidFill>
              <a:srgbClr val="A24C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2" name="Google Shape;2145;p48"/>
            <p:cNvSpPr/>
            <p:nvPr/>
          </p:nvSpPr>
          <p:spPr>
            <a:xfrm rot="823658">
              <a:off x="7631279" y="3749166"/>
              <a:ext cx="15484" cy="13999"/>
            </a:xfrm>
            <a:custGeom>
              <a:avLst/>
              <a:gdLst/>
              <a:ahLst/>
              <a:cxnLst/>
              <a:rect l="l" t="t" r="r" b="b"/>
              <a:pathLst>
                <a:path w="709" h="641" extrusionOk="0">
                  <a:moveTo>
                    <a:pt x="459" y="1"/>
                  </a:moveTo>
                  <a:cubicBezTo>
                    <a:pt x="361" y="1"/>
                    <a:pt x="218" y="44"/>
                    <a:pt x="1" y="114"/>
                  </a:cubicBezTo>
                  <a:cubicBezTo>
                    <a:pt x="38" y="470"/>
                    <a:pt x="213" y="641"/>
                    <a:pt x="502" y="641"/>
                  </a:cubicBezTo>
                  <a:cubicBezTo>
                    <a:pt x="565" y="641"/>
                    <a:pt x="634" y="633"/>
                    <a:pt x="708" y="616"/>
                  </a:cubicBezTo>
                  <a:cubicBezTo>
                    <a:pt x="663" y="164"/>
                    <a:pt x="648" y="1"/>
                    <a:pt x="459" y="1"/>
                  </a:cubicBezTo>
                  <a:close/>
                </a:path>
              </a:pathLst>
            </a:custGeom>
            <a:solidFill>
              <a:srgbClr val="924D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3" name="Google Shape;2146;p48"/>
            <p:cNvSpPr/>
            <p:nvPr/>
          </p:nvSpPr>
          <p:spPr>
            <a:xfrm rot="823658">
              <a:off x="7611212" y="3713366"/>
              <a:ext cx="11487" cy="9937"/>
            </a:xfrm>
            <a:custGeom>
              <a:avLst/>
              <a:gdLst/>
              <a:ahLst/>
              <a:cxnLst/>
              <a:rect l="l" t="t" r="r" b="b"/>
              <a:pathLst>
                <a:path w="526" h="455" extrusionOk="0">
                  <a:moveTo>
                    <a:pt x="345" y="0"/>
                  </a:moveTo>
                  <a:cubicBezTo>
                    <a:pt x="245" y="0"/>
                    <a:pt x="117" y="82"/>
                    <a:pt x="0" y="140"/>
                  </a:cubicBezTo>
                  <a:cubicBezTo>
                    <a:pt x="11" y="382"/>
                    <a:pt x="81" y="454"/>
                    <a:pt x="175" y="454"/>
                  </a:cubicBezTo>
                  <a:cubicBezTo>
                    <a:pt x="276" y="454"/>
                    <a:pt x="407" y="370"/>
                    <a:pt x="525" y="323"/>
                  </a:cubicBezTo>
                  <a:cubicBezTo>
                    <a:pt x="514" y="76"/>
                    <a:pt x="443" y="0"/>
                    <a:pt x="345" y="0"/>
                  </a:cubicBezTo>
                  <a:close/>
                </a:path>
              </a:pathLst>
            </a:custGeom>
            <a:solidFill>
              <a:srgbClr val="D26F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4" name="Google Shape;2147;p48"/>
            <p:cNvSpPr/>
            <p:nvPr/>
          </p:nvSpPr>
          <p:spPr>
            <a:xfrm rot="823658">
              <a:off x="7634631" y="3668836"/>
              <a:ext cx="11487" cy="8124"/>
            </a:xfrm>
            <a:custGeom>
              <a:avLst/>
              <a:gdLst/>
              <a:ahLst/>
              <a:cxnLst/>
              <a:rect l="l" t="t" r="r" b="b"/>
              <a:pathLst>
                <a:path w="526" h="372" extrusionOk="0">
                  <a:moveTo>
                    <a:pt x="0" y="0"/>
                  </a:moveTo>
                  <a:cubicBezTo>
                    <a:pt x="19" y="306"/>
                    <a:pt x="198" y="372"/>
                    <a:pt x="403" y="372"/>
                  </a:cubicBezTo>
                  <a:cubicBezTo>
                    <a:pt x="443" y="372"/>
                    <a:pt x="484" y="369"/>
                    <a:pt x="525" y="366"/>
                  </a:cubicBezTo>
                  <a:cubicBezTo>
                    <a:pt x="480" y="251"/>
                    <a:pt x="411" y="115"/>
                    <a:pt x="366" y="0"/>
                  </a:cubicBezTo>
                  <a:close/>
                </a:path>
              </a:pathLst>
            </a:custGeom>
            <a:solidFill>
              <a:srgbClr val="C961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5" name="Google Shape;2148;p48"/>
            <p:cNvSpPr/>
            <p:nvPr/>
          </p:nvSpPr>
          <p:spPr>
            <a:xfrm rot="823658">
              <a:off x="7722261" y="3686485"/>
              <a:ext cx="13475" cy="15986"/>
            </a:xfrm>
            <a:custGeom>
              <a:avLst/>
              <a:gdLst/>
              <a:ahLst/>
              <a:cxnLst/>
              <a:rect l="l" t="t" r="r" b="b"/>
              <a:pathLst>
                <a:path w="617" h="732" extrusionOk="0">
                  <a:moveTo>
                    <a:pt x="69" y="1"/>
                  </a:moveTo>
                  <a:lnTo>
                    <a:pt x="69" y="1"/>
                  </a:lnTo>
                  <a:cubicBezTo>
                    <a:pt x="1" y="275"/>
                    <a:pt x="92" y="503"/>
                    <a:pt x="252" y="731"/>
                  </a:cubicBezTo>
                  <a:cubicBezTo>
                    <a:pt x="617" y="366"/>
                    <a:pt x="571" y="229"/>
                    <a:pt x="69" y="1"/>
                  </a:cubicBezTo>
                  <a:close/>
                </a:path>
              </a:pathLst>
            </a:custGeom>
            <a:solidFill>
              <a:srgbClr val="B851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6" name="Google Shape;2149;p48"/>
            <p:cNvSpPr/>
            <p:nvPr/>
          </p:nvSpPr>
          <p:spPr>
            <a:xfrm rot="823658">
              <a:off x="7705572" y="3731307"/>
              <a:ext cx="11487" cy="8080"/>
            </a:xfrm>
            <a:custGeom>
              <a:avLst/>
              <a:gdLst/>
              <a:ahLst/>
              <a:cxnLst/>
              <a:rect l="l" t="t" r="r" b="b"/>
              <a:pathLst>
                <a:path w="526" h="370" extrusionOk="0">
                  <a:moveTo>
                    <a:pt x="1" y="1"/>
                  </a:moveTo>
                  <a:cubicBezTo>
                    <a:pt x="1" y="69"/>
                    <a:pt x="1" y="115"/>
                    <a:pt x="1" y="184"/>
                  </a:cubicBezTo>
                  <a:cubicBezTo>
                    <a:pt x="147" y="267"/>
                    <a:pt x="292" y="369"/>
                    <a:pt x="473" y="369"/>
                  </a:cubicBezTo>
                  <a:cubicBezTo>
                    <a:pt x="490" y="369"/>
                    <a:pt x="508" y="368"/>
                    <a:pt x="526" y="366"/>
                  </a:cubicBezTo>
                  <a:cubicBezTo>
                    <a:pt x="526" y="298"/>
                    <a:pt x="526" y="252"/>
                    <a:pt x="526" y="184"/>
                  </a:cubicBezTo>
                  <a:cubicBezTo>
                    <a:pt x="457" y="138"/>
                    <a:pt x="412" y="69"/>
                    <a:pt x="366" y="1"/>
                  </a:cubicBezTo>
                  <a:close/>
                </a:path>
              </a:pathLst>
            </a:custGeom>
            <a:solidFill>
              <a:srgbClr val="CE53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7" name="Google Shape;2150;p48"/>
            <p:cNvSpPr/>
            <p:nvPr/>
          </p:nvSpPr>
          <p:spPr>
            <a:xfrm rot="823658">
              <a:off x="7664871" y="3694093"/>
              <a:ext cx="22428" cy="17995"/>
            </a:xfrm>
            <a:custGeom>
              <a:avLst/>
              <a:gdLst/>
              <a:ahLst/>
              <a:cxnLst/>
              <a:rect l="l" t="t" r="r" b="b"/>
              <a:pathLst>
                <a:path w="1027" h="824" extrusionOk="0">
                  <a:moveTo>
                    <a:pt x="438" y="1"/>
                  </a:moveTo>
                  <a:cubicBezTo>
                    <a:pt x="429" y="1"/>
                    <a:pt x="420" y="1"/>
                    <a:pt x="411" y="2"/>
                  </a:cubicBezTo>
                  <a:cubicBezTo>
                    <a:pt x="274" y="2"/>
                    <a:pt x="115" y="93"/>
                    <a:pt x="69" y="253"/>
                  </a:cubicBezTo>
                  <a:cubicBezTo>
                    <a:pt x="1" y="458"/>
                    <a:pt x="366" y="823"/>
                    <a:pt x="685" y="823"/>
                  </a:cubicBezTo>
                  <a:cubicBezTo>
                    <a:pt x="822" y="823"/>
                    <a:pt x="936" y="732"/>
                    <a:pt x="982" y="572"/>
                  </a:cubicBezTo>
                  <a:cubicBezTo>
                    <a:pt x="1026" y="329"/>
                    <a:pt x="707" y="1"/>
                    <a:pt x="438" y="1"/>
                  </a:cubicBezTo>
                  <a:close/>
                </a:path>
              </a:pathLst>
            </a:custGeom>
            <a:solidFill>
              <a:srgbClr val="572E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8" name="Google Shape;2151;p48"/>
            <p:cNvSpPr/>
            <p:nvPr/>
          </p:nvSpPr>
          <p:spPr>
            <a:xfrm rot="823658">
              <a:off x="8057191" y="4461069"/>
              <a:ext cx="6508" cy="5045"/>
            </a:xfrm>
            <a:custGeom>
              <a:avLst/>
              <a:gdLst/>
              <a:ahLst/>
              <a:cxnLst/>
              <a:rect l="l" t="t" r="r" b="b"/>
              <a:pathLst>
                <a:path w="298" h="231" extrusionOk="0">
                  <a:moveTo>
                    <a:pt x="297" y="1"/>
                  </a:moveTo>
                  <a:cubicBezTo>
                    <a:pt x="252" y="1"/>
                    <a:pt x="206" y="1"/>
                    <a:pt x="160" y="23"/>
                  </a:cubicBezTo>
                  <a:cubicBezTo>
                    <a:pt x="69" y="46"/>
                    <a:pt x="1" y="115"/>
                    <a:pt x="46" y="206"/>
                  </a:cubicBezTo>
                  <a:cubicBezTo>
                    <a:pt x="55" y="223"/>
                    <a:pt x="70" y="231"/>
                    <a:pt x="87" y="231"/>
                  </a:cubicBezTo>
                  <a:cubicBezTo>
                    <a:pt x="115" y="231"/>
                    <a:pt x="146" y="211"/>
                    <a:pt x="160" y="183"/>
                  </a:cubicBezTo>
                  <a:lnTo>
                    <a:pt x="297" y="183"/>
                  </a:lnTo>
                  <a:cubicBezTo>
                    <a:pt x="297" y="115"/>
                    <a:pt x="297" y="46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9" name="Google Shape;2152;p48"/>
            <p:cNvSpPr/>
            <p:nvPr/>
          </p:nvSpPr>
          <p:spPr>
            <a:xfrm rot="823658">
              <a:off x="7414905" y="4164299"/>
              <a:ext cx="3516" cy="8495"/>
            </a:xfrm>
            <a:custGeom>
              <a:avLst/>
              <a:gdLst/>
              <a:ahLst/>
              <a:cxnLst/>
              <a:rect l="l" t="t" r="r" b="b"/>
              <a:pathLst>
                <a:path w="161" h="389" extrusionOk="0">
                  <a:moveTo>
                    <a:pt x="1" y="0"/>
                  </a:moveTo>
                  <a:cubicBezTo>
                    <a:pt x="1" y="114"/>
                    <a:pt x="1" y="251"/>
                    <a:pt x="1" y="388"/>
                  </a:cubicBezTo>
                  <a:cubicBezTo>
                    <a:pt x="138" y="251"/>
                    <a:pt x="161" y="11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0" name="Google Shape;2153;p48"/>
            <p:cNvSpPr/>
            <p:nvPr/>
          </p:nvSpPr>
          <p:spPr>
            <a:xfrm rot="823658">
              <a:off x="8096384" y="4335059"/>
              <a:ext cx="7993" cy="20463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251" y="1"/>
                  </a:moveTo>
                  <a:cubicBezTo>
                    <a:pt x="0" y="275"/>
                    <a:pt x="114" y="617"/>
                    <a:pt x="91" y="937"/>
                  </a:cubicBezTo>
                  <a:cubicBezTo>
                    <a:pt x="365" y="663"/>
                    <a:pt x="228" y="320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1" name="Google Shape;2154;p48"/>
            <p:cNvSpPr/>
            <p:nvPr/>
          </p:nvSpPr>
          <p:spPr>
            <a:xfrm rot="823658">
              <a:off x="7773497" y="4204883"/>
              <a:ext cx="110679" cy="109129"/>
            </a:xfrm>
            <a:custGeom>
              <a:avLst/>
              <a:gdLst/>
              <a:ahLst/>
              <a:cxnLst/>
              <a:rect l="l" t="t" r="r" b="b"/>
              <a:pathLst>
                <a:path w="5068" h="4997" extrusionOk="0">
                  <a:moveTo>
                    <a:pt x="1758" y="0"/>
                  </a:moveTo>
                  <a:cubicBezTo>
                    <a:pt x="1690" y="46"/>
                    <a:pt x="1621" y="114"/>
                    <a:pt x="1553" y="183"/>
                  </a:cubicBezTo>
                  <a:cubicBezTo>
                    <a:pt x="1530" y="205"/>
                    <a:pt x="1484" y="205"/>
                    <a:pt x="1439" y="205"/>
                  </a:cubicBezTo>
                  <a:cubicBezTo>
                    <a:pt x="1325" y="205"/>
                    <a:pt x="1256" y="251"/>
                    <a:pt x="1188" y="342"/>
                  </a:cubicBezTo>
                  <a:lnTo>
                    <a:pt x="1188" y="365"/>
                  </a:lnTo>
                  <a:lnTo>
                    <a:pt x="1005" y="365"/>
                  </a:lnTo>
                  <a:cubicBezTo>
                    <a:pt x="1005" y="434"/>
                    <a:pt x="1005" y="479"/>
                    <a:pt x="1028" y="548"/>
                  </a:cubicBezTo>
                  <a:cubicBezTo>
                    <a:pt x="1005" y="548"/>
                    <a:pt x="982" y="571"/>
                    <a:pt x="982" y="593"/>
                  </a:cubicBezTo>
                  <a:cubicBezTo>
                    <a:pt x="891" y="639"/>
                    <a:pt x="800" y="685"/>
                    <a:pt x="708" y="730"/>
                  </a:cubicBezTo>
                  <a:cubicBezTo>
                    <a:pt x="640" y="776"/>
                    <a:pt x="549" y="845"/>
                    <a:pt x="503" y="890"/>
                  </a:cubicBezTo>
                  <a:cubicBezTo>
                    <a:pt x="24" y="1415"/>
                    <a:pt x="1" y="2031"/>
                    <a:pt x="92" y="2671"/>
                  </a:cubicBezTo>
                  <a:cubicBezTo>
                    <a:pt x="457" y="3241"/>
                    <a:pt x="229" y="4040"/>
                    <a:pt x="800" y="4542"/>
                  </a:cubicBezTo>
                  <a:cubicBezTo>
                    <a:pt x="891" y="4634"/>
                    <a:pt x="982" y="4725"/>
                    <a:pt x="1119" y="4771"/>
                  </a:cubicBezTo>
                  <a:cubicBezTo>
                    <a:pt x="1159" y="4797"/>
                    <a:pt x="1207" y="4808"/>
                    <a:pt x="1258" y="4808"/>
                  </a:cubicBezTo>
                  <a:cubicBezTo>
                    <a:pt x="1295" y="4808"/>
                    <a:pt x="1332" y="4803"/>
                    <a:pt x="1370" y="4793"/>
                  </a:cubicBezTo>
                  <a:cubicBezTo>
                    <a:pt x="1614" y="4949"/>
                    <a:pt x="1874" y="4996"/>
                    <a:pt x="2140" y="4996"/>
                  </a:cubicBezTo>
                  <a:cubicBezTo>
                    <a:pt x="2421" y="4996"/>
                    <a:pt x="2709" y="4943"/>
                    <a:pt x="2991" y="4907"/>
                  </a:cubicBezTo>
                  <a:cubicBezTo>
                    <a:pt x="3049" y="4915"/>
                    <a:pt x="3106" y="4918"/>
                    <a:pt x="3162" y="4918"/>
                  </a:cubicBezTo>
                  <a:cubicBezTo>
                    <a:pt x="3462" y="4918"/>
                    <a:pt x="3735" y="4811"/>
                    <a:pt x="3927" y="4542"/>
                  </a:cubicBezTo>
                  <a:cubicBezTo>
                    <a:pt x="4201" y="4451"/>
                    <a:pt x="4360" y="4246"/>
                    <a:pt x="4475" y="4017"/>
                  </a:cubicBezTo>
                  <a:lnTo>
                    <a:pt x="4475" y="3629"/>
                  </a:lnTo>
                  <a:cubicBezTo>
                    <a:pt x="4657" y="3561"/>
                    <a:pt x="4680" y="3424"/>
                    <a:pt x="4657" y="3241"/>
                  </a:cubicBezTo>
                  <a:cubicBezTo>
                    <a:pt x="4680" y="3127"/>
                    <a:pt x="4680" y="3013"/>
                    <a:pt x="4703" y="2899"/>
                  </a:cubicBezTo>
                  <a:cubicBezTo>
                    <a:pt x="5068" y="2031"/>
                    <a:pt x="4748" y="1370"/>
                    <a:pt x="4109" y="822"/>
                  </a:cubicBezTo>
                  <a:cubicBezTo>
                    <a:pt x="3790" y="548"/>
                    <a:pt x="3425" y="342"/>
                    <a:pt x="3037" y="183"/>
                  </a:cubicBezTo>
                  <a:cubicBezTo>
                    <a:pt x="2831" y="46"/>
                    <a:pt x="2620" y="17"/>
                    <a:pt x="2409" y="17"/>
                  </a:cubicBezTo>
                  <a:cubicBezTo>
                    <a:pt x="2258" y="17"/>
                    <a:pt x="2107" y="32"/>
                    <a:pt x="1958" y="32"/>
                  </a:cubicBezTo>
                  <a:cubicBezTo>
                    <a:pt x="1899" y="32"/>
                    <a:pt x="1840" y="29"/>
                    <a:pt x="1781" y="23"/>
                  </a:cubicBezTo>
                  <a:lnTo>
                    <a:pt x="17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2" name="Google Shape;2155;p48"/>
            <p:cNvSpPr/>
            <p:nvPr/>
          </p:nvSpPr>
          <p:spPr>
            <a:xfrm rot="823658">
              <a:off x="7677954" y="4286765"/>
              <a:ext cx="77768" cy="89364"/>
            </a:xfrm>
            <a:custGeom>
              <a:avLst/>
              <a:gdLst/>
              <a:ahLst/>
              <a:cxnLst/>
              <a:rect l="l" t="t" r="r" b="b"/>
              <a:pathLst>
                <a:path w="3561" h="4092" extrusionOk="0">
                  <a:moveTo>
                    <a:pt x="1784" y="0"/>
                  </a:moveTo>
                  <a:cubicBezTo>
                    <a:pt x="1517" y="0"/>
                    <a:pt x="1249" y="33"/>
                    <a:pt x="982" y="58"/>
                  </a:cubicBezTo>
                  <a:cubicBezTo>
                    <a:pt x="525" y="515"/>
                    <a:pt x="0" y="948"/>
                    <a:pt x="0" y="1702"/>
                  </a:cubicBezTo>
                  <a:cubicBezTo>
                    <a:pt x="0" y="2135"/>
                    <a:pt x="343" y="2478"/>
                    <a:pt x="274" y="2911"/>
                  </a:cubicBezTo>
                  <a:cubicBezTo>
                    <a:pt x="479" y="3459"/>
                    <a:pt x="822" y="3870"/>
                    <a:pt x="1370" y="4053"/>
                  </a:cubicBezTo>
                  <a:cubicBezTo>
                    <a:pt x="1499" y="4069"/>
                    <a:pt x="1616" y="4085"/>
                    <a:pt x="1723" y="4085"/>
                  </a:cubicBezTo>
                  <a:cubicBezTo>
                    <a:pt x="1767" y="4085"/>
                    <a:pt x="1809" y="4082"/>
                    <a:pt x="1849" y="4076"/>
                  </a:cubicBezTo>
                  <a:cubicBezTo>
                    <a:pt x="1905" y="4086"/>
                    <a:pt x="1961" y="4091"/>
                    <a:pt x="2015" y="4091"/>
                  </a:cubicBezTo>
                  <a:cubicBezTo>
                    <a:pt x="2200" y="4091"/>
                    <a:pt x="2369" y="4024"/>
                    <a:pt x="2511" y="3847"/>
                  </a:cubicBezTo>
                  <a:cubicBezTo>
                    <a:pt x="2534" y="3847"/>
                    <a:pt x="2557" y="3824"/>
                    <a:pt x="2557" y="3824"/>
                  </a:cubicBezTo>
                  <a:cubicBezTo>
                    <a:pt x="2579" y="3779"/>
                    <a:pt x="2602" y="3733"/>
                    <a:pt x="2625" y="3710"/>
                  </a:cubicBezTo>
                  <a:cubicBezTo>
                    <a:pt x="2716" y="3619"/>
                    <a:pt x="2762" y="3482"/>
                    <a:pt x="2876" y="3436"/>
                  </a:cubicBezTo>
                  <a:cubicBezTo>
                    <a:pt x="3470" y="3185"/>
                    <a:pt x="3538" y="2660"/>
                    <a:pt x="3561" y="2113"/>
                  </a:cubicBezTo>
                  <a:cubicBezTo>
                    <a:pt x="3561" y="1770"/>
                    <a:pt x="3470" y="1451"/>
                    <a:pt x="3401" y="1131"/>
                  </a:cubicBezTo>
                  <a:cubicBezTo>
                    <a:pt x="3355" y="515"/>
                    <a:pt x="2922" y="264"/>
                    <a:pt x="2420" y="81"/>
                  </a:cubicBezTo>
                  <a:cubicBezTo>
                    <a:pt x="2208" y="21"/>
                    <a:pt x="1996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3" name="Google Shape;2156;p48"/>
            <p:cNvSpPr/>
            <p:nvPr/>
          </p:nvSpPr>
          <p:spPr>
            <a:xfrm rot="823658">
              <a:off x="7824491" y="4313277"/>
              <a:ext cx="101201" cy="82966"/>
            </a:xfrm>
            <a:custGeom>
              <a:avLst/>
              <a:gdLst/>
              <a:ahLst/>
              <a:cxnLst/>
              <a:rect l="l" t="t" r="r" b="b"/>
              <a:pathLst>
                <a:path w="4634" h="3799" extrusionOk="0">
                  <a:moveTo>
                    <a:pt x="3173" y="1"/>
                  </a:moveTo>
                  <a:cubicBezTo>
                    <a:pt x="2739" y="24"/>
                    <a:pt x="2329" y="24"/>
                    <a:pt x="1895" y="24"/>
                  </a:cubicBezTo>
                  <a:cubicBezTo>
                    <a:pt x="1530" y="183"/>
                    <a:pt x="1028" y="115"/>
                    <a:pt x="822" y="594"/>
                  </a:cubicBezTo>
                  <a:cubicBezTo>
                    <a:pt x="548" y="594"/>
                    <a:pt x="434" y="731"/>
                    <a:pt x="457" y="982"/>
                  </a:cubicBezTo>
                  <a:cubicBezTo>
                    <a:pt x="297" y="1530"/>
                    <a:pt x="0" y="2032"/>
                    <a:pt x="69" y="2626"/>
                  </a:cubicBezTo>
                  <a:cubicBezTo>
                    <a:pt x="137" y="3402"/>
                    <a:pt x="297" y="3584"/>
                    <a:pt x="1165" y="3699"/>
                  </a:cubicBezTo>
                  <a:lnTo>
                    <a:pt x="1712" y="3699"/>
                  </a:lnTo>
                  <a:cubicBezTo>
                    <a:pt x="1843" y="3758"/>
                    <a:pt x="1973" y="3799"/>
                    <a:pt x="2100" y="3799"/>
                  </a:cubicBezTo>
                  <a:cubicBezTo>
                    <a:pt x="2218" y="3799"/>
                    <a:pt x="2333" y="3764"/>
                    <a:pt x="2443" y="3676"/>
                  </a:cubicBezTo>
                  <a:cubicBezTo>
                    <a:pt x="2488" y="3677"/>
                    <a:pt x="2532" y="3678"/>
                    <a:pt x="2576" y="3678"/>
                  </a:cubicBezTo>
                  <a:cubicBezTo>
                    <a:pt x="4004" y="3678"/>
                    <a:pt x="4518" y="2953"/>
                    <a:pt x="4474" y="1690"/>
                  </a:cubicBezTo>
                  <a:cubicBezTo>
                    <a:pt x="4474" y="1553"/>
                    <a:pt x="4451" y="1439"/>
                    <a:pt x="4451" y="1325"/>
                  </a:cubicBezTo>
                  <a:cubicBezTo>
                    <a:pt x="4474" y="1256"/>
                    <a:pt x="4497" y="1211"/>
                    <a:pt x="4520" y="1165"/>
                  </a:cubicBezTo>
                  <a:cubicBezTo>
                    <a:pt x="4634" y="480"/>
                    <a:pt x="4177" y="229"/>
                    <a:pt x="3652" y="46"/>
                  </a:cubicBezTo>
                  <a:cubicBezTo>
                    <a:pt x="3630" y="46"/>
                    <a:pt x="3584" y="46"/>
                    <a:pt x="3538" y="69"/>
                  </a:cubicBezTo>
                  <a:cubicBezTo>
                    <a:pt x="3424" y="24"/>
                    <a:pt x="3287" y="24"/>
                    <a:pt x="3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4" name="Google Shape;2157;p48"/>
            <p:cNvSpPr/>
            <p:nvPr/>
          </p:nvSpPr>
          <p:spPr>
            <a:xfrm rot="823658">
              <a:off x="7499671" y="4325932"/>
              <a:ext cx="78795" cy="84254"/>
            </a:xfrm>
            <a:custGeom>
              <a:avLst/>
              <a:gdLst/>
              <a:ahLst/>
              <a:cxnLst/>
              <a:rect l="l" t="t" r="r" b="b"/>
              <a:pathLst>
                <a:path w="3608" h="3858" extrusionOk="0">
                  <a:moveTo>
                    <a:pt x="2278" y="0"/>
                  </a:moveTo>
                  <a:cubicBezTo>
                    <a:pt x="2011" y="0"/>
                    <a:pt x="1732" y="62"/>
                    <a:pt x="1462" y="125"/>
                  </a:cubicBezTo>
                  <a:cubicBezTo>
                    <a:pt x="434" y="330"/>
                    <a:pt x="161" y="695"/>
                    <a:pt x="69" y="1722"/>
                  </a:cubicBezTo>
                  <a:cubicBezTo>
                    <a:pt x="1" y="2613"/>
                    <a:pt x="503" y="3138"/>
                    <a:pt x="1051" y="3663"/>
                  </a:cubicBezTo>
                  <a:cubicBezTo>
                    <a:pt x="1309" y="3682"/>
                    <a:pt x="1550" y="3858"/>
                    <a:pt x="1819" y="3858"/>
                  </a:cubicBezTo>
                  <a:cubicBezTo>
                    <a:pt x="1859" y="3858"/>
                    <a:pt x="1900" y="3854"/>
                    <a:pt x="1941" y="3845"/>
                  </a:cubicBezTo>
                  <a:cubicBezTo>
                    <a:pt x="2489" y="3389"/>
                    <a:pt x="3105" y="2955"/>
                    <a:pt x="3310" y="2202"/>
                  </a:cubicBezTo>
                  <a:cubicBezTo>
                    <a:pt x="3493" y="1585"/>
                    <a:pt x="3607" y="924"/>
                    <a:pt x="3151" y="376"/>
                  </a:cubicBezTo>
                  <a:cubicBezTo>
                    <a:pt x="2902" y="90"/>
                    <a:pt x="2599" y="0"/>
                    <a:pt x="2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5" name="Google Shape;2158;p48"/>
            <p:cNvSpPr/>
            <p:nvPr/>
          </p:nvSpPr>
          <p:spPr>
            <a:xfrm rot="823658">
              <a:off x="7599212" y="4369181"/>
              <a:ext cx="71806" cy="60122"/>
            </a:xfrm>
            <a:custGeom>
              <a:avLst/>
              <a:gdLst/>
              <a:ahLst/>
              <a:cxnLst/>
              <a:rect l="l" t="t" r="r" b="b"/>
              <a:pathLst>
                <a:path w="3288" h="2753" extrusionOk="0">
                  <a:moveTo>
                    <a:pt x="1923" y="0"/>
                  </a:moveTo>
                  <a:cubicBezTo>
                    <a:pt x="1877" y="0"/>
                    <a:pt x="1829" y="2"/>
                    <a:pt x="1781" y="5"/>
                  </a:cubicBezTo>
                  <a:cubicBezTo>
                    <a:pt x="1461" y="28"/>
                    <a:pt x="1119" y="5"/>
                    <a:pt x="822" y="210"/>
                  </a:cubicBezTo>
                  <a:cubicBezTo>
                    <a:pt x="434" y="301"/>
                    <a:pt x="160" y="507"/>
                    <a:pt x="114" y="963"/>
                  </a:cubicBezTo>
                  <a:lnTo>
                    <a:pt x="92" y="963"/>
                  </a:lnTo>
                  <a:cubicBezTo>
                    <a:pt x="69" y="963"/>
                    <a:pt x="46" y="986"/>
                    <a:pt x="23" y="1009"/>
                  </a:cubicBezTo>
                  <a:cubicBezTo>
                    <a:pt x="0" y="1077"/>
                    <a:pt x="23" y="1123"/>
                    <a:pt x="92" y="1146"/>
                  </a:cubicBezTo>
                  <a:cubicBezTo>
                    <a:pt x="46" y="1762"/>
                    <a:pt x="69" y="2379"/>
                    <a:pt x="845" y="2584"/>
                  </a:cubicBezTo>
                  <a:cubicBezTo>
                    <a:pt x="1101" y="2695"/>
                    <a:pt x="1357" y="2752"/>
                    <a:pt x="1614" y="2752"/>
                  </a:cubicBezTo>
                  <a:cubicBezTo>
                    <a:pt x="1882" y="2752"/>
                    <a:pt x="2151" y="2690"/>
                    <a:pt x="2420" y="2561"/>
                  </a:cubicBezTo>
                  <a:cubicBezTo>
                    <a:pt x="3013" y="2264"/>
                    <a:pt x="3287" y="1580"/>
                    <a:pt x="3082" y="872"/>
                  </a:cubicBezTo>
                  <a:cubicBezTo>
                    <a:pt x="2933" y="297"/>
                    <a:pt x="2565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6" name="Google Shape;2159;p48"/>
            <p:cNvSpPr/>
            <p:nvPr/>
          </p:nvSpPr>
          <p:spPr>
            <a:xfrm rot="823658">
              <a:off x="7407861" y="4321133"/>
              <a:ext cx="64818" cy="58266"/>
            </a:xfrm>
            <a:custGeom>
              <a:avLst/>
              <a:gdLst/>
              <a:ahLst/>
              <a:cxnLst/>
              <a:rect l="l" t="t" r="r" b="b"/>
              <a:pathLst>
                <a:path w="2968" h="2668" extrusionOk="0">
                  <a:moveTo>
                    <a:pt x="1553" y="1"/>
                  </a:moveTo>
                  <a:cubicBezTo>
                    <a:pt x="1119" y="1"/>
                    <a:pt x="708" y="138"/>
                    <a:pt x="366" y="389"/>
                  </a:cubicBezTo>
                  <a:cubicBezTo>
                    <a:pt x="115" y="914"/>
                    <a:pt x="0" y="1439"/>
                    <a:pt x="229" y="2009"/>
                  </a:cubicBezTo>
                  <a:cubicBezTo>
                    <a:pt x="577" y="2445"/>
                    <a:pt x="992" y="2668"/>
                    <a:pt x="1483" y="2668"/>
                  </a:cubicBezTo>
                  <a:cubicBezTo>
                    <a:pt x="1636" y="2668"/>
                    <a:pt x="1796" y="2646"/>
                    <a:pt x="1963" y="2603"/>
                  </a:cubicBezTo>
                  <a:cubicBezTo>
                    <a:pt x="2123" y="2352"/>
                    <a:pt x="2420" y="2283"/>
                    <a:pt x="2580" y="2078"/>
                  </a:cubicBezTo>
                  <a:cubicBezTo>
                    <a:pt x="2739" y="1895"/>
                    <a:pt x="2922" y="1758"/>
                    <a:pt x="2945" y="1485"/>
                  </a:cubicBezTo>
                  <a:cubicBezTo>
                    <a:pt x="2968" y="686"/>
                    <a:pt x="2351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7" name="Google Shape;2160;p48"/>
            <p:cNvSpPr/>
            <p:nvPr/>
          </p:nvSpPr>
          <p:spPr>
            <a:xfrm rot="823658">
              <a:off x="7436748" y="4231051"/>
              <a:ext cx="91243" cy="80738"/>
            </a:xfrm>
            <a:custGeom>
              <a:avLst/>
              <a:gdLst/>
              <a:ahLst/>
              <a:cxnLst/>
              <a:rect l="l" t="t" r="r" b="b"/>
              <a:pathLst>
                <a:path w="4178" h="3697" extrusionOk="0">
                  <a:moveTo>
                    <a:pt x="1535" y="0"/>
                  </a:moveTo>
                  <a:cubicBezTo>
                    <a:pt x="1246" y="0"/>
                    <a:pt x="1078" y="207"/>
                    <a:pt x="890" y="394"/>
                  </a:cubicBezTo>
                  <a:cubicBezTo>
                    <a:pt x="868" y="531"/>
                    <a:pt x="822" y="645"/>
                    <a:pt x="662" y="691"/>
                  </a:cubicBezTo>
                  <a:cubicBezTo>
                    <a:pt x="617" y="737"/>
                    <a:pt x="617" y="782"/>
                    <a:pt x="617" y="828"/>
                  </a:cubicBezTo>
                  <a:cubicBezTo>
                    <a:pt x="571" y="828"/>
                    <a:pt x="548" y="851"/>
                    <a:pt x="502" y="896"/>
                  </a:cubicBezTo>
                  <a:cubicBezTo>
                    <a:pt x="343" y="1604"/>
                    <a:pt x="0" y="2357"/>
                    <a:pt x="845" y="2905"/>
                  </a:cubicBezTo>
                  <a:cubicBezTo>
                    <a:pt x="890" y="2951"/>
                    <a:pt x="913" y="2996"/>
                    <a:pt x="959" y="3042"/>
                  </a:cubicBezTo>
                  <a:cubicBezTo>
                    <a:pt x="1349" y="3472"/>
                    <a:pt x="1849" y="3696"/>
                    <a:pt x="2376" y="3696"/>
                  </a:cubicBezTo>
                  <a:cubicBezTo>
                    <a:pt x="2745" y="3696"/>
                    <a:pt x="3126" y="3587"/>
                    <a:pt x="3493" y="3361"/>
                  </a:cubicBezTo>
                  <a:cubicBezTo>
                    <a:pt x="4177" y="2928"/>
                    <a:pt x="4177" y="2311"/>
                    <a:pt x="4109" y="1604"/>
                  </a:cubicBezTo>
                  <a:cubicBezTo>
                    <a:pt x="3997" y="553"/>
                    <a:pt x="3491" y="28"/>
                    <a:pt x="2485" y="28"/>
                  </a:cubicBezTo>
                  <a:cubicBezTo>
                    <a:pt x="2463" y="28"/>
                    <a:pt x="2442" y="28"/>
                    <a:pt x="2420" y="29"/>
                  </a:cubicBezTo>
                  <a:cubicBezTo>
                    <a:pt x="2346" y="36"/>
                    <a:pt x="2271" y="38"/>
                    <a:pt x="2194" y="38"/>
                  </a:cubicBezTo>
                  <a:cubicBezTo>
                    <a:pt x="2008" y="38"/>
                    <a:pt x="1815" y="22"/>
                    <a:pt x="1621" y="6"/>
                  </a:cubicBezTo>
                  <a:cubicBezTo>
                    <a:pt x="1591" y="2"/>
                    <a:pt x="1562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8" name="Google Shape;2161;p48"/>
            <p:cNvSpPr/>
            <p:nvPr/>
          </p:nvSpPr>
          <p:spPr>
            <a:xfrm rot="823658">
              <a:off x="7812134" y="4429739"/>
              <a:ext cx="45862" cy="49662"/>
            </a:xfrm>
            <a:custGeom>
              <a:avLst/>
              <a:gdLst/>
              <a:ahLst/>
              <a:cxnLst/>
              <a:rect l="l" t="t" r="r" b="b"/>
              <a:pathLst>
                <a:path w="2100" h="2274" extrusionOk="0">
                  <a:moveTo>
                    <a:pt x="1051" y="0"/>
                  </a:moveTo>
                  <a:cubicBezTo>
                    <a:pt x="685" y="0"/>
                    <a:pt x="369" y="270"/>
                    <a:pt x="160" y="801"/>
                  </a:cubicBezTo>
                  <a:cubicBezTo>
                    <a:pt x="0" y="1234"/>
                    <a:pt x="23" y="1622"/>
                    <a:pt x="365" y="1987"/>
                  </a:cubicBezTo>
                  <a:cubicBezTo>
                    <a:pt x="567" y="2203"/>
                    <a:pt x="786" y="2274"/>
                    <a:pt x="1018" y="2274"/>
                  </a:cubicBezTo>
                  <a:cubicBezTo>
                    <a:pt x="1154" y="2274"/>
                    <a:pt x="1294" y="2250"/>
                    <a:pt x="1438" y="2216"/>
                  </a:cubicBezTo>
                  <a:cubicBezTo>
                    <a:pt x="1917" y="2079"/>
                    <a:pt x="2100" y="1714"/>
                    <a:pt x="2100" y="1234"/>
                  </a:cubicBezTo>
                  <a:cubicBezTo>
                    <a:pt x="2100" y="1029"/>
                    <a:pt x="2077" y="823"/>
                    <a:pt x="2054" y="618"/>
                  </a:cubicBezTo>
                  <a:lnTo>
                    <a:pt x="2054" y="595"/>
                  </a:lnTo>
                  <a:cubicBezTo>
                    <a:pt x="1708" y="196"/>
                    <a:pt x="1361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9" name="Google Shape;2162;p48"/>
            <p:cNvSpPr/>
            <p:nvPr/>
          </p:nvSpPr>
          <p:spPr>
            <a:xfrm rot="823658">
              <a:off x="7515982" y="4137789"/>
              <a:ext cx="92750" cy="89190"/>
            </a:xfrm>
            <a:custGeom>
              <a:avLst/>
              <a:gdLst/>
              <a:ahLst/>
              <a:cxnLst/>
              <a:rect l="l" t="t" r="r" b="b"/>
              <a:pathLst>
                <a:path w="4247" h="4084" extrusionOk="0">
                  <a:moveTo>
                    <a:pt x="1462" y="418"/>
                  </a:moveTo>
                  <a:cubicBezTo>
                    <a:pt x="1462" y="418"/>
                    <a:pt x="1462" y="441"/>
                    <a:pt x="1462" y="441"/>
                  </a:cubicBezTo>
                  <a:lnTo>
                    <a:pt x="1439" y="441"/>
                  </a:lnTo>
                  <a:cubicBezTo>
                    <a:pt x="1439" y="418"/>
                    <a:pt x="1439" y="418"/>
                    <a:pt x="1462" y="418"/>
                  </a:cubicBezTo>
                  <a:close/>
                  <a:moveTo>
                    <a:pt x="2009" y="0"/>
                  </a:moveTo>
                  <a:cubicBezTo>
                    <a:pt x="1564" y="0"/>
                    <a:pt x="1129" y="135"/>
                    <a:pt x="708" y="441"/>
                  </a:cubicBezTo>
                  <a:cubicBezTo>
                    <a:pt x="594" y="464"/>
                    <a:pt x="549" y="533"/>
                    <a:pt x="526" y="624"/>
                  </a:cubicBezTo>
                  <a:lnTo>
                    <a:pt x="526" y="647"/>
                  </a:lnTo>
                  <a:cubicBezTo>
                    <a:pt x="366" y="669"/>
                    <a:pt x="320" y="806"/>
                    <a:pt x="275" y="943"/>
                  </a:cubicBezTo>
                  <a:cubicBezTo>
                    <a:pt x="46" y="1172"/>
                    <a:pt x="1" y="1468"/>
                    <a:pt x="69" y="1765"/>
                  </a:cubicBezTo>
                  <a:cubicBezTo>
                    <a:pt x="161" y="2176"/>
                    <a:pt x="252" y="2587"/>
                    <a:pt x="343" y="2998"/>
                  </a:cubicBezTo>
                  <a:cubicBezTo>
                    <a:pt x="366" y="3043"/>
                    <a:pt x="412" y="3112"/>
                    <a:pt x="457" y="3157"/>
                  </a:cubicBezTo>
                  <a:cubicBezTo>
                    <a:pt x="480" y="3226"/>
                    <a:pt x="503" y="3272"/>
                    <a:pt x="526" y="3317"/>
                  </a:cubicBezTo>
                  <a:cubicBezTo>
                    <a:pt x="1032" y="3838"/>
                    <a:pt x="1483" y="4083"/>
                    <a:pt x="2001" y="4083"/>
                  </a:cubicBezTo>
                  <a:cubicBezTo>
                    <a:pt x="2301" y="4083"/>
                    <a:pt x="2623" y="4001"/>
                    <a:pt x="2991" y="3842"/>
                  </a:cubicBezTo>
                  <a:cubicBezTo>
                    <a:pt x="3196" y="3751"/>
                    <a:pt x="3402" y="3614"/>
                    <a:pt x="3584" y="3500"/>
                  </a:cubicBezTo>
                  <a:cubicBezTo>
                    <a:pt x="3744" y="3112"/>
                    <a:pt x="3904" y="2724"/>
                    <a:pt x="4064" y="2336"/>
                  </a:cubicBezTo>
                  <a:cubicBezTo>
                    <a:pt x="4223" y="1971"/>
                    <a:pt x="4246" y="1651"/>
                    <a:pt x="3995" y="1331"/>
                  </a:cubicBezTo>
                  <a:cubicBezTo>
                    <a:pt x="3995" y="1172"/>
                    <a:pt x="3927" y="1058"/>
                    <a:pt x="3790" y="989"/>
                  </a:cubicBezTo>
                  <a:cubicBezTo>
                    <a:pt x="3653" y="647"/>
                    <a:pt x="3539" y="281"/>
                    <a:pt x="3082" y="236"/>
                  </a:cubicBezTo>
                  <a:cubicBezTo>
                    <a:pt x="2719" y="85"/>
                    <a:pt x="2361" y="0"/>
                    <a:pt x="2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0" name="Google Shape;2163;p48"/>
            <p:cNvSpPr/>
            <p:nvPr/>
          </p:nvSpPr>
          <p:spPr>
            <a:xfrm rot="823658">
              <a:off x="7738177" y="4364799"/>
              <a:ext cx="80782" cy="79122"/>
            </a:xfrm>
            <a:custGeom>
              <a:avLst/>
              <a:gdLst/>
              <a:ahLst/>
              <a:cxnLst/>
              <a:rect l="l" t="t" r="r" b="b"/>
              <a:pathLst>
                <a:path w="3699" h="3623" extrusionOk="0">
                  <a:moveTo>
                    <a:pt x="2648" y="1634"/>
                  </a:moveTo>
                  <a:cubicBezTo>
                    <a:pt x="2625" y="1657"/>
                    <a:pt x="2603" y="1679"/>
                    <a:pt x="2580" y="1702"/>
                  </a:cubicBezTo>
                  <a:cubicBezTo>
                    <a:pt x="2580" y="1679"/>
                    <a:pt x="2580" y="1679"/>
                    <a:pt x="2603" y="1657"/>
                  </a:cubicBezTo>
                  <a:cubicBezTo>
                    <a:pt x="2603" y="1657"/>
                    <a:pt x="2625" y="1634"/>
                    <a:pt x="2625" y="1634"/>
                  </a:cubicBezTo>
                  <a:close/>
                  <a:moveTo>
                    <a:pt x="1870" y="0"/>
                  </a:moveTo>
                  <a:cubicBezTo>
                    <a:pt x="1000" y="0"/>
                    <a:pt x="507" y="431"/>
                    <a:pt x="92" y="1451"/>
                  </a:cubicBezTo>
                  <a:cubicBezTo>
                    <a:pt x="69" y="1451"/>
                    <a:pt x="46" y="1474"/>
                    <a:pt x="23" y="1497"/>
                  </a:cubicBezTo>
                  <a:cubicBezTo>
                    <a:pt x="1" y="1542"/>
                    <a:pt x="1" y="1565"/>
                    <a:pt x="69" y="1634"/>
                  </a:cubicBezTo>
                  <a:cubicBezTo>
                    <a:pt x="69" y="2022"/>
                    <a:pt x="69" y="2410"/>
                    <a:pt x="69" y="2798"/>
                  </a:cubicBezTo>
                  <a:cubicBezTo>
                    <a:pt x="69" y="3140"/>
                    <a:pt x="252" y="3368"/>
                    <a:pt x="548" y="3505"/>
                  </a:cubicBezTo>
                  <a:cubicBezTo>
                    <a:pt x="721" y="3585"/>
                    <a:pt x="939" y="3622"/>
                    <a:pt x="1178" y="3622"/>
                  </a:cubicBezTo>
                  <a:cubicBezTo>
                    <a:pt x="1824" y="3622"/>
                    <a:pt x="2613" y="3352"/>
                    <a:pt x="3014" y="2935"/>
                  </a:cubicBezTo>
                  <a:cubicBezTo>
                    <a:pt x="3698" y="2204"/>
                    <a:pt x="3607" y="1383"/>
                    <a:pt x="3333" y="538"/>
                  </a:cubicBezTo>
                  <a:cubicBezTo>
                    <a:pt x="3265" y="310"/>
                    <a:pt x="3082" y="150"/>
                    <a:pt x="2831" y="127"/>
                  </a:cubicBezTo>
                  <a:cubicBezTo>
                    <a:pt x="2466" y="44"/>
                    <a:pt x="2149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1" name="Google Shape;2164;p48"/>
            <p:cNvSpPr/>
            <p:nvPr/>
          </p:nvSpPr>
          <p:spPr>
            <a:xfrm rot="823658">
              <a:off x="7574001" y="4238413"/>
              <a:ext cx="100699" cy="98799"/>
            </a:xfrm>
            <a:custGeom>
              <a:avLst/>
              <a:gdLst/>
              <a:ahLst/>
              <a:cxnLst/>
              <a:rect l="l" t="t" r="r" b="b"/>
              <a:pathLst>
                <a:path w="4611" h="4524" extrusionOk="0">
                  <a:moveTo>
                    <a:pt x="982" y="1553"/>
                  </a:moveTo>
                  <a:cubicBezTo>
                    <a:pt x="982" y="1575"/>
                    <a:pt x="982" y="1575"/>
                    <a:pt x="959" y="1575"/>
                  </a:cubicBezTo>
                  <a:cubicBezTo>
                    <a:pt x="982" y="1575"/>
                    <a:pt x="982" y="1553"/>
                    <a:pt x="982" y="1553"/>
                  </a:cubicBezTo>
                  <a:close/>
                  <a:moveTo>
                    <a:pt x="2990" y="0"/>
                  </a:moveTo>
                  <a:cubicBezTo>
                    <a:pt x="2878" y="0"/>
                    <a:pt x="2757" y="34"/>
                    <a:pt x="2625" y="115"/>
                  </a:cubicBezTo>
                  <a:cubicBezTo>
                    <a:pt x="2419" y="115"/>
                    <a:pt x="2212" y="203"/>
                    <a:pt x="1998" y="203"/>
                  </a:cubicBezTo>
                  <a:cubicBezTo>
                    <a:pt x="1905" y="203"/>
                    <a:pt x="1809" y="186"/>
                    <a:pt x="1712" y="137"/>
                  </a:cubicBezTo>
                  <a:cubicBezTo>
                    <a:pt x="1598" y="183"/>
                    <a:pt x="1484" y="229"/>
                    <a:pt x="1370" y="274"/>
                  </a:cubicBezTo>
                  <a:cubicBezTo>
                    <a:pt x="868" y="297"/>
                    <a:pt x="548" y="526"/>
                    <a:pt x="411" y="1005"/>
                  </a:cubicBezTo>
                  <a:cubicBezTo>
                    <a:pt x="0" y="1781"/>
                    <a:pt x="365" y="2488"/>
                    <a:pt x="617" y="3219"/>
                  </a:cubicBezTo>
                  <a:cubicBezTo>
                    <a:pt x="776" y="3493"/>
                    <a:pt x="868" y="3790"/>
                    <a:pt x="1142" y="3949"/>
                  </a:cubicBezTo>
                  <a:cubicBezTo>
                    <a:pt x="1164" y="4063"/>
                    <a:pt x="1210" y="4109"/>
                    <a:pt x="1324" y="4132"/>
                  </a:cubicBezTo>
                  <a:cubicBezTo>
                    <a:pt x="1507" y="4451"/>
                    <a:pt x="1826" y="4497"/>
                    <a:pt x="2169" y="4520"/>
                  </a:cubicBezTo>
                  <a:cubicBezTo>
                    <a:pt x="2204" y="4522"/>
                    <a:pt x="2239" y="4523"/>
                    <a:pt x="2273" y="4523"/>
                  </a:cubicBezTo>
                  <a:cubicBezTo>
                    <a:pt x="2943" y="4523"/>
                    <a:pt x="3376" y="4106"/>
                    <a:pt x="3766" y="3607"/>
                  </a:cubicBezTo>
                  <a:cubicBezTo>
                    <a:pt x="3903" y="3356"/>
                    <a:pt x="4109" y="3105"/>
                    <a:pt x="4154" y="2831"/>
                  </a:cubicBezTo>
                  <a:cubicBezTo>
                    <a:pt x="4291" y="2032"/>
                    <a:pt x="4611" y="1187"/>
                    <a:pt x="3903" y="503"/>
                  </a:cubicBezTo>
                  <a:cubicBezTo>
                    <a:pt x="3847" y="427"/>
                    <a:pt x="3790" y="383"/>
                    <a:pt x="3720" y="383"/>
                  </a:cubicBezTo>
                  <a:cubicBezTo>
                    <a:pt x="3706" y="383"/>
                    <a:pt x="3691" y="385"/>
                    <a:pt x="3675" y="389"/>
                  </a:cubicBezTo>
                  <a:cubicBezTo>
                    <a:pt x="3652" y="366"/>
                    <a:pt x="3652" y="343"/>
                    <a:pt x="3629" y="320"/>
                  </a:cubicBezTo>
                  <a:cubicBezTo>
                    <a:pt x="3428" y="150"/>
                    <a:pt x="3227" y="0"/>
                    <a:pt x="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2" name="Google Shape;2165;p48"/>
            <p:cNvSpPr/>
            <p:nvPr/>
          </p:nvSpPr>
          <p:spPr>
            <a:xfrm rot="823658">
              <a:off x="7700772" y="4283039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47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3" name="Google Shape;2166;p48"/>
            <p:cNvSpPr/>
            <p:nvPr/>
          </p:nvSpPr>
          <p:spPr>
            <a:xfrm rot="823658">
              <a:off x="7672722" y="4151728"/>
              <a:ext cx="94235" cy="89124"/>
            </a:xfrm>
            <a:custGeom>
              <a:avLst/>
              <a:gdLst/>
              <a:ahLst/>
              <a:cxnLst/>
              <a:rect l="l" t="t" r="r" b="b"/>
              <a:pathLst>
                <a:path w="4315" h="4081" extrusionOk="0">
                  <a:moveTo>
                    <a:pt x="1916" y="1"/>
                  </a:moveTo>
                  <a:cubicBezTo>
                    <a:pt x="1249" y="1"/>
                    <a:pt x="789" y="292"/>
                    <a:pt x="343" y="893"/>
                  </a:cubicBezTo>
                  <a:cubicBezTo>
                    <a:pt x="0" y="1395"/>
                    <a:pt x="114" y="1943"/>
                    <a:pt x="137" y="2468"/>
                  </a:cubicBezTo>
                  <a:cubicBezTo>
                    <a:pt x="209" y="3218"/>
                    <a:pt x="1301" y="4081"/>
                    <a:pt x="2254" y="4081"/>
                  </a:cubicBezTo>
                  <a:cubicBezTo>
                    <a:pt x="2518" y="4081"/>
                    <a:pt x="2772" y="4014"/>
                    <a:pt x="2990" y="3860"/>
                  </a:cubicBezTo>
                  <a:cubicBezTo>
                    <a:pt x="3652" y="3381"/>
                    <a:pt x="4314" y="2856"/>
                    <a:pt x="4154" y="1897"/>
                  </a:cubicBezTo>
                  <a:cubicBezTo>
                    <a:pt x="3926" y="1304"/>
                    <a:pt x="3766" y="688"/>
                    <a:pt x="3241" y="277"/>
                  </a:cubicBezTo>
                  <a:cubicBezTo>
                    <a:pt x="3036" y="208"/>
                    <a:pt x="2853" y="140"/>
                    <a:pt x="2648" y="94"/>
                  </a:cubicBezTo>
                  <a:cubicBezTo>
                    <a:pt x="2377" y="32"/>
                    <a:pt x="2136" y="1"/>
                    <a:pt x="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4" name="Google Shape;2167;p48"/>
            <p:cNvSpPr/>
            <p:nvPr/>
          </p:nvSpPr>
          <p:spPr>
            <a:xfrm rot="823658">
              <a:off x="7428248" y="4094814"/>
              <a:ext cx="81765" cy="89779"/>
            </a:xfrm>
            <a:custGeom>
              <a:avLst/>
              <a:gdLst/>
              <a:ahLst/>
              <a:cxnLst/>
              <a:rect l="l" t="t" r="r" b="b"/>
              <a:pathLst>
                <a:path w="3744" h="4111" extrusionOk="0">
                  <a:moveTo>
                    <a:pt x="2006" y="0"/>
                  </a:moveTo>
                  <a:cubicBezTo>
                    <a:pt x="1579" y="0"/>
                    <a:pt x="1184" y="189"/>
                    <a:pt x="822" y="564"/>
                  </a:cubicBezTo>
                  <a:cubicBezTo>
                    <a:pt x="639" y="701"/>
                    <a:pt x="457" y="861"/>
                    <a:pt x="479" y="1158"/>
                  </a:cubicBezTo>
                  <a:cubicBezTo>
                    <a:pt x="0" y="2230"/>
                    <a:pt x="91" y="2892"/>
                    <a:pt x="822" y="3577"/>
                  </a:cubicBezTo>
                  <a:cubicBezTo>
                    <a:pt x="890" y="3668"/>
                    <a:pt x="959" y="3783"/>
                    <a:pt x="1050" y="3897"/>
                  </a:cubicBezTo>
                  <a:cubicBezTo>
                    <a:pt x="1326" y="3989"/>
                    <a:pt x="1602" y="4111"/>
                    <a:pt x="1878" y="4111"/>
                  </a:cubicBezTo>
                  <a:cubicBezTo>
                    <a:pt x="2081" y="4111"/>
                    <a:pt x="2285" y="4045"/>
                    <a:pt x="2488" y="3851"/>
                  </a:cubicBezTo>
                  <a:cubicBezTo>
                    <a:pt x="3310" y="3143"/>
                    <a:pt x="3743" y="2253"/>
                    <a:pt x="3629" y="1135"/>
                  </a:cubicBezTo>
                  <a:cubicBezTo>
                    <a:pt x="3606" y="838"/>
                    <a:pt x="3561" y="541"/>
                    <a:pt x="3218" y="450"/>
                  </a:cubicBezTo>
                  <a:cubicBezTo>
                    <a:pt x="2789" y="149"/>
                    <a:pt x="2385" y="0"/>
                    <a:pt x="2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5" name="Google Shape;2168;p48"/>
            <p:cNvSpPr/>
            <p:nvPr/>
          </p:nvSpPr>
          <p:spPr>
            <a:xfrm rot="823658">
              <a:off x="7947544" y="4339640"/>
              <a:ext cx="93230" cy="89015"/>
            </a:xfrm>
            <a:custGeom>
              <a:avLst/>
              <a:gdLst/>
              <a:ahLst/>
              <a:cxnLst/>
              <a:rect l="l" t="t" r="r" b="b"/>
              <a:pathLst>
                <a:path w="4269" h="4076" extrusionOk="0">
                  <a:moveTo>
                    <a:pt x="1777" y="1"/>
                  </a:moveTo>
                  <a:cubicBezTo>
                    <a:pt x="1497" y="1"/>
                    <a:pt x="1217" y="45"/>
                    <a:pt x="936" y="171"/>
                  </a:cubicBezTo>
                  <a:cubicBezTo>
                    <a:pt x="845" y="217"/>
                    <a:pt x="776" y="286"/>
                    <a:pt x="730" y="377"/>
                  </a:cubicBezTo>
                  <a:cubicBezTo>
                    <a:pt x="137" y="1336"/>
                    <a:pt x="0" y="2363"/>
                    <a:pt x="137" y="3458"/>
                  </a:cubicBezTo>
                  <a:cubicBezTo>
                    <a:pt x="479" y="3755"/>
                    <a:pt x="867" y="3983"/>
                    <a:pt x="1347" y="4029"/>
                  </a:cubicBezTo>
                  <a:cubicBezTo>
                    <a:pt x="1636" y="4059"/>
                    <a:pt x="1925" y="4076"/>
                    <a:pt x="2214" y="4076"/>
                  </a:cubicBezTo>
                  <a:cubicBezTo>
                    <a:pt x="2587" y="4076"/>
                    <a:pt x="2960" y="4048"/>
                    <a:pt x="3333" y="3983"/>
                  </a:cubicBezTo>
                  <a:cubicBezTo>
                    <a:pt x="4040" y="3846"/>
                    <a:pt x="4268" y="3641"/>
                    <a:pt x="4268" y="2888"/>
                  </a:cubicBezTo>
                  <a:cubicBezTo>
                    <a:pt x="4268" y="2340"/>
                    <a:pt x="4200" y="1792"/>
                    <a:pt x="4177" y="1267"/>
                  </a:cubicBezTo>
                  <a:cubicBezTo>
                    <a:pt x="4017" y="674"/>
                    <a:pt x="3492" y="468"/>
                    <a:pt x="3036" y="171"/>
                  </a:cubicBezTo>
                  <a:cubicBezTo>
                    <a:pt x="2623" y="103"/>
                    <a:pt x="220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6" name="Google Shape;2169;p48"/>
            <p:cNvSpPr/>
            <p:nvPr/>
          </p:nvSpPr>
          <p:spPr>
            <a:xfrm rot="823658">
              <a:off x="7982631" y="4450908"/>
              <a:ext cx="38895" cy="38917"/>
            </a:xfrm>
            <a:custGeom>
              <a:avLst/>
              <a:gdLst/>
              <a:ahLst/>
              <a:cxnLst/>
              <a:rect l="l" t="t" r="r" b="b"/>
              <a:pathLst>
                <a:path w="1781" h="1782" extrusionOk="0">
                  <a:moveTo>
                    <a:pt x="822" y="0"/>
                  </a:moveTo>
                  <a:cubicBezTo>
                    <a:pt x="412" y="0"/>
                    <a:pt x="1" y="480"/>
                    <a:pt x="23" y="936"/>
                  </a:cubicBezTo>
                  <a:cubicBezTo>
                    <a:pt x="46" y="1466"/>
                    <a:pt x="345" y="1782"/>
                    <a:pt x="798" y="1782"/>
                  </a:cubicBezTo>
                  <a:cubicBezTo>
                    <a:pt x="813" y="1782"/>
                    <a:pt x="829" y="1781"/>
                    <a:pt x="845" y="1781"/>
                  </a:cubicBezTo>
                  <a:cubicBezTo>
                    <a:pt x="1393" y="1758"/>
                    <a:pt x="1781" y="1415"/>
                    <a:pt x="1781" y="1005"/>
                  </a:cubicBezTo>
                  <a:cubicBezTo>
                    <a:pt x="1758" y="457"/>
                    <a:pt x="1325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7" name="Google Shape;2170;p48"/>
            <p:cNvSpPr/>
            <p:nvPr/>
          </p:nvSpPr>
          <p:spPr>
            <a:xfrm rot="823658">
              <a:off x="7868204" y="4409593"/>
              <a:ext cx="84254" cy="84997"/>
            </a:xfrm>
            <a:custGeom>
              <a:avLst/>
              <a:gdLst/>
              <a:ahLst/>
              <a:cxnLst/>
              <a:rect l="l" t="t" r="r" b="b"/>
              <a:pathLst>
                <a:path w="3858" h="3892" extrusionOk="0">
                  <a:moveTo>
                    <a:pt x="2922" y="3268"/>
                  </a:moveTo>
                  <a:lnTo>
                    <a:pt x="2922" y="3291"/>
                  </a:lnTo>
                  <a:lnTo>
                    <a:pt x="2876" y="3291"/>
                  </a:lnTo>
                  <a:cubicBezTo>
                    <a:pt x="2899" y="3291"/>
                    <a:pt x="2899" y="3268"/>
                    <a:pt x="2922" y="3268"/>
                  </a:cubicBezTo>
                  <a:close/>
                  <a:moveTo>
                    <a:pt x="1913" y="0"/>
                  </a:moveTo>
                  <a:cubicBezTo>
                    <a:pt x="1694" y="0"/>
                    <a:pt x="1475" y="9"/>
                    <a:pt x="1256" y="50"/>
                  </a:cubicBezTo>
                  <a:cubicBezTo>
                    <a:pt x="731" y="118"/>
                    <a:pt x="320" y="438"/>
                    <a:pt x="251" y="963"/>
                  </a:cubicBezTo>
                  <a:cubicBezTo>
                    <a:pt x="160" y="1602"/>
                    <a:pt x="0" y="2264"/>
                    <a:pt x="343" y="2903"/>
                  </a:cubicBezTo>
                  <a:cubicBezTo>
                    <a:pt x="366" y="3017"/>
                    <a:pt x="388" y="3131"/>
                    <a:pt x="388" y="3245"/>
                  </a:cubicBezTo>
                  <a:cubicBezTo>
                    <a:pt x="855" y="3669"/>
                    <a:pt x="1356" y="3892"/>
                    <a:pt x="1892" y="3892"/>
                  </a:cubicBezTo>
                  <a:cubicBezTo>
                    <a:pt x="2222" y="3892"/>
                    <a:pt x="2565" y="3807"/>
                    <a:pt x="2922" y="3633"/>
                  </a:cubicBezTo>
                  <a:cubicBezTo>
                    <a:pt x="3264" y="3588"/>
                    <a:pt x="3493" y="3382"/>
                    <a:pt x="3630" y="3063"/>
                  </a:cubicBezTo>
                  <a:cubicBezTo>
                    <a:pt x="3858" y="2675"/>
                    <a:pt x="3812" y="2264"/>
                    <a:pt x="3789" y="1830"/>
                  </a:cubicBezTo>
                  <a:cubicBezTo>
                    <a:pt x="3744" y="848"/>
                    <a:pt x="3379" y="415"/>
                    <a:pt x="2374" y="118"/>
                  </a:cubicBezTo>
                  <a:cubicBezTo>
                    <a:pt x="2374" y="72"/>
                    <a:pt x="2374" y="27"/>
                    <a:pt x="2351" y="4"/>
                  </a:cubicBezTo>
                  <a:cubicBezTo>
                    <a:pt x="2205" y="4"/>
                    <a:pt x="2059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8" name="Google Shape;2171;p48"/>
            <p:cNvSpPr/>
            <p:nvPr/>
          </p:nvSpPr>
          <p:spPr>
            <a:xfrm rot="823658">
              <a:off x="8069826" y="4391711"/>
              <a:ext cx="2009" cy="2031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6" y="1"/>
                  </a:moveTo>
                  <a:lnTo>
                    <a:pt x="0" y="92"/>
                  </a:lnTo>
                  <a:lnTo>
                    <a:pt x="0" y="92"/>
                  </a:lnTo>
                  <a:lnTo>
                    <a:pt x="92" y="47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9" name="Google Shape;2172;p48"/>
            <p:cNvSpPr/>
            <p:nvPr/>
          </p:nvSpPr>
          <p:spPr>
            <a:xfrm rot="823658">
              <a:off x="8067954" y="4393255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24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0" name="Google Shape;2173;p48"/>
            <p:cNvSpPr/>
            <p:nvPr/>
          </p:nvSpPr>
          <p:spPr>
            <a:xfrm rot="823658">
              <a:off x="8007367" y="4243759"/>
              <a:ext cx="95239" cy="89408"/>
            </a:xfrm>
            <a:custGeom>
              <a:avLst/>
              <a:gdLst/>
              <a:ahLst/>
              <a:cxnLst/>
              <a:rect l="l" t="t" r="r" b="b"/>
              <a:pathLst>
                <a:path w="4361" h="4094" extrusionOk="0">
                  <a:moveTo>
                    <a:pt x="1723" y="0"/>
                  </a:moveTo>
                  <a:cubicBezTo>
                    <a:pt x="1592" y="0"/>
                    <a:pt x="1493" y="44"/>
                    <a:pt x="1439" y="190"/>
                  </a:cubicBezTo>
                  <a:cubicBezTo>
                    <a:pt x="1399" y="269"/>
                    <a:pt x="1342" y="331"/>
                    <a:pt x="1253" y="331"/>
                  </a:cubicBezTo>
                  <a:cubicBezTo>
                    <a:pt x="1240" y="331"/>
                    <a:pt x="1225" y="330"/>
                    <a:pt x="1210" y="327"/>
                  </a:cubicBezTo>
                  <a:cubicBezTo>
                    <a:pt x="229" y="852"/>
                    <a:pt x="1" y="1263"/>
                    <a:pt x="160" y="2336"/>
                  </a:cubicBezTo>
                  <a:cubicBezTo>
                    <a:pt x="229" y="2701"/>
                    <a:pt x="252" y="3043"/>
                    <a:pt x="389" y="3386"/>
                  </a:cubicBezTo>
                  <a:cubicBezTo>
                    <a:pt x="571" y="3682"/>
                    <a:pt x="777" y="3933"/>
                    <a:pt x="1096" y="4093"/>
                  </a:cubicBezTo>
                  <a:cubicBezTo>
                    <a:pt x="1416" y="4093"/>
                    <a:pt x="1735" y="4070"/>
                    <a:pt x="2055" y="4070"/>
                  </a:cubicBezTo>
                  <a:cubicBezTo>
                    <a:pt x="2101" y="4048"/>
                    <a:pt x="2123" y="4025"/>
                    <a:pt x="2169" y="4002"/>
                  </a:cubicBezTo>
                  <a:cubicBezTo>
                    <a:pt x="2223" y="4045"/>
                    <a:pt x="2277" y="4068"/>
                    <a:pt x="2331" y="4068"/>
                  </a:cubicBezTo>
                  <a:cubicBezTo>
                    <a:pt x="2391" y="4068"/>
                    <a:pt x="2451" y="4039"/>
                    <a:pt x="2511" y="3979"/>
                  </a:cubicBezTo>
                  <a:cubicBezTo>
                    <a:pt x="3059" y="3705"/>
                    <a:pt x="3676" y="3454"/>
                    <a:pt x="3835" y="2746"/>
                  </a:cubicBezTo>
                  <a:cubicBezTo>
                    <a:pt x="4360" y="2358"/>
                    <a:pt x="4200" y="1902"/>
                    <a:pt x="3995" y="1423"/>
                  </a:cubicBezTo>
                  <a:cubicBezTo>
                    <a:pt x="3972" y="1263"/>
                    <a:pt x="3949" y="1080"/>
                    <a:pt x="3835" y="943"/>
                  </a:cubicBezTo>
                  <a:cubicBezTo>
                    <a:pt x="3835" y="920"/>
                    <a:pt x="3812" y="898"/>
                    <a:pt x="3790" y="898"/>
                  </a:cubicBezTo>
                  <a:cubicBezTo>
                    <a:pt x="3481" y="106"/>
                    <a:pt x="2862" y="0"/>
                    <a:pt x="2195" y="0"/>
                  </a:cubicBezTo>
                  <a:cubicBezTo>
                    <a:pt x="2073" y="0"/>
                    <a:pt x="1950" y="4"/>
                    <a:pt x="1827" y="7"/>
                  </a:cubicBezTo>
                  <a:cubicBezTo>
                    <a:pt x="1790" y="3"/>
                    <a:pt x="1755" y="0"/>
                    <a:pt x="1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1" name="Google Shape;2174;p48"/>
            <p:cNvSpPr/>
            <p:nvPr/>
          </p:nvSpPr>
          <p:spPr>
            <a:xfrm rot="823658">
              <a:off x="8052423" y="4395690"/>
              <a:ext cx="2031" cy="2009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46" y="0"/>
                  </a:moveTo>
                  <a:lnTo>
                    <a:pt x="1" y="91"/>
                  </a:lnTo>
                  <a:lnTo>
                    <a:pt x="1" y="91"/>
                  </a:lnTo>
                  <a:lnTo>
                    <a:pt x="92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2" name="Google Shape;2175;p48"/>
            <p:cNvSpPr/>
            <p:nvPr/>
          </p:nvSpPr>
          <p:spPr>
            <a:xfrm rot="823658">
              <a:off x="7900037" y="4218782"/>
              <a:ext cx="96244" cy="98078"/>
            </a:xfrm>
            <a:custGeom>
              <a:avLst/>
              <a:gdLst/>
              <a:ahLst/>
              <a:cxnLst/>
              <a:rect l="l" t="t" r="r" b="b"/>
              <a:pathLst>
                <a:path w="4407" h="4491" extrusionOk="0">
                  <a:moveTo>
                    <a:pt x="2248" y="1"/>
                  </a:moveTo>
                  <a:cubicBezTo>
                    <a:pt x="2017" y="1"/>
                    <a:pt x="1769" y="46"/>
                    <a:pt x="1507" y="123"/>
                  </a:cubicBezTo>
                  <a:cubicBezTo>
                    <a:pt x="1507" y="123"/>
                    <a:pt x="1485" y="100"/>
                    <a:pt x="1485" y="100"/>
                  </a:cubicBezTo>
                  <a:cubicBezTo>
                    <a:pt x="1074" y="146"/>
                    <a:pt x="594" y="55"/>
                    <a:pt x="594" y="694"/>
                  </a:cubicBezTo>
                  <a:cubicBezTo>
                    <a:pt x="549" y="831"/>
                    <a:pt x="480" y="945"/>
                    <a:pt x="412" y="1082"/>
                  </a:cubicBezTo>
                  <a:cubicBezTo>
                    <a:pt x="1" y="1972"/>
                    <a:pt x="275" y="3638"/>
                    <a:pt x="937" y="4346"/>
                  </a:cubicBezTo>
                  <a:cubicBezTo>
                    <a:pt x="1311" y="4401"/>
                    <a:pt x="1686" y="4491"/>
                    <a:pt x="2055" y="4491"/>
                  </a:cubicBezTo>
                  <a:cubicBezTo>
                    <a:pt x="2294" y="4491"/>
                    <a:pt x="2530" y="4453"/>
                    <a:pt x="2763" y="4346"/>
                  </a:cubicBezTo>
                  <a:cubicBezTo>
                    <a:pt x="2900" y="4232"/>
                    <a:pt x="3037" y="4118"/>
                    <a:pt x="3151" y="3981"/>
                  </a:cubicBezTo>
                  <a:cubicBezTo>
                    <a:pt x="3539" y="3935"/>
                    <a:pt x="3767" y="3638"/>
                    <a:pt x="4041" y="3387"/>
                  </a:cubicBezTo>
                  <a:cubicBezTo>
                    <a:pt x="4201" y="3319"/>
                    <a:pt x="4224" y="3159"/>
                    <a:pt x="4201" y="2976"/>
                  </a:cubicBezTo>
                  <a:cubicBezTo>
                    <a:pt x="4201" y="2292"/>
                    <a:pt x="4406" y="1538"/>
                    <a:pt x="3699" y="1013"/>
                  </a:cubicBezTo>
                  <a:cubicBezTo>
                    <a:pt x="3699" y="899"/>
                    <a:pt x="3630" y="831"/>
                    <a:pt x="3516" y="808"/>
                  </a:cubicBezTo>
                  <a:cubicBezTo>
                    <a:pt x="3201" y="225"/>
                    <a:pt x="2766" y="1"/>
                    <a:pt x="2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3" name="Google Shape;2176;p48"/>
            <p:cNvSpPr/>
            <p:nvPr/>
          </p:nvSpPr>
          <p:spPr>
            <a:xfrm rot="823658">
              <a:off x="7998056" y="3807709"/>
              <a:ext cx="17471" cy="15789"/>
            </a:xfrm>
            <a:custGeom>
              <a:avLst/>
              <a:gdLst/>
              <a:ahLst/>
              <a:cxnLst/>
              <a:rect l="l" t="t" r="r" b="b"/>
              <a:pathLst>
                <a:path w="800" h="723" extrusionOk="0">
                  <a:moveTo>
                    <a:pt x="161" y="1"/>
                  </a:moveTo>
                  <a:cubicBezTo>
                    <a:pt x="115" y="92"/>
                    <a:pt x="69" y="206"/>
                    <a:pt x="1" y="320"/>
                  </a:cubicBezTo>
                  <a:cubicBezTo>
                    <a:pt x="123" y="422"/>
                    <a:pt x="9" y="723"/>
                    <a:pt x="241" y="723"/>
                  </a:cubicBezTo>
                  <a:cubicBezTo>
                    <a:pt x="270" y="723"/>
                    <a:pt x="303" y="718"/>
                    <a:pt x="343" y="708"/>
                  </a:cubicBezTo>
                  <a:cubicBezTo>
                    <a:pt x="800" y="297"/>
                    <a:pt x="777" y="183"/>
                    <a:pt x="161" y="1"/>
                  </a:cubicBezTo>
                  <a:close/>
                </a:path>
              </a:pathLst>
            </a:custGeom>
            <a:solidFill>
              <a:srgbClr val="A766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4" name="Google Shape;2177;p48"/>
            <p:cNvSpPr/>
            <p:nvPr/>
          </p:nvSpPr>
          <p:spPr>
            <a:xfrm rot="823658">
              <a:off x="8151016" y="3889435"/>
              <a:ext cx="11465" cy="11072"/>
            </a:xfrm>
            <a:custGeom>
              <a:avLst/>
              <a:gdLst/>
              <a:ahLst/>
              <a:cxnLst/>
              <a:rect l="l" t="t" r="r" b="b"/>
              <a:pathLst>
                <a:path w="525" h="507" extrusionOk="0">
                  <a:moveTo>
                    <a:pt x="160" y="0"/>
                  </a:moveTo>
                  <a:cubicBezTo>
                    <a:pt x="114" y="69"/>
                    <a:pt x="46" y="114"/>
                    <a:pt x="0" y="183"/>
                  </a:cubicBezTo>
                  <a:cubicBezTo>
                    <a:pt x="78" y="323"/>
                    <a:pt x="156" y="506"/>
                    <a:pt x="292" y="506"/>
                  </a:cubicBezTo>
                  <a:cubicBezTo>
                    <a:pt x="355" y="506"/>
                    <a:pt x="431" y="467"/>
                    <a:pt x="525" y="365"/>
                  </a:cubicBezTo>
                  <a:cubicBezTo>
                    <a:pt x="411" y="274"/>
                    <a:pt x="457" y="92"/>
                    <a:pt x="342" y="0"/>
                  </a:cubicBezTo>
                  <a:close/>
                </a:path>
              </a:pathLst>
            </a:custGeom>
            <a:solidFill>
              <a:srgbClr val="DA87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5" name="Google Shape;2178;p48"/>
            <p:cNvSpPr/>
            <p:nvPr/>
          </p:nvSpPr>
          <p:spPr>
            <a:xfrm rot="823658">
              <a:off x="8117466" y="3860068"/>
              <a:ext cx="14479" cy="17034"/>
            </a:xfrm>
            <a:custGeom>
              <a:avLst/>
              <a:gdLst/>
              <a:ahLst/>
              <a:cxnLst/>
              <a:rect l="l" t="t" r="r" b="b"/>
              <a:pathLst>
                <a:path w="663" h="780" extrusionOk="0">
                  <a:moveTo>
                    <a:pt x="211" y="0"/>
                  </a:moveTo>
                  <a:cubicBezTo>
                    <a:pt x="185" y="0"/>
                    <a:pt x="159" y="17"/>
                    <a:pt x="138" y="49"/>
                  </a:cubicBezTo>
                  <a:cubicBezTo>
                    <a:pt x="1" y="620"/>
                    <a:pt x="46" y="688"/>
                    <a:pt x="663" y="780"/>
                  </a:cubicBezTo>
                  <a:cubicBezTo>
                    <a:pt x="663" y="665"/>
                    <a:pt x="663" y="551"/>
                    <a:pt x="663" y="414"/>
                  </a:cubicBezTo>
                  <a:cubicBezTo>
                    <a:pt x="503" y="346"/>
                    <a:pt x="366" y="232"/>
                    <a:pt x="297" y="72"/>
                  </a:cubicBezTo>
                  <a:cubicBezTo>
                    <a:pt x="273" y="23"/>
                    <a:pt x="242" y="0"/>
                    <a:pt x="211" y="0"/>
                  </a:cubicBezTo>
                  <a:close/>
                </a:path>
              </a:pathLst>
            </a:custGeom>
            <a:solidFill>
              <a:srgbClr val="D26E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6" name="Google Shape;2179;p48"/>
            <p:cNvSpPr/>
            <p:nvPr/>
          </p:nvSpPr>
          <p:spPr>
            <a:xfrm rot="823658">
              <a:off x="8011311" y="3753062"/>
              <a:ext cx="14479" cy="11968"/>
            </a:xfrm>
            <a:custGeom>
              <a:avLst/>
              <a:gdLst/>
              <a:ahLst/>
              <a:cxnLst/>
              <a:rect l="l" t="t" r="r" b="b"/>
              <a:pathLst>
                <a:path w="663" h="548" extrusionOk="0">
                  <a:moveTo>
                    <a:pt x="366" y="0"/>
                  </a:moveTo>
                  <a:cubicBezTo>
                    <a:pt x="229" y="0"/>
                    <a:pt x="92" y="46"/>
                    <a:pt x="1" y="183"/>
                  </a:cubicBezTo>
                  <a:cubicBezTo>
                    <a:pt x="69" y="297"/>
                    <a:pt x="115" y="434"/>
                    <a:pt x="184" y="548"/>
                  </a:cubicBezTo>
                  <a:lnTo>
                    <a:pt x="549" y="548"/>
                  </a:lnTo>
                  <a:cubicBezTo>
                    <a:pt x="663" y="434"/>
                    <a:pt x="663" y="297"/>
                    <a:pt x="549" y="183"/>
                  </a:cubicBezTo>
                  <a:cubicBezTo>
                    <a:pt x="503" y="137"/>
                    <a:pt x="435" y="69"/>
                    <a:pt x="366" y="0"/>
                  </a:cubicBezTo>
                  <a:close/>
                </a:path>
              </a:pathLst>
            </a:custGeom>
            <a:solidFill>
              <a:srgbClr val="DD8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7" name="Google Shape;2180;p48"/>
            <p:cNvSpPr/>
            <p:nvPr/>
          </p:nvSpPr>
          <p:spPr>
            <a:xfrm rot="823658">
              <a:off x="8119143" y="3756165"/>
              <a:ext cx="10483" cy="9063"/>
            </a:xfrm>
            <a:custGeom>
              <a:avLst/>
              <a:gdLst/>
              <a:ahLst/>
              <a:cxnLst/>
              <a:rect l="l" t="t" r="r" b="b"/>
              <a:pathLst>
                <a:path w="480" h="415" extrusionOk="0">
                  <a:moveTo>
                    <a:pt x="206" y="0"/>
                  </a:moveTo>
                  <a:cubicBezTo>
                    <a:pt x="147" y="0"/>
                    <a:pt x="91" y="30"/>
                    <a:pt x="46" y="120"/>
                  </a:cubicBezTo>
                  <a:cubicBezTo>
                    <a:pt x="0" y="257"/>
                    <a:pt x="91" y="371"/>
                    <a:pt x="205" y="394"/>
                  </a:cubicBezTo>
                  <a:cubicBezTo>
                    <a:pt x="245" y="408"/>
                    <a:pt x="279" y="415"/>
                    <a:pt x="307" y="415"/>
                  </a:cubicBezTo>
                  <a:cubicBezTo>
                    <a:pt x="457" y="415"/>
                    <a:pt x="460" y="232"/>
                    <a:pt x="479" y="97"/>
                  </a:cubicBezTo>
                  <a:cubicBezTo>
                    <a:pt x="397" y="70"/>
                    <a:pt x="297" y="0"/>
                    <a:pt x="206" y="0"/>
                  </a:cubicBezTo>
                  <a:close/>
                </a:path>
              </a:pathLst>
            </a:custGeom>
            <a:solidFill>
              <a:srgbClr val="B55A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8" name="Google Shape;2181;p48"/>
            <p:cNvSpPr/>
            <p:nvPr/>
          </p:nvSpPr>
          <p:spPr>
            <a:xfrm rot="823658">
              <a:off x="8123436" y="3788413"/>
              <a:ext cx="6988" cy="5634"/>
            </a:xfrm>
            <a:custGeom>
              <a:avLst/>
              <a:gdLst/>
              <a:ahLst/>
              <a:cxnLst/>
              <a:rect l="l" t="t" r="r" b="b"/>
              <a:pathLst>
                <a:path w="320" h="258" extrusionOk="0">
                  <a:moveTo>
                    <a:pt x="199" y="1"/>
                  </a:moveTo>
                  <a:cubicBezTo>
                    <a:pt x="120" y="1"/>
                    <a:pt x="49" y="29"/>
                    <a:pt x="0" y="126"/>
                  </a:cubicBezTo>
                  <a:cubicBezTo>
                    <a:pt x="0" y="149"/>
                    <a:pt x="0" y="195"/>
                    <a:pt x="23" y="217"/>
                  </a:cubicBezTo>
                  <a:cubicBezTo>
                    <a:pt x="52" y="246"/>
                    <a:pt x="78" y="258"/>
                    <a:pt x="103" y="258"/>
                  </a:cubicBezTo>
                  <a:cubicBezTo>
                    <a:pt x="175" y="258"/>
                    <a:pt x="234" y="160"/>
                    <a:pt x="320" y="126"/>
                  </a:cubicBezTo>
                  <a:cubicBezTo>
                    <a:pt x="297" y="103"/>
                    <a:pt x="297" y="58"/>
                    <a:pt x="297" y="12"/>
                  </a:cubicBezTo>
                  <a:cubicBezTo>
                    <a:pt x="264" y="5"/>
                    <a:pt x="231" y="1"/>
                    <a:pt x="199" y="1"/>
                  </a:cubicBezTo>
                  <a:close/>
                </a:path>
              </a:pathLst>
            </a:custGeom>
            <a:solidFill>
              <a:srgbClr val="933E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9" name="Google Shape;2182;p48"/>
            <p:cNvSpPr/>
            <p:nvPr/>
          </p:nvSpPr>
          <p:spPr>
            <a:xfrm rot="823658">
              <a:off x="8020757" y="3856467"/>
              <a:ext cx="10767" cy="8998"/>
            </a:xfrm>
            <a:custGeom>
              <a:avLst/>
              <a:gdLst/>
              <a:ahLst/>
              <a:cxnLst/>
              <a:rect l="l" t="t" r="r" b="b"/>
              <a:pathLst>
                <a:path w="493" h="412" extrusionOk="0">
                  <a:moveTo>
                    <a:pt x="274" y="1"/>
                  </a:moveTo>
                  <a:cubicBezTo>
                    <a:pt x="0" y="46"/>
                    <a:pt x="137" y="252"/>
                    <a:pt x="114" y="411"/>
                  </a:cubicBezTo>
                  <a:cubicBezTo>
                    <a:pt x="137" y="411"/>
                    <a:pt x="161" y="412"/>
                    <a:pt x="186" y="412"/>
                  </a:cubicBezTo>
                  <a:cubicBezTo>
                    <a:pt x="333" y="412"/>
                    <a:pt x="493" y="395"/>
                    <a:pt x="434" y="160"/>
                  </a:cubicBezTo>
                  <a:cubicBezTo>
                    <a:pt x="434" y="92"/>
                    <a:pt x="320" y="1"/>
                    <a:pt x="274" y="1"/>
                  </a:cubicBezTo>
                  <a:close/>
                </a:path>
              </a:pathLst>
            </a:custGeom>
            <a:solidFill>
              <a:srgbClr val="9747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0" name="Google Shape;2183;p48"/>
            <p:cNvSpPr/>
            <p:nvPr/>
          </p:nvSpPr>
          <p:spPr>
            <a:xfrm rot="823658">
              <a:off x="8085126" y="3817913"/>
              <a:ext cx="16466" cy="17733"/>
            </a:xfrm>
            <a:custGeom>
              <a:avLst/>
              <a:gdLst/>
              <a:ahLst/>
              <a:cxnLst/>
              <a:rect l="l" t="t" r="r" b="b"/>
              <a:pathLst>
                <a:path w="754" h="812" extrusionOk="0">
                  <a:moveTo>
                    <a:pt x="377" y="1"/>
                  </a:moveTo>
                  <a:cubicBezTo>
                    <a:pt x="290" y="1"/>
                    <a:pt x="188" y="108"/>
                    <a:pt x="0" y="306"/>
                  </a:cubicBezTo>
                  <a:cubicBezTo>
                    <a:pt x="186" y="652"/>
                    <a:pt x="271" y="811"/>
                    <a:pt x="375" y="811"/>
                  </a:cubicBezTo>
                  <a:cubicBezTo>
                    <a:pt x="463" y="811"/>
                    <a:pt x="565" y="698"/>
                    <a:pt x="753" y="489"/>
                  </a:cubicBezTo>
                  <a:cubicBezTo>
                    <a:pt x="567" y="153"/>
                    <a:pt x="482" y="1"/>
                    <a:pt x="377" y="1"/>
                  </a:cubicBezTo>
                  <a:close/>
                </a:path>
              </a:pathLst>
            </a:custGeom>
            <a:solidFill>
              <a:srgbClr val="8F43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1" name="Google Shape;2184;p48"/>
            <p:cNvSpPr/>
            <p:nvPr/>
          </p:nvSpPr>
          <p:spPr>
            <a:xfrm rot="823658">
              <a:off x="8065223" y="3787752"/>
              <a:ext cx="12885" cy="10308"/>
            </a:xfrm>
            <a:custGeom>
              <a:avLst/>
              <a:gdLst/>
              <a:ahLst/>
              <a:cxnLst/>
              <a:rect l="l" t="t" r="r" b="b"/>
              <a:pathLst>
                <a:path w="590" h="472" extrusionOk="0">
                  <a:moveTo>
                    <a:pt x="165" y="1"/>
                  </a:moveTo>
                  <a:cubicBezTo>
                    <a:pt x="68" y="1"/>
                    <a:pt x="1" y="66"/>
                    <a:pt x="19" y="174"/>
                  </a:cubicBezTo>
                  <a:cubicBezTo>
                    <a:pt x="41" y="334"/>
                    <a:pt x="178" y="426"/>
                    <a:pt x="315" y="471"/>
                  </a:cubicBezTo>
                  <a:cubicBezTo>
                    <a:pt x="452" y="448"/>
                    <a:pt x="589" y="403"/>
                    <a:pt x="589" y="266"/>
                  </a:cubicBezTo>
                  <a:cubicBezTo>
                    <a:pt x="566" y="83"/>
                    <a:pt x="384" y="37"/>
                    <a:pt x="247" y="15"/>
                  </a:cubicBezTo>
                  <a:cubicBezTo>
                    <a:pt x="218" y="5"/>
                    <a:pt x="191" y="1"/>
                    <a:pt x="165" y="1"/>
                  </a:cubicBezTo>
                  <a:close/>
                </a:path>
              </a:pathLst>
            </a:custGeom>
            <a:solidFill>
              <a:srgbClr val="913D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2" name="Google Shape;2185;p48"/>
            <p:cNvSpPr/>
            <p:nvPr/>
          </p:nvSpPr>
          <p:spPr>
            <a:xfrm rot="823658">
              <a:off x="8143308" y="3817336"/>
              <a:ext cx="7993" cy="11990"/>
            </a:xfrm>
            <a:custGeom>
              <a:avLst/>
              <a:gdLst/>
              <a:ahLst/>
              <a:cxnLst/>
              <a:rect l="l" t="t" r="r" b="b"/>
              <a:pathLst>
                <a:path w="366" h="549" extrusionOk="0">
                  <a:moveTo>
                    <a:pt x="366" y="1"/>
                  </a:moveTo>
                  <a:cubicBezTo>
                    <a:pt x="183" y="24"/>
                    <a:pt x="1" y="92"/>
                    <a:pt x="46" y="321"/>
                  </a:cubicBezTo>
                  <a:cubicBezTo>
                    <a:pt x="46" y="526"/>
                    <a:pt x="229" y="526"/>
                    <a:pt x="366" y="549"/>
                  </a:cubicBezTo>
                  <a:cubicBezTo>
                    <a:pt x="366" y="366"/>
                    <a:pt x="366" y="184"/>
                    <a:pt x="366" y="1"/>
                  </a:cubicBezTo>
                  <a:close/>
                </a:path>
              </a:pathLst>
            </a:custGeom>
            <a:solidFill>
              <a:srgbClr val="C558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3" name="Google Shape;2186;p48"/>
            <p:cNvSpPr/>
            <p:nvPr/>
          </p:nvSpPr>
          <p:spPr>
            <a:xfrm rot="823658">
              <a:off x="8332289" y="3754406"/>
              <a:ext cx="2533" cy="1529"/>
            </a:xfrm>
            <a:custGeom>
              <a:avLst/>
              <a:gdLst/>
              <a:ahLst/>
              <a:cxnLst/>
              <a:rect l="l" t="t" r="r" b="b"/>
              <a:pathLst>
                <a:path w="116" h="70" extrusionOk="0">
                  <a:moveTo>
                    <a:pt x="47" y="1"/>
                  </a:moveTo>
                  <a:cubicBezTo>
                    <a:pt x="47" y="1"/>
                    <a:pt x="24" y="47"/>
                    <a:pt x="1" y="69"/>
                  </a:cubicBezTo>
                  <a:cubicBezTo>
                    <a:pt x="92" y="47"/>
                    <a:pt x="115" y="1"/>
                    <a:pt x="47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4" name="Google Shape;2187;p48"/>
            <p:cNvSpPr/>
            <p:nvPr/>
          </p:nvSpPr>
          <p:spPr>
            <a:xfrm rot="823658">
              <a:off x="7493609" y="3337977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24" y="0"/>
                  </a:moveTo>
                  <a:lnTo>
                    <a:pt x="24" y="0"/>
                  </a:lnTo>
                  <a:cubicBezTo>
                    <a:pt x="1" y="160"/>
                    <a:pt x="46" y="274"/>
                    <a:pt x="161" y="388"/>
                  </a:cubicBezTo>
                  <a:cubicBezTo>
                    <a:pt x="206" y="228"/>
                    <a:pt x="183" y="91"/>
                    <a:pt x="2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5" name="Google Shape;2188;p48"/>
            <p:cNvSpPr/>
            <p:nvPr/>
          </p:nvSpPr>
          <p:spPr>
            <a:xfrm rot="823658">
              <a:off x="8410791" y="3562014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184" y="0"/>
                  </a:moveTo>
                  <a:cubicBezTo>
                    <a:pt x="24" y="91"/>
                    <a:pt x="1" y="228"/>
                    <a:pt x="47" y="388"/>
                  </a:cubicBezTo>
                  <a:cubicBezTo>
                    <a:pt x="161" y="297"/>
                    <a:pt x="206" y="160"/>
                    <a:pt x="18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6" name="Google Shape;2189;p48"/>
            <p:cNvSpPr/>
            <p:nvPr/>
          </p:nvSpPr>
          <p:spPr>
            <a:xfrm rot="823658">
              <a:off x="7371865" y="3404983"/>
              <a:ext cx="929679" cy="1083446"/>
            </a:xfrm>
            <a:custGeom>
              <a:avLst/>
              <a:gdLst/>
              <a:ahLst/>
              <a:cxnLst/>
              <a:rect l="l" t="t" r="r" b="b"/>
              <a:pathLst>
                <a:path w="42570" h="49611" extrusionOk="0">
                  <a:moveTo>
                    <a:pt x="11664" y="1586"/>
                  </a:moveTo>
                  <a:cubicBezTo>
                    <a:pt x="11687" y="1586"/>
                    <a:pt x="11733" y="1609"/>
                    <a:pt x="11756" y="1631"/>
                  </a:cubicBezTo>
                  <a:lnTo>
                    <a:pt x="11687" y="1631"/>
                  </a:lnTo>
                  <a:cubicBezTo>
                    <a:pt x="11664" y="1631"/>
                    <a:pt x="11664" y="1609"/>
                    <a:pt x="11664" y="1609"/>
                  </a:cubicBezTo>
                  <a:lnTo>
                    <a:pt x="11687" y="1609"/>
                  </a:lnTo>
                  <a:cubicBezTo>
                    <a:pt x="11664" y="1609"/>
                    <a:pt x="11664" y="1586"/>
                    <a:pt x="11664" y="1586"/>
                  </a:cubicBezTo>
                  <a:close/>
                  <a:moveTo>
                    <a:pt x="28646" y="3777"/>
                  </a:moveTo>
                  <a:cubicBezTo>
                    <a:pt x="28646" y="3777"/>
                    <a:pt x="28646" y="3777"/>
                    <a:pt x="28646" y="3800"/>
                  </a:cubicBezTo>
                  <a:lnTo>
                    <a:pt x="28624" y="3800"/>
                  </a:lnTo>
                  <a:cubicBezTo>
                    <a:pt x="28646" y="3800"/>
                    <a:pt x="28646" y="3800"/>
                    <a:pt x="28646" y="3777"/>
                  </a:cubicBezTo>
                  <a:close/>
                  <a:moveTo>
                    <a:pt x="22050" y="4918"/>
                  </a:moveTo>
                  <a:cubicBezTo>
                    <a:pt x="22050" y="4930"/>
                    <a:pt x="22056" y="4930"/>
                    <a:pt x="22061" y="4930"/>
                  </a:cubicBezTo>
                  <a:cubicBezTo>
                    <a:pt x="22067" y="4930"/>
                    <a:pt x="22073" y="4930"/>
                    <a:pt x="22073" y="4941"/>
                  </a:cubicBezTo>
                  <a:cubicBezTo>
                    <a:pt x="22050" y="4941"/>
                    <a:pt x="22050" y="4964"/>
                    <a:pt x="22027" y="4964"/>
                  </a:cubicBezTo>
                  <a:cubicBezTo>
                    <a:pt x="22050" y="4941"/>
                    <a:pt x="22050" y="4941"/>
                    <a:pt x="22050" y="4918"/>
                  </a:cubicBezTo>
                  <a:close/>
                  <a:moveTo>
                    <a:pt x="31796" y="6858"/>
                  </a:moveTo>
                  <a:cubicBezTo>
                    <a:pt x="31796" y="6881"/>
                    <a:pt x="31796" y="6881"/>
                    <a:pt x="31796" y="6881"/>
                  </a:cubicBezTo>
                  <a:cubicBezTo>
                    <a:pt x="31682" y="6904"/>
                    <a:pt x="31614" y="6995"/>
                    <a:pt x="31568" y="7087"/>
                  </a:cubicBezTo>
                  <a:cubicBezTo>
                    <a:pt x="31591" y="6973"/>
                    <a:pt x="31614" y="6858"/>
                    <a:pt x="31796" y="6858"/>
                  </a:cubicBezTo>
                  <a:close/>
                  <a:moveTo>
                    <a:pt x="34330" y="7064"/>
                  </a:moveTo>
                  <a:cubicBezTo>
                    <a:pt x="34330" y="7064"/>
                    <a:pt x="34330" y="7087"/>
                    <a:pt x="34307" y="7087"/>
                  </a:cubicBezTo>
                  <a:cubicBezTo>
                    <a:pt x="34307" y="7110"/>
                    <a:pt x="34307" y="7110"/>
                    <a:pt x="34307" y="7110"/>
                  </a:cubicBezTo>
                  <a:lnTo>
                    <a:pt x="34284" y="7110"/>
                  </a:lnTo>
                  <a:cubicBezTo>
                    <a:pt x="34284" y="7087"/>
                    <a:pt x="34284" y="7087"/>
                    <a:pt x="34284" y="7087"/>
                  </a:cubicBezTo>
                  <a:lnTo>
                    <a:pt x="34307" y="7087"/>
                  </a:lnTo>
                  <a:cubicBezTo>
                    <a:pt x="34307" y="7087"/>
                    <a:pt x="34307" y="7087"/>
                    <a:pt x="34307" y="7064"/>
                  </a:cubicBezTo>
                  <a:close/>
                  <a:moveTo>
                    <a:pt x="28350" y="6653"/>
                  </a:moveTo>
                  <a:lnTo>
                    <a:pt x="28350" y="6653"/>
                  </a:lnTo>
                  <a:cubicBezTo>
                    <a:pt x="28532" y="6950"/>
                    <a:pt x="28715" y="7224"/>
                    <a:pt x="28806" y="7543"/>
                  </a:cubicBezTo>
                  <a:cubicBezTo>
                    <a:pt x="28783" y="7520"/>
                    <a:pt x="28738" y="7498"/>
                    <a:pt x="28715" y="7475"/>
                  </a:cubicBezTo>
                  <a:cubicBezTo>
                    <a:pt x="28532" y="7361"/>
                    <a:pt x="28487" y="7201"/>
                    <a:pt x="28418" y="7041"/>
                  </a:cubicBezTo>
                  <a:cubicBezTo>
                    <a:pt x="28372" y="6973"/>
                    <a:pt x="28327" y="6950"/>
                    <a:pt x="28281" y="6927"/>
                  </a:cubicBezTo>
                  <a:cubicBezTo>
                    <a:pt x="28350" y="6836"/>
                    <a:pt x="28372" y="6744"/>
                    <a:pt x="28350" y="6653"/>
                  </a:cubicBezTo>
                  <a:close/>
                  <a:moveTo>
                    <a:pt x="32207" y="7840"/>
                  </a:moveTo>
                  <a:cubicBezTo>
                    <a:pt x="32207" y="7840"/>
                    <a:pt x="32230" y="7863"/>
                    <a:pt x="32230" y="7863"/>
                  </a:cubicBezTo>
                  <a:cubicBezTo>
                    <a:pt x="32230" y="7863"/>
                    <a:pt x="32207" y="7886"/>
                    <a:pt x="32184" y="7886"/>
                  </a:cubicBezTo>
                  <a:cubicBezTo>
                    <a:pt x="32184" y="7863"/>
                    <a:pt x="32184" y="7840"/>
                    <a:pt x="32207" y="7840"/>
                  </a:cubicBezTo>
                  <a:close/>
                  <a:moveTo>
                    <a:pt x="4931" y="9620"/>
                  </a:moveTo>
                  <a:lnTo>
                    <a:pt x="4931" y="9643"/>
                  </a:lnTo>
                  <a:lnTo>
                    <a:pt x="4908" y="9643"/>
                  </a:lnTo>
                  <a:cubicBezTo>
                    <a:pt x="4908" y="9643"/>
                    <a:pt x="4908" y="9620"/>
                    <a:pt x="4931" y="9620"/>
                  </a:cubicBezTo>
                  <a:close/>
                  <a:moveTo>
                    <a:pt x="40196" y="11081"/>
                  </a:moveTo>
                  <a:cubicBezTo>
                    <a:pt x="40196" y="11127"/>
                    <a:pt x="40196" y="11195"/>
                    <a:pt x="40173" y="11241"/>
                  </a:cubicBezTo>
                  <a:cubicBezTo>
                    <a:pt x="40150" y="11172"/>
                    <a:pt x="40150" y="11127"/>
                    <a:pt x="40196" y="11081"/>
                  </a:cubicBezTo>
                  <a:close/>
                  <a:moveTo>
                    <a:pt x="30107" y="7520"/>
                  </a:moveTo>
                  <a:cubicBezTo>
                    <a:pt x="30176" y="7840"/>
                    <a:pt x="30313" y="8114"/>
                    <a:pt x="30769" y="8114"/>
                  </a:cubicBezTo>
                  <a:cubicBezTo>
                    <a:pt x="30906" y="8045"/>
                    <a:pt x="30997" y="7977"/>
                    <a:pt x="31089" y="7886"/>
                  </a:cubicBezTo>
                  <a:lnTo>
                    <a:pt x="31089" y="7886"/>
                  </a:lnTo>
                  <a:cubicBezTo>
                    <a:pt x="31020" y="8000"/>
                    <a:pt x="30975" y="8114"/>
                    <a:pt x="30952" y="8251"/>
                  </a:cubicBezTo>
                  <a:cubicBezTo>
                    <a:pt x="30997" y="8593"/>
                    <a:pt x="31248" y="8776"/>
                    <a:pt x="31431" y="9004"/>
                  </a:cubicBezTo>
                  <a:cubicBezTo>
                    <a:pt x="32253" y="10008"/>
                    <a:pt x="32184" y="10739"/>
                    <a:pt x="31226" y="11606"/>
                  </a:cubicBezTo>
                  <a:cubicBezTo>
                    <a:pt x="31111" y="11697"/>
                    <a:pt x="30997" y="11789"/>
                    <a:pt x="30952" y="11948"/>
                  </a:cubicBezTo>
                  <a:cubicBezTo>
                    <a:pt x="30975" y="11971"/>
                    <a:pt x="30975" y="11971"/>
                    <a:pt x="30975" y="11994"/>
                  </a:cubicBezTo>
                  <a:cubicBezTo>
                    <a:pt x="30888" y="11951"/>
                    <a:pt x="30792" y="11935"/>
                    <a:pt x="30692" y="11935"/>
                  </a:cubicBezTo>
                  <a:cubicBezTo>
                    <a:pt x="30635" y="11935"/>
                    <a:pt x="30576" y="11940"/>
                    <a:pt x="30518" y="11948"/>
                  </a:cubicBezTo>
                  <a:cubicBezTo>
                    <a:pt x="30389" y="11957"/>
                    <a:pt x="30258" y="11963"/>
                    <a:pt x="30128" y="11963"/>
                  </a:cubicBezTo>
                  <a:cubicBezTo>
                    <a:pt x="29548" y="11963"/>
                    <a:pt x="28990" y="11842"/>
                    <a:pt x="28692" y="11264"/>
                  </a:cubicBezTo>
                  <a:cubicBezTo>
                    <a:pt x="28327" y="10556"/>
                    <a:pt x="28350" y="9803"/>
                    <a:pt x="28875" y="9118"/>
                  </a:cubicBezTo>
                  <a:cubicBezTo>
                    <a:pt x="29012" y="8913"/>
                    <a:pt x="29217" y="8707"/>
                    <a:pt x="29034" y="8388"/>
                  </a:cubicBezTo>
                  <a:lnTo>
                    <a:pt x="29034" y="8388"/>
                  </a:lnTo>
                  <a:cubicBezTo>
                    <a:pt x="29057" y="8411"/>
                    <a:pt x="29057" y="8411"/>
                    <a:pt x="29080" y="8433"/>
                  </a:cubicBezTo>
                  <a:cubicBezTo>
                    <a:pt x="29118" y="8436"/>
                    <a:pt x="29156" y="8438"/>
                    <a:pt x="29193" y="8438"/>
                  </a:cubicBezTo>
                  <a:cubicBezTo>
                    <a:pt x="29464" y="8438"/>
                    <a:pt x="29701" y="8360"/>
                    <a:pt x="29902" y="8159"/>
                  </a:cubicBezTo>
                  <a:cubicBezTo>
                    <a:pt x="30016" y="7954"/>
                    <a:pt x="30084" y="7726"/>
                    <a:pt x="30107" y="7520"/>
                  </a:cubicBezTo>
                  <a:close/>
                  <a:moveTo>
                    <a:pt x="25748" y="12519"/>
                  </a:moveTo>
                  <a:cubicBezTo>
                    <a:pt x="25748" y="12542"/>
                    <a:pt x="25748" y="12542"/>
                    <a:pt x="25770" y="12542"/>
                  </a:cubicBezTo>
                  <a:cubicBezTo>
                    <a:pt x="25748" y="12565"/>
                    <a:pt x="25748" y="12565"/>
                    <a:pt x="25748" y="12565"/>
                  </a:cubicBezTo>
                  <a:cubicBezTo>
                    <a:pt x="25748" y="12542"/>
                    <a:pt x="25748" y="12542"/>
                    <a:pt x="25748" y="12519"/>
                  </a:cubicBezTo>
                  <a:close/>
                  <a:moveTo>
                    <a:pt x="35768" y="13455"/>
                  </a:moveTo>
                  <a:cubicBezTo>
                    <a:pt x="35791" y="13478"/>
                    <a:pt x="35791" y="13478"/>
                    <a:pt x="35791" y="13478"/>
                  </a:cubicBezTo>
                  <a:lnTo>
                    <a:pt x="35768" y="13478"/>
                  </a:lnTo>
                  <a:cubicBezTo>
                    <a:pt x="35768" y="13478"/>
                    <a:pt x="35768" y="13478"/>
                    <a:pt x="35768" y="13455"/>
                  </a:cubicBezTo>
                  <a:close/>
                  <a:moveTo>
                    <a:pt x="5479" y="13866"/>
                  </a:moveTo>
                  <a:cubicBezTo>
                    <a:pt x="5479" y="13889"/>
                    <a:pt x="5501" y="13934"/>
                    <a:pt x="5524" y="13957"/>
                  </a:cubicBezTo>
                  <a:cubicBezTo>
                    <a:pt x="5524" y="13957"/>
                    <a:pt x="5547" y="13957"/>
                    <a:pt x="5547" y="13980"/>
                  </a:cubicBezTo>
                  <a:lnTo>
                    <a:pt x="5524" y="13980"/>
                  </a:lnTo>
                  <a:cubicBezTo>
                    <a:pt x="5479" y="13957"/>
                    <a:pt x="5456" y="13934"/>
                    <a:pt x="5433" y="13911"/>
                  </a:cubicBezTo>
                  <a:cubicBezTo>
                    <a:pt x="5433" y="13889"/>
                    <a:pt x="5456" y="13866"/>
                    <a:pt x="5479" y="13866"/>
                  </a:cubicBezTo>
                  <a:close/>
                  <a:moveTo>
                    <a:pt x="27254" y="14322"/>
                  </a:moveTo>
                  <a:cubicBezTo>
                    <a:pt x="27277" y="14345"/>
                    <a:pt x="27300" y="14391"/>
                    <a:pt x="27300" y="14414"/>
                  </a:cubicBezTo>
                  <a:cubicBezTo>
                    <a:pt x="27322" y="14482"/>
                    <a:pt x="27322" y="14551"/>
                    <a:pt x="27322" y="14596"/>
                  </a:cubicBezTo>
                  <a:cubicBezTo>
                    <a:pt x="27300" y="14642"/>
                    <a:pt x="27277" y="14665"/>
                    <a:pt x="27254" y="14688"/>
                  </a:cubicBezTo>
                  <a:lnTo>
                    <a:pt x="27208" y="14688"/>
                  </a:lnTo>
                  <a:cubicBezTo>
                    <a:pt x="27254" y="14573"/>
                    <a:pt x="27208" y="14459"/>
                    <a:pt x="27163" y="14368"/>
                  </a:cubicBezTo>
                  <a:cubicBezTo>
                    <a:pt x="27186" y="14345"/>
                    <a:pt x="27231" y="14345"/>
                    <a:pt x="27254" y="14322"/>
                  </a:cubicBezTo>
                  <a:close/>
                  <a:moveTo>
                    <a:pt x="35562" y="14756"/>
                  </a:moveTo>
                  <a:cubicBezTo>
                    <a:pt x="35585" y="14756"/>
                    <a:pt x="35585" y="14756"/>
                    <a:pt x="35608" y="14779"/>
                  </a:cubicBezTo>
                  <a:cubicBezTo>
                    <a:pt x="35585" y="14779"/>
                    <a:pt x="35562" y="14756"/>
                    <a:pt x="35540" y="14756"/>
                  </a:cubicBezTo>
                  <a:close/>
                  <a:moveTo>
                    <a:pt x="23832" y="10304"/>
                  </a:moveTo>
                  <a:cubicBezTo>
                    <a:pt x="24059" y="10304"/>
                    <a:pt x="24064" y="10606"/>
                    <a:pt x="24218" y="10739"/>
                  </a:cubicBezTo>
                  <a:cubicBezTo>
                    <a:pt x="24218" y="10739"/>
                    <a:pt x="24241" y="10739"/>
                    <a:pt x="24241" y="10762"/>
                  </a:cubicBezTo>
                  <a:cubicBezTo>
                    <a:pt x="23899" y="10899"/>
                    <a:pt x="23876" y="11241"/>
                    <a:pt x="23853" y="11538"/>
                  </a:cubicBezTo>
                  <a:cubicBezTo>
                    <a:pt x="23807" y="12108"/>
                    <a:pt x="23716" y="12656"/>
                    <a:pt x="23579" y="13204"/>
                  </a:cubicBezTo>
                  <a:cubicBezTo>
                    <a:pt x="23579" y="13797"/>
                    <a:pt x="23031" y="14254"/>
                    <a:pt x="23145" y="14847"/>
                  </a:cubicBezTo>
                  <a:cubicBezTo>
                    <a:pt x="22826" y="14939"/>
                    <a:pt x="22643" y="15167"/>
                    <a:pt x="22461" y="15395"/>
                  </a:cubicBezTo>
                  <a:cubicBezTo>
                    <a:pt x="22438" y="15418"/>
                    <a:pt x="22438" y="15418"/>
                    <a:pt x="22438" y="15441"/>
                  </a:cubicBezTo>
                  <a:cubicBezTo>
                    <a:pt x="21799" y="15372"/>
                    <a:pt x="21160" y="15418"/>
                    <a:pt x="20657" y="14939"/>
                  </a:cubicBezTo>
                  <a:cubicBezTo>
                    <a:pt x="20475" y="14802"/>
                    <a:pt x="20338" y="14619"/>
                    <a:pt x="20201" y="14436"/>
                  </a:cubicBezTo>
                  <a:cubicBezTo>
                    <a:pt x="20132" y="14368"/>
                    <a:pt x="20064" y="14345"/>
                    <a:pt x="19996" y="14322"/>
                  </a:cubicBezTo>
                  <a:lnTo>
                    <a:pt x="19973" y="14322"/>
                  </a:lnTo>
                  <a:cubicBezTo>
                    <a:pt x="20018" y="13592"/>
                    <a:pt x="19904" y="12907"/>
                    <a:pt x="19334" y="12382"/>
                  </a:cubicBezTo>
                  <a:cubicBezTo>
                    <a:pt x="19311" y="12382"/>
                    <a:pt x="19311" y="12359"/>
                    <a:pt x="19288" y="12337"/>
                  </a:cubicBezTo>
                  <a:cubicBezTo>
                    <a:pt x="19334" y="12337"/>
                    <a:pt x="19402" y="12314"/>
                    <a:pt x="19448" y="12291"/>
                  </a:cubicBezTo>
                  <a:cubicBezTo>
                    <a:pt x="19699" y="11675"/>
                    <a:pt x="19516" y="11035"/>
                    <a:pt x="19608" y="10396"/>
                  </a:cubicBezTo>
                  <a:lnTo>
                    <a:pt x="19608" y="10396"/>
                  </a:lnTo>
                  <a:cubicBezTo>
                    <a:pt x="19744" y="10670"/>
                    <a:pt x="19630" y="11035"/>
                    <a:pt x="19996" y="11150"/>
                  </a:cubicBezTo>
                  <a:cubicBezTo>
                    <a:pt x="20018" y="11127"/>
                    <a:pt x="20041" y="11104"/>
                    <a:pt x="20064" y="11081"/>
                  </a:cubicBezTo>
                  <a:cubicBezTo>
                    <a:pt x="20064" y="11104"/>
                    <a:pt x="20064" y="11127"/>
                    <a:pt x="20064" y="11127"/>
                  </a:cubicBezTo>
                  <a:cubicBezTo>
                    <a:pt x="19722" y="11287"/>
                    <a:pt x="19813" y="11583"/>
                    <a:pt x="19859" y="11834"/>
                  </a:cubicBezTo>
                  <a:cubicBezTo>
                    <a:pt x="19996" y="12610"/>
                    <a:pt x="20087" y="13386"/>
                    <a:pt x="20429" y="14117"/>
                  </a:cubicBezTo>
                  <a:cubicBezTo>
                    <a:pt x="20705" y="14604"/>
                    <a:pt x="20980" y="15131"/>
                    <a:pt x="21621" y="15131"/>
                  </a:cubicBezTo>
                  <a:cubicBezTo>
                    <a:pt x="21670" y="15131"/>
                    <a:pt x="21722" y="15128"/>
                    <a:pt x="21776" y="15121"/>
                  </a:cubicBezTo>
                  <a:cubicBezTo>
                    <a:pt x="22506" y="15053"/>
                    <a:pt x="22735" y="14482"/>
                    <a:pt x="22963" y="13911"/>
                  </a:cubicBezTo>
                  <a:cubicBezTo>
                    <a:pt x="23031" y="13774"/>
                    <a:pt x="23054" y="13615"/>
                    <a:pt x="23100" y="13478"/>
                  </a:cubicBezTo>
                  <a:cubicBezTo>
                    <a:pt x="23123" y="13386"/>
                    <a:pt x="23145" y="13295"/>
                    <a:pt x="23168" y="13204"/>
                  </a:cubicBezTo>
                  <a:cubicBezTo>
                    <a:pt x="23191" y="13113"/>
                    <a:pt x="23214" y="13021"/>
                    <a:pt x="23214" y="12930"/>
                  </a:cubicBezTo>
                  <a:cubicBezTo>
                    <a:pt x="23260" y="12725"/>
                    <a:pt x="23328" y="12519"/>
                    <a:pt x="23374" y="12314"/>
                  </a:cubicBezTo>
                  <a:cubicBezTo>
                    <a:pt x="23465" y="11812"/>
                    <a:pt x="23579" y="11332"/>
                    <a:pt x="23602" y="10830"/>
                  </a:cubicBezTo>
                  <a:cubicBezTo>
                    <a:pt x="23602" y="10625"/>
                    <a:pt x="23556" y="10351"/>
                    <a:pt x="23807" y="10305"/>
                  </a:cubicBezTo>
                  <a:cubicBezTo>
                    <a:pt x="23816" y="10304"/>
                    <a:pt x="23824" y="10304"/>
                    <a:pt x="23832" y="10304"/>
                  </a:cubicBezTo>
                  <a:close/>
                  <a:moveTo>
                    <a:pt x="2762" y="16742"/>
                  </a:moveTo>
                  <a:cubicBezTo>
                    <a:pt x="2762" y="16765"/>
                    <a:pt x="2762" y="16787"/>
                    <a:pt x="2762" y="16810"/>
                  </a:cubicBezTo>
                  <a:lnTo>
                    <a:pt x="2694" y="16810"/>
                  </a:lnTo>
                  <a:cubicBezTo>
                    <a:pt x="2717" y="16787"/>
                    <a:pt x="2740" y="16765"/>
                    <a:pt x="2762" y="16742"/>
                  </a:cubicBezTo>
                  <a:close/>
                  <a:moveTo>
                    <a:pt x="17142" y="18066"/>
                  </a:moveTo>
                  <a:cubicBezTo>
                    <a:pt x="17097" y="18111"/>
                    <a:pt x="17074" y="18134"/>
                    <a:pt x="17051" y="18157"/>
                  </a:cubicBezTo>
                  <a:cubicBezTo>
                    <a:pt x="17074" y="18111"/>
                    <a:pt x="17097" y="18088"/>
                    <a:pt x="17120" y="18066"/>
                  </a:cubicBezTo>
                  <a:close/>
                  <a:moveTo>
                    <a:pt x="18603" y="18180"/>
                  </a:moveTo>
                  <a:cubicBezTo>
                    <a:pt x="18603" y="18180"/>
                    <a:pt x="18603" y="18203"/>
                    <a:pt x="18603" y="18203"/>
                  </a:cubicBezTo>
                  <a:lnTo>
                    <a:pt x="18580" y="18203"/>
                  </a:lnTo>
                  <a:cubicBezTo>
                    <a:pt x="18580" y="18180"/>
                    <a:pt x="18603" y="18180"/>
                    <a:pt x="18603" y="18180"/>
                  </a:cubicBezTo>
                  <a:close/>
                  <a:moveTo>
                    <a:pt x="19560" y="18887"/>
                  </a:moveTo>
                  <a:cubicBezTo>
                    <a:pt x="19582" y="18887"/>
                    <a:pt x="19605" y="18901"/>
                    <a:pt x="19630" y="18933"/>
                  </a:cubicBezTo>
                  <a:cubicBezTo>
                    <a:pt x="19539" y="19047"/>
                    <a:pt x="19471" y="19138"/>
                    <a:pt x="19425" y="19230"/>
                  </a:cubicBezTo>
                  <a:cubicBezTo>
                    <a:pt x="19425" y="19184"/>
                    <a:pt x="19448" y="19138"/>
                    <a:pt x="19448" y="19116"/>
                  </a:cubicBezTo>
                  <a:cubicBezTo>
                    <a:pt x="19464" y="18984"/>
                    <a:pt x="19505" y="18887"/>
                    <a:pt x="19560" y="18887"/>
                  </a:cubicBezTo>
                  <a:close/>
                  <a:moveTo>
                    <a:pt x="13091" y="6090"/>
                  </a:moveTo>
                  <a:cubicBezTo>
                    <a:pt x="13110" y="6090"/>
                    <a:pt x="13129" y="6096"/>
                    <a:pt x="13148" y="6105"/>
                  </a:cubicBezTo>
                  <a:cubicBezTo>
                    <a:pt x="13079" y="6721"/>
                    <a:pt x="13011" y="7361"/>
                    <a:pt x="12965" y="8000"/>
                  </a:cubicBezTo>
                  <a:cubicBezTo>
                    <a:pt x="13034" y="8045"/>
                    <a:pt x="13079" y="8114"/>
                    <a:pt x="13148" y="8182"/>
                  </a:cubicBezTo>
                  <a:lnTo>
                    <a:pt x="13148" y="8159"/>
                  </a:lnTo>
                  <a:cubicBezTo>
                    <a:pt x="13211" y="8238"/>
                    <a:pt x="13285" y="8263"/>
                    <a:pt x="13370" y="8263"/>
                  </a:cubicBezTo>
                  <a:cubicBezTo>
                    <a:pt x="13408" y="8263"/>
                    <a:pt x="13448" y="8258"/>
                    <a:pt x="13490" y="8251"/>
                  </a:cubicBezTo>
                  <a:cubicBezTo>
                    <a:pt x="13536" y="8182"/>
                    <a:pt x="13582" y="8114"/>
                    <a:pt x="13582" y="8023"/>
                  </a:cubicBezTo>
                  <a:cubicBezTo>
                    <a:pt x="13536" y="7726"/>
                    <a:pt x="13604" y="7498"/>
                    <a:pt x="13924" y="7383"/>
                  </a:cubicBezTo>
                  <a:cubicBezTo>
                    <a:pt x="13992" y="7338"/>
                    <a:pt x="14061" y="7292"/>
                    <a:pt x="14061" y="7201"/>
                  </a:cubicBezTo>
                  <a:cubicBezTo>
                    <a:pt x="14244" y="7155"/>
                    <a:pt x="14358" y="7041"/>
                    <a:pt x="14449" y="6881"/>
                  </a:cubicBezTo>
                  <a:cubicBezTo>
                    <a:pt x="14495" y="6836"/>
                    <a:pt x="14495" y="6813"/>
                    <a:pt x="14495" y="6790"/>
                  </a:cubicBezTo>
                  <a:cubicBezTo>
                    <a:pt x="14495" y="6813"/>
                    <a:pt x="14495" y="6813"/>
                    <a:pt x="14495" y="6813"/>
                  </a:cubicBezTo>
                  <a:cubicBezTo>
                    <a:pt x="14563" y="6881"/>
                    <a:pt x="14403" y="6950"/>
                    <a:pt x="14403" y="7041"/>
                  </a:cubicBezTo>
                  <a:cubicBezTo>
                    <a:pt x="14244" y="7269"/>
                    <a:pt x="14038" y="7498"/>
                    <a:pt x="14107" y="7817"/>
                  </a:cubicBezTo>
                  <a:cubicBezTo>
                    <a:pt x="13810" y="7817"/>
                    <a:pt x="13741" y="8045"/>
                    <a:pt x="13764" y="8342"/>
                  </a:cubicBezTo>
                  <a:cubicBezTo>
                    <a:pt x="13810" y="8570"/>
                    <a:pt x="13878" y="8753"/>
                    <a:pt x="14129" y="8753"/>
                  </a:cubicBezTo>
                  <a:cubicBezTo>
                    <a:pt x="14129" y="8958"/>
                    <a:pt x="14198" y="9164"/>
                    <a:pt x="14289" y="9346"/>
                  </a:cubicBezTo>
                  <a:cubicBezTo>
                    <a:pt x="14837" y="10762"/>
                    <a:pt x="14563" y="11401"/>
                    <a:pt x="13102" y="12063"/>
                  </a:cubicBezTo>
                  <a:cubicBezTo>
                    <a:pt x="12372" y="12565"/>
                    <a:pt x="12897" y="12793"/>
                    <a:pt x="13331" y="13044"/>
                  </a:cubicBezTo>
                  <a:cubicBezTo>
                    <a:pt x="13559" y="13181"/>
                    <a:pt x="13764" y="13386"/>
                    <a:pt x="13947" y="13592"/>
                  </a:cubicBezTo>
                  <a:cubicBezTo>
                    <a:pt x="14061" y="13729"/>
                    <a:pt x="14152" y="13843"/>
                    <a:pt x="14335" y="13889"/>
                  </a:cubicBezTo>
                  <a:cubicBezTo>
                    <a:pt x="14420" y="13876"/>
                    <a:pt x="14512" y="13851"/>
                    <a:pt x="14593" y="13851"/>
                  </a:cubicBezTo>
                  <a:cubicBezTo>
                    <a:pt x="14664" y="13851"/>
                    <a:pt x="14726" y="13870"/>
                    <a:pt x="14769" y="13934"/>
                  </a:cubicBezTo>
                  <a:cubicBezTo>
                    <a:pt x="15225" y="14688"/>
                    <a:pt x="16092" y="15258"/>
                    <a:pt x="15819" y="16354"/>
                  </a:cubicBezTo>
                  <a:cubicBezTo>
                    <a:pt x="15864" y="16787"/>
                    <a:pt x="15590" y="17221"/>
                    <a:pt x="15864" y="17655"/>
                  </a:cubicBezTo>
                  <a:cubicBezTo>
                    <a:pt x="15819" y="17700"/>
                    <a:pt x="15773" y="17746"/>
                    <a:pt x="15727" y="17815"/>
                  </a:cubicBezTo>
                  <a:cubicBezTo>
                    <a:pt x="15590" y="18522"/>
                    <a:pt x="15362" y="19207"/>
                    <a:pt x="15590" y="19846"/>
                  </a:cubicBezTo>
                  <a:cubicBezTo>
                    <a:pt x="15499" y="19663"/>
                    <a:pt x="15225" y="19572"/>
                    <a:pt x="14997" y="19435"/>
                  </a:cubicBezTo>
                  <a:cubicBezTo>
                    <a:pt x="14997" y="19002"/>
                    <a:pt x="14869" y="18817"/>
                    <a:pt x="14654" y="18817"/>
                  </a:cubicBezTo>
                  <a:cubicBezTo>
                    <a:pt x="14518" y="18817"/>
                    <a:pt x="14347" y="18891"/>
                    <a:pt x="14152" y="19024"/>
                  </a:cubicBezTo>
                  <a:cubicBezTo>
                    <a:pt x="13655" y="19350"/>
                    <a:pt x="13144" y="19586"/>
                    <a:pt x="12572" y="19586"/>
                  </a:cubicBezTo>
                  <a:cubicBezTo>
                    <a:pt x="12383" y="19586"/>
                    <a:pt x="12188" y="19560"/>
                    <a:pt x="11984" y="19504"/>
                  </a:cubicBezTo>
                  <a:cubicBezTo>
                    <a:pt x="11824" y="19504"/>
                    <a:pt x="11641" y="19526"/>
                    <a:pt x="11527" y="19663"/>
                  </a:cubicBezTo>
                  <a:cubicBezTo>
                    <a:pt x="11556" y="19874"/>
                    <a:pt x="11513" y="19932"/>
                    <a:pt x="11444" y="19932"/>
                  </a:cubicBezTo>
                  <a:cubicBezTo>
                    <a:pt x="11359" y="19932"/>
                    <a:pt x="11235" y="19842"/>
                    <a:pt x="11163" y="19842"/>
                  </a:cubicBezTo>
                  <a:cubicBezTo>
                    <a:pt x="11154" y="19842"/>
                    <a:pt x="11146" y="19843"/>
                    <a:pt x="11139" y="19846"/>
                  </a:cubicBezTo>
                  <a:cubicBezTo>
                    <a:pt x="10989" y="19894"/>
                    <a:pt x="10843" y="19914"/>
                    <a:pt x="10699" y="19914"/>
                  </a:cubicBezTo>
                  <a:cubicBezTo>
                    <a:pt x="10168" y="19914"/>
                    <a:pt x="9675" y="19644"/>
                    <a:pt x="9154" y="19572"/>
                  </a:cubicBezTo>
                  <a:cubicBezTo>
                    <a:pt x="9103" y="19585"/>
                    <a:pt x="9032" y="19639"/>
                    <a:pt x="8986" y="19639"/>
                  </a:cubicBezTo>
                  <a:cubicBezTo>
                    <a:pt x="8948" y="19639"/>
                    <a:pt x="8928" y="19603"/>
                    <a:pt x="8948" y="19481"/>
                  </a:cubicBezTo>
                  <a:cubicBezTo>
                    <a:pt x="8126" y="19070"/>
                    <a:pt x="7784" y="18431"/>
                    <a:pt x="7967" y="17541"/>
                  </a:cubicBezTo>
                  <a:cubicBezTo>
                    <a:pt x="7989" y="17449"/>
                    <a:pt x="7944" y="17358"/>
                    <a:pt x="7898" y="17290"/>
                  </a:cubicBezTo>
                  <a:cubicBezTo>
                    <a:pt x="7784" y="17130"/>
                    <a:pt x="7647" y="17016"/>
                    <a:pt x="7442" y="16993"/>
                  </a:cubicBezTo>
                  <a:cubicBezTo>
                    <a:pt x="6688" y="16924"/>
                    <a:pt x="6643" y="16491"/>
                    <a:pt x="6894" y="15920"/>
                  </a:cubicBezTo>
                  <a:cubicBezTo>
                    <a:pt x="6939" y="15806"/>
                    <a:pt x="6985" y="15669"/>
                    <a:pt x="6962" y="15555"/>
                  </a:cubicBezTo>
                  <a:lnTo>
                    <a:pt x="6962" y="15555"/>
                  </a:lnTo>
                  <a:cubicBezTo>
                    <a:pt x="6991" y="15556"/>
                    <a:pt x="7018" y="15557"/>
                    <a:pt x="7046" y="15557"/>
                  </a:cubicBezTo>
                  <a:cubicBezTo>
                    <a:pt x="7525" y="15557"/>
                    <a:pt x="7849" y="15362"/>
                    <a:pt x="7784" y="14779"/>
                  </a:cubicBezTo>
                  <a:cubicBezTo>
                    <a:pt x="7761" y="14551"/>
                    <a:pt x="7738" y="14299"/>
                    <a:pt x="7989" y="14231"/>
                  </a:cubicBezTo>
                  <a:cubicBezTo>
                    <a:pt x="8720" y="14048"/>
                    <a:pt x="8400" y="13501"/>
                    <a:pt x="8423" y="13067"/>
                  </a:cubicBezTo>
                  <a:lnTo>
                    <a:pt x="8423" y="13067"/>
                  </a:lnTo>
                  <a:cubicBezTo>
                    <a:pt x="8662" y="13258"/>
                    <a:pt x="8913" y="13324"/>
                    <a:pt x="9167" y="13324"/>
                  </a:cubicBezTo>
                  <a:cubicBezTo>
                    <a:pt x="9399" y="13324"/>
                    <a:pt x="9633" y="13269"/>
                    <a:pt x="9861" y="13204"/>
                  </a:cubicBezTo>
                  <a:cubicBezTo>
                    <a:pt x="9949" y="13172"/>
                    <a:pt x="10023" y="13154"/>
                    <a:pt x="10087" y="13154"/>
                  </a:cubicBezTo>
                  <a:cubicBezTo>
                    <a:pt x="10205" y="13154"/>
                    <a:pt x="10289" y="13215"/>
                    <a:pt x="10363" y="13364"/>
                  </a:cubicBezTo>
                  <a:cubicBezTo>
                    <a:pt x="10522" y="13505"/>
                    <a:pt x="10695" y="13592"/>
                    <a:pt x="10893" y="13592"/>
                  </a:cubicBezTo>
                  <a:cubicBezTo>
                    <a:pt x="10950" y="13592"/>
                    <a:pt x="11009" y="13584"/>
                    <a:pt x="11071" y="13569"/>
                  </a:cubicBezTo>
                  <a:cubicBezTo>
                    <a:pt x="11231" y="13501"/>
                    <a:pt x="11345" y="13364"/>
                    <a:pt x="11482" y="13250"/>
                  </a:cubicBezTo>
                  <a:cubicBezTo>
                    <a:pt x="11984" y="13044"/>
                    <a:pt x="12623" y="12976"/>
                    <a:pt x="12349" y="12154"/>
                  </a:cubicBezTo>
                  <a:cubicBezTo>
                    <a:pt x="12281" y="11994"/>
                    <a:pt x="12144" y="11880"/>
                    <a:pt x="12007" y="11766"/>
                  </a:cubicBezTo>
                  <a:cubicBezTo>
                    <a:pt x="10797" y="10830"/>
                    <a:pt x="10683" y="10100"/>
                    <a:pt x="11596" y="8890"/>
                  </a:cubicBezTo>
                  <a:cubicBezTo>
                    <a:pt x="11687" y="8753"/>
                    <a:pt x="11801" y="8616"/>
                    <a:pt x="11893" y="8479"/>
                  </a:cubicBezTo>
                  <a:cubicBezTo>
                    <a:pt x="11938" y="8411"/>
                    <a:pt x="11961" y="8319"/>
                    <a:pt x="11984" y="8228"/>
                  </a:cubicBezTo>
                  <a:cubicBezTo>
                    <a:pt x="11893" y="7703"/>
                    <a:pt x="11459" y="7338"/>
                    <a:pt x="11276" y="6858"/>
                  </a:cubicBezTo>
                  <a:cubicBezTo>
                    <a:pt x="11253" y="6813"/>
                    <a:pt x="11231" y="6767"/>
                    <a:pt x="11231" y="6699"/>
                  </a:cubicBezTo>
                  <a:lnTo>
                    <a:pt x="11231" y="6699"/>
                  </a:lnTo>
                  <a:cubicBezTo>
                    <a:pt x="11276" y="6744"/>
                    <a:pt x="11276" y="6813"/>
                    <a:pt x="11299" y="6858"/>
                  </a:cubicBezTo>
                  <a:cubicBezTo>
                    <a:pt x="11550" y="7338"/>
                    <a:pt x="11824" y="7794"/>
                    <a:pt x="12166" y="8205"/>
                  </a:cubicBezTo>
                  <a:cubicBezTo>
                    <a:pt x="12243" y="8266"/>
                    <a:pt x="12329" y="8286"/>
                    <a:pt x="12412" y="8286"/>
                  </a:cubicBezTo>
                  <a:cubicBezTo>
                    <a:pt x="12453" y="8286"/>
                    <a:pt x="12494" y="8281"/>
                    <a:pt x="12532" y="8274"/>
                  </a:cubicBezTo>
                  <a:cubicBezTo>
                    <a:pt x="12623" y="8228"/>
                    <a:pt x="12669" y="8159"/>
                    <a:pt x="12714" y="8091"/>
                  </a:cubicBezTo>
                  <a:cubicBezTo>
                    <a:pt x="12760" y="8000"/>
                    <a:pt x="12783" y="7931"/>
                    <a:pt x="12783" y="7840"/>
                  </a:cubicBezTo>
                  <a:cubicBezTo>
                    <a:pt x="12806" y="7269"/>
                    <a:pt x="12965" y="6721"/>
                    <a:pt x="13011" y="6128"/>
                  </a:cubicBezTo>
                  <a:cubicBezTo>
                    <a:pt x="13038" y="6101"/>
                    <a:pt x="13064" y="6090"/>
                    <a:pt x="13091" y="6090"/>
                  </a:cubicBezTo>
                  <a:close/>
                  <a:moveTo>
                    <a:pt x="30838" y="12747"/>
                  </a:moveTo>
                  <a:cubicBezTo>
                    <a:pt x="30838" y="12793"/>
                    <a:pt x="30815" y="12839"/>
                    <a:pt x="30792" y="12861"/>
                  </a:cubicBezTo>
                  <a:cubicBezTo>
                    <a:pt x="30964" y="13134"/>
                    <a:pt x="31175" y="13201"/>
                    <a:pt x="31400" y="13201"/>
                  </a:cubicBezTo>
                  <a:cubicBezTo>
                    <a:pt x="31618" y="13201"/>
                    <a:pt x="31847" y="13138"/>
                    <a:pt x="32064" y="13138"/>
                  </a:cubicBezTo>
                  <a:cubicBezTo>
                    <a:pt x="32128" y="13138"/>
                    <a:pt x="32191" y="13144"/>
                    <a:pt x="32253" y="13158"/>
                  </a:cubicBezTo>
                  <a:cubicBezTo>
                    <a:pt x="32297" y="13180"/>
                    <a:pt x="32338" y="13190"/>
                    <a:pt x="32377" y="13190"/>
                  </a:cubicBezTo>
                  <a:cubicBezTo>
                    <a:pt x="32601" y="13190"/>
                    <a:pt x="32747" y="12877"/>
                    <a:pt x="32948" y="12877"/>
                  </a:cubicBezTo>
                  <a:cubicBezTo>
                    <a:pt x="33001" y="12877"/>
                    <a:pt x="33058" y="12899"/>
                    <a:pt x="33120" y="12953"/>
                  </a:cubicBezTo>
                  <a:cubicBezTo>
                    <a:pt x="33417" y="13204"/>
                    <a:pt x="33759" y="13409"/>
                    <a:pt x="33965" y="13752"/>
                  </a:cubicBezTo>
                  <a:cubicBezTo>
                    <a:pt x="34170" y="14071"/>
                    <a:pt x="33851" y="14482"/>
                    <a:pt x="34170" y="14779"/>
                  </a:cubicBezTo>
                  <a:cubicBezTo>
                    <a:pt x="34307" y="14824"/>
                    <a:pt x="34490" y="14802"/>
                    <a:pt x="34581" y="14984"/>
                  </a:cubicBezTo>
                  <a:cubicBezTo>
                    <a:pt x="34522" y="14945"/>
                    <a:pt x="34463" y="14888"/>
                    <a:pt x="34374" y="14888"/>
                  </a:cubicBezTo>
                  <a:cubicBezTo>
                    <a:pt x="34360" y="14888"/>
                    <a:pt x="34345" y="14890"/>
                    <a:pt x="34330" y="14893"/>
                  </a:cubicBezTo>
                  <a:cubicBezTo>
                    <a:pt x="34056" y="15030"/>
                    <a:pt x="34033" y="15235"/>
                    <a:pt x="34193" y="15486"/>
                  </a:cubicBezTo>
                  <a:cubicBezTo>
                    <a:pt x="34261" y="15601"/>
                    <a:pt x="34353" y="15669"/>
                    <a:pt x="34444" y="15737"/>
                  </a:cubicBezTo>
                  <a:cubicBezTo>
                    <a:pt x="34512" y="15806"/>
                    <a:pt x="34581" y="15852"/>
                    <a:pt x="34627" y="15897"/>
                  </a:cubicBezTo>
                  <a:cubicBezTo>
                    <a:pt x="34878" y="16057"/>
                    <a:pt x="34695" y="16399"/>
                    <a:pt x="34855" y="16605"/>
                  </a:cubicBezTo>
                  <a:cubicBezTo>
                    <a:pt x="34775" y="16864"/>
                    <a:pt x="34800" y="17001"/>
                    <a:pt x="34975" y="17001"/>
                  </a:cubicBezTo>
                  <a:cubicBezTo>
                    <a:pt x="35000" y="17001"/>
                    <a:pt x="35029" y="16999"/>
                    <a:pt x="35060" y="16993"/>
                  </a:cubicBezTo>
                  <a:lnTo>
                    <a:pt x="35060" y="16993"/>
                  </a:lnTo>
                  <a:cubicBezTo>
                    <a:pt x="35037" y="17495"/>
                    <a:pt x="35083" y="17974"/>
                    <a:pt x="35152" y="18476"/>
                  </a:cubicBezTo>
                  <a:cubicBezTo>
                    <a:pt x="35135" y="18472"/>
                    <a:pt x="35118" y="18470"/>
                    <a:pt x="35101" y="18470"/>
                  </a:cubicBezTo>
                  <a:cubicBezTo>
                    <a:pt x="35027" y="18470"/>
                    <a:pt x="34952" y="18508"/>
                    <a:pt x="34878" y="18545"/>
                  </a:cubicBezTo>
                  <a:cubicBezTo>
                    <a:pt x="34832" y="18613"/>
                    <a:pt x="34809" y="18659"/>
                    <a:pt x="34809" y="18750"/>
                  </a:cubicBezTo>
                  <a:cubicBezTo>
                    <a:pt x="34832" y="18796"/>
                    <a:pt x="34855" y="18842"/>
                    <a:pt x="34855" y="18910"/>
                  </a:cubicBezTo>
                  <a:cubicBezTo>
                    <a:pt x="34764" y="18865"/>
                    <a:pt x="34718" y="18773"/>
                    <a:pt x="34649" y="18728"/>
                  </a:cubicBezTo>
                  <a:cubicBezTo>
                    <a:pt x="34587" y="18715"/>
                    <a:pt x="34530" y="18709"/>
                    <a:pt x="34480" y="18709"/>
                  </a:cubicBezTo>
                  <a:cubicBezTo>
                    <a:pt x="34259" y="18709"/>
                    <a:pt x="34177" y="18836"/>
                    <a:pt x="34307" y="19116"/>
                  </a:cubicBezTo>
                  <a:cubicBezTo>
                    <a:pt x="34284" y="19116"/>
                    <a:pt x="34261" y="19116"/>
                    <a:pt x="34239" y="19138"/>
                  </a:cubicBezTo>
                  <a:cubicBezTo>
                    <a:pt x="34124" y="19207"/>
                    <a:pt x="34033" y="19298"/>
                    <a:pt x="33965" y="19412"/>
                  </a:cubicBezTo>
                  <a:cubicBezTo>
                    <a:pt x="33919" y="19458"/>
                    <a:pt x="33896" y="19504"/>
                    <a:pt x="33896" y="19572"/>
                  </a:cubicBezTo>
                  <a:cubicBezTo>
                    <a:pt x="33805" y="19663"/>
                    <a:pt x="33714" y="19755"/>
                    <a:pt x="33622" y="19846"/>
                  </a:cubicBezTo>
                  <a:cubicBezTo>
                    <a:pt x="33599" y="19823"/>
                    <a:pt x="33599" y="19800"/>
                    <a:pt x="33577" y="19800"/>
                  </a:cubicBezTo>
                  <a:cubicBezTo>
                    <a:pt x="33440" y="19709"/>
                    <a:pt x="33280" y="19663"/>
                    <a:pt x="33143" y="19618"/>
                  </a:cubicBezTo>
                  <a:cubicBezTo>
                    <a:pt x="33074" y="19595"/>
                    <a:pt x="33006" y="19572"/>
                    <a:pt x="32915" y="19572"/>
                  </a:cubicBezTo>
                  <a:cubicBezTo>
                    <a:pt x="32892" y="19565"/>
                    <a:pt x="32869" y="19562"/>
                    <a:pt x="32846" y="19562"/>
                  </a:cubicBezTo>
                  <a:cubicBezTo>
                    <a:pt x="32801" y="19562"/>
                    <a:pt x="32755" y="19572"/>
                    <a:pt x="32709" y="19572"/>
                  </a:cubicBezTo>
                  <a:cubicBezTo>
                    <a:pt x="32641" y="19595"/>
                    <a:pt x="32572" y="19641"/>
                    <a:pt x="32504" y="19686"/>
                  </a:cubicBezTo>
                  <a:cubicBezTo>
                    <a:pt x="32458" y="19709"/>
                    <a:pt x="32390" y="19755"/>
                    <a:pt x="32344" y="19800"/>
                  </a:cubicBezTo>
                  <a:cubicBezTo>
                    <a:pt x="32207" y="19914"/>
                    <a:pt x="32070" y="20029"/>
                    <a:pt x="32002" y="20188"/>
                  </a:cubicBezTo>
                  <a:cubicBezTo>
                    <a:pt x="31979" y="20211"/>
                    <a:pt x="31979" y="20211"/>
                    <a:pt x="31979" y="20234"/>
                  </a:cubicBezTo>
                  <a:lnTo>
                    <a:pt x="31819" y="20234"/>
                  </a:lnTo>
                  <a:cubicBezTo>
                    <a:pt x="31819" y="20188"/>
                    <a:pt x="31819" y="20166"/>
                    <a:pt x="31819" y="20143"/>
                  </a:cubicBezTo>
                  <a:cubicBezTo>
                    <a:pt x="31796" y="20074"/>
                    <a:pt x="31751" y="20029"/>
                    <a:pt x="31705" y="19983"/>
                  </a:cubicBezTo>
                  <a:cubicBezTo>
                    <a:pt x="31589" y="19912"/>
                    <a:pt x="31473" y="19882"/>
                    <a:pt x="31359" y="19882"/>
                  </a:cubicBezTo>
                  <a:cubicBezTo>
                    <a:pt x="31180" y="19882"/>
                    <a:pt x="31005" y="19954"/>
                    <a:pt x="30838" y="20051"/>
                  </a:cubicBezTo>
                  <a:cubicBezTo>
                    <a:pt x="30746" y="20097"/>
                    <a:pt x="30655" y="20166"/>
                    <a:pt x="30541" y="20188"/>
                  </a:cubicBezTo>
                  <a:cubicBezTo>
                    <a:pt x="30450" y="20211"/>
                    <a:pt x="30335" y="20211"/>
                    <a:pt x="30221" y="20211"/>
                  </a:cubicBezTo>
                  <a:cubicBezTo>
                    <a:pt x="29993" y="20211"/>
                    <a:pt x="29788" y="20188"/>
                    <a:pt x="29559" y="20166"/>
                  </a:cubicBezTo>
                  <a:cubicBezTo>
                    <a:pt x="29331" y="20166"/>
                    <a:pt x="29103" y="20166"/>
                    <a:pt x="28897" y="20211"/>
                  </a:cubicBezTo>
                  <a:cubicBezTo>
                    <a:pt x="28920" y="20006"/>
                    <a:pt x="28897" y="19800"/>
                    <a:pt x="28920" y="19618"/>
                  </a:cubicBezTo>
                  <a:cubicBezTo>
                    <a:pt x="28897" y="19526"/>
                    <a:pt x="28852" y="19458"/>
                    <a:pt x="28783" y="19412"/>
                  </a:cubicBezTo>
                  <a:cubicBezTo>
                    <a:pt x="28395" y="19344"/>
                    <a:pt x="28281" y="19116"/>
                    <a:pt x="28235" y="18750"/>
                  </a:cubicBezTo>
                  <a:cubicBezTo>
                    <a:pt x="28190" y="18271"/>
                    <a:pt x="27984" y="17883"/>
                    <a:pt x="27459" y="17860"/>
                  </a:cubicBezTo>
                  <a:cubicBezTo>
                    <a:pt x="27437" y="17837"/>
                    <a:pt x="27437" y="17815"/>
                    <a:pt x="27437" y="17792"/>
                  </a:cubicBezTo>
                  <a:cubicBezTo>
                    <a:pt x="27277" y="17609"/>
                    <a:pt x="27208" y="17381"/>
                    <a:pt x="27277" y="17153"/>
                  </a:cubicBezTo>
                  <a:cubicBezTo>
                    <a:pt x="27322" y="16993"/>
                    <a:pt x="27368" y="16833"/>
                    <a:pt x="27391" y="16673"/>
                  </a:cubicBezTo>
                  <a:cubicBezTo>
                    <a:pt x="27437" y="16240"/>
                    <a:pt x="27437" y="15806"/>
                    <a:pt x="27528" y="15372"/>
                  </a:cubicBezTo>
                  <a:cubicBezTo>
                    <a:pt x="27528" y="15349"/>
                    <a:pt x="27528" y="15349"/>
                    <a:pt x="27528" y="15327"/>
                  </a:cubicBezTo>
                  <a:cubicBezTo>
                    <a:pt x="27733" y="15327"/>
                    <a:pt x="27870" y="15167"/>
                    <a:pt x="28030" y="15076"/>
                  </a:cubicBezTo>
                  <a:cubicBezTo>
                    <a:pt x="28395" y="14939"/>
                    <a:pt x="28555" y="14619"/>
                    <a:pt x="28646" y="14277"/>
                  </a:cubicBezTo>
                  <a:cubicBezTo>
                    <a:pt x="28715" y="14140"/>
                    <a:pt x="28829" y="14071"/>
                    <a:pt x="28966" y="14026"/>
                  </a:cubicBezTo>
                  <a:cubicBezTo>
                    <a:pt x="29080" y="13980"/>
                    <a:pt x="29194" y="13934"/>
                    <a:pt x="29263" y="13843"/>
                  </a:cubicBezTo>
                  <a:cubicBezTo>
                    <a:pt x="29338" y="13506"/>
                    <a:pt x="29366" y="13122"/>
                    <a:pt x="29728" y="13122"/>
                  </a:cubicBezTo>
                  <a:cubicBezTo>
                    <a:pt x="29807" y="13122"/>
                    <a:pt x="29902" y="13140"/>
                    <a:pt x="30016" y="13181"/>
                  </a:cubicBezTo>
                  <a:lnTo>
                    <a:pt x="30130" y="13181"/>
                  </a:lnTo>
                  <a:cubicBezTo>
                    <a:pt x="30221" y="13158"/>
                    <a:pt x="30290" y="13113"/>
                    <a:pt x="30358" y="13090"/>
                  </a:cubicBezTo>
                  <a:cubicBezTo>
                    <a:pt x="30541" y="12976"/>
                    <a:pt x="30723" y="12907"/>
                    <a:pt x="30838" y="12747"/>
                  </a:cubicBezTo>
                  <a:close/>
                  <a:moveTo>
                    <a:pt x="33029" y="20462"/>
                  </a:moveTo>
                  <a:lnTo>
                    <a:pt x="33029" y="20462"/>
                  </a:lnTo>
                  <a:cubicBezTo>
                    <a:pt x="33006" y="20485"/>
                    <a:pt x="33006" y="20531"/>
                    <a:pt x="33006" y="20554"/>
                  </a:cubicBezTo>
                  <a:cubicBezTo>
                    <a:pt x="32983" y="20554"/>
                    <a:pt x="32983" y="20554"/>
                    <a:pt x="32983" y="20531"/>
                  </a:cubicBezTo>
                  <a:cubicBezTo>
                    <a:pt x="33006" y="20508"/>
                    <a:pt x="33006" y="20485"/>
                    <a:pt x="33029" y="20462"/>
                  </a:cubicBezTo>
                  <a:close/>
                  <a:moveTo>
                    <a:pt x="26638" y="20736"/>
                  </a:moveTo>
                  <a:cubicBezTo>
                    <a:pt x="26638" y="20759"/>
                    <a:pt x="26638" y="20759"/>
                    <a:pt x="26661" y="20782"/>
                  </a:cubicBezTo>
                  <a:lnTo>
                    <a:pt x="26638" y="20782"/>
                  </a:lnTo>
                  <a:cubicBezTo>
                    <a:pt x="26638" y="20759"/>
                    <a:pt x="26638" y="20759"/>
                    <a:pt x="26615" y="20759"/>
                  </a:cubicBezTo>
                  <a:cubicBezTo>
                    <a:pt x="26615" y="20736"/>
                    <a:pt x="26615" y="20736"/>
                    <a:pt x="26638" y="20736"/>
                  </a:cubicBezTo>
                  <a:close/>
                  <a:moveTo>
                    <a:pt x="35745" y="20896"/>
                  </a:moveTo>
                  <a:cubicBezTo>
                    <a:pt x="35745" y="20919"/>
                    <a:pt x="35745" y="20919"/>
                    <a:pt x="35768" y="20942"/>
                  </a:cubicBezTo>
                  <a:cubicBezTo>
                    <a:pt x="35745" y="20964"/>
                    <a:pt x="35745" y="20987"/>
                    <a:pt x="35722" y="20987"/>
                  </a:cubicBezTo>
                  <a:cubicBezTo>
                    <a:pt x="35722" y="20964"/>
                    <a:pt x="35745" y="20942"/>
                    <a:pt x="35745" y="20896"/>
                  </a:cubicBezTo>
                  <a:close/>
                  <a:moveTo>
                    <a:pt x="7850" y="26083"/>
                  </a:moveTo>
                  <a:cubicBezTo>
                    <a:pt x="7858" y="26083"/>
                    <a:pt x="7864" y="26089"/>
                    <a:pt x="7875" y="26100"/>
                  </a:cubicBezTo>
                  <a:cubicBezTo>
                    <a:pt x="7868" y="26093"/>
                    <a:pt x="7860" y="26090"/>
                    <a:pt x="7852" y="26090"/>
                  </a:cubicBezTo>
                  <a:cubicBezTo>
                    <a:pt x="7837" y="26090"/>
                    <a:pt x="7822" y="26100"/>
                    <a:pt x="7807" y="26100"/>
                  </a:cubicBezTo>
                  <a:cubicBezTo>
                    <a:pt x="7830" y="26089"/>
                    <a:pt x="7841" y="26083"/>
                    <a:pt x="7850" y="26083"/>
                  </a:cubicBezTo>
                  <a:close/>
                  <a:moveTo>
                    <a:pt x="7921" y="26146"/>
                  </a:moveTo>
                  <a:cubicBezTo>
                    <a:pt x="7921" y="26169"/>
                    <a:pt x="7944" y="26169"/>
                    <a:pt x="7944" y="26169"/>
                  </a:cubicBezTo>
                  <a:lnTo>
                    <a:pt x="7921" y="26169"/>
                  </a:lnTo>
                  <a:cubicBezTo>
                    <a:pt x="7921" y="26146"/>
                    <a:pt x="7921" y="26146"/>
                    <a:pt x="7921" y="26146"/>
                  </a:cubicBezTo>
                  <a:close/>
                  <a:moveTo>
                    <a:pt x="7989" y="26214"/>
                  </a:moveTo>
                  <a:cubicBezTo>
                    <a:pt x="8012" y="26237"/>
                    <a:pt x="8035" y="26237"/>
                    <a:pt x="8035" y="26260"/>
                  </a:cubicBezTo>
                  <a:cubicBezTo>
                    <a:pt x="8012" y="26237"/>
                    <a:pt x="8012" y="26237"/>
                    <a:pt x="7989" y="26214"/>
                  </a:cubicBezTo>
                  <a:close/>
                  <a:moveTo>
                    <a:pt x="11505" y="27515"/>
                  </a:moveTo>
                  <a:lnTo>
                    <a:pt x="11505" y="27515"/>
                  </a:lnTo>
                  <a:cubicBezTo>
                    <a:pt x="11527" y="27538"/>
                    <a:pt x="11550" y="27561"/>
                    <a:pt x="11596" y="27584"/>
                  </a:cubicBezTo>
                  <a:lnTo>
                    <a:pt x="11527" y="27584"/>
                  </a:lnTo>
                  <a:cubicBezTo>
                    <a:pt x="11527" y="27561"/>
                    <a:pt x="11505" y="27538"/>
                    <a:pt x="11505" y="27515"/>
                  </a:cubicBezTo>
                  <a:close/>
                  <a:moveTo>
                    <a:pt x="14198" y="27858"/>
                  </a:moveTo>
                  <a:lnTo>
                    <a:pt x="14198" y="27858"/>
                  </a:lnTo>
                  <a:cubicBezTo>
                    <a:pt x="14198" y="27858"/>
                    <a:pt x="14221" y="27881"/>
                    <a:pt x="14221" y="27903"/>
                  </a:cubicBezTo>
                  <a:cubicBezTo>
                    <a:pt x="14198" y="27903"/>
                    <a:pt x="14198" y="27881"/>
                    <a:pt x="14198" y="27858"/>
                  </a:cubicBezTo>
                  <a:close/>
                  <a:moveTo>
                    <a:pt x="34627" y="28200"/>
                  </a:moveTo>
                  <a:cubicBezTo>
                    <a:pt x="34672" y="28246"/>
                    <a:pt x="34718" y="28291"/>
                    <a:pt x="34764" y="28314"/>
                  </a:cubicBezTo>
                  <a:cubicBezTo>
                    <a:pt x="34718" y="28314"/>
                    <a:pt x="34672" y="28291"/>
                    <a:pt x="34627" y="28269"/>
                  </a:cubicBezTo>
                  <a:cubicBezTo>
                    <a:pt x="34627" y="28246"/>
                    <a:pt x="34627" y="28223"/>
                    <a:pt x="34627" y="28200"/>
                  </a:cubicBezTo>
                  <a:close/>
                  <a:moveTo>
                    <a:pt x="9967" y="29750"/>
                  </a:moveTo>
                  <a:lnTo>
                    <a:pt x="9967" y="29750"/>
                  </a:lnTo>
                  <a:cubicBezTo>
                    <a:pt x="9977" y="29752"/>
                    <a:pt x="9988" y="29752"/>
                    <a:pt x="9998" y="29752"/>
                  </a:cubicBezTo>
                  <a:cubicBezTo>
                    <a:pt x="9998" y="29759"/>
                    <a:pt x="9996" y="29762"/>
                    <a:pt x="9992" y="29762"/>
                  </a:cubicBezTo>
                  <a:cubicBezTo>
                    <a:pt x="9987" y="29762"/>
                    <a:pt x="9979" y="29757"/>
                    <a:pt x="9967" y="29750"/>
                  </a:cubicBezTo>
                  <a:close/>
                  <a:moveTo>
                    <a:pt x="33493" y="30160"/>
                  </a:moveTo>
                  <a:cubicBezTo>
                    <a:pt x="33511" y="30160"/>
                    <a:pt x="33533" y="30183"/>
                    <a:pt x="33508" y="30232"/>
                  </a:cubicBezTo>
                  <a:cubicBezTo>
                    <a:pt x="33485" y="30232"/>
                    <a:pt x="33508" y="30209"/>
                    <a:pt x="33485" y="30209"/>
                  </a:cubicBezTo>
                  <a:cubicBezTo>
                    <a:pt x="33464" y="30177"/>
                    <a:pt x="33477" y="30160"/>
                    <a:pt x="33493" y="30160"/>
                  </a:cubicBezTo>
                  <a:close/>
                  <a:moveTo>
                    <a:pt x="19836" y="35344"/>
                  </a:moveTo>
                  <a:cubicBezTo>
                    <a:pt x="19859" y="35367"/>
                    <a:pt x="19859" y="35390"/>
                    <a:pt x="19881" y="35413"/>
                  </a:cubicBezTo>
                  <a:cubicBezTo>
                    <a:pt x="20087" y="36006"/>
                    <a:pt x="20201" y="36645"/>
                    <a:pt x="20794" y="37033"/>
                  </a:cubicBezTo>
                  <a:cubicBezTo>
                    <a:pt x="20817" y="37079"/>
                    <a:pt x="20840" y="37102"/>
                    <a:pt x="20863" y="37148"/>
                  </a:cubicBezTo>
                  <a:cubicBezTo>
                    <a:pt x="20817" y="37125"/>
                    <a:pt x="20772" y="37102"/>
                    <a:pt x="20726" y="37079"/>
                  </a:cubicBezTo>
                  <a:cubicBezTo>
                    <a:pt x="20543" y="37695"/>
                    <a:pt x="20201" y="38220"/>
                    <a:pt x="19676" y="38631"/>
                  </a:cubicBezTo>
                  <a:cubicBezTo>
                    <a:pt x="19394" y="38837"/>
                    <a:pt x="19097" y="38940"/>
                    <a:pt x="18789" y="38940"/>
                  </a:cubicBezTo>
                  <a:cubicBezTo>
                    <a:pt x="18449" y="38940"/>
                    <a:pt x="18095" y="38814"/>
                    <a:pt x="17736" y="38563"/>
                  </a:cubicBezTo>
                  <a:cubicBezTo>
                    <a:pt x="17097" y="38129"/>
                    <a:pt x="16846" y="37330"/>
                    <a:pt x="17097" y="36531"/>
                  </a:cubicBezTo>
                  <a:cubicBezTo>
                    <a:pt x="17302" y="35869"/>
                    <a:pt x="17736" y="35458"/>
                    <a:pt x="18489" y="35436"/>
                  </a:cubicBezTo>
                  <a:cubicBezTo>
                    <a:pt x="18517" y="35434"/>
                    <a:pt x="18544" y="35434"/>
                    <a:pt x="18571" y="35434"/>
                  </a:cubicBezTo>
                  <a:cubicBezTo>
                    <a:pt x="18872" y="35434"/>
                    <a:pt x="19164" y="35510"/>
                    <a:pt x="19460" y="35510"/>
                  </a:cubicBezTo>
                  <a:cubicBezTo>
                    <a:pt x="19584" y="35510"/>
                    <a:pt x="19709" y="35497"/>
                    <a:pt x="19836" y="35458"/>
                  </a:cubicBezTo>
                  <a:cubicBezTo>
                    <a:pt x="19836" y="35413"/>
                    <a:pt x="19836" y="35390"/>
                    <a:pt x="19836" y="35344"/>
                  </a:cubicBezTo>
                  <a:close/>
                  <a:moveTo>
                    <a:pt x="34307" y="35687"/>
                  </a:moveTo>
                  <a:cubicBezTo>
                    <a:pt x="34946" y="35869"/>
                    <a:pt x="35677" y="35824"/>
                    <a:pt x="36110" y="36440"/>
                  </a:cubicBezTo>
                  <a:cubicBezTo>
                    <a:pt x="36224" y="36600"/>
                    <a:pt x="36293" y="36782"/>
                    <a:pt x="36338" y="36965"/>
                  </a:cubicBezTo>
                  <a:cubicBezTo>
                    <a:pt x="36361" y="37033"/>
                    <a:pt x="36384" y="37125"/>
                    <a:pt x="36407" y="37193"/>
                  </a:cubicBezTo>
                  <a:cubicBezTo>
                    <a:pt x="36498" y="37536"/>
                    <a:pt x="36498" y="37878"/>
                    <a:pt x="36270" y="38152"/>
                  </a:cubicBezTo>
                  <a:cubicBezTo>
                    <a:pt x="36224" y="38220"/>
                    <a:pt x="36179" y="38289"/>
                    <a:pt x="36133" y="38357"/>
                  </a:cubicBezTo>
                  <a:cubicBezTo>
                    <a:pt x="35859" y="38859"/>
                    <a:pt x="35380" y="39133"/>
                    <a:pt x="34900" y="39407"/>
                  </a:cubicBezTo>
                  <a:cubicBezTo>
                    <a:pt x="34786" y="39499"/>
                    <a:pt x="34627" y="39544"/>
                    <a:pt x="34467" y="39613"/>
                  </a:cubicBezTo>
                  <a:cubicBezTo>
                    <a:pt x="34223" y="39613"/>
                    <a:pt x="33962" y="39541"/>
                    <a:pt x="33698" y="39541"/>
                  </a:cubicBezTo>
                  <a:cubicBezTo>
                    <a:pt x="33665" y="39541"/>
                    <a:pt x="33632" y="39542"/>
                    <a:pt x="33599" y="39544"/>
                  </a:cubicBezTo>
                  <a:cubicBezTo>
                    <a:pt x="33462" y="39316"/>
                    <a:pt x="33348" y="39065"/>
                    <a:pt x="33052" y="38974"/>
                  </a:cubicBezTo>
                  <a:cubicBezTo>
                    <a:pt x="33029" y="38654"/>
                    <a:pt x="33052" y="38312"/>
                    <a:pt x="32960" y="37992"/>
                  </a:cubicBezTo>
                  <a:cubicBezTo>
                    <a:pt x="32778" y="37285"/>
                    <a:pt x="32869" y="36691"/>
                    <a:pt x="33348" y="36235"/>
                  </a:cubicBezTo>
                  <a:cubicBezTo>
                    <a:pt x="33440" y="36189"/>
                    <a:pt x="33554" y="36166"/>
                    <a:pt x="33645" y="36120"/>
                  </a:cubicBezTo>
                  <a:cubicBezTo>
                    <a:pt x="33759" y="36098"/>
                    <a:pt x="33873" y="36052"/>
                    <a:pt x="33965" y="35961"/>
                  </a:cubicBezTo>
                  <a:cubicBezTo>
                    <a:pt x="34079" y="35869"/>
                    <a:pt x="34170" y="35778"/>
                    <a:pt x="34284" y="35687"/>
                  </a:cubicBezTo>
                  <a:close/>
                  <a:moveTo>
                    <a:pt x="17120" y="39887"/>
                  </a:moveTo>
                  <a:cubicBezTo>
                    <a:pt x="17120" y="39909"/>
                    <a:pt x="17097" y="39932"/>
                    <a:pt x="17097" y="39955"/>
                  </a:cubicBezTo>
                  <a:cubicBezTo>
                    <a:pt x="17097" y="39955"/>
                    <a:pt x="17074" y="39932"/>
                    <a:pt x="17074" y="39932"/>
                  </a:cubicBezTo>
                  <a:cubicBezTo>
                    <a:pt x="17074" y="39909"/>
                    <a:pt x="17097" y="39909"/>
                    <a:pt x="17120" y="39887"/>
                  </a:cubicBezTo>
                  <a:close/>
                  <a:moveTo>
                    <a:pt x="29012" y="35732"/>
                  </a:moveTo>
                  <a:cubicBezTo>
                    <a:pt x="29034" y="35755"/>
                    <a:pt x="29057" y="35801"/>
                    <a:pt x="29080" y="35824"/>
                  </a:cubicBezTo>
                  <a:cubicBezTo>
                    <a:pt x="29742" y="35915"/>
                    <a:pt x="30495" y="35755"/>
                    <a:pt x="30860" y="36508"/>
                  </a:cubicBezTo>
                  <a:cubicBezTo>
                    <a:pt x="30929" y="36577"/>
                    <a:pt x="30975" y="36645"/>
                    <a:pt x="31020" y="36714"/>
                  </a:cubicBezTo>
                  <a:cubicBezTo>
                    <a:pt x="31089" y="36760"/>
                    <a:pt x="31134" y="36828"/>
                    <a:pt x="31180" y="36896"/>
                  </a:cubicBezTo>
                  <a:cubicBezTo>
                    <a:pt x="31614" y="37353"/>
                    <a:pt x="31522" y="37924"/>
                    <a:pt x="31545" y="38471"/>
                  </a:cubicBezTo>
                  <a:cubicBezTo>
                    <a:pt x="31568" y="38608"/>
                    <a:pt x="31545" y="38768"/>
                    <a:pt x="31545" y="38905"/>
                  </a:cubicBezTo>
                  <a:cubicBezTo>
                    <a:pt x="31545" y="38951"/>
                    <a:pt x="31545" y="38974"/>
                    <a:pt x="31568" y="39019"/>
                  </a:cubicBezTo>
                  <a:cubicBezTo>
                    <a:pt x="31568" y="39019"/>
                    <a:pt x="31568" y="39042"/>
                    <a:pt x="31568" y="39042"/>
                  </a:cubicBezTo>
                  <a:cubicBezTo>
                    <a:pt x="31545" y="39039"/>
                    <a:pt x="31523" y="39038"/>
                    <a:pt x="31502" y="39038"/>
                  </a:cubicBezTo>
                  <a:cubicBezTo>
                    <a:pt x="31153" y="39038"/>
                    <a:pt x="30933" y="39368"/>
                    <a:pt x="30632" y="39476"/>
                  </a:cubicBezTo>
                  <a:cubicBezTo>
                    <a:pt x="30472" y="39613"/>
                    <a:pt x="30313" y="39750"/>
                    <a:pt x="30290" y="39978"/>
                  </a:cubicBezTo>
                  <a:cubicBezTo>
                    <a:pt x="30267" y="39932"/>
                    <a:pt x="30244" y="39887"/>
                    <a:pt x="30221" y="39841"/>
                  </a:cubicBezTo>
                  <a:cubicBezTo>
                    <a:pt x="30116" y="39864"/>
                    <a:pt x="30011" y="39872"/>
                    <a:pt x="29906" y="39872"/>
                  </a:cubicBezTo>
                  <a:cubicBezTo>
                    <a:pt x="29637" y="39872"/>
                    <a:pt x="29369" y="39818"/>
                    <a:pt x="29105" y="39818"/>
                  </a:cubicBezTo>
                  <a:cubicBezTo>
                    <a:pt x="28958" y="39818"/>
                    <a:pt x="28813" y="39834"/>
                    <a:pt x="28669" y="39887"/>
                  </a:cubicBezTo>
                  <a:cubicBezTo>
                    <a:pt x="28646" y="39864"/>
                    <a:pt x="28624" y="39818"/>
                    <a:pt x="28578" y="39795"/>
                  </a:cubicBezTo>
                  <a:cubicBezTo>
                    <a:pt x="27756" y="38723"/>
                    <a:pt x="27939" y="37536"/>
                    <a:pt x="28190" y="36326"/>
                  </a:cubicBezTo>
                  <a:cubicBezTo>
                    <a:pt x="28190" y="36326"/>
                    <a:pt x="28190" y="36303"/>
                    <a:pt x="28190" y="36280"/>
                  </a:cubicBezTo>
                  <a:cubicBezTo>
                    <a:pt x="28213" y="36280"/>
                    <a:pt x="28213" y="36280"/>
                    <a:pt x="28235" y="36257"/>
                  </a:cubicBezTo>
                  <a:cubicBezTo>
                    <a:pt x="28418" y="35983"/>
                    <a:pt x="28806" y="35983"/>
                    <a:pt x="29012" y="35732"/>
                  </a:cubicBezTo>
                  <a:close/>
                  <a:moveTo>
                    <a:pt x="11487" y="36514"/>
                  </a:moveTo>
                  <a:cubicBezTo>
                    <a:pt x="11800" y="36514"/>
                    <a:pt x="12118" y="36557"/>
                    <a:pt x="12440" y="36600"/>
                  </a:cubicBezTo>
                  <a:cubicBezTo>
                    <a:pt x="12806" y="36691"/>
                    <a:pt x="12988" y="36988"/>
                    <a:pt x="13171" y="37285"/>
                  </a:cubicBezTo>
                  <a:cubicBezTo>
                    <a:pt x="13262" y="37421"/>
                    <a:pt x="13331" y="37558"/>
                    <a:pt x="13376" y="37695"/>
                  </a:cubicBezTo>
                  <a:cubicBezTo>
                    <a:pt x="13490" y="38015"/>
                    <a:pt x="13399" y="38334"/>
                    <a:pt x="13308" y="38631"/>
                  </a:cubicBezTo>
                  <a:cubicBezTo>
                    <a:pt x="13216" y="38974"/>
                    <a:pt x="12943" y="39293"/>
                    <a:pt x="13102" y="39658"/>
                  </a:cubicBezTo>
                  <a:lnTo>
                    <a:pt x="13079" y="39658"/>
                  </a:lnTo>
                  <a:cubicBezTo>
                    <a:pt x="12520" y="39836"/>
                    <a:pt x="11960" y="40050"/>
                    <a:pt x="11412" y="40050"/>
                  </a:cubicBezTo>
                  <a:cubicBezTo>
                    <a:pt x="10977" y="40050"/>
                    <a:pt x="10549" y="39915"/>
                    <a:pt x="10135" y="39521"/>
                  </a:cubicBezTo>
                  <a:cubicBezTo>
                    <a:pt x="10089" y="39544"/>
                    <a:pt x="10067" y="39544"/>
                    <a:pt x="10044" y="39567"/>
                  </a:cubicBezTo>
                  <a:cubicBezTo>
                    <a:pt x="10044" y="39567"/>
                    <a:pt x="10044" y="39567"/>
                    <a:pt x="10044" y="39544"/>
                  </a:cubicBezTo>
                  <a:cubicBezTo>
                    <a:pt x="10089" y="39499"/>
                    <a:pt x="10112" y="39407"/>
                    <a:pt x="10112" y="39339"/>
                  </a:cubicBezTo>
                  <a:cubicBezTo>
                    <a:pt x="10089" y="39225"/>
                    <a:pt x="10044" y="39111"/>
                    <a:pt x="10021" y="38996"/>
                  </a:cubicBezTo>
                  <a:cubicBezTo>
                    <a:pt x="9930" y="38449"/>
                    <a:pt x="9679" y="37901"/>
                    <a:pt x="9930" y="37330"/>
                  </a:cubicBezTo>
                  <a:cubicBezTo>
                    <a:pt x="9998" y="37193"/>
                    <a:pt x="10067" y="37056"/>
                    <a:pt x="10181" y="36942"/>
                  </a:cubicBezTo>
                  <a:cubicBezTo>
                    <a:pt x="10203" y="36919"/>
                    <a:pt x="10226" y="36896"/>
                    <a:pt x="10272" y="36874"/>
                  </a:cubicBezTo>
                  <a:cubicBezTo>
                    <a:pt x="10318" y="36828"/>
                    <a:pt x="10386" y="36782"/>
                    <a:pt x="10455" y="36737"/>
                  </a:cubicBezTo>
                  <a:cubicBezTo>
                    <a:pt x="10792" y="36568"/>
                    <a:pt x="11137" y="36514"/>
                    <a:pt x="11487" y="36514"/>
                  </a:cubicBezTo>
                  <a:close/>
                  <a:moveTo>
                    <a:pt x="23556" y="36372"/>
                  </a:moveTo>
                  <a:cubicBezTo>
                    <a:pt x="23579" y="36372"/>
                    <a:pt x="23602" y="36394"/>
                    <a:pt x="23625" y="36417"/>
                  </a:cubicBezTo>
                  <a:cubicBezTo>
                    <a:pt x="23967" y="36577"/>
                    <a:pt x="24378" y="36463"/>
                    <a:pt x="24720" y="36645"/>
                  </a:cubicBezTo>
                  <a:cubicBezTo>
                    <a:pt x="26341" y="37536"/>
                    <a:pt x="26524" y="37878"/>
                    <a:pt x="26273" y="39362"/>
                  </a:cubicBezTo>
                  <a:cubicBezTo>
                    <a:pt x="26273" y="39521"/>
                    <a:pt x="26250" y="39658"/>
                    <a:pt x="26227" y="39818"/>
                  </a:cubicBezTo>
                  <a:cubicBezTo>
                    <a:pt x="26204" y="39887"/>
                    <a:pt x="26181" y="39955"/>
                    <a:pt x="26181" y="40024"/>
                  </a:cubicBezTo>
                  <a:cubicBezTo>
                    <a:pt x="26158" y="40115"/>
                    <a:pt x="26181" y="40206"/>
                    <a:pt x="26250" y="40275"/>
                  </a:cubicBezTo>
                  <a:cubicBezTo>
                    <a:pt x="26044" y="40343"/>
                    <a:pt x="25907" y="40503"/>
                    <a:pt x="25748" y="40640"/>
                  </a:cubicBezTo>
                  <a:cubicBezTo>
                    <a:pt x="25679" y="40685"/>
                    <a:pt x="25611" y="40731"/>
                    <a:pt x="25565" y="40777"/>
                  </a:cubicBezTo>
                  <a:cubicBezTo>
                    <a:pt x="25291" y="40982"/>
                    <a:pt x="25017" y="41005"/>
                    <a:pt x="24698" y="41028"/>
                  </a:cubicBezTo>
                  <a:cubicBezTo>
                    <a:pt x="24563" y="41065"/>
                    <a:pt x="24428" y="41078"/>
                    <a:pt x="24293" y="41078"/>
                  </a:cubicBezTo>
                  <a:cubicBezTo>
                    <a:pt x="23926" y="41078"/>
                    <a:pt x="23559" y="40976"/>
                    <a:pt x="23191" y="40959"/>
                  </a:cubicBezTo>
                  <a:cubicBezTo>
                    <a:pt x="23100" y="40959"/>
                    <a:pt x="23031" y="40959"/>
                    <a:pt x="22963" y="40982"/>
                  </a:cubicBezTo>
                  <a:cubicBezTo>
                    <a:pt x="22917" y="40937"/>
                    <a:pt x="22849" y="40914"/>
                    <a:pt x="22826" y="40845"/>
                  </a:cubicBezTo>
                  <a:cubicBezTo>
                    <a:pt x="22369" y="40320"/>
                    <a:pt x="22232" y="39681"/>
                    <a:pt x="22073" y="39042"/>
                  </a:cubicBezTo>
                  <a:cubicBezTo>
                    <a:pt x="22141" y="38426"/>
                    <a:pt x="21981" y="37764"/>
                    <a:pt x="22461" y="37262"/>
                  </a:cubicBezTo>
                  <a:cubicBezTo>
                    <a:pt x="22484" y="37193"/>
                    <a:pt x="22529" y="37148"/>
                    <a:pt x="22598" y="37125"/>
                  </a:cubicBezTo>
                  <a:cubicBezTo>
                    <a:pt x="22620" y="37102"/>
                    <a:pt x="22666" y="37079"/>
                    <a:pt x="22689" y="37079"/>
                  </a:cubicBezTo>
                  <a:cubicBezTo>
                    <a:pt x="22735" y="37033"/>
                    <a:pt x="22780" y="36988"/>
                    <a:pt x="22826" y="36942"/>
                  </a:cubicBezTo>
                  <a:cubicBezTo>
                    <a:pt x="22849" y="36896"/>
                    <a:pt x="22849" y="36874"/>
                    <a:pt x="22872" y="36851"/>
                  </a:cubicBezTo>
                  <a:cubicBezTo>
                    <a:pt x="22872" y="36805"/>
                    <a:pt x="22872" y="36782"/>
                    <a:pt x="22872" y="36737"/>
                  </a:cubicBezTo>
                  <a:cubicBezTo>
                    <a:pt x="22849" y="36714"/>
                    <a:pt x="22849" y="36714"/>
                    <a:pt x="22826" y="36691"/>
                  </a:cubicBezTo>
                  <a:lnTo>
                    <a:pt x="22826" y="36691"/>
                  </a:lnTo>
                  <a:cubicBezTo>
                    <a:pt x="22872" y="36714"/>
                    <a:pt x="22917" y="36737"/>
                    <a:pt x="22963" y="36737"/>
                  </a:cubicBezTo>
                  <a:cubicBezTo>
                    <a:pt x="23008" y="36737"/>
                    <a:pt x="23031" y="36737"/>
                    <a:pt x="23054" y="36714"/>
                  </a:cubicBezTo>
                  <a:cubicBezTo>
                    <a:pt x="23123" y="36691"/>
                    <a:pt x="23168" y="36668"/>
                    <a:pt x="23237" y="36623"/>
                  </a:cubicBezTo>
                  <a:cubicBezTo>
                    <a:pt x="23282" y="36600"/>
                    <a:pt x="23351" y="36577"/>
                    <a:pt x="23397" y="36554"/>
                  </a:cubicBezTo>
                  <a:cubicBezTo>
                    <a:pt x="23442" y="36508"/>
                    <a:pt x="23488" y="36463"/>
                    <a:pt x="23533" y="36417"/>
                  </a:cubicBezTo>
                  <a:cubicBezTo>
                    <a:pt x="23533" y="36394"/>
                    <a:pt x="23556" y="36372"/>
                    <a:pt x="23556" y="36372"/>
                  </a:cubicBezTo>
                  <a:close/>
                  <a:moveTo>
                    <a:pt x="28304" y="40685"/>
                  </a:moveTo>
                  <a:cubicBezTo>
                    <a:pt x="28372" y="40765"/>
                    <a:pt x="28469" y="40765"/>
                    <a:pt x="28566" y="40765"/>
                  </a:cubicBezTo>
                  <a:cubicBezTo>
                    <a:pt x="28663" y="40765"/>
                    <a:pt x="28760" y="40765"/>
                    <a:pt x="28829" y="40845"/>
                  </a:cubicBezTo>
                  <a:cubicBezTo>
                    <a:pt x="29194" y="41096"/>
                    <a:pt x="29537" y="41325"/>
                    <a:pt x="29628" y="41804"/>
                  </a:cubicBezTo>
                  <a:cubicBezTo>
                    <a:pt x="29651" y="41827"/>
                    <a:pt x="29651" y="41850"/>
                    <a:pt x="29673" y="41872"/>
                  </a:cubicBezTo>
                  <a:cubicBezTo>
                    <a:pt x="29605" y="41850"/>
                    <a:pt x="29559" y="41804"/>
                    <a:pt x="29514" y="41781"/>
                  </a:cubicBezTo>
                  <a:cubicBezTo>
                    <a:pt x="29445" y="41850"/>
                    <a:pt x="29422" y="41918"/>
                    <a:pt x="29400" y="42009"/>
                  </a:cubicBezTo>
                  <a:cubicBezTo>
                    <a:pt x="29217" y="43767"/>
                    <a:pt x="29057" y="43949"/>
                    <a:pt x="27665" y="44132"/>
                  </a:cubicBezTo>
                  <a:cubicBezTo>
                    <a:pt x="27506" y="44172"/>
                    <a:pt x="27339" y="44196"/>
                    <a:pt x="27173" y="44196"/>
                  </a:cubicBezTo>
                  <a:cubicBezTo>
                    <a:pt x="27054" y="44196"/>
                    <a:pt x="26935" y="44184"/>
                    <a:pt x="26820" y="44155"/>
                  </a:cubicBezTo>
                  <a:cubicBezTo>
                    <a:pt x="26706" y="44132"/>
                    <a:pt x="26569" y="44109"/>
                    <a:pt x="26455" y="44109"/>
                  </a:cubicBezTo>
                  <a:cubicBezTo>
                    <a:pt x="26364" y="44109"/>
                    <a:pt x="26295" y="44086"/>
                    <a:pt x="26204" y="44086"/>
                  </a:cubicBezTo>
                  <a:cubicBezTo>
                    <a:pt x="25611" y="44041"/>
                    <a:pt x="25428" y="43653"/>
                    <a:pt x="25405" y="43128"/>
                  </a:cubicBezTo>
                  <a:cubicBezTo>
                    <a:pt x="25382" y="42648"/>
                    <a:pt x="25565" y="42260"/>
                    <a:pt x="25702" y="41827"/>
                  </a:cubicBezTo>
                  <a:cubicBezTo>
                    <a:pt x="25748" y="41667"/>
                    <a:pt x="25793" y="41484"/>
                    <a:pt x="25953" y="41370"/>
                  </a:cubicBezTo>
                  <a:cubicBezTo>
                    <a:pt x="26021" y="41325"/>
                    <a:pt x="26067" y="41279"/>
                    <a:pt x="26136" y="41233"/>
                  </a:cubicBezTo>
                  <a:cubicBezTo>
                    <a:pt x="26387" y="41005"/>
                    <a:pt x="26820" y="41028"/>
                    <a:pt x="27003" y="40685"/>
                  </a:cubicBezTo>
                  <a:cubicBezTo>
                    <a:pt x="27201" y="40857"/>
                    <a:pt x="27414" y="40914"/>
                    <a:pt x="27634" y="40914"/>
                  </a:cubicBezTo>
                  <a:cubicBezTo>
                    <a:pt x="27794" y="40914"/>
                    <a:pt x="27958" y="40884"/>
                    <a:pt x="28121" y="40845"/>
                  </a:cubicBezTo>
                  <a:cubicBezTo>
                    <a:pt x="28167" y="40777"/>
                    <a:pt x="28235" y="40731"/>
                    <a:pt x="28304" y="40685"/>
                  </a:cubicBezTo>
                  <a:close/>
                  <a:moveTo>
                    <a:pt x="15978" y="40160"/>
                  </a:moveTo>
                  <a:cubicBezTo>
                    <a:pt x="16252" y="40252"/>
                    <a:pt x="16572" y="40229"/>
                    <a:pt x="16800" y="40457"/>
                  </a:cubicBezTo>
                  <a:cubicBezTo>
                    <a:pt x="16914" y="40480"/>
                    <a:pt x="17028" y="40503"/>
                    <a:pt x="17142" y="40503"/>
                  </a:cubicBezTo>
                  <a:cubicBezTo>
                    <a:pt x="17142" y="40526"/>
                    <a:pt x="17142" y="40526"/>
                    <a:pt x="17142" y="40526"/>
                  </a:cubicBezTo>
                  <a:lnTo>
                    <a:pt x="17165" y="40526"/>
                  </a:lnTo>
                  <a:cubicBezTo>
                    <a:pt x="17142" y="40549"/>
                    <a:pt x="17120" y="40594"/>
                    <a:pt x="17120" y="40663"/>
                  </a:cubicBezTo>
                  <a:cubicBezTo>
                    <a:pt x="17416" y="41644"/>
                    <a:pt x="17348" y="42580"/>
                    <a:pt x="16846" y="43470"/>
                  </a:cubicBezTo>
                  <a:cubicBezTo>
                    <a:pt x="16363" y="44056"/>
                    <a:pt x="16067" y="44303"/>
                    <a:pt x="15653" y="44303"/>
                  </a:cubicBezTo>
                  <a:cubicBezTo>
                    <a:pt x="15421" y="44303"/>
                    <a:pt x="15152" y="44226"/>
                    <a:pt x="14791" y="44086"/>
                  </a:cubicBezTo>
                  <a:cubicBezTo>
                    <a:pt x="14700" y="44018"/>
                    <a:pt x="14609" y="43927"/>
                    <a:pt x="14517" y="43858"/>
                  </a:cubicBezTo>
                  <a:cubicBezTo>
                    <a:pt x="14289" y="43630"/>
                    <a:pt x="14129" y="43356"/>
                    <a:pt x="13992" y="43082"/>
                  </a:cubicBezTo>
                  <a:cubicBezTo>
                    <a:pt x="13787" y="42489"/>
                    <a:pt x="13627" y="41872"/>
                    <a:pt x="13787" y="41233"/>
                  </a:cubicBezTo>
                  <a:cubicBezTo>
                    <a:pt x="13810" y="41165"/>
                    <a:pt x="13833" y="41096"/>
                    <a:pt x="13878" y="41028"/>
                  </a:cubicBezTo>
                  <a:cubicBezTo>
                    <a:pt x="14015" y="40640"/>
                    <a:pt x="14358" y="40549"/>
                    <a:pt x="14700" y="40434"/>
                  </a:cubicBezTo>
                  <a:cubicBezTo>
                    <a:pt x="14814" y="40389"/>
                    <a:pt x="14928" y="40320"/>
                    <a:pt x="14997" y="40206"/>
                  </a:cubicBezTo>
                  <a:cubicBezTo>
                    <a:pt x="15083" y="40370"/>
                    <a:pt x="15183" y="40423"/>
                    <a:pt x="15289" y="40423"/>
                  </a:cubicBezTo>
                  <a:cubicBezTo>
                    <a:pt x="15464" y="40423"/>
                    <a:pt x="15657" y="40280"/>
                    <a:pt x="15841" y="40252"/>
                  </a:cubicBezTo>
                  <a:cubicBezTo>
                    <a:pt x="15887" y="40229"/>
                    <a:pt x="15933" y="40206"/>
                    <a:pt x="15978" y="40160"/>
                  </a:cubicBezTo>
                  <a:close/>
                  <a:moveTo>
                    <a:pt x="33211" y="40640"/>
                  </a:moveTo>
                  <a:cubicBezTo>
                    <a:pt x="33440" y="40685"/>
                    <a:pt x="33645" y="40754"/>
                    <a:pt x="33828" y="40868"/>
                  </a:cubicBezTo>
                  <a:cubicBezTo>
                    <a:pt x="34284" y="41096"/>
                    <a:pt x="34604" y="41553"/>
                    <a:pt x="35083" y="41781"/>
                  </a:cubicBezTo>
                  <a:cubicBezTo>
                    <a:pt x="35037" y="41804"/>
                    <a:pt x="34969" y="41850"/>
                    <a:pt x="34900" y="41918"/>
                  </a:cubicBezTo>
                  <a:cubicBezTo>
                    <a:pt x="34741" y="42329"/>
                    <a:pt x="34946" y="42740"/>
                    <a:pt x="34946" y="43151"/>
                  </a:cubicBezTo>
                  <a:cubicBezTo>
                    <a:pt x="34969" y="43721"/>
                    <a:pt x="34809" y="44201"/>
                    <a:pt x="34147" y="44246"/>
                  </a:cubicBezTo>
                  <a:cubicBezTo>
                    <a:pt x="33766" y="44281"/>
                    <a:pt x="33381" y="44319"/>
                    <a:pt x="33001" y="44319"/>
                  </a:cubicBezTo>
                  <a:cubicBezTo>
                    <a:pt x="32379" y="44319"/>
                    <a:pt x="31769" y="44218"/>
                    <a:pt x="31203" y="43835"/>
                  </a:cubicBezTo>
                  <a:cubicBezTo>
                    <a:pt x="31157" y="43813"/>
                    <a:pt x="31134" y="43790"/>
                    <a:pt x="31089" y="43790"/>
                  </a:cubicBezTo>
                  <a:cubicBezTo>
                    <a:pt x="31408" y="42900"/>
                    <a:pt x="31317" y="41895"/>
                    <a:pt x="31682" y="41005"/>
                  </a:cubicBezTo>
                  <a:cubicBezTo>
                    <a:pt x="31682" y="40982"/>
                    <a:pt x="31682" y="40937"/>
                    <a:pt x="31659" y="40891"/>
                  </a:cubicBezTo>
                  <a:lnTo>
                    <a:pt x="31705" y="40891"/>
                  </a:lnTo>
                  <a:lnTo>
                    <a:pt x="31751" y="40868"/>
                  </a:lnTo>
                  <a:cubicBezTo>
                    <a:pt x="32230" y="40731"/>
                    <a:pt x="32732" y="40640"/>
                    <a:pt x="33211" y="40640"/>
                  </a:cubicBezTo>
                  <a:close/>
                  <a:moveTo>
                    <a:pt x="8583" y="41256"/>
                  </a:moveTo>
                  <a:cubicBezTo>
                    <a:pt x="8811" y="41507"/>
                    <a:pt x="9108" y="41484"/>
                    <a:pt x="9427" y="41507"/>
                  </a:cubicBezTo>
                  <a:cubicBezTo>
                    <a:pt x="10477" y="41553"/>
                    <a:pt x="10934" y="42146"/>
                    <a:pt x="10888" y="43379"/>
                  </a:cubicBezTo>
                  <a:cubicBezTo>
                    <a:pt x="10843" y="44201"/>
                    <a:pt x="10295" y="44657"/>
                    <a:pt x="9336" y="44657"/>
                  </a:cubicBezTo>
                  <a:cubicBezTo>
                    <a:pt x="8788" y="44634"/>
                    <a:pt x="8309" y="44497"/>
                    <a:pt x="7967" y="44064"/>
                  </a:cubicBezTo>
                  <a:cubicBezTo>
                    <a:pt x="7373" y="43539"/>
                    <a:pt x="7556" y="42854"/>
                    <a:pt x="7556" y="42215"/>
                  </a:cubicBezTo>
                  <a:cubicBezTo>
                    <a:pt x="7533" y="42169"/>
                    <a:pt x="7533" y="42146"/>
                    <a:pt x="7510" y="42123"/>
                  </a:cubicBezTo>
                  <a:lnTo>
                    <a:pt x="7624" y="42123"/>
                  </a:lnTo>
                  <a:cubicBezTo>
                    <a:pt x="7624" y="42101"/>
                    <a:pt x="7624" y="42055"/>
                    <a:pt x="7624" y="42032"/>
                  </a:cubicBezTo>
                  <a:cubicBezTo>
                    <a:pt x="7647" y="42032"/>
                    <a:pt x="7647" y="42055"/>
                    <a:pt x="7670" y="42055"/>
                  </a:cubicBezTo>
                  <a:cubicBezTo>
                    <a:pt x="7852" y="42032"/>
                    <a:pt x="7967" y="41895"/>
                    <a:pt x="8035" y="41735"/>
                  </a:cubicBezTo>
                  <a:cubicBezTo>
                    <a:pt x="8058" y="41667"/>
                    <a:pt x="8081" y="41621"/>
                    <a:pt x="8104" y="41553"/>
                  </a:cubicBezTo>
                  <a:cubicBezTo>
                    <a:pt x="8286" y="41484"/>
                    <a:pt x="8423" y="41393"/>
                    <a:pt x="8583" y="41256"/>
                  </a:cubicBezTo>
                  <a:close/>
                  <a:moveTo>
                    <a:pt x="19379" y="41256"/>
                  </a:moveTo>
                  <a:lnTo>
                    <a:pt x="19379" y="41256"/>
                  </a:lnTo>
                  <a:cubicBezTo>
                    <a:pt x="19607" y="41433"/>
                    <a:pt x="19849" y="41477"/>
                    <a:pt x="20101" y="41477"/>
                  </a:cubicBezTo>
                  <a:cubicBezTo>
                    <a:pt x="20303" y="41477"/>
                    <a:pt x="20512" y="41449"/>
                    <a:pt x="20726" y="41439"/>
                  </a:cubicBezTo>
                  <a:cubicBezTo>
                    <a:pt x="20772" y="41416"/>
                    <a:pt x="20817" y="41393"/>
                    <a:pt x="20886" y="41370"/>
                  </a:cubicBezTo>
                  <a:cubicBezTo>
                    <a:pt x="21160" y="41667"/>
                    <a:pt x="21434" y="41987"/>
                    <a:pt x="21707" y="42283"/>
                  </a:cubicBezTo>
                  <a:cubicBezTo>
                    <a:pt x="21685" y="42306"/>
                    <a:pt x="21662" y="42352"/>
                    <a:pt x="21639" y="42397"/>
                  </a:cubicBezTo>
                  <a:cubicBezTo>
                    <a:pt x="21867" y="43356"/>
                    <a:pt x="21434" y="44132"/>
                    <a:pt x="20931" y="44885"/>
                  </a:cubicBezTo>
                  <a:cubicBezTo>
                    <a:pt x="20931" y="44908"/>
                    <a:pt x="20931" y="44908"/>
                    <a:pt x="20931" y="44908"/>
                  </a:cubicBezTo>
                  <a:cubicBezTo>
                    <a:pt x="20706" y="45091"/>
                    <a:pt x="20463" y="45161"/>
                    <a:pt x="20208" y="45161"/>
                  </a:cubicBezTo>
                  <a:cubicBezTo>
                    <a:pt x="20050" y="45161"/>
                    <a:pt x="19888" y="45134"/>
                    <a:pt x="19722" y="45091"/>
                  </a:cubicBezTo>
                  <a:cubicBezTo>
                    <a:pt x="19356" y="44885"/>
                    <a:pt x="19128" y="44543"/>
                    <a:pt x="18831" y="44269"/>
                  </a:cubicBezTo>
                  <a:cubicBezTo>
                    <a:pt x="18831" y="44223"/>
                    <a:pt x="18831" y="44178"/>
                    <a:pt x="18831" y="44132"/>
                  </a:cubicBezTo>
                  <a:cubicBezTo>
                    <a:pt x="18466" y="43082"/>
                    <a:pt x="18649" y="42146"/>
                    <a:pt x="19402" y="41325"/>
                  </a:cubicBezTo>
                  <a:cubicBezTo>
                    <a:pt x="19402" y="41302"/>
                    <a:pt x="19379" y="41279"/>
                    <a:pt x="19379" y="41256"/>
                  </a:cubicBezTo>
                  <a:close/>
                  <a:moveTo>
                    <a:pt x="27847" y="46985"/>
                  </a:moveTo>
                  <a:lnTo>
                    <a:pt x="27847" y="46985"/>
                  </a:lnTo>
                  <a:cubicBezTo>
                    <a:pt x="27893" y="47054"/>
                    <a:pt x="27916" y="47145"/>
                    <a:pt x="27916" y="47259"/>
                  </a:cubicBezTo>
                  <a:cubicBezTo>
                    <a:pt x="27893" y="47168"/>
                    <a:pt x="27870" y="47077"/>
                    <a:pt x="27847" y="46985"/>
                  </a:cubicBezTo>
                  <a:close/>
                  <a:moveTo>
                    <a:pt x="23827" y="44201"/>
                  </a:moveTo>
                  <a:cubicBezTo>
                    <a:pt x="24038" y="44201"/>
                    <a:pt x="24261" y="44226"/>
                    <a:pt x="24492" y="44269"/>
                  </a:cubicBezTo>
                  <a:cubicBezTo>
                    <a:pt x="24720" y="44338"/>
                    <a:pt x="24903" y="44474"/>
                    <a:pt x="24971" y="44726"/>
                  </a:cubicBezTo>
                  <a:cubicBezTo>
                    <a:pt x="25223" y="45456"/>
                    <a:pt x="25223" y="46164"/>
                    <a:pt x="24675" y="46780"/>
                  </a:cubicBezTo>
                  <a:cubicBezTo>
                    <a:pt x="24606" y="46848"/>
                    <a:pt x="24561" y="46917"/>
                    <a:pt x="24469" y="46962"/>
                  </a:cubicBezTo>
                  <a:cubicBezTo>
                    <a:pt x="24074" y="47206"/>
                    <a:pt x="23648" y="47338"/>
                    <a:pt x="23218" y="47338"/>
                  </a:cubicBezTo>
                  <a:cubicBezTo>
                    <a:pt x="23003" y="47338"/>
                    <a:pt x="22788" y="47305"/>
                    <a:pt x="22575" y="47236"/>
                  </a:cubicBezTo>
                  <a:cubicBezTo>
                    <a:pt x="21936" y="47031"/>
                    <a:pt x="22210" y="46369"/>
                    <a:pt x="22095" y="45912"/>
                  </a:cubicBezTo>
                  <a:cubicBezTo>
                    <a:pt x="22073" y="45798"/>
                    <a:pt x="22027" y="45684"/>
                    <a:pt x="21959" y="45593"/>
                  </a:cubicBezTo>
                  <a:cubicBezTo>
                    <a:pt x="21936" y="45570"/>
                    <a:pt x="21913" y="45570"/>
                    <a:pt x="21890" y="45547"/>
                  </a:cubicBezTo>
                  <a:cubicBezTo>
                    <a:pt x="21890" y="45547"/>
                    <a:pt x="21890" y="45524"/>
                    <a:pt x="21890" y="45502"/>
                  </a:cubicBezTo>
                  <a:lnTo>
                    <a:pt x="21913" y="45502"/>
                  </a:lnTo>
                  <a:cubicBezTo>
                    <a:pt x="22073" y="45479"/>
                    <a:pt x="22187" y="45387"/>
                    <a:pt x="22255" y="45251"/>
                  </a:cubicBezTo>
                  <a:cubicBezTo>
                    <a:pt x="22587" y="44466"/>
                    <a:pt x="23144" y="44201"/>
                    <a:pt x="23827" y="44201"/>
                  </a:cubicBezTo>
                  <a:close/>
                  <a:moveTo>
                    <a:pt x="30472" y="44543"/>
                  </a:moveTo>
                  <a:lnTo>
                    <a:pt x="30472" y="44543"/>
                  </a:lnTo>
                  <a:cubicBezTo>
                    <a:pt x="30450" y="44634"/>
                    <a:pt x="30472" y="44703"/>
                    <a:pt x="30541" y="44771"/>
                  </a:cubicBezTo>
                  <a:cubicBezTo>
                    <a:pt x="31728" y="45616"/>
                    <a:pt x="31888" y="46049"/>
                    <a:pt x="31591" y="47419"/>
                  </a:cubicBezTo>
                  <a:cubicBezTo>
                    <a:pt x="31454" y="47738"/>
                    <a:pt x="31226" y="47921"/>
                    <a:pt x="30906" y="47990"/>
                  </a:cubicBezTo>
                  <a:cubicBezTo>
                    <a:pt x="30646" y="48113"/>
                    <a:pt x="30390" y="48160"/>
                    <a:pt x="30136" y="48160"/>
                  </a:cubicBezTo>
                  <a:cubicBezTo>
                    <a:pt x="29590" y="48160"/>
                    <a:pt x="29055" y="47940"/>
                    <a:pt x="28509" y="47784"/>
                  </a:cubicBezTo>
                  <a:cubicBezTo>
                    <a:pt x="28509" y="47784"/>
                    <a:pt x="28509" y="47761"/>
                    <a:pt x="28487" y="47761"/>
                  </a:cubicBezTo>
                  <a:lnTo>
                    <a:pt x="28532" y="47761"/>
                  </a:lnTo>
                  <a:cubicBezTo>
                    <a:pt x="28601" y="47624"/>
                    <a:pt x="28624" y="47510"/>
                    <a:pt x="28601" y="47373"/>
                  </a:cubicBezTo>
                  <a:cubicBezTo>
                    <a:pt x="28372" y="45273"/>
                    <a:pt x="28509" y="45068"/>
                    <a:pt x="30404" y="44611"/>
                  </a:cubicBezTo>
                  <a:cubicBezTo>
                    <a:pt x="30427" y="44589"/>
                    <a:pt x="30450" y="44566"/>
                    <a:pt x="30472" y="44543"/>
                  </a:cubicBezTo>
                  <a:close/>
                  <a:moveTo>
                    <a:pt x="26731" y="46606"/>
                  </a:moveTo>
                  <a:cubicBezTo>
                    <a:pt x="26969" y="46606"/>
                    <a:pt x="27267" y="46717"/>
                    <a:pt x="27642" y="46940"/>
                  </a:cubicBezTo>
                  <a:cubicBezTo>
                    <a:pt x="27688" y="46917"/>
                    <a:pt x="27711" y="46894"/>
                    <a:pt x="27733" y="46871"/>
                  </a:cubicBezTo>
                  <a:lnTo>
                    <a:pt x="27733" y="46894"/>
                  </a:lnTo>
                  <a:lnTo>
                    <a:pt x="27711" y="46894"/>
                  </a:lnTo>
                  <a:cubicBezTo>
                    <a:pt x="27482" y="47099"/>
                    <a:pt x="27551" y="47396"/>
                    <a:pt x="27482" y="47647"/>
                  </a:cubicBezTo>
                  <a:cubicBezTo>
                    <a:pt x="27381" y="48070"/>
                    <a:pt x="27130" y="48267"/>
                    <a:pt x="26811" y="48267"/>
                  </a:cubicBezTo>
                  <a:cubicBezTo>
                    <a:pt x="26700" y="48267"/>
                    <a:pt x="26580" y="48242"/>
                    <a:pt x="26455" y="48195"/>
                  </a:cubicBezTo>
                  <a:cubicBezTo>
                    <a:pt x="25976" y="48012"/>
                    <a:pt x="25907" y="47579"/>
                    <a:pt x="26090" y="47122"/>
                  </a:cubicBezTo>
                  <a:cubicBezTo>
                    <a:pt x="26230" y="46780"/>
                    <a:pt x="26433" y="46606"/>
                    <a:pt x="26731" y="46606"/>
                  </a:cubicBezTo>
                  <a:close/>
                  <a:moveTo>
                    <a:pt x="7944" y="46027"/>
                  </a:moveTo>
                  <a:cubicBezTo>
                    <a:pt x="8400" y="46027"/>
                    <a:pt x="8834" y="46095"/>
                    <a:pt x="9062" y="46574"/>
                  </a:cubicBezTo>
                  <a:cubicBezTo>
                    <a:pt x="9290" y="47054"/>
                    <a:pt x="9222" y="47442"/>
                    <a:pt x="8834" y="47784"/>
                  </a:cubicBezTo>
                  <a:cubicBezTo>
                    <a:pt x="8674" y="47921"/>
                    <a:pt x="8469" y="48081"/>
                    <a:pt x="8560" y="48332"/>
                  </a:cubicBezTo>
                  <a:lnTo>
                    <a:pt x="8514" y="48332"/>
                  </a:lnTo>
                  <a:cubicBezTo>
                    <a:pt x="7967" y="48058"/>
                    <a:pt x="7350" y="48012"/>
                    <a:pt x="6803" y="47716"/>
                  </a:cubicBezTo>
                  <a:lnTo>
                    <a:pt x="6780" y="47716"/>
                  </a:lnTo>
                  <a:cubicBezTo>
                    <a:pt x="6916" y="47218"/>
                    <a:pt x="7029" y="46697"/>
                    <a:pt x="6942" y="46177"/>
                  </a:cubicBezTo>
                  <a:lnTo>
                    <a:pt x="6942" y="46177"/>
                  </a:lnTo>
                  <a:cubicBezTo>
                    <a:pt x="6947" y="46194"/>
                    <a:pt x="6962" y="46209"/>
                    <a:pt x="6962" y="46209"/>
                  </a:cubicBezTo>
                  <a:cubicBezTo>
                    <a:pt x="6980" y="46210"/>
                    <a:pt x="6998" y="46211"/>
                    <a:pt x="7016" y="46211"/>
                  </a:cubicBezTo>
                  <a:cubicBezTo>
                    <a:pt x="7336" y="46211"/>
                    <a:pt x="7619" y="46027"/>
                    <a:pt x="7944" y="46027"/>
                  </a:cubicBezTo>
                  <a:close/>
                  <a:moveTo>
                    <a:pt x="9679" y="48834"/>
                  </a:moveTo>
                  <a:cubicBezTo>
                    <a:pt x="9679" y="48857"/>
                    <a:pt x="9679" y="48880"/>
                    <a:pt x="9656" y="48903"/>
                  </a:cubicBezTo>
                  <a:cubicBezTo>
                    <a:pt x="9656" y="48880"/>
                    <a:pt x="9656" y="48857"/>
                    <a:pt x="9633" y="48834"/>
                  </a:cubicBezTo>
                  <a:close/>
                  <a:moveTo>
                    <a:pt x="21263" y="1"/>
                  </a:moveTo>
                  <a:cubicBezTo>
                    <a:pt x="21177" y="1"/>
                    <a:pt x="21038" y="56"/>
                    <a:pt x="20817" y="148"/>
                  </a:cubicBezTo>
                  <a:cubicBezTo>
                    <a:pt x="20749" y="216"/>
                    <a:pt x="20726" y="285"/>
                    <a:pt x="20840" y="330"/>
                  </a:cubicBezTo>
                  <a:cubicBezTo>
                    <a:pt x="20886" y="330"/>
                    <a:pt x="20931" y="353"/>
                    <a:pt x="20977" y="376"/>
                  </a:cubicBezTo>
                  <a:cubicBezTo>
                    <a:pt x="20758" y="315"/>
                    <a:pt x="20536" y="294"/>
                    <a:pt x="20311" y="294"/>
                  </a:cubicBezTo>
                  <a:cubicBezTo>
                    <a:pt x="19951" y="294"/>
                    <a:pt x="19585" y="348"/>
                    <a:pt x="19219" y="376"/>
                  </a:cubicBezTo>
                  <a:cubicBezTo>
                    <a:pt x="19037" y="399"/>
                    <a:pt x="18900" y="490"/>
                    <a:pt x="18831" y="673"/>
                  </a:cubicBezTo>
                  <a:cubicBezTo>
                    <a:pt x="18831" y="696"/>
                    <a:pt x="18831" y="718"/>
                    <a:pt x="18831" y="741"/>
                  </a:cubicBezTo>
                  <a:cubicBezTo>
                    <a:pt x="18763" y="627"/>
                    <a:pt x="18672" y="513"/>
                    <a:pt x="18558" y="399"/>
                  </a:cubicBezTo>
                  <a:cubicBezTo>
                    <a:pt x="17439" y="422"/>
                    <a:pt x="16321" y="445"/>
                    <a:pt x="15202" y="445"/>
                  </a:cubicBezTo>
                  <a:cubicBezTo>
                    <a:pt x="15076" y="447"/>
                    <a:pt x="14949" y="448"/>
                    <a:pt x="14823" y="448"/>
                  </a:cubicBezTo>
                  <a:cubicBezTo>
                    <a:pt x="14266" y="448"/>
                    <a:pt x="13706" y="430"/>
                    <a:pt x="13143" y="430"/>
                  </a:cubicBezTo>
                  <a:cubicBezTo>
                    <a:pt x="12538" y="430"/>
                    <a:pt x="11930" y="451"/>
                    <a:pt x="11322" y="536"/>
                  </a:cubicBezTo>
                  <a:cubicBezTo>
                    <a:pt x="11253" y="581"/>
                    <a:pt x="11139" y="650"/>
                    <a:pt x="11116" y="718"/>
                  </a:cubicBezTo>
                  <a:lnTo>
                    <a:pt x="10820" y="718"/>
                  </a:lnTo>
                  <a:cubicBezTo>
                    <a:pt x="10774" y="673"/>
                    <a:pt x="10706" y="627"/>
                    <a:pt x="10660" y="559"/>
                  </a:cubicBezTo>
                  <a:cubicBezTo>
                    <a:pt x="10592" y="536"/>
                    <a:pt x="10523" y="513"/>
                    <a:pt x="10455" y="513"/>
                  </a:cubicBezTo>
                  <a:lnTo>
                    <a:pt x="10569" y="513"/>
                  </a:lnTo>
                  <a:cubicBezTo>
                    <a:pt x="10774" y="399"/>
                    <a:pt x="10774" y="285"/>
                    <a:pt x="10569" y="171"/>
                  </a:cubicBezTo>
                  <a:cubicBezTo>
                    <a:pt x="10523" y="171"/>
                    <a:pt x="10455" y="148"/>
                    <a:pt x="10409" y="148"/>
                  </a:cubicBezTo>
                  <a:cubicBezTo>
                    <a:pt x="10249" y="148"/>
                    <a:pt x="10112" y="171"/>
                    <a:pt x="10044" y="330"/>
                  </a:cubicBezTo>
                  <a:cubicBezTo>
                    <a:pt x="10158" y="399"/>
                    <a:pt x="10295" y="467"/>
                    <a:pt x="10432" y="490"/>
                  </a:cubicBezTo>
                  <a:cubicBezTo>
                    <a:pt x="10226" y="467"/>
                    <a:pt x="10021" y="467"/>
                    <a:pt x="9838" y="445"/>
                  </a:cubicBezTo>
                  <a:lnTo>
                    <a:pt x="9542" y="445"/>
                  </a:lnTo>
                  <a:cubicBezTo>
                    <a:pt x="9154" y="490"/>
                    <a:pt x="8720" y="376"/>
                    <a:pt x="8400" y="718"/>
                  </a:cubicBezTo>
                  <a:cubicBezTo>
                    <a:pt x="8377" y="627"/>
                    <a:pt x="8309" y="581"/>
                    <a:pt x="8172" y="536"/>
                  </a:cubicBezTo>
                  <a:cubicBezTo>
                    <a:pt x="7864" y="456"/>
                    <a:pt x="7556" y="439"/>
                    <a:pt x="7245" y="439"/>
                  </a:cubicBezTo>
                  <a:cubicBezTo>
                    <a:pt x="7012" y="439"/>
                    <a:pt x="6777" y="448"/>
                    <a:pt x="6539" y="448"/>
                  </a:cubicBezTo>
                  <a:cubicBezTo>
                    <a:pt x="6460" y="448"/>
                    <a:pt x="6380" y="447"/>
                    <a:pt x="6300" y="445"/>
                  </a:cubicBezTo>
                  <a:cubicBezTo>
                    <a:pt x="5570" y="422"/>
                    <a:pt x="4817" y="399"/>
                    <a:pt x="4086" y="399"/>
                  </a:cubicBezTo>
                  <a:cubicBezTo>
                    <a:pt x="4063" y="376"/>
                    <a:pt x="4041" y="353"/>
                    <a:pt x="3995" y="353"/>
                  </a:cubicBezTo>
                  <a:cubicBezTo>
                    <a:pt x="3949" y="353"/>
                    <a:pt x="3881" y="330"/>
                    <a:pt x="3835" y="330"/>
                  </a:cubicBezTo>
                  <a:cubicBezTo>
                    <a:pt x="3801" y="296"/>
                    <a:pt x="3767" y="279"/>
                    <a:pt x="3735" y="279"/>
                  </a:cubicBezTo>
                  <a:cubicBezTo>
                    <a:pt x="3704" y="279"/>
                    <a:pt x="3675" y="296"/>
                    <a:pt x="3653" y="330"/>
                  </a:cubicBezTo>
                  <a:cubicBezTo>
                    <a:pt x="3630" y="353"/>
                    <a:pt x="3653" y="376"/>
                    <a:pt x="3653" y="399"/>
                  </a:cubicBezTo>
                  <a:cubicBezTo>
                    <a:pt x="3379" y="399"/>
                    <a:pt x="3105" y="399"/>
                    <a:pt x="2854" y="422"/>
                  </a:cubicBezTo>
                  <a:lnTo>
                    <a:pt x="2557" y="422"/>
                  </a:lnTo>
                  <a:cubicBezTo>
                    <a:pt x="2290" y="448"/>
                    <a:pt x="2030" y="460"/>
                    <a:pt x="1769" y="460"/>
                  </a:cubicBezTo>
                  <a:cubicBezTo>
                    <a:pt x="1585" y="460"/>
                    <a:pt x="1399" y="454"/>
                    <a:pt x="1210" y="445"/>
                  </a:cubicBezTo>
                  <a:cubicBezTo>
                    <a:pt x="1152" y="445"/>
                    <a:pt x="1095" y="444"/>
                    <a:pt x="1037" y="444"/>
                  </a:cubicBezTo>
                  <a:cubicBezTo>
                    <a:pt x="663" y="444"/>
                    <a:pt x="297" y="461"/>
                    <a:pt x="1" y="718"/>
                  </a:cubicBezTo>
                  <a:cubicBezTo>
                    <a:pt x="1" y="833"/>
                    <a:pt x="1" y="947"/>
                    <a:pt x="1" y="1061"/>
                  </a:cubicBezTo>
                  <a:cubicBezTo>
                    <a:pt x="252" y="1883"/>
                    <a:pt x="206" y="2773"/>
                    <a:pt x="320" y="3617"/>
                  </a:cubicBezTo>
                  <a:cubicBezTo>
                    <a:pt x="252" y="3754"/>
                    <a:pt x="252" y="3868"/>
                    <a:pt x="389" y="3937"/>
                  </a:cubicBezTo>
                  <a:cubicBezTo>
                    <a:pt x="594" y="4234"/>
                    <a:pt x="480" y="4576"/>
                    <a:pt x="526" y="4895"/>
                  </a:cubicBezTo>
                  <a:cubicBezTo>
                    <a:pt x="594" y="5147"/>
                    <a:pt x="480" y="5443"/>
                    <a:pt x="708" y="5672"/>
                  </a:cubicBezTo>
                  <a:cubicBezTo>
                    <a:pt x="685" y="5717"/>
                    <a:pt x="708" y="5763"/>
                    <a:pt x="731" y="5808"/>
                  </a:cubicBezTo>
                  <a:cubicBezTo>
                    <a:pt x="640" y="6288"/>
                    <a:pt x="799" y="6767"/>
                    <a:pt x="754" y="7224"/>
                  </a:cubicBezTo>
                  <a:cubicBezTo>
                    <a:pt x="799" y="7246"/>
                    <a:pt x="845" y="7269"/>
                    <a:pt x="914" y="7269"/>
                  </a:cubicBezTo>
                  <a:cubicBezTo>
                    <a:pt x="1028" y="8000"/>
                    <a:pt x="1142" y="8707"/>
                    <a:pt x="1096" y="9461"/>
                  </a:cubicBezTo>
                  <a:cubicBezTo>
                    <a:pt x="1096" y="9643"/>
                    <a:pt x="1051" y="9849"/>
                    <a:pt x="1233" y="10008"/>
                  </a:cubicBezTo>
                  <a:lnTo>
                    <a:pt x="1279" y="10921"/>
                  </a:lnTo>
                  <a:cubicBezTo>
                    <a:pt x="1507" y="11629"/>
                    <a:pt x="1644" y="12359"/>
                    <a:pt x="1598" y="13113"/>
                  </a:cubicBezTo>
                  <a:lnTo>
                    <a:pt x="1644" y="13478"/>
                  </a:lnTo>
                  <a:cubicBezTo>
                    <a:pt x="1758" y="13957"/>
                    <a:pt x="1849" y="14436"/>
                    <a:pt x="1827" y="14939"/>
                  </a:cubicBezTo>
                  <a:cubicBezTo>
                    <a:pt x="2055" y="15874"/>
                    <a:pt x="2192" y="16833"/>
                    <a:pt x="2215" y="17792"/>
                  </a:cubicBezTo>
                  <a:cubicBezTo>
                    <a:pt x="2215" y="17837"/>
                    <a:pt x="2237" y="17860"/>
                    <a:pt x="2283" y="17883"/>
                  </a:cubicBezTo>
                  <a:cubicBezTo>
                    <a:pt x="2283" y="17929"/>
                    <a:pt x="2283" y="17974"/>
                    <a:pt x="2283" y="18020"/>
                  </a:cubicBezTo>
                  <a:cubicBezTo>
                    <a:pt x="2283" y="18088"/>
                    <a:pt x="2283" y="18157"/>
                    <a:pt x="2306" y="18225"/>
                  </a:cubicBezTo>
                  <a:cubicBezTo>
                    <a:pt x="2397" y="18956"/>
                    <a:pt x="2625" y="19663"/>
                    <a:pt x="2534" y="20417"/>
                  </a:cubicBezTo>
                  <a:cubicBezTo>
                    <a:pt x="2192" y="20805"/>
                    <a:pt x="2534" y="21056"/>
                    <a:pt x="2717" y="21330"/>
                  </a:cubicBezTo>
                  <a:cubicBezTo>
                    <a:pt x="2717" y="21489"/>
                    <a:pt x="2740" y="21672"/>
                    <a:pt x="2762" y="21832"/>
                  </a:cubicBezTo>
                  <a:cubicBezTo>
                    <a:pt x="2740" y="22037"/>
                    <a:pt x="2717" y="22243"/>
                    <a:pt x="2717" y="22448"/>
                  </a:cubicBezTo>
                  <a:cubicBezTo>
                    <a:pt x="2740" y="22585"/>
                    <a:pt x="2785" y="22699"/>
                    <a:pt x="2899" y="22790"/>
                  </a:cubicBezTo>
                  <a:cubicBezTo>
                    <a:pt x="2899" y="22905"/>
                    <a:pt x="2899" y="23019"/>
                    <a:pt x="2899" y="23156"/>
                  </a:cubicBezTo>
                  <a:cubicBezTo>
                    <a:pt x="3150" y="23795"/>
                    <a:pt x="3059" y="24502"/>
                    <a:pt x="3265" y="25164"/>
                  </a:cubicBezTo>
                  <a:lnTo>
                    <a:pt x="3287" y="26443"/>
                  </a:lnTo>
                  <a:cubicBezTo>
                    <a:pt x="3310" y="26579"/>
                    <a:pt x="3310" y="26739"/>
                    <a:pt x="3447" y="26831"/>
                  </a:cubicBezTo>
                  <a:cubicBezTo>
                    <a:pt x="3379" y="27629"/>
                    <a:pt x="3744" y="28383"/>
                    <a:pt x="3653" y="29182"/>
                  </a:cubicBezTo>
                  <a:cubicBezTo>
                    <a:pt x="3904" y="29455"/>
                    <a:pt x="3790" y="29775"/>
                    <a:pt x="3790" y="30095"/>
                  </a:cubicBezTo>
                  <a:cubicBezTo>
                    <a:pt x="3904" y="30346"/>
                    <a:pt x="3790" y="30642"/>
                    <a:pt x="3995" y="30871"/>
                  </a:cubicBezTo>
                  <a:cubicBezTo>
                    <a:pt x="3995" y="31281"/>
                    <a:pt x="3995" y="31692"/>
                    <a:pt x="4018" y="32103"/>
                  </a:cubicBezTo>
                  <a:cubicBezTo>
                    <a:pt x="4041" y="32331"/>
                    <a:pt x="4063" y="32583"/>
                    <a:pt x="4109" y="32834"/>
                  </a:cubicBezTo>
                  <a:cubicBezTo>
                    <a:pt x="4497" y="34112"/>
                    <a:pt x="4474" y="35458"/>
                    <a:pt x="4703" y="36782"/>
                  </a:cubicBezTo>
                  <a:cubicBezTo>
                    <a:pt x="4794" y="37467"/>
                    <a:pt x="5022" y="38152"/>
                    <a:pt x="4908" y="38859"/>
                  </a:cubicBezTo>
                  <a:cubicBezTo>
                    <a:pt x="4931" y="38905"/>
                    <a:pt x="4931" y="38974"/>
                    <a:pt x="4931" y="39042"/>
                  </a:cubicBezTo>
                  <a:cubicBezTo>
                    <a:pt x="5045" y="39156"/>
                    <a:pt x="5022" y="39293"/>
                    <a:pt x="4931" y="39430"/>
                  </a:cubicBezTo>
                  <a:cubicBezTo>
                    <a:pt x="4954" y="39476"/>
                    <a:pt x="4954" y="39499"/>
                    <a:pt x="4954" y="39544"/>
                  </a:cubicBezTo>
                  <a:cubicBezTo>
                    <a:pt x="5068" y="39727"/>
                    <a:pt x="4954" y="39955"/>
                    <a:pt x="5091" y="40115"/>
                  </a:cubicBezTo>
                  <a:cubicBezTo>
                    <a:pt x="5136" y="40617"/>
                    <a:pt x="5365" y="41074"/>
                    <a:pt x="5228" y="41598"/>
                  </a:cubicBezTo>
                  <a:cubicBezTo>
                    <a:pt x="5250" y="41827"/>
                    <a:pt x="5273" y="42078"/>
                    <a:pt x="5296" y="42306"/>
                  </a:cubicBezTo>
                  <a:cubicBezTo>
                    <a:pt x="5387" y="42420"/>
                    <a:pt x="5365" y="42557"/>
                    <a:pt x="5433" y="42671"/>
                  </a:cubicBezTo>
                  <a:cubicBezTo>
                    <a:pt x="5524" y="43288"/>
                    <a:pt x="5753" y="43881"/>
                    <a:pt x="5638" y="44497"/>
                  </a:cubicBezTo>
                  <a:cubicBezTo>
                    <a:pt x="5730" y="44931"/>
                    <a:pt x="5912" y="45342"/>
                    <a:pt x="5775" y="45798"/>
                  </a:cubicBezTo>
                  <a:cubicBezTo>
                    <a:pt x="5798" y="45912"/>
                    <a:pt x="5821" y="46004"/>
                    <a:pt x="5844" y="46118"/>
                  </a:cubicBezTo>
                  <a:cubicBezTo>
                    <a:pt x="5981" y="46300"/>
                    <a:pt x="5867" y="46506"/>
                    <a:pt x="5981" y="46689"/>
                  </a:cubicBezTo>
                  <a:cubicBezTo>
                    <a:pt x="6049" y="47122"/>
                    <a:pt x="6141" y="47556"/>
                    <a:pt x="6209" y="47990"/>
                  </a:cubicBezTo>
                  <a:cubicBezTo>
                    <a:pt x="6209" y="48400"/>
                    <a:pt x="6049" y="48857"/>
                    <a:pt x="6437" y="49222"/>
                  </a:cubicBezTo>
                  <a:cubicBezTo>
                    <a:pt x="6586" y="49171"/>
                    <a:pt x="6733" y="49152"/>
                    <a:pt x="6880" y="49152"/>
                  </a:cubicBezTo>
                  <a:cubicBezTo>
                    <a:pt x="7304" y="49152"/>
                    <a:pt x="7720" y="49311"/>
                    <a:pt x="8135" y="49311"/>
                  </a:cubicBezTo>
                  <a:cubicBezTo>
                    <a:pt x="8216" y="49311"/>
                    <a:pt x="8297" y="49305"/>
                    <a:pt x="8377" y="49291"/>
                  </a:cubicBezTo>
                  <a:cubicBezTo>
                    <a:pt x="8686" y="49450"/>
                    <a:pt x="8994" y="49525"/>
                    <a:pt x="9302" y="49525"/>
                  </a:cubicBezTo>
                  <a:cubicBezTo>
                    <a:pt x="9610" y="49525"/>
                    <a:pt x="9918" y="49450"/>
                    <a:pt x="10226" y="49313"/>
                  </a:cubicBezTo>
                  <a:cubicBezTo>
                    <a:pt x="10523" y="49291"/>
                    <a:pt x="10820" y="49268"/>
                    <a:pt x="11116" y="49245"/>
                  </a:cubicBezTo>
                  <a:lnTo>
                    <a:pt x="11687" y="49245"/>
                  </a:lnTo>
                  <a:cubicBezTo>
                    <a:pt x="11847" y="48971"/>
                    <a:pt x="11893" y="48674"/>
                    <a:pt x="11915" y="48355"/>
                  </a:cubicBezTo>
                  <a:cubicBezTo>
                    <a:pt x="11824" y="48035"/>
                    <a:pt x="11527" y="47830"/>
                    <a:pt x="11368" y="47533"/>
                  </a:cubicBezTo>
                  <a:cubicBezTo>
                    <a:pt x="11002" y="46940"/>
                    <a:pt x="11139" y="45890"/>
                    <a:pt x="11573" y="45524"/>
                  </a:cubicBezTo>
                  <a:cubicBezTo>
                    <a:pt x="11889" y="45264"/>
                    <a:pt x="12419" y="45119"/>
                    <a:pt x="12885" y="45119"/>
                  </a:cubicBezTo>
                  <a:cubicBezTo>
                    <a:pt x="13195" y="45119"/>
                    <a:pt x="13477" y="45182"/>
                    <a:pt x="13650" y="45319"/>
                  </a:cubicBezTo>
                  <a:cubicBezTo>
                    <a:pt x="14084" y="45661"/>
                    <a:pt x="14129" y="46597"/>
                    <a:pt x="13719" y="47350"/>
                  </a:cubicBezTo>
                  <a:cubicBezTo>
                    <a:pt x="13627" y="47533"/>
                    <a:pt x="13490" y="47693"/>
                    <a:pt x="13353" y="47875"/>
                  </a:cubicBezTo>
                  <a:cubicBezTo>
                    <a:pt x="13148" y="48127"/>
                    <a:pt x="12828" y="48286"/>
                    <a:pt x="12714" y="48606"/>
                  </a:cubicBezTo>
                  <a:cubicBezTo>
                    <a:pt x="12760" y="48880"/>
                    <a:pt x="12920" y="49062"/>
                    <a:pt x="13079" y="49268"/>
                  </a:cubicBezTo>
                  <a:cubicBezTo>
                    <a:pt x="13130" y="49301"/>
                    <a:pt x="13180" y="49322"/>
                    <a:pt x="13239" y="49322"/>
                  </a:cubicBezTo>
                  <a:cubicBezTo>
                    <a:pt x="13260" y="49322"/>
                    <a:pt x="13283" y="49320"/>
                    <a:pt x="13308" y="49313"/>
                  </a:cubicBezTo>
                  <a:cubicBezTo>
                    <a:pt x="13438" y="49212"/>
                    <a:pt x="13558" y="49175"/>
                    <a:pt x="13674" y="49175"/>
                  </a:cubicBezTo>
                  <a:cubicBezTo>
                    <a:pt x="13925" y="49175"/>
                    <a:pt x="14154" y="49349"/>
                    <a:pt x="14403" y="49428"/>
                  </a:cubicBezTo>
                  <a:cubicBezTo>
                    <a:pt x="14498" y="49451"/>
                    <a:pt x="14590" y="49464"/>
                    <a:pt x="14679" y="49464"/>
                  </a:cubicBezTo>
                  <a:cubicBezTo>
                    <a:pt x="14848" y="49464"/>
                    <a:pt x="15007" y="49418"/>
                    <a:pt x="15157" y="49313"/>
                  </a:cubicBezTo>
                  <a:lnTo>
                    <a:pt x="15864" y="49313"/>
                  </a:lnTo>
                  <a:cubicBezTo>
                    <a:pt x="16451" y="49495"/>
                    <a:pt x="17043" y="49537"/>
                    <a:pt x="17637" y="49537"/>
                  </a:cubicBezTo>
                  <a:cubicBezTo>
                    <a:pt x="18144" y="49537"/>
                    <a:pt x="18653" y="49506"/>
                    <a:pt x="19162" y="49506"/>
                  </a:cubicBezTo>
                  <a:cubicBezTo>
                    <a:pt x="19333" y="49506"/>
                    <a:pt x="19505" y="49510"/>
                    <a:pt x="19676" y="49519"/>
                  </a:cubicBezTo>
                  <a:cubicBezTo>
                    <a:pt x="19836" y="49519"/>
                    <a:pt x="19996" y="49519"/>
                    <a:pt x="20132" y="49496"/>
                  </a:cubicBezTo>
                  <a:lnTo>
                    <a:pt x="20886" y="49496"/>
                  </a:lnTo>
                  <a:cubicBezTo>
                    <a:pt x="20913" y="49494"/>
                    <a:pt x="20939" y="49493"/>
                    <a:pt x="20966" y="49493"/>
                  </a:cubicBezTo>
                  <a:cubicBezTo>
                    <a:pt x="21212" y="49493"/>
                    <a:pt x="21458" y="49561"/>
                    <a:pt x="21704" y="49561"/>
                  </a:cubicBezTo>
                  <a:cubicBezTo>
                    <a:pt x="21774" y="49561"/>
                    <a:pt x="21843" y="49556"/>
                    <a:pt x="21913" y="49542"/>
                  </a:cubicBezTo>
                  <a:cubicBezTo>
                    <a:pt x="22529" y="49512"/>
                    <a:pt x="23150" y="49504"/>
                    <a:pt x="23771" y="49504"/>
                  </a:cubicBezTo>
                  <a:cubicBezTo>
                    <a:pt x="24599" y="49504"/>
                    <a:pt x="25428" y="49519"/>
                    <a:pt x="26250" y="49519"/>
                  </a:cubicBezTo>
                  <a:cubicBezTo>
                    <a:pt x="26391" y="49510"/>
                    <a:pt x="26533" y="49507"/>
                    <a:pt x="26674" y="49507"/>
                  </a:cubicBezTo>
                  <a:cubicBezTo>
                    <a:pt x="26929" y="49507"/>
                    <a:pt x="27184" y="49516"/>
                    <a:pt x="27439" y="49516"/>
                  </a:cubicBezTo>
                  <a:cubicBezTo>
                    <a:pt x="27773" y="49516"/>
                    <a:pt x="28107" y="49501"/>
                    <a:pt x="28441" y="49428"/>
                  </a:cubicBezTo>
                  <a:cubicBezTo>
                    <a:pt x="28532" y="49405"/>
                    <a:pt x="28624" y="49359"/>
                    <a:pt x="28692" y="49268"/>
                  </a:cubicBezTo>
                  <a:cubicBezTo>
                    <a:pt x="28692" y="49268"/>
                    <a:pt x="28692" y="49268"/>
                    <a:pt x="28692" y="49245"/>
                  </a:cubicBezTo>
                  <a:cubicBezTo>
                    <a:pt x="28715" y="49291"/>
                    <a:pt x="28760" y="49313"/>
                    <a:pt x="28829" y="49313"/>
                  </a:cubicBezTo>
                  <a:cubicBezTo>
                    <a:pt x="28969" y="49167"/>
                    <a:pt x="29096" y="49113"/>
                    <a:pt x="29215" y="49113"/>
                  </a:cubicBezTo>
                  <a:cubicBezTo>
                    <a:pt x="29503" y="49113"/>
                    <a:pt x="29748" y="49425"/>
                    <a:pt x="30039" y="49473"/>
                  </a:cubicBezTo>
                  <a:cubicBezTo>
                    <a:pt x="30440" y="49508"/>
                    <a:pt x="30841" y="49523"/>
                    <a:pt x="31243" y="49523"/>
                  </a:cubicBezTo>
                  <a:cubicBezTo>
                    <a:pt x="31894" y="49523"/>
                    <a:pt x="32548" y="49484"/>
                    <a:pt x="33211" y="49428"/>
                  </a:cubicBezTo>
                  <a:cubicBezTo>
                    <a:pt x="33280" y="49428"/>
                    <a:pt x="33326" y="49450"/>
                    <a:pt x="33394" y="49450"/>
                  </a:cubicBezTo>
                  <a:cubicBezTo>
                    <a:pt x="33403" y="49449"/>
                    <a:pt x="33411" y="49448"/>
                    <a:pt x="33418" y="49448"/>
                  </a:cubicBezTo>
                  <a:cubicBezTo>
                    <a:pt x="33509" y="49448"/>
                    <a:pt x="33513" y="49568"/>
                    <a:pt x="33577" y="49610"/>
                  </a:cubicBezTo>
                  <a:cubicBezTo>
                    <a:pt x="33668" y="49542"/>
                    <a:pt x="33736" y="49496"/>
                    <a:pt x="33805" y="49428"/>
                  </a:cubicBezTo>
                  <a:cubicBezTo>
                    <a:pt x="33884" y="49358"/>
                    <a:pt x="33959" y="49332"/>
                    <a:pt x="34034" y="49332"/>
                  </a:cubicBezTo>
                  <a:cubicBezTo>
                    <a:pt x="34131" y="49332"/>
                    <a:pt x="34227" y="49376"/>
                    <a:pt x="34330" y="49428"/>
                  </a:cubicBezTo>
                  <a:lnTo>
                    <a:pt x="34490" y="49428"/>
                  </a:lnTo>
                  <a:cubicBezTo>
                    <a:pt x="34558" y="49382"/>
                    <a:pt x="34627" y="49336"/>
                    <a:pt x="34695" y="49291"/>
                  </a:cubicBezTo>
                  <a:cubicBezTo>
                    <a:pt x="34786" y="49268"/>
                    <a:pt x="34900" y="49245"/>
                    <a:pt x="35015" y="49222"/>
                  </a:cubicBezTo>
                  <a:cubicBezTo>
                    <a:pt x="35165" y="49112"/>
                    <a:pt x="35323" y="49090"/>
                    <a:pt x="35485" y="49090"/>
                  </a:cubicBezTo>
                  <a:cubicBezTo>
                    <a:pt x="35596" y="49090"/>
                    <a:pt x="35708" y="49100"/>
                    <a:pt x="35820" y="49100"/>
                  </a:cubicBezTo>
                  <a:cubicBezTo>
                    <a:pt x="35917" y="49100"/>
                    <a:pt x="36015" y="49092"/>
                    <a:pt x="36110" y="49062"/>
                  </a:cubicBezTo>
                  <a:cubicBezTo>
                    <a:pt x="36110" y="47738"/>
                    <a:pt x="36384" y="46415"/>
                    <a:pt x="36567" y="45091"/>
                  </a:cubicBezTo>
                  <a:cubicBezTo>
                    <a:pt x="36658" y="44474"/>
                    <a:pt x="36544" y="43813"/>
                    <a:pt x="36818" y="43219"/>
                  </a:cubicBezTo>
                  <a:cubicBezTo>
                    <a:pt x="36909" y="42740"/>
                    <a:pt x="37000" y="42260"/>
                    <a:pt x="37092" y="41781"/>
                  </a:cubicBezTo>
                  <a:cubicBezTo>
                    <a:pt x="37092" y="41530"/>
                    <a:pt x="37069" y="41279"/>
                    <a:pt x="37069" y="41051"/>
                  </a:cubicBezTo>
                  <a:cubicBezTo>
                    <a:pt x="37206" y="40754"/>
                    <a:pt x="37206" y="40434"/>
                    <a:pt x="37206" y="40115"/>
                  </a:cubicBezTo>
                  <a:cubicBezTo>
                    <a:pt x="37115" y="40092"/>
                    <a:pt x="37046" y="40069"/>
                    <a:pt x="36978" y="40024"/>
                  </a:cubicBezTo>
                  <a:lnTo>
                    <a:pt x="36978" y="40024"/>
                  </a:lnTo>
                  <a:cubicBezTo>
                    <a:pt x="37046" y="40046"/>
                    <a:pt x="37115" y="40069"/>
                    <a:pt x="37206" y="40115"/>
                  </a:cubicBezTo>
                  <a:lnTo>
                    <a:pt x="37251" y="40138"/>
                  </a:lnTo>
                  <a:cubicBezTo>
                    <a:pt x="37434" y="39841"/>
                    <a:pt x="37206" y="39499"/>
                    <a:pt x="37411" y="39202"/>
                  </a:cubicBezTo>
                  <a:cubicBezTo>
                    <a:pt x="37411" y="39088"/>
                    <a:pt x="37411" y="38974"/>
                    <a:pt x="37411" y="38859"/>
                  </a:cubicBezTo>
                  <a:cubicBezTo>
                    <a:pt x="37434" y="38334"/>
                    <a:pt x="37480" y="37855"/>
                    <a:pt x="37571" y="37330"/>
                  </a:cubicBezTo>
                  <a:cubicBezTo>
                    <a:pt x="37662" y="36760"/>
                    <a:pt x="37845" y="36166"/>
                    <a:pt x="37754" y="35550"/>
                  </a:cubicBezTo>
                  <a:cubicBezTo>
                    <a:pt x="37776" y="35504"/>
                    <a:pt x="37799" y="35436"/>
                    <a:pt x="37799" y="35390"/>
                  </a:cubicBezTo>
                  <a:cubicBezTo>
                    <a:pt x="37868" y="34660"/>
                    <a:pt x="37936" y="33929"/>
                    <a:pt x="38005" y="33199"/>
                  </a:cubicBezTo>
                  <a:cubicBezTo>
                    <a:pt x="38256" y="33016"/>
                    <a:pt x="38050" y="32651"/>
                    <a:pt x="38324" y="32468"/>
                  </a:cubicBezTo>
                  <a:cubicBezTo>
                    <a:pt x="38233" y="31670"/>
                    <a:pt x="38393" y="30871"/>
                    <a:pt x="38530" y="30095"/>
                  </a:cubicBezTo>
                  <a:cubicBezTo>
                    <a:pt x="38507" y="29433"/>
                    <a:pt x="38621" y="28794"/>
                    <a:pt x="38781" y="28154"/>
                  </a:cubicBezTo>
                  <a:cubicBezTo>
                    <a:pt x="38895" y="27721"/>
                    <a:pt x="38689" y="27173"/>
                    <a:pt x="39100" y="26808"/>
                  </a:cubicBezTo>
                  <a:cubicBezTo>
                    <a:pt x="38986" y="26123"/>
                    <a:pt x="39055" y="25438"/>
                    <a:pt x="39214" y="24753"/>
                  </a:cubicBezTo>
                  <a:cubicBezTo>
                    <a:pt x="39192" y="24320"/>
                    <a:pt x="39260" y="23909"/>
                    <a:pt x="39420" y="23521"/>
                  </a:cubicBezTo>
                  <a:cubicBezTo>
                    <a:pt x="39420" y="23452"/>
                    <a:pt x="39420" y="23407"/>
                    <a:pt x="39420" y="23338"/>
                  </a:cubicBezTo>
                  <a:cubicBezTo>
                    <a:pt x="39443" y="23315"/>
                    <a:pt x="39488" y="23315"/>
                    <a:pt x="39488" y="23293"/>
                  </a:cubicBezTo>
                  <a:cubicBezTo>
                    <a:pt x="39534" y="23224"/>
                    <a:pt x="39511" y="23179"/>
                    <a:pt x="39443" y="23156"/>
                  </a:cubicBezTo>
                  <a:cubicBezTo>
                    <a:pt x="39443" y="23042"/>
                    <a:pt x="39443" y="22905"/>
                    <a:pt x="39443" y="22790"/>
                  </a:cubicBezTo>
                  <a:cubicBezTo>
                    <a:pt x="39557" y="21695"/>
                    <a:pt x="39785" y="20645"/>
                    <a:pt x="39808" y="19549"/>
                  </a:cubicBezTo>
                  <a:cubicBezTo>
                    <a:pt x="40013" y="19253"/>
                    <a:pt x="39854" y="18887"/>
                    <a:pt x="39991" y="18591"/>
                  </a:cubicBezTo>
                  <a:cubicBezTo>
                    <a:pt x="39991" y="18294"/>
                    <a:pt x="40013" y="17997"/>
                    <a:pt x="40013" y="17700"/>
                  </a:cubicBezTo>
                  <a:cubicBezTo>
                    <a:pt x="40264" y="16491"/>
                    <a:pt x="40447" y="15281"/>
                    <a:pt x="40538" y="14071"/>
                  </a:cubicBezTo>
                  <a:cubicBezTo>
                    <a:pt x="40721" y="13911"/>
                    <a:pt x="40675" y="13683"/>
                    <a:pt x="40698" y="13478"/>
                  </a:cubicBezTo>
                  <a:cubicBezTo>
                    <a:pt x="40698" y="13409"/>
                    <a:pt x="40721" y="13364"/>
                    <a:pt x="40721" y="13295"/>
                  </a:cubicBezTo>
                  <a:cubicBezTo>
                    <a:pt x="40698" y="13044"/>
                    <a:pt x="40698" y="12816"/>
                    <a:pt x="40698" y="12565"/>
                  </a:cubicBezTo>
                  <a:cubicBezTo>
                    <a:pt x="40698" y="12451"/>
                    <a:pt x="40698" y="12337"/>
                    <a:pt x="40721" y="12245"/>
                  </a:cubicBezTo>
                  <a:cubicBezTo>
                    <a:pt x="40881" y="12063"/>
                    <a:pt x="40881" y="11880"/>
                    <a:pt x="40858" y="11652"/>
                  </a:cubicBezTo>
                  <a:cubicBezTo>
                    <a:pt x="40949" y="11423"/>
                    <a:pt x="40904" y="11150"/>
                    <a:pt x="41063" y="10921"/>
                  </a:cubicBezTo>
                  <a:cubicBezTo>
                    <a:pt x="41086" y="10625"/>
                    <a:pt x="41086" y="10305"/>
                    <a:pt x="41109" y="10008"/>
                  </a:cubicBezTo>
                  <a:cubicBezTo>
                    <a:pt x="41292" y="9849"/>
                    <a:pt x="41246" y="9643"/>
                    <a:pt x="41246" y="9438"/>
                  </a:cubicBezTo>
                  <a:cubicBezTo>
                    <a:pt x="41246" y="9392"/>
                    <a:pt x="41246" y="9346"/>
                    <a:pt x="41269" y="9278"/>
                  </a:cubicBezTo>
                  <a:cubicBezTo>
                    <a:pt x="41269" y="9209"/>
                    <a:pt x="41246" y="9164"/>
                    <a:pt x="41223" y="9095"/>
                  </a:cubicBezTo>
                  <a:cubicBezTo>
                    <a:pt x="41223" y="8981"/>
                    <a:pt x="41223" y="8867"/>
                    <a:pt x="41223" y="8753"/>
                  </a:cubicBezTo>
                  <a:cubicBezTo>
                    <a:pt x="41223" y="8684"/>
                    <a:pt x="41223" y="8616"/>
                    <a:pt x="41246" y="8548"/>
                  </a:cubicBezTo>
                  <a:lnTo>
                    <a:pt x="41269" y="8182"/>
                  </a:lnTo>
                  <a:cubicBezTo>
                    <a:pt x="41292" y="8114"/>
                    <a:pt x="41292" y="8068"/>
                    <a:pt x="41269" y="8023"/>
                  </a:cubicBezTo>
                  <a:cubicBezTo>
                    <a:pt x="41497" y="7794"/>
                    <a:pt x="41337" y="7429"/>
                    <a:pt x="41588" y="7246"/>
                  </a:cubicBezTo>
                  <a:cubicBezTo>
                    <a:pt x="41611" y="6311"/>
                    <a:pt x="41680" y="5398"/>
                    <a:pt x="41953" y="4485"/>
                  </a:cubicBezTo>
                  <a:cubicBezTo>
                    <a:pt x="42045" y="4211"/>
                    <a:pt x="42090" y="3914"/>
                    <a:pt x="42022" y="3617"/>
                  </a:cubicBezTo>
                  <a:cubicBezTo>
                    <a:pt x="42113" y="2773"/>
                    <a:pt x="42113" y="1883"/>
                    <a:pt x="42319" y="1038"/>
                  </a:cubicBezTo>
                  <a:cubicBezTo>
                    <a:pt x="42319" y="992"/>
                    <a:pt x="42342" y="924"/>
                    <a:pt x="42364" y="878"/>
                  </a:cubicBezTo>
                  <a:cubicBezTo>
                    <a:pt x="42570" y="422"/>
                    <a:pt x="42364" y="216"/>
                    <a:pt x="41885" y="193"/>
                  </a:cubicBezTo>
                  <a:cubicBezTo>
                    <a:pt x="41474" y="159"/>
                    <a:pt x="41058" y="154"/>
                    <a:pt x="40638" y="154"/>
                  </a:cubicBezTo>
                  <a:cubicBezTo>
                    <a:pt x="40428" y="154"/>
                    <a:pt x="40218" y="155"/>
                    <a:pt x="40007" y="155"/>
                  </a:cubicBezTo>
                  <a:cubicBezTo>
                    <a:pt x="39797" y="155"/>
                    <a:pt x="39585" y="154"/>
                    <a:pt x="39374" y="148"/>
                  </a:cubicBezTo>
                  <a:cubicBezTo>
                    <a:pt x="39184" y="165"/>
                    <a:pt x="39006" y="209"/>
                    <a:pt x="38822" y="209"/>
                  </a:cubicBezTo>
                  <a:cubicBezTo>
                    <a:pt x="38763" y="209"/>
                    <a:pt x="38704" y="204"/>
                    <a:pt x="38644" y="193"/>
                  </a:cubicBezTo>
                  <a:cubicBezTo>
                    <a:pt x="38287" y="209"/>
                    <a:pt x="37941" y="256"/>
                    <a:pt x="37591" y="256"/>
                  </a:cubicBezTo>
                  <a:cubicBezTo>
                    <a:pt x="37426" y="256"/>
                    <a:pt x="37260" y="246"/>
                    <a:pt x="37092" y="216"/>
                  </a:cubicBezTo>
                  <a:cubicBezTo>
                    <a:pt x="36932" y="216"/>
                    <a:pt x="36772" y="262"/>
                    <a:pt x="36635" y="330"/>
                  </a:cubicBezTo>
                  <a:cubicBezTo>
                    <a:pt x="36529" y="383"/>
                    <a:pt x="36423" y="421"/>
                    <a:pt x="36318" y="421"/>
                  </a:cubicBezTo>
                  <a:cubicBezTo>
                    <a:pt x="36241" y="421"/>
                    <a:pt x="36164" y="401"/>
                    <a:pt x="36087" y="353"/>
                  </a:cubicBezTo>
                  <a:cubicBezTo>
                    <a:pt x="35873" y="303"/>
                    <a:pt x="35658" y="287"/>
                    <a:pt x="35444" y="287"/>
                  </a:cubicBezTo>
                  <a:cubicBezTo>
                    <a:pt x="35270" y="287"/>
                    <a:pt x="35097" y="297"/>
                    <a:pt x="34923" y="308"/>
                  </a:cubicBezTo>
                  <a:cubicBezTo>
                    <a:pt x="34832" y="330"/>
                    <a:pt x="34764" y="330"/>
                    <a:pt x="34672" y="353"/>
                  </a:cubicBezTo>
                  <a:cubicBezTo>
                    <a:pt x="34627" y="376"/>
                    <a:pt x="34581" y="399"/>
                    <a:pt x="34535" y="422"/>
                  </a:cubicBezTo>
                  <a:cubicBezTo>
                    <a:pt x="34318" y="285"/>
                    <a:pt x="34079" y="256"/>
                    <a:pt x="33836" y="256"/>
                  </a:cubicBezTo>
                  <a:cubicBezTo>
                    <a:pt x="33663" y="256"/>
                    <a:pt x="33488" y="271"/>
                    <a:pt x="33319" y="271"/>
                  </a:cubicBezTo>
                  <a:cubicBezTo>
                    <a:pt x="33252" y="271"/>
                    <a:pt x="33185" y="268"/>
                    <a:pt x="33120" y="262"/>
                  </a:cubicBezTo>
                  <a:lnTo>
                    <a:pt x="31203" y="262"/>
                  </a:lnTo>
                  <a:cubicBezTo>
                    <a:pt x="31190" y="123"/>
                    <a:pt x="31136" y="75"/>
                    <a:pt x="31059" y="75"/>
                  </a:cubicBezTo>
                  <a:cubicBezTo>
                    <a:pt x="30997" y="75"/>
                    <a:pt x="30919" y="107"/>
                    <a:pt x="30838" y="148"/>
                  </a:cubicBezTo>
                  <a:cubicBezTo>
                    <a:pt x="30769" y="193"/>
                    <a:pt x="30746" y="216"/>
                    <a:pt x="30746" y="262"/>
                  </a:cubicBezTo>
                  <a:lnTo>
                    <a:pt x="28806" y="262"/>
                  </a:lnTo>
                  <a:cubicBezTo>
                    <a:pt x="28395" y="285"/>
                    <a:pt x="27962" y="285"/>
                    <a:pt x="27528" y="285"/>
                  </a:cubicBezTo>
                  <a:lnTo>
                    <a:pt x="26843" y="285"/>
                  </a:lnTo>
                  <a:cubicBezTo>
                    <a:pt x="26661" y="262"/>
                    <a:pt x="26478" y="216"/>
                    <a:pt x="26295" y="216"/>
                  </a:cubicBezTo>
                  <a:cubicBezTo>
                    <a:pt x="25994" y="257"/>
                    <a:pt x="25685" y="266"/>
                    <a:pt x="25372" y="266"/>
                  </a:cubicBezTo>
                  <a:cubicBezTo>
                    <a:pt x="25163" y="266"/>
                    <a:pt x="24953" y="262"/>
                    <a:pt x="24743" y="262"/>
                  </a:cubicBezTo>
                  <a:cubicBezTo>
                    <a:pt x="24332" y="308"/>
                    <a:pt x="23899" y="193"/>
                    <a:pt x="23533" y="513"/>
                  </a:cubicBezTo>
                  <a:cubicBezTo>
                    <a:pt x="23511" y="559"/>
                    <a:pt x="23488" y="604"/>
                    <a:pt x="23488" y="650"/>
                  </a:cubicBezTo>
                  <a:cubicBezTo>
                    <a:pt x="23457" y="650"/>
                    <a:pt x="23427" y="640"/>
                    <a:pt x="23390" y="640"/>
                  </a:cubicBezTo>
                  <a:cubicBezTo>
                    <a:pt x="23371" y="640"/>
                    <a:pt x="23351" y="642"/>
                    <a:pt x="23328" y="650"/>
                  </a:cubicBezTo>
                  <a:cubicBezTo>
                    <a:pt x="23282" y="604"/>
                    <a:pt x="23237" y="559"/>
                    <a:pt x="23191" y="536"/>
                  </a:cubicBezTo>
                  <a:cubicBezTo>
                    <a:pt x="23123" y="581"/>
                    <a:pt x="23077" y="627"/>
                    <a:pt x="23031" y="696"/>
                  </a:cubicBezTo>
                  <a:cubicBezTo>
                    <a:pt x="22940" y="605"/>
                    <a:pt x="22849" y="565"/>
                    <a:pt x="22754" y="565"/>
                  </a:cubicBezTo>
                  <a:cubicBezTo>
                    <a:pt x="22682" y="565"/>
                    <a:pt x="22608" y="588"/>
                    <a:pt x="22529" y="627"/>
                  </a:cubicBezTo>
                  <a:cubicBezTo>
                    <a:pt x="22506" y="604"/>
                    <a:pt x="22506" y="604"/>
                    <a:pt x="22484" y="581"/>
                  </a:cubicBezTo>
                  <a:cubicBezTo>
                    <a:pt x="22324" y="513"/>
                    <a:pt x="22187" y="422"/>
                    <a:pt x="22027" y="376"/>
                  </a:cubicBezTo>
                  <a:cubicBezTo>
                    <a:pt x="21935" y="356"/>
                    <a:pt x="21838" y="344"/>
                    <a:pt x="21740" y="344"/>
                  </a:cubicBezTo>
                  <a:cubicBezTo>
                    <a:pt x="21621" y="344"/>
                    <a:pt x="21502" y="361"/>
                    <a:pt x="21389" y="399"/>
                  </a:cubicBezTo>
                  <a:lnTo>
                    <a:pt x="21389" y="399"/>
                  </a:lnTo>
                  <a:cubicBezTo>
                    <a:pt x="21401" y="116"/>
                    <a:pt x="21387" y="1"/>
                    <a:pt x="21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7" name="Google Shape;2190;p48"/>
            <p:cNvSpPr/>
            <p:nvPr/>
          </p:nvSpPr>
          <p:spPr>
            <a:xfrm rot="823658">
              <a:off x="7478568" y="3545653"/>
              <a:ext cx="2031" cy="1682"/>
            </a:xfrm>
            <a:custGeom>
              <a:avLst/>
              <a:gdLst/>
              <a:ahLst/>
              <a:cxnLst/>
              <a:rect l="l" t="t" r="r" b="b"/>
              <a:pathLst>
                <a:path w="93" h="77" extrusionOk="0">
                  <a:moveTo>
                    <a:pt x="31" y="1"/>
                  </a:moveTo>
                  <a:cubicBezTo>
                    <a:pt x="20" y="1"/>
                    <a:pt x="10" y="12"/>
                    <a:pt x="1" y="31"/>
                  </a:cubicBezTo>
                  <a:cubicBezTo>
                    <a:pt x="1" y="54"/>
                    <a:pt x="47" y="54"/>
                    <a:pt x="92" y="76"/>
                  </a:cubicBezTo>
                  <a:cubicBezTo>
                    <a:pt x="65" y="23"/>
                    <a:pt x="47" y="1"/>
                    <a:pt x="31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8" name="Google Shape;2191;p48"/>
            <p:cNvSpPr/>
            <p:nvPr/>
          </p:nvSpPr>
          <p:spPr>
            <a:xfrm rot="823658">
              <a:off x="7467339" y="3699298"/>
              <a:ext cx="3516" cy="5001"/>
            </a:xfrm>
            <a:custGeom>
              <a:avLst/>
              <a:gdLst/>
              <a:ahLst/>
              <a:cxnLst/>
              <a:rect l="l" t="t" r="r" b="b"/>
              <a:pathLst>
                <a:path w="161" h="229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92"/>
                    <a:pt x="69" y="161"/>
                    <a:pt x="92" y="229"/>
                  </a:cubicBezTo>
                  <a:cubicBezTo>
                    <a:pt x="115" y="183"/>
                    <a:pt x="138" y="138"/>
                    <a:pt x="161" y="92"/>
                  </a:cubicBezTo>
                  <a:cubicBezTo>
                    <a:pt x="115" y="69"/>
                    <a:pt x="69" y="46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9" name="Google Shape;2192;p48"/>
            <p:cNvSpPr/>
            <p:nvPr/>
          </p:nvSpPr>
          <p:spPr>
            <a:xfrm rot="823658">
              <a:off x="7995378" y="3736827"/>
              <a:ext cx="186460" cy="170365"/>
            </a:xfrm>
            <a:custGeom>
              <a:avLst/>
              <a:gdLst/>
              <a:ahLst/>
              <a:cxnLst/>
              <a:rect l="l" t="t" r="r" b="b"/>
              <a:pathLst>
                <a:path w="8538" h="7801" extrusionOk="0">
                  <a:moveTo>
                    <a:pt x="6209" y="3573"/>
                  </a:moveTo>
                  <a:cubicBezTo>
                    <a:pt x="6232" y="3596"/>
                    <a:pt x="6232" y="3619"/>
                    <a:pt x="6232" y="3664"/>
                  </a:cubicBezTo>
                  <a:cubicBezTo>
                    <a:pt x="6232" y="3641"/>
                    <a:pt x="6209" y="3619"/>
                    <a:pt x="6209" y="3573"/>
                  </a:cubicBezTo>
                  <a:close/>
                  <a:moveTo>
                    <a:pt x="4485" y="4038"/>
                  </a:moveTo>
                  <a:cubicBezTo>
                    <a:pt x="4596" y="4038"/>
                    <a:pt x="4688" y="4091"/>
                    <a:pt x="4794" y="4144"/>
                  </a:cubicBezTo>
                  <a:cubicBezTo>
                    <a:pt x="4657" y="4144"/>
                    <a:pt x="4520" y="4098"/>
                    <a:pt x="4383" y="4052"/>
                  </a:cubicBezTo>
                  <a:cubicBezTo>
                    <a:pt x="4419" y="4042"/>
                    <a:pt x="4453" y="4038"/>
                    <a:pt x="4485" y="4038"/>
                  </a:cubicBezTo>
                  <a:close/>
                  <a:moveTo>
                    <a:pt x="6232" y="5376"/>
                  </a:moveTo>
                  <a:lnTo>
                    <a:pt x="6232" y="5376"/>
                  </a:lnTo>
                  <a:cubicBezTo>
                    <a:pt x="6324" y="5490"/>
                    <a:pt x="6415" y="5604"/>
                    <a:pt x="6552" y="5627"/>
                  </a:cubicBezTo>
                  <a:cubicBezTo>
                    <a:pt x="6552" y="5673"/>
                    <a:pt x="6529" y="5741"/>
                    <a:pt x="6506" y="5787"/>
                  </a:cubicBezTo>
                  <a:cubicBezTo>
                    <a:pt x="6392" y="5673"/>
                    <a:pt x="6301" y="5536"/>
                    <a:pt x="6232" y="5376"/>
                  </a:cubicBezTo>
                  <a:close/>
                  <a:moveTo>
                    <a:pt x="6137" y="1"/>
                  </a:moveTo>
                  <a:cubicBezTo>
                    <a:pt x="5944" y="1"/>
                    <a:pt x="5816" y="358"/>
                    <a:pt x="5639" y="358"/>
                  </a:cubicBezTo>
                  <a:cubicBezTo>
                    <a:pt x="5603" y="358"/>
                    <a:pt x="5565" y="344"/>
                    <a:pt x="5525" y="309"/>
                  </a:cubicBezTo>
                  <a:cubicBezTo>
                    <a:pt x="5517" y="301"/>
                    <a:pt x="5507" y="299"/>
                    <a:pt x="5496" y="299"/>
                  </a:cubicBezTo>
                  <a:cubicBezTo>
                    <a:pt x="5474" y="299"/>
                    <a:pt x="5449" y="309"/>
                    <a:pt x="5433" y="309"/>
                  </a:cubicBezTo>
                  <a:cubicBezTo>
                    <a:pt x="5376" y="313"/>
                    <a:pt x="5319" y="314"/>
                    <a:pt x="5261" y="314"/>
                  </a:cubicBezTo>
                  <a:cubicBezTo>
                    <a:pt x="5144" y="314"/>
                    <a:pt x="5026" y="309"/>
                    <a:pt x="4908" y="309"/>
                  </a:cubicBezTo>
                  <a:cubicBezTo>
                    <a:pt x="4732" y="309"/>
                    <a:pt x="4555" y="320"/>
                    <a:pt x="4383" y="377"/>
                  </a:cubicBezTo>
                  <a:cubicBezTo>
                    <a:pt x="4350" y="389"/>
                    <a:pt x="4319" y="394"/>
                    <a:pt x="4290" y="394"/>
                  </a:cubicBezTo>
                  <a:cubicBezTo>
                    <a:pt x="4141" y="394"/>
                    <a:pt x="4049" y="260"/>
                    <a:pt x="3973" y="126"/>
                  </a:cubicBezTo>
                  <a:cubicBezTo>
                    <a:pt x="3935" y="126"/>
                    <a:pt x="3898" y="126"/>
                    <a:pt x="3861" y="126"/>
                  </a:cubicBezTo>
                  <a:cubicBezTo>
                    <a:pt x="3695" y="126"/>
                    <a:pt x="3537" y="141"/>
                    <a:pt x="3425" y="309"/>
                  </a:cubicBezTo>
                  <a:cubicBezTo>
                    <a:pt x="3379" y="377"/>
                    <a:pt x="3311" y="446"/>
                    <a:pt x="3242" y="492"/>
                  </a:cubicBezTo>
                  <a:cubicBezTo>
                    <a:pt x="3071" y="435"/>
                    <a:pt x="2964" y="236"/>
                    <a:pt x="2749" y="236"/>
                  </a:cubicBezTo>
                  <a:cubicBezTo>
                    <a:pt x="2705" y="236"/>
                    <a:pt x="2657" y="244"/>
                    <a:pt x="2603" y="263"/>
                  </a:cubicBezTo>
                  <a:cubicBezTo>
                    <a:pt x="2032" y="469"/>
                    <a:pt x="2283" y="857"/>
                    <a:pt x="2329" y="1222"/>
                  </a:cubicBezTo>
                  <a:lnTo>
                    <a:pt x="1964" y="1222"/>
                  </a:lnTo>
                  <a:cubicBezTo>
                    <a:pt x="1827" y="1222"/>
                    <a:pt x="1690" y="1268"/>
                    <a:pt x="1599" y="1405"/>
                  </a:cubicBezTo>
                  <a:cubicBezTo>
                    <a:pt x="1599" y="1815"/>
                    <a:pt x="1439" y="2135"/>
                    <a:pt x="1051" y="2318"/>
                  </a:cubicBezTo>
                  <a:cubicBezTo>
                    <a:pt x="868" y="2432"/>
                    <a:pt x="686" y="2569"/>
                    <a:pt x="503" y="2683"/>
                  </a:cubicBezTo>
                  <a:cubicBezTo>
                    <a:pt x="229" y="3139"/>
                    <a:pt x="366" y="3641"/>
                    <a:pt x="321" y="4144"/>
                  </a:cubicBezTo>
                  <a:cubicBezTo>
                    <a:pt x="526" y="4326"/>
                    <a:pt x="480" y="4532"/>
                    <a:pt x="412" y="4760"/>
                  </a:cubicBezTo>
                  <a:cubicBezTo>
                    <a:pt x="321" y="4669"/>
                    <a:pt x="252" y="4554"/>
                    <a:pt x="161" y="4463"/>
                  </a:cubicBezTo>
                  <a:lnTo>
                    <a:pt x="161" y="4463"/>
                  </a:lnTo>
                  <a:cubicBezTo>
                    <a:pt x="184" y="4760"/>
                    <a:pt x="1" y="5171"/>
                    <a:pt x="503" y="5239"/>
                  </a:cubicBezTo>
                  <a:cubicBezTo>
                    <a:pt x="1348" y="5559"/>
                    <a:pt x="1097" y="6380"/>
                    <a:pt x="1325" y="6997"/>
                  </a:cubicBezTo>
                  <a:cubicBezTo>
                    <a:pt x="1576" y="6951"/>
                    <a:pt x="1759" y="6928"/>
                    <a:pt x="1964" y="6883"/>
                  </a:cubicBezTo>
                  <a:cubicBezTo>
                    <a:pt x="1964" y="6951"/>
                    <a:pt x="1964" y="6997"/>
                    <a:pt x="1964" y="7065"/>
                  </a:cubicBezTo>
                  <a:cubicBezTo>
                    <a:pt x="1644" y="7316"/>
                    <a:pt x="1873" y="7545"/>
                    <a:pt x="1964" y="7796"/>
                  </a:cubicBezTo>
                  <a:lnTo>
                    <a:pt x="2694" y="7613"/>
                  </a:lnTo>
                  <a:cubicBezTo>
                    <a:pt x="2814" y="7773"/>
                    <a:pt x="2957" y="7800"/>
                    <a:pt x="3105" y="7800"/>
                  </a:cubicBezTo>
                  <a:cubicBezTo>
                    <a:pt x="3185" y="7800"/>
                    <a:pt x="3266" y="7792"/>
                    <a:pt x="3346" y="7792"/>
                  </a:cubicBezTo>
                  <a:cubicBezTo>
                    <a:pt x="3372" y="7792"/>
                    <a:pt x="3399" y="7793"/>
                    <a:pt x="3425" y="7796"/>
                  </a:cubicBezTo>
                  <a:lnTo>
                    <a:pt x="3790" y="7796"/>
                  </a:lnTo>
                  <a:cubicBezTo>
                    <a:pt x="3858" y="7727"/>
                    <a:pt x="3927" y="7682"/>
                    <a:pt x="3973" y="7613"/>
                  </a:cubicBezTo>
                  <a:cubicBezTo>
                    <a:pt x="4163" y="7531"/>
                    <a:pt x="4345" y="7426"/>
                    <a:pt x="4524" y="7426"/>
                  </a:cubicBezTo>
                  <a:cubicBezTo>
                    <a:pt x="4645" y="7426"/>
                    <a:pt x="4766" y="7475"/>
                    <a:pt x="4886" y="7613"/>
                  </a:cubicBezTo>
                  <a:cubicBezTo>
                    <a:pt x="4946" y="7661"/>
                    <a:pt x="5012" y="7690"/>
                    <a:pt x="5079" y="7690"/>
                  </a:cubicBezTo>
                  <a:cubicBezTo>
                    <a:pt x="5138" y="7690"/>
                    <a:pt x="5197" y="7667"/>
                    <a:pt x="5251" y="7613"/>
                  </a:cubicBezTo>
                  <a:cubicBezTo>
                    <a:pt x="5365" y="7499"/>
                    <a:pt x="5502" y="7362"/>
                    <a:pt x="5616" y="7248"/>
                  </a:cubicBezTo>
                  <a:cubicBezTo>
                    <a:pt x="5684" y="7179"/>
                    <a:pt x="5730" y="7111"/>
                    <a:pt x="5799" y="7065"/>
                  </a:cubicBezTo>
                  <a:lnTo>
                    <a:pt x="6164" y="7065"/>
                  </a:lnTo>
                  <a:cubicBezTo>
                    <a:pt x="6255" y="7202"/>
                    <a:pt x="6392" y="7248"/>
                    <a:pt x="6529" y="7248"/>
                  </a:cubicBezTo>
                  <a:lnTo>
                    <a:pt x="6712" y="7248"/>
                  </a:lnTo>
                  <a:cubicBezTo>
                    <a:pt x="6753" y="7259"/>
                    <a:pt x="6789" y="7264"/>
                    <a:pt x="6819" y="7264"/>
                  </a:cubicBezTo>
                  <a:cubicBezTo>
                    <a:pt x="7035" y="7264"/>
                    <a:pt x="6977" y="7003"/>
                    <a:pt x="7077" y="6883"/>
                  </a:cubicBezTo>
                  <a:lnTo>
                    <a:pt x="7259" y="6883"/>
                  </a:lnTo>
                  <a:cubicBezTo>
                    <a:pt x="7419" y="6814"/>
                    <a:pt x="7442" y="6677"/>
                    <a:pt x="7442" y="6517"/>
                  </a:cubicBezTo>
                  <a:cubicBezTo>
                    <a:pt x="7473" y="6364"/>
                    <a:pt x="7504" y="6210"/>
                    <a:pt x="7611" y="6210"/>
                  </a:cubicBezTo>
                  <a:cubicBezTo>
                    <a:pt x="7663" y="6210"/>
                    <a:pt x="7733" y="6246"/>
                    <a:pt x="7830" y="6335"/>
                  </a:cubicBezTo>
                  <a:cubicBezTo>
                    <a:pt x="7863" y="6344"/>
                    <a:pt x="7891" y="6349"/>
                    <a:pt x="7916" y="6349"/>
                  </a:cubicBezTo>
                  <a:cubicBezTo>
                    <a:pt x="8012" y="6349"/>
                    <a:pt x="8044" y="6279"/>
                    <a:pt x="7990" y="6152"/>
                  </a:cubicBezTo>
                  <a:cubicBezTo>
                    <a:pt x="8102" y="5984"/>
                    <a:pt x="8260" y="5969"/>
                    <a:pt x="8426" y="5969"/>
                  </a:cubicBezTo>
                  <a:cubicBezTo>
                    <a:pt x="8463" y="5969"/>
                    <a:pt x="8500" y="5970"/>
                    <a:pt x="8538" y="5970"/>
                  </a:cubicBezTo>
                  <a:cubicBezTo>
                    <a:pt x="8424" y="5422"/>
                    <a:pt x="8355" y="4874"/>
                    <a:pt x="8355" y="4326"/>
                  </a:cubicBezTo>
                  <a:cubicBezTo>
                    <a:pt x="8127" y="4326"/>
                    <a:pt x="8013" y="4189"/>
                    <a:pt x="7990" y="3961"/>
                  </a:cubicBezTo>
                  <a:cubicBezTo>
                    <a:pt x="8104" y="3619"/>
                    <a:pt x="8469" y="3231"/>
                    <a:pt x="7807" y="3048"/>
                  </a:cubicBezTo>
                  <a:lnTo>
                    <a:pt x="7625" y="3048"/>
                  </a:lnTo>
                  <a:cubicBezTo>
                    <a:pt x="7579" y="2980"/>
                    <a:pt x="7510" y="2934"/>
                    <a:pt x="7442" y="2865"/>
                  </a:cubicBezTo>
                  <a:cubicBezTo>
                    <a:pt x="7328" y="2683"/>
                    <a:pt x="7328" y="2500"/>
                    <a:pt x="7442" y="2318"/>
                  </a:cubicBezTo>
                  <a:cubicBezTo>
                    <a:pt x="7651" y="2375"/>
                    <a:pt x="7670" y="2732"/>
                    <a:pt x="8013" y="2732"/>
                  </a:cubicBezTo>
                  <a:cubicBezTo>
                    <a:pt x="8082" y="2732"/>
                    <a:pt x="8164" y="2717"/>
                    <a:pt x="8264" y="2683"/>
                  </a:cubicBezTo>
                  <a:cubicBezTo>
                    <a:pt x="7888" y="2537"/>
                    <a:pt x="7894" y="2124"/>
                    <a:pt x="7549" y="2124"/>
                  </a:cubicBezTo>
                  <a:cubicBezTo>
                    <a:pt x="7517" y="2124"/>
                    <a:pt x="7481" y="2127"/>
                    <a:pt x="7442" y="2135"/>
                  </a:cubicBezTo>
                  <a:cubicBezTo>
                    <a:pt x="7396" y="2067"/>
                    <a:pt x="7305" y="1975"/>
                    <a:pt x="7328" y="1907"/>
                  </a:cubicBezTo>
                  <a:cubicBezTo>
                    <a:pt x="7396" y="1542"/>
                    <a:pt x="7625" y="1176"/>
                    <a:pt x="7237" y="857"/>
                  </a:cubicBezTo>
                  <a:cubicBezTo>
                    <a:pt x="6940" y="629"/>
                    <a:pt x="6575" y="469"/>
                    <a:pt x="6392" y="195"/>
                  </a:cubicBezTo>
                  <a:cubicBezTo>
                    <a:pt x="6293" y="52"/>
                    <a:pt x="6210" y="1"/>
                    <a:pt x="6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0" name="Google Shape;2193;p48"/>
            <p:cNvSpPr/>
            <p:nvPr/>
          </p:nvSpPr>
          <p:spPr>
            <a:xfrm rot="823658">
              <a:off x="8108757" y="3913228"/>
              <a:ext cx="2031" cy="1507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1" name="Google Shape;2194;p48"/>
            <p:cNvSpPr/>
            <p:nvPr/>
          </p:nvSpPr>
          <p:spPr>
            <a:xfrm rot="823658">
              <a:off x="7560115" y="3624797"/>
              <a:ext cx="220332" cy="181066"/>
            </a:xfrm>
            <a:custGeom>
              <a:avLst/>
              <a:gdLst/>
              <a:ahLst/>
              <a:cxnLst/>
              <a:rect l="l" t="t" r="r" b="b"/>
              <a:pathLst>
                <a:path w="10089" h="8291" extrusionOk="0">
                  <a:moveTo>
                    <a:pt x="5159" y="1233"/>
                  </a:moveTo>
                  <a:lnTo>
                    <a:pt x="5159" y="1233"/>
                  </a:lnTo>
                  <a:cubicBezTo>
                    <a:pt x="5204" y="1302"/>
                    <a:pt x="5273" y="1325"/>
                    <a:pt x="5341" y="1370"/>
                  </a:cubicBezTo>
                  <a:cubicBezTo>
                    <a:pt x="5341" y="1393"/>
                    <a:pt x="5341" y="1439"/>
                    <a:pt x="5341" y="1484"/>
                  </a:cubicBezTo>
                  <a:lnTo>
                    <a:pt x="5250" y="1484"/>
                  </a:lnTo>
                  <a:cubicBezTo>
                    <a:pt x="5204" y="1393"/>
                    <a:pt x="5182" y="1325"/>
                    <a:pt x="5159" y="1233"/>
                  </a:cubicBezTo>
                  <a:close/>
                  <a:moveTo>
                    <a:pt x="3310" y="2534"/>
                  </a:moveTo>
                  <a:cubicBezTo>
                    <a:pt x="3310" y="2534"/>
                    <a:pt x="3310" y="2557"/>
                    <a:pt x="3310" y="2557"/>
                  </a:cubicBezTo>
                  <a:cubicBezTo>
                    <a:pt x="3310" y="2534"/>
                    <a:pt x="3310" y="2534"/>
                    <a:pt x="3287" y="2534"/>
                  </a:cubicBezTo>
                  <a:close/>
                  <a:moveTo>
                    <a:pt x="7099" y="4452"/>
                  </a:moveTo>
                  <a:cubicBezTo>
                    <a:pt x="7122" y="4497"/>
                    <a:pt x="7122" y="4566"/>
                    <a:pt x="7145" y="4611"/>
                  </a:cubicBezTo>
                  <a:cubicBezTo>
                    <a:pt x="7122" y="4589"/>
                    <a:pt x="7076" y="4566"/>
                    <a:pt x="7053" y="4566"/>
                  </a:cubicBezTo>
                  <a:cubicBezTo>
                    <a:pt x="7053" y="4543"/>
                    <a:pt x="7030" y="4520"/>
                    <a:pt x="7030" y="4497"/>
                  </a:cubicBezTo>
                  <a:cubicBezTo>
                    <a:pt x="7030" y="4497"/>
                    <a:pt x="7030" y="4474"/>
                    <a:pt x="7030" y="4474"/>
                  </a:cubicBezTo>
                  <a:cubicBezTo>
                    <a:pt x="7053" y="4474"/>
                    <a:pt x="7076" y="4474"/>
                    <a:pt x="7099" y="4452"/>
                  </a:cubicBezTo>
                  <a:close/>
                  <a:moveTo>
                    <a:pt x="5912" y="1"/>
                  </a:moveTo>
                  <a:cubicBezTo>
                    <a:pt x="5931" y="397"/>
                    <a:pt x="5887" y="731"/>
                    <a:pt x="5497" y="731"/>
                  </a:cubicBezTo>
                  <a:cubicBezTo>
                    <a:pt x="5415" y="731"/>
                    <a:pt x="5319" y="717"/>
                    <a:pt x="5204" y="685"/>
                  </a:cubicBezTo>
                  <a:cubicBezTo>
                    <a:pt x="5159" y="685"/>
                    <a:pt x="5067" y="845"/>
                    <a:pt x="4976" y="937"/>
                  </a:cubicBezTo>
                  <a:cubicBezTo>
                    <a:pt x="4839" y="1005"/>
                    <a:pt x="4816" y="1142"/>
                    <a:pt x="4793" y="1302"/>
                  </a:cubicBezTo>
                  <a:cubicBezTo>
                    <a:pt x="4565" y="1233"/>
                    <a:pt x="4314" y="1188"/>
                    <a:pt x="4086" y="1119"/>
                  </a:cubicBezTo>
                  <a:cubicBezTo>
                    <a:pt x="4086" y="1028"/>
                    <a:pt x="4086" y="937"/>
                    <a:pt x="4063" y="845"/>
                  </a:cubicBezTo>
                  <a:cubicBezTo>
                    <a:pt x="4063" y="708"/>
                    <a:pt x="4109" y="526"/>
                    <a:pt x="3903" y="480"/>
                  </a:cubicBezTo>
                  <a:cubicBezTo>
                    <a:pt x="3876" y="472"/>
                    <a:pt x="3850" y="468"/>
                    <a:pt x="3825" y="468"/>
                  </a:cubicBezTo>
                  <a:cubicBezTo>
                    <a:pt x="3707" y="468"/>
                    <a:pt x="3625" y="557"/>
                    <a:pt x="3607" y="708"/>
                  </a:cubicBezTo>
                  <a:cubicBezTo>
                    <a:pt x="3607" y="811"/>
                    <a:pt x="3570" y="894"/>
                    <a:pt x="3497" y="894"/>
                  </a:cubicBezTo>
                  <a:cubicBezTo>
                    <a:pt x="3488" y="894"/>
                    <a:pt x="3479" y="893"/>
                    <a:pt x="3470" y="891"/>
                  </a:cubicBezTo>
                  <a:cubicBezTo>
                    <a:pt x="3401" y="868"/>
                    <a:pt x="3334" y="860"/>
                    <a:pt x="3268" y="860"/>
                  </a:cubicBezTo>
                  <a:cubicBezTo>
                    <a:pt x="3069" y="860"/>
                    <a:pt x="2876" y="937"/>
                    <a:pt x="2671" y="937"/>
                  </a:cubicBezTo>
                  <a:cubicBezTo>
                    <a:pt x="2657" y="938"/>
                    <a:pt x="2644" y="938"/>
                    <a:pt x="2631" y="938"/>
                  </a:cubicBezTo>
                  <a:cubicBezTo>
                    <a:pt x="2336" y="938"/>
                    <a:pt x="2160" y="700"/>
                    <a:pt x="1963" y="503"/>
                  </a:cubicBezTo>
                  <a:lnTo>
                    <a:pt x="1963" y="503"/>
                  </a:lnTo>
                  <a:cubicBezTo>
                    <a:pt x="1826" y="754"/>
                    <a:pt x="1986" y="914"/>
                    <a:pt x="1918" y="1096"/>
                  </a:cubicBezTo>
                  <a:cubicBezTo>
                    <a:pt x="1826" y="1347"/>
                    <a:pt x="1621" y="1872"/>
                    <a:pt x="1393" y="1918"/>
                  </a:cubicBezTo>
                  <a:cubicBezTo>
                    <a:pt x="1141" y="1987"/>
                    <a:pt x="1096" y="2169"/>
                    <a:pt x="1187" y="2306"/>
                  </a:cubicBezTo>
                  <a:cubicBezTo>
                    <a:pt x="1529" y="2968"/>
                    <a:pt x="1073" y="3151"/>
                    <a:pt x="616" y="3310"/>
                  </a:cubicBezTo>
                  <a:cubicBezTo>
                    <a:pt x="525" y="3425"/>
                    <a:pt x="388" y="3539"/>
                    <a:pt x="365" y="3676"/>
                  </a:cubicBezTo>
                  <a:cubicBezTo>
                    <a:pt x="297" y="3995"/>
                    <a:pt x="0" y="4223"/>
                    <a:pt x="274" y="4657"/>
                  </a:cubicBezTo>
                  <a:cubicBezTo>
                    <a:pt x="458" y="4941"/>
                    <a:pt x="617" y="5030"/>
                    <a:pt x="842" y="5030"/>
                  </a:cubicBezTo>
                  <a:cubicBezTo>
                    <a:pt x="924" y="5030"/>
                    <a:pt x="1015" y="5018"/>
                    <a:pt x="1119" y="4999"/>
                  </a:cubicBezTo>
                  <a:cubicBezTo>
                    <a:pt x="1135" y="4993"/>
                    <a:pt x="1151" y="4990"/>
                    <a:pt x="1168" y="4990"/>
                  </a:cubicBezTo>
                  <a:cubicBezTo>
                    <a:pt x="1271" y="4990"/>
                    <a:pt x="1389" y="5097"/>
                    <a:pt x="1507" y="5136"/>
                  </a:cubicBezTo>
                  <a:cubicBezTo>
                    <a:pt x="1301" y="6620"/>
                    <a:pt x="1301" y="6620"/>
                    <a:pt x="2557" y="7442"/>
                  </a:cubicBezTo>
                  <a:cubicBezTo>
                    <a:pt x="2579" y="7442"/>
                    <a:pt x="2602" y="7487"/>
                    <a:pt x="2625" y="7510"/>
                  </a:cubicBezTo>
                  <a:cubicBezTo>
                    <a:pt x="3082" y="7554"/>
                    <a:pt x="3476" y="7970"/>
                    <a:pt x="3848" y="7970"/>
                  </a:cubicBezTo>
                  <a:cubicBezTo>
                    <a:pt x="3866" y="7970"/>
                    <a:pt x="3885" y="7969"/>
                    <a:pt x="3903" y="7967"/>
                  </a:cubicBezTo>
                  <a:cubicBezTo>
                    <a:pt x="4383" y="7921"/>
                    <a:pt x="4885" y="7944"/>
                    <a:pt x="5410" y="7830"/>
                  </a:cubicBezTo>
                  <a:cubicBezTo>
                    <a:pt x="5296" y="7693"/>
                    <a:pt x="5250" y="7602"/>
                    <a:pt x="5182" y="7510"/>
                  </a:cubicBezTo>
                  <a:lnTo>
                    <a:pt x="5729" y="7510"/>
                  </a:lnTo>
                  <a:cubicBezTo>
                    <a:pt x="6026" y="7670"/>
                    <a:pt x="6460" y="7465"/>
                    <a:pt x="6734" y="7807"/>
                  </a:cubicBezTo>
                  <a:cubicBezTo>
                    <a:pt x="6764" y="7847"/>
                    <a:pt x="6824" y="7865"/>
                    <a:pt x="6885" y="7865"/>
                  </a:cubicBezTo>
                  <a:cubicBezTo>
                    <a:pt x="6963" y="7865"/>
                    <a:pt x="7040" y="7835"/>
                    <a:pt x="7053" y="7784"/>
                  </a:cubicBezTo>
                  <a:cubicBezTo>
                    <a:pt x="7076" y="7145"/>
                    <a:pt x="7829" y="7350"/>
                    <a:pt x="8058" y="6940"/>
                  </a:cubicBezTo>
                  <a:cubicBezTo>
                    <a:pt x="8099" y="6857"/>
                    <a:pt x="8189" y="6792"/>
                    <a:pt x="8289" y="6792"/>
                  </a:cubicBezTo>
                  <a:cubicBezTo>
                    <a:pt x="8356" y="6792"/>
                    <a:pt x="8427" y="6821"/>
                    <a:pt x="8491" y="6894"/>
                  </a:cubicBezTo>
                  <a:cubicBezTo>
                    <a:pt x="8560" y="7145"/>
                    <a:pt x="7898" y="7145"/>
                    <a:pt x="8263" y="7510"/>
                  </a:cubicBezTo>
                  <a:cubicBezTo>
                    <a:pt x="8333" y="7501"/>
                    <a:pt x="8401" y="7496"/>
                    <a:pt x="8465" y="7496"/>
                  </a:cubicBezTo>
                  <a:cubicBezTo>
                    <a:pt x="8882" y="7496"/>
                    <a:pt x="9178" y="7692"/>
                    <a:pt x="9336" y="8127"/>
                  </a:cubicBezTo>
                  <a:cubicBezTo>
                    <a:pt x="9373" y="8240"/>
                    <a:pt x="9425" y="8290"/>
                    <a:pt x="9487" y="8290"/>
                  </a:cubicBezTo>
                  <a:cubicBezTo>
                    <a:pt x="9537" y="8290"/>
                    <a:pt x="9594" y="8257"/>
                    <a:pt x="9655" y="8195"/>
                  </a:cubicBezTo>
                  <a:cubicBezTo>
                    <a:pt x="9747" y="8127"/>
                    <a:pt x="9861" y="7967"/>
                    <a:pt x="9724" y="7921"/>
                  </a:cubicBezTo>
                  <a:cubicBezTo>
                    <a:pt x="9153" y="7670"/>
                    <a:pt x="9404" y="7236"/>
                    <a:pt x="9427" y="6825"/>
                  </a:cubicBezTo>
                  <a:cubicBezTo>
                    <a:pt x="9473" y="6392"/>
                    <a:pt x="9518" y="5935"/>
                    <a:pt x="9541" y="5502"/>
                  </a:cubicBezTo>
                  <a:lnTo>
                    <a:pt x="9724" y="4223"/>
                  </a:lnTo>
                  <a:cubicBezTo>
                    <a:pt x="9632" y="3584"/>
                    <a:pt x="10089" y="2740"/>
                    <a:pt x="9107" y="2420"/>
                  </a:cubicBezTo>
                  <a:cubicBezTo>
                    <a:pt x="9085" y="2420"/>
                    <a:pt x="9062" y="2375"/>
                    <a:pt x="9062" y="2352"/>
                  </a:cubicBezTo>
                  <a:cubicBezTo>
                    <a:pt x="9199" y="1872"/>
                    <a:pt x="8582" y="1804"/>
                    <a:pt x="8537" y="1370"/>
                  </a:cubicBezTo>
                  <a:cubicBezTo>
                    <a:pt x="8527" y="1268"/>
                    <a:pt x="8471" y="1226"/>
                    <a:pt x="8403" y="1226"/>
                  </a:cubicBezTo>
                  <a:cubicBezTo>
                    <a:pt x="8317" y="1226"/>
                    <a:pt x="8212" y="1292"/>
                    <a:pt x="8149" y="1393"/>
                  </a:cubicBezTo>
                  <a:cubicBezTo>
                    <a:pt x="8080" y="1484"/>
                    <a:pt x="7989" y="1576"/>
                    <a:pt x="7921" y="1667"/>
                  </a:cubicBezTo>
                  <a:cubicBezTo>
                    <a:pt x="7898" y="1507"/>
                    <a:pt x="7875" y="1370"/>
                    <a:pt x="7738" y="1302"/>
                  </a:cubicBezTo>
                  <a:cubicBezTo>
                    <a:pt x="7601" y="1051"/>
                    <a:pt x="7418" y="868"/>
                    <a:pt x="7190" y="754"/>
                  </a:cubicBezTo>
                  <a:cubicBezTo>
                    <a:pt x="7122" y="640"/>
                    <a:pt x="7008" y="594"/>
                    <a:pt x="6893" y="571"/>
                  </a:cubicBezTo>
                  <a:cubicBezTo>
                    <a:pt x="6391" y="457"/>
                    <a:pt x="6597" y="252"/>
                    <a:pt x="6802" y="46"/>
                  </a:cubicBezTo>
                  <a:cubicBezTo>
                    <a:pt x="6505" y="24"/>
                    <a:pt x="6209" y="1"/>
                    <a:pt x="59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2" name="Google Shape;2195;p48"/>
            <p:cNvSpPr/>
            <p:nvPr/>
          </p:nvSpPr>
          <p:spPr>
            <a:xfrm rot="823658">
              <a:off x="7598863" y="3773857"/>
              <a:ext cx="2533" cy="1507"/>
            </a:xfrm>
            <a:custGeom>
              <a:avLst/>
              <a:gdLst/>
              <a:ahLst/>
              <a:cxnLst/>
              <a:rect l="l" t="t" r="r" b="b"/>
              <a:pathLst>
                <a:path w="116" h="69" extrusionOk="0">
                  <a:moveTo>
                    <a:pt x="115" y="0"/>
                  </a:moveTo>
                  <a:lnTo>
                    <a:pt x="115" y="0"/>
                  </a:lnTo>
                  <a:cubicBezTo>
                    <a:pt x="24" y="23"/>
                    <a:pt x="1" y="69"/>
                    <a:pt x="69" y="69"/>
                  </a:cubicBezTo>
                  <a:cubicBezTo>
                    <a:pt x="69" y="69"/>
                    <a:pt x="92" y="23"/>
                    <a:pt x="115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3" name="Google Shape;2196;p48"/>
            <p:cNvSpPr/>
            <p:nvPr/>
          </p:nvSpPr>
          <p:spPr>
            <a:xfrm rot="823658">
              <a:off x="7770443" y="3739306"/>
              <a:ext cx="12994" cy="19961"/>
            </a:xfrm>
            <a:custGeom>
              <a:avLst/>
              <a:gdLst/>
              <a:ahLst/>
              <a:cxnLst/>
              <a:rect l="l" t="t" r="r" b="b"/>
              <a:pathLst>
                <a:path w="595" h="914" extrusionOk="0">
                  <a:moveTo>
                    <a:pt x="594" y="1"/>
                  </a:moveTo>
                  <a:cubicBezTo>
                    <a:pt x="275" y="138"/>
                    <a:pt x="1" y="275"/>
                    <a:pt x="389" y="663"/>
                  </a:cubicBezTo>
                  <a:cubicBezTo>
                    <a:pt x="457" y="731"/>
                    <a:pt x="526" y="823"/>
                    <a:pt x="594" y="91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4" name="Google Shape;2197;p48"/>
            <p:cNvSpPr/>
            <p:nvPr/>
          </p:nvSpPr>
          <p:spPr>
            <a:xfrm rot="823658">
              <a:off x="7774982" y="3764206"/>
              <a:ext cx="7491" cy="7993"/>
            </a:xfrm>
            <a:custGeom>
              <a:avLst/>
              <a:gdLst/>
              <a:ahLst/>
              <a:cxnLst/>
              <a:rect l="l" t="t" r="r" b="b"/>
              <a:pathLst>
                <a:path w="343" h="366" extrusionOk="0">
                  <a:moveTo>
                    <a:pt x="183" y="0"/>
                  </a:moveTo>
                  <a:lnTo>
                    <a:pt x="183" y="0"/>
                  </a:lnTo>
                  <a:cubicBezTo>
                    <a:pt x="46" y="69"/>
                    <a:pt x="23" y="206"/>
                    <a:pt x="1" y="366"/>
                  </a:cubicBezTo>
                  <a:cubicBezTo>
                    <a:pt x="343" y="366"/>
                    <a:pt x="297" y="206"/>
                    <a:pt x="183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5" name="Google Shape;2198;p48"/>
            <p:cNvSpPr/>
            <p:nvPr/>
          </p:nvSpPr>
          <p:spPr>
            <a:xfrm rot="823658">
              <a:off x="7851327" y="370666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6" name="Google Shape;2199;p48"/>
            <p:cNvSpPr/>
            <p:nvPr/>
          </p:nvSpPr>
          <p:spPr>
            <a:xfrm rot="823658">
              <a:off x="8186670" y="3806456"/>
              <a:ext cx="1507" cy="15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1"/>
                  </a:moveTo>
                  <a:lnTo>
                    <a:pt x="0" y="47"/>
                  </a:lnTo>
                  <a:lnTo>
                    <a:pt x="23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7" name="Google Shape;2200;p48"/>
            <p:cNvSpPr/>
            <p:nvPr/>
          </p:nvSpPr>
          <p:spPr>
            <a:xfrm rot="823658">
              <a:off x="8158744" y="3890365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37"/>
                    <a:pt x="46" y="274"/>
                    <a:pt x="183" y="365"/>
                  </a:cubicBezTo>
                  <a:cubicBezTo>
                    <a:pt x="183" y="206"/>
                    <a:pt x="160" y="69"/>
                    <a:pt x="0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8" name="Google Shape;2201;p48"/>
            <p:cNvSpPr/>
            <p:nvPr/>
          </p:nvSpPr>
          <p:spPr>
            <a:xfrm rot="823658">
              <a:off x="7794153" y="3788030"/>
              <a:ext cx="4499" cy="8998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46" y="1"/>
                  </a:moveTo>
                  <a:cubicBezTo>
                    <a:pt x="23" y="115"/>
                    <a:pt x="0" y="183"/>
                    <a:pt x="0" y="275"/>
                  </a:cubicBezTo>
                  <a:cubicBezTo>
                    <a:pt x="0" y="320"/>
                    <a:pt x="68" y="412"/>
                    <a:pt x="68" y="412"/>
                  </a:cubicBezTo>
                  <a:cubicBezTo>
                    <a:pt x="205" y="366"/>
                    <a:pt x="160" y="252"/>
                    <a:pt x="160" y="138"/>
                  </a:cubicBezTo>
                  <a:cubicBezTo>
                    <a:pt x="137" y="92"/>
                    <a:pt x="91" y="69"/>
                    <a:pt x="46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9" name="Google Shape;2202;p48"/>
            <p:cNvSpPr/>
            <p:nvPr/>
          </p:nvSpPr>
          <p:spPr>
            <a:xfrm rot="823658">
              <a:off x="8022608" y="3758639"/>
              <a:ext cx="4521" cy="7993"/>
            </a:xfrm>
            <a:custGeom>
              <a:avLst/>
              <a:gdLst/>
              <a:ahLst/>
              <a:cxnLst/>
              <a:rect l="l" t="t" r="r" b="b"/>
              <a:pathLst>
                <a:path w="207" h="366" extrusionOk="0">
                  <a:moveTo>
                    <a:pt x="1" y="1"/>
                  </a:moveTo>
                  <a:cubicBezTo>
                    <a:pt x="1" y="115"/>
                    <a:pt x="1" y="252"/>
                    <a:pt x="1" y="366"/>
                  </a:cubicBezTo>
                  <a:cubicBezTo>
                    <a:pt x="206" y="252"/>
                    <a:pt x="206" y="115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0" name="Google Shape;2203;p48"/>
            <p:cNvSpPr/>
            <p:nvPr/>
          </p:nvSpPr>
          <p:spPr>
            <a:xfrm rot="823658">
              <a:off x="7996656" y="3727219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1" name="Google Shape;2204;p48"/>
            <p:cNvSpPr/>
            <p:nvPr/>
          </p:nvSpPr>
          <p:spPr>
            <a:xfrm rot="823658">
              <a:off x="7993053" y="3708376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23"/>
                  </a:lnTo>
                  <a:lnTo>
                    <a:pt x="69" y="6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2" name="Google Shape;2205;p48"/>
            <p:cNvSpPr/>
            <p:nvPr/>
          </p:nvSpPr>
          <p:spPr>
            <a:xfrm rot="823658">
              <a:off x="7918989" y="3765772"/>
              <a:ext cx="2009" cy="1529"/>
            </a:xfrm>
            <a:custGeom>
              <a:avLst/>
              <a:gdLst/>
              <a:ahLst/>
              <a:cxnLst/>
              <a:rect l="l" t="t" r="r" b="b"/>
              <a:pathLst>
                <a:path w="92" h="70" extrusionOk="0">
                  <a:moveTo>
                    <a:pt x="1" y="1"/>
                  </a:moveTo>
                  <a:lnTo>
                    <a:pt x="46" y="69"/>
                  </a:lnTo>
                  <a:lnTo>
                    <a:pt x="92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3" name="Google Shape;2206;p48"/>
            <p:cNvSpPr/>
            <p:nvPr/>
          </p:nvSpPr>
          <p:spPr>
            <a:xfrm rot="823658">
              <a:off x="7433503" y="3187366"/>
              <a:ext cx="138611" cy="120529"/>
            </a:xfrm>
            <a:custGeom>
              <a:avLst/>
              <a:gdLst/>
              <a:ahLst/>
              <a:cxnLst/>
              <a:rect l="l" t="t" r="r" b="b"/>
              <a:pathLst>
                <a:path w="6347" h="5519" extrusionOk="0">
                  <a:moveTo>
                    <a:pt x="5844" y="0"/>
                  </a:moveTo>
                  <a:cubicBezTo>
                    <a:pt x="5753" y="23"/>
                    <a:pt x="5684" y="46"/>
                    <a:pt x="5639" y="115"/>
                  </a:cubicBezTo>
                  <a:cubicBezTo>
                    <a:pt x="5468" y="232"/>
                    <a:pt x="5283" y="268"/>
                    <a:pt x="5096" y="268"/>
                  </a:cubicBezTo>
                  <a:cubicBezTo>
                    <a:pt x="4957" y="268"/>
                    <a:pt x="4816" y="248"/>
                    <a:pt x="4680" y="229"/>
                  </a:cubicBezTo>
                  <a:cubicBezTo>
                    <a:pt x="4571" y="221"/>
                    <a:pt x="4463" y="217"/>
                    <a:pt x="4356" y="217"/>
                  </a:cubicBezTo>
                  <a:cubicBezTo>
                    <a:pt x="3795" y="217"/>
                    <a:pt x="3276" y="339"/>
                    <a:pt x="2854" y="799"/>
                  </a:cubicBezTo>
                  <a:cubicBezTo>
                    <a:pt x="2854" y="799"/>
                    <a:pt x="2785" y="822"/>
                    <a:pt x="2785" y="822"/>
                  </a:cubicBezTo>
                  <a:cubicBezTo>
                    <a:pt x="2740" y="845"/>
                    <a:pt x="2717" y="891"/>
                    <a:pt x="2671" y="936"/>
                  </a:cubicBezTo>
                  <a:cubicBezTo>
                    <a:pt x="2671" y="936"/>
                    <a:pt x="2649" y="1005"/>
                    <a:pt x="2649" y="1005"/>
                  </a:cubicBezTo>
                  <a:cubicBezTo>
                    <a:pt x="2649" y="1096"/>
                    <a:pt x="2603" y="1142"/>
                    <a:pt x="2512" y="1210"/>
                  </a:cubicBezTo>
                  <a:cubicBezTo>
                    <a:pt x="2397" y="1279"/>
                    <a:pt x="2443" y="1461"/>
                    <a:pt x="2306" y="1530"/>
                  </a:cubicBezTo>
                  <a:lnTo>
                    <a:pt x="2306" y="1553"/>
                  </a:lnTo>
                  <a:cubicBezTo>
                    <a:pt x="2260" y="1621"/>
                    <a:pt x="2192" y="1690"/>
                    <a:pt x="2146" y="1758"/>
                  </a:cubicBezTo>
                  <a:cubicBezTo>
                    <a:pt x="2101" y="1826"/>
                    <a:pt x="2055" y="1872"/>
                    <a:pt x="2009" y="1941"/>
                  </a:cubicBezTo>
                  <a:cubicBezTo>
                    <a:pt x="1964" y="2123"/>
                    <a:pt x="1872" y="2306"/>
                    <a:pt x="1758" y="2466"/>
                  </a:cubicBezTo>
                  <a:cubicBezTo>
                    <a:pt x="1370" y="3150"/>
                    <a:pt x="959" y="3835"/>
                    <a:pt x="480" y="4451"/>
                  </a:cubicBezTo>
                  <a:cubicBezTo>
                    <a:pt x="412" y="4771"/>
                    <a:pt x="1" y="4954"/>
                    <a:pt x="161" y="5342"/>
                  </a:cubicBezTo>
                  <a:cubicBezTo>
                    <a:pt x="391" y="5369"/>
                    <a:pt x="623" y="5378"/>
                    <a:pt x="856" y="5378"/>
                  </a:cubicBezTo>
                  <a:cubicBezTo>
                    <a:pt x="1293" y="5378"/>
                    <a:pt x="1733" y="5346"/>
                    <a:pt x="2171" y="5346"/>
                  </a:cubicBezTo>
                  <a:cubicBezTo>
                    <a:pt x="2468" y="5346"/>
                    <a:pt x="2765" y="5361"/>
                    <a:pt x="3059" y="5410"/>
                  </a:cubicBezTo>
                  <a:cubicBezTo>
                    <a:pt x="3309" y="5452"/>
                    <a:pt x="3567" y="5519"/>
                    <a:pt x="3828" y="5519"/>
                  </a:cubicBezTo>
                  <a:cubicBezTo>
                    <a:pt x="3997" y="5519"/>
                    <a:pt x="4167" y="5491"/>
                    <a:pt x="4338" y="5410"/>
                  </a:cubicBezTo>
                  <a:cubicBezTo>
                    <a:pt x="4383" y="5410"/>
                    <a:pt x="4452" y="5410"/>
                    <a:pt x="4520" y="5387"/>
                  </a:cubicBezTo>
                  <a:cubicBezTo>
                    <a:pt x="4610" y="5418"/>
                    <a:pt x="4685" y="5432"/>
                    <a:pt x="4747" y="5432"/>
                  </a:cubicBezTo>
                  <a:cubicBezTo>
                    <a:pt x="5092" y="5432"/>
                    <a:pt x="5047" y="5003"/>
                    <a:pt x="5182" y="4771"/>
                  </a:cubicBezTo>
                  <a:cubicBezTo>
                    <a:pt x="5228" y="4634"/>
                    <a:pt x="5251" y="4520"/>
                    <a:pt x="5273" y="4383"/>
                  </a:cubicBezTo>
                  <a:cubicBezTo>
                    <a:pt x="5342" y="4018"/>
                    <a:pt x="5433" y="3675"/>
                    <a:pt x="5524" y="3310"/>
                  </a:cubicBezTo>
                  <a:cubicBezTo>
                    <a:pt x="5547" y="3242"/>
                    <a:pt x="5570" y="3150"/>
                    <a:pt x="5593" y="3082"/>
                  </a:cubicBezTo>
                  <a:cubicBezTo>
                    <a:pt x="5616" y="2899"/>
                    <a:pt x="5639" y="2717"/>
                    <a:pt x="5707" y="2557"/>
                  </a:cubicBezTo>
                  <a:cubicBezTo>
                    <a:pt x="5730" y="2488"/>
                    <a:pt x="5753" y="2420"/>
                    <a:pt x="5753" y="2351"/>
                  </a:cubicBezTo>
                  <a:cubicBezTo>
                    <a:pt x="5798" y="2214"/>
                    <a:pt x="5821" y="2078"/>
                    <a:pt x="5890" y="1941"/>
                  </a:cubicBezTo>
                  <a:cubicBezTo>
                    <a:pt x="5913" y="1895"/>
                    <a:pt x="5935" y="1826"/>
                    <a:pt x="5958" y="1758"/>
                  </a:cubicBezTo>
                  <a:cubicBezTo>
                    <a:pt x="5981" y="1530"/>
                    <a:pt x="6049" y="1324"/>
                    <a:pt x="6118" y="1119"/>
                  </a:cubicBezTo>
                  <a:cubicBezTo>
                    <a:pt x="6164" y="777"/>
                    <a:pt x="6346" y="411"/>
                    <a:pt x="6072" y="92"/>
                  </a:cubicBezTo>
                  <a:cubicBezTo>
                    <a:pt x="6004" y="46"/>
                    <a:pt x="5935" y="0"/>
                    <a:pt x="58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4" name="Google Shape;2207;p48"/>
            <p:cNvSpPr/>
            <p:nvPr/>
          </p:nvSpPr>
          <p:spPr>
            <a:xfrm rot="823658">
              <a:off x="8505019" y="3547914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5" name="Google Shape;2208;p48"/>
            <p:cNvSpPr/>
            <p:nvPr/>
          </p:nvSpPr>
          <p:spPr>
            <a:xfrm rot="823658">
              <a:off x="8373819" y="3418392"/>
              <a:ext cx="147063" cy="119895"/>
            </a:xfrm>
            <a:custGeom>
              <a:avLst/>
              <a:gdLst/>
              <a:ahLst/>
              <a:cxnLst/>
              <a:rect l="l" t="t" r="r" b="b"/>
              <a:pathLst>
                <a:path w="6734" h="5490" extrusionOk="0">
                  <a:moveTo>
                    <a:pt x="800" y="0"/>
                  </a:moveTo>
                  <a:cubicBezTo>
                    <a:pt x="765" y="0"/>
                    <a:pt x="733" y="17"/>
                    <a:pt x="708" y="55"/>
                  </a:cubicBezTo>
                  <a:cubicBezTo>
                    <a:pt x="526" y="78"/>
                    <a:pt x="366" y="78"/>
                    <a:pt x="183" y="101"/>
                  </a:cubicBezTo>
                  <a:cubicBezTo>
                    <a:pt x="137" y="123"/>
                    <a:pt x="115" y="169"/>
                    <a:pt x="92" y="192"/>
                  </a:cubicBezTo>
                  <a:cubicBezTo>
                    <a:pt x="1" y="511"/>
                    <a:pt x="206" y="740"/>
                    <a:pt x="366" y="991"/>
                  </a:cubicBezTo>
                  <a:cubicBezTo>
                    <a:pt x="389" y="1014"/>
                    <a:pt x="411" y="1059"/>
                    <a:pt x="366" y="1105"/>
                  </a:cubicBezTo>
                  <a:cubicBezTo>
                    <a:pt x="411" y="1242"/>
                    <a:pt x="434" y="1402"/>
                    <a:pt x="503" y="1539"/>
                  </a:cubicBezTo>
                  <a:cubicBezTo>
                    <a:pt x="548" y="1561"/>
                    <a:pt x="571" y="1607"/>
                    <a:pt x="548" y="1676"/>
                  </a:cubicBezTo>
                  <a:cubicBezTo>
                    <a:pt x="548" y="1744"/>
                    <a:pt x="548" y="1835"/>
                    <a:pt x="548" y="1904"/>
                  </a:cubicBezTo>
                  <a:cubicBezTo>
                    <a:pt x="571" y="1995"/>
                    <a:pt x="571" y="2086"/>
                    <a:pt x="594" y="2155"/>
                  </a:cubicBezTo>
                  <a:cubicBezTo>
                    <a:pt x="662" y="2337"/>
                    <a:pt x="685" y="2543"/>
                    <a:pt x="708" y="2725"/>
                  </a:cubicBezTo>
                  <a:cubicBezTo>
                    <a:pt x="731" y="2794"/>
                    <a:pt x="754" y="2862"/>
                    <a:pt x="777" y="2954"/>
                  </a:cubicBezTo>
                  <a:cubicBezTo>
                    <a:pt x="799" y="3045"/>
                    <a:pt x="845" y="3136"/>
                    <a:pt x="891" y="3228"/>
                  </a:cubicBezTo>
                  <a:cubicBezTo>
                    <a:pt x="936" y="3273"/>
                    <a:pt x="959" y="3342"/>
                    <a:pt x="1005" y="3387"/>
                  </a:cubicBezTo>
                  <a:cubicBezTo>
                    <a:pt x="1028" y="3433"/>
                    <a:pt x="1073" y="3479"/>
                    <a:pt x="1119" y="3524"/>
                  </a:cubicBezTo>
                  <a:cubicBezTo>
                    <a:pt x="1165" y="3570"/>
                    <a:pt x="1187" y="3616"/>
                    <a:pt x="1233" y="3661"/>
                  </a:cubicBezTo>
                  <a:cubicBezTo>
                    <a:pt x="1256" y="3753"/>
                    <a:pt x="1165" y="3821"/>
                    <a:pt x="1187" y="3912"/>
                  </a:cubicBezTo>
                  <a:cubicBezTo>
                    <a:pt x="1187" y="3958"/>
                    <a:pt x="1210" y="4027"/>
                    <a:pt x="1233" y="4095"/>
                  </a:cubicBezTo>
                  <a:cubicBezTo>
                    <a:pt x="1279" y="4209"/>
                    <a:pt x="1302" y="4300"/>
                    <a:pt x="1347" y="4415"/>
                  </a:cubicBezTo>
                  <a:cubicBezTo>
                    <a:pt x="1694" y="5219"/>
                    <a:pt x="1823" y="5489"/>
                    <a:pt x="2141" y="5489"/>
                  </a:cubicBezTo>
                  <a:cubicBezTo>
                    <a:pt x="2283" y="5489"/>
                    <a:pt x="2463" y="5435"/>
                    <a:pt x="2717" y="5350"/>
                  </a:cubicBezTo>
                  <a:cubicBezTo>
                    <a:pt x="2868" y="5331"/>
                    <a:pt x="3019" y="5320"/>
                    <a:pt x="3171" y="5320"/>
                  </a:cubicBezTo>
                  <a:cubicBezTo>
                    <a:pt x="3384" y="5320"/>
                    <a:pt x="3598" y="5343"/>
                    <a:pt x="3812" y="5396"/>
                  </a:cubicBezTo>
                  <a:cubicBezTo>
                    <a:pt x="4206" y="5465"/>
                    <a:pt x="4599" y="5483"/>
                    <a:pt x="4991" y="5483"/>
                  </a:cubicBezTo>
                  <a:cubicBezTo>
                    <a:pt x="5419" y="5483"/>
                    <a:pt x="5846" y="5461"/>
                    <a:pt x="6267" y="5461"/>
                  </a:cubicBezTo>
                  <a:cubicBezTo>
                    <a:pt x="6355" y="5461"/>
                    <a:pt x="6442" y="5462"/>
                    <a:pt x="6529" y="5465"/>
                  </a:cubicBezTo>
                  <a:cubicBezTo>
                    <a:pt x="6688" y="5465"/>
                    <a:pt x="6734" y="5350"/>
                    <a:pt x="6688" y="5213"/>
                  </a:cubicBezTo>
                  <a:cubicBezTo>
                    <a:pt x="6460" y="5008"/>
                    <a:pt x="6323" y="4734"/>
                    <a:pt x="6186" y="4460"/>
                  </a:cubicBezTo>
                  <a:cubicBezTo>
                    <a:pt x="5798" y="4095"/>
                    <a:pt x="5730" y="3502"/>
                    <a:pt x="5273" y="3182"/>
                  </a:cubicBezTo>
                  <a:cubicBezTo>
                    <a:pt x="5296" y="2885"/>
                    <a:pt x="4976" y="2725"/>
                    <a:pt x="4954" y="2452"/>
                  </a:cubicBezTo>
                  <a:cubicBezTo>
                    <a:pt x="4908" y="2406"/>
                    <a:pt x="4885" y="2383"/>
                    <a:pt x="4885" y="2315"/>
                  </a:cubicBezTo>
                  <a:cubicBezTo>
                    <a:pt x="4862" y="2223"/>
                    <a:pt x="4794" y="2178"/>
                    <a:pt x="4771" y="2086"/>
                  </a:cubicBezTo>
                  <a:cubicBezTo>
                    <a:pt x="4748" y="2018"/>
                    <a:pt x="4725" y="1972"/>
                    <a:pt x="4703" y="1904"/>
                  </a:cubicBezTo>
                  <a:cubicBezTo>
                    <a:pt x="4406" y="1744"/>
                    <a:pt x="4315" y="1447"/>
                    <a:pt x="4200" y="1173"/>
                  </a:cubicBezTo>
                  <a:cubicBezTo>
                    <a:pt x="4178" y="1014"/>
                    <a:pt x="4132" y="899"/>
                    <a:pt x="3972" y="854"/>
                  </a:cubicBezTo>
                  <a:cubicBezTo>
                    <a:pt x="3790" y="626"/>
                    <a:pt x="3653" y="397"/>
                    <a:pt x="3607" y="123"/>
                  </a:cubicBezTo>
                  <a:cubicBezTo>
                    <a:pt x="3376" y="88"/>
                    <a:pt x="3172" y="11"/>
                    <a:pt x="2943" y="11"/>
                  </a:cubicBezTo>
                  <a:cubicBezTo>
                    <a:pt x="2878" y="11"/>
                    <a:pt x="2810" y="17"/>
                    <a:pt x="2740" y="32"/>
                  </a:cubicBezTo>
                  <a:cubicBezTo>
                    <a:pt x="2468" y="82"/>
                    <a:pt x="2197" y="102"/>
                    <a:pt x="1926" y="102"/>
                  </a:cubicBezTo>
                  <a:cubicBezTo>
                    <a:pt x="1581" y="102"/>
                    <a:pt x="1236" y="70"/>
                    <a:pt x="891" y="32"/>
                  </a:cubicBezTo>
                  <a:cubicBezTo>
                    <a:pt x="860" y="12"/>
                    <a:pt x="829" y="0"/>
                    <a:pt x="8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6" name="Google Shape;2209;p48"/>
            <p:cNvSpPr/>
            <p:nvPr/>
          </p:nvSpPr>
          <p:spPr>
            <a:xfrm rot="823658">
              <a:off x="8159384" y="2727044"/>
              <a:ext cx="379362" cy="647740"/>
            </a:xfrm>
            <a:custGeom>
              <a:avLst/>
              <a:gdLst/>
              <a:ahLst/>
              <a:cxnLst/>
              <a:rect l="l" t="t" r="r" b="b"/>
              <a:pathLst>
                <a:path w="17371" h="29660" extrusionOk="0">
                  <a:moveTo>
                    <a:pt x="457" y="0"/>
                  </a:moveTo>
                  <a:cubicBezTo>
                    <a:pt x="0" y="799"/>
                    <a:pt x="46" y="1803"/>
                    <a:pt x="594" y="2397"/>
                  </a:cubicBezTo>
                  <a:cubicBezTo>
                    <a:pt x="594" y="2397"/>
                    <a:pt x="594" y="2397"/>
                    <a:pt x="594" y="2420"/>
                  </a:cubicBezTo>
                  <a:cubicBezTo>
                    <a:pt x="502" y="3310"/>
                    <a:pt x="662" y="4200"/>
                    <a:pt x="617" y="5090"/>
                  </a:cubicBezTo>
                  <a:cubicBezTo>
                    <a:pt x="434" y="5296"/>
                    <a:pt x="388" y="5524"/>
                    <a:pt x="457" y="5775"/>
                  </a:cubicBezTo>
                  <a:cubicBezTo>
                    <a:pt x="639" y="6597"/>
                    <a:pt x="525" y="7441"/>
                    <a:pt x="548" y="8286"/>
                  </a:cubicBezTo>
                  <a:cubicBezTo>
                    <a:pt x="548" y="8583"/>
                    <a:pt x="571" y="8902"/>
                    <a:pt x="617" y="9199"/>
                  </a:cubicBezTo>
                  <a:cubicBezTo>
                    <a:pt x="753" y="9541"/>
                    <a:pt x="708" y="9861"/>
                    <a:pt x="685" y="10203"/>
                  </a:cubicBezTo>
                  <a:cubicBezTo>
                    <a:pt x="708" y="12120"/>
                    <a:pt x="845" y="14038"/>
                    <a:pt x="913" y="15955"/>
                  </a:cubicBezTo>
                  <a:cubicBezTo>
                    <a:pt x="913" y="16115"/>
                    <a:pt x="913" y="16252"/>
                    <a:pt x="936" y="16412"/>
                  </a:cubicBezTo>
                  <a:cubicBezTo>
                    <a:pt x="936" y="16685"/>
                    <a:pt x="936" y="16982"/>
                    <a:pt x="936" y="17279"/>
                  </a:cubicBezTo>
                  <a:cubicBezTo>
                    <a:pt x="959" y="17462"/>
                    <a:pt x="982" y="17667"/>
                    <a:pt x="1073" y="17827"/>
                  </a:cubicBezTo>
                  <a:cubicBezTo>
                    <a:pt x="1119" y="17888"/>
                    <a:pt x="1174" y="17918"/>
                    <a:pt x="1234" y="17918"/>
                  </a:cubicBezTo>
                  <a:cubicBezTo>
                    <a:pt x="1263" y="17918"/>
                    <a:pt x="1294" y="17910"/>
                    <a:pt x="1324" y="17895"/>
                  </a:cubicBezTo>
                  <a:cubicBezTo>
                    <a:pt x="1347" y="17895"/>
                    <a:pt x="1347" y="17918"/>
                    <a:pt x="1370" y="17918"/>
                  </a:cubicBezTo>
                  <a:cubicBezTo>
                    <a:pt x="1324" y="17941"/>
                    <a:pt x="1278" y="17964"/>
                    <a:pt x="1233" y="17987"/>
                  </a:cubicBezTo>
                  <a:cubicBezTo>
                    <a:pt x="982" y="18694"/>
                    <a:pt x="1141" y="19425"/>
                    <a:pt x="1096" y="20155"/>
                  </a:cubicBezTo>
                  <a:cubicBezTo>
                    <a:pt x="1096" y="20406"/>
                    <a:pt x="1096" y="20657"/>
                    <a:pt x="1119" y="20908"/>
                  </a:cubicBezTo>
                  <a:cubicBezTo>
                    <a:pt x="1141" y="21045"/>
                    <a:pt x="1164" y="21182"/>
                    <a:pt x="1187" y="21319"/>
                  </a:cubicBezTo>
                  <a:cubicBezTo>
                    <a:pt x="1347" y="21776"/>
                    <a:pt x="1347" y="22255"/>
                    <a:pt x="1233" y="22711"/>
                  </a:cubicBezTo>
                  <a:cubicBezTo>
                    <a:pt x="1210" y="22848"/>
                    <a:pt x="1210" y="22962"/>
                    <a:pt x="1210" y="23099"/>
                  </a:cubicBezTo>
                  <a:cubicBezTo>
                    <a:pt x="1278" y="23624"/>
                    <a:pt x="1233" y="24172"/>
                    <a:pt x="1370" y="24674"/>
                  </a:cubicBezTo>
                  <a:cubicBezTo>
                    <a:pt x="1461" y="24971"/>
                    <a:pt x="1415" y="25268"/>
                    <a:pt x="1370" y="25542"/>
                  </a:cubicBezTo>
                  <a:cubicBezTo>
                    <a:pt x="1370" y="26021"/>
                    <a:pt x="1530" y="26478"/>
                    <a:pt x="1461" y="26957"/>
                  </a:cubicBezTo>
                  <a:cubicBezTo>
                    <a:pt x="1507" y="27847"/>
                    <a:pt x="1324" y="28806"/>
                    <a:pt x="2055" y="29536"/>
                  </a:cubicBezTo>
                  <a:cubicBezTo>
                    <a:pt x="2250" y="29618"/>
                    <a:pt x="2446" y="29629"/>
                    <a:pt x="2641" y="29629"/>
                  </a:cubicBezTo>
                  <a:cubicBezTo>
                    <a:pt x="2720" y="29629"/>
                    <a:pt x="2798" y="29627"/>
                    <a:pt x="2876" y="29627"/>
                  </a:cubicBezTo>
                  <a:cubicBezTo>
                    <a:pt x="3344" y="29644"/>
                    <a:pt x="3812" y="29660"/>
                    <a:pt x="4280" y="29660"/>
                  </a:cubicBezTo>
                  <a:cubicBezTo>
                    <a:pt x="4474" y="29660"/>
                    <a:pt x="4668" y="29657"/>
                    <a:pt x="4862" y="29650"/>
                  </a:cubicBezTo>
                  <a:cubicBezTo>
                    <a:pt x="5421" y="29639"/>
                    <a:pt x="5980" y="29633"/>
                    <a:pt x="6540" y="29633"/>
                  </a:cubicBezTo>
                  <a:cubicBezTo>
                    <a:pt x="7099" y="29633"/>
                    <a:pt x="7658" y="29639"/>
                    <a:pt x="8217" y="29650"/>
                  </a:cubicBezTo>
                  <a:cubicBezTo>
                    <a:pt x="8354" y="29643"/>
                    <a:pt x="8491" y="29640"/>
                    <a:pt x="8629" y="29640"/>
                  </a:cubicBezTo>
                  <a:cubicBezTo>
                    <a:pt x="8905" y="29640"/>
                    <a:pt x="9184" y="29650"/>
                    <a:pt x="9473" y="29650"/>
                  </a:cubicBezTo>
                  <a:cubicBezTo>
                    <a:pt x="9769" y="29627"/>
                    <a:pt x="10043" y="29627"/>
                    <a:pt x="10340" y="29627"/>
                  </a:cubicBezTo>
                  <a:lnTo>
                    <a:pt x="10637" y="29627"/>
                  </a:lnTo>
                  <a:cubicBezTo>
                    <a:pt x="10819" y="29605"/>
                    <a:pt x="11002" y="29605"/>
                    <a:pt x="11185" y="29605"/>
                  </a:cubicBezTo>
                  <a:lnTo>
                    <a:pt x="11984" y="29605"/>
                  </a:lnTo>
                  <a:cubicBezTo>
                    <a:pt x="12052" y="29627"/>
                    <a:pt x="12143" y="29627"/>
                    <a:pt x="12235" y="29627"/>
                  </a:cubicBezTo>
                  <a:cubicBezTo>
                    <a:pt x="12326" y="29620"/>
                    <a:pt x="12417" y="29617"/>
                    <a:pt x="12508" y="29617"/>
                  </a:cubicBezTo>
                  <a:cubicBezTo>
                    <a:pt x="12691" y="29617"/>
                    <a:pt x="12874" y="29627"/>
                    <a:pt x="13056" y="29627"/>
                  </a:cubicBezTo>
                  <a:cubicBezTo>
                    <a:pt x="13285" y="29627"/>
                    <a:pt x="13536" y="29627"/>
                    <a:pt x="13764" y="29582"/>
                  </a:cubicBezTo>
                  <a:cubicBezTo>
                    <a:pt x="13901" y="29559"/>
                    <a:pt x="14038" y="29490"/>
                    <a:pt x="14129" y="29376"/>
                  </a:cubicBezTo>
                  <a:cubicBezTo>
                    <a:pt x="14677" y="29376"/>
                    <a:pt x="15215" y="29366"/>
                    <a:pt x="15756" y="29366"/>
                  </a:cubicBezTo>
                  <a:cubicBezTo>
                    <a:pt x="16026" y="29366"/>
                    <a:pt x="16297" y="29369"/>
                    <a:pt x="16571" y="29376"/>
                  </a:cubicBezTo>
                  <a:cubicBezTo>
                    <a:pt x="17005" y="29376"/>
                    <a:pt x="17256" y="29217"/>
                    <a:pt x="17211" y="28737"/>
                  </a:cubicBezTo>
                  <a:cubicBezTo>
                    <a:pt x="17211" y="28577"/>
                    <a:pt x="17233" y="28441"/>
                    <a:pt x="17233" y="28281"/>
                  </a:cubicBezTo>
                  <a:cubicBezTo>
                    <a:pt x="17233" y="28235"/>
                    <a:pt x="17233" y="28167"/>
                    <a:pt x="17233" y="28098"/>
                  </a:cubicBezTo>
                  <a:cubicBezTo>
                    <a:pt x="17370" y="27687"/>
                    <a:pt x="17165" y="27254"/>
                    <a:pt x="17211" y="26843"/>
                  </a:cubicBezTo>
                  <a:cubicBezTo>
                    <a:pt x="16982" y="26455"/>
                    <a:pt x="17165" y="26021"/>
                    <a:pt x="17096" y="25610"/>
                  </a:cubicBezTo>
                  <a:cubicBezTo>
                    <a:pt x="16822" y="23716"/>
                    <a:pt x="16571" y="21798"/>
                    <a:pt x="16297" y="19904"/>
                  </a:cubicBezTo>
                  <a:cubicBezTo>
                    <a:pt x="16275" y="19881"/>
                    <a:pt x="16229" y="19858"/>
                    <a:pt x="16229" y="19835"/>
                  </a:cubicBezTo>
                  <a:cubicBezTo>
                    <a:pt x="15750" y="17804"/>
                    <a:pt x="15065" y="15818"/>
                    <a:pt x="14380" y="13855"/>
                  </a:cubicBezTo>
                  <a:cubicBezTo>
                    <a:pt x="14106" y="13056"/>
                    <a:pt x="13627" y="12349"/>
                    <a:pt x="13376" y="11527"/>
                  </a:cubicBezTo>
                  <a:cubicBezTo>
                    <a:pt x="13148" y="11070"/>
                    <a:pt x="12942" y="10614"/>
                    <a:pt x="12691" y="10180"/>
                  </a:cubicBezTo>
                  <a:cubicBezTo>
                    <a:pt x="12326" y="9518"/>
                    <a:pt x="11847" y="8925"/>
                    <a:pt x="11573" y="8217"/>
                  </a:cubicBezTo>
                  <a:cubicBezTo>
                    <a:pt x="11390" y="7989"/>
                    <a:pt x="11322" y="7647"/>
                    <a:pt x="11025" y="7487"/>
                  </a:cubicBezTo>
                  <a:cubicBezTo>
                    <a:pt x="10979" y="7418"/>
                    <a:pt x="10911" y="7350"/>
                    <a:pt x="10865" y="7281"/>
                  </a:cubicBezTo>
                  <a:lnTo>
                    <a:pt x="10842" y="7281"/>
                  </a:lnTo>
                  <a:cubicBezTo>
                    <a:pt x="10797" y="7236"/>
                    <a:pt x="10751" y="7190"/>
                    <a:pt x="10728" y="7099"/>
                  </a:cubicBezTo>
                  <a:cubicBezTo>
                    <a:pt x="10089" y="6414"/>
                    <a:pt x="9678" y="5570"/>
                    <a:pt x="9016" y="4908"/>
                  </a:cubicBezTo>
                  <a:cubicBezTo>
                    <a:pt x="8948" y="4862"/>
                    <a:pt x="8902" y="4794"/>
                    <a:pt x="8834" y="4748"/>
                  </a:cubicBezTo>
                  <a:cubicBezTo>
                    <a:pt x="8788" y="4679"/>
                    <a:pt x="8765" y="4634"/>
                    <a:pt x="8719" y="4565"/>
                  </a:cubicBezTo>
                  <a:cubicBezTo>
                    <a:pt x="8697" y="4542"/>
                    <a:pt x="8674" y="4520"/>
                    <a:pt x="8651" y="4497"/>
                  </a:cubicBezTo>
                  <a:cubicBezTo>
                    <a:pt x="8583" y="4451"/>
                    <a:pt x="8537" y="4428"/>
                    <a:pt x="8491" y="4360"/>
                  </a:cubicBezTo>
                  <a:cubicBezTo>
                    <a:pt x="8354" y="4291"/>
                    <a:pt x="8423" y="4086"/>
                    <a:pt x="8263" y="4040"/>
                  </a:cubicBezTo>
                  <a:cubicBezTo>
                    <a:pt x="8217" y="3903"/>
                    <a:pt x="8012" y="3949"/>
                    <a:pt x="7943" y="3812"/>
                  </a:cubicBezTo>
                  <a:cubicBezTo>
                    <a:pt x="7396" y="3470"/>
                    <a:pt x="6962" y="2945"/>
                    <a:pt x="6460" y="2557"/>
                  </a:cubicBezTo>
                  <a:cubicBezTo>
                    <a:pt x="6414" y="2488"/>
                    <a:pt x="6346" y="2420"/>
                    <a:pt x="6300" y="2351"/>
                  </a:cubicBezTo>
                  <a:lnTo>
                    <a:pt x="6277" y="2351"/>
                  </a:lnTo>
                  <a:cubicBezTo>
                    <a:pt x="5433" y="1826"/>
                    <a:pt x="4565" y="1278"/>
                    <a:pt x="3698" y="731"/>
                  </a:cubicBezTo>
                  <a:cubicBezTo>
                    <a:pt x="3685" y="737"/>
                    <a:pt x="3669" y="740"/>
                    <a:pt x="3653" y="740"/>
                  </a:cubicBezTo>
                  <a:cubicBezTo>
                    <a:pt x="3614" y="740"/>
                    <a:pt x="3570" y="724"/>
                    <a:pt x="3538" y="708"/>
                  </a:cubicBezTo>
                  <a:cubicBezTo>
                    <a:pt x="3470" y="639"/>
                    <a:pt x="3401" y="571"/>
                    <a:pt x="3287" y="571"/>
                  </a:cubicBezTo>
                  <a:cubicBezTo>
                    <a:pt x="2831" y="388"/>
                    <a:pt x="2351" y="206"/>
                    <a:pt x="18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7" name="Google Shape;2210;p48"/>
            <p:cNvSpPr/>
            <p:nvPr/>
          </p:nvSpPr>
          <p:spPr>
            <a:xfrm rot="823658">
              <a:off x="7591744" y="2608088"/>
              <a:ext cx="550841" cy="654837"/>
            </a:xfrm>
            <a:custGeom>
              <a:avLst/>
              <a:gdLst/>
              <a:ahLst/>
              <a:cxnLst/>
              <a:rect l="l" t="t" r="r" b="b"/>
              <a:pathLst>
                <a:path w="25223" h="29985" extrusionOk="0">
                  <a:moveTo>
                    <a:pt x="19452" y="0"/>
                  </a:moveTo>
                  <a:cubicBezTo>
                    <a:pt x="18950" y="0"/>
                    <a:pt x="18447" y="21"/>
                    <a:pt x="17942" y="83"/>
                  </a:cubicBezTo>
                  <a:lnTo>
                    <a:pt x="17964" y="83"/>
                  </a:lnTo>
                  <a:cubicBezTo>
                    <a:pt x="17827" y="152"/>
                    <a:pt x="17668" y="129"/>
                    <a:pt x="17576" y="243"/>
                  </a:cubicBezTo>
                  <a:cubicBezTo>
                    <a:pt x="17211" y="448"/>
                    <a:pt x="16755" y="425"/>
                    <a:pt x="16458" y="768"/>
                  </a:cubicBezTo>
                  <a:cubicBezTo>
                    <a:pt x="16093" y="950"/>
                    <a:pt x="15728" y="1133"/>
                    <a:pt x="15362" y="1316"/>
                  </a:cubicBezTo>
                  <a:cubicBezTo>
                    <a:pt x="15248" y="1384"/>
                    <a:pt x="15134" y="1453"/>
                    <a:pt x="15020" y="1521"/>
                  </a:cubicBezTo>
                  <a:cubicBezTo>
                    <a:pt x="14860" y="1681"/>
                    <a:pt x="14678" y="1795"/>
                    <a:pt x="14449" y="1863"/>
                  </a:cubicBezTo>
                  <a:cubicBezTo>
                    <a:pt x="14175" y="2092"/>
                    <a:pt x="13696" y="2023"/>
                    <a:pt x="13582" y="2480"/>
                  </a:cubicBezTo>
                  <a:cubicBezTo>
                    <a:pt x="13582" y="2525"/>
                    <a:pt x="13582" y="2571"/>
                    <a:pt x="13582" y="2617"/>
                  </a:cubicBezTo>
                  <a:cubicBezTo>
                    <a:pt x="12989" y="2754"/>
                    <a:pt x="12669" y="3324"/>
                    <a:pt x="12144" y="3552"/>
                  </a:cubicBezTo>
                  <a:cubicBezTo>
                    <a:pt x="11779" y="3667"/>
                    <a:pt x="11528" y="3918"/>
                    <a:pt x="11345" y="4237"/>
                  </a:cubicBezTo>
                  <a:cubicBezTo>
                    <a:pt x="11048" y="4557"/>
                    <a:pt x="10752" y="4854"/>
                    <a:pt x="10455" y="5173"/>
                  </a:cubicBezTo>
                  <a:cubicBezTo>
                    <a:pt x="10021" y="5470"/>
                    <a:pt x="9839" y="6018"/>
                    <a:pt x="9336" y="6246"/>
                  </a:cubicBezTo>
                  <a:cubicBezTo>
                    <a:pt x="9291" y="6314"/>
                    <a:pt x="9222" y="6383"/>
                    <a:pt x="9177" y="6451"/>
                  </a:cubicBezTo>
                  <a:cubicBezTo>
                    <a:pt x="8971" y="6862"/>
                    <a:pt x="8697" y="7205"/>
                    <a:pt x="8401" y="7524"/>
                  </a:cubicBezTo>
                  <a:cubicBezTo>
                    <a:pt x="7990" y="8026"/>
                    <a:pt x="7602" y="8528"/>
                    <a:pt x="7214" y="9031"/>
                  </a:cubicBezTo>
                  <a:cubicBezTo>
                    <a:pt x="7214" y="9031"/>
                    <a:pt x="7191" y="9008"/>
                    <a:pt x="7191" y="9008"/>
                  </a:cubicBezTo>
                  <a:cubicBezTo>
                    <a:pt x="7031" y="9099"/>
                    <a:pt x="7077" y="9282"/>
                    <a:pt x="7008" y="9419"/>
                  </a:cubicBezTo>
                  <a:cubicBezTo>
                    <a:pt x="6826" y="9670"/>
                    <a:pt x="6643" y="9898"/>
                    <a:pt x="6460" y="10149"/>
                  </a:cubicBezTo>
                  <a:cubicBezTo>
                    <a:pt x="6301" y="10195"/>
                    <a:pt x="6255" y="10309"/>
                    <a:pt x="6255" y="10469"/>
                  </a:cubicBezTo>
                  <a:cubicBezTo>
                    <a:pt x="5890" y="11130"/>
                    <a:pt x="5502" y="11792"/>
                    <a:pt x="5137" y="12454"/>
                  </a:cubicBezTo>
                  <a:cubicBezTo>
                    <a:pt x="5068" y="12546"/>
                    <a:pt x="5022" y="12614"/>
                    <a:pt x="5000" y="12705"/>
                  </a:cubicBezTo>
                  <a:cubicBezTo>
                    <a:pt x="5000" y="12751"/>
                    <a:pt x="4977" y="12797"/>
                    <a:pt x="4954" y="12820"/>
                  </a:cubicBezTo>
                  <a:cubicBezTo>
                    <a:pt x="4908" y="12911"/>
                    <a:pt x="4817" y="12957"/>
                    <a:pt x="4817" y="13048"/>
                  </a:cubicBezTo>
                  <a:cubicBezTo>
                    <a:pt x="4657" y="13116"/>
                    <a:pt x="4703" y="13299"/>
                    <a:pt x="4634" y="13413"/>
                  </a:cubicBezTo>
                  <a:cubicBezTo>
                    <a:pt x="4634" y="13459"/>
                    <a:pt x="4612" y="13527"/>
                    <a:pt x="4566" y="13550"/>
                  </a:cubicBezTo>
                  <a:cubicBezTo>
                    <a:pt x="4543" y="13641"/>
                    <a:pt x="4520" y="13710"/>
                    <a:pt x="4520" y="13801"/>
                  </a:cubicBezTo>
                  <a:cubicBezTo>
                    <a:pt x="3927" y="15650"/>
                    <a:pt x="3288" y="17499"/>
                    <a:pt x="2352" y="19211"/>
                  </a:cubicBezTo>
                  <a:lnTo>
                    <a:pt x="2215" y="19211"/>
                  </a:lnTo>
                  <a:cubicBezTo>
                    <a:pt x="2169" y="19393"/>
                    <a:pt x="2101" y="19576"/>
                    <a:pt x="2055" y="19758"/>
                  </a:cubicBezTo>
                  <a:cubicBezTo>
                    <a:pt x="1873" y="19918"/>
                    <a:pt x="1827" y="20101"/>
                    <a:pt x="1873" y="20329"/>
                  </a:cubicBezTo>
                  <a:cubicBezTo>
                    <a:pt x="1599" y="21744"/>
                    <a:pt x="1188" y="23159"/>
                    <a:pt x="800" y="24575"/>
                  </a:cubicBezTo>
                  <a:cubicBezTo>
                    <a:pt x="823" y="24620"/>
                    <a:pt x="800" y="24666"/>
                    <a:pt x="754" y="24689"/>
                  </a:cubicBezTo>
                  <a:cubicBezTo>
                    <a:pt x="823" y="25465"/>
                    <a:pt x="617" y="26195"/>
                    <a:pt x="435" y="26926"/>
                  </a:cubicBezTo>
                  <a:cubicBezTo>
                    <a:pt x="47" y="27154"/>
                    <a:pt x="389" y="27542"/>
                    <a:pt x="229" y="27816"/>
                  </a:cubicBezTo>
                  <a:cubicBezTo>
                    <a:pt x="206" y="28341"/>
                    <a:pt x="252" y="28889"/>
                    <a:pt x="69" y="29414"/>
                  </a:cubicBezTo>
                  <a:cubicBezTo>
                    <a:pt x="1" y="29665"/>
                    <a:pt x="115" y="29802"/>
                    <a:pt x="389" y="29802"/>
                  </a:cubicBezTo>
                  <a:cubicBezTo>
                    <a:pt x="514" y="29733"/>
                    <a:pt x="646" y="29705"/>
                    <a:pt x="780" y="29705"/>
                  </a:cubicBezTo>
                  <a:cubicBezTo>
                    <a:pt x="914" y="29705"/>
                    <a:pt x="1051" y="29733"/>
                    <a:pt x="1188" y="29779"/>
                  </a:cubicBezTo>
                  <a:lnTo>
                    <a:pt x="1256" y="29779"/>
                  </a:lnTo>
                  <a:lnTo>
                    <a:pt x="1325" y="29802"/>
                  </a:lnTo>
                  <a:cubicBezTo>
                    <a:pt x="1491" y="29943"/>
                    <a:pt x="1666" y="29984"/>
                    <a:pt x="1846" y="29984"/>
                  </a:cubicBezTo>
                  <a:cubicBezTo>
                    <a:pt x="2102" y="29984"/>
                    <a:pt x="2367" y="29900"/>
                    <a:pt x="2629" y="29900"/>
                  </a:cubicBezTo>
                  <a:cubicBezTo>
                    <a:pt x="2689" y="29900"/>
                    <a:pt x="2749" y="29905"/>
                    <a:pt x="2808" y="29916"/>
                  </a:cubicBezTo>
                  <a:lnTo>
                    <a:pt x="3060" y="29916"/>
                  </a:lnTo>
                  <a:cubicBezTo>
                    <a:pt x="3170" y="29881"/>
                    <a:pt x="3280" y="29870"/>
                    <a:pt x="3390" y="29870"/>
                  </a:cubicBezTo>
                  <a:cubicBezTo>
                    <a:pt x="3616" y="29870"/>
                    <a:pt x="3842" y="29918"/>
                    <a:pt x="4068" y="29918"/>
                  </a:cubicBezTo>
                  <a:cubicBezTo>
                    <a:pt x="4097" y="29918"/>
                    <a:pt x="4126" y="29917"/>
                    <a:pt x="4155" y="29916"/>
                  </a:cubicBezTo>
                  <a:cubicBezTo>
                    <a:pt x="4402" y="29875"/>
                    <a:pt x="4640" y="29866"/>
                    <a:pt x="4875" y="29866"/>
                  </a:cubicBezTo>
                  <a:cubicBezTo>
                    <a:pt x="5032" y="29866"/>
                    <a:pt x="5187" y="29870"/>
                    <a:pt x="5342" y="29870"/>
                  </a:cubicBezTo>
                  <a:lnTo>
                    <a:pt x="7602" y="29870"/>
                  </a:lnTo>
                  <a:cubicBezTo>
                    <a:pt x="7815" y="29878"/>
                    <a:pt x="8028" y="29880"/>
                    <a:pt x="8242" y="29880"/>
                  </a:cubicBezTo>
                  <a:cubicBezTo>
                    <a:pt x="8669" y="29880"/>
                    <a:pt x="9101" y="29870"/>
                    <a:pt x="9542" y="29870"/>
                  </a:cubicBezTo>
                  <a:cubicBezTo>
                    <a:pt x="9702" y="29870"/>
                    <a:pt x="9839" y="29893"/>
                    <a:pt x="9998" y="29893"/>
                  </a:cubicBezTo>
                  <a:cubicBezTo>
                    <a:pt x="10158" y="29888"/>
                    <a:pt x="10316" y="29886"/>
                    <a:pt x="10473" y="29886"/>
                  </a:cubicBezTo>
                  <a:cubicBezTo>
                    <a:pt x="10904" y="29886"/>
                    <a:pt x="11330" y="29899"/>
                    <a:pt x="11760" y="29899"/>
                  </a:cubicBezTo>
                  <a:cubicBezTo>
                    <a:pt x="11918" y="29899"/>
                    <a:pt x="12076" y="29898"/>
                    <a:pt x="12235" y="29893"/>
                  </a:cubicBezTo>
                  <a:cubicBezTo>
                    <a:pt x="12412" y="29879"/>
                    <a:pt x="12588" y="29876"/>
                    <a:pt x="12765" y="29876"/>
                  </a:cubicBezTo>
                  <a:cubicBezTo>
                    <a:pt x="12952" y="29876"/>
                    <a:pt x="13141" y="29880"/>
                    <a:pt x="13330" y="29880"/>
                  </a:cubicBezTo>
                  <a:cubicBezTo>
                    <a:pt x="13564" y="29880"/>
                    <a:pt x="13799" y="29874"/>
                    <a:pt x="14038" y="29847"/>
                  </a:cubicBezTo>
                  <a:cubicBezTo>
                    <a:pt x="14384" y="29808"/>
                    <a:pt x="14735" y="29798"/>
                    <a:pt x="15086" y="29798"/>
                  </a:cubicBezTo>
                  <a:cubicBezTo>
                    <a:pt x="15415" y="29798"/>
                    <a:pt x="15745" y="29807"/>
                    <a:pt x="16072" y="29807"/>
                  </a:cubicBezTo>
                  <a:cubicBezTo>
                    <a:pt x="16201" y="29807"/>
                    <a:pt x="16330" y="29805"/>
                    <a:pt x="16458" y="29802"/>
                  </a:cubicBezTo>
                  <a:cubicBezTo>
                    <a:pt x="16595" y="29802"/>
                    <a:pt x="16709" y="29824"/>
                    <a:pt x="16846" y="29824"/>
                  </a:cubicBezTo>
                  <a:lnTo>
                    <a:pt x="17097" y="29824"/>
                  </a:lnTo>
                  <a:cubicBezTo>
                    <a:pt x="17759" y="29779"/>
                    <a:pt x="18398" y="29733"/>
                    <a:pt x="19037" y="29710"/>
                  </a:cubicBezTo>
                  <a:cubicBezTo>
                    <a:pt x="19220" y="29708"/>
                    <a:pt x="19403" y="29706"/>
                    <a:pt x="19585" y="29706"/>
                  </a:cubicBezTo>
                  <a:cubicBezTo>
                    <a:pt x="20529" y="29706"/>
                    <a:pt x="21466" y="29736"/>
                    <a:pt x="22407" y="29736"/>
                  </a:cubicBezTo>
                  <a:cubicBezTo>
                    <a:pt x="22850" y="29736"/>
                    <a:pt x="23294" y="29730"/>
                    <a:pt x="23739" y="29710"/>
                  </a:cubicBezTo>
                  <a:cubicBezTo>
                    <a:pt x="24150" y="29687"/>
                    <a:pt x="24584" y="29756"/>
                    <a:pt x="24926" y="29459"/>
                  </a:cubicBezTo>
                  <a:cubicBezTo>
                    <a:pt x="25223" y="28660"/>
                    <a:pt x="24835" y="27907"/>
                    <a:pt x="24903" y="27131"/>
                  </a:cubicBezTo>
                  <a:cubicBezTo>
                    <a:pt x="24675" y="26058"/>
                    <a:pt x="24835" y="24963"/>
                    <a:pt x="24675" y="23890"/>
                  </a:cubicBezTo>
                  <a:cubicBezTo>
                    <a:pt x="24470" y="22840"/>
                    <a:pt x="24629" y="21767"/>
                    <a:pt x="24561" y="20717"/>
                  </a:cubicBezTo>
                  <a:cubicBezTo>
                    <a:pt x="24561" y="20557"/>
                    <a:pt x="24538" y="20398"/>
                    <a:pt x="24492" y="20238"/>
                  </a:cubicBezTo>
                  <a:cubicBezTo>
                    <a:pt x="24356" y="19873"/>
                    <a:pt x="24401" y="19507"/>
                    <a:pt x="24401" y="19165"/>
                  </a:cubicBezTo>
                  <a:cubicBezTo>
                    <a:pt x="24401" y="17385"/>
                    <a:pt x="24173" y="15604"/>
                    <a:pt x="24150" y="13847"/>
                  </a:cubicBezTo>
                  <a:cubicBezTo>
                    <a:pt x="23899" y="13093"/>
                    <a:pt x="24104" y="12317"/>
                    <a:pt x="23967" y="11564"/>
                  </a:cubicBezTo>
                  <a:cubicBezTo>
                    <a:pt x="23922" y="11336"/>
                    <a:pt x="23899" y="11108"/>
                    <a:pt x="23922" y="10857"/>
                  </a:cubicBezTo>
                  <a:cubicBezTo>
                    <a:pt x="23808" y="10149"/>
                    <a:pt x="23831" y="9441"/>
                    <a:pt x="23831" y="8734"/>
                  </a:cubicBezTo>
                  <a:cubicBezTo>
                    <a:pt x="23831" y="8643"/>
                    <a:pt x="23831" y="8551"/>
                    <a:pt x="23831" y="8460"/>
                  </a:cubicBezTo>
                  <a:cubicBezTo>
                    <a:pt x="23831" y="8346"/>
                    <a:pt x="23831" y="8255"/>
                    <a:pt x="23808" y="8163"/>
                  </a:cubicBezTo>
                  <a:cubicBezTo>
                    <a:pt x="23808" y="7958"/>
                    <a:pt x="23785" y="7752"/>
                    <a:pt x="23716" y="7547"/>
                  </a:cubicBezTo>
                  <a:cubicBezTo>
                    <a:pt x="23716" y="5767"/>
                    <a:pt x="23465" y="3986"/>
                    <a:pt x="23465" y="2183"/>
                  </a:cubicBezTo>
                  <a:cubicBezTo>
                    <a:pt x="23443" y="1932"/>
                    <a:pt x="23351" y="1681"/>
                    <a:pt x="23169" y="1498"/>
                  </a:cubicBezTo>
                  <a:cubicBezTo>
                    <a:pt x="23191" y="1475"/>
                    <a:pt x="23191" y="1430"/>
                    <a:pt x="23191" y="1384"/>
                  </a:cubicBezTo>
                  <a:cubicBezTo>
                    <a:pt x="22940" y="996"/>
                    <a:pt x="23123" y="494"/>
                    <a:pt x="22940" y="60"/>
                  </a:cubicBezTo>
                  <a:cubicBezTo>
                    <a:pt x="22726" y="69"/>
                    <a:pt x="22513" y="72"/>
                    <a:pt x="22301" y="72"/>
                  </a:cubicBezTo>
                  <a:cubicBezTo>
                    <a:pt x="21344" y="72"/>
                    <a:pt x="20398" y="0"/>
                    <a:pt x="194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8" name="Google Shape;2211;p48"/>
            <p:cNvSpPr/>
            <p:nvPr/>
          </p:nvSpPr>
          <p:spPr>
            <a:xfrm rot="823658">
              <a:off x="7548458" y="3215657"/>
              <a:ext cx="121140" cy="116466"/>
            </a:xfrm>
            <a:custGeom>
              <a:avLst/>
              <a:gdLst/>
              <a:ahLst/>
              <a:cxnLst/>
              <a:rect l="l" t="t" r="r" b="b"/>
              <a:pathLst>
                <a:path w="5547" h="5333" extrusionOk="0">
                  <a:moveTo>
                    <a:pt x="4935" y="1"/>
                  </a:moveTo>
                  <a:cubicBezTo>
                    <a:pt x="4888" y="1"/>
                    <a:pt x="4841" y="3"/>
                    <a:pt x="4794" y="8"/>
                  </a:cubicBezTo>
                  <a:cubicBezTo>
                    <a:pt x="4342" y="85"/>
                    <a:pt x="3882" y="111"/>
                    <a:pt x="3424" y="111"/>
                  </a:cubicBezTo>
                  <a:cubicBezTo>
                    <a:pt x="3072" y="111"/>
                    <a:pt x="2721" y="96"/>
                    <a:pt x="2374" y="76"/>
                  </a:cubicBezTo>
                  <a:cubicBezTo>
                    <a:pt x="2290" y="69"/>
                    <a:pt x="2210" y="65"/>
                    <a:pt x="2134" y="65"/>
                  </a:cubicBezTo>
                  <a:cubicBezTo>
                    <a:pt x="1472" y="65"/>
                    <a:pt x="1139" y="345"/>
                    <a:pt x="1119" y="1103"/>
                  </a:cubicBezTo>
                  <a:cubicBezTo>
                    <a:pt x="1119" y="1286"/>
                    <a:pt x="1119" y="1491"/>
                    <a:pt x="959" y="1651"/>
                  </a:cubicBezTo>
                  <a:cubicBezTo>
                    <a:pt x="959" y="1902"/>
                    <a:pt x="913" y="2153"/>
                    <a:pt x="754" y="2381"/>
                  </a:cubicBezTo>
                  <a:cubicBezTo>
                    <a:pt x="685" y="2747"/>
                    <a:pt x="617" y="3112"/>
                    <a:pt x="548" y="3454"/>
                  </a:cubicBezTo>
                  <a:cubicBezTo>
                    <a:pt x="457" y="3591"/>
                    <a:pt x="480" y="3751"/>
                    <a:pt x="411" y="3888"/>
                  </a:cubicBezTo>
                  <a:cubicBezTo>
                    <a:pt x="411" y="3934"/>
                    <a:pt x="411" y="3979"/>
                    <a:pt x="366" y="4002"/>
                  </a:cubicBezTo>
                  <a:cubicBezTo>
                    <a:pt x="388" y="4162"/>
                    <a:pt x="388" y="4299"/>
                    <a:pt x="229" y="4390"/>
                  </a:cubicBezTo>
                  <a:cubicBezTo>
                    <a:pt x="0" y="5257"/>
                    <a:pt x="0" y="5257"/>
                    <a:pt x="936" y="5257"/>
                  </a:cubicBezTo>
                  <a:cubicBezTo>
                    <a:pt x="1050" y="5257"/>
                    <a:pt x="1164" y="5280"/>
                    <a:pt x="1301" y="5303"/>
                  </a:cubicBezTo>
                  <a:cubicBezTo>
                    <a:pt x="1521" y="5303"/>
                    <a:pt x="1754" y="5332"/>
                    <a:pt x="1979" y="5332"/>
                  </a:cubicBezTo>
                  <a:cubicBezTo>
                    <a:pt x="2035" y="5332"/>
                    <a:pt x="2091" y="5330"/>
                    <a:pt x="2146" y="5326"/>
                  </a:cubicBezTo>
                  <a:cubicBezTo>
                    <a:pt x="2368" y="5310"/>
                    <a:pt x="2591" y="5306"/>
                    <a:pt x="2815" y="5306"/>
                  </a:cubicBezTo>
                  <a:cubicBezTo>
                    <a:pt x="2975" y="5306"/>
                    <a:pt x="3136" y="5308"/>
                    <a:pt x="3296" y="5308"/>
                  </a:cubicBezTo>
                  <a:cubicBezTo>
                    <a:pt x="3853" y="5308"/>
                    <a:pt x="4404" y="5287"/>
                    <a:pt x="4931" y="5098"/>
                  </a:cubicBezTo>
                  <a:cubicBezTo>
                    <a:pt x="4976" y="5052"/>
                    <a:pt x="4999" y="5029"/>
                    <a:pt x="5045" y="4983"/>
                  </a:cubicBezTo>
                  <a:cubicBezTo>
                    <a:pt x="5296" y="4413"/>
                    <a:pt x="5090" y="3797"/>
                    <a:pt x="5319" y="3226"/>
                  </a:cubicBezTo>
                  <a:cubicBezTo>
                    <a:pt x="5433" y="2313"/>
                    <a:pt x="5547" y="1423"/>
                    <a:pt x="5478" y="510"/>
                  </a:cubicBezTo>
                  <a:cubicBezTo>
                    <a:pt x="5478" y="418"/>
                    <a:pt x="5456" y="327"/>
                    <a:pt x="5456" y="236"/>
                  </a:cubicBezTo>
                  <a:cubicBezTo>
                    <a:pt x="5326" y="51"/>
                    <a:pt x="5136" y="1"/>
                    <a:pt x="4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9" name="Google Shape;2212;p48"/>
            <p:cNvSpPr/>
            <p:nvPr/>
          </p:nvSpPr>
          <p:spPr>
            <a:xfrm rot="823658">
              <a:off x="8280806" y="3393918"/>
              <a:ext cx="123149" cy="116685"/>
            </a:xfrm>
            <a:custGeom>
              <a:avLst/>
              <a:gdLst/>
              <a:ahLst/>
              <a:cxnLst/>
              <a:rect l="l" t="t" r="r" b="b"/>
              <a:pathLst>
                <a:path w="5639" h="5343" extrusionOk="0">
                  <a:moveTo>
                    <a:pt x="388" y="1"/>
                  </a:moveTo>
                  <a:cubicBezTo>
                    <a:pt x="251" y="1"/>
                    <a:pt x="137" y="24"/>
                    <a:pt x="0" y="24"/>
                  </a:cubicBezTo>
                  <a:cubicBezTo>
                    <a:pt x="23" y="206"/>
                    <a:pt x="23" y="366"/>
                    <a:pt x="46" y="526"/>
                  </a:cubicBezTo>
                  <a:cubicBezTo>
                    <a:pt x="92" y="663"/>
                    <a:pt x="92" y="823"/>
                    <a:pt x="183" y="937"/>
                  </a:cubicBezTo>
                  <a:cubicBezTo>
                    <a:pt x="206" y="1005"/>
                    <a:pt x="206" y="1051"/>
                    <a:pt x="206" y="1097"/>
                  </a:cubicBezTo>
                  <a:cubicBezTo>
                    <a:pt x="297" y="1211"/>
                    <a:pt x="251" y="1393"/>
                    <a:pt x="365" y="1485"/>
                  </a:cubicBezTo>
                  <a:cubicBezTo>
                    <a:pt x="411" y="1530"/>
                    <a:pt x="411" y="1576"/>
                    <a:pt x="388" y="1622"/>
                  </a:cubicBezTo>
                  <a:cubicBezTo>
                    <a:pt x="365" y="2306"/>
                    <a:pt x="434" y="2968"/>
                    <a:pt x="617" y="3630"/>
                  </a:cubicBezTo>
                  <a:cubicBezTo>
                    <a:pt x="662" y="3836"/>
                    <a:pt x="685" y="4041"/>
                    <a:pt x="685" y="4269"/>
                  </a:cubicBezTo>
                  <a:cubicBezTo>
                    <a:pt x="708" y="4475"/>
                    <a:pt x="708" y="4680"/>
                    <a:pt x="731" y="4886"/>
                  </a:cubicBezTo>
                  <a:cubicBezTo>
                    <a:pt x="753" y="4954"/>
                    <a:pt x="776" y="5022"/>
                    <a:pt x="845" y="5114"/>
                  </a:cubicBezTo>
                  <a:cubicBezTo>
                    <a:pt x="936" y="5251"/>
                    <a:pt x="1141" y="5182"/>
                    <a:pt x="1256" y="5296"/>
                  </a:cubicBezTo>
                  <a:lnTo>
                    <a:pt x="1324" y="5319"/>
                  </a:lnTo>
                  <a:lnTo>
                    <a:pt x="1415" y="5342"/>
                  </a:lnTo>
                  <a:cubicBezTo>
                    <a:pt x="1575" y="5319"/>
                    <a:pt x="1735" y="5296"/>
                    <a:pt x="1872" y="5296"/>
                  </a:cubicBezTo>
                  <a:cubicBezTo>
                    <a:pt x="2051" y="5243"/>
                    <a:pt x="2230" y="5224"/>
                    <a:pt x="2409" y="5224"/>
                  </a:cubicBezTo>
                  <a:cubicBezTo>
                    <a:pt x="2687" y="5224"/>
                    <a:pt x="2964" y="5269"/>
                    <a:pt x="3241" y="5296"/>
                  </a:cubicBezTo>
                  <a:cubicBezTo>
                    <a:pt x="3858" y="5319"/>
                    <a:pt x="4474" y="5319"/>
                    <a:pt x="5090" y="5319"/>
                  </a:cubicBezTo>
                  <a:cubicBezTo>
                    <a:pt x="5478" y="5319"/>
                    <a:pt x="5638" y="5137"/>
                    <a:pt x="5501" y="4749"/>
                  </a:cubicBezTo>
                  <a:cubicBezTo>
                    <a:pt x="5296" y="4634"/>
                    <a:pt x="5478" y="4361"/>
                    <a:pt x="5296" y="4224"/>
                  </a:cubicBezTo>
                  <a:cubicBezTo>
                    <a:pt x="5250" y="4201"/>
                    <a:pt x="5250" y="4155"/>
                    <a:pt x="5273" y="4109"/>
                  </a:cubicBezTo>
                  <a:cubicBezTo>
                    <a:pt x="5227" y="3973"/>
                    <a:pt x="5227" y="3790"/>
                    <a:pt x="5090" y="3699"/>
                  </a:cubicBezTo>
                  <a:cubicBezTo>
                    <a:pt x="5022" y="3584"/>
                    <a:pt x="5045" y="3425"/>
                    <a:pt x="4953" y="3311"/>
                  </a:cubicBezTo>
                  <a:cubicBezTo>
                    <a:pt x="4908" y="3288"/>
                    <a:pt x="4885" y="3242"/>
                    <a:pt x="4908" y="3196"/>
                  </a:cubicBezTo>
                  <a:cubicBezTo>
                    <a:pt x="4771" y="2945"/>
                    <a:pt x="4931" y="2649"/>
                    <a:pt x="4771" y="2398"/>
                  </a:cubicBezTo>
                  <a:cubicBezTo>
                    <a:pt x="4725" y="2375"/>
                    <a:pt x="4702" y="2352"/>
                    <a:pt x="4725" y="2306"/>
                  </a:cubicBezTo>
                  <a:cubicBezTo>
                    <a:pt x="4679" y="2146"/>
                    <a:pt x="4679" y="1987"/>
                    <a:pt x="4565" y="1850"/>
                  </a:cubicBezTo>
                  <a:cubicBezTo>
                    <a:pt x="4542" y="1804"/>
                    <a:pt x="4520" y="1758"/>
                    <a:pt x="4542" y="1713"/>
                  </a:cubicBezTo>
                  <a:cubicBezTo>
                    <a:pt x="4474" y="1599"/>
                    <a:pt x="4497" y="1416"/>
                    <a:pt x="4383" y="1302"/>
                  </a:cubicBezTo>
                  <a:cubicBezTo>
                    <a:pt x="4337" y="1279"/>
                    <a:pt x="4337" y="1256"/>
                    <a:pt x="4360" y="1211"/>
                  </a:cubicBezTo>
                  <a:cubicBezTo>
                    <a:pt x="4177" y="845"/>
                    <a:pt x="4634" y="275"/>
                    <a:pt x="4017" y="47"/>
                  </a:cubicBezTo>
                  <a:cubicBezTo>
                    <a:pt x="3515" y="47"/>
                    <a:pt x="3036" y="24"/>
                    <a:pt x="2557" y="24"/>
                  </a:cubicBezTo>
                  <a:cubicBezTo>
                    <a:pt x="2328" y="24"/>
                    <a:pt x="2077" y="24"/>
                    <a:pt x="18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0" name="Google Shape;2213;p48"/>
            <p:cNvSpPr/>
            <p:nvPr/>
          </p:nvSpPr>
          <p:spPr>
            <a:xfrm rot="823658">
              <a:off x="8196604" y="3366110"/>
              <a:ext cx="98231" cy="123346"/>
            </a:xfrm>
            <a:custGeom>
              <a:avLst/>
              <a:gdLst/>
              <a:ahLst/>
              <a:cxnLst/>
              <a:rect l="l" t="t" r="r" b="b"/>
              <a:pathLst>
                <a:path w="4498" h="5648" extrusionOk="0">
                  <a:moveTo>
                    <a:pt x="1890" y="1"/>
                  </a:moveTo>
                  <a:cubicBezTo>
                    <a:pt x="1673" y="1"/>
                    <a:pt x="1454" y="23"/>
                    <a:pt x="1239" y="23"/>
                  </a:cubicBezTo>
                  <a:cubicBezTo>
                    <a:pt x="1153" y="23"/>
                    <a:pt x="1067" y="19"/>
                    <a:pt x="982" y="9"/>
                  </a:cubicBezTo>
                  <a:cubicBezTo>
                    <a:pt x="891" y="32"/>
                    <a:pt x="777" y="55"/>
                    <a:pt x="686" y="78"/>
                  </a:cubicBezTo>
                  <a:cubicBezTo>
                    <a:pt x="366" y="215"/>
                    <a:pt x="1" y="329"/>
                    <a:pt x="24" y="808"/>
                  </a:cubicBezTo>
                  <a:cubicBezTo>
                    <a:pt x="46" y="968"/>
                    <a:pt x="115" y="1128"/>
                    <a:pt x="138" y="1265"/>
                  </a:cubicBezTo>
                  <a:cubicBezTo>
                    <a:pt x="138" y="1356"/>
                    <a:pt x="138" y="1424"/>
                    <a:pt x="161" y="1516"/>
                  </a:cubicBezTo>
                  <a:cubicBezTo>
                    <a:pt x="161" y="1584"/>
                    <a:pt x="161" y="1653"/>
                    <a:pt x="161" y="1744"/>
                  </a:cubicBezTo>
                  <a:cubicBezTo>
                    <a:pt x="161" y="1858"/>
                    <a:pt x="161" y="1972"/>
                    <a:pt x="161" y="2086"/>
                  </a:cubicBezTo>
                  <a:cubicBezTo>
                    <a:pt x="161" y="2178"/>
                    <a:pt x="161" y="2246"/>
                    <a:pt x="183" y="2337"/>
                  </a:cubicBezTo>
                  <a:cubicBezTo>
                    <a:pt x="206" y="2406"/>
                    <a:pt x="206" y="2497"/>
                    <a:pt x="229" y="2566"/>
                  </a:cubicBezTo>
                  <a:cubicBezTo>
                    <a:pt x="252" y="2611"/>
                    <a:pt x="252" y="2657"/>
                    <a:pt x="275" y="2703"/>
                  </a:cubicBezTo>
                  <a:cubicBezTo>
                    <a:pt x="343" y="3502"/>
                    <a:pt x="229" y="4323"/>
                    <a:pt x="343" y="5122"/>
                  </a:cubicBezTo>
                  <a:cubicBezTo>
                    <a:pt x="366" y="5213"/>
                    <a:pt x="412" y="5305"/>
                    <a:pt x="457" y="5373"/>
                  </a:cubicBezTo>
                  <a:cubicBezTo>
                    <a:pt x="503" y="5465"/>
                    <a:pt x="571" y="5510"/>
                    <a:pt x="640" y="5579"/>
                  </a:cubicBezTo>
                  <a:cubicBezTo>
                    <a:pt x="754" y="5624"/>
                    <a:pt x="891" y="5647"/>
                    <a:pt x="1005" y="5647"/>
                  </a:cubicBezTo>
                  <a:cubicBezTo>
                    <a:pt x="1173" y="5610"/>
                    <a:pt x="1325" y="5573"/>
                    <a:pt x="1475" y="5573"/>
                  </a:cubicBezTo>
                  <a:cubicBezTo>
                    <a:pt x="1509" y="5573"/>
                    <a:pt x="1542" y="5574"/>
                    <a:pt x="1576" y="5579"/>
                  </a:cubicBezTo>
                  <a:cubicBezTo>
                    <a:pt x="1667" y="5579"/>
                    <a:pt x="1713" y="5556"/>
                    <a:pt x="1758" y="5487"/>
                  </a:cubicBezTo>
                  <a:cubicBezTo>
                    <a:pt x="1864" y="5419"/>
                    <a:pt x="1971" y="5396"/>
                    <a:pt x="2080" y="5396"/>
                  </a:cubicBezTo>
                  <a:cubicBezTo>
                    <a:pt x="2292" y="5396"/>
                    <a:pt x="2508" y="5484"/>
                    <a:pt x="2719" y="5484"/>
                  </a:cubicBezTo>
                  <a:cubicBezTo>
                    <a:pt x="2795" y="5484"/>
                    <a:pt x="2871" y="5472"/>
                    <a:pt x="2945" y="5442"/>
                  </a:cubicBezTo>
                  <a:cubicBezTo>
                    <a:pt x="3038" y="5426"/>
                    <a:pt x="3131" y="5421"/>
                    <a:pt x="3224" y="5421"/>
                  </a:cubicBezTo>
                  <a:cubicBezTo>
                    <a:pt x="3391" y="5421"/>
                    <a:pt x="3557" y="5437"/>
                    <a:pt x="3723" y="5437"/>
                  </a:cubicBezTo>
                  <a:cubicBezTo>
                    <a:pt x="3874" y="5437"/>
                    <a:pt x="4026" y="5424"/>
                    <a:pt x="4178" y="5373"/>
                  </a:cubicBezTo>
                  <a:cubicBezTo>
                    <a:pt x="4223" y="5350"/>
                    <a:pt x="4292" y="5350"/>
                    <a:pt x="4360" y="5328"/>
                  </a:cubicBezTo>
                  <a:cubicBezTo>
                    <a:pt x="4452" y="5236"/>
                    <a:pt x="4497" y="5122"/>
                    <a:pt x="4497" y="4985"/>
                  </a:cubicBezTo>
                  <a:cubicBezTo>
                    <a:pt x="4475" y="4917"/>
                    <a:pt x="4475" y="4825"/>
                    <a:pt x="4452" y="4734"/>
                  </a:cubicBezTo>
                  <a:cubicBezTo>
                    <a:pt x="4360" y="4278"/>
                    <a:pt x="4429" y="3821"/>
                    <a:pt x="4383" y="3365"/>
                  </a:cubicBezTo>
                  <a:cubicBezTo>
                    <a:pt x="4360" y="3273"/>
                    <a:pt x="4338" y="3205"/>
                    <a:pt x="4315" y="3114"/>
                  </a:cubicBezTo>
                  <a:cubicBezTo>
                    <a:pt x="4155" y="2520"/>
                    <a:pt x="3813" y="1972"/>
                    <a:pt x="3790" y="1333"/>
                  </a:cubicBezTo>
                  <a:lnTo>
                    <a:pt x="3813" y="1333"/>
                  </a:lnTo>
                  <a:cubicBezTo>
                    <a:pt x="3721" y="1219"/>
                    <a:pt x="3744" y="1059"/>
                    <a:pt x="3653" y="945"/>
                  </a:cubicBezTo>
                  <a:cubicBezTo>
                    <a:pt x="3515" y="590"/>
                    <a:pt x="3394" y="183"/>
                    <a:pt x="2950" y="183"/>
                  </a:cubicBezTo>
                  <a:cubicBezTo>
                    <a:pt x="2881" y="183"/>
                    <a:pt x="2803" y="193"/>
                    <a:pt x="2717" y="215"/>
                  </a:cubicBezTo>
                  <a:cubicBezTo>
                    <a:pt x="2453" y="39"/>
                    <a:pt x="2173" y="1"/>
                    <a:pt x="1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1" name="Google Shape;2214;p48"/>
            <p:cNvSpPr/>
            <p:nvPr/>
          </p:nvSpPr>
          <p:spPr>
            <a:xfrm rot="823658">
              <a:off x="8088431" y="3344807"/>
              <a:ext cx="116663" cy="121162"/>
            </a:xfrm>
            <a:custGeom>
              <a:avLst/>
              <a:gdLst/>
              <a:ahLst/>
              <a:cxnLst/>
              <a:rect l="l" t="t" r="r" b="b"/>
              <a:pathLst>
                <a:path w="5342" h="5548" extrusionOk="0">
                  <a:moveTo>
                    <a:pt x="4041" y="0"/>
                  </a:moveTo>
                  <a:cubicBezTo>
                    <a:pt x="3949" y="0"/>
                    <a:pt x="3858" y="29"/>
                    <a:pt x="3767" y="109"/>
                  </a:cubicBezTo>
                  <a:cubicBezTo>
                    <a:pt x="3512" y="151"/>
                    <a:pt x="3262" y="169"/>
                    <a:pt x="3013" y="169"/>
                  </a:cubicBezTo>
                  <a:cubicBezTo>
                    <a:pt x="2726" y="169"/>
                    <a:pt x="2439" y="145"/>
                    <a:pt x="2146" y="109"/>
                  </a:cubicBezTo>
                  <a:cubicBezTo>
                    <a:pt x="2101" y="109"/>
                    <a:pt x="2078" y="109"/>
                    <a:pt x="2055" y="86"/>
                  </a:cubicBezTo>
                  <a:cubicBezTo>
                    <a:pt x="2009" y="86"/>
                    <a:pt x="1964" y="76"/>
                    <a:pt x="1918" y="76"/>
                  </a:cubicBezTo>
                  <a:cubicBezTo>
                    <a:pt x="1895" y="76"/>
                    <a:pt x="1872" y="78"/>
                    <a:pt x="1849" y="86"/>
                  </a:cubicBezTo>
                  <a:lnTo>
                    <a:pt x="1758" y="86"/>
                  </a:lnTo>
                  <a:cubicBezTo>
                    <a:pt x="1461" y="86"/>
                    <a:pt x="1165" y="109"/>
                    <a:pt x="868" y="109"/>
                  </a:cubicBezTo>
                  <a:cubicBezTo>
                    <a:pt x="731" y="291"/>
                    <a:pt x="503" y="246"/>
                    <a:pt x="320" y="291"/>
                  </a:cubicBezTo>
                  <a:cubicBezTo>
                    <a:pt x="1" y="725"/>
                    <a:pt x="69" y="1250"/>
                    <a:pt x="69" y="1752"/>
                  </a:cubicBezTo>
                  <a:cubicBezTo>
                    <a:pt x="92" y="1843"/>
                    <a:pt x="92" y="1935"/>
                    <a:pt x="138" y="2049"/>
                  </a:cubicBezTo>
                  <a:cubicBezTo>
                    <a:pt x="366" y="2825"/>
                    <a:pt x="69" y="3601"/>
                    <a:pt x="69" y="4400"/>
                  </a:cubicBezTo>
                  <a:cubicBezTo>
                    <a:pt x="69" y="4605"/>
                    <a:pt x="46" y="4833"/>
                    <a:pt x="46" y="5039"/>
                  </a:cubicBezTo>
                  <a:cubicBezTo>
                    <a:pt x="92" y="5290"/>
                    <a:pt x="274" y="5404"/>
                    <a:pt x="480" y="5473"/>
                  </a:cubicBezTo>
                  <a:cubicBezTo>
                    <a:pt x="548" y="5495"/>
                    <a:pt x="640" y="5495"/>
                    <a:pt x="731" y="5495"/>
                  </a:cubicBezTo>
                  <a:cubicBezTo>
                    <a:pt x="776" y="5490"/>
                    <a:pt x="821" y="5488"/>
                    <a:pt x="866" y="5488"/>
                  </a:cubicBezTo>
                  <a:cubicBezTo>
                    <a:pt x="1099" y="5488"/>
                    <a:pt x="1333" y="5547"/>
                    <a:pt x="1566" y="5547"/>
                  </a:cubicBezTo>
                  <a:cubicBezTo>
                    <a:pt x="1676" y="5547"/>
                    <a:pt x="1785" y="5534"/>
                    <a:pt x="1895" y="5495"/>
                  </a:cubicBezTo>
                  <a:cubicBezTo>
                    <a:pt x="2235" y="5455"/>
                    <a:pt x="2576" y="5437"/>
                    <a:pt x="2916" y="5437"/>
                  </a:cubicBezTo>
                  <a:cubicBezTo>
                    <a:pt x="3352" y="5437"/>
                    <a:pt x="3787" y="5467"/>
                    <a:pt x="4223" y="5518"/>
                  </a:cubicBezTo>
                  <a:cubicBezTo>
                    <a:pt x="4280" y="5528"/>
                    <a:pt x="4337" y="5533"/>
                    <a:pt x="4393" y="5533"/>
                  </a:cubicBezTo>
                  <a:cubicBezTo>
                    <a:pt x="4474" y="5533"/>
                    <a:pt x="4554" y="5522"/>
                    <a:pt x="4634" y="5495"/>
                  </a:cubicBezTo>
                  <a:cubicBezTo>
                    <a:pt x="4771" y="5450"/>
                    <a:pt x="4885" y="5358"/>
                    <a:pt x="4954" y="5244"/>
                  </a:cubicBezTo>
                  <a:cubicBezTo>
                    <a:pt x="5342" y="4537"/>
                    <a:pt x="5182" y="3783"/>
                    <a:pt x="5205" y="3030"/>
                  </a:cubicBezTo>
                  <a:cubicBezTo>
                    <a:pt x="5091" y="2733"/>
                    <a:pt x="5091" y="2414"/>
                    <a:pt x="5045" y="2094"/>
                  </a:cubicBezTo>
                  <a:cubicBezTo>
                    <a:pt x="5022" y="2026"/>
                    <a:pt x="4999" y="1957"/>
                    <a:pt x="4977" y="1889"/>
                  </a:cubicBezTo>
                  <a:cubicBezTo>
                    <a:pt x="4931" y="1706"/>
                    <a:pt x="4931" y="1524"/>
                    <a:pt x="4977" y="1318"/>
                  </a:cubicBezTo>
                  <a:cubicBezTo>
                    <a:pt x="4977" y="1295"/>
                    <a:pt x="4977" y="1250"/>
                    <a:pt x="4977" y="1204"/>
                  </a:cubicBezTo>
                  <a:cubicBezTo>
                    <a:pt x="4977" y="1181"/>
                    <a:pt x="4954" y="1136"/>
                    <a:pt x="4954" y="1090"/>
                  </a:cubicBezTo>
                  <a:cubicBezTo>
                    <a:pt x="4908" y="816"/>
                    <a:pt x="4931" y="519"/>
                    <a:pt x="4817" y="246"/>
                  </a:cubicBezTo>
                  <a:cubicBezTo>
                    <a:pt x="4761" y="152"/>
                    <a:pt x="4689" y="74"/>
                    <a:pt x="4577" y="74"/>
                  </a:cubicBezTo>
                  <a:cubicBezTo>
                    <a:pt x="4553" y="74"/>
                    <a:pt x="4526" y="78"/>
                    <a:pt x="4497" y="86"/>
                  </a:cubicBezTo>
                  <a:lnTo>
                    <a:pt x="4315" y="63"/>
                  </a:lnTo>
                  <a:cubicBezTo>
                    <a:pt x="4223" y="29"/>
                    <a:pt x="4132" y="0"/>
                    <a:pt x="4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2" name="Google Shape;2215;p48"/>
            <p:cNvSpPr/>
            <p:nvPr/>
          </p:nvSpPr>
          <p:spPr>
            <a:xfrm rot="823658">
              <a:off x="7867946" y="3294227"/>
              <a:ext cx="124132" cy="116881"/>
            </a:xfrm>
            <a:custGeom>
              <a:avLst/>
              <a:gdLst/>
              <a:ahLst/>
              <a:cxnLst/>
              <a:rect l="l" t="t" r="r" b="b"/>
              <a:pathLst>
                <a:path w="5684" h="5352" extrusionOk="0">
                  <a:moveTo>
                    <a:pt x="1940" y="1"/>
                  </a:moveTo>
                  <a:cubicBezTo>
                    <a:pt x="1758" y="92"/>
                    <a:pt x="1569" y="109"/>
                    <a:pt x="1378" y="109"/>
                  </a:cubicBezTo>
                  <a:cubicBezTo>
                    <a:pt x="1263" y="109"/>
                    <a:pt x="1148" y="103"/>
                    <a:pt x="1032" y="103"/>
                  </a:cubicBezTo>
                  <a:cubicBezTo>
                    <a:pt x="954" y="103"/>
                    <a:pt x="877" y="106"/>
                    <a:pt x="799" y="115"/>
                  </a:cubicBezTo>
                  <a:cubicBezTo>
                    <a:pt x="594" y="138"/>
                    <a:pt x="365" y="92"/>
                    <a:pt x="274" y="343"/>
                  </a:cubicBezTo>
                  <a:cubicBezTo>
                    <a:pt x="274" y="411"/>
                    <a:pt x="297" y="480"/>
                    <a:pt x="297" y="526"/>
                  </a:cubicBezTo>
                  <a:cubicBezTo>
                    <a:pt x="228" y="594"/>
                    <a:pt x="205" y="685"/>
                    <a:pt x="228" y="754"/>
                  </a:cubicBezTo>
                  <a:cubicBezTo>
                    <a:pt x="251" y="1073"/>
                    <a:pt x="228" y="1370"/>
                    <a:pt x="228" y="1667"/>
                  </a:cubicBezTo>
                  <a:cubicBezTo>
                    <a:pt x="228" y="1804"/>
                    <a:pt x="228" y="1941"/>
                    <a:pt x="228" y="2078"/>
                  </a:cubicBezTo>
                  <a:cubicBezTo>
                    <a:pt x="228" y="2260"/>
                    <a:pt x="228" y="2443"/>
                    <a:pt x="228" y="2648"/>
                  </a:cubicBezTo>
                  <a:cubicBezTo>
                    <a:pt x="205" y="3036"/>
                    <a:pt x="228" y="3424"/>
                    <a:pt x="205" y="3812"/>
                  </a:cubicBezTo>
                  <a:cubicBezTo>
                    <a:pt x="274" y="4269"/>
                    <a:pt x="0" y="4748"/>
                    <a:pt x="320" y="5182"/>
                  </a:cubicBezTo>
                  <a:cubicBezTo>
                    <a:pt x="502" y="5319"/>
                    <a:pt x="708" y="5342"/>
                    <a:pt x="936" y="5342"/>
                  </a:cubicBezTo>
                  <a:cubicBezTo>
                    <a:pt x="1339" y="5349"/>
                    <a:pt x="1745" y="5352"/>
                    <a:pt x="2152" y="5352"/>
                  </a:cubicBezTo>
                  <a:cubicBezTo>
                    <a:pt x="2967" y="5352"/>
                    <a:pt x="3789" y="5342"/>
                    <a:pt x="4611" y="5342"/>
                  </a:cubicBezTo>
                  <a:cubicBezTo>
                    <a:pt x="4953" y="5319"/>
                    <a:pt x="5296" y="5319"/>
                    <a:pt x="5501" y="4999"/>
                  </a:cubicBezTo>
                  <a:cubicBezTo>
                    <a:pt x="5569" y="4908"/>
                    <a:pt x="5592" y="4794"/>
                    <a:pt x="5615" y="4680"/>
                  </a:cubicBezTo>
                  <a:cubicBezTo>
                    <a:pt x="5661" y="4018"/>
                    <a:pt x="5684" y="3333"/>
                    <a:pt x="5592" y="2671"/>
                  </a:cubicBezTo>
                  <a:cubicBezTo>
                    <a:pt x="5478" y="2329"/>
                    <a:pt x="5455" y="2009"/>
                    <a:pt x="5432" y="1667"/>
                  </a:cubicBezTo>
                  <a:cubicBezTo>
                    <a:pt x="5410" y="1553"/>
                    <a:pt x="5387" y="1461"/>
                    <a:pt x="5364" y="1370"/>
                  </a:cubicBezTo>
                  <a:cubicBezTo>
                    <a:pt x="5159" y="914"/>
                    <a:pt x="5455" y="274"/>
                    <a:pt x="4793" y="1"/>
                  </a:cubicBezTo>
                  <a:cubicBezTo>
                    <a:pt x="4474" y="54"/>
                    <a:pt x="4157" y="72"/>
                    <a:pt x="3841" y="72"/>
                  </a:cubicBezTo>
                  <a:cubicBezTo>
                    <a:pt x="3208" y="72"/>
                    <a:pt x="2579" y="1"/>
                    <a:pt x="19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3" name="Google Shape;2216;p48"/>
            <p:cNvSpPr/>
            <p:nvPr/>
          </p:nvSpPr>
          <p:spPr>
            <a:xfrm rot="823658">
              <a:off x="7978549" y="3317798"/>
              <a:ext cx="113671" cy="120812"/>
            </a:xfrm>
            <a:custGeom>
              <a:avLst/>
              <a:gdLst/>
              <a:ahLst/>
              <a:cxnLst/>
              <a:rect l="l" t="t" r="r" b="b"/>
              <a:pathLst>
                <a:path w="5205" h="5532" extrusionOk="0">
                  <a:moveTo>
                    <a:pt x="3994" y="0"/>
                  </a:moveTo>
                  <a:cubicBezTo>
                    <a:pt x="3971" y="0"/>
                    <a:pt x="3948" y="3"/>
                    <a:pt x="3926" y="8"/>
                  </a:cubicBezTo>
                  <a:cubicBezTo>
                    <a:pt x="3903" y="31"/>
                    <a:pt x="3881" y="77"/>
                    <a:pt x="3858" y="100"/>
                  </a:cubicBezTo>
                  <a:cubicBezTo>
                    <a:pt x="3553" y="183"/>
                    <a:pt x="3252" y="211"/>
                    <a:pt x="2951" y="211"/>
                  </a:cubicBezTo>
                  <a:cubicBezTo>
                    <a:pt x="2349" y="211"/>
                    <a:pt x="1750" y="100"/>
                    <a:pt x="1142" y="100"/>
                  </a:cubicBezTo>
                  <a:cubicBezTo>
                    <a:pt x="0" y="259"/>
                    <a:pt x="0" y="259"/>
                    <a:pt x="228" y="1423"/>
                  </a:cubicBezTo>
                  <a:cubicBezTo>
                    <a:pt x="297" y="1743"/>
                    <a:pt x="297" y="2085"/>
                    <a:pt x="343" y="2405"/>
                  </a:cubicBezTo>
                  <a:cubicBezTo>
                    <a:pt x="525" y="3204"/>
                    <a:pt x="548" y="4003"/>
                    <a:pt x="594" y="4802"/>
                  </a:cubicBezTo>
                  <a:cubicBezTo>
                    <a:pt x="594" y="4893"/>
                    <a:pt x="594" y="4984"/>
                    <a:pt x="617" y="5075"/>
                  </a:cubicBezTo>
                  <a:cubicBezTo>
                    <a:pt x="662" y="5167"/>
                    <a:pt x="708" y="5235"/>
                    <a:pt x="799" y="5304"/>
                  </a:cubicBezTo>
                  <a:cubicBezTo>
                    <a:pt x="1598" y="5509"/>
                    <a:pt x="2420" y="5441"/>
                    <a:pt x="3241" y="5532"/>
                  </a:cubicBezTo>
                  <a:cubicBezTo>
                    <a:pt x="3358" y="5512"/>
                    <a:pt x="3477" y="5506"/>
                    <a:pt x="3597" y="5506"/>
                  </a:cubicBezTo>
                  <a:cubicBezTo>
                    <a:pt x="3747" y="5506"/>
                    <a:pt x="3898" y="5515"/>
                    <a:pt x="4049" y="5515"/>
                  </a:cubicBezTo>
                  <a:cubicBezTo>
                    <a:pt x="4320" y="5515"/>
                    <a:pt x="4588" y="5486"/>
                    <a:pt x="4839" y="5327"/>
                  </a:cubicBezTo>
                  <a:cubicBezTo>
                    <a:pt x="4999" y="5053"/>
                    <a:pt x="4999" y="4710"/>
                    <a:pt x="5113" y="4436"/>
                  </a:cubicBezTo>
                  <a:cubicBezTo>
                    <a:pt x="5159" y="4254"/>
                    <a:pt x="5182" y="4048"/>
                    <a:pt x="5182" y="3866"/>
                  </a:cubicBezTo>
                  <a:cubicBezTo>
                    <a:pt x="5182" y="3774"/>
                    <a:pt x="5182" y="3683"/>
                    <a:pt x="5182" y="3569"/>
                  </a:cubicBezTo>
                  <a:cubicBezTo>
                    <a:pt x="5204" y="2930"/>
                    <a:pt x="5182" y="2291"/>
                    <a:pt x="5182" y="1629"/>
                  </a:cubicBezTo>
                  <a:cubicBezTo>
                    <a:pt x="5182" y="1538"/>
                    <a:pt x="5182" y="1423"/>
                    <a:pt x="5182" y="1332"/>
                  </a:cubicBezTo>
                  <a:cubicBezTo>
                    <a:pt x="5182" y="1081"/>
                    <a:pt x="5136" y="830"/>
                    <a:pt x="4976" y="625"/>
                  </a:cubicBezTo>
                  <a:cubicBezTo>
                    <a:pt x="4953" y="77"/>
                    <a:pt x="4520" y="168"/>
                    <a:pt x="4200" y="100"/>
                  </a:cubicBezTo>
                  <a:cubicBezTo>
                    <a:pt x="4148" y="30"/>
                    <a:pt x="4069" y="0"/>
                    <a:pt x="3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4" name="Google Shape;2217;p48"/>
            <p:cNvSpPr/>
            <p:nvPr/>
          </p:nvSpPr>
          <p:spPr>
            <a:xfrm rot="823658">
              <a:off x="7707790" y="3238229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5" name="Google Shape;2218;p48"/>
            <p:cNvSpPr/>
            <p:nvPr/>
          </p:nvSpPr>
          <p:spPr>
            <a:xfrm rot="823658">
              <a:off x="7661419" y="3242009"/>
              <a:ext cx="109194" cy="120572"/>
            </a:xfrm>
            <a:custGeom>
              <a:avLst/>
              <a:gdLst/>
              <a:ahLst/>
              <a:cxnLst/>
              <a:rect l="l" t="t" r="r" b="b"/>
              <a:pathLst>
                <a:path w="5000" h="5521" extrusionOk="0">
                  <a:moveTo>
                    <a:pt x="1438" y="1"/>
                  </a:moveTo>
                  <a:cubicBezTo>
                    <a:pt x="1339" y="80"/>
                    <a:pt x="1223" y="142"/>
                    <a:pt x="1089" y="142"/>
                  </a:cubicBezTo>
                  <a:cubicBezTo>
                    <a:pt x="1069" y="142"/>
                    <a:pt x="1049" y="141"/>
                    <a:pt x="1028" y="138"/>
                  </a:cubicBezTo>
                  <a:cubicBezTo>
                    <a:pt x="997" y="133"/>
                    <a:pt x="969" y="131"/>
                    <a:pt x="943" y="131"/>
                  </a:cubicBezTo>
                  <a:cubicBezTo>
                    <a:pt x="691" y="131"/>
                    <a:pt x="608" y="319"/>
                    <a:pt x="525" y="526"/>
                  </a:cubicBezTo>
                  <a:cubicBezTo>
                    <a:pt x="183" y="1279"/>
                    <a:pt x="252" y="2100"/>
                    <a:pt x="160" y="2877"/>
                  </a:cubicBezTo>
                  <a:cubicBezTo>
                    <a:pt x="160" y="3059"/>
                    <a:pt x="229" y="3242"/>
                    <a:pt x="206" y="3447"/>
                  </a:cubicBezTo>
                  <a:cubicBezTo>
                    <a:pt x="183" y="3516"/>
                    <a:pt x="160" y="3584"/>
                    <a:pt x="160" y="3653"/>
                  </a:cubicBezTo>
                  <a:cubicBezTo>
                    <a:pt x="137" y="3835"/>
                    <a:pt x="92" y="4018"/>
                    <a:pt x="23" y="4200"/>
                  </a:cubicBezTo>
                  <a:cubicBezTo>
                    <a:pt x="0" y="4292"/>
                    <a:pt x="0" y="4406"/>
                    <a:pt x="23" y="4520"/>
                  </a:cubicBezTo>
                  <a:cubicBezTo>
                    <a:pt x="46" y="4611"/>
                    <a:pt x="92" y="4657"/>
                    <a:pt x="137" y="4725"/>
                  </a:cubicBezTo>
                  <a:cubicBezTo>
                    <a:pt x="92" y="5250"/>
                    <a:pt x="503" y="5159"/>
                    <a:pt x="777" y="5228"/>
                  </a:cubicBezTo>
                  <a:cubicBezTo>
                    <a:pt x="809" y="5235"/>
                    <a:pt x="841" y="5238"/>
                    <a:pt x="873" y="5238"/>
                  </a:cubicBezTo>
                  <a:cubicBezTo>
                    <a:pt x="1046" y="5238"/>
                    <a:pt x="1218" y="5148"/>
                    <a:pt x="1385" y="5148"/>
                  </a:cubicBezTo>
                  <a:cubicBezTo>
                    <a:pt x="1473" y="5148"/>
                    <a:pt x="1559" y="5173"/>
                    <a:pt x="1644" y="5250"/>
                  </a:cubicBezTo>
                  <a:cubicBezTo>
                    <a:pt x="1781" y="5433"/>
                    <a:pt x="1969" y="5463"/>
                    <a:pt x="2166" y="5463"/>
                  </a:cubicBezTo>
                  <a:cubicBezTo>
                    <a:pt x="2265" y="5463"/>
                    <a:pt x="2367" y="5456"/>
                    <a:pt x="2466" y="5456"/>
                  </a:cubicBezTo>
                  <a:cubicBezTo>
                    <a:pt x="2579" y="5427"/>
                    <a:pt x="2692" y="5417"/>
                    <a:pt x="2804" y="5417"/>
                  </a:cubicBezTo>
                  <a:cubicBezTo>
                    <a:pt x="3152" y="5417"/>
                    <a:pt x="3494" y="5521"/>
                    <a:pt x="3844" y="5521"/>
                  </a:cubicBezTo>
                  <a:cubicBezTo>
                    <a:pt x="3924" y="5521"/>
                    <a:pt x="4005" y="5515"/>
                    <a:pt x="4086" y="5501"/>
                  </a:cubicBezTo>
                  <a:cubicBezTo>
                    <a:pt x="4566" y="5456"/>
                    <a:pt x="4862" y="5182"/>
                    <a:pt x="4931" y="4703"/>
                  </a:cubicBezTo>
                  <a:cubicBezTo>
                    <a:pt x="4976" y="4063"/>
                    <a:pt x="4976" y="3424"/>
                    <a:pt x="4976" y="2785"/>
                  </a:cubicBezTo>
                  <a:cubicBezTo>
                    <a:pt x="4976" y="2625"/>
                    <a:pt x="4976" y="2466"/>
                    <a:pt x="4976" y="2306"/>
                  </a:cubicBezTo>
                  <a:cubicBezTo>
                    <a:pt x="4954" y="1781"/>
                    <a:pt x="4999" y="1256"/>
                    <a:pt x="4954" y="754"/>
                  </a:cubicBezTo>
                  <a:cubicBezTo>
                    <a:pt x="4954" y="526"/>
                    <a:pt x="4862" y="343"/>
                    <a:pt x="4725" y="160"/>
                  </a:cubicBezTo>
                  <a:cubicBezTo>
                    <a:pt x="4680" y="115"/>
                    <a:pt x="4657" y="69"/>
                    <a:pt x="4657" y="23"/>
                  </a:cubicBezTo>
                  <a:cubicBezTo>
                    <a:pt x="4467" y="74"/>
                    <a:pt x="4277" y="125"/>
                    <a:pt x="4091" y="125"/>
                  </a:cubicBezTo>
                  <a:cubicBezTo>
                    <a:pt x="3942" y="125"/>
                    <a:pt x="3795" y="92"/>
                    <a:pt x="3653" y="1"/>
                  </a:cubicBezTo>
                  <a:cubicBezTo>
                    <a:pt x="3359" y="95"/>
                    <a:pt x="3065" y="146"/>
                    <a:pt x="2775" y="146"/>
                  </a:cubicBezTo>
                  <a:cubicBezTo>
                    <a:pt x="2501" y="146"/>
                    <a:pt x="2229" y="100"/>
                    <a:pt x="1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6" name="Google Shape;2219;p48"/>
            <p:cNvSpPr/>
            <p:nvPr/>
          </p:nvSpPr>
          <p:spPr>
            <a:xfrm rot="823658">
              <a:off x="7765589" y="3267328"/>
              <a:ext cx="108692" cy="116161"/>
            </a:xfrm>
            <a:custGeom>
              <a:avLst/>
              <a:gdLst/>
              <a:ahLst/>
              <a:cxnLst/>
              <a:rect l="l" t="t" r="r" b="b"/>
              <a:pathLst>
                <a:path w="4977" h="5319" extrusionOk="0">
                  <a:moveTo>
                    <a:pt x="4360" y="1"/>
                  </a:moveTo>
                  <a:cubicBezTo>
                    <a:pt x="4363" y="2"/>
                    <a:pt x="4367" y="4"/>
                    <a:pt x="4371" y="5"/>
                  </a:cubicBezTo>
                  <a:lnTo>
                    <a:pt x="4371" y="5"/>
                  </a:lnTo>
                  <a:cubicBezTo>
                    <a:pt x="4375" y="4"/>
                    <a:pt x="4379" y="2"/>
                    <a:pt x="4383" y="1"/>
                  </a:cubicBezTo>
                  <a:close/>
                  <a:moveTo>
                    <a:pt x="4371" y="5"/>
                  </a:moveTo>
                  <a:lnTo>
                    <a:pt x="4371" y="5"/>
                  </a:lnTo>
                  <a:cubicBezTo>
                    <a:pt x="4093" y="117"/>
                    <a:pt x="3815" y="148"/>
                    <a:pt x="3538" y="148"/>
                  </a:cubicBezTo>
                  <a:cubicBezTo>
                    <a:pt x="3431" y="148"/>
                    <a:pt x="3325" y="144"/>
                    <a:pt x="3218" y="138"/>
                  </a:cubicBezTo>
                  <a:cubicBezTo>
                    <a:pt x="2769" y="127"/>
                    <a:pt x="2320" y="117"/>
                    <a:pt x="1873" y="117"/>
                  </a:cubicBezTo>
                  <a:cubicBezTo>
                    <a:pt x="1320" y="117"/>
                    <a:pt x="771" y="133"/>
                    <a:pt x="228" y="183"/>
                  </a:cubicBezTo>
                  <a:cubicBezTo>
                    <a:pt x="91" y="274"/>
                    <a:pt x="69" y="389"/>
                    <a:pt x="69" y="548"/>
                  </a:cubicBezTo>
                  <a:cubicBezTo>
                    <a:pt x="228" y="1073"/>
                    <a:pt x="0" y="1621"/>
                    <a:pt x="183" y="2146"/>
                  </a:cubicBezTo>
                  <a:cubicBezTo>
                    <a:pt x="388" y="2808"/>
                    <a:pt x="342" y="3493"/>
                    <a:pt x="228" y="4178"/>
                  </a:cubicBezTo>
                  <a:cubicBezTo>
                    <a:pt x="206" y="4315"/>
                    <a:pt x="206" y="4429"/>
                    <a:pt x="251" y="4566"/>
                  </a:cubicBezTo>
                  <a:cubicBezTo>
                    <a:pt x="251" y="4566"/>
                    <a:pt x="228" y="4566"/>
                    <a:pt x="228" y="4588"/>
                  </a:cubicBezTo>
                  <a:cubicBezTo>
                    <a:pt x="251" y="4817"/>
                    <a:pt x="228" y="5068"/>
                    <a:pt x="388" y="5250"/>
                  </a:cubicBezTo>
                  <a:cubicBezTo>
                    <a:pt x="411" y="5296"/>
                    <a:pt x="439" y="5319"/>
                    <a:pt x="468" y="5319"/>
                  </a:cubicBezTo>
                  <a:cubicBezTo>
                    <a:pt x="497" y="5319"/>
                    <a:pt x="525" y="5296"/>
                    <a:pt x="548" y="5250"/>
                  </a:cubicBezTo>
                  <a:cubicBezTo>
                    <a:pt x="1149" y="5180"/>
                    <a:pt x="1750" y="5153"/>
                    <a:pt x="2352" y="5153"/>
                  </a:cubicBezTo>
                  <a:cubicBezTo>
                    <a:pt x="2732" y="5153"/>
                    <a:pt x="3112" y="5164"/>
                    <a:pt x="3492" y="5182"/>
                  </a:cubicBezTo>
                  <a:cubicBezTo>
                    <a:pt x="3698" y="5182"/>
                    <a:pt x="3920" y="5239"/>
                    <a:pt x="4134" y="5239"/>
                  </a:cubicBezTo>
                  <a:cubicBezTo>
                    <a:pt x="4348" y="5239"/>
                    <a:pt x="4554" y="5182"/>
                    <a:pt x="4725" y="4954"/>
                  </a:cubicBezTo>
                  <a:cubicBezTo>
                    <a:pt x="4656" y="4520"/>
                    <a:pt x="4588" y="4063"/>
                    <a:pt x="4748" y="3630"/>
                  </a:cubicBezTo>
                  <a:cubicBezTo>
                    <a:pt x="4702" y="3516"/>
                    <a:pt x="4702" y="3379"/>
                    <a:pt x="4679" y="3242"/>
                  </a:cubicBezTo>
                  <a:cubicBezTo>
                    <a:pt x="4771" y="3105"/>
                    <a:pt x="4839" y="2968"/>
                    <a:pt x="4908" y="2808"/>
                  </a:cubicBezTo>
                  <a:cubicBezTo>
                    <a:pt x="4930" y="2740"/>
                    <a:pt x="4953" y="2648"/>
                    <a:pt x="4953" y="2557"/>
                  </a:cubicBezTo>
                  <a:cubicBezTo>
                    <a:pt x="4953" y="2489"/>
                    <a:pt x="4976" y="2397"/>
                    <a:pt x="4953" y="2306"/>
                  </a:cubicBezTo>
                  <a:cubicBezTo>
                    <a:pt x="4953" y="2078"/>
                    <a:pt x="4953" y="1849"/>
                    <a:pt x="4930" y="1621"/>
                  </a:cubicBezTo>
                  <a:cubicBezTo>
                    <a:pt x="4908" y="1530"/>
                    <a:pt x="4885" y="1461"/>
                    <a:pt x="4862" y="1393"/>
                  </a:cubicBezTo>
                  <a:cubicBezTo>
                    <a:pt x="4816" y="1256"/>
                    <a:pt x="4793" y="1119"/>
                    <a:pt x="4771" y="1005"/>
                  </a:cubicBezTo>
                  <a:cubicBezTo>
                    <a:pt x="4771" y="959"/>
                    <a:pt x="4748" y="936"/>
                    <a:pt x="4748" y="891"/>
                  </a:cubicBezTo>
                  <a:cubicBezTo>
                    <a:pt x="4725" y="845"/>
                    <a:pt x="4725" y="799"/>
                    <a:pt x="4748" y="731"/>
                  </a:cubicBezTo>
                  <a:cubicBezTo>
                    <a:pt x="4656" y="594"/>
                    <a:pt x="4656" y="457"/>
                    <a:pt x="4656" y="320"/>
                  </a:cubicBezTo>
                  <a:cubicBezTo>
                    <a:pt x="4634" y="142"/>
                    <a:pt x="4525" y="72"/>
                    <a:pt x="4371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7" name="Google Shape;2220;p48"/>
            <p:cNvSpPr/>
            <p:nvPr/>
          </p:nvSpPr>
          <p:spPr>
            <a:xfrm rot="823658">
              <a:off x="8023542" y="4547005"/>
              <a:ext cx="4499" cy="3516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5" y="0"/>
                  </a:moveTo>
                  <a:lnTo>
                    <a:pt x="205" y="0"/>
                  </a:lnTo>
                  <a:cubicBezTo>
                    <a:pt x="114" y="23"/>
                    <a:pt x="46" y="69"/>
                    <a:pt x="0" y="160"/>
                  </a:cubicBezTo>
                  <a:cubicBezTo>
                    <a:pt x="114" y="160"/>
                    <a:pt x="205" y="115"/>
                    <a:pt x="205" y="0"/>
                  </a:cubicBezTo>
                  <a:close/>
                </a:path>
              </a:pathLst>
            </a:custGeom>
            <a:solidFill>
              <a:srgbClr val="715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8" name="Google Shape;2221;p48"/>
            <p:cNvSpPr/>
            <p:nvPr/>
          </p:nvSpPr>
          <p:spPr>
            <a:xfrm rot="823658">
              <a:off x="7405502" y="4470328"/>
              <a:ext cx="588229" cy="47980"/>
            </a:xfrm>
            <a:custGeom>
              <a:avLst/>
              <a:gdLst/>
              <a:ahLst/>
              <a:cxnLst/>
              <a:rect l="l" t="t" r="r" b="b"/>
              <a:pathLst>
                <a:path w="26935" h="2197" extrusionOk="0">
                  <a:moveTo>
                    <a:pt x="23352" y="0"/>
                  </a:moveTo>
                  <a:cubicBezTo>
                    <a:pt x="23176" y="0"/>
                    <a:pt x="23001" y="3"/>
                    <a:pt x="22826" y="11"/>
                  </a:cubicBezTo>
                  <a:cubicBezTo>
                    <a:pt x="22232" y="115"/>
                    <a:pt x="21637" y="194"/>
                    <a:pt x="21042" y="194"/>
                  </a:cubicBezTo>
                  <a:cubicBezTo>
                    <a:pt x="20861" y="194"/>
                    <a:pt x="20679" y="186"/>
                    <a:pt x="20498" y="170"/>
                  </a:cubicBezTo>
                  <a:cubicBezTo>
                    <a:pt x="20178" y="170"/>
                    <a:pt x="19859" y="193"/>
                    <a:pt x="19562" y="193"/>
                  </a:cubicBezTo>
                  <a:cubicBezTo>
                    <a:pt x="19505" y="182"/>
                    <a:pt x="19454" y="176"/>
                    <a:pt x="19402" y="176"/>
                  </a:cubicBezTo>
                  <a:cubicBezTo>
                    <a:pt x="19351" y="176"/>
                    <a:pt x="19300" y="182"/>
                    <a:pt x="19243" y="193"/>
                  </a:cubicBezTo>
                  <a:cubicBezTo>
                    <a:pt x="18946" y="193"/>
                    <a:pt x="18626" y="193"/>
                    <a:pt x="18307" y="170"/>
                  </a:cubicBezTo>
                  <a:cubicBezTo>
                    <a:pt x="17907" y="176"/>
                    <a:pt x="17508" y="177"/>
                    <a:pt x="17108" y="177"/>
                  </a:cubicBezTo>
                  <a:cubicBezTo>
                    <a:pt x="16709" y="177"/>
                    <a:pt x="16310" y="176"/>
                    <a:pt x="15910" y="176"/>
                  </a:cubicBezTo>
                  <a:cubicBezTo>
                    <a:pt x="15111" y="176"/>
                    <a:pt x="14312" y="182"/>
                    <a:pt x="13513" y="216"/>
                  </a:cubicBezTo>
                  <a:cubicBezTo>
                    <a:pt x="13352" y="248"/>
                    <a:pt x="13202" y="280"/>
                    <a:pt x="13047" y="280"/>
                  </a:cubicBezTo>
                  <a:cubicBezTo>
                    <a:pt x="12983" y="280"/>
                    <a:pt x="12918" y="275"/>
                    <a:pt x="12852" y="262"/>
                  </a:cubicBezTo>
                  <a:cubicBezTo>
                    <a:pt x="12760" y="262"/>
                    <a:pt x="12669" y="239"/>
                    <a:pt x="12600" y="239"/>
                  </a:cubicBezTo>
                  <a:cubicBezTo>
                    <a:pt x="12509" y="239"/>
                    <a:pt x="12418" y="216"/>
                    <a:pt x="12349" y="216"/>
                  </a:cubicBezTo>
                  <a:lnTo>
                    <a:pt x="11961" y="216"/>
                  </a:lnTo>
                  <a:cubicBezTo>
                    <a:pt x="11706" y="216"/>
                    <a:pt x="11465" y="304"/>
                    <a:pt x="11215" y="304"/>
                  </a:cubicBezTo>
                  <a:cubicBezTo>
                    <a:pt x="11152" y="304"/>
                    <a:pt x="11089" y="298"/>
                    <a:pt x="11026" y="284"/>
                  </a:cubicBezTo>
                  <a:cubicBezTo>
                    <a:pt x="10680" y="284"/>
                    <a:pt x="10343" y="230"/>
                    <a:pt x="10003" y="230"/>
                  </a:cubicBezTo>
                  <a:cubicBezTo>
                    <a:pt x="9805" y="230"/>
                    <a:pt x="9607" y="248"/>
                    <a:pt x="9405" y="307"/>
                  </a:cubicBezTo>
                  <a:cubicBezTo>
                    <a:pt x="9358" y="400"/>
                    <a:pt x="9293" y="421"/>
                    <a:pt x="9223" y="421"/>
                  </a:cubicBezTo>
                  <a:cubicBezTo>
                    <a:pt x="9164" y="421"/>
                    <a:pt x="9102" y="407"/>
                    <a:pt x="9045" y="407"/>
                  </a:cubicBezTo>
                  <a:cubicBezTo>
                    <a:pt x="9002" y="407"/>
                    <a:pt x="8961" y="415"/>
                    <a:pt x="8926" y="444"/>
                  </a:cubicBezTo>
                  <a:cubicBezTo>
                    <a:pt x="7761" y="535"/>
                    <a:pt x="6597" y="581"/>
                    <a:pt x="5410" y="581"/>
                  </a:cubicBezTo>
                  <a:cubicBezTo>
                    <a:pt x="3676" y="581"/>
                    <a:pt x="1918" y="604"/>
                    <a:pt x="161" y="604"/>
                  </a:cubicBezTo>
                  <a:cubicBezTo>
                    <a:pt x="1" y="924"/>
                    <a:pt x="275" y="1243"/>
                    <a:pt x="138" y="1540"/>
                  </a:cubicBezTo>
                  <a:cubicBezTo>
                    <a:pt x="24" y="1722"/>
                    <a:pt x="24" y="1882"/>
                    <a:pt x="206" y="2019"/>
                  </a:cubicBezTo>
                  <a:cubicBezTo>
                    <a:pt x="366" y="2105"/>
                    <a:pt x="526" y="2125"/>
                    <a:pt x="686" y="2125"/>
                  </a:cubicBezTo>
                  <a:cubicBezTo>
                    <a:pt x="823" y="2125"/>
                    <a:pt x="960" y="2110"/>
                    <a:pt x="1096" y="2110"/>
                  </a:cubicBezTo>
                  <a:lnTo>
                    <a:pt x="4566" y="2110"/>
                  </a:lnTo>
                  <a:cubicBezTo>
                    <a:pt x="4623" y="2145"/>
                    <a:pt x="4680" y="2162"/>
                    <a:pt x="4737" y="2162"/>
                  </a:cubicBezTo>
                  <a:cubicBezTo>
                    <a:pt x="4794" y="2162"/>
                    <a:pt x="4851" y="2145"/>
                    <a:pt x="4908" y="2110"/>
                  </a:cubicBezTo>
                  <a:cubicBezTo>
                    <a:pt x="5241" y="2060"/>
                    <a:pt x="5572" y="2044"/>
                    <a:pt x="5902" y="2044"/>
                  </a:cubicBezTo>
                  <a:cubicBezTo>
                    <a:pt x="6490" y="2044"/>
                    <a:pt x="7076" y="2095"/>
                    <a:pt x="7667" y="2095"/>
                  </a:cubicBezTo>
                  <a:cubicBezTo>
                    <a:pt x="7790" y="2095"/>
                    <a:pt x="7912" y="2093"/>
                    <a:pt x="8035" y="2088"/>
                  </a:cubicBezTo>
                  <a:cubicBezTo>
                    <a:pt x="8332" y="2088"/>
                    <a:pt x="8629" y="2065"/>
                    <a:pt x="8926" y="2065"/>
                  </a:cubicBezTo>
                  <a:cubicBezTo>
                    <a:pt x="10455" y="2065"/>
                    <a:pt x="11961" y="2042"/>
                    <a:pt x="13468" y="2042"/>
                  </a:cubicBezTo>
                  <a:cubicBezTo>
                    <a:pt x="13541" y="1969"/>
                    <a:pt x="13614" y="1922"/>
                    <a:pt x="13688" y="1922"/>
                  </a:cubicBezTo>
                  <a:cubicBezTo>
                    <a:pt x="13751" y="1922"/>
                    <a:pt x="13815" y="1957"/>
                    <a:pt x="13879" y="2042"/>
                  </a:cubicBezTo>
                  <a:cubicBezTo>
                    <a:pt x="13929" y="2117"/>
                    <a:pt x="13986" y="2151"/>
                    <a:pt x="14050" y="2151"/>
                  </a:cubicBezTo>
                  <a:cubicBezTo>
                    <a:pt x="14103" y="2151"/>
                    <a:pt x="14159" y="2129"/>
                    <a:pt x="14221" y="2088"/>
                  </a:cubicBezTo>
                  <a:cubicBezTo>
                    <a:pt x="14404" y="2042"/>
                    <a:pt x="14586" y="2025"/>
                    <a:pt x="14769" y="2025"/>
                  </a:cubicBezTo>
                  <a:cubicBezTo>
                    <a:pt x="14951" y="2025"/>
                    <a:pt x="15134" y="2042"/>
                    <a:pt x="15317" y="2065"/>
                  </a:cubicBezTo>
                  <a:lnTo>
                    <a:pt x="16230" y="2065"/>
                  </a:lnTo>
                  <a:cubicBezTo>
                    <a:pt x="16321" y="2156"/>
                    <a:pt x="16412" y="2196"/>
                    <a:pt x="16504" y="2196"/>
                  </a:cubicBezTo>
                  <a:cubicBezTo>
                    <a:pt x="16595" y="2196"/>
                    <a:pt x="16686" y="2156"/>
                    <a:pt x="16777" y="2088"/>
                  </a:cubicBezTo>
                  <a:lnTo>
                    <a:pt x="19882" y="2088"/>
                  </a:lnTo>
                  <a:cubicBezTo>
                    <a:pt x="19950" y="2133"/>
                    <a:pt x="20019" y="2179"/>
                    <a:pt x="20110" y="2179"/>
                  </a:cubicBezTo>
                  <a:cubicBezTo>
                    <a:pt x="20133" y="2179"/>
                    <a:pt x="20178" y="2156"/>
                    <a:pt x="20224" y="2156"/>
                  </a:cubicBezTo>
                  <a:cubicBezTo>
                    <a:pt x="20239" y="2157"/>
                    <a:pt x="20253" y="2157"/>
                    <a:pt x="20268" y="2157"/>
                  </a:cubicBezTo>
                  <a:cubicBezTo>
                    <a:pt x="20548" y="2157"/>
                    <a:pt x="20817" y="2005"/>
                    <a:pt x="21102" y="2005"/>
                  </a:cubicBezTo>
                  <a:cubicBezTo>
                    <a:pt x="21196" y="2005"/>
                    <a:pt x="21291" y="2021"/>
                    <a:pt x="21388" y="2065"/>
                  </a:cubicBezTo>
                  <a:lnTo>
                    <a:pt x="21708" y="2088"/>
                  </a:lnTo>
                  <a:cubicBezTo>
                    <a:pt x="21726" y="2089"/>
                    <a:pt x="21745" y="2089"/>
                    <a:pt x="21763" y="2089"/>
                  </a:cubicBezTo>
                  <a:cubicBezTo>
                    <a:pt x="22074" y="2089"/>
                    <a:pt x="22375" y="1965"/>
                    <a:pt x="22672" y="1965"/>
                  </a:cubicBezTo>
                  <a:cubicBezTo>
                    <a:pt x="22792" y="1965"/>
                    <a:pt x="22912" y="1985"/>
                    <a:pt x="23032" y="2042"/>
                  </a:cubicBezTo>
                  <a:cubicBezTo>
                    <a:pt x="23149" y="1983"/>
                    <a:pt x="23266" y="1966"/>
                    <a:pt x="23382" y="1966"/>
                  </a:cubicBezTo>
                  <a:cubicBezTo>
                    <a:pt x="23536" y="1966"/>
                    <a:pt x="23687" y="1996"/>
                    <a:pt x="23831" y="1996"/>
                  </a:cubicBezTo>
                  <a:cubicBezTo>
                    <a:pt x="24112" y="2009"/>
                    <a:pt x="24393" y="2017"/>
                    <a:pt x="24672" y="2017"/>
                  </a:cubicBezTo>
                  <a:cubicBezTo>
                    <a:pt x="25386" y="2017"/>
                    <a:pt x="26092" y="1968"/>
                    <a:pt x="26798" y="1837"/>
                  </a:cubicBezTo>
                  <a:cubicBezTo>
                    <a:pt x="26912" y="1768"/>
                    <a:pt x="26935" y="1654"/>
                    <a:pt x="26866" y="1540"/>
                  </a:cubicBezTo>
                  <a:cubicBezTo>
                    <a:pt x="26775" y="1334"/>
                    <a:pt x="26889" y="1129"/>
                    <a:pt x="26889" y="924"/>
                  </a:cubicBezTo>
                  <a:cubicBezTo>
                    <a:pt x="26935" y="353"/>
                    <a:pt x="26843" y="262"/>
                    <a:pt x="26273" y="239"/>
                  </a:cubicBezTo>
                  <a:lnTo>
                    <a:pt x="25177" y="239"/>
                  </a:lnTo>
                  <a:cubicBezTo>
                    <a:pt x="24972" y="11"/>
                    <a:pt x="24698" y="11"/>
                    <a:pt x="24424" y="11"/>
                  </a:cubicBezTo>
                  <a:cubicBezTo>
                    <a:pt x="24059" y="11"/>
                    <a:pt x="23704" y="0"/>
                    <a:pt x="233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9" name="Google Shape;2222;p48"/>
            <p:cNvSpPr/>
            <p:nvPr/>
          </p:nvSpPr>
          <p:spPr>
            <a:xfrm rot="823658">
              <a:off x="7502050" y="4400757"/>
              <a:ext cx="37890" cy="19546"/>
            </a:xfrm>
            <a:custGeom>
              <a:avLst/>
              <a:gdLst/>
              <a:ahLst/>
              <a:cxnLst/>
              <a:rect l="l" t="t" r="r" b="b"/>
              <a:pathLst>
                <a:path w="1735" h="895" extrusionOk="0">
                  <a:moveTo>
                    <a:pt x="770" y="1"/>
                  </a:moveTo>
                  <a:cubicBezTo>
                    <a:pt x="671" y="1"/>
                    <a:pt x="568" y="29"/>
                    <a:pt x="457" y="96"/>
                  </a:cubicBezTo>
                  <a:cubicBezTo>
                    <a:pt x="0" y="255"/>
                    <a:pt x="251" y="575"/>
                    <a:pt x="274" y="826"/>
                  </a:cubicBezTo>
                  <a:cubicBezTo>
                    <a:pt x="388" y="849"/>
                    <a:pt x="502" y="872"/>
                    <a:pt x="639" y="894"/>
                  </a:cubicBezTo>
                  <a:cubicBezTo>
                    <a:pt x="685" y="849"/>
                    <a:pt x="753" y="826"/>
                    <a:pt x="822" y="780"/>
                  </a:cubicBezTo>
                  <a:cubicBezTo>
                    <a:pt x="947" y="757"/>
                    <a:pt x="1067" y="740"/>
                    <a:pt x="1184" y="740"/>
                  </a:cubicBezTo>
                  <a:cubicBezTo>
                    <a:pt x="1301" y="740"/>
                    <a:pt x="1415" y="757"/>
                    <a:pt x="1530" y="803"/>
                  </a:cubicBezTo>
                  <a:lnTo>
                    <a:pt x="1712" y="803"/>
                  </a:lnTo>
                  <a:cubicBezTo>
                    <a:pt x="1735" y="529"/>
                    <a:pt x="1689" y="301"/>
                    <a:pt x="1347" y="278"/>
                  </a:cubicBezTo>
                  <a:cubicBezTo>
                    <a:pt x="1162" y="124"/>
                    <a:pt x="9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0" name="Google Shape;2223;p48"/>
            <p:cNvSpPr/>
            <p:nvPr/>
          </p:nvSpPr>
          <p:spPr>
            <a:xfrm rot="823658">
              <a:off x="7435012" y="4403137"/>
              <a:ext cx="40402" cy="5132"/>
            </a:xfrm>
            <a:custGeom>
              <a:avLst/>
              <a:gdLst/>
              <a:ahLst/>
              <a:cxnLst/>
              <a:rect l="l" t="t" r="r" b="b"/>
              <a:pathLst>
                <a:path w="1850" h="235" extrusionOk="0">
                  <a:moveTo>
                    <a:pt x="1062" y="0"/>
                  </a:moveTo>
                  <a:cubicBezTo>
                    <a:pt x="708" y="0"/>
                    <a:pt x="354" y="28"/>
                    <a:pt x="0" y="42"/>
                  </a:cubicBezTo>
                  <a:cubicBezTo>
                    <a:pt x="0" y="87"/>
                    <a:pt x="0" y="133"/>
                    <a:pt x="0" y="179"/>
                  </a:cubicBezTo>
                  <a:cubicBezTo>
                    <a:pt x="190" y="221"/>
                    <a:pt x="379" y="235"/>
                    <a:pt x="568" y="235"/>
                  </a:cubicBezTo>
                  <a:cubicBezTo>
                    <a:pt x="953" y="235"/>
                    <a:pt x="1337" y="176"/>
                    <a:pt x="1722" y="176"/>
                  </a:cubicBezTo>
                  <a:cubicBezTo>
                    <a:pt x="1765" y="176"/>
                    <a:pt x="1807" y="177"/>
                    <a:pt x="1849" y="179"/>
                  </a:cubicBezTo>
                  <a:cubicBezTo>
                    <a:pt x="1849" y="133"/>
                    <a:pt x="1849" y="110"/>
                    <a:pt x="1849" y="64"/>
                  </a:cubicBezTo>
                  <a:cubicBezTo>
                    <a:pt x="1587" y="16"/>
                    <a:pt x="1324" y="0"/>
                    <a:pt x="1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1" name="Google Shape;2224;p48"/>
            <p:cNvSpPr/>
            <p:nvPr/>
          </p:nvSpPr>
          <p:spPr>
            <a:xfrm rot="823658">
              <a:off x="7974989" y="4531796"/>
              <a:ext cx="11487" cy="3603"/>
            </a:xfrm>
            <a:custGeom>
              <a:avLst/>
              <a:gdLst/>
              <a:ahLst/>
              <a:cxnLst/>
              <a:rect l="l" t="t" r="r" b="b"/>
              <a:pathLst>
                <a:path w="526" h="165" extrusionOk="0">
                  <a:moveTo>
                    <a:pt x="234" y="1"/>
                  </a:moveTo>
                  <a:cubicBezTo>
                    <a:pt x="153" y="1"/>
                    <a:pt x="75" y="49"/>
                    <a:pt x="1" y="165"/>
                  </a:cubicBezTo>
                  <a:lnTo>
                    <a:pt x="526" y="165"/>
                  </a:lnTo>
                  <a:cubicBezTo>
                    <a:pt x="427" y="66"/>
                    <a:pt x="329" y="1"/>
                    <a:pt x="234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2" name="Google Shape;2225;p48"/>
            <p:cNvSpPr/>
            <p:nvPr/>
          </p:nvSpPr>
          <p:spPr>
            <a:xfrm rot="823658">
              <a:off x="7965618" y="4531266"/>
              <a:ext cx="3997" cy="5023"/>
            </a:xfrm>
            <a:custGeom>
              <a:avLst/>
              <a:gdLst/>
              <a:ahLst/>
              <a:cxnLst/>
              <a:rect l="l" t="t" r="r" b="b"/>
              <a:pathLst>
                <a:path w="183" h="230" extrusionOk="0">
                  <a:moveTo>
                    <a:pt x="137" y="1"/>
                  </a:moveTo>
                  <a:cubicBezTo>
                    <a:pt x="91" y="24"/>
                    <a:pt x="46" y="47"/>
                    <a:pt x="0" y="69"/>
                  </a:cubicBezTo>
                  <a:cubicBezTo>
                    <a:pt x="68" y="115"/>
                    <a:pt x="137" y="161"/>
                    <a:pt x="183" y="229"/>
                  </a:cubicBezTo>
                  <a:cubicBezTo>
                    <a:pt x="183" y="161"/>
                    <a:pt x="160" y="69"/>
                    <a:pt x="137" y="1"/>
                  </a:cubicBezTo>
                  <a:close/>
                </a:path>
              </a:pathLst>
            </a:custGeom>
            <a:solidFill>
              <a:srgbClr val="8478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3" name="Google Shape;2226;p48"/>
            <p:cNvSpPr/>
            <p:nvPr/>
          </p:nvSpPr>
          <p:spPr>
            <a:xfrm rot="823658">
              <a:off x="7989551" y="4535101"/>
              <a:ext cx="4521" cy="3014"/>
            </a:xfrm>
            <a:custGeom>
              <a:avLst/>
              <a:gdLst/>
              <a:ahLst/>
              <a:cxnLst/>
              <a:rect l="l" t="t" r="r" b="b"/>
              <a:pathLst>
                <a:path w="207" h="138" extrusionOk="0">
                  <a:moveTo>
                    <a:pt x="206" y="1"/>
                  </a:moveTo>
                  <a:cubicBezTo>
                    <a:pt x="92" y="1"/>
                    <a:pt x="23" y="46"/>
                    <a:pt x="1" y="138"/>
                  </a:cubicBezTo>
                  <a:cubicBezTo>
                    <a:pt x="69" y="92"/>
                    <a:pt x="138" y="46"/>
                    <a:pt x="206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4" name="Google Shape;2227;p48"/>
            <p:cNvSpPr/>
            <p:nvPr/>
          </p:nvSpPr>
          <p:spPr>
            <a:xfrm rot="823658">
              <a:off x="7541963" y="4418494"/>
              <a:ext cx="19458" cy="7927"/>
            </a:xfrm>
            <a:custGeom>
              <a:avLst/>
              <a:gdLst/>
              <a:ahLst/>
              <a:cxnLst/>
              <a:rect l="l" t="t" r="r" b="b"/>
              <a:pathLst>
                <a:path w="891" h="363" extrusionOk="0">
                  <a:moveTo>
                    <a:pt x="390" y="1"/>
                  </a:moveTo>
                  <a:cubicBezTo>
                    <a:pt x="266" y="1"/>
                    <a:pt x="158" y="115"/>
                    <a:pt x="1" y="340"/>
                  </a:cubicBezTo>
                  <a:lnTo>
                    <a:pt x="183" y="340"/>
                  </a:lnTo>
                  <a:cubicBezTo>
                    <a:pt x="246" y="302"/>
                    <a:pt x="309" y="285"/>
                    <a:pt x="372" y="285"/>
                  </a:cubicBezTo>
                  <a:cubicBezTo>
                    <a:pt x="423" y="285"/>
                    <a:pt x="474" y="297"/>
                    <a:pt x="526" y="317"/>
                  </a:cubicBezTo>
                  <a:lnTo>
                    <a:pt x="891" y="363"/>
                  </a:lnTo>
                  <a:cubicBezTo>
                    <a:pt x="660" y="120"/>
                    <a:pt x="516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5" name="Google Shape;2228;p48"/>
            <p:cNvSpPr/>
            <p:nvPr/>
          </p:nvSpPr>
          <p:spPr>
            <a:xfrm rot="823658">
              <a:off x="7518288" y="4416281"/>
              <a:ext cx="15484" cy="3975"/>
            </a:xfrm>
            <a:custGeom>
              <a:avLst/>
              <a:gdLst/>
              <a:ahLst/>
              <a:cxnLst/>
              <a:rect l="l" t="t" r="r" b="b"/>
              <a:pathLst>
                <a:path w="709" h="182" extrusionOk="0">
                  <a:moveTo>
                    <a:pt x="353" y="0"/>
                  </a:moveTo>
                  <a:cubicBezTo>
                    <a:pt x="239" y="0"/>
                    <a:pt x="123" y="46"/>
                    <a:pt x="1" y="134"/>
                  </a:cubicBezTo>
                  <a:cubicBezTo>
                    <a:pt x="142" y="163"/>
                    <a:pt x="292" y="182"/>
                    <a:pt x="440" y="182"/>
                  </a:cubicBezTo>
                  <a:cubicBezTo>
                    <a:pt x="531" y="182"/>
                    <a:pt x="621" y="175"/>
                    <a:pt x="709" y="157"/>
                  </a:cubicBezTo>
                  <a:cubicBezTo>
                    <a:pt x="591" y="51"/>
                    <a:pt x="474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6" name="Google Shape;2229;p48"/>
            <p:cNvSpPr/>
            <p:nvPr/>
          </p:nvSpPr>
          <p:spPr>
            <a:xfrm rot="823658">
              <a:off x="7545512" y="4422701"/>
              <a:ext cx="7491" cy="2708"/>
            </a:xfrm>
            <a:custGeom>
              <a:avLst/>
              <a:gdLst/>
              <a:ahLst/>
              <a:cxnLst/>
              <a:rect l="l" t="t" r="r" b="b"/>
              <a:pathLst>
                <a:path w="343" h="124" extrusionOk="0">
                  <a:moveTo>
                    <a:pt x="178" y="0"/>
                  </a:moveTo>
                  <a:cubicBezTo>
                    <a:pt x="119" y="0"/>
                    <a:pt x="59" y="40"/>
                    <a:pt x="0" y="123"/>
                  </a:cubicBezTo>
                  <a:cubicBezTo>
                    <a:pt x="114" y="123"/>
                    <a:pt x="228" y="123"/>
                    <a:pt x="343" y="100"/>
                  </a:cubicBezTo>
                  <a:cubicBezTo>
                    <a:pt x="288" y="34"/>
                    <a:pt x="233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7" name="Google Shape;2230;p48"/>
            <p:cNvSpPr/>
            <p:nvPr/>
          </p:nvSpPr>
          <p:spPr>
            <a:xfrm rot="823658">
              <a:off x="7642937" y="4454662"/>
              <a:ext cx="3014" cy="1834"/>
            </a:xfrm>
            <a:custGeom>
              <a:avLst/>
              <a:gdLst/>
              <a:ahLst/>
              <a:cxnLst/>
              <a:rect l="l" t="t" r="r" b="b"/>
              <a:pathLst>
                <a:path w="138" h="84" extrusionOk="0">
                  <a:moveTo>
                    <a:pt x="62" y="0"/>
                  </a:moveTo>
                  <a:cubicBezTo>
                    <a:pt x="41" y="0"/>
                    <a:pt x="21" y="11"/>
                    <a:pt x="0" y="32"/>
                  </a:cubicBezTo>
                  <a:cubicBezTo>
                    <a:pt x="0" y="55"/>
                    <a:pt x="23" y="78"/>
                    <a:pt x="46" y="78"/>
                  </a:cubicBezTo>
                  <a:cubicBezTo>
                    <a:pt x="51" y="82"/>
                    <a:pt x="55" y="84"/>
                    <a:pt x="60" y="84"/>
                  </a:cubicBezTo>
                  <a:cubicBezTo>
                    <a:pt x="79" y="84"/>
                    <a:pt x="101" y="55"/>
                    <a:pt x="137" y="55"/>
                  </a:cubicBezTo>
                  <a:cubicBezTo>
                    <a:pt x="112" y="17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8" name="Google Shape;2231;p48"/>
            <p:cNvSpPr/>
            <p:nvPr/>
          </p:nvSpPr>
          <p:spPr>
            <a:xfrm rot="823658">
              <a:off x="8332849" y="3514598"/>
              <a:ext cx="11990" cy="7207"/>
            </a:xfrm>
            <a:custGeom>
              <a:avLst/>
              <a:gdLst/>
              <a:ahLst/>
              <a:cxnLst/>
              <a:rect l="l" t="t" r="r" b="b"/>
              <a:pathLst>
                <a:path w="549" h="330" extrusionOk="0">
                  <a:moveTo>
                    <a:pt x="0" y="24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74" y="303"/>
                    <a:pt x="141" y="329"/>
                    <a:pt x="206" y="329"/>
                  </a:cubicBezTo>
                  <a:cubicBezTo>
                    <a:pt x="323" y="329"/>
                    <a:pt x="431" y="242"/>
                    <a:pt x="548" y="184"/>
                  </a:cubicBezTo>
                  <a:cubicBezTo>
                    <a:pt x="411" y="1"/>
                    <a:pt x="206" y="47"/>
                    <a:pt x="0" y="24"/>
                  </a:cubicBezTo>
                  <a:close/>
                </a:path>
              </a:pathLst>
            </a:custGeom>
            <a:solidFill>
              <a:srgbClr val="6452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9" name="Google Shape;2232;p48"/>
            <p:cNvSpPr/>
            <p:nvPr/>
          </p:nvSpPr>
          <p:spPr>
            <a:xfrm rot="823658">
              <a:off x="7871762" y="4495190"/>
              <a:ext cx="19458" cy="11247"/>
            </a:xfrm>
            <a:custGeom>
              <a:avLst/>
              <a:gdLst/>
              <a:ahLst/>
              <a:cxnLst/>
              <a:rect l="l" t="t" r="r" b="b"/>
              <a:pathLst>
                <a:path w="891" h="515" extrusionOk="0">
                  <a:moveTo>
                    <a:pt x="437" y="1"/>
                  </a:moveTo>
                  <a:cubicBezTo>
                    <a:pt x="326" y="1"/>
                    <a:pt x="218" y="172"/>
                    <a:pt x="1" y="514"/>
                  </a:cubicBezTo>
                  <a:lnTo>
                    <a:pt x="891" y="514"/>
                  </a:lnTo>
                  <a:cubicBezTo>
                    <a:pt x="663" y="172"/>
                    <a:pt x="549" y="1"/>
                    <a:pt x="4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0" name="Google Shape;2233;p48"/>
            <p:cNvSpPr/>
            <p:nvPr/>
          </p:nvSpPr>
          <p:spPr>
            <a:xfrm rot="823658">
              <a:off x="8190489" y="2613412"/>
              <a:ext cx="47390" cy="59292"/>
            </a:xfrm>
            <a:custGeom>
              <a:avLst/>
              <a:gdLst/>
              <a:ahLst/>
              <a:cxnLst/>
              <a:rect l="l" t="t" r="r" b="b"/>
              <a:pathLst>
                <a:path w="2170" h="2715" extrusionOk="0">
                  <a:moveTo>
                    <a:pt x="1867" y="0"/>
                  </a:moveTo>
                  <a:cubicBezTo>
                    <a:pt x="1600" y="0"/>
                    <a:pt x="1372" y="221"/>
                    <a:pt x="1119" y="305"/>
                  </a:cubicBezTo>
                  <a:cubicBezTo>
                    <a:pt x="823" y="465"/>
                    <a:pt x="503" y="557"/>
                    <a:pt x="229" y="716"/>
                  </a:cubicBezTo>
                  <a:cubicBezTo>
                    <a:pt x="206" y="762"/>
                    <a:pt x="161" y="785"/>
                    <a:pt x="138" y="830"/>
                  </a:cubicBezTo>
                  <a:cubicBezTo>
                    <a:pt x="138" y="1196"/>
                    <a:pt x="138" y="1561"/>
                    <a:pt x="138" y="1926"/>
                  </a:cubicBezTo>
                  <a:cubicBezTo>
                    <a:pt x="1" y="2154"/>
                    <a:pt x="1" y="2360"/>
                    <a:pt x="206" y="2542"/>
                  </a:cubicBezTo>
                  <a:cubicBezTo>
                    <a:pt x="421" y="2668"/>
                    <a:pt x="634" y="2715"/>
                    <a:pt x="845" y="2715"/>
                  </a:cubicBezTo>
                  <a:cubicBezTo>
                    <a:pt x="1283" y="2715"/>
                    <a:pt x="1715" y="2513"/>
                    <a:pt x="2146" y="2405"/>
                  </a:cubicBezTo>
                  <a:lnTo>
                    <a:pt x="2169" y="100"/>
                  </a:lnTo>
                  <a:cubicBezTo>
                    <a:pt x="2062" y="28"/>
                    <a:pt x="1962" y="0"/>
                    <a:pt x="1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1" name="Google Shape;2234;p48"/>
            <p:cNvSpPr/>
            <p:nvPr/>
          </p:nvSpPr>
          <p:spPr>
            <a:xfrm rot="823658">
              <a:off x="8079884" y="2306960"/>
              <a:ext cx="177965" cy="232278"/>
            </a:xfrm>
            <a:custGeom>
              <a:avLst/>
              <a:gdLst/>
              <a:ahLst/>
              <a:cxnLst/>
              <a:rect l="l" t="t" r="r" b="b"/>
              <a:pathLst>
                <a:path w="8149" h="10636" extrusionOk="0">
                  <a:moveTo>
                    <a:pt x="1520" y="0"/>
                  </a:moveTo>
                  <a:cubicBezTo>
                    <a:pt x="1475" y="0"/>
                    <a:pt x="1425" y="7"/>
                    <a:pt x="1370" y="22"/>
                  </a:cubicBezTo>
                  <a:cubicBezTo>
                    <a:pt x="1302" y="68"/>
                    <a:pt x="1233" y="136"/>
                    <a:pt x="1187" y="205"/>
                  </a:cubicBezTo>
                  <a:cubicBezTo>
                    <a:pt x="822" y="775"/>
                    <a:pt x="115" y="1095"/>
                    <a:pt x="69" y="1871"/>
                  </a:cubicBezTo>
                  <a:cubicBezTo>
                    <a:pt x="46" y="1871"/>
                    <a:pt x="23" y="1894"/>
                    <a:pt x="23" y="1917"/>
                  </a:cubicBezTo>
                  <a:cubicBezTo>
                    <a:pt x="0" y="1962"/>
                    <a:pt x="23" y="1985"/>
                    <a:pt x="92" y="2031"/>
                  </a:cubicBezTo>
                  <a:lnTo>
                    <a:pt x="229" y="2213"/>
                  </a:lnTo>
                  <a:cubicBezTo>
                    <a:pt x="480" y="2419"/>
                    <a:pt x="662" y="2670"/>
                    <a:pt x="799" y="2944"/>
                  </a:cubicBezTo>
                  <a:cubicBezTo>
                    <a:pt x="1233" y="3560"/>
                    <a:pt x="1667" y="4153"/>
                    <a:pt x="2100" y="4770"/>
                  </a:cubicBezTo>
                  <a:cubicBezTo>
                    <a:pt x="2078" y="5089"/>
                    <a:pt x="2237" y="5295"/>
                    <a:pt x="2466" y="5477"/>
                  </a:cubicBezTo>
                  <a:cubicBezTo>
                    <a:pt x="2511" y="5569"/>
                    <a:pt x="2580" y="5614"/>
                    <a:pt x="2648" y="5637"/>
                  </a:cubicBezTo>
                  <a:lnTo>
                    <a:pt x="2831" y="5865"/>
                  </a:lnTo>
                  <a:cubicBezTo>
                    <a:pt x="2876" y="5911"/>
                    <a:pt x="2922" y="5979"/>
                    <a:pt x="2945" y="6025"/>
                  </a:cubicBezTo>
                  <a:cubicBezTo>
                    <a:pt x="3493" y="6847"/>
                    <a:pt x="4246" y="7532"/>
                    <a:pt x="4657" y="8445"/>
                  </a:cubicBezTo>
                  <a:cubicBezTo>
                    <a:pt x="4954" y="8582"/>
                    <a:pt x="5045" y="8878"/>
                    <a:pt x="5159" y="9129"/>
                  </a:cubicBezTo>
                  <a:cubicBezTo>
                    <a:pt x="5159" y="9129"/>
                    <a:pt x="5182" y="9221"/>
                    <a:pt x="5182" y="9221"/>
                  </a:cubicBezTo>
                  <a:cubicBezTo>
                    <a:pt x="5182" y="9289"/>
                    <a:pt x="5227" y="9335"/>
                    <a:pt x="5250" y="9380"/>
                  </a:cubicBezTo>
                  <a:cubicBezTo>
                    <a:pt x="5296" y="9426"/>
                    <a:pt x="5342" y="9472"/>
                    <a:pt x="5387" y="9472"/>
                  </a:cubicBezTo>
                  <a:cubicBezTo>
                    <a:pt x="5684" y="9860"/>
                    <a:pt x="5981" y="10225"/>
                    <a:pt x="6300" y="10613"/>
                  </a:cubicBezTo>
                  <a:cubicBezTo>
                    <a:pt x="6351" y="10629"/>
                    <a:pt x="6397" y="10636"/>
                    <a:pt x="6441" y="10636"/>
                  </a:cubicBezTo>
                  <a:cubicBezTo>
                    <a:pt x="6711" y="10636"/>
                    <a:pt x="6857" y="10363"/>
                    <a:pt x="7054" y="10225"/>
                  </a:cubicBezTo>
                  <a:cubicBezTo>
                    <a:pt x="7099" y="10156"/>
                    <a:pt x="7168" y="10111"/>
                    <a:pt x="7213" y="10065"/>
                  </a:cubicBezTo>
                  <a:cubicBezTo>
                    <a:pt x="7236" y="10042"/>
                    <a:pt x="7259" y="10020"/>
                    <a:pt x="7305" y="9997"/>
                  </a:cubicBezTo>
                  <a:cubicBezTo>
                    <a:pt x="7350" y="9951"/>
                    <a:pt x="7419" y="9928"/>
                    <a:pt x="7487" y="9905"/>
                  </a:cubicBezTo>
                  <a:cubicBezTo>
                    <a:pt x="7556" y="9860"/>
                    <a:pt x="7624" y="9837"/>
                    <a:pt x="7670" y="9814"/>
                  </a:cubicBezTo>
                  <a:cubicBezTo>
                    <a:pt x="7898" y="9700"/>
                    <a:pt x="8012" y="9517"/>
                    <a:pt x="8081" y="9289"/>
                  </a:cubicBezTo>
                  <a:cubicBezTo>
                    <a:pt x="8103" y="9289"/>
                    <a:pt x="8126" y="9289"/>
                    <a:pt x="8126" y="9266"/>
                  </a:cubicBezTo>
                  <a:cubicBezTo>
                    <a:pt x="8147" y="9225"/>
                    <a:pt x="8149" y="9203"/>
                    <a:pt x="8100" y="9166"/>
                  </a:cubicBezTo>
                  <a:lnTo>
                    <a:pt x="8100" y="9166"/>
                  </a:lnTo>
                  <a:cubicBezTo>
                    <a:pt x="8030" y="8989"/>
                    <a:pt x="7896" y="8899"/>
                    <a:pt x="7761" y="8787"/>
                  </a:cubicBezTo>
                  <a:lnTo>
                    <a:pt x="7761" y="8764"/>
                  </a:lnTo>
                  <a:cubicBezTo>
                    <a:pt x="7624" y="8696"/>
                    <a:pt x="7670" y="8513"/>
                    <a:pt x="7556" y="8422"/>
                  </a:cubicBezTo>
                  <a:lnTo>
                    <a:pt x="7533" y="8422"/>
                  </a:lnTo>
                  <a:cubicBezTo>
                    <a:pt x="7464" y="8308"/>
                    <a:pt x="7442" y="8148"/>
                    <a:pt x="7396" y="8011"/>
                  </a:cubicBezTo>
                  <a:cubicBezTo>
                    <a:pt x="7373" y="7942"/>
                    <a:pt x="7327" y="7897"/>
                    <a:pt x="7282" y="7828"/>
                  </a:cubicBezTo>
                  <a:cubicBezTo>
                    <a:pt x="7259" y="7760"/>
                    <a:pt x="7213" y="7714"/>
                    <a:pt x="7168" y="7646"/>
                  </a:cubicBezTo>
                  <a:cubicBezTo>
                    <a:pt x="7122" y="7600"/>
                    <a:pt x="7076" y="7554"/>
                    <a:pt x="7008" y="7532"/>
                  </a:cubicBezTo>
                  <a:cubicBezTo>
                    <a:pt x="6551" y="7144"/>
                    <a:pt x="6300" y="6641"/>
                    <a:pt x="6072" y="6094"/>
                  </a:cubicBezTo>
                  <a:cubicBezTo>
                    <a:pt x="5775" y="5660"/>
                    <a:pt x="5479" y="5226"/>
                    <a:pt x="5182" y="4793"/>
                  </a:cubicBezTo>
                  <a:cubicBezTo>
                    <a:pt x="4702" y="4222"/>
                    <a:pt x="4246" y="3628"/>
                    <a:pt x="3926" y="2944"/>
                  </a:cubicBezTo>
                  <a:cubicBezTo>
                    <a:pt x="3287" y="2213"/>
                    <a:pt x="2808" y="1369"/>
                    <a:pt x="2260" y="570"/>
                  </a:cubicBezTo>
                  <a:cubicBezTo>
                    <a:pt x="1976" y="448"/>
                    <a:pt x="1890" y="0"/>
                    <a:pt x="1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2" name="Google Shape;2235;p48"/>
            <p:cNvSpPr/>
            <p:nvPr/>
          </p:nvSpPr>
          <p:spPr>
            <a:xfrm rot="823658">
              <a:off x="8190277" y="2536699"/>
              <a:ext cx="51867" cy="34418"/>
            </a:xfrm>
            <a:custGeom>
              <a:avLst/>
              <a:gdLst/>
              <a:ahLst/>
              <a:cxnLst/>
              <a:rect l="l" t="t" r="r" b="b"/>
              <a:pathLst>
                <a:path w="2375" h="1576" extrusionOk="0">
                  <a:moveTo>
                    <a:pt x="1868" y="0"/>
                  </a:moveTo>
                  <a:cubicBezTo>
                    <a:pt x="1712" y="0"/>
                    <a:pt x="1558" y="70"/>
                    <a:pt x="1416" y="117"/>
                  </a:cubicBezTo>
                  <a:cubicBezTo>
                    <a:pt x="1119" y="254"/>
                    <a:pt x="822" y="414"/>
                    <a:pt x="548" y="596"/>
                  </a:cubicBezTo>
                  <a:cubicBezTo>
                    <a:pt x="251" y="825"/>
                    <a:pt x="0" y="1076"/>
                    <a:pt x="251" y="1509"/>
                  </a:cubicBezTo>
                  <a:lnTo>
                    <a:pt x="251" y="1487"/>
                  </a:lnTo>
                  <a:cubicBezTo>
                    <a:pt x="312" y="1547"/>
                    <a:pt x="372" y="1575"/>
                    <a:pt x="432" y="1575"/>
                  </a:cubicBezTo>
                  <a:cubicBezTo>
                    <a:pt x="486" y="1575"/>
                    <a:pt x="540" y="1552"/>
                    <a:pt x="594" y="1509"/>
                  </a:cubicBezTo>
                  <a:cubicBezTo>
                    <a:pt x="845" y="1327"/>
                    <a:pt x="1187" y="1418"/>
                    <a:pt x="1438" y="1235"/>
                  </a:cubicBezTo>
                  <a:cubicBezTo>
                    <a:pt x="1826" y="1007"/>
                    <a:pt x="2374" y="893"/>
                    <a:pt x="2329" y="254"/>
                  </a:cubicBezTo>
                  <a:cubicBezTo>
                    <a:pt x="2329" y="163"/>
                    <a:pt x="2260" y="94"/>
                    <a:pt x="2169" y="71"/>
                  </a:cubicBezTo>
                  <a:cubicBezTo>
                    <a:pt x="2155" y="78"/>
                    <a:pt x="2144" y="81"/>
                    <a:pt x="2134" y="81"/>
                  </a:cubicBezTo>
                  <a:cubicBezTo>
                    <a:pt x="2110" y="81"/>
                    <a:pt x="2094" y="65"/>
                    <a:pt x="2077" y="49"/>
                  </a:cubicBezTo>
                  <a:cubicBezTo>
                    <a:pt x="2008" y="14"/>
                    <a:pt x="1938" y="0"/>
                    <a:pt x="1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3" name="Google Shape;2236;p48"/>
            <p:cNvSpPr/>
            <p:nvPr/>
          </p:nvSpPr>
          <p:spPr>
            <a:xfrm rot="823658">
              <a:off x="8201669" y="2565536"/>
              <a:ext cx="46866" cy="29941"/>
            </a:xfrm>
            <a:custGeom>
              <a:avLst/>
              <a:gdLst/>
              <a:ahLst/>
              <a:cxnLst/>
              <a:rect l="l" t="t" r="r" b="b"/>
              <a:pathLst>
                <a:path w="2146" h="1371" extrusionOk="0">
                  <a:moveTo>
                    <a:pt x="1940" y="1"/>
                  </a:moveTo>
                  <a:cubicBezTo>
                    <a:pt x="1598" y="115"/>
                    <a:pt x="1256" y="229"/>
                    <a:pt x="913" y="320"/>
                  </a:cubicBezTo>
                  <a:cubicBezTo>
                    <a:pt x="731" y="571"/>
                    <a:pt x="434" y="480"/>
                    <a:pt x="183" y="526"/>
                  </a:cubicBezTo>
                  <a:cubicBezTo>
                    <a:pt x="137" y="571"/>
                    <a:pt x="69" y="640"/>
                    <a:pt x="0" y="686"/>
                  </a:cubicBezTo>
                  <a:lnTo>
                    <a:pt x="0" y="1211"/>
                  </a:lnTo>
                  <a:cubicBezTo>
                    <a:pt x="23" y="1233"/>
                    <a:pt x="46" y="1279"/>
                    <a:pt x="69" y="1302"/>
                  </a:cubicBezTo>
                  <a:cubicBezTo>
                    <a:pt x="137" y="1348"/>
                    <a:pt x="206" y="1370"/>
                    <a:pt x="297" y="1370"/>
                  </a:cubicBezTo>
                  <a:cubicBezTo>
                    <a:pt x="365" y="1370"/>
                    <a:pt x="434" y="1370"/>
                    <a:pt x="525" y="1348"/>
                  </a:cubicBezTo>
                  <a:cubicBezTo>
                    <a:pt x="594" y="1325"/>
                    <a:pt x="662" y="1302"/>
                    <a:pt x="731" y="1279"/>
                  </a:cubicBezTo>
                  <a:cubicBezTo>
                    <a:pt x="959" y="1211"/>
                    <a:pt x="1142" y="1051"/>
                    <a:pt x="1278" y="868"/>
                  </a:cubicBezTo>
                  <a:lnTo>
                    <a:pt x="2123" y="480"/>
                  </a:lnTo>
                  <a:cubicBezTo>
                    <a:pt x="2146" y="435"/>
                    <a:pt x="2146" y="389"/>
                    <a:pt x="2146" y="320"/>
                  </a:cubicBezTo>
                  <a:cubicBezTo>
                    <a:pt x="2077" y="229"/>
                    <a:pt x="2009" y="115"/>
                    <a:pt x="1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4" name="Google Shape;2237;p48"/>
            <p:cNvSpPr/>
            <p:nvPr/>
          </p:nvSpPr>
          <p:spPr>
            <a:xfrm rot="823658">
              <a:off x="8102999" y="2677834"/>
              <a:ext cx="89233" cy="647740"/>
            </a:xfrm>
            <a:custGeom>
              <a:avLst/>
              <a:gdLst/>
              <a:ahLst/>
              <a:cxnLst/>
              <a:rect l="l" t="t" r="r" b="b"/>
              <a:pathLst>
                <a:path w="4086" h="29660" extrusionOk="0">
                  <a:moveTo>
                    <a:pt x="365" y="0"/>
                  </a:moveTo>
                  <a:cubicBezTo>
                    <a:pt x="205" y="137"/>
                    <a:pt x="205" y="343"/>
                    <a:pt x="205" y="525"/>
                  </a:cubicBezTo>
                  <a:cubicBezTo>
                    <a:pt x="457" y="1530"/>
                    <a:pt x="0" y="2534"/>
                    <a:pt x="251" y="3538"/>
                  </a:cubicBezTo>
                  <a:cubicBezTo>
                    <a:pt x="251" y="4132"/>
                    <a:pt x="525" y="4725"/>
                    <a:pt x="411" y="5319"/>
                  </a:cubicBezTo>
                  <a:cubicBezTo>
                    <a:pt x="251" y="6095"/>
                    <a:pt x="434" y="6779"/>
                    <a:pt x="708" y="7487"/>
                  </a:cubicBezTo>
                  <a:cubicBezTo>
                    <a:pt x="753" y="8286"/>
                    <a:pt x="822" y="9085"/>
                    <a:pt x="867" y="9884"/>
                  </a:cubicBezTo>
                  <a:cubicBezTo>
                    <a:pt x="890" y="10363"/>
                    <a:pt x="982" y="10819"/>
                    <a:pt x="890" y="11299"/>
                  </a:cubicBezTo>
                  <a:cubicBezTo>
                    <a:pt x="959" y="11664"/>
                    <a:pt x="959" y="12029"/>
                    <a:pt x="913" y="12394"/>
                  </a:cubicBezTo>
                  <a:cubicBezTo>
                    <a:pt x="1301" y="13832"/>
                    <a:pt x="1004" y="15339"/>
                    <a:pt x="1255" y="16777"/>
                  </a:cubicBezTo>
                  <a:cubicBezTo>
                    <a:pt x="936" y="17416"/>
                    <a:pt x="1027" y="18055"/>
                    <a:pt x="1118" y="18717"/>
                  </a:cubicBezTo>
                  <a:cubicBezTo>
                    <a:pt x="1233" y="19219"/>
                    <a:pt x="1233" y="19767"/>
                    <a:pt x="1438" y="20246"/>
                  </a:cubicBezTo>
                  <a:cubicBezTo>
                    <a:pt x="1507" y="20566"/>
                    <a:pt x="1529" y="20863"/>
                    <a:pt x="1461" y="21159"/>
                  </a:cubicBezTo>
                  <a:cubicBezTo>
                    <a:pt x="1370" y="21296"/>
                    <a:pt x="1324" y="21456"/>
                    <a:pt x="1347" y="21616"/>
                  </a:cubicBezTo>
                  <a:cubicBezTo>
                    <a:pt x="1666" y="22346"/>
                    <a:pt x="1438" y="23145"/>
                    <a:pt x="1666" y="23898"/>
                  </a:cubicBezTo>
                  <a:cubicBezTo>
                    <a:pt x="1735" y="24948"/>
                    <a:pt x="1849" y="25975"/>
                    <a:pt x="1803" y="27025"/>
                  </a:cubicBezTo>
                  <a:cubicBezTo>
                    <a:pt x="1666" y="27231"/>
                    <a:pt x="1758" y="27482"/>
                    <a:pt x="1735" y="27710"/>
                  </a:cubicBezTo>
                  <a:cubicBezTo>
                    <a:pt x="1643" y="28212"/>
                    <a:pt x="1712" y="28692"/>
                    <a:pt x="1872" y="29171"/>
                  </a:cubicBezTo>
                  <a:cubicBezTo>
                    <a:pt x="1917" y="29262"/>
                    <a:pt x="1940" y="29354"/>
                    <a:pt x="1963" y="29445"/>
                  </a:cubicBezTo>
                  <a:cubicBezTo>
                    <a:pt x="2009" y="29513"/>
                    <a:pt x="2077" y="29559"/>
                    <a:pt x="2146" y="29627"/>
                  </a:cubicBezTo>
                  <a:cubicBezTo>
                    <a:pt x="2210" y="29644"/>
                    <a:pt x="2263" y="29660"/>
                    <a:pt x="2321" y="29660"/>
                  </a:cubicBezTo>
                  <a:cubicBezTo>
                    <a:pt x="2345" y="29660"/>
                    <a:pt x="2370" y="29657"/>
                    <a:pt x="2397" y="29650"/>
                  </a:cubicBezTo>
                  <a:cubicBezTo>
                    <a:pt x="2671" y="29605"/>
                    <a:pt x="2967" y="29582"/>
                    <a:pt x="3241" y="29536"/>
                  </a:cubicBezTo>
                  <a:cubicBezTo>
                    <a:pt x="3310" y="29513"/>
                    <a:pt x="3401" y="29490"/>
                    <a:pt x="3470" y="29445"/>
                  </a:cubicBezTo>
                  <a:cubicBezTo>
                    <a:pt x="3698" y="29308"/>
                    <a:pt x="4086" y="29285"/>
                    <a:pt x="3835" y="28829"/>
                  </a:cubicBezTo>
                  <a:cubicBezTo>
                    <a:pt x="3538" y="28007"/>
                    <a:pt x="3675" y="27139"/>
                    <a:pt x="3675" y="26272"/>
                  </a:cubicBezTo>
                  <a:cubicBezTo>
                    <a:pt x="3675" y="25542"/>
                    <a:pt x="3401" y="24834"/>
                    <a:pt x="3492" y="24081"/>
                  </a:cubicBezTo>
                  <a:cubicBezTo>
                    <a:pt x="3629" y="23830"/>
                    <a:pt x="3584" y="23533"/>
                    <a:pt x="3629" y="23259"/>
                  </a:cubicBezTo>
                  <a:cubicBezTo>
                    <a:pt x="3401" y="22689"/>
                    <a:pt x="3743" y="22049"/>
                    <a:pt x="3333" y="21524"/>
                  </a:cubicBezTo>
                  <a:cubicBezTo>
                    <a:pt x="3378" y="20863"/>
                    <a:pt x="3196" y="20201"/>
                    <a:pt x="3310" y="19516"/>
                  </a:cubicBezTo>
                  <a:cubicBezTo>
                    <a:pt x="3401" y="19333"/>
                    <a:pt x="3264" y="19151"/>
                    <a:pt x="3287" y="18968"/>
                  </a:cubicBezTo>
                  <a:cubicBezTo>
                    <a:pt x="3264" y="18900"/>
                    <a:pt x="3287" y="18854"/>
                    <a:pt x="3287" y="18785"/>
                  </a:cubicBezTo>
                  <a:cubicBezTo>
                    <a:pt x="3470" y="18169"/>
                    <a:pt x="3310" y="17553"/>
                    <a:pt x="3355" y="16937"/>
                  </a:cubicBezTo>
                  <a:cubicBezTo>
                    <a:pt x="3355" y="16822"/>
                    <a:pt x="3333" y="16731"/>
                    <a:pt x="3333" y="16640"/>
                  </a:cubicBezTo>
                  <a:cubicBezTo>
                    <a:pt x="3310" y="16549"/>
                    <a:pt x="3310" y="16457"/>
                    <a:pt x="3287" y="16366"/>
                  </a:cubicBezTo>
                  <a:cubicBezTo>
                    <a:pt x="3218" y="15065"/>
                    <a:pt x="3173" y="13787"/>
                    <a:pt x="3127" y="12486"/>
                  </a:cubicBezTo>
                  <a:cubicBezTo>
                    <a:pt x="3104" y="12394"/>
                    <a:pt x="3081" y="12303"/>
                    <a:pt x="3036" y="12235"/>
                  </a:cubicBezTo>
                  <a:cubicBezTo>
                    <a:pt x="2945" y="11527"/>
                    <a:pt x="3013" y="10819"/>
                    <a:pt x="2990" y="10089"/>
                  </a:cubicBezTo>
                  <a:cubicBezTo>
                    <a:pt x="2990" y="9952"/>
                    <a:pt x="2990" y="9815"/>
                    <a:pt x="2990" y="9678"/>
                  </a:cubicBezTo>
                  <a:cubicBezTo>
                    <a:pt x="2945" y="9267"/>
                    <a:pt x="2785" y="8856"/>
                    <a:pt x="2876" y="8446"/>
                  </a:cubicBezTo>
                  <a:cubicBezTo>
                    <a:pt x="2785" y="7692"/>
                    <a:pt x="2830" y="6939"/>
                    <a:pt x="2808" y="6186"/>
                  </a:cubicBezTo>
                  <a:cubicBezTo>
                    <a:pt x="2808" y="6049"/>
                    <a:pt x="2785" y="5912"/>
                    <a:pt x="2785" y="5775"/>
                  </a:cubicBezTo>
                  <a:cubicBezTo>
                    <a:pt x="2762" y="5661"/>
                    <a:pt x="2762" y="5524"/>
                    <a:pt x="2716" y="5387"/>
                  </a:cubicBezTo>
                  <a:cubicBezTo>
                    <a:pt x="2716" y="5319"/>
                    <a:pt x="2693" y="5227"/>
                    <a:pt x="2671" y="5159"/>
                  </a:cubicBezTo>
                  <a:cubicBezTo>
                    <a:pt x="2579" y="4930"/>
                    <a:pt x="2602" y="4702"/>
                    <a:pt x="2648" y="4451"/>
                  </a:cubicBezTo>
                  <a:cubicBezTo>
                    <a:pt x="2671" y="4383"/>
                    <a:pt x="2671" y="4314"/>
                    <a:pt x="2671" y="4223"/>
                  </a:cubicBezTo>
                  <a:cubicBezTo>
                    <a:pt x="2648" y="4177"/>
                    <a:pt x="2648" y="4154"/>
                    <a:pt x="2648" y="4109"/>
                  </a:cubicBezTo>
                  <a:cubicBezTo>
                    <a:pt x="2579" y="3903"/>
                    <a:pt x="2579" y="3652"/>
                    <a:pt x="2442" y="3470"/>
                  </a:cubicBezTo>
                  <a:cubicBezTo>
                    <a:pt x="2351" y="2328"/>
                    <a:pt x="2260" y="1187"/>
                    <a:pt x="2146" y="46"/>
                  </a:cubicBezTo>
                  <a:cubicBezTo>
                    <a:pt x="1552" y="23"/>
                    <a:pt x="959" y="0"/>
                    <a:pt x="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5" name="Google Shape;2238;p48"/>
            <p:cNvSpPr/>
            <p:nvPr/>
          </p:nvSpPr>
          <p:spPr>
            <a:xfrm rot="823658">
              <a:off x="8203828" y="2589411"/>
              <a:ext cx="40402" cy="30924"/>
            </a:xfrm>
            <a:custGeom>
              <a:avLst/>
              <a:gdLst/>
              <a:ahLst/>
              <a:cxnLst/>
              <a:rect l="l" t="t" r="r" b="b"/>
              <a:pathLst>
                <a:path w="1850" h="1416" extrusionOk="0">
                  <a:moveTo>
                    <a:pt x="1781" y="1"/>
                  </a:moveTo>
                  <a:lnTo>
                    <a:pt x="1781" y="1"/>
                  </a:lnTo>
                  <a:cubicBezTo>
                    <a:pt x="1553" y="69"/>
                    <a:pt x="1324" y="115"/>
                    <a:pt x="1096" y="183"/>
                  </a:cubicBezTo>
                  <a:cubicBezTo>
                    <a:pt x="708" y="206"/>
                    <a:pt x="274" y="160"/>
                    <a:pt x="0" y="548"/>
                  </a:cubicBezTo>
                  <a:cubicBezTo>
                    <a:pt x="0" y="822"/>
                    <a:pt x="0" y="1119"/>
                    <a:pt x="0" y="1416"/>
                  </a:cubicBezTo>
                  <a:cubicBezTo>
                    <a:pt x="229" y="1347"/>
                    <a:pt x="480" y="1302"/>
                    <a:pt x="708" y="1233"/>
                  </a:cubicBezTo>
                  <a:lnTo>
                    <a:pt x="708" y="1256"/>
                  </a:lnTo>
                  <a:cubicBezTo>
                    <a:pt x="777" y="1188"/>
                    <a:pt x="822" y="1142"/>
                    <a:pt x="891" y="1096"/>
                  </a:cubicBezTo>
                  <a:cubicBezTo>
                    <a:pt x="1096" y="959"/>
                    <a:pt x="1279" y="799"/>
                    <a:pt x="1484" y="685"/>
                  </a:cubicBezTo>
                  <a:cubicBezTo>
                    <a:pt x="1758" y="526"/>
                    <a:pt x="1849" y="297"/>
                    <a:pt x="17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6" name="Google Shape;2239;p48"/>
            <p:cNvSpPr/>
            <p:nvPr/>
          </p:nvSpPr>
          <p:spPr>
            <a:xfrm rot="823658">
              <a:off x="7878393" y="3559142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7" name="Google Shape;2240;p48"/>
            <p:cNvSpPr/>
            <p:nvPr/>
          </p:nvSpPr>
          <p:spPr>
            <a:xfrm rot="823658">
              <a:off x="7883426" y="355850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91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8" name="Google Shape;2241;p48"/>
            <p:cNvSpPr/>
            <p:nvPr/>
          </p:nvSpPr>
          <p:spPr>
            <a:xfrm rot="823658">
              <a:off x="7809694" y="3594484"/>
              <a:ext cx="7993" cy="4564"/>
            </a:xfrm>
            <a:custGeom>
              <a:avLst/>
              <a:gdLst/>
              <a:ahLst/>
              <a:cxnLst/>
              <a:rect l="l" t="t" r="r" b="b"/>
              <a:pathLst>
                <a:path w="366" h="209" extrusionOk="0">
                  <a:moveTo>
                    <a:pt x="97" y="1"/>
                  </a:moveTo>
                  <a:cubicBezTo>
                    <a:pt x="87" y="1"/>
                    <a:pt x="77" y="3"/>
                    <a:pt x="68" y="7"/>
                  </a:cubicBezTo>
                  <a:cubicBezTo>
                    <a:pt x="0" y="30"/>
                    <a:pt x="0" y="98"/>
                    <a:pt x="46" y="167"/>
                  </a:cubicBezTo>
                  <a:cubicBezTo>
                    <a:pt x="74" y="196"/>
                    <a:pt x="107" y="208"/>
                    <a:pt x="140" y="208"/>
                  </a:cubicBezTo>
                  <a:cubicBezTo>
                    <a:pt x="187" y="208"/>
                    <a:pt x="234" y="184"/>
                    <a:pt x="274" y="144"/>
                  </a:cubicBezTo>
                  <a:cubicBezTo>
                    <a:pt x="365" y="98"/>
                    <a:pt x="342" y="53"/>
                    <a:pt x="251" y="53"/>
                  </a:cubicBezTo>
                  <a:cubicBezTo>
                    <a:pt x="196" y="34"/>
                    <a:pt x="140" y="1"/>
                    <a:pt x="97" y="1"/>
                  </a:cubicBezTo>
                  <a:close/>
                </a:path>
              </a:pathLst>
            </a:custGeom>
            <a:solidFill>
              <a:srgbClr val="FE9F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9" name="Google Shape;2242;p48"/>
            <p:cNvSpPr/>
            <p:nvPr/>
          </p:nvSpPr>
          <p:spPr>
            <a:xfrm rot="823658">
              <a:off x="7589608" y="3334894"/>
              <a:ext cx="4018" cy="1703"/>
            </a:xfrm>
            <a:custGeom>
              <a:avLst/>
              <a:gdLst/>
              <a:ahLst/>
              <a:cxnLst/>
              <a:rect l="l" t="t" r="r" b="b"/>
              <a:pathLst>
                <a:path w="184" h="78" extrusionOk="0">
                  <a:moveTo>
                    <a:pt x="78" y="0"/>
                  </a:moveTo>
                  <a:cubicBezTo>
                    <a:pt x="49" y="0"/>
                    <a:pt x="22" y="23"/>
                    <a:pt x="1" y="77"/>
                  </a:cubicBezTo>
                  <a:lnTo>
                    <a:pt x="183" y="77"/>
                  </a:lnTo>
                  <a:cubicBezTo>
                    <a:pt x="147" y="29"/>
                    <a:pt x="111" y="0"/>
                    <a:pt x="78" y="0"/>
                  </a:cubicBezTo>
                  <a:close/>
                </a:path>
              </a:pathLst>
            </a:custGeom>
            <a:solidFill>
              <a:srgbClr val="6A64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0" name="Google Shape;2243;p48"/>
            <p:cNvSpPr/>
            <p:nvPr/>
          </p:nvSpPr>
          <p:spPr>
            <a:xfrm rot="823658">
              <a:off x="7756677" y="3373329"/>
              <a:ext cx="4018" cy="2271"/>
            </a:xfrm>
            <a:custGeom>
              <a:avLst/>
              <a:gdLst/>
              <a:ahLst/>
              <a:cxnLst/>
              <a:rect l="l" t="t" r="r" b="b"/>
              <a:pathLst>
                <a:path w="184" h="104" extrusionOk="0">
                  <a:moveTo>
                    <a:pt x="1" y="1"/>
                  </a:moveTo>
                  <a:cubicBezTo>
                    <a:pt x="23" y="69"/>
                    <a:pt x="52" y="104"/>
                    <a:pt x="83" y="104"/>
                  </a:cubicBezTo>
                  <a:cubicBezTo>
                    <a:pt x="115" y="104"/>
                    <a:pt x="149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1" name="Google Shape;2244;p48"/>
            <p:cNvSpPr/>
            <p:nvPr/>
          </p:nvSpPr>
          <p:spPr>
            <a:xfrm rot="823658">
              <a:off x="7744843" y="3370464"/>
              <a:ext cx="4018" cy="4018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83" y="1"/>
                  </a:moveTo>
                  <a:cubicBezTo>
                    <a:pt x="115" y="69"/>
                    <a:pt x="46" y="138"/>
                    <a:pt x="1" y="183"/>
                  </a:cubicBezTo>
                  <a:cubicBezTo>
                    <a:pt x="46" y="138"/>
                    <a:pt x="115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2" name="Google Shape;2245;p48"/>
            <p:cNvSpPr/>
            <p:nvPr/>
          </p:nvSpPr>
          <p:spPr>
            <a:xfrm rot="823658">
              <a:off x="8018452" y="3438180"/>
              <a:ext cx="2992" cy="2228"/>
            </a:xfrm>
            <a:custGeom>
              <a:avLst/>
              <a:gdLst/>
              <a:ahLst/>
              <a:cxnLst/>
              <a:rect l="l" t="t" r="r" b="b"/>
              <a:pathLst>
                <a:path w="137" h="102" extrusionOk="0">
                  <a:moveTo>
                    <a:pt x="68" y="0"/>
                  </a:moveTo>
                  <a:cubicBezTo>
                    <a:pt x="46" y="0"/>
                    <a:pt x="23" y="23"/>
                    <a:pt x="0" y="23"/>
                  </a:cubicBezTo>
                  <a:cubicBezTo>
                    <a:pt x="0" y="46"/>
                    <a:pt x="0" y="69"/>
                    <a:pt x="23" y="92"/>
                  </a:cubicBezTo>
                  <a:cubicBezTo>
                    <a:pt x="38" y="92"/>
                    <a:pt x="53" y="102"/>
                    <a:pt x="68" y="102"/>
                  </a:cubicBezTo>
                  <a:cubicBezTo>
                    <a:pt x="76" y="102"/>
                    <a:pt x="84" y="99"/>
                    <a:pt x="91" y="92"/>
                  </a:cubicBezTo>
                  <a:cubicBezTo>
                    <a:pt x="137" y="69"/>
                    <a:pt x="137" y="23"/>
                    <a:pt x="68" y="0"/>
                  </a:cubicBezTo>
                  <a:close/>
                </a:path>
              </a:pathLst>
            </a:custGeom>
            <a:solidFill>
              <a:srgbClr val="535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3" name="Google Shape;2246;p48"/>
            <p:cNvSpPr/>
            <p:nvPr/>
          </p:nvSpPr>
          <p:spPr>
            <a:xfrm rot="823658">
              <a:off x="8181952" y="3478588"/>
              <a:ext cx="15986" cy="4237"/>
            </a:xfrm>
            <a:custGeom>
              <a:avLst/>
              <a:gdLst/>
              <a:ahLst/>
              <a:cxnLst/>
              <a:rect l="l" t="t" r="r" b="b"/>
              <a:pathLst>
                <a:path w="732" h="194" extrusionOk="0">
                  <a:moveTo>
                    <a:pt x="328" y="1"/>
                  </a:moveTo>
                  <a:cubicBezTo>
                    <a:pt x="246" y="1"/>
                    <a:pt x="162" y="9"/>
                    <a:pt x="81" y="9"/>
                  </a:cubicBezTo>
                  <a:cubicBezTo>
                    <a:pt x="54" y="9"/>
                    <a:pt x="27" y="8"/>
                    <a:pt x="1" y="6"/>
                  </a:cubicBezTo>
                  <a:lnTo>
                    <a:pt x="1" y="6"/>
                  </a:lnTo>
                  <a:cubicBezTo>
                    <a:pt x="121" y="165"/>
                    <a:pt x="263" y="193"/>
                    <a:pt x="412" y="193"/>
                  </a:cubicBezTo>
                  <a:cubicBezTo>
                    <a:pt x="491" y="193"/>
                    <a:pt x="572" y="185"/>
                    <a:pt x="652" y="185"/>
                  </a:cubicBezTo>
                  <a:cubicBezTo>
                    <a:pt x="679" y="185"/>
                    <a:pt x="705" y="186"/>
                    <a:pt x="731" y="188"/>
                  </a:cubicBezTo>
                  <a:cubicBezTo>
                    <a:pt x="625" y="29"/>
                    <a:pt x="480" y="1"/>
                    <a:pt x="328" y="1"/>
                  </a:cubicBezTo>
                  <a:close/>
                </a:path>
              </a:pathLst>
            </a:custGeom>
            <a:solidFill>
              <a:srgbClr val="64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4" name="Google Shape;2247;p48"/>
            <p:cNvSpPr/>
            <p:nvPr/>
          </p:nvSpPr>
          <p:spPr>
            <a:xfrm rot="823658">
              <a:off x="7387140" y="2268823"/>
              <a:ext cx="1151016" cy="2295108"/>
            </a:xfrm>
            <a:custGeom>
              <a:avLst/>
              <a:gdLst/>
              <a:ahLst/>
              <a:cxnLst/>
              <a:rect l="l" t="t" r="r" b="b"/>
              <a:pathLst>
                <a:path w="52705" h="105093" extrusionOk="0">
                  <a:moveTo>
                    <a:pt x="21936" y="1032"/>
                  </a:moveTo>
                  <a:cubicBezTo>
                    <a:pt x="22027" y="1055"/>
                    <a:pt x="22095" y="1078"/>
                    <a:pt x="22164" y="1078"/>
                  </a:cubicBezTo>
                  <a:cubicBezTo>
                    <a:pt x="22415" y="1101"/>
                    <a:pt x="22552" y="1398"/>
                    <a:pt x="22803" y="1398"/>
                  </a:cubicBezTo>
                  <a:cubicBezTo>
                    <a:pt x="23260" y="2311"/>
                    <a:pt x="23693" y="3224"/>
                    <a:pt x="24606" y="3817"/>
                  </a:cubicBezTo>
                  <a:cubicBezTo>
                    <a:pt x="24629" y="4639"/>
                    <a:pt x="25108" y="5187"/>
                    <a:pt x="25770" y="5620"/>
                  </a:cubicBezTo>
                  <a:cubicBezTo>
                    <a:pt x="25793" y="5620"/>
                    <a:pt x="25816" y="5620"/>
                    <a:pt x="25839" y="5598"/>
                  </a:cubicBezTo>
                  <a:cubicBezTo>
                    <a:pt x="25884" y="6145"/>
                    <a:pt x="26136" y="6556"/>
                    <a:pt x="26615" y="6830"/>
                  </a:cubicBezTo>
                  <a:cubicBezTo>
                    <a:pt x="26638" y="7492"/>
                    <a:pt x="26980" y="7994"/>
                    <a:pt x="27505" y="8359"/>
                  </a:cubicBezTo>
                  <a:cubicBezTo>
                    <a:pt x="27574" y="8359"/>
                    <a:pt x="27619" y="8359"/>
                    <a:pt x="27665" y="8337"/>
                  </a:cubicBezTo>
                  <a:cubicBezTo>
                    <a:pt x="27665" y="8382"/>
                    <a:pt x="27665" y="8428"/>
                    <a:pt x="27711" y="8474"/>
                  </a:cubicBezTo>
                  <a:cubicBezTo>
                    <a:pt x="27711" y="8565"/>
                    <a:pt x="27756" y="8633"/>
                    <a:pt x="27847" y="8679"/>
                  </a:cubicBezTo>
                  <a:cubicBezTo>
                    <a:pt x="27870" y="8907"/>
                    <a:pt x="27984" y="9067"/>
                    <a:pt x="28144" y="9204"/>
                  </a:cubicBezTo>
                  <a:cubicBezTo>
                    <a:pt x="28144" y="9227"/>
                    <a:pt x="28144" y="9250"/>
                    <a:pt x="28167" y="9250"/>
                  </a:cubicBezTo>
                  <a:cubicBezTo>
                    <a:pt x="28190" y="9364"/>
                    <a:pt x="28235" y="9455"/>
                    <a:pt x="28281" y="9546"/>
                  </a:cubicBezTo>
                  <a:cubicBezTo>
                    <a:pt x="28327" y="9592"/>
                    <a:pt x="28372" y="9660"/>
                    <a:pt x="28418" y="9706"/>
                  </a:cubicBezTo>
                  <a:cubicBezTo>
                    <a:pt x="28487" y="9775"/>
                    <a:pt x="28555" y="9843"/>
                    <a:pt x="28624" y="9911"/>
                  </a:cubicBezTo>
                  <a:cubicBezTo>
                    <a:pt x="28646" y="9934"/>
                    <a:pt x="28692" y="9980"/>
                    <a:pt x="28738" y="10003"/>
                  </a:cubicBezTo>
                  <a:cubicBezTo>
                    <a:pt x="28738" y="10048"/>
                    <a:pt x="28715" y="10071"/>
                    <a:pt x="28738" y="10117"/>
                  </a:cubicBezTo>
                  <a:cubicBezTo>
                    <a:pt x="28738" y="10117"/>
                    <a:pt x="28738" y="10117"/>
                    <a:pt x="28738" y="10094"/>
                  </a:cubicBezTo>
                  <a:cubicBezTo>
                    <a:pt x="28760" y="10094"/>
                    <a:pt x="28783" y="10094"/>
                    <a:pt x="28783" y="10072"/>
                  </a:cubicBezTo>
                  <a:lnTo>
                    <a:pt x="28783" y="10072"/>
                  </a:lnTo>
                  <a:cubicBezTo>
                    <a:pt x="28783" y="10094"/>
                    <a:pt x="28760" y="10117"/>
                    <a:pt x="28738" y="10117"/>
                  </a:cubicBezTo>
                  <a:cubicBezTo>
                    <a:pt x="28715" y="10117"/>
                    <a:pt x="28715" y="10117"/>
                    <a:pt x="28692" y="10140"/>
                  </a:cubicBezTo>
                  <a:cubicBezTo>
                    <a:pt x="28532" y="10254"/>
                    <a:pt x="28372" y="10391"/>
                    <a:pt x="28235" y="10505"/>
                  </a:cubicBezTo>
                  <a:cubicBezTo>
                    <a:pt x="28167" y="10505"/>
                    <a:pt x="28121" y="10505"/>
                    <a:pt x="28076" y="10528"/>
                  </a:cubicBezTo>
                  <a:cubicBezTo>
                    <a:pt x="27962" y="10528"/>
                    <a:pt x="27893" y="10573"/>
                    <a:pt x="27847" y="10688"/>
                  </a:cubicBezTo>
                  <a:cubicBezTo>
                    <a:pt x="27779" y="10733"/>
                    <a:pt x="27733" y="10779"/>
                    <a:pt x="27665" y="10825"/>
                  </a:cubicBezTo>
                  <a:cubicBezTo>
                    <a:pt x="27437" y="10939"/>
                    <a:pt x="27300" y="11190"/>
                    <a:pt x="27094" y="11327"/>
                  </a:cubicBezTo>
                  <a:cubicBezTo>
                    <a:pt x="27094" y="11304"/>
                    <a:pt x="27071" y="11281"/>
                    <a:pt x="27071" y="11235"/>
                  </a:cubicBezTo>
                  <a:cubicBezTo>
                    <a:pt x="26752" y="10893"/>
                    <a:pt x="26638" y="10345"/>
                    <a:pt x="26044" y="10277"/>
                  </a:cubicBezTo>
                  <a:cubicBezTo>
                    <a:pt x="26021" y="10208"/>
                    <a:pt x="26021" y="10163"/>
                    <a:pt x="25999" y="10094"/>
                  </a:cubicBezTo>
                  <a:cubicBezTo>
                    <a:pt x="25999" y="10026"/>
                    <a:pt x="25953" y="10003"/>
                    <a:pt x="25884" y="10003"/>
                  </a:cubicBezTo>
                  <a:cubicBezTo>
                    <a:pt x="25907" y="9957"/>
                    <a:pt x="25907" y="9911"/>
                    <a:pt x="25907" y="9889"/>
                  </a:cubicBezTo>
                  <a:cubicBezTo>
                    <a:pt x="25863" y="9579"/>
                    <a:pt x="25819" y="9248"/>
                    <a:pt x="25443" y="9248"/>
                  </a:cubicBezTo>
                  <a:cubicBezTo>
                    <a:pt x="25431" y="9248"/>
                    <a:pt x="25418" y="9249"/>
                    <a:pt x="25405" y="9250"/>
                  </a:cubicBezTo>
                  <a:cubicBezTo>
                    <a:pt x="25245" y="8245"/>
                    <a:pt x="24424" y="7675"/>
                    <a:pt x="23899" y="6899"/>
                  </a:cubicBezTo>
                  <a:cubicBezTo>
                    <a:pt x="23807" y="6807"/>
                    <a:pt x="23739" y="6716"/>
                    <a:pt x="23670" y="6625"/>
                  </a:cubicBezTo>
                  <a:cubicBezTo>
                    <a:pt x="23602" y="6533"/>
                    <a:pt x="23511" y="6465"/>
                    <a:pt x="23419" y="6396"/>
                  </a:cubicBezTo>
                  <a:cubicBezTo>
                    <a:pt x="23328" y="6328"/>
                    <a:pt x="23237" y="6282"/>
                    <a:pt x="23145" y="6237"/>
                  </a:cubicBezTo>
                  <a:cubicBezTo>
                    <a:pt x="23123" y="6214"/>
                    <a:pt x="23123" y="6214"/>
                    <a:pt x="23100" y="6214"/>
                  </a:cubicBezTo>
                  <a:cubicBezTo>
                    <a:pt x="23054" y="5986"/>
                    <a:pt x="22963" y="5780"/>
                    <a:pt x="22780" y="5598"/>
                  </a:cubicBezTo>
                  <a:cubicBezTo>
                    <a:pt x="22803" y="5598"/>
                    <a:pt x="22803" y="5598"/>
                    <a:pt x="22803" y="5575"/>
                  </a:cubicBezTo>
                  <a:cubicBezTo>
                    <a:pt x="22826" y="5506"/>
                    <a:pt x="22803" y="5415"/>
                    <a:pt x="22780" y="5324"/>
                  </a:cubicBezTo>
                  <a:cubicBezTo>
                    <a:pt x="22438" y="4730"/>
                    <a:pt x="22118" y="4114"/>
                    <a:pt x="21525" y="3680"/>
                  </a:cubicBezTo>
                  <a:lnTo>
                    <a:pt x="21479" y="3680"/>
                  </a:lnTo>
                  <a:cubicBezTo>
                    <a:pt x="21525" y="3269"/>
                    <a:pt x="21297" y="3064"/>
                    <a:pt x="20954" y="2904"/>
                  </a:cubicBezTo>
                  <a:cubicBezTo>
                    <a:pt x="20954" y="2858"/>
                    <a:pt x="20886" y="2790"/>
                    <a:pt x="20817" y="2744"/>
                  </a:cubicBezTo>
                  <a:lnTo>
                    <a:pt x="20749" y="2744"/>
                  </a:lnTo>
                  <a:cubicBezTo>
                    <a:pt x="20749" y="2744"/>
                    <a:pt x="20749" y="2722"/>
                    <a:pt x="20772" y="2722"/>
                  </a:cubicBezTo>
                  <a:cubicBezTo>
                    <a:pt x="20817" y="2676"/>
                    <a:pt x="20863" y="2607"/>
                    <a:pt x="20909" y="2562"/>
                  </a:cubicBezTo>
                  <a:cubicBezTo>
                    <a:pt x="21114" y="1968"/>
                    <a:pt x="21776" y="1694"/>
                    <a:pt x="21867" y="1032"/>
                  </a:cubicBezTo>
                  <a:close/>
                  <a:moveTo>
                    <a:pt x="29012" y="10733"/>
                  </a:moveTo>
                  <a:cubicBezTo>
                    <a:pt x="29080" y="10779"/>
                    <a:pt x="29126" y="10802"/>
                    <a:pt x="29171" y="10847"/>
                  </a:cubicBezTo>
                  <a:cubicBezTo>
                    <a:pt x="29240" y="10893"/>
                    <a:pt x="29285" y="10984"/>
                    <a:pt x="29331" y="11053"/>
                  </a:cubicBezTo>
                  <a:cubicBezTo>
                    <a:pt x="29285" y="11213"/>
                    <a:pt x="29171" y="11327"/>
                    <a:pt x="28989" y="11418"/>
                  </a:cubicBezTo>
                  <a:cubicBezTo>
                    <a:pt x="28783" y="11509"/>
                    <a:pt x="28555" y="11601"/>
                    <a:pt x="28418" y="11783"/>
                  </a:cubicBezTo>
                  <a:cubicBezTo>
                    <a:pt x="28167" y="11806"/>
                    <a:pt x="27962" y="11874"/>
                    <a:pt x="27779" y="12034"/>
                  </a:cubicBezTo>
                  <a:lnTo>
                    <a:pt x="27665" y="12034"/>
                  </a:lnTo>
                  <a:cubicBezTo>
                    <a:pt x="27631" y="12043"/>
                    <a:pt x="27598" y="12048"/>
                    <a:pt x="27566" y="12048"/>
                  </a:cubicBezTo>
                  <a:cubicBezTo>
                    <a:pt x="27510" y="12048"/>
                    <a:pt x="27457" y="12032"/>
                    <a:pt x="27414" y="11989"/>
                  </a:cubicBezTo>
                  <a:cubicBezTo>
                    <a:pt x="27391" y="11943"/>
                    <a:pt x="27345" y="11897"/>
                    <a:pt x="27322" y="11852"/>
                  </a:cubicBezTo>
                  <a:cubicBezTo>
                    <a:pt x="27322" y="11829"/>
                    <a:pt x="27322" y="11829"/>
                    <a:pt x="27322" y="11806"/>
                  </a:cubicBezTo>
                  <a:cubicBezTo>
                    <a:pt x="27345" y="11738"/>
                    <a:pt x="27391" y="11669"/>
                    <a:pt x="27505" y="11601"/>
                  </a:cubicBezTo>
                  <a:cubicBezTo>
                    <a:pt x="27870" y="11372"/>
                    <a:pt x="28258" y="11121"/>
                    <a:pt x="28624" y="10893"/>
                  </a:cubicBezTo>
                  <a:cubicBezTo>
                    <a:pt x="28760" y="10825"/>
                    <a:pt x="28897" y="10779"/>
                    <a:pt x="29012" y="10733"/>
                  </a:cubicBezTo>
                  <a:close/>
                  <a:moveTo>
                    <a:pt x="29810" y="11874"/>
                  </a:moveTo>
                  <a:cubicBezTo>
                    <a:pt x="29765" y="12011"/>
                    <a:pt x="29810" y="12126"/>
                    <a:pt x="29970" y="12194"/>
                  </a:cubicBezTo>
                  <a:cubicBezTo>
                    <a:pt x="29993" y="12171"/>
                    <a:pt x="29993" y="12171"/>
                    <a:pt x="30016" y="12148"/>
                  </a:cubicBezTo>
                  <a:cubicBezTo>
                    <a:pt x="30016" y="12148"/>
                    <a:pt x="30016" y="12171"/>
                    <a:pt x="30016" y="12171"/>
                  </a:cubicBezTo>
                  <a:cubicBezTo>
                    <a:pt x="29993" y="12194"/>
                    <a:pt x="29970" y="12217"/>
                    <a:pt x="29970" y="12263"/>
                  </a:cubicBezTo>
                  <a:cubicBezTo>
                    <a:pt x="29970" y="12263"/>
                    <a:pt x="29970" y="12240"/>
                    <a:pt x="29970" y="12240"/>
                  </a:cubicBezTo>
                  <a:cubicBezTo>
                    <a:pt x="29922" y="12235"/>
                    <a:pt x="29876" y="12232"/>
                    <a:pt x="29831" y="12232"/>
                  </a:cubicBezTo>
                  <a:cubicBezTo>
                    <a:pt x="29472" y="12232"/>
                    <a:pt x="29220" y="12394"/>
                    <a:pt x="29057" y="12719"/>
                  </a:cubicBezTo>
                  <a:cubicBezTo>
                    <a:pt x="29057" y="12719"/>
                    <a:pt x="29057" y="12742"/>
                    <a:pt x="29057" y="12742"/>
                  </a:cubicBezTo>
                  <a:cubicBezTo>
                    <a:pt x="28829" y="12833"/>
                    <a:pt x="28555" y="12833"/>
                    <a:pt x="28395" y="13039"/>
                  </a:cubicBezTo>
                  <a:cubicBezTo>
                    <a:pt x="28281" y="13061"/>
                    <a:pt x="28144" y="13061"/>
                    <a:pt x="28030" y="13061"/>
                  </a:cubicBezTo>
                  <a:cubicBezTo>
                    <a:pt x="27984" y="13061"/>
                    <a:pt x="27962" y="13039"/>
                    <a:pt x="27916" y="13039"/>
                  </a:cubicBezTo>
                  <a:cubicBezTo>
                    <a:pt x="28007" y="12902"/>
                    <a:pt x="28007" y="12742"/>
                    <a:pt x="27939" y="12582"/>
                  </a:cubicBezTo>
                  <a:cubicBezTo>
                    <a:pt x="27939" y="12559"/>
                    <a:pt x="27962" y="12536"/>
                    <a:pt x="27984" y="12514"/>
                  </a:cubicBezTo>
                  <a:cubicBezTo>
                    <a:pt x="28030" y="12491"/>
                    <a:pt x="28053" y="12445"/>
                    <a:pt x="28053" y="12354"/>
                  </a:cubicBezTo>
                  <a:cubicBezTo>
                    <a:pt x="28076" y="12377"/>
                    <a:pt x="28099" y="12399"/>
                    <a:pt x="28121" y="12422"/>
                  </a:cubicBezTo>
                  <a:cubicBezTo>
                    <a:pt x="28234" y="12453"/>
                    <a:pt x="28346" y="12484"/>
                    <a:pt x="28446" y="12484"/>
                  </a:cubicBezTo>
                  <a:cubicBezTo>
                    <a:pt x="28570" y="12484"/>
                    <a:pt x="28675" y="12437"/>
                    <a:pt x="28738" y="12285"/>
                  </a:cubicBezTo>
                  <a:cubicBezTo>
                    <a:pt x="28764" y="12287"/>
                    <a:pt x="28790" y="12287"/>
                    <a:pt x="28815" y="12287"/>
                  </a:cubicBezTo>
                  <a:cubicBezTo>
                    <a:pt x="29192" y="12287"/>
                    <a:pt x="29510" y="12132"/>
                    <a:pt x="29788" y="11897"/>
                  </a:cubicBezTo>
                  <a:cubicBezTo>
                    <a:pt x="29810" y="11875"/>
                    <a:pt x="29810" y="11874"/>
                    <a:pt x="29810" y="11874"/>
                  </a:cubicBezTo>
                  <a:close/>
                  <a:moveTo>
                    <a:pt x="29879" y="13016"/>
                  </a:moveTo>
                  <a:lnTo>
                    <a:pt x="29879" y="13016"/>
                  </a:lnTo>
                  <a:cubicBezTo>
                    <a:pt x="29696" y="13358"/>
                    <a:pt x="29400" y="13541"/>
                    <a:pt x="29148" y="13769"/>
                  </a:cubicBezTo>
                  <a:cubicBezTo>
                    <a:pt x="29057" y="13860"/>
                    <a:pt x="28966" y="13952"/>
                    <a:pt x="28897" y="14066"/>
                  </a:cubicBezTo>
                  <a:cubicBezTo>
                    <a:pt x="28897" y="14089"/>
                    <a:pt x="28897" y="14089"/>
                    <a:pt x="28897" y="14111"/>
                  </a:cubicBezTo>
                  <a:cubicBezTo>
                    <a:pt x="28817" y="14071"/>
                    <a:pt x="28746" y="14054"/>
                    <a:pt x="28679" y="14054"/>
                  </a:cubicBezTo>
                  <a:cubicBezTo>
                    <a:pt x="28557" y="14054"/>
                    <a:pt x="28453" y="14114"/>
                    <a:pt x="28350" y="14203"/>
                  </a:cubicBezTo>
                  <a:cubicBezTo>
                    <a:pt x="28418" y="13974"/>
                    <a:pt x="28418" y="13746"/>
                    <a:pt x="28327" y="13518"/>
                  </a:cubicBezTo>
                  <a:cubicBezTo>
                    <a:pt x="28327" y="13472"/>
                    <a:pt x="28304" y="13449"/>
                    <a:pt x="28281" y="13427"/>
                  </a:cubicBezTo>
                  <a:cubicBezTo>
                    <a:pt x="28624" y="13404"/>
                    <a:pt x="28943" y="13312"/>
                    <a:pt x="29217" y="13130"/>
                  </a:cubicBezTo>
                  <a:cubicBezTo>
                    <a:pt x="29240" y="13153"/>
                    <a:pt x="29263" y="13153"/>
                    <a:pt x="29285" y="13176"/>
                  </a:cubicBezTo>
                  <a:cubicBezTo>
                    <a:pt x="29333" y="13185"/>
                    <a:pt x="29380" y="13190"/>
                    <a:pt x="29425" y="13190"/>
                  </a:cubicBezTo>
                  <a:cubicBezTo>
                    <a:pt x="29597" y="13190"/>
                    <a:pt x="29752" y="13124"/>
                    <a:pt x="29879" y="13016"/>
                  </a:cubicBezTo>
                  <a:close/>
                  <a:moveTo>
                    <a:pt x="30165" y="14156"/>
                  </a:moveTo>
                  <a:cubicBezTo>
                    <a:pt x="30176" y="14156"/>
                    <a:pt x="30187" y="14156"/>
                    <a:pt x="30198" y="14157"/>
                  </a:cubicBezTo>
                  <a:cubicBezTo>
                    <a:pt x="30176" y="14180"/>
                    <a:pt x="30176" y="14180"/>
                    <a:pt x="30153" y="14203"/>
                  </a:cubicBezTo>
                  <a:cubicBezTo>
                    <a:pt x="29810" y="14819"/>
                    <a:pt x="30062" y="15527"/>
                    <a:pt x="29947" y="16166"/>
                  </a:cubicBezTo>
                  <a:cubicBezTo>
                    <a:pt x="29833" y="16303"/>
                    <a:pt x="29742" y="16417"/>
                    <a:pt x="29673" y="16508"/>
                  </a:cubicBezTo>
                  <a:cubicBezTo>
                    <a:pt x="29484" y="16527"/>
                    <a:pt x="29291" y="16538"/>
                    <a:pt x="29096" y="16538"/>
                  </a:cubicBezTo>
                  <a:cubicBezTo>
                    <a:pt x="28820" y="16538"/>
                    <a:pt x="28539" y="16516"/>
                    <a:pt x="28258" y="16462"/>
                  </a:cubicBezTo>
                  <a:cubicBezTo>
                    <a:pt x="28235" y="16303"/>
                    <a:pt x="28213" y="16143"/>
                    <a:pt x="28190" y="15983"/>
                  </a:cubicBezTo>
                  <a:lnTo>
                    <a:pt x="28144" y="15983"/>
                  </a:lnTo>
                  <a:cubicBezTo>
                    <a:pt x="28213" y="15937"/>
                    <a:pt x="28258" y="15892"/>
                    <a:pt x="28350" y="15892"/>
                  </a:cubicBezTo>
                  <a:cubicBezTo>
                    <a:pt x="28464" y="15595"/>
                    <a:pt x="28464" y="15298"/>
                    <a:pt x="28327" y="15002"/>
                  </a:cubicBezTo>
                  <a:cubicBezTo>
                    <a:pt x="28281" y="14933"/>
                    <a:pt x="28235" y="14910"/>
                    <a:pt x="28190" y="14887"/>
                  </a:cubicBezTo>
                  <a:lnTo>
                    <a:pt x="28235" y="14887"/>
                  </a:lnTo>
                  <a:cubicBezTo>
                    <a:pt x="28578" y="14887"/>
                    <a:pt x="28875" y="14773"/>
                    <a:pt x="29148" y="14522"/>
                  </a:cubicBezTo>
                  <a:cubicBezTo>
                    <a:pt x="29159" y="14523"/>
                    <a:pt x="29169" y="14523"/>
                    <a:pt x="29180" y="14523"/>
                  </a:cubicBezTo>
                  <a:cubicBezTo>
                    <a:pt x="29540" y="14523"/>
                    <a:pt x="29785" y="14156"/>
                    <a:pt x="30165" y="14156"/>
                  </a:cubicBezTo>
                  <a:close/>
                  <a:moveTo>
                    <a:pt x="27300" y="16508"/>
                  </a:moveTo>
                  <a:lnTo>
                    <a:pt x="27345" y="16531"/>
                  </a:lnTo>
                  <a:cubicBezTo>
                    <a:pt x="27345" y="16531"/>
                    <a:pt x="27345" y="16554"/>
                    <a:pt x="27345" y="16554"/>
                  </a:cubicBezTo>
                  <a:cubicBezTo>
                    <a:pt x="27322" y="16531"/>
                    <a:pt x="27300" y="16531"/>
                    <a:pt x="27300" y="16508"/>
                  </a:cubicBezTo>
                  <a:close/>
                  <a:moveTo>
                    <a:pt x="28395" y="29678"/>
                  </a:moveTo>
                  <a:lnTo>
                    <a:pt x="28395" y="29678"/>
                  </a:lnTo>
                  <a:cubicBezTo>
                    <a:pt x="28372" y="29701"/>
                    <a:pt x="28372" y="29724"/>
                    <a:pt x="28350" y="29747"/>
                  </a:cubicBezTo>
                  <a:cubicBezTo>
                    <a:pt x="28350" y="29724"/>
                    <a:pt x="28350" y="29701"/>
                    <a:pt x="28395" y="29678"/>
                  </a:cubicBezTo>
                  <a:close/>
                  <a:moveTo>
                    <a:pt x="29445" y="44469"/>
                  </a:moveTo>
                  <a:cubicBezTo>
                    <a:pt x="29468" y="44469"/>
                    <a:pt x="29491" y="44469"/>
                    <a:pt x="29537" y="44492"/>
                  </a:cubicBezTo>
                  <a:cubicBezTo>
                    <a:pt x="29514" y="44492"/>
                    <a:pt x="29514" y="44492"/>
                    <a:pt x="29514" y="44515"/>
                  </a:cubicBezTo>
                  <a:cubicBezTo>
                    <a:pt x="29491" y="44492"/>
                    <a:pt x="29468" y="44469"/>
                    <a:pt x="29445" y="44469"/>
                  </a:cubicBezTo>
                  <a:close/>
                  <a:moveTo>
                    <a:pt x="32435" y="17284"/>
                  </a:moveTo>
                  <a:cubicBezTo>
                    <a:pt x="32502" y="17317"/>
                    <a:pt x="32557" y="17339"/>
                    <a:pt x="32617" y="17339"/>
                  </a:cubicBezTo>
                  <a:cubicBezTo>
                    <a:pt x="32639" y="17339"/>
                    <a:pt x="32662" y="17336"/>
                    <a:pt x="32686" y="17330"/>
                  </a:cubicBezTo>
                  <a:cubicBezTo>
                    <a:pt x="33006" y="17763"/>
                    <a:pt x="33577" y="17718"/>
                    <a:pt x="33987" y="17969"/>
                  </a:cubicBezTo>
                  <a:cubicBezTo>
                    <a:pt x="34124" y="17992"/>
                    <a:pt x="34239" y="18037"/>
                    <a:pt x="34353" y="18060"/>
                  </a:cubicBezTo>
                  <a:cubicBezTo>
                    <a:pt x="34444" y="18060"/>
                    <a:pt x="34512" y="18037"/>
                    <a:pt x="34581" y="17992"/>
                  </a:cubicBezTo>
                  <a:lnTo>
                    <a:pt x="34581" y="17992"/>
                  </a:lnTo>
                  <a:cubicBezTo>
                    <a:pt x="34581" y="18037"/>
                    <a:pt x="34558" y="18060"/>
                    <a:pt x="34558" y="18083"/>
                  </a:cubicBezTo>
                  <a:cubicBezTo>
                    <a:pt x="35289" y="18699"/>
                    <a:pt x="35973" y="19407"/>
                    <a:pt x="36955" y="19589"/>
                  </a:cubicBezTo>
                  <a:lnTo>
                    <a:pt x="36978" y="19589"/>
                  </a:lnTo>
                  <a:cubicBezTo>
                    <a:pt x="37023" y="19658"/>
                    <a:pt x="37069" y="19726"/>
                    <a:pt x="37115" y="19795"/>
                  </a:cubicBezTo>
                  <a:cubicBezTo>
                    <a:pt x="37160" y="19863"/>
                    <a:pt x="37206" y="19932"/>
                    <a:pt x="37274" y="20000"/>
                  </a:cubicBezTo>
                  <a:cubicBezTo>
                    <a:pt x="37754" y="20388"/>
                    <a:pt x="38142" y="20890"/>
                    <a:pt x="38689" y="21210"/>
                  </a:cubicBezTo>
                  <a:cubicBezTo>
                    <a:pt x="38826" y="21278"/>
                    <a:pt x="38986" y="21324"/>
                    <a:pt x="39146" y="21347"/>
                  </a:cubicBezTo>
                  <a:cubicBezTo>
                    <a:pt x="39169" y="21438"/>
                    <a:pt x="39192" y="21507"/>
                    <a:pt x="39260" y="21552"/>
                  </a:cubicBezTo>
                  <a:cubicBezTo>
                    <a:pt x="39283" y="21598"/>
                    <a:pt x="39306" y="21644"/>
                    <a:pt x="39329" y="21689"/>
                  </a:cubicBezTo>
                  <a:cubicBezTo>
                    <a:pt x="39351" y="21712"/>
                    <a:pt x="39374" y="21735"/>
                    <a:pt x="39420" y="21758"/>
                  </a:cubicBezTo>
                  <a:cubicBezTo>
                    <a:pt x="39488" y="21826"/>
                    <a:pt x="39557" y="21895"/>
                    <a:pt x="39602" y="21963"/>
                  </a:cubicBezTo>
                  <a:cubicBezTo>
                    <a:pt x="39625" y="22032"/>
                    <a:pt x="39648" y="22100"/>
                    <a:pt x="39671" y="22146"/>
                  </a:cubicBezTo>
                  <a:cubicBezTo>
                    <a:pt x="39694" y="22191"/>
                    <a:pt x="39717" y="22214"/>
                    <a:pt x="39739" y="22237"/>
                  </a:cubicBezTo>
                  <a:cubicBezTo>
                    <a:pt x="39762" y="22306"/>
                    <a:pt x="39808" y="22374"/>
                    <a:pt x="39854" y="22443"/>
                  </a:cubicBezTo>
                  <a:cubicBezTo>
                    <a:pt x="40424" y="23036"/>
                    <a:pt x="40789" y="23789"/>
                    <a:pt x="41360" y="24383"/>
                  </a:cubicBezTo>
                  <a:cubicBezTo>
                    <a:pt x="41429" y="24451"/>
                    <a:pt x="41474" y="24497"/>
                    <a:pt x="41543" y="24565"/>
                  </a:cubicBezTo>
                  <a:cubicBezTo>
                    <a:pt x="41565" y="24588"/>
                    <a:pt x="41611" y="24611"/>
                    <a:pt x="41634" y="24634"/>
                  </a:cubicBezTo>
                  <a:cubicBezTo>
                    <a:pt x="41702" y="24702"/>
                    <a:pt x="41771" y="24748"/>
                    <a:pt x="41839" y="24794"/>
                  </a:cubicBezTo>
                  <a:cubicBezTo>
                    <a:pt x="41862" y="24794"/>
                    <a:pt x="41908" y="24816"/>
                    <a:pt x="41953" y="24839"/>
                  </a:cubicBezTo>
                  <a:cubicBezTo>
                    <a:pt x="41999" y="24976"/>
                    <a:pt x="42090" y="25113"/>
                    <a:pt x="42205" y="25250"/>
                  </a:cubicBezTo>
                  <a:cubicBezTo>
                    <a:pt x="42227" y="25341"/>
                    <a:pt x="42250" y="25456"/>
                    <a:pt x="42296" y="25570"/>
                  </a:cubicBezTo>
                  <a:cubicBezTo>
                    <a:pt x="42478" y="26049"/>
                    <a:pt x="42684" y="26505"/>
                    <a:pt x="42981" y="26916"/>
                  </a:cubicBezTo>
                  <a:cubicBezTo>
                    <a:pt x="43414" y="27510"/>
                    <a:pt x="43551" y="28286"/>
                    <a:pt x="44168" y="28720"/>
                  </a:cubicBezTo>
                  <a:cubicBezTo>
                    <a:pt x="44168" y="28720"/>
                    <a:pt x="44168" y="28742"/>
                    <a:pt x="44168" y="28742"/>
                  </a:cubicBezTo>
                  <a:cubicBezTo>
                    <a:pt x="44122" y="28925"/>
                    <a:pt x="44122" y="29108"/>
                    <a:pt x="44213" y="29267"/>
                  </a:cubicBezTo>
                  <a:cubicBezTo>
                    <a:pt x="45377" y="31618"/>
                    <a:pt x="46016" y="34152"/>
                    <a:pt x="46747" y="36663"/>
                  </a:cubicBezTo>
                  <a:cubicBezTo>
                    <a:pt x="46838" y="36891"/>
                    <a:pt x="46907" y="37142"/>
                    <a:pt x="47158" y="37233"/>
                  </a:cubicBezTo>
                  <a:cubicBezTo>
                    <a:pt x="46884" y="37895"/>
                    <a:pt x="47112" y="38557"/>
                    <a:pt x="47226" y="39196"/>
                  </a:cubicBezTo>
                  <a:cubicBezTo>
                    <a:pt x="47500" y="40840"/>
                    <a:pt x="47546" y="42529"/>
                    <a:pt x="47911" y="44172"/>
                  </a:cubicBezTo>
                  <a:cubicBezTo>
                    <a:pt x="47934" y="44195"/>
                    <a:pt x="47957" y="44218"/>
                    <a:pt x="47979" y="44264"/>
                  </a:cubicBezTo>
                  <a:cubicBezTo>
                    <a:pt x="47842" y="44560"/>
                    <a:pt x="47888" y="44857"/>
                    <a:pt x="47957" y="45177"/>
                  </a:cubicBezTo>
                  <a:cubicBezTo>
                    <a:pt x="48071" y="45199"/>
                    <a:pt x="48139" y="45245"/>
                    <a:pt x="48208" y="45313"/>
                  </a:cubicBezTo>
                  <a:cubicBezTo>
                    <a:pt x="48185" y="45336"/>
                    <a:pt x="48139" y="45359"/>
                    <a:pt x="48116" y="45359"/>
                  </a:cubicBezTo>
                  <a:cubicBezTo>
                    <a:pt x="48071" y="45428"/>
                    <a:pt x="48071" y="45473"/>
                    <a:pt x="48116" y="45542"/>
                  </a:cubicBezTo>
                  <a:cubicBezTo>
                    <a:pt x="48071" y="45565"/>
                    <a:pt x="48025" y="45610"/>
                    <a:pt x="47979" y="45656"/>
                  </a:cubicBezTo>
                  <a:cubicBezTo>
                    <a:pt x="47842" y="46204"/>
                    <a:pt x="47477" y="46409"/>
                    <a:pt x="46929" y="46409"/>
                  </a:cubicBezTo>
                  <a:cubicBezTo>
                    <a:pt x="46621" y="46409"/>
                    <a:pt x="46307" y="46375"/>
                    <a:pt x="45996" y="46375"/>
                  </a:cubicBezTo>
                  <a:cubicBezTo>
                    <a:pt x="45685" y="46375"/>
                    <a:pt x="45377" y="46409"/>
                    <a:pt x="45081" y="46546"/>
                  </a:cubicBezTo>
                  <a:cubicBezTo>
                    <a:pt x="45058" y="46592"/>
                    <a:pt x="45035" y="46615"/>
                    <a:pt x="45012" y="46637"/>
                  </a:cubicBezTo>
                  <a:lnTo>
                    <a:pt x="44647" y="46637"/>
                  </a:lnTo>
                  <a:cubicBezTo>
                    <a:pt x="44558" y="46621"/>
                    <a:pt x="44472" y="46614"/>
                    <a:pt x="44387" y="46614"/>
                  </a:cubicBezTo>
                  <a:cubicBezTo>
                    <a:pt x="44231" y="46614"/>
                    <a:pt x="44079" y="46639"/>
                    <a:pt x="43916" y="46683"/>
                  </a:cubicBezTo>
                  <a:cubicBezTo>
                    <a:pt x="43723" y="46638"/>
                    <a:pt x="43530" y="46603"/>
                    <a:pt x="43330" y="46603"/>
                  </a:cubicBezTo>
                  <a:cubicBezTo>
                    <a:pt x="43223" y="46603"/>
                    <a:pt x="43115" y="46613"/>
                    <a:pt x="43003" y="46637"/>
                  </a:cubicBezTo>
                  <a:cubicBezTo>
                    <a:pt x="42975" y="46628"/>
                    <a:pt x="42951" y="46622"/>
                    <a:pt x="42928" y="46622"/>
                  </a:cubicBezTo>
                  <a:cubicBezTo>
                    <a:pt x="42897" y="46622"/>
                    <a:pt x="42870" y="46633"/>
                    <a:pt x="42844" y="46660"/>
                  </a:cubicBezTo>
                  <a:lnTo>
                    <a:pt x="42090" y="46660"/>
                  </a:lnTo>
                  <a:cubicBezTo>
                    <a:pt x="42008" y="46629"/>
                    <a:pt x="41926" y="46617"/>
                    <a:pt x="41843" y="46617"/>
                  </a:cubicBezTo>
                  <a:cubicBezTo>
                    <a:pt x="41743" y="46617"/>
                    <a:pt x="41643" y="46635"/>
                    <a:pt x="41543" y="46660"/>
                  </a:cubicBezTo>
                  <a:lnTo>
                    <a:pt x="41383" y="46660"/>
                  </a:lnTo>
                  <a:cubicBezTo>
                    <a:pt x="41208" y="46635"/>
                    <a:pt x="41032" y="46617"/>
                    <a:pt x="40861" y="46617"/>
                  </a:cubicBezTo>
                  <a:cubicBezTo>
                    <a:pt x="40720" y="46617"/>
                    <a:pt x="40581" y="46629"/>
                    <a:pt x="40447" y="46660"/>
                  </a:cubicBezTo>
                  <a:cubicBezTo>
                    <a:pt x="40230" y="46637"/>
                    <a:pt x="40019" y="46626"/>
                    <a:pt x="39808" y="46626"/>
                  </a:cubicBezTo>
                  <a:cubicBezTo>
                    <a:pt x="39597" y="46626"/>
                    <a:pt x="39386" y="46637"/>
                    <a:pt x="39169" y="46660"/>
                  </a:cubicBezTo>
                  <a:cubicBezTo>
                    <a:pt x="38788" y="46637"/>
                    <a:pt x="38405" y="46630"/>
                    <a:pt x="38021" y="46630"/>
                  </a:cubicBezTo>
                  <a:cubicBezTo>
                    <a:pt x="37251" y="46630"/>
                    <a:pt x="36475" y="46660"/>
                    <a:pt x="35699" y="46660"/>
                  </a:cubicBezTo>
                  <a:cubicBezTo>
                    <a:pt x="35037" y="46660"/>
                    <a:pt x="34353" y="46660"/>
                    <a:pt x="33691" y="46683"/>
                  </a:cubicBezTo>
                  <a:cubicBezTo>
                    <a:pt x="33462" y="46683"/>
                    <a:pt x="33211" y="46706"/>
                    <a:pt x="32960" y="46729"/>
                  </a:cubicBezTo>
                  <a:cubicBezTo>
                    <a:pt x="32755" y="46592"/>
                    <a:pt x="32732" y="46409"/>
                    <a:pt x="32732" y="46181"/>
                  </a:cubicBezTo>
                  <a:cubicBezTo>
                    <a:pt x="32686" y="45496"/>
                    <a:pt x="32618" y="44788"/>
                    <a:pt x="32572" y="44081"/>
                  </a:cubicBezTo>
                  <a:cubicBezTo>
                    <a:pt x="32618" y="43579"/>
                    <a:pt x="32458" y="43122"/>
                    <a:pt x="32413" y="42620"/>
                  </a:cubicBezTo>
                  <a:cubicBezTo>
                    <a:pt x="32618" y="42392"/>
                    <a:pt x="32595" y="42141"/>
                    <a:pt x="32413" y="41890"/>
                  </a:cubicBezTo>
                  <a:cubicBezTo>
                    <a:pt x="32378" y="41901"/>
                    <a:pt x="32350" y="41907"/>
                    <a:pt x="32324" y="41907"/>
                  </a:cubicBezTo>
                  <a:cubicBezTo>
                    <a:pt x="32298" y="41907"/>
                    <a:pt x="32276" y="41901"/>
                    <a:pt x="32253" y="41890"/>
                  </a:cubicBezTo>
                  <a:lnTo>
                    <a:pt x="32413" y="41890"/>
                  </a:lnTo>
                  <a:cubicBezTo>
                    <a:pt x="32344" y="41410"/>
                    <a:pt x="32435" y="40908"/>
                    <a:pt x="32207" y="40452"/>
                  </a:cubicBezTo>
                  <a:cubicBezTo>
                    <a:pt x="32230" y="40338"/>
                    <a:pt x="32253" y="40223"/>
                    <a:pt x="32253" y="40109"/>
                  </a:cubicBezTo>
                  <a:cubicBezTo>
                    <a:pt x="32458" y="39653"/>
                    <a:pt x="32458" y="39219"/>
                    <a:pt x="32321" y="38785"/>
                  </a:cubicBezTo>
                  <a:cubicBezTo>
                    <a:pt x="32321" y="38717"/>
                    <a:pt x="32298" y="38671"/>
                    <a:pt x="32253" y="38603"/>
                  </a:cubicBezTo>
                  <a:cubicBezTo>
                    <a:pt x="32253" y="38489"/>
                    <a:pt x="32253" y="38375"/>
                    <a:pt x="32253" y="38238"/>
                  </a:cubicBezTo>
                  <a:lnTo>
                    <a:pt x="32230" y="37507"/>
                  </a:lnTo>
                  <a:cubicBezTo>
                    <a:pt x="32230" y="36731"/>
                    <a:pt x="32230" y="35932"/>
                    <a:pt x="32207" y="35156"/>
                  </a:cubicBezTo>
                  <a:cubicBezTo>
                    <a:pt x="32161" y="35133"/>
                    <a:pt x="32116" y="35111"/>
                    <a:pt x="32070" y="35111"/>
                  </a:cubicBezTo>
                  <a:cubicBezTo>
                    <a:pt x="32093" y="34928"/>
                    <a:pt x="32116" y="34768"/>
                    <a:pt x="32047" y="34586"/>
                  </a:cubicBezTo>
                  <a:cubicBezTo>
                    <a:pt x="32047" y="34289"/>
                    <a:pt x="32024" y="33992"/>
                    <a:pt x="32024" y="33673"/>
                  </a:cubicBezTo>
                  <a:cubicBezTo>
                    <a:pt x="32093" y="33558"/>
                    <a:pt x="32093" y="33444"/>
                    <a:pt x="32047" y="33307"/>
                  </a:cubicBezTo>
                  <a:cubicBezTo>
                    <a:pt x="31979" y="31732"/>
                    <a:pt x="31933" y="30158"/>
                    <a:pt x="31842" y="28560"/>
                  </a:cubicBezTo>
                  <a:cubicBezTo>
                    <a:pt x="31819" y="28149"/>
                    <a:pt x="31910" y="27715"/>
                    <a:pt x="31728" y="27327"/>
                  </a:cubicBezTo>
                  <a:cubicBezTo>
                    <a:pt x="31705" y="27304"/>
                    <a:pt x="31682" y="27282"/>
                    <a:pt x="31636" y="27282"/>
                  </a:cubicBezTo>
                  <a:cubicBezTo>
                    <a:pt x="31636" y="27259"/>
                    <a:pt x="31636" y="27259"/>
                    <a:pt x="31659" y="27259"/>
                  </a:cubicBezTo>
                  <a:cubicBezTo>
                    <a:pt x="31682" y="27282"/>
                    <a:pt x="31705" y="27304"/>
                    <a:pt x="31728" y="27327"/>
                  </a:cubicBezTo>
                  <a:cubicBezTo>
                    <a:pt x="31910" y="27053"/>
                    <a:pt x="31842" y="26802"/>
                    <a:pt x="31728" y="26551"/>
                  </a:cubicBezTo>
                  <a:cubicBezTo>
                    <a:pt x="31705" y="26254"/>
                    <a:pt x="31682" y="25958"/>
                    <a:pt x="31659" y="25638"/>
                  </a:cubicBezTo>
                  <a:cubicBezTo>
                    <a:pt x="31705" y="24542"/>
                    <a:pt x="31636" y="23470"/>
                    <a:pt x="31500" y="22374"/>
                  </a:cubicBezTo>
                  <a:cubicBezTo>
                    <a:pt x="31545" y="22351"/>
                    <a:pt x="31591" y="22306"/>
                    <a:pt x="31636" y="22237"/>
                  </a:cubicBezTo>
                  <a:cubicBezTo>
                    <a:pt x="31796" y="21370"/>
                    <a:pt x="32002" y="20502"/>
                    <a:pt x="31477" y="19681"/>
                  </a:cubicBezTo>
                  <a:cubicBezTo>
                    <a:pt x="31317" y="18973"/>
                    <a:pt x="31248" y="18266"/>
                    <a:pt x="31317" y="17558"/>
                  </a:cubicBezTo>
                  <a:cubicBezTo>
                    <a:pt x="31385" y="17535"/>
                    <a:pt x="31454" y="17512"/>
                    <a:pt x="31522" y="17512"/>
                  </a:cubicBezTo>
                  <a:cubicBezTo>
                    <a:pt x="31842" y="17489"/>
                    <a:pt x="32184" y="17512"/>
                    <a:pt x="32435" y="17284"/>
                  </a:cubicBezTo>
                  <a:close/>
                  <a:moveTo>
                    <a:pt x="28421" y="17354"/>
                  </a:moveTo>
                  <a:lnTo>
                    <a:pt x="28421" y="17354"/>
                  </a:lnTo>
                  <a:cubicBezTo>
                    <a:pt x="28721" y="17466"/>
                    <a:pt x="29014" y="17537"/>
                    <a:pt x="29307" y="17537"/>
                  </a:cubicBezTo>
                  <a:cubicBezTo>
                    <a:pt x="29549" y="17537"/>
                    <a:pt x="29792" y="17489"/>
                    <a:pt x="30039" y="17375"/>
                  </a:cubicBezTo>
                  <a:cubicBezTo>
                    <a:pt x="30062" y="17398"/>
                    <a:pt x="30062" y="17398"/>
                    <a:pt x="30107" y="17421"/>
                  </a:cubicBezTo>
                  <a:cubicBezTo>
                    <a:pt x="30107" y="17421"/>
                    <a:pt x="30107" y="17421"/>
                    <a:pt x="30107" y="17444"/>
                  </a:cubicBezTo>
                  <a:cubicBezTo>
                    <a:pt x="29833" y="18494"/>
                    <a:pt x="30221" y="19544"/>
                    <a:pt x="30267" y="20594"/>
                  </a:cubicBezTo>
                  <a:cubicBezTo>
                    <a:pt x="30313" y="20685"/>
                    <a:pt x="30381" y="20753"/>
                    <a:pt x="30472" y="20799"/>
                  </a:cubicBezTo>
                  <a:cubicBezTo>
                    <a:pt x="30404" y="21027"/>
                    <a:pt x="30358" y="21256"/>
                    <a:pt x="30564" y="21461"/>
                  </a:cubicBezTo>
                  <a:cubicBezTo>
                    <a:pt x="30564" y="21507"/>
                    <a:pt x="30564" y="21552"/>
                    <a:pt x="30586" y="21598"/>
                  </a:cubicBezTo>
                  <a:cubicBezTo>
                    <a:pt x="30381" y="21918"/>
                    <a:pt x="30381" y="22237"/>
                    <a:pt x="30586" y="22557"/>
                  </a:cubicBezTo>
                  <a:cubicBezTo>
                    <a:pt x="30586" y="22671"/>
                    <a:pt x="30609" y="22785"/>
                    <a:pt x="30632" y="22899"/>
                  </a:cubicBezTo>
                  <a:cubicBezTo>
                    <a:pt x="30609" y="23036"/>
                    <a:pt x="30609" y="23150"/>
                    <a:pt x="30586" y="23264"/>
                  </a:cubicBezTo>
                  <a:cubicBezTo>
                    <a:pt x="30586" y="24109"/>
                    <a:pt x="30541" y="24953"/>
                    <a:pt x="30746" y="25775"/>
                  </a:cubicBezTo>
                  <a:cubicBezTo>
                    <a:pt x="30495" y="26186"/>
                    <a:pt x="30792" y="26551"/>
                    <a:pt x="30792" y="26939"/>
                  </a:cubicBezTo>
                  <a:cubicBezTo>
                    <a:pt x="30792" y="27053"/>
                    <a:pt x="30792" y="27167"/>
                    <a:pt x="30792" y="27304"/>
                  </a:cubicBezTo>
                  <a:cubicBezTo>
                    <a:pt x="30838" y="28080"/>
                    <a:pt x="30632" y="28879"/>
                    <a:pt x="30975" y="29655"/>
                  </a:cubicBezTo>
                  <a:cubicBezTo>
                    <a:pt x="30906" y="31002"/>
                    <a:pt x="30997" y="32349"/>
                    <a:pt x="31134" y="33695"/>
                  </a:cubicBezTo>
                  <a:cubicBezTo>
                    <a:pt x="31111" y="33764"/>
                    <a:pt x="31111" y="33810"/>
                    <a:pt x="31157" y="33878"/>
                  </a:cubicBezTo>
                  <a:cubicBezTo>
                    <a:pt x="31157" y="33924"/>
                    <a:pt x="31157" y="33992"/>
                    <a:pt x="31157" y="34061"/>
                  </a:cubicBezTo>
                  <a:cubicBezTo>
                    <a:pt x="31134" y="34700"/>
                    <a:pt x="31066" y="35362"/>
                    <a:pt x="31317" y="36001"/>
                  </a:cubicBezTo>
                  <a:cubicBezTo>
                    <a:pt x="31294" y="36024"/>
                    <a:pt x="31271" y="36046"/>
                    <a:pt x="31248" y="36069"/>
                  </a:cubicBezTo>
                  <a:cubicBezTo>
                    <a:pt x="31226" y="36138"/>
                    <a:pt x="31226" y="36206"/>
                    <a:pt x="31248" y="36297"/>
                  </a:cubicBezTo>
                  <a:cubicBezTo>
                    <a:pt x="31248" y="36297"/>
                    <a:pt x="31248" y="36297"/>
                    <a:pt x="31248" y="36320"/>
                  </a:cubicBezTo>
                  <a:cubicBezTo>
                    <a:pt x="31157" y="36457"/>
                    <a:pt x="31248" y="36617"/>
                    <a:pt x="31317" y="36754"/>
                  </a:cubicBezTo>
                  <a:cubicBezTo>
                    <a:pt x="31248" y="36800"/>
                    <a:pt x="31203" y="36868"/>
                    <a:pt x="31180" y="36937"/>
                  </a:cubicBezTo>
                  <a:cubicBezTo>
                    <a:pt x="31020" y="37507"/>
                    <a:pt x="31020" y="38078"/>
                    <a:pt x="31180" y="38649"/>
                  </a:cubicBezTo>
                  <a:cubicBezTo>
                    <a:pt x="31226" y="38740"/>
                    <a:pt x="31271" y="38808"/>
                    <a:pt x="31363" y="38854"/>
                  </a:cubicBezTo>
                  <a:cubicBezTo>
                    <a:pt x="31477" y="39379"/>
                    <a:pt x="31180" y="39950"/>
                    <a:pt x="31500" y="40475"/>
                  </a:cubicBezTo>
                  <a:lnTo>
                    <a:pt x="31522" y="41228"/>
                  </a:lnTo>
                  <a:cubicBezTo>
                    <a:pt x="31454" y="41342"/>
                    <a:pt x="31408" y="41479"/>
                    <a:pt x="31317" y="41593"/>
                  </a:cubicBezTo>
                  <a:cubicBezTo>
                    <a:pt x="31248" y="42255"/>
                    <a:pt x="31271" y="42894"/>
                    <a:pt x="31659" y="43465"/>
                  </a:cubicBezTo>
                  <a:cubicBezTo>
                    <a:pt x="31614" y="43510"/>
                    <a:pt x="31568" y="43579"/>
                    <a:pt x="31545" y="43647"/>
                  </a:cubicBezTo>
                  <a:cubicBezTo>
                    <a:pt x="31385" y="44423"/>
                    <a:pt x="31340" y="45222"/>
                    <a:pt x="31636" y="45998"/>
                  </a:cubicBezTo>
                  <a:cubicBezTo>
                    <a:pt x="31682" y="46090"/>
                    <a:pt x="31773" y="46158"/>
                    <a:pt x="31842" y="46249"/>
                  </a:cubicBezTo>
                  <a:cubicBezTo>
                    <a:pt x="31751" y="46455"/>
                    <a:pt x="31454" y="46455"/>
                    <a:pt x="31317" y="46637"/>
                  </a:cubicBezTo>
                  <a:cubicBezTo>
                    <a:pt x="31239" y="46655"/>
                    <a:pt x="31158" y="46659"/>
                    <a:pt x="31076" y="46659"/>
                  </a:cubicBezTo>
                  <a:cubicBezTo>
                    <a:pt x="31015" y="46659"/>
                    <a:pt x="30953" y="46657"/>
                    <a:pt x="30891" y="46657"/>
                  </a:cubicBezTo>
                  <a:cubicBezTo>
                    <a:pt x="30721" y="46657"/>
                    <a:pt x="30552" y="46673"/>
                    <a:pt x="30404" y="46797"/>
                  </a:cubicBezTo>
                  <a:lnTo>
                    <a:pt x="30267" y="46797"/>
                  </a:lnTo>
                  <a:cubicBezTo>
                    <a:pt x="30198" y="46751"/>
                    <a:pt x="30130" y="46706"/>
                    <a:pt x="30039" y="46660"/>
                  </a:cubicBezTo>
                  <a:cubicBezTo>
                    <a:pt x="29993" y="46569"/>
                    <a:pt x="29970" y="46455"/>
                    <a:pt x="29947" y="46363"/>
                  </a:cubicBezTo>
                  <a:cubicBezTo>
                    <a:pt x="29947" y="46135"/>
                    <a:pt x="29925" y="45907"/>
                    <a:pt x="29879" y="45702"/>
                  </a:cubicBezTo>
                  <a:cubicBezTo>
                    <a:pt x="29856" y="45473"/>
                    <a:pt x="29879" y="45245"/>
                    <a:pt x="29856" y="44994"/>
                  </a:cubicBezTo>
                  <a:cubicBezTo>
                    <a:pt x="29856" y="44811"/>
                    <a:pt x="29856" y="44606"/>
                    <a:pt x="29833" y="44423"/>
                  </a:cubicBezTo>
                  <a:cubicBezTo>
                    <a:pt x="29902" y="44355"/>
                    <a:pt x="29947" y="44286"/>
                    <a:pt x="30016" y="44195"/>
                  </a:cubicBezTo>
                  <a:cubicBezTo>
                    <a:pt x="30244" y="43191"/>
                    <a:pt x="29993" y="42209"/>
                    <a:pt x="29879" y="41228"/>
                  </a:cubicBezTo>
                  <a:cubicBezTo>
                    <a:pt x="29673" y="40817"/>
                    <a:pt x="29742" y="40360"/>
                    <a:pt x="29673" y="39950"/>
                  </a:cubicBezTo>
                  <a:cubicBezTo>
                    <a:pt x="29673" y="39562"/>
                    <a:pt x="29651" y="39173"/>
                    <a:pt x="29514" y="38785"/>
                  </a:cubicBezTo>
                  <a:cubicBezTo>
                    <a:pt x="29514" y="38717"/>
                    <a:pt x="29514" y="38671"/>
                    <a:pt x="29491" y="38603"/>
                  </a:cubicBezTo>
                  <a:cubicBezTo>
                    <a:pt x="29537" y="38534"/>
                    <a:pt x="29582" y="38466"/>
                    <a:pt x="29628" y="38397"/>
                  </a:cubicBezTo>
                  <a:cubicBezTo>
                    <a:pt x="29719" y="38146"/>
                    <a:pt x="29719" y="37872"/>
                    <a:pt x="29651" y="37599"/>
                  </a:cubicBezTo>
                  <a:cubicBezTo>
                    <a:pt x="29605" y="37484"/>
                    <a:pt x="29537" y="37370"/>
                    <a:pt x="29491" y="37279"/>
                  </a:cubicBezTo>
                  <a:cubicBezTo>
                    <a:pt x="29491" y="36868"/>
                    <a:pt x="29537" y="36434"/>
                    <a:pt x="29354" y="36046"/>
                  </a:cubicBezTo>
                  <a:cubicBezTo>
                    <a:pt x="29377" y="35407"/>
                    <a:pt x="29377" y="34745"/>
                    <a:pt x="29285" y="34083"/>
                  </a:cubicBezTo>
                  <a:lnTo>
                    <a:pt x="29308" y="34083"/>
                  </a:lnTo>
                  <a:cubicBezTo>
                    <a:pt x="29377" y="34038"/>
                    <a:pt x="29445" y="33969"/>
                    <a:pt x="29468" y="33878"/>
                  </a:cubicBezTo>
                  <a:cubicBezTo>
                    <a:pt x="29582" y="32760"/>
                    <a:pt x="29308" y="31664"/>
                    <a:pt x="29377" y="30568"/>
                  </a:cubicBezTo>
                  <a:cubicBezTo>
                    <a:pt x="29377" y="30272"/>
                    <a:pt x="29285" y="29975"/>
                    <a:pt x="29103" y="29724"/>
                  </a:cubicBezTo>
                  <a:cubicBezTo>
                    <a:pt x="29080" y="29678"/>
                    <a:pt x="29034" y="29633"/>
                    <a:pt x="28989" y="29610"/>
                  </a:cubicBezTo>
                  <a:cubicBezTo>
                    <a:pt x="29217" y="29290"/>
                    <a:pt x="29240" y="28971"/>
                    <a:pt x="29012" y="28674"/>
                  </a:cubicBezTo>
                  <a:cubicBezTo>
                    <a:pt x="29057" y="28628"/>
                    <a:pt x="29080" y="28560"/>
                    <a:pt x="29126" y="28468"/>
                  </a:cubicBezTo>
                  <a:cubicBezTo>
                    <a:pt x="29263" y="27236"/>
                    <a:pt x="29080" y="26049"/>
                    <a:pt x="28897" y="24839"/>
                  </a:cubicBezTo>
                  <a:cubicBezTo>
                    <a:pt x="28852" y="24771"/>
                    <a:pt x="28806" y="24725"/>
                    <a:pt x="28738" y="24725"/>
                  </a:cubicBezTo>
                  <a:cubicBezTo>
                    <a:pt x="28669" y="23424"/>
                    <a:pt x="28601" y="22146"/>
                    <a:pt x="28532" y="20845"/>
                  </a:cubicBezTo>
                  <a:cubicBezTo>
                    <a:pt x="28532" y="20799"/>
                    <a:pt x="28464" y="20753"/>
                    <a:pt x="28441" y="20685"/>
                  </a:cubicBezTo>
                  <a:cubicBezTo>
                    <a:pt x="28418" y="19955"/>
                    <a:pt x="28418" y="19224"/>
                    <a:pt x="28395" y="18494"/>
                  </a:cubicBezTo>
                  <a:cubicBezTo>
                    <a:pt x="28418" y="18288"/>
                    <a:pt x="28418" y="18083"/>
                    <a:pt x="28441" y="17878"/>
                  </a:cubicBezTo>
                  <a:cubicBezTo>
                    <a:pt x="28441" y="17703"/>
                    <a:pt x="28441" y="17528"/>
                    <a:pt x="28421" y="17354"/>
                  </a:cubicBezTo>
                  <a:close/>
                  <a:moveTo>
                    <a:pt x="22232" y="17238"/>
                  </a:moveTo>
                  <a:cubicBezTo>
                    <a:pt x="22278" y="17307"/>
                    <a:pt x="22347" y="17353"/>
                    <a:pt x="22461" y="17421"/>
                  </a:cubicBezTo>
                  <a:cubicBezTo>
                    <a:pt x="23368" y="17472"/>
                    <a:pt x="24288" y="17498"/>
                    <a:pt x="25202" y="17498"/>
                  </a:cubicBezTo>
                  <a:cubicBezTo>
                    <a:pt x="25506" y="17498"/>
                    <a:pt x="25810" y="17495"/>
                    <a:pt x="26113" y="17489"/>
                  </a:cubicBezTo>
                  <a:cubicBezTo>
                    <a:pt x="26144" y="17489"/>
                    <a:pt x="26174" y="17489"/>
                    <a:pt x="26205" y="17489"/>
                  </a:cubicBezTo>
                  <a:cubicBezTo>
                    <a:pt x="26690" y="17489"/>
                    <a:pt x="27096" y="17510"/>
                    <a:pt x="27117" y="18197"/>
                  </a:cubicBezTo>
                  <a:cubicBezTo>
                    <a:pt x="27138" y="18343"/>
                    <a:pt x="27197" y="18545"/>
                    <a:pt x="27397" y="18545"/>
                  </a:cubicBezTo>
                  <a:cubicBezTo>
                    <a:pt x="27417" y="18545"/>
                    <a:pt x="27437" y="18543"/>
                    <a:pt x="27459" y="18539"/>
                  </a:cubicBezTo>
                  <a:cubicBezTo>
                    <a:pt x="27459" y="18562"/>
                    <a:pt x="27459" y="18562"/>
                    <a:pt x="27459" y="18585"/>
                  </a:cubicBezTo>
                  <a:cubicBezTo>
                    <a:pt x="27414" y="18631"/>
                    <a:pt x="27368" y="18676"/>
                    <a:pt x="27322" y="18722"/>
                  </a:cubicBezTo>
                  <a:lnTo>
                    <a:pt x="27482" y="19270"/>
                  </a:lnTo>
                  <a:cubicBezTo>
                    <a:pt x="27551" y="20959"/>
                    <a:pt x="27642" y="22648"/>
                    <a:pt x="27711" y="24337"/>
                  </a:cubicBezTo>
                  <a:cubicBezTo>
                    <a:pt x="27733" y="24542"/>
                    <a:pt x="27688" y="24771"/>
                    <a:pt x="27825" y="24953"/>
                  </a:cubicBezTo>
                  <a:cubicBezTo>
                    <a:pt x="27847" y="25113"/>
                    <a:pt x="27870" y="25296"/>
                    <a:pt x="27870" y="25456"/>
                  </a:cubicBezTo>
                  <a:cubicBezTo>
                    <a:pt x="27870" y="25524"/>
                    <a:pt x="27870" y="25592"/>
                    <a:pt x="27870" y="25661"/>
                  </a:cubicBezTo>
                  <a:cubicBezTo>
                    <a:pt x="27870" y="25707"/>
                    <a:pt x="27870" y="25775"/>
                    <a:pt x="27870" y="25844"/>
                  </a:cubicBezTo>
                  <a:cubicBezTo>
                    <a:pt x="27893" y="26620"/>
                    <a:pt x="27779" y="27418"/>
                    <a:pt x="28007" y="28195"/>
                  </a:cubicBezTo>
                  <a:cubicBezTo>
                    <a:pt x="27893" y="28331"/>
                    <a:pt x="27893" y="28446"/>
                    <a:pt x="28030" y="28583"/>
                  </a:cubicBezTo>
                  <a:cubicBezTo>
                    <a:pt x="28030" y="29313"/>
                    <a:pt x="27962" y="30043"/>
                    <a:pt x="28144" y="30774"/>
                  </a:cubicBezTo>
                  <a:cubicBezTo>
                    <a:pt x="28144" y="30842"/>
                    <a:pt x="28167" y="30911"/>
                    <a:pt x="28190" y="30979"/>
                  </a:cubicBezTo>
                  <a:cubicBezTo>
                    <a:pt x="28099" y="32600"/>
                    <a:pt x="28327" y="34220"/>
                    <a:pt x="28418" y="35841"/>
                  </a:cubicBezTo>
                  <a:cubicBezTo>
                    <a:pt x="28464" y="36389"/>
                    <a:pt x="28350" y="36982"/>
                    <a:pt x="28555" y="37530"/>
                  </a:cubicBezTo>
                  <a:cubicBezTo>
                    <a:pt x="28509" y="37644"/>
                    <a:pt x="28509" y="37758"/>
                    <a:pt x="28578" y="37872"/>
                  </a:cubicBezTo>
                  <a:cubicBezTo>
                    <a:pt x="28578" y="38991"/>
                    <a:pt x="28487" y="40132"/>
                    <a:pt x="28738" y="41228"/>
                  </a:cubicBezTo>
                  <a:cubicBezTo>
                    <a:pt x="28760" y="42255"/>
                    <a:pt x="28738" y="43259"/>
                    <a:pt x="28943" y="44264"/>
                  </a:cubicBezTo>
                  <a:cubicBezTo>
                    <a:pt x="28875" y="45062"/>
                    <a:pt x="29034" y="45838"/>
                    <a:pt x="29126" y="46615"/>
                  </a:cubicBezTo>
                  <a:cubicBezTo>
                    <a:pt x="28727" y="46668"/>
                    <a:pt x="28329" y="46680"/>
                    <a:pt x="27930" y="46680"/>
                  </a:cubicBezTo>
                  <a:cubicBezTo>
                    <a:pt x="27607" y="46680"/>
                    <a:pt x="27283" y="46672"/>
                    <a:pt x="26960" y="46672"/>
                  </a:cubicBezTo>
                  <a:cubicBezTo>
                    <a:pt x="26655" y="46672"/>
                    <a:pt x="26349" y="46679"/>
                    <a:pt x="26044" y="46706"/>
                  </a:cubicBezTo>
                  <a:cubicBezTo>
                    <a:pt x="25925" y="46714"/>
                    <a:pt x="25806" y="46717"/>
                    <a:pt x="25686" y="46717"/>
                  </a:cubicBezTo>
                  <a:cubicBezTo>
                    <a:pt x="25172" y="46717"/>
                    <a:pt x="24658" y="46656"/>
                    <a:pt x="24148" y="46656"/>
                  </a:cubicBezTo>
                  <a:cubicBezTo>
                    <a:pt x="23781" y="46656"/>
                    <a:pt x="23416" y="46688"/>
                    <a:pt x="23054" y="46797"/>
                  </a:cubicBezTo>
                  <a:cubicBezTo>
                    <a:pt x="22847" y="46741"/>
                    <a:pt x="22640" y="46722"/>
                    <a:pt x="22433" y="46722"/>
                  </a:cubicBezTo>
                  <a:cubicBezTo>
                    <a:pt x="22047" y="46722"/>
                    <a:pt x="21660" y="46790"/>
                    <a:pt x="21274" y="46820"/>
                  </a:cubicBezTo>
                  <a:lnTo>
                    <a:pt x="20749" y="46820"/>
                  </a:lnTo>
                  <a:cubicBezTo>
                    <a:pt x="20339" y="46769"/>
                    <a:pt x="19921" y="46739"/>
                    <a:pt x="19505" y="46739"/>
                  </a:cubicBezTo>
                  <a:cubicBezTo>
                    <a:pt x="19180" y="46739"/>
                    <a:pt x="18855" y="46757"/>
                    <a:pt x="18535" y="46797"/>
                  </a:cubicBezTo>
                  <a:cubicBezTo>
                    <a:pt x="17873" y="46797"/>
                    <a:pt x="17211" y="46820"/>
                    <a:pt x="16549" y="46843"/>
                  </a:cubicBezTo>
                  <a:cubicBezTo>
                    <a:pt x="16347" y="46802"/>
                    <a:pt x="16144" y="46788"/>
                    <a:pt x="15942" y="46788"/>
                  </a:cubicBezTo>
                  <a:cubicBezTo>
                    <a:pt x="15475" y="46788"/>
                    <a:pt x="15008" y="46863"/>
                    <a:pt x="14541" y="46863"/>
                  </a:cubicBezTo>
                  <a:cubicBezTo>
                    <a:pt x="14412" y="46863"/>
                    <a:pt x="14282" y="46858"/>
                    <a:pt x="14152" y="46843"/>
                  </a:cubicBezTo>
                  <a:cubicBezTo>
                    <a:pt x="14038" y="46843"/>
                    <a:pt x="13924" y="46820"/>
                    <a:pt x="13810" y="46820"/>
                  </a:cubicBezTo>
                  <a:cubicBezTo>
                    <a:pt x="13079" y="46820"/>
                    <a:pt x="12349" y="46843"/>
                    <a:pt x="11619" y="46843"/>
                  </a:cubicBezTo>
                  <a:lnTo>
                    <a:pt x="11413" y="46843"/>
                  </a:lnTo>
                  <a:cubicBezTo>
                    <a:pt x="11390" y="46831"/>
                    <a:pt x="11362" y="46826"/>
                    <a:pt x="11333" y="46826"/>
                  </a:cubicBezTo>
                  <a:cubicBezTo>
                    <a:pt x="11305" y="46826"/>
                    <a:pt x="11276" y="46831"/>
                    <a:pt x="11253" y="46843"/>
                  </a:cubicBezTo>
                  <a:lnTo>
                    <a:pt x="11048" y="46843"/>
                  </a:lnTo>
                  <a:cubicBezTo>
                    <a:pt x="11002" y="46843"/>
                    <a:pt x="10934" y="46843"/>
                    <a:pt x="10888" y="46866"/>
                  </a:cubicBezTo>
                  <a:cubicBezTo>
                    <a:pt x="10650" y="46841"/>
                    <a:pt x="10412" y="46822"/>
                    <a:pt x="10175" y="46822"/>
                  </a:cubicBezTo>
                  <a:cubicBezTo>
                    <a:pt x="9979" y="46822"/>
                    <a:pt x="9783" y="46835"/>
                    <a:pt x="9587" y="46866"/>
                  </a:cubicBezTo>
                  <a:cubicBezTo>
                    <a:pt x="9370" y="46855"/>
                    <a:pt x="9157" y="46828"/>
                    <a:pt x="8948" y="46828"/>
                  </a:cubicBezTo>
                  <a:cubicBezTo>
                    <a:pt x="8717" y="46828"/>
                    <a:pt x="8490" y="46860"/>
                    <a:pt x="8263" y="46980"/>
                  </a:cubicBezTo>
                  <a:cubicBezTo>
                    <a:pt x="8066" y="46918"/>
                    <a:pt x="7875" y="46876"/>
                    <a:pt x="7684" y="46876"/>
                  </a:cubicBezTo>
                  <a:cubicBezTo>
                    <a:pt x="7521" y="46876"/>
                    <a:pt x="7358" y="46906"/>
                    <a:pt x="7191" y="46980"/>
                  </a:cubicBezTo>
                  <a:cubicBezTo>
                    <a:pt x="7172" y="46970"/>
                    <a:pt x="7153" y="46965"/>
                    <a:pt x="7134" y="46965"/>
                  </a:cubicBezTo>
                  <a:cubicBezTo>
                    <a:pt x="7107" y="46965"/>
                    <a:pt x="7080" y="46976"/>
                    <a:pt x="7054" y="47003"/>
                  </a:cubicBezTo>
                  <a:cubicBezTo>
                    <a:pt x="6843" y="46952"/>
                    <a:pt x="6632" y="46933"/>
                    <a:pt x="6421" y="46933"/>
                  </a:cubicBezTo>
                  <a:cubicBezTo>
                    <a:pt x="6152" y="46933"/>
                    <a:pt x="5884" y="46964"/>
                    <a:pt x="5616" y="47003"/>
                  </a:cubicBezTo>
                  <a:cubicBezTo>
                    <a:pt x="5570" y="46934"/>
                    <a:pt x="5524" y="46888"/>
                    <a:pt x="5456" y="46866"/>
                  </a:cubicBezTo>
                  <a:cubicBezTo>
                    <a:pt x="5250" y="46797"/>
                    <a:pt x="5045" y="46797"/>
                    <a:pt x="4840" y="46751"/>
                  </a:cubicBezTo>
                  <a:cubicBezTo>
                    <a:pt x="4452" y="46249"/>
                    <a:pt x="4840" y="45702"/>
                    <a:pt x="4680" y="45177"/>
                  </a:cubicBezTo>
                  <a:cubicBezTo>
                    <a:pt x="4680" y="45108"/>
                    <a:pt x="4657" y="45040"/>
                    <a:pt x="4634" y="44948"/>
                  </a:cubicBezTo>
                  <a:cubicBezTo>
                    <a:pt x="4634" y="44925"/>
                    <a:pt x="4611" y="44925"/>
                    <a:pt x="4611" y="44903"/>
                  </a:cubicBezTo>
                  <a:cubicBezTo>
                    <a:pt x="4771" y="44674"/>
                    <a:pt x="4680" y="44378"/>
                    <a:pt x="4703" y="44127"/>
                  </a:cubicBezTo>
                  <a:cubicBezTo>
                    <a:pt x="4771" y="44127"/>
                    <a:pt x="4840" y="44104"/>
                    <a:pt x="4885" y="44058"/>
                  </a:cubicBezTo>
                  <a:cubicBezTo>
                    <a:pt x="5136" y="43373"/>
                    <a:pt x="5365" y="42666"/>
                    <a:pt x="5136" y="41935"/>
                  </a:cubicBezTo>
                  <a:cubicBezTo>
                    <a:pt x="5113" y="41913"/>
                    <a:pt x="5068" y="41890"/>
                    <a:pt x="5045" y="41867"/>
                  </a:cubicBezTo>
                  <a:lnTo>
                    <a:pt x="5091" y="41844"/>
                  </a:lnTo>
                  <a:lnTo>
                    <a:pt x="5068" y="41776"/>
                  </a:lnTo>
                  <a:cubicBezTo>
                    <a:pt x="5068" y="41730"/>
                    <a:pt x="5068" y="41707"/>
                    <a:pt x="5045" y="41661"/>
                  </a:cubicBezTo>
                  <a:lnTo>
                    <a:pt x="5045" y="41661"/>
                  </a:lnTo>
                  <a:cubicBezTo>
                    <a:pt x="5113" y="41684"/>
                    <a:pt x="5182" y="41684"/>
                    <a:pt x="5250" y="41707"/>
                  </a:cubicBezTo>
                  <a:cubicBezTo>
                    <a:pt x="5730" y="40406"/>
                    <a:pt x="6118" y="39082"/>
                    <a:pt x="6300" y="37690"/>
                  </a:cubicBezTo>
                  <a:cubicBezTo>
                    <a:pt x="6255" y="37621"/>
                    <a:pt x="6232" y="37553"/>
                    <a:pt x="6209" y="37484"/>
                  </a:cubicBezTo>
                  <a:cubicBezTo>
                    <a:pt x="6323" y="37370"/>
                    <a:pt x="6346" y="37211"/>
                    <a:pt x="6323" y="37074"/>
                  </a:cubicBezTo>
                  <a:cubicBezTo>
                    <a:pt x="6346" y="37051"/>
                    <a:pt x="6369" y="37051"/>
                    <a:pt x="6392" y="37028"/>
                  </a:cubicBezTo>
                  <a:cubicBezTo>
                    <a:pt x="6529" y="36891"/>
                    <a:pt x="6643" y="36731"/>
                    <a:pt x="6574" y="36503"/>
                  </a:cubicBezTo>
                  <a:cubicBezTo>
                    <a:pt x="6551" y="36480"/>
                    <a:pt x="6529" y="36434"/>
                    <a:pt x="6483" y="36412"/>
                  </a:cubicBezTo>
                  <a:lnTo>
                    <a:pt x="6483" y="36412"/>
                  </a:lnTo>
                  <a:cubicBezTo>
                    <a:pt x="6529" y="36434"/>
                    <a:pt x="6551" y="36457"/>
                    <a:pt x="6574" y="36480"/>
                  </a:cubicBezTo>
                  <a:cubicBezTo>
                    <a:pt x="6666" y="36480"/>
                    <a:pt x="6734" y="36434"/>
                    <a:pt x="6780" y="36366"/>
                  </a:cubicBezTo>
                  <a:cubicBezTo>
                    <a:pt x="6803" y="36320"/>
                    <a:pt x="6803" y="36297"/>
                    <a:pt x="6825" y="36252"/>
                  </a:cubicBezTo>
                  <a:cubicBezTo>
                    <a:pt x="6848" y="36229"/>
                    <a:pt x="6871" y="36206"/>
                    <a:pt x="6894" y="36206"/>
                  </a:cubicBezTo>
                  <a:cubicBezTo>
                    <a:pt x="7373" y="35978"/>
                    <a:pt x="7693" y="35681"/>
                    <a:pt x="7442" y="35088"/>
                  </a:cubicBezTo>
                  <a:cubicBezTo>
                    <a:pt x="7350" y="34882"/>
                    <a:pt x="7464" y="34677"/>
                    <a:pt x="7670" y="34563"/>
                  </a:cubicBezTo>
                  <a:cubicBezTo>
                    <a:pt x="8218" y="34220"/>
                    <a:pt x="8241" y="33604"/>
                    <a:pt x="8241" y="33079"/>
                  </a:cubicBezTo>
                  <a:cubicBezTo>
                    <a:pt x="8241" y="32737"/>
                    <a:pt x="8263" y="32531"/>
                    <a:pt x="8560" y="32372"/>
                  </a:cubicBezTo>
                  <a:cubicBezTo>
                    <a:pt x="8925" y="32166"/>
                    <a:pt x="9108" y="31915"/>
                    <a:pt x="8902" y="31481"/>
                  </a:cubicBezTo>
                  <a:cubicBezTo>
                    <a:pt x="8834" y="31322"/>
                    <a:pt x="8880" y="31116"/>
                    <a:pt x="8880" y="30956"/>
                  </a:cubicBezTo>
                  <a:cubicBezTo>
                    <a:pt x="8857" y="30911"/>
                    <a:pt x="8857" y="30888"/>
                    <a:pt x="8857" y="30865"/>
                  </a:cubicBezTo>
                  <a:cubicBezTo>
                    <a:pt x="8880" y="30842"/>
                    <a:pt x="8925" y="30819"/>
                    <a:pt x="8948" y="30774"/>
                  </a:cubicBezTo>
                  <a:cubicBezTo>
                    <a:pt x="8971" y="30705"/>
                    <a:pt x="8971" y="30637"/>
                    <a:pt x="8971" y="30568"/>
                  </a:cubicBezTo>
                  <a:cubicBezTo>
                    <a:pt x="8971" y="30568"/>
                    <a:pt x="8971" y="30546"/>
                    <a:pt x="8971" y="30546"/>
                  </a:cubicBezTo>
                  <a:cubicBezTo>
                    <a:pt x="9017" y="30500"/>
                    <a:pt x="9062" y="30431"/>
                    <a:pt x="9062" y="30363"/>
                  </a:cubicBezTo>
                  <a:cubicBezTo>
                    <a:pt x="9085" y="30340"/>
                    <a:pt x="9085" y="30340"/>
                    <a:pt x="9108" y="30340"/>
                  </a:cubicBezTo>
                  <a:cubicBezTo>
                    <a:pt x="9176" y="30272"/>
                    <a:pt x="9222" y="30226"/>
                    <a:pt x="9290" y="30158"/>
                  </a:cubicBezTo>
                  <a:cubicBezTo>
                    <a:pt x="9336" y="30089"/>
                    <a:pt x="9382" y="30021"/>
                    <a:pt x="9427" y="29929"/>
                  </a:cubicBezTo>
                  <a:cubicBezTo>
                    <a:pt x="9473" y="29838"/>
                    <a:pt x="9542" y="29747"/>
                    <a:pt x="9610" y="29633"/>
                  </a:cubicBezTo>
                  <a:cubicBezTo>
                    <a:pt x="9975" y="29016"/>
                    <a:pt x="10455" y="28423"/>
                    <a:pt x="10569" y="27692"/>
                  </a:cubicBezTo>
                  <a:cubicBezTo>
                    <a:pt x="10569" y="27670"/>
                    <a:pt x="10546" y="27670"/>
                    <a:pt x="10546" y="27647"/>
                  </a:cubicBezTo>
                  <a:cubicBezTo>
                    <a:pt x="10660" y="27578"/>
                    <a:pt x="10706" y="27464"/>
                    <a:pt x="10728" y="27350"/>
                  </a:cubicBezTo>
                  <a:cubicBezTo>
                    <a:pt x="10728" y="27327"/>
                    <a:pt x="10728" y="27327"/>
                    <a:pt x="10728" y="27327"/>
                  </a:cubicBezTo>
                  <a:cubicBezTo>
                    <a:pt x="10728" y="27327"/>
                    <a:pt x="10728" y="27327"/>
                    <a:pt x="10751" y="27350"/>
                  </a:cubicBezTo>
                  <a:cubicBezTo>
                    <a:pt x="11117" y="27327"/>
                    <a:pt x="11231" y="27030"/>
                    <a:pt x="11345" y="26757"/>
                  </a:cubicBezTo>
                  <a:cubicBezTo>
                    <a:pt x="11390" y="26620"/>
                    <a:pt x="11436" y="26460"/>
                    <a:pt x="11459" y="26323"/>
                  </a:cubicBezTo>
                  <a:cubicBezTo>
                    <a:pt x="11459" y="26300"/>
                    <a:pt x="11459" y="26254"/>
                    <a:pt x="11482" y="26232"/>
                  </a:cubicBezTo>
                  <a:cubicBezTo>
                    <a:pt x="11459" y="26209"/>
                    <a:pt x="11459" y="26186"/>
                    <a:pt x="11459" y="26163"/>
                  </a:cubicBezTo>
                  <a:cubicBezTo>
                    <a:pt x="12235" y="26003"/>
                    <a:pt x="12440" y="25319"/>
                    <a:pt x="12783" y="24725"/>
                  </a:cubicBezTo>
                  <a:cubicBezTo>
                    <a:pt x="12760" y="24725"/>
                    <a:pt x="12760" y="24702"/>
                    <a:pt x="12760" y="24702"/>
                  </a:cubicBezTo>
                  <a:cubicBezTo>
                    <a:pt x="13194" y="24565"/>
                    <a:pt x="13308" y="24109"/>
                    <a:pt x="13559" y="23789"/>
                  </a:cubicBezTo>
                  <a:cubicBezTo>
                    <a:pt x="13627" y="23698"/>
                    <a:pt x="13673" y="23584"/>
                    <a:pt x="13719" y="23447"/>
                  </a:cubicBezTo>
                  <a:cubicBezTo>
                    <a:pt x="14312" y="23401"/>
                    <a:pt x="14472" y="22876"/>
                    <a:pt x="14769" y="22488"/>
                  </a:cubicBezTo>
                  <a:cubicBezTo>
                    <a:pt x="14769" y="22443"/>
                    <a:pt x="14769" y="22397"/>
                    <a:pt x="14746" y="22374"/>
                  </a:cubicBezTo>
                  <a:cubicBezTo>
                    <a:pt x="15248" y="22328"/>
                    <a:pt x="15453" y="21940"/>
                    <a:pt x="15682" y="21575"/>
                  </a:cubicBezTo>
                  <a:cubicBezTo>
                    <a:pt x="15682" y="21530"/>
                    <a:pt x="15659" y="21484"/>
                    <a:pt x="15636" y="21438"/>
                  </a:cubicBezTo>
                  <a:lnTo>
                    <a:pt x="16275" y="20868"/>
                  </a:lnTo>
                  <a:lnTo>
                    <a:pt x="16412" y="20868"/>
                  </a:lnTo>
                  <a:cubicBezTo>
                    <a:pt x="16983" y="20708"/>
                    <a:pt x="17393" y="20274"/>
                    <a:pt x="17850" y="19932"/>
                  </a:cubicBezTo>
                  <a:cubicBezTo>
                    <a:pt x="17896" y="19863"/>
                    <a:pt x="17941" y="19795"/>
                    <a:pt x="17964" y="19726"/>
                  </a:cubicBezTo>
                  <a:cubicBezTo>
                    <a:pt x="17987" y="19658"/>
                    <a:pt x="18033" y="19589"/>
                    <a:pt x="18055" y="19544"/>
                  </a:cubicBezTo>
                  <a:cubicBezTo>
                    <a:pt x="18215" y="19430"/>
                    <a:pt x="18375" y="19316"/>
                    <a:pt x="18535" y="19201"/>
                  </a:cubicBezTo>
                  <a:cubicBezTo>
                    <a:pt x="18603" y="19201"/>
                    <a:pt x="18649" y="19179"/>
                    <a:pt x="18717" y="19156"/>
                  </a:cubicBezTo>
                  <a:cubicBezTo>
                    <a:pt x="18740" y="19133"/>
                    <a:pt x="18763" y="19110"/>
                    <a:pt x="18763" y="19087"/>
                  </a:cubicBezTo>
                  <a:cubicBezTo>
                    <a:pt x="18836" y="19105"/>
                    <a:pt x="18902" y="19116"/>
                    <a:pt x="18961" y="19116"/>
                  </a:cubicBezTo>
                  <a:cubicBezTo>
                    <a:pt x="19124" y="19116"/>
                    <a:pt x="19232" y="19038"/>
                    <a:pt x="19265" y="18836"/>
                  </a:cubicBezTo>
                  <a:cubicBezTo>
                    <a:pt x="19425" y="18813"/>
                    <a:pt x="19539" y="18722"/>
                    <a:pt x="19608" y="18585"/>
                  </a:cubicBezTo>
                  <a:cubicBezTo>
                    <a:pt x="19630" y="18585"/>
                    <a:pt x="19653" y="18608"/>
                    <a:pt x="19676" y="18608"/>
                  </a:cubicBezTo>
                  <a:cubicBezTo>
                    <a:pt x="20064" y="18517"/>
                    <a:pt x="20566" y="18585"/>
                    <a:pt x="20703" y="18037"/>
                  </a:cubicBezTo>
                  <a:cubicBezTo>
                    <a:pt x="20749" y="18037"/>
                    <a:pt x="20794" y="18014"/>
                    <a:pt x="20840" y="17992"/>
                  </a:cubicBezTo>
                  <a:cubicBezTo>
                    <a:pt x="20931" y="17923"/>
                    <a:pt x="21023" y="17878"/>
                    <a:pt x="21114" y="17832"/>
                  </a:cubicBezTo>
                  <a:cubicBezTo>
                    <a:pt x="21251" y="17786"/>
                    <a:pt x="21365" y="17741"/>
                    <a:pt x="21479" y="17672"/>
                  </a:cubicBezTo>
                  <a:cubicBezTo>
                    <a:pt x="21548" y="17649"/>
                    <a:pt x="21593" y="17626"/>
                    <a:pt x="21662" y="17626"/>
                  </a:cubicBezTo>
                  <a:cubicBezTo>
                    <a:pt x="21730" y="17604"/>
                    <a:pt x="21799" y="17558"/>
                    <a:pt x="21867" y="17535"/>
                  </a:cubicBezTo>
                  <a:cubicBezTo>
                    <a:pt x="21936" y="17489"/>
                    <a:pt x="21981" y="17467"/>
                    <a:pt x="22050" y="17421"/>
                  </a:cubicBezTo>
                  <a:cubicBezTo>
                    <a:pt x="22118" y="17398"/>
                    <a:pt x="22164" y="17353"/>
                    <a:pt x="22232" y="17284"/>
                  </a:cubicBezTo>
                  <a:lnTo>
                    <a:pt x="22210" y="17284"/>
                  </a:lnTo>
                  <a:cubicBezTo>
                    <a:pt x="22210" y="17261"/>
                    <a:pt x="22232" y="17261"/>
                    <a:pt x="22232" y="17238"/>
                  </a:cubicBezTo>
                  <a:close/>
                  <a:moveTo>
                    <a:pt x="45834" y="47139"/>
                  </a:moveTo>
                  <a:cubicBezTo>
                    <a:pt x="45805" y="47159"/>
                    <a:pt x="45788" y="47166"/>
                    <a:pt x="45782" y="47166"/>
                  </a:cubicBezTo>
                  <a:cubicBezTo>
                    <a:pt x="45773" y="47166"/>
                    <a:pt x="45785" y="47153"/>
                    <a:pt x="45811" y="47139"/>
                  </a:cubicBezTo>
                  <a:close/>
                  <a:moveTo>
                    <a:pt x="16754" y="49696"/>
                  </a:moveTo>
                  <a:cubicBezTo>
                    <a:pt x="16754" y="49696"/>
                    <a:pt x="16754" y="49696"/>
                    <a:pt x="16754" y="49719"/>
                  </a:cubicBezTo>
                  <a:lnTo>
                    <a:pt x="16732" y="49719"/>
                  </a:lnTo>
                  <a:cubicBezTo>
                    <a:pt x="16732" y="49719"/>
                    <a:pt x="16754" y="49696"/>
                    <a:pt x="16754" y="49696"/>
                  </a:cubicBezTo>
                  <a:close/>
                  <a:moveTo>
                    <a:pt x="36841" y="49901"/>
                  </a:moveTo>
                  <a:cubicBezTo>
                    <a:pt x="36841" y="49901"/>
                    <a:pt x="36863" y="49924"/>
                    <a:pt x="36863" y="49924"/>
                  </a:cubicBezTo>
                  <a:lnTo>
                    <a:pt x="36841" y="49924"/>
                  </a:lnTo>
                  <a:lnTo>
                    <a:pt x="36841" y="49901"/>
                  </a:lnTo>
                  <a:close/>
                  <a:moveTo>
                    <a:pt x="23328" y="47345"/>
                  </a:moveTo>
                  <a:cubicBezTo>
                    <a:pt x="23328" y="47391"/>
                    <a:pt x="23351" y="47413"/>
                    <a:pt x="23351" y="47459"/>
                  </a:cubicBezTo>
                  <a:cubicBezTo>
                    <a:pt x="23965" y="47635"/>
                    <a:pt x="24589" y="47716"/>
                    <a:pt x="25223" y="47716"/>
                  </a:cubicBezTo>
                  <a:cubicBezTo>
                    <a:pt x="25577" y="47716"/>
                    <a:pt x="25935" y="47691"/>
                    <a:pt x="26295" y="47642"/>
                  </a:cubicBezTo>
                  <a:lnTo>
                    <a:pt x="26364" y="47642"/>
                  </a:lnTo>
                  <a:cubicBezTo>
                    <a:pt x="26455" y="47801"/>
                    <a:pt x="26455" y="48007"/>
                    <a:pt x="26455" y="48212"/>
                  </a:cubicBezTo>
                  <a:cubicBezTo>
                    <a:pt x="26455" y="48441"/>
                    <a:pt x="26387" y="48692"/>
                    <a:pt x="26546" y="48897"/>
                  </a:cubicBezTo>
                  <a:cubicBezTo>
                    <a:pt x="26524" y="48966"/>
                    <a:pt x="26524" y="48988"/>
                    <a:pt x="26569" y="49011"/>
                  </a:cubicBezTo>
                  <a:cubicBezTo>
                    <a:pt x="26638" y="49354"/>
                    <a:pt x="26478" y="49696"/>
                    <a:pt x="26729" y="50015"/>
                  </a:cubicBezTo>
                  <a:cubicBezTo>
                    <a:pt x="26729" y="50700"/>
                    <a:pt x="26752" y="51408"/>
                    <a:pt x="26752" y="52115"/>
                  </a:cubicBezTo>
                  <a:cubicBezTo>
                    <a:pt x="26752" y="52184"/>
                    <a:pt x="26775" y="52252"/>
                    <a:pt x="26775" y="52298"/>
                  </a:cubicBezTo>
                  <a:cubicBezTo>
                    <a:pt x="26663" y="52494"/>
                    <a:pt x="26499" y="52518"/>
                    <a:pt x="26332" y="52518"/>
                  </a:cubicBezTo>
                  <a:cubicBezTo>
                    <a:pt x="26276" y="52518"/>
                    <a:pt x="26221" y="52516"/>
                    <a:pt x="26166" y="52516"/>
                  </a:cubicBezTo>
                  <a:cubicBezTo>
                    <a:pt x="26117" y="52516"/>
                    <a:pt x="26068" y="52518"/>
                    <a:pt x="26021" y="52526"/>
                  </a:cubicBezTo>
                  <a:cubicBezTo>
                    <a:pt x="25320" y="52501"/>
                    <a:pt x="24626" y="52483"/>
                    <a:pt x="23931" y="52483"/>
                  </a:cubicBezTo>
                  <a:cubicBezTo>
                    <a:pt x="23359" y="52483"/>
                    <a:pt x="22787" y="52495"/>
                    <a:pt x="22210" y="52526"/>
                  </a:cubicBezTo>
                  <a:cubicBezTo>
                    <a:pt x="22027" y="52503"/>
                    <a:pt x="21844" y="52481"/>
                    <a:pt x="21662" y="52458"/>
                  </a:cubicBezTo>
                  <a:cubicBezTo>
                    <a:pt x="21799" y="52047"/>
                    <a:pt x="21913" y="51636"/>
                    <a:pt x="21822" y="51202"/>
                  </a:cubicBezTo>
                  <a:cubicBezTo>
                    <a:pt x="21844" y="50769"/>
                    <a:pt x="21936" y="50335"/>
                    <a:pt x="21776" y="49924"/>
                  </a:cubicBezTo>
                  <a:cubicBezTo>
                    <a:pt x="21799" y="49742"/>
                    <a:pt x="21799" y="49559"/>
                    <a:pt x="21822" y="49376"/>
                  </a:cubicBezTo>
                  <a:cubicBezTo>
                    <a:pt x="21867" y="49262"/>
                    <a:pt x="21867" y="49125"/>
                    <a:pt x="21799" y="49011"/>
                  </a:cubicBezTo>
                  <a:cubicBezTo>
                    <a:pt x="21776" y="48692"/>
                    <a:pt x="21890" y="48349"/>
                    <a:pt x="21662" y="48053"/>
                  </a:cubicBezTo>
                  <a:cubicBezTo>
                    <a:pt x="21685" y="48030"/>
                    <a:pt x="21685" y="48030"/>
                    <a:pt x="21685" y="48030"/>
                  </a:cubicBezTo>
                  <a:cubicBezTo>
                    <a:pt x="21685" y="48007"/>
                    <a:pt x="21707" y="47984"/>
                    <a:pt x="21707" y="47961"/>
                  </a:cubicBezTo>
                  <a:cubicBezTo>
                    <a:pt x="21707" y="47893"/>
                    <a:pt x="21707" y="47847"/>
                    <a:pt x="21685" y="47801"/>
                  </a:cubicBezTo>
                  <a:cubicBezTo>
                    <a:pt x="21797" y="47783"/>
                    <a:pt x="21911" y="47778"/>
                    <a:pt x="22027" y="47778"/>
                  </a:cubicBezTo>
                  <a:cubicBezTo>
                    <a:pt x="22129" y="47778"/>
                    <a:pt x="22231" y="47782"/>
                    <a:pt x="22333" y="47782"/>
                  </a:cubicBezTo>
                  <a:cubicBezTo>
                    <a:pt x="22682" y="47782"/>
                    <a:pt x="23024" y="47742"/>
                    <a:pt x="23305" y="47391"/>
                  </a:cubicBezTo>
                  <a:cubicBezTo>
                    <a:pt x="23305" y="47368"/>
                    <a:pt x="23328" y="47368"/>
                    <a:pt x="23328" y="47345"/>
                  </a:cubicBezTo>
                  <a:close/>
                  <a:moveTo>
                    <a:pt x="20931" y="47482"/>
                  </a:moveTo>
                  <a:cubicBezTo>
                    <a:pt x="20931" y="47482"/>
                    <a:pt x="20931" y="47505"/>
                    <a:pt x="20931" y="47505"/>
                  </a:cubicBezTo>
                  <a:cubicBezTo>
                    <a:pt x="21000" y="47596"/>
                    <a:pt x="21046" y="47687"/>
                    <a:pt x="21068" y="47801"/>
                  </a:cubicBezTo>
                  <a:cubicBezTo>
                    <a:pt x="21091" y="47916"/>
                    <a:pt x="21114" y="48030"/>
                    <a:pt x="21160" y="48121"/>
                  </a:cubicBezTo>
                  <a:cubicBezTo>
                    <a:pt x="21182" y="48189"/>
                    <a:pt x="21228" y="48235"/>
                    <a:pt x="21297" y="48281"/>
                  </a:cubicBezTo>
                  <a:lnTo>
                    <a:pt x="21274" y="48281"/>
                  </a:lnTo>
                  <a:lnTo>
                    <a:pt x="21251" y="48258"/>
                  </a:lnTo>
                  <a:lnTo>
                    <a:pt x="21251" y="48258"/>
                  </a:lnTo>
                  <a:cubicBezTo>
                    <a:pt x="21114" y="48463"/>
                    <a:pt x="21068" y="48646"/>
                    <a:pt x="21274" y="48829"/>
                  </a:cubicBezTo>
                  <a:cubicBezTo>
                    <a:pt x="21297" y="49148"/>
                    <a:pt x="21297" y="49445"/>
                    <a:pt x="21297" y="49742"/>
                  </a:cubicBezTo>
                  <a:cubicBezTo>
                    <a:pt x="21297" y="49810"/>
                    <a:pt x="21297" y="49879"/>
                    <a:pt x="21319" y="49924"/>
                  </a:cubicBezTo>
                  <a:cubicBezTo>
                    <a:pt x="21297" y="49993"/>
                    <a:pt x="21274" y="50061"/>
                    <a:pt x="21297" y="50107"/>
                  </a:cubicBezTo>
                  <a:cubicBezTo>
                    <a:pt x="21228" y="50221"/>
                    <a:pt x="21182" y="50335"/>
                    <a:pt x="21114" y="50449"/>
                  </a:cubicBezTo>
                  <a:cubicBezTo>
                    <a:pt x="21228" y="50632"/>
                    <a:pt x="21091" y="50860"/>
                    <a:pt x="21251" y="51043"/>
                  </a:cubicBezTo>
                  <a:cubicBezTo>
                    <a:pt x="21228" y="51065"/>
                    <a:pt x="21205" y="51088"/>
                    <a:pt x="21182" y="51111"/>
                  </a:cubicBezTo>
                  <a:cubicBezTo>
                    <a:pt x="21000" y="51431"/>
                    <a:pt x="21114" y="51773"/>
                    <a:pt x="21000" y="52115"/>
                  </a:cubicBezTo>
                  <a:cubicBezTo>
                    <a:pt x="20822" y="52306"/>
                    <a:pt x="20617" y="52348"/>
                    <a:pt x="20406" y="52348"/>
                  </a:cubicBezTo>
                  <a:cubicBezTo>
                    <a:pt x="20238" y="52348"/>
                    <a:pt x="20067" y="52321"/>
                    <a:pt x="19904" y="52321"/>
                  </a:cubicBezTo>
                  <a:cubicBezTo>
                    <a:pt x="19665" y="52315"/>
                    <a:pt x="19425" y="52311"/>
                    <a:pt x="19186" y="52311"/>
                  </a:cubicBezTo>
                  <a:cubicBezTo>
                    <a:pt x="18468" y="52311"/>
                    <a:pt x="17753" y="52349"/>
                    <a:pt x="17051" y="52503"/>
                  </a:cubicBezTo>
                  <a:cubicBezTo>
                    <a:pt x="17028" y="52526"/>
                    <a:pt x="17028" y="52572"/>
                    <a:pt x="17005" y="52618"/>
                  </a:cubicBezTo>
                  <a:cubicBezTo>
                    <a:pt x="17005" y="52389"/>
                    <a:pt x="16868" y="52230"/>
                    <a:pt x="16800" y="52024"/>
                  </a:cubicBezTo>
                  <a:cubicBezTo>
                    <a:pt x="16800" y="52001"/>
                    <a:pt x="16800" y="52001"/>
                    <a:pt x="16777" y="51978"/>
                  </a:cubicBezTo>
                  <a:lnTo>
                    <a:pt x="16777" y="51978"/>
                  </a:lnTo>
                  <a:cubicBezTo>
                    <a:pt x="16794" y="51984"/>
                    <a:pt x="16809" y="51987"/>
                    <a:pt x="16821" y="51987"/>
                  </a:cubicBezTo>
                  <a:cubicBezTo>
                    <a:pt x="16857" y="51987"/>
                    <a:pt x="16874" y="51961"/>
                    <a:pt x="16891" y="51910"/>
                  </a:cubicBezTo>
                  <a:cubicBezTo>
                    <a:pt x="16891" y="51796"/>
                    <a:pt x="16891" y="51682"/>
                    <a:pt x="16914" y="51568"/>
                  </a:cubicBezTo>
                  <a:cubicBezTo>
                    <a:pt x="17211" y="50814"/>
                    <a:pt x="17165" y="50084"/>
                    <a:pt x="16868" y="49331"/>
                  </a:cubicBezTo>
                  <a:cubicBezTo>
                    <a:pt x="16663" y="48851"/>
                    <a:pt x="17074" y="48326"/>
                    <a:pt x="16754" y="47870"/>
                  </a:cubicBezTo>
                  <a:cubicBezTo>
                    <a:pt x="16754" y="47847"/>
                    <a:pt x="16754" y="47801"/>
                    <a:pt x="16754" y="47779"/>
                  </a:cubicBezTo>
                  <a:cubicBezTo>
                    <a:pt x="16800" y="47779"/>
                    <a:pt x="16846" y="47801"/>
                    <a:pt x="16891" y="47801"/>
                  </a:cubicBezTo>
                  <a:cubicBezTo>
                    <a:pt x="17292" y="47828"/>
                    <a:pt x="17701" y="47839"/>
                    <a:pt x="18109" y="47839"/>
                  </a:cubicBezTo>
                  <a:cubicBezTo>
                    <a:pt x="18397" y="47839"/>
                    <a:pt x="18685" y="47834"/>
                    <a:pt x="18968" y="47824"/>
                  </a:cubicBezTo>
                  <a:cubicBezTo>
                    <a:pt x="19016" y="47823"/>
                    <a:pt x="19063" y="47822"/>
                    <a:pt x="19110" y="47822"/>
                  </a:cubicBezTo>
                  <a:cubicBezTo>
                    <a:pt x="19328" y="47822"/>
                    <a:pt x="19550" y="47836"/>
                    <a:pt x="19770" y="47836"/>
                  </a:cubicBezTo>
                  <a:cubicBezTo>
                    <a:pt x="20155" y="47836"/>
                    <a:pt x="20536" y="47792"/>
                    <a:pt x="20886" y="47550"/>
                  </a:cubicBezTo>
                  <a:cubicBezTo>
                    <a:pt x="20909" y="47528"/>
                    <a:pt x="20909" y="47505"/>
                    <a:pt x="20931" y="47482"/>
                  </a:cubicBezTo>
                  <a:close/>
                  <a:moveTo>
                    <a:pt x="30405" y="47384"/>
                  </a:moveTo>
                  <a:cubicBezTo>
                    <a:pt x="30406" y="47391"/>
                    <a:pt x="30412" y="47391"/>
                    <a:pt x="30427" y="47391"/>
                  </a:cubicBezTo>
                  <a:cubicBezTo>
                    <a:pt x="30475" y="47407"/>
                    <a:pt x="30524" y="47423"/>
                    <a:pt x="30580" y="47423"/>
                  </a:cubicBezTo>
                  <a:cubicBezTo>
                    <a:pt x="30603" y="47423"/>
                    <a:pt x="30628" y="47420"/>
                    <a:pt x="30655" y="47413"/>
                  </a:cubicBezTo>
                  <a:cubicBezTo>
                    <a:pt x="30678" y="47436"/>
                    <a:pt x="30723" y="47459"/>
                    <a:pt x="30746" y="47482"/>
                  </a:cubicBezTo>
                  <a:cubicBezTo>
                    <a:pt x="30997" y="47573"/>
                    <a:pt x="31226" y="47710"/>
                    <a:pt x="31408" y="47916"/>
                  </a:cubicBezTo>
                  <a:cubicBezTo>
                    <a:pt x="31454" y="47938"/>
                    <a:pt x="31477" y="47961"/>
                    <a:pt x="31522" y="47984"/>
                  </a:cubicBezTo>
                  <a:cubicBezTo>
                    <a:pt x="31500" y="48189"/>
                    <a:pt x="31431" y="48418"/>
                    <a:pt x="31522" y="48646"/>
                  </a:cubicBezTo>
                  <a:cubicBezTo>
                    <a:pt x="31500" y="48714"/>
                    <a:pt x="31500" y="48783"/>
                    <a:pt x="31545" y="48829"/>
                  </a:cubicBezTo>
                  <a:cubicBezTo>
                    <a:pt x="31522" y="49559"/>
                    <a:pt x="31522" y="50289"/>
                    <a:pt x="31500" y="51020"/>
                  </a:cubicBezTo>
                  <a:cubicBezTo>
                    <a:pt x="31500" y="51088"/>
                    <a:pt x="31500" y="51157"/>
                    <a:pt x="31500" y="51202"/>
                  </a:cubicBezTo>
                  <a:lnTo>
                    <a:pt x="31477" y="51750"/>
                  </a:lnTo>
                  <a:cubicBezTo>
                    <a:pt x="31226" y="52001"/>
                    <a:pt x="31431" y="52366"/>
                    <a:pt x="31271" y="52640"/>
                  </a:cubicBezTo>
                  <a:cubicBezTo>
                    <a:pt x="31087" y="52579"/>
                    <a:pt x="30907" y="52558"/>
                    <a:pt x="30728" y="52558"/>
                  </a:cubicBezTo>
                  <a:cubicBezTo>
                    <a:pt x="30442" y="52558"/>
                    <a:pt x="30160" y="52612"/>
                    <a:pt x="29879" y="52640"/>
                  </a:cubicBezTo>
                  <a:cubicBezTo>
                    <a:pt x="29788" y="52549"/>
                    <a:pt x="29673" y="52549"/>
                    <a:pt x="29559" y="52549"/>
                  </a:cubicBezTo>
                  <a:cubicBezTo>
                    <a:pt x="28829" y="52526"/>
                    <a:pt x="28076" y="52572"/>
                    <a:pt x="27345" y="52435"/>
                  </a:cubicBezTo>
                  <a:cubicBezTo>
                    <a:pt x="27345" y="52389"/>
                    <a:pt x="27345" y="52344"/>
                    <a:pt x="27300" y="52298"/>
                  </a:cubicBezTo>
                  <a:cubicBezTo>
                    <a:pt x="27345" y="52252"/>
                    <a:pt x="27345" y="52207"/>
                    <a:pt x="27322" y="52161"/>
                  </a:cubicBezTo>
                  <a:cubicBezTo>
                    <a:pt x="27482" y="51339"/>
                    <a:pt x="27300" y="50540"/>
                    <a:pt x="27117" y="49742"/>
                  </a:cubicBezTo>
                  <a:cubicBezTo>
                    <a:pt x="27071" y="49742"/>
                    <a:pt x="27049" y="49696"/>
                    <a:pt x="27026" y="49650"/>
                  </a:cubicBezTo>
                  <a:lnTo>
                    <a:pt x="27026" y="49650"/>
                  </a:lnTo>
                  <a:cubicBezTo>
                    <a:pt x="27049" y="49673"/>
                    <a:pt x="27071" y="49696"/>
                    <a:pt x="27117" y="49742"/>
                  </a:cubicBezTo>
                  <a:cubicBezTo>
                    <a:pt x="27094" y="49399"/>
                    <a:pt x="27071" y="49034"/>
                    <a:pt x="27003" y="48692"/>
                  </a:cubicBezTo>
                  <a:cubicBezTo>
                    <a:pt x="26866" y="48007"/>
                    <a:pt x="26820" y="47779"/>
                    <a:pt x="27049" y="47619"/>
                  </a:cubicBezTo>
                  <a:lnTo>
                    <a:pt x="27574" y="47619"/>
                  </a:lnTo>
                  <a:cubicBezTo>
                    <a:pt x="27636" y="47616"/>
                    <a:pt x="27698" y="47614"/>
                    <a:pt x="27761" y="47614"/>
                  </a:cubicBezTo>
                  <a:cubicBezTo>
                    <a:pt x="28137" y="47614"/>
                    <a:pt x="28526" y="47664"/>
                    <a:pt x="28897" y="47664"/>
                  </a:cubicBezTo>
                  <a:cubicBezTo>
                    <a:pt x="29174" y="47676"/>
                    <a:pt x="29457" y="47739"/>
                    <a:pt x="29729" y="47739"/>
                  </a:cubicBezTo>
                  <a:cubicBezTo>
                    <a:pt x="29974" y="47739"/>
                    <a:pt x="30211" y="47688"/>
                    <a:pt x="30427" y="47505"/>
                  </a:cubicBezTo>
                  <a:cubicBezTo>
                    <a:pt x="30427" y="47464"/>
                    <a:pt x="30409" y="47424"/>
                    <a:pt x="30405" y="47384"/>
                  </a:cubicBezTo>
                  <a:close/>
                  <a:moveTo>
                    <a:pt x="39466" y="47368"/>
                  </a:moveTo>
                  <a:cubicBezTo>
                    <a:pt x="39488" y="47391"/>
                    <a:pt x="39511" y="47436"/>
                    <a:pt x="39557" y="47459"/>
                  </a:cubicBezTo>
                  <a:cubicBezTo>
                    <a:pt x="39854" y="47596"/>
                    <a:pt x="40105" y="47779"/>
                    <a:pt x="40264" y="48075"/>
                  </a:cubicBezTo>
                  <a:cubicBezTo>
                    <a:pt x="40333" y="48212"/>
                    <a:pt x="40424" y="48326"/>
                    <a:pt x="40493" y="48486"/>
                  </a:cubicBezTo>
                  <a:cubicBezTo>
                    <a:pt x="40516" y="48555"/>
                    <a:pt x="40538" y="48623"/>
                    <a:pt x="40561" y="48692"/>
                  </a:cubicBezTo>
                  <a:cubicBezTo>
                    <a:pt x="40584" y="48760"/>
                    <a:pt x="40584" y="48806"/>
                    <a:pt x="40607" y="48874"/>
                  </a:cubicBezTo>
                  <a:cubicBezTo>
                    <a:pt x="40630" y="49376"/>
                    <a:pt x="40789" y="49879"/>
                    <a:pt x="40972" y="50358"/>
                  </a:cubicBezTo>
                  <a:cubicBezTo>
                    <a:pt x="40949" y="50404"/>
                    <a:pt x="40949" y="50449"/>
                    <a:pt x="40995" y="50472"/>
                  </a:cubicBezTo>
                  <a:cubicBezTo>
                    <a:pt x="41132" y="51020"/>
                    <a:pt x="40858" y="51613"/>
                    <a:pt x="41155" y="52138"/>
                  </a:cubicBezTo>
                  <a:lnTo>
                    <a:pt x="41132" y="52138"/>
                  </a:lnTo>
                  <a:cubicBezTo>
                    <a:pt x="41155" y="52207"/>
                    <a:pt x="41155" y="52298"/>
                    <a:pt x="41155" y="52366"/>
                  </a:cubicBezTo>
                  <a:cubicBezTo>
                    <a:pt x="41109" y="52366"/>
                    <a:pt x="41063" y="52389"/>
                    <a:pt x="41018" y="52412"/>
                  </a:cubicBezTo>
                  <a:cubicBezTo>
                    <a:pt x="40995" y="52458"/>
                    <a:pt x="40972" y="52481"/>
                    <a:pt x="40972" y="52526"/>
                  </a:cubicBezTo>
                  <a:cubicBezTo>
                    <a:pt x="40739" y="52526"/>
                    <a:pt x="40515" y="52477"/>
                    <a:pt x="40293" y="52477"/>
                  </a:cubicBezTo>
                  <a:cubicBezTo>
                    <a:pt x="40146" y="52477"/>
                    <a:pt x="40000" y="52499"/>
                    <a:pt x="39854" y="52572"/>
                  </a:cubicBezTo>
                  <a:cubicBezTo>
                    <a:pt x="39785" y="52526"/>
                    <a:pt x="39739" y="52503"/>
                    <a:pt x="39671" y="52481"/>
                  </a:cubicBezTo>
                  <a:cubicBezTo>
                    <a:pt x="39435" y="52481"/>
                    <a:pt x="39198" y="52375"/>
                    <a:pt x="38968" y="52375"/>
                  </a:cubicBezTo>
                  <a:cubicBezTo>
                    <a:pt x="38843" y="52375"/>
                    <a:pt x="38719" y="52407"/>
                    <a:pt x="38598" y="52503"/>
                  </a:cubicBezTo>
                  <a:cubicBezTo>
                    <a:pt x="38598" y="52549"/>
                    <a:pt x="38575" y="52595"/>
                    <a:pt x="38553" y="52618"/>
                  </a:cubicBezTo>
                  <a:cubicBezTo>
                    <a:pt x="38530" y="52618"/>
                    <a:pt x="38484" y="52618"/>
                    <a:pt x="38461" y="52640"/>
                  </a:cubicBezTo>
                  <a:cubicBezTo>
                    <a:pt x="38340" y="52543"/>
                    <a:pt x="38225" y="52491"/>
                    <a:pt x="38113" y="52491"/>
                  </a:cubicBezTo>
                  <a:cubicBezTo>
                    <a:pt x="38015" y="52491"/>
                    <a:pt x="37918" y="52532"/>
                    <a:pt x="37822" y="52618"/>
                  </a:cubicBezTo>
                  <a:cubicBezTo>
                    <a:pt x="37731" y="52640"/>
                    <a:pt x="37662" y="52640"/>
                    <a:pt x="37594" y="52640"/>
                  </a:cubicBezTo>
                  <a:cubicBezTo>
                    <a:pt x="37503" y="52595"/>
                    <a:pt x="37434" y="52526"/>
                    <a:pt x="37366" y="52458"/>
                  </a:cubicBezTo>
                  <a:lnTo>
                    <a:pt x="37366" y="52458"/>
                  </a:lnTo>
                  <a:cubicBezTo>
                    <a:pt x="37367" y="52124"/>
                    <a:pt x="37387" y="51812"/>
                    <a:pt x="37343" y="51499"/>
                  </a:cubicBezTo>
                  <a:cubicBezTo>
                    <a:pt x="37251" y="50837"/>
                    <a:pt x="37480" y="50175"/>
                    <a:pt x="37183" y="49559"/>
                  </a:cubicBezTo>
                  <a:cubicBezTo>
                    <a:pt x="37229" y="49490"/>
                    <a:pt x="37206" y="49445"/>
                    <a:pt x="37160" y="49376"/>
                  </a:cubicBezTo>
                  <a:cubicBezTo>
                    <a:pt x="37160" y="49331"/>
                    <a:pt x="37160" y="49262"/>
                    <a:pt x="37160" y="49194"/>
                  </a:cubicBezTo>
                  <a:cubicBezTo>
                    <a:pt x="37160" y="49080"/>
                    <a:pt x="37160" y="48966"/>
                    <a:pt x="37160" y="48829"/>
                  </a:cubicBezTo>
                  <a:cubicBezTo>
                    <a:pt x="37160" y="48783"/>
                    <a:pt x="37160" y="48714"/>
                    <a:pt x="37160" y="48646"/>
                  </a:cubicBezTo>
                  <a:cubicBezTo>
                    <a:pt x="37137" y="48600"/>
                    <a:pt x="37137" y="48532"/>
                    <a:pt x="37137" y="48463"/>
                  </a:cubicBezTo>
                  <a:cubicBezTo>
                    <a:pt x="37183" y="48326"/>
                    <a:pt x="37137" y="48189"/>
                    <a:pt x="37000" y="48075"/>
                  </a:cubicBezTo>
                  <a:cubicBezTo>
                    <a:pt x="36909" y="47710"/>
                    <a:pt x="37092" y="47550"/>
                    <a:pt x="37343" y="47459"/>
                  </a:cubicBezTo>
                  <a:cubicBezTo>
                    <a:pt x="37411" y="47459"/>
                    <a:pt x="37480" y="47436"/>
                    <a:pt x="37548" y="47391"/>
                  </a:cubicBezTo>
                  <a:lnTo>
                    <a:pt x="37525" y="47368"/>
                  </a:lnTo>
                  <a:lnTo>
                    <a:pt x="37525" y="47368"/>
                  </a:lnTo>
                  <a:cubicBezTo>
                    <a:pt x="37845" y="47391"/>
                    <a:pt x="38170" y="47402"/>
                    <a:pt x="38495" y="47402"/>
                  </a:cubicBezTo>
                  <a:cubicBezTo>
                    <a:pt x="38821" y="47402"/>
                    <a:pt x="39146" y="47391"/>
                    <a:pt x="39466" y="47368"/>
                  </a:cubicBezTo>
                  <a:close/>
                  <a:moveTo>
                    <a:pt x="46039" y="47322"/>
                  </a:moveTo>
                  <a:cubicBezTo>
                    <a:pt x="46062" y="47345"/>
                    <a:pt x="46062" y="47345"/>
                    <a:pt x="46062" y="47345"/>
                  </a:cubicBezTo>
                  <a:cubicBezTo>
                    <a:pt x="46086" y="47385"/>
                    <a:pt x="46090" y="47394"/>
                    <a:pt x="46088" y="47394"/>
                  </a:cubicBezTo>
                  <a:cubicBezTo>
                    <a:pt x="46086" y="47394"/>
                    <a:pt x="46079" y="47387"/>
                    <a:pt x="46075" y="47387"/>
                  </a:cubicBezTo>
                  <a:lnTo>
                    <a:pt x="46075" y="47387"/>
                  </a:lnTo>
                  <a:cubicBezTo>
                    <a:pt x="46070" y="47387"/>
                    <a:pt x="46069" y="47396"/>
                    <a:pt x="46085" y="47436"/>
                  </a:cubicBezTo>
                  <a:cubicBezTo>
                    <a:pt x="46153" y="47482"/>
                    <a:pt x="46245" y="47528"/>
                    <a:pt x="46313" y="47550"/>
                  </a:cubicBezTo>
                  <a:cubicBezTo>
                    <a:pt x="46632" y="47595"/>
                    <a:pt x="46950" y="47611"/>
                    <a:pt x="47269" y="47611"/>
                  </a:cubicBezTo>
                  <a:cubicBezTo>
                    <a:pt x="47772" y="47611"/>
                    <a:pt x="48275" y="47569"/>
                    <a:pt x="48778" y="47528"/>
                  </a:cubicBezTo>
                  <a:lnTo>
                    <a:pt x="48778" y="47528"/>
                  </a:lnTo>
                  <a:cubicBezTo>
                    <a:pt x="48687" y="47801"/>
                    <a:pt x="48847" y="48007"/>
                    <a:pt x="49121" y="48167"/>
                  </a:cubicBezTo>
                  <a:lnTo>
                    <a:pt x="49189" y="48167"/>
                  </a:lnTo>
                  <a:cubicBezTo>
                    <a:pt x="49212" y="48258"/>
                    <a:pt x="49258" y="48349"/>
                    <a:pt x="49326" y="48418"/>
                  </a:cubicBezTo>
                  <a:cubicBezTo>
                    <a:pt x="49326" y="48463"/>
                    <a:pt x="49303" y="48509"/>
                    <a:pt x="49303" y="48577"/>
                  </a:cubicBezTo>
                  <a:cubicBezTo>
                    <a:pt x="49372" y="48920"/>
                    <a:pt x="49509" y="49194"/>
                    <a:pt x="49874" y="49285"/>
                  </a:cubicBezTo>
                  <a:cubicBezTo>
                    <a:pt x="49874" y="49308"/>
                    <a:pt x="49874" y="49354"/>
                    <a:pt x="49874" y="49376"/>
                  </a:cubicBezTo>
                  <a:cubicBezTo>
                    <a:pt x="49897" y="49468"/>
                    <a:pt x="49942" y="49559"/>
                    <a:pt x="50011" y="49627"/>
                  </a:cubicBezTo>
                  <a:cubicBezTo>
                    <a:pt x="50034" y="49673"/>
                    <a:pt x="50056" y="49696"/>
                    <a:pt x="50102" y="49719"/>
                  </a:cubicBezTo>
                  <a:cubicBezTo>
                    <a:pt x="50102" y="49719"/>
                    <a:pt x="50079" y="49742"/>
                    <a:pt x="50079" y="49764"/>
                  </a:cubicBezTo>
                  <a:cubicBezTo>
                    <a:pt x="50034" y="50061"/>
                    <a:pt x="50262" y="50289"/>
                    <a:pt x="50376" y="50563"/>
                  </a:cubicBezTo>
                  <a:cubicBezTo>
                    <a:pt x="50696" y="50974"/>
                    <a:pt x="50810" y="51590"/>
                    <a:pt x="51380" y="51796"/>
                  </a:cubicBezTo>
                  <a:cubicBezTo>
                    <a:pt x="51380" y="51796"/>
                    <a:pt x="51398" y="51796"/>
                    <a:pt x="51402" y="51781"/>
                  </a:cubicBezTo>
                  <a:lnTo>
                    <a:pt x="51402" y="51781"/>
                  </a:lnTo>
                  <a:cubicBezTo>
                    <a:pt x="51359" y="52118"/>
                    <a:pt x="51474" y="52322"/>
                    <a:pt x="51746" y="52435"/>
                  </a:cubicBezTo>
                  <a:cubicBezTo>
                    <a:pt x="51723" y="52458"/>
                    <a:pt x="51723" y="52481"/>
                    <a:pt x="51723" y="52503"/>
                  </a:cubicBezTo>
                  <a:cubicBezTo>
                    <a:pt x="51281" y="52592"/>
                    <a:pt x="50840" y="52632"/>
                    <a:pt x="50399" y="52632"/>
                  </a:cubicBezTo>
                  <a:cubicBezTo>
                    <a:pt x="49927" y="52632"/>
                    <a:pt x="49455" y="52586"/>
                    <a:pt x="48984" y="52503"/>
                  </a:cubicBezTo>
                  <a:cubicBezTo>
                    <a:pt x="48824" y="52469"/>
                    <a:pt x="48670" y="52446"/>
                    <a:pt x="48516" y="52446"/>
                  </a:cubicBezTo>
                  <a:cubicBezTo>
                    <a:pt x="48362" y="52446"/>
                    <a:pt x="48208" y="52469"/>
                    <a:pt x="48048" y="52526"/>
                  </a:cubicBezTo>
                  <a:cubicBezTo>
                    <a:pt x="47957" y="52549"/>
                    <a:pt x="47888" y="52595"/>
                    <a:pt x="47842" y="52640"/>
                  </a:cubicBezTo>
                  <a:cubicBezTo>
                    <a:pt x="47409" y="52640"/>
                    <a:pt x="47044" y="52549"/>
                    <a:pt x="46952" y="52024"/>
                  </a:cubicBezTo>
                  <a:cubicBezTo>
                    <a:pt x="46907" y="51796"/>
                    <a:pt x="46747" y="51590"/>
                    <a:pt x="46633" y="51385"/>
                  </a:cubicBezTo>
                  <a:cubicBezTo>
                    <a:pt x="46633" y="51271"/>
                    <a:pt x="46587" y="51180"/>
                    <a:pt x="46496" y="51111"/>
                  </a:cubicBezTo>
                  <a:cubicBezTo>
                    <a:pt x="46587" y="51020"/>
                    <a:pt x="46610" y="50928"/>
                    <a:pt x="46473" y="50860"/>
                  </a:cubicBezTo>
                  <a:lnTo>
                    <a:pt x="46473" y="50837"/>
                  </a:lnTo>
                  <a:cubicBezTo>
                    <a:pt x="46427" y="50769"/>
                    <a:pt x="46336" y="50723"/>
                    <a:pt x="46313" y="50655"/>
                  </a:cubicBezTo>
                  <a:lnTo>
                    <a:pt x="46313" y="50655"/>
                  </a:lnTo>
                  <a:cubicBezTo>
                    <a:pt x="46359" y="50723"/>
                    <a:pt x="46427" y="50769"/>
                    <a:pt x="46473" y="50837"/>
                  </a:cubicBezTo>
                  <a:cubicBezTo>
                    <a:pt x="46450" y="50746"/>
                    <a:pt x="46427" y="50677"/>
                    <a:pt x="46336" y="50632"/>
                  </a:cubicBezTo>
                  <a:cubicBezTo>
                    <a:pt x="46313" y="50472"/>
                    <a:pt x="46267" y="50335"/>
                    <a:pt x="46131" y="50221"/>
                  </a:cubicBezTo>
                  <a:cubicBezTo>
                    <a:pt x="46153" y="50175"/>
                    <a:pt x="46153" y="50130"/>
                    <a:pt x="46108" y="50107"/>
                  </a:cubicBezTo>
                  <a:cubicBezTo>
                    <a:pt x="46108" y="49856"/>
                    <a:pt x="46199" y="49582"/>
                    <a:pt x="45925" y="49376"/>
                  </a:cubicBezTo>
                  <a:cubicBezTo>
                    <a:pt x="45925" y="49285"/>
                    <a:pt x="45902" y="49171"/>
                    <a:pt x="45902" y="49080"/>
                  </a:cubicBezTo>
                  <a:cubicBezTo>
                    <a:pt x="45879" y="49057"/>
                    <a:pt x="45857" y="49034"/>
                    <a:pt x="45834" y="49011"/>
                  </a:cubicBezTo>
                  <a:cubicBezTo>
                    <a:pt x="45834" y="49011"/>
                    <a:pt x="45834" y="49011"/>
                    <a:pt x="45834" y="48988"/>
                  </a:cubicBezTo>
                  <a:cubicBezTo>
                    <a:pt x="45834" y="48920"/>
                    <a:pt x="45834" y="48851"/>
                    <a:pt x="45834" y="48783"/>
                  </a:cubicBezTo>
                  <a:cubicBezTo>
                    <a:pt x="45788" y="48646"/>
                    <a:pt x="45743" y="48509"/>
                    <a:pt x="45697" y="48372"/>
                  </a:cubicBezTo>
                  <a:cubicBezTo>
                    <a:pt x="45674" y="48304"/>
                    <a:pt x="45628" y="48258"/>
                    <a:pt x="45583" y="48212"/>
                  </a:cubicBezTo>
                  <a:cubicBezTo>
                    <a:pt x="45606" y="47938"/>
                    <a:pt x="45423" y="47710"/>
                    <a:pt x="45400" y="47459"/>
                  </a:cubicBezTo>
                  <a:lnTo>
                    <a:pt x="45400" y="47459"/>
                  </a:lnTo>
                  <a:cubicBezTo>
                    <a:pt x="45476" y="47497"/>
                    <a:pt x="45558" y="47514"/>
                    <a:pt x="45643" y="47514"/>
                  </a:cubicBezTo>
                  <a:cubicBezTo>
                    <a:pt x="45713" y="47514"/>
                    <a:pt x="45785" y="47502"/>
                    <a:pt x="45857" y="47482"/>
                  </a:cubicBezTo>
                  <a:cubicBezTo>
                    <a:pt x="45902" y="47436"/>
                    <a:pt x="45948" y="47391"/>
                    <a:pt x="45971" y="47345"/>
                  </a:cubicBezTo>
                  <a:lnTo>
                    <a:pt x="46039" y="47322"/>
                  </a:lnTo>
                  <a:close/>
                  <a:moveTo>
                    <a:pt x="6871" y="47368"/>
                  </a:moveTo>
                  <a:lnTo>
                    <a:pt x="6848" y="47391"/>
                  </a:lnTo>
                  <a:cubicBezTo>
                    <a:pt x="7168" y="47710"/>
                    <a:pt x="6757" y="48053"/>
                    <a:pt x="6848" y="48372"/>
                  </a:cubicBezTo>
                  <a:cubicBezTo>
                    <a:pt x="6711" y="48623"/>
                    <a:pt x="6643" y="48897"/>
                    <a:pt x="6666" y="49194"/>
                  </a:cubicBezTo>
                  <a:cubicBezTo>
                    <a:pt x="6529" y="49285"/>
                    <a:pt x="6506" y="49399"/>
                    <a:pt x="6529" y="49559"/>
                  </a:cubicBezTo>
                  <a:cubicBezTo>
                    <a:pt x="6483" y="49605"/>
                    <a:pt x="6483" y="49650"/>
                    <a:pt x="6483" y="49719"/>
                  </a:cubicBezTo>
                  <a:cubicBezTo>
                    <a:pt x="6300" y="49879"/>
                    <a:pt x="6323" y="50084"/>
                    <a:pt x="6346" y="50289"/>
                  </a:cubicBezTo>
                  <a:cubicBezTo>
                    <a:pt x="6300" y="50312"/>
                    <a:pt x="6278" y="50358"/>
                    <a:pt x="6278" y="50404"/>
                  </a:cubicBezTo>
                  <a:cubicBezTo>
                    <a:pt x="6049" y="50769"/>
                    <a:pt x="6049" y="51180"/>
                    <a:pt x="5935" y="51568"/>
                  </a:cubicBezTo>
                  <a:cubicBezTo>
                    <a:pt x="5935" y="51682"/>
                    <a:pt x="5912" y="51819"/>
                    <a:pt x="5912" y="51933"/>
                  </a:cubicBezTo>
                  <a:cubicBezTo>
                    <a:pt x="5661" y="52115"/>
                    <a:pt x="5844" y="52595"/>
                    <a:pt x="5433" y="52663"/>
                  </a:cubicBezTo>
                  <a:cubicBezTo>
                    <a:pt x="5387" y="52618"/>
                    <a:pt x="5319" y="52595"/>
                    <a:pt x="5250" y="52595"/>
                  </a:cubicBezTo>
                  <a:cubicBezTo>
                    <a:pt x="5136" y="52640"/>
                    <a:pt x="5022" y="52663"/>
                    <a:pt x="4931" y="52663"/>
                  </a:cubicBezTo>
                  <a:lnTo>
                    <a:pt x="4429" y="52663"/>
                  </a:lnTo>
                  <a:cubicBezTo>
                    <a:pt x="4223" y="52618"/>
                    <a:pt x="4018" y="52549"/>
                    <a:pt x="3835" y="52503"/>
                  </a:cubicBezTo>
                  <a:cubicBezTo>
                    <a:pt x="3467" y="52440"/>
                    <a:pt x="3107" y="52426"/>
                    <a:pt x="2745" y="52426"/>
                  </a:cubicBezTo>
                  <a:cubicBezTo>
                    <a:pt x="2456" y="52426"/>
                    <a:pt x="2166" y="52435"/>
                    <a:pt x="1872" y="52435"/>
                  </a:cubicBezTo>
                  <a:cubicBezTo>
                    <a:pt x="1849" y="52436"/>
                    <a:pt x="1827" y="52437"/>
                    <a:pt x="1806" y="52437"/>
                  </a:cubicBezTo>
                  <a:cubicBezTo>
                    <a:pt x="1366" y="52437"/>
                    <a:pt x="1333" y="52212"/>
                    <a:pt x="1507" y="51842"/>
                  </a:cubicBezTo>
                  <a:cubicBezTo>
                    <a:pt x="1484" y="51796"/>
                    <a:pt x="1484" y="51750"/>
                    <a:pt x="1484" y="51682"/>
                  </a:cubicBezTo>
                  <a:cubicBezTo>
                    <a:pt x="2260" y="51294"/>
                    <a:pt x="2443" y="50495"/>
                    <a:pt x="2717" y="49787"/>
                  </a:cubicBezTo>
                  <a:cubicBezTo>
                    <a:pt x="2717" y="49764"/>
                    <a:pt x="2694" y="49742"/>
                    <a:pt x="2694" y="49719"/>
                  </a:cubicBezTo>
                  <a:cubicBezTo>
                    <a:pt x="2899" y="49627"/>
                    <a:pt x="2968" y="49490"/>
                    <a:pt x="2899" y="49285"/>
                  </a:cubicBezTo>
                  <a:cubicBezTo>
                    <a:pt x="2968" y="49262"/>
                    <a:pt x="3036" y="49239"/>
                    <a:pt x="3082" y="49194"/>
                  </a:cubicBezTo>
                  <a:cubicBezTo>
                    <a:pt x="3150" y="49102"/>
                    <a:pt x="3196" y="49034"/>
                    <a:pt x="3265" y="48943"/>
                  </a:cubicBezTo>
                  <a:cubicBezTo>
                    <a:pt x="3287" y="48874"/>
                    <a:pt x="3333" y="48829"/>
                    <a:pt x="3356" y="48783"/>
                  </a:cubicBezTo>
                  <a:cubicBezTo>
                    <a:pt x="3424" y="48692"/>
                    <a:pt x="3493" y="48623"/>
                    <a:pt x="3539" y="48532"/>
                  </a:cubicBezTo>
                  <a:cubicBezTo>
                    <a:pt x="3607" y="48441"/>
                    <a:pt x="3630" y="48349"/>
                    <a:pt x="3561" y="48235"/>
                  </a:cubicBezTo>
                  <a:cubicBezTo>
                    <a:pt x="3653" y="48235"/>
                    <a:pt x="3698" y="48189"/>
                    <a:pt x="3698" y="48121"/>
                  </a:cubicBezTo>
                  <a:cubicBezTo>
                    <a:pt x="3763" y="48137"/>
                    <a:pt x="3816" y="48153"/>
                    <a:pt x="3882" y="48153"/>
                  </a:cubicBezTo>
                  <a:cubicBezTo>
                    <a:pt x="3909" y="48153"/>
                    <a:pt x="3939" y="48150"/>
                    <a:pt x="3972" y="48144"/>
                  </a:cubicBezTo>
                  <a:cubicBezTo>
                    <a:pt x="4520" y="47870"/>
                    <a:pt x="5136" y="47801"/>
                    <a:pt x="5775" y="47779"/>
                  </a:cubicBezTo>
                  <a:cubicBezTo>
                    <a:pt x="5854" y="47779"/>
                    <a:pt x="5952" y="47790"/>
                    <a:pt x="6050" y="47790"/>
                  </a:cubicBezTo>
                  <a:cubicBezTo>
                    <a:pt x="6265" y="47790"/>
                    <a:pt x="6476" y="47736"/>
                    <a:pt x="6460" y="47391"/>
                  </a:cubicBezTo>
                  <a:lnTo>
                    <a:pt x="6529" y="47391"/>
                  </a:lnTo>
                  <a:cubicBezTo>
                    <a:pt x="6643" y="47391"/>
                    <a:pt x="6757" y="47391"/>
                    <a:pt x="6871" y="47368"/>
                  </a:cubicBezTo>
                  <a:close/>
                  <a:moveTo>
                    <a:pt x="10774" y="47550"/>
                  </a:moveTo>
                  <a:cubicBezTo>
                    <a:pt x="11048" y="47550"/>
                    <a:pt x="11299" y="47573"/>
                    <a:pt x="11550" y="47596"/>
                  </a:cubicBezTo>
                  <a:cubicBezTo>
                    <a:pt x="11550" y="47642"/>
                    <a:pt x="11573" y="47687"/>
                    <a:pt x="11573" y="47733"/>
                  </a:cubicBezTo>
                  <a:cubicBezTo>
                    <a:pt x="11596" y="47824"/>
                    <a:pt x="11619" y="47938"/>
                    <a:pt x="11641" y="48053"/>
                  </a:cubicBezTo>
                  <a:cubicBezTo>
                    <a:pt x="11664" y="48098"/>
                    <a:pt x="11687" y="48144"/>
                    <a:pt x="11710" y="48167"/>
                  </a:cubicBezTo>
                  <a:cubicBezTo>
                    <a:pt x="11482" y="48988"/>
                    <a:pt x="11390" y="49810"/>
                    <a:pt x="11390" y="50655"/>
                  </a:cubicBezTo>
                  <a:cubicBezTo>
                    <a:pt x="11139" y="51248"/>
                    <a:pt x="11231" y="51864"/>
                    <a:pt x="11231" y="52481"/>
                  </a:cubicBezTo>
                  <a:cubicBezTo>
                    <a:pt x="11208" y="52458"/>
                    <a:pt x="11185" y="52435"/>
                    <a:pt x="11139" y="52435"/>
                  </a:cubicBezTo>
                  <a:cubicBezTo>
                    <a:pt x="11014" y="52437"/>
                    <a:pt x="10889" y="52438"/>
                    <a:pt x="10764" y="52438"/>
                  </a:cubicBezTo>
                  <a:cubicBezTo>
                    <a:pt x="10454" y="52438"/>
                    <a:pt x="10142" y="52433"/>
                    <a:pt x="9831" y="52433"/>
                  </a:cubicBezTo>
                  <a:cubicBezTo>
                    <a:pt x="9094" y="52433"/>
                    <a:pt x="8355" y="52463"/>
                    <a:pt x="7624" y="52663"/>
                  </a:cubicBezTo>
                  <a:cubicBezTo>
                    <a:pt x="7305" y="52344"/>
                    <a:pt x="6529" y="52549"/>
                    <a:pt x="6574" y="51796"/>
                  </a:cubicBezTo>
                  <a:cubicBezTo>
                    <a:pt x="6551" y="51773"/>
                    <a:pt x="6551" y="51773"/>
                    <a:pt x="6529" y="51773"/>
                  </a:cubicBezTo>
                  <a:cubicBezTo>
                    <a:pt x="6757" y="51727"/>
                    <a:pt x="6780" y="51613"/>
                    <a:pt x="6711" y="51476"/>
                  </a:cubicBezTo>
                  <a:cubicBezTo>
                    <a:pt x="6757" y="51408"/>
                    <a:pt x="6803" y="51339"/>
                    <a:pt x="6848" y="51271"/>
                  </a:cubicBezTo>
                  <a:cubicBezTo>
                    <a:pt x="6917" y="51111"/>
                    <a:pt x="6985" y="50928"/>
                    <a:pt x="7031" y="50769"/>
                  </a:cubicBezTo>
                  <a:cubicBezTo>
                    <a:pt x="7145" y="50426"/>
                    <a:pt x="7282" y="50061"/>
                    <a:pt x="7236" y="49696"/>
                  </a:cubicBezTo>
                  <a:cubicBezTo>
                    <a:pt x="7236" y="49696"/>
                    <a:pt x="7236" y="49673"/>
                    <a:pt x="7236" y="49673"/>
                  </a:cubicBezTo>
                  <a:cubicBezTo>
                    <a:pt x="7442" y="49536"/>
                    <a:pt x="7396" y="49331"/>
                    <a:pt x="7282" y="49102"/>
                  </a:cubicBezTo>
                  <a:cubicBezTo>
                    <a:pt x="7533" y="49011"/>
                    <a:pt x="7601" y="48760"/>
                    <a:pt x="7647" y="48509"/>
                  </a:cubicBezTo>
                  <a:cubicBezTo>
                    <a:pt x="7647" y="48304"/>
                    <a:pt x="7670" y="48098"/>
                    <a:pt x="7601" y="47893"/>
                  </a:cubicBezTo>
                  <a:cubicBezTo>
                    <a:pt x="7670" y="47687"/>
                    <a:pt x="7807" y="47596"/>
                    <a:pt x="8012" y="47550"/>
                  </a:cubicBezTo>
                  <a:cubicBezTo>
                    <a:pt x="8112" y="47575"/>
                    <a:pt x="8213" y="47594"/>
                    <a:pt x="8313" y="47594"/>
                  </a:cubicBezTo>
                  <a:cubicBezTo>
                    <a:pt x="8395" y="47594"/>
                    <a:pt x="8478" y="47581"/>
                    <a:pt x="8560" y="47550"/>
                  </a:cubicBezTo>
                  <a:cubicBezTo>
                    <a:pt x="8651" y="47562"/>
                    <a:pt x="8748" y="47567"/>
                    <a:pt x="8845" y="47567"/>
                  </a:cubicBezTo>
                  <a:cubicBezTo>
                    <a:pt x="8942" y="47567"/>
                    <a:pt x="9039" y="47562"/>
                    <a:pt x="9131" y="47550"/>
                  </a:cubicBezTo>
                  <a:cubicBezTo>
                    <a:pt x="9482" y="47578"/>
                    <a:pt x="9825" y="47633"/>
                    <a:pt x="10160" y="47633"/>
                  </a:cubicBezTo>
                  <a:cubicBezTo>
                    <a:pt x="10368" y="47633"/>
                    <a:pt x="10573" y="47612"/>
                    <a:pt x="10774" y="47550"/>
                  </a:cubicBezTo>
                  <a:close/>
                  <a:moveTo>
                    <a:pt x="33896" y="47368"/>
                  </a:moveTo>
                  <a:cubicBezTo>
                    <a:pt x="33919" y="47413"/>
                    <a:pt x="33942" y="47459"/>
                    <a:pt x="33987" y="47482"/>
                  </a:cubicBezTo>
                  <a:cubicBezTo>
                    <a:pt x="34194" y="47626"/>
                    <a:pt x="34405" y="47678"/>
                    <a:pt x="34621" y="47678"/>
                  </a:cubicBezTo>
                  <a:cubicBezTo>
                    <a:pt x="34882" y="47678"/>
                    <a:pt x="35150" y="47603"/>
                    <a:pt x="35425" y="47528"/>
                  </a:cubicBezTo>
                  <a:cubicBezTo>
                    <a:pt x="35597" y="47476"/>
                    <a:pt x="35768" y="47450"/>
                    <a:pt x="35939" y="47450"/>
                  </a:cubicBezTo>
                  <a:cubicBezTo>
                    <a:pt x="35996" y="47450"/>
                    <a:pt x="36053" y="47453"/>
                    <a:pt x="36110" y="47459"/>
                  </a:cubicBezTo>
                  <a:cubicBezTo>
                    <a:pt x="36179" y="47459"/>
                    <a:pt x="36224" y="47413"/>
                    <a:pt x="36270" y="47391"/>
                  </a:cubicBezTo>
                  <a:cubicBezTo>
                    <a:pt x="36338" y="47436"/>
                    <a:pt x="36384" y="47505"/>
                    <a:pt x="36453" y="47550"/>
                  </a:cubicBezTo>
                  <a:cubicBezTo>
                    <a:pt x="36453" y="47870"/>
                    <a:pt x="36338" y="48212"/>
                    <a:pt x="36567" y="48509"/>
                  </a:cubicBezTo>
                  <a:cubicBezTo>
                    <a:pt x="36567" y="48555"/>
                    <a:pt x="36567" y="48600"/>
                    <a:pt x="36612" y="48646"/>
                  </a:cubicBezTo>
                  <a:cubicBezTo>
                    <a:pt x="36453" y="48829"/>
                    <a:pt x="36430" y="49011"/>
                    <a:pt x="36612" y="49217"/>
                  </a:cubicBezTo>
                  <a:cubicBezTo>
                    <a:pt x="36544" y="49559"/>
                    <a:pt x="36612" y="49879"/>
                    <a:pt x="36727" y="50221"/>
                  </a:cubicBezTo>
                  <a:cubicBezTo>
                    <a:pt x="36749" y="50244"/>
                    <a:pt x="36749" y="50289"/>
                    <a:pt x="36772" y="50335"/>
                  </a:cubicBezTo>
                  <a:cubicBezTo>
                    <a:pt x="36749" y="51065"/>
                    <a:pt x="36727" y="51796"/>
                    <a:pt x="36681" y="52503"/>
                  </a:cubicBezTo>
                  <a:cubicBezTo>
                    <a:pt x="36635" y="52549"/>
                    <a:pt x="36590" y="52572"/>
                    <a:pt x="36544" y="52595"/>
                  </a:cubicBezTo>
                  <a:cubicBezTo>
                    <a:pt x="36498" y="52618"/>
                    <a:pt x="36453" y="52640"/>
                    <a:pt x="36430" y="52663"/>
                  </a:cubicBezTo>
                  <a:cubicBezTo>
                    <a:pt x="36316" y="52663"/>
                    <a:pt x="36202" y="52663"/>
                    <a:pt x="36065" y="52640"/>
                  </a:cubicBezTo>
                  <a:cubicBezTo>
                    <a:pt x="35606" y="52554"/>
                    <a:pt x="35140" y="52494"/>
                    <a:pt x="34676" y="52494"/>
                  </a:cubicBezTo>
                  <a:cubicBezTo>
                    <a:pt x="34285" y="52494"/>
                    <a:pt x="33894" y="52536"/>
                    <a:pt x="33508" y="52640"/>
                  </a:cubicBezTo>
                  <a:cubicBezTo>
                    <a:pt x="33492" y="52641"/>
                    <a:pt x="33476" y="52642"/>
                    <a:pt x="33460" y="52642"/>
                  </a:cubicBezTo>
                  <a:cubicBezTo>
                    <a:pt x="33226" y="52642"/>
                    <a:pt x="32993" y="52544"/>
                    <a:pt x="32760" y="52544"/>
                  </a:cubicBezTo>
                  <a:cubicBezTo>
                    <a:pt x="32644" y="52544"/>
                    <a:pt x="32528" y="52568"/>
                    <a:pt x="32413" y="52640"/>
                  </a:cubicBezTo>
                  <a:cubicBezTo>
                    <a:pt x="32386" y="52627"/>
                    <a:pt x="32360" y="52614"/>
                    <a:pt x="32333" y="52614"/>
                  </a:cubicBezTo>
                  <a:cubicBezTo>
                    <a:pt x="32314" y="52614"/>
                    <a:pt x="32295" y="52621"/>
                    <a:pt x="32276" y="52640"/>
                  </a:cubicBezTo>
                  <a:cubicBezTo>
                    <a:pt x="32161" y="52526"/>
                    <a:pt x="31956" y="52503"/>
                    <a:pt x="31888" y="52298"/>
                  </a:cubicBezTo>
                  <a:cubicBezTo>
                    <a:pt x="32047" y="52161"/>
                    <a:pt x="32047" y="51956"/>
                    <a:pt x="32047" y="51750"/>
                  </a:cubicBezTo>
                  <a:cubicBezTo>
                    <a:pt x="32070" y="50951"/>
                    <a:pt x="32367" y="50175"/>
                    <a:pt x="32070" y="49354"/>
                  </a:cubicBezTo>
                  <a:cubicBezTo>
                    <a:pt x="32070" y="49308"/>
                    <a:pt x="32070" y="49262"/>
                    <a:pt x="32047" y="49194"/>
                  </a:cubicBezTo>
                  <a:cubicBezTo>
                    <a:pt x="32047" y="48737"/>
                    <a:pt x="32070" y="48281"/>
                    <a:pt x="32070" y="47801"/>
                  </a:cubicBezTo>
                  <a:cubicBezTo>
                    <a:pt x="32139" y="47779"/>
                    <a:pt x="32184" y="47756"/>
                    <a:pt x="32230" y="47756"/>
                  </a:cubicBezTo>
                  <a:cubicBezTo>
                    <a:pt x="32413" y="47687"/>
                    <a:pt x="32641" y="47687"/>
                    <a:pt x="32618" y="47391"/>
                  </a:cubicBezTo>
                  <a:lnTo>
                    <a:pt x="32618" y="47391"/>
                  </a:lnTo>
                  <a:cubicBezTo>
                    <a:pt x="32641" y="47413"/>
                    <a:pt x="32664" y="47459"/>
                    <a:pt x="32709" y="47505"/>
                  </a:cubicBezTo>
                  <a:cubicBezTo>
                    <a:pt x="32817" y="47544"/>
                    <a:pt x="32930" y="47566"/>
                    <a:pt x="33043" y="47566"/>
                  </a:cubicBezTo>
                  <a:cubicBezTo>
                    <a:pt x="33192" y="47566"/>
                    <a:pt x="33342" y="47527"/>
                    <a:pt x="33485" y="47436"/>
                  </a:cubicBezTo>
                  <a:cubicBezTo>
                    <a:pt x="33508" y="47436"/>
                    <a:pt x="33508" y="47413"/>
                    <a:pt x="33531" y="47391"/>
                  </a:cubicBezTo>
                  <a:cubicBezTo>
                    <a:pt x="33585" y="47456"/>
                    <a:pt x="33640" y="47485"/>
                    <a:pt x="33697" y="47485"/>
                  </a:cubicBezTo>
                  <a:cubicBezTo>
                    <a:pt x="33759" y="47485"/>
                    <a:pt x="33825" y="47450"/>
                    <a:pt x="33896" y="47391"/>
                  </a:cubicBezTo>
                  <a:cubicBezTo>
                    <a:pt x="33896" y="47391"/>
                    <a:pt x="33896" y="47391"/>
                    <a:pt x="33896" y="47368"/>
                  </a:cubicBezTo>
                  <a:close/>
                  <a:moveTo>
                    <a:pt x="22415" y="52663"/>
                  </a:moveTo>
                  <a:cubicBezTo>
                    <a:pt x="22392" y="52686"/>
                    <a:pt x="22392" y="52686"/>
                    <a:pt x="22392" y="52686"/>
                  </a:cubicBezTo>
                  <a:cubicBezTo>
                    <a:pt x="22369" y="52686"/>
                    <a:pt x="22369" y="52686"/>
                    <a:pt x="22369" y="52663"/>
                  </a:cubicBezTo>
                  <a:close/>
                  <a:moveTo>
                    <a:pt x="43369" y="47345"/>
                  </a:moveTo>
                  <a:cubicBezTo>
                    <a:pt x="43414" y="47413"/>
                    <a:pt x="43483" y="47459"/>
                    <a:pt x="43551" y="47528"/>
                  </a:cubicBezTo>
                  <a:cubicBezTo>
                    <a:pt x="43750" y="47572"/>
                    <a:pt x="43948" y="47610"/>
                    <a:pt x="44142" y="47610"/>
                  </a:cubicBezTo>
                  <a:cubicBezTo>
                    <a:pt x="44348" y="47610"/>
                    <a:pt x="44549" y="47566"/>
                    <a:pt x="44738" y="47436"/>
                  </a:cubicBezTo>
                  <a:cubicBezTo>
                    <a:pt x="44784" y="47459"/>
                    <a:pt x="44829" y="47482"/>
                    <a:pt x="44875" y="47482"/>
                  </a:cubicBezTo>
                  <a:cubicBezTo>
                    <a:pt x="45012" y="47733"/>
                    <a:pt x="45012" y="48030"/>
                    <a:pt x="45081" y="48304"/>
                  </a:cubicBezTo>
                  <a:cubicBezTo>
                    <a:pt x="45081" y="48326"/>
                    <a:pt x="45058" y="48349"/>
                    <a:pt x="45058" y="48372"/>
                  </a:cubicBezTo>
                  <a:cubicBezTo>
                    <a:pt x="45058" y="48441"/>
                    <a:pt x="45058" y="48532"/>
                    <a:pt x="45081" y="48600"/>
                  </a:cubicBezTo>
                  <a:cubicBezTo>
                    <a:pt x="45126" y="48737"/>
                    <a:pt x="45172" y="48874"/>
                    <a:pt x="45218" y="49011"/>
                  </a:cubicBezTo>
                  <a:cubicBezTo>
                    <a:pt x="45240" y="49080"/>
                    <a:pt x="45263" y="49148"/>
                    <a:pt x="45286" y="49217"/>
                  </a:cubicBezTo>
                  <a:cubicBezTo>
                    <a:pt x="45332" y="49354"/>
                    <a:pt x="45377" y="49490"/>
                    <a:pt x="45400" y="49627"/>
                  </a:cubicBezTo>
                  <a:cubicBezTo>
                    <a:pt x="45423" y="49696"/>
                    <a:pt x="45446" y="49764"/>
                    <a:pt x="45469" y="49833"/>
                  </a:cubicBezTo>
                  <a:cubicBezTo>
                    <a:pt x="45537" y="50015"/>
                    <a:pt x="45537" y="50198"/>
                    <a:pt x="45560" y="50381"/>
                  </a:cubicBezTo>
                  <a:cubicBezTo>
                    <a:pt x="45583" y="50449"/>
                    <a:pt x="45606" y="50518"/>
                    <a:pt x="45628" y="50586"/>
                  </a:cubicBezTo>
                  <a:cubicBezTo>
                    <a:pt x="45674" y="50723"/>
                    <a:pt x="45743" y="50860"/>
                    <a:pt x="45788" y="50974"/>
                  </a:cubicBezTo>
                  <a:cubicBezTo>
                    <a:pt x="45811" y="51043"/>
                    <a:pt x="45834" y="51111"/>
                    <a:pt x="45879" y="51180"/>
                  </a:cubicBezTo>
                  <a:cubicBezTo>
                    <a:pt x="45902" y="51271"/>
                    <a:pt x="45925" y="51362"/>
                    <a:pt x="45948" y="51453"/>
                  </a:cubicBezTo>
                  <a:cubicBezTo>
                    <a:pt x="45971" y="51522"/>
                    <a:pt x="45994" y="51590"/>
                    <a:pt x="46016" y="51659"/>
                  </a:cubicBezTo>
                  <a:cubicBezTo>
                    <a:pt x="46062" y="51819"/>
                    <a:pt x="46108" y="52001"/>
                    <a:pt x="46062" y="52161"/>
                  </a:cubicBezTo>
                  <a:cubicBezTo>
                    <a:pt x="45831" y="52413"/>
                    <a:pt x="45564" y="52469"/>
                    <a:pt x="45286" y="52469"/>
                  </a:cubicBezTo>
                  <a:cubicBezTo>
                    <a:pt x="45062" y="52469"/>
                    <a:pt x="44831" y="52432"/>
                    <a:pt x="44606" y="52432"/>
                  </a:cubicBezTo>
                  <a:cubicBezTo>
                    <a:pt x="44480" y="52432"/>
                    <a:pt x="44356" y="52444"/>
                    <a:pt x="44236" y="52481"/>
                  </a:cubicBezTo>
                  <a:cubicBezTo>
                    <a:pt x="44145" y="52481"/>
                    <a:pt x="44076" y="52526"/>
                    <a:pt x="43985" y="52549"/>
                  </a:cubicBezTo>
                  <a:cubicBezTo>
                    <a:pt x="43985" y="52572"/>
                    <a:pt x="43962" y="52572"/>
                    <a:pt x="43962" y="52595"/>
                  </a:cubicBezTo>
                  <a:cubicBezTo>
                    <a:pt x="43776" y="52510"/>
                    <a:pt x="43590" y="52463"/>
                    <a:pt x="43413" y="52463"/>
                  </a:cubicBezTo>
                  <a:cubicBezTo>
                    <a:pt x="43351" y="52463"/>
                    <a:pt x="43291" y="52469"/>
                    <a:pt x="43232" y="52481"/>
                  </a:cubicBezTo>
                  <a:cubicBezTo>
                    <a:pt x="43049" y="52458"/>
                    <a:pt x="42867" y="52458"/>
                    <a:pt x="42707" y="52458"/>
                  </a:cubicBezTo>
                  <a:cubicBezTo>
                    <a:pt x="42570" y="52481"/>
                    <a:pt x="42433" y="52503"/>
                    <a:pt x="42319" y="52572"/>
                  </a:cubicBezTo>
                  <a:cubicBezTo>
                    <a:pt x="42273" y="52595"/>
                    <a:pt x="42250" y="52640"/>
                    <a:pt x="42227" y="52686"/>
                  </a:cubicBezTo>
                  <a:cubicBezTo>
                    <a:pt x="42205" y="52663"/>
                    <a:pt x="42182" y="52663"/>
                    <a:pt x="42159" y="52663"/>
                  </a:cubicBezTo>
                  <a:cubicBezTo>
                    <a:pt x="42159" y="52663"/>
                    <a:pt x="42159" y="52640"/>
                    <a:pt x="42159" y="52640"/>
                  </a:cubicBezTo>
                  <a:cubicBezTo>
                    <a:pt x="42113" y="52618"/>
                    <a:pt x="42068" y="52595"/>
                    <a:pt x="42045" y="52572"/>
                  </a:cubicBezTo>
                  <a:cubicBezTo>
                    <a:pt x="41976" y="52503"/>
                    <a:pt x="41908" y="52481"/>
                    <a:pt x="41794" y="52481"/>
                  </a:cubicBezTo>
                  <a:cubicBezTo>
                    <a:pt x="41771" y="52435"/>
                    <a:pt x="41748" y="52366"/>
                    <a:pt x="41725" y="52298"/>
                  </a:cubicBezTo>
                  <a:cubicBezTo>
                    <a:pt x="41839" y="52070"/>
                    <a:pt x="41771" y="51819"/>
                    <a:pt x="41748" y="51568"/>
                  </a:cubicBezTo>
                  <a:cubicBezTo>
                    <a:pt x="41771" y="51362"/>
                    <a:pt x="41702" y="51180"/>
                    <a:pt x="41588" y="51020"/>
                  </a:cubicBezTo>
                  <a:cubicBezTo>
                    <a:pt x="41657" y="50404"/>
                    <a:pt x="41451" y="49833"/>
                    <a:pt x="41292" y="49262"/>
                  </a:cubicBezTo>
                  <a:cubicBezTo>
                    <a:pt x="41292" y="49217"/>
                    <a:pt x="41314" y="49194"/>
                    <a:pt x="41314" y="49148"/>
                  </a:cubicBezTo>
                  <a:cubicBezTo>
                    <a:pt x="41337" y="49057"/>
                    <a:pt x="41337" y="48966"/>
                    <a:pt x="41314" y="48897"/>
                  </a:cubicBezTo>
                  <a:cubicBezTo>
                    <a:pt x="41269" y="48737"/>
                    <a:pt x="41223" y="48600"/>
                    <a:pt x="41177" y="48463"/>
                  </a:cubicBezTo>
                  <a:cubicBezTo>
                    <a:pt x="41155" y="48372"/>
                    <a:pt x="41132" y="48304"/>
                    <a:pt x="41109" y="48235"/>
                  </a:cubicBezTo>
                  <a:cubicBezTo>
                    <a:pt x="41063" y="48098"/>
                    <a:pt x="41040" y="47938"/>
                    <a:pt x="41040" y="47801"/>
                  </a:cubicBezTo>
                  <a:cubicBezTo>
                    <a:pt x="41018" y="47687"/>
                    <a:pt x="41018" y="47573"/>
                    <a:pt x="41018" y="47436"/>
                  </a:cubicBezTo>
                  <a:cubicBezTo>
                    <a:pt x="41063" y="47436"/>
                    <a:pt x="41109" y="47413"/>
                    <a:pt x="41155" y="47368"/>
                  </a:cubicBezTo>
                  <a:cubicBezTo>
                    <a:pt x="41177" y="47391"/>
                    <a:pt x="41177" y="47436"/>
                    <a:pt x="41200" y="47459"/>
                  </a:cubicBezTo>
                  <a:cubicBezTo>
                    <a:pt x="41433" y="47582"/>
                    <a:pt x="41672" y="47625"/>
                    <a:pt x="41911" y="47625"/>
                  </a:cubicBezTo>
                  <a:cubicBezTo>
                    <a:pt x="42117" y="47625"/>
                    <a:pt x="42323" y="47593"/>
                    <a:pt x="42524" y="47550"/>
                  </a:cubicBezTo>
                  <a:cubicBezTo>
                    <a:pt x="42593" y="47505"/>
                    <a:pt x="42684" y="47482"/>
                    <a:pt x="42752" y="47436"/>
                  </a:cubicBezTo>
                  <a:cubicBezTo>
                    <a:pt x="42840" y="47495"/>
                    <a:pt x="42928" y="47524"/>
                    <a:pt x="43017" y="47524"/>
                  </a:cubicBezTo>
                  <a:cubicBezTo>
                    <a:pt x="43134" y="47524"/>
                    <a:pt x="43251" y="47472"/>
                    <a:pt x="43369" y="47368"/>
                  </a:cubicBezTo>
                  <a:cubicBezTo>
                    <a:pt x="43369" y="47368"/>
                    <a:pt x="43369" y="47345"/>
                    <a:pt x="43369" y="47345"/>
                  </a:cubicBezTo>
                  <a:close/>
                  <a:moveTo>
                    <a:pt x="15248" y="47391"/>
                  </a:moveTo>
                  <a:cubicBezTo>
                    <a:pt x="15271" y="47413"/>
                    <a:pt x="15271" y="47413"/>
                    <a:pt x="15271" y="47413"/>
                  </a:cubicBezTo>
                  <a:cubicBezTo>
                    <a:pt x="15294" y="47482"/>
                    <a:pt x="15339" y="47528"/>
                    <a:pt x="15385" y="47573"/>
                  </a:cubicBezTo>
                  <a:cubicBezTo>
                    <a:pt x="15521" y="47670"/>
                    <a:pt x="15661" y="47701"/>
                    <a:pt x="15802" y="47701"/>
                  </a:cubicBezTo>
                  <a:cubicBezTo>
                    <a:pt x="15992" y="47701"/>
                    <a:pt x="16183" y="47645"/>
                    <a:pt x="16366" y="47619"/>
                  </a:cubicBezTo>
                  <a:lnTo>
                    <a:pt x="16366" y="47619"/>
                  </a:lnTo>
                  <a:cubicBezTo>
                    <a:pt x="16366" y="47779"/>
                    <a:pt x="16366" y="47938"/>
                    <a:pt x="16343" y="48098"/>
                  </a:cubicBezTo>
                  <a:cubicBezTo>
                    <a:pt x="16343" y="48646"/>
                    <a:pt x="16366" y="49194"/>
                    <a:pt x="16366" y="49742"/>
                  </a:cubicBezTo>
                  <a:cubicBezTo>
                    <a:pt x="16298" y="49879"/>
                    <a:pt x="16275" y="49993"/>
                    <a:pt x="16366" y="50107"/>
                  </a:cubicBezTo>
                  <a:cubicBezTo>
                    <a:pt x="16366" y="50792"/>
                    <a:pt x="16366" y="51453"/>
                    <a:pt x="16343" y="52115"/>
                  </a:cubicBezTo>
                  <a:cubicBezTo>
                    <a:pt x="16366" y="52640"/>
                    <a:pt x="15978" y="52640"/>
                    <a:pt x="15636" y="52686"/>
                  </a:cubicBezTo>
                  <a:cubicBezTo>
                    <a:pt x="15613" y="52687"/>
                    <a:pt x="15590" y="52688"/>
                    <a:pt x="15566" y="52688"/>
                  </a:cubicBezTo>
                  <a:cubicBezTo>
                    <a:pt x="15208" y="52688"/>
                    <a:pt x="14859" y="52573"/>
                    <a:pt x="14514" y="52573"/>
                  </a:cubicBezTo>
                  <a:cubicBezTo>
                    <a:pt x="14378" y="52573"/>
                    <a:pt x="14242" y="52591"/>
                    <a:pt x="14107" y="52640"/>
                  </a:cubicBezTo>
                  <a:lnTo>
                    <a:pt x="13376" y="52640"/>
                  </a:lnTo>
                  <a:cubicBezTo>
                    <a:pt x="13353" y="52618"/>
                    <a:pt x="13308" y="52572"/>
                    <a:pt x="13285" y="52503"/>
                  </a:cubicBezTo>
                  <a:cubicBezTo>
                    <a:pt x="12851" y="52161"/>
                    <a:pt x="12189" y="52526"/>
                    <a:pt x="11801" y="52070"/>
                  </a:cubicBezTo>
                  <a:lnTo>
                    <a:pt x="11778" y="52070"/>
                  </a:lnTo>
                  <a:cubicBezTo>
                    <a:pt x="11778" y="52024"/>
                    <a:pt x="11778" y="51978"/>
                    <a:pt x="11778" y="51933"/>
                  </a:cubicBezTo>
                  <a:cubicBezTo>
                    <a:pt x="11801" y="51842"/>
                    <a:pt x="11801" y="51750"/>
                    <a:pt x="11824" y="51636"/>
                  </a:cubicBezTo>
                  <a:cubicBezTo>
                    <a:pt x="11984" y="51453"/>
                    <a:pt x="11961" y="51248"/>
                    <a:pt x="11961" y="51020"/>
                  </a:cubicBezTo>
                  <a:cubicBezTo>
                    <a:pt x="11961" y="50974"/>
                    <a:pt x="11984" y="50906"/>
                    <a:pt x="11984" y="50837"/>
                  </a:cubicBezTo>
                  <a:cubicBezTo>
                    <a:pt x="12144" y="50723"/>
                    <a:pt x="12007" y="50609"/>
                    <a:pt x="11984" y="50472"/>
                  </a:cubicBezTo>
                  <a:cubicBezTo>
                    <a:pt x="12075" y="49696"/>
                    <a:pt x="12212" y="48920"/>
                    <a:pt x="12166" y="48144"/>
                  </a:cubicBezTo>
                  <a:cubicBezTo>
                    <a:pt x="12212" y="48121"/>
                    <a:pt x="12235" y="48075"/>
                    <a:pt x="12281" y="48053"/>
                  </a:cubicBezTo>
                  <a:cubicBezTo>
                    <a:pt x="12486" y="47824"/>
                    <a:pt x="12828" y="47779"/>
                    <a:pt x="13057" y="47573"/>
                  </a:cubicBezTo>
                  <a:cubicBezTo>
                    <a:pt x="13073" y="47509"/>
                    <a:pt x="13077" y="47434"/>
                    <a:pt x="13126" y="47434"/>
                  </a:cubicBezTo>
                  <a:cubicBezTo>
                    <a:pt x="13147" y="47434"/>
                    <a:pt x="13175" y="47448"/>
                    <a:pt x="13216" y="47482"/>
                  </a:cubicBezTo>
                  <a:cubicBezTo>
                    <a:pt x="13260" y="47496"/>
                    <a:pt x="13303" y="47504"/>
                    <a:pt x="13345" y="47504"/>
                  </a:cubicBezTo>
                  <a:cubicBezTo>
                    <a:pt x="13436" y="47504"/>
                    <a:pt x="13519" y="47469"/>
                    <a:pt x="13582" y="47391"/>
                  </a:cubicBezTo>
                  <a:cubicBezTo>
                    <a:pt x="13582" y="47436"/>
                    <a:pt x="13582" y="47482"/>
                    <a:pt x="13582" y="47528"/>
                  </a:cubicBezTo>
                  <a:cubicBezTo>
                    <a:pt x="13627" y="47596"/>
                    <a:pt x="13696" y="47642"/>
                    <a:pt x="13764" y="47687"/>
                  </a:cubicBezTo>
                  <a:cubicBezTo>
                    <a:pt x="14009" y="47743"/>
                    <a:pt x="14253" y="47793"/>
                    <a:pt x="14495" y="47793"/>
                  </a:cubicBezTo>
                  <a:cubicBezTo>
                    <a:pt x="14750" y="47793"/>
                    <a:pt x="15002" y="47737"/>
                    <a:pt x="15248" y="47573"/>
                  </a:cubicBezTo>
                  <a:cubicBezTo>
                    <a:pt x="15316" y="47505"/>
                    <a:pt x="15271" y="47436"/>
                    <a:pt x="15225" y="47391"/>
                  </a:cubicBezTo>
                  <a:close/>
                  <a:moveTo>
                    <a:pt x="33508" y="52640"/>
                  </a:moveTo>
                  <a:lnTo>
                    <a:pt x="33508" y="52640"/>
                  </a:lnTo>
                  <a:cubicBezTo>
                    <a:pt x="33508" y="52663"/>
                    <a:pt x="33531" y="52686"/>
                    <a:pt x="33554" y="52732"/>
                  </a:cubicBezTo>
                  <a:lnTo>
                    <a:pt x="33531" y="52732"/>
                  </a:lnTo>
                  <a:cubicBezTo>
                    <a:pt x="33508" y="52709"/>
                    <a:pt x="33508" y="52663"/>
                    <a:pt x="33508" y="52640"/>
                  </a:cubicBezTo>
                  <a:close/>
                  <a:moveTo>
                    <a:pt x="26067" y="52891"/>
                  </a:moveTo>
                  <a:cubicBezTo>
                    <a:pt x="26136" y="52914"/>
                    <a:pt x="26181" y="52937"/>
                    <a:pt x="26227" y="52937"/>
                  </a:cubicBezTo>
                  <a:cubicBezTo>
                    <a:pt x="26158" y="52937"/>
                    <a:pt x="26113" y="52914"/>
                    <a:pt x="26067" y="52891"/>
                  </a:cubicBezTo>
                  <a:close/>
                  <a:moveTo>
                    <a:pt x="15590" y="52891"/>
                  </a:moveTo>
                  <a:cubicBezTo>
                    <a:pt x="15590" y="52891"/>
                    <a:pt x="15590" y="52914"/>
                    <a:pt x="15590" y="52914"/>
                  </a:cubicBezTo>
                  <a:cubicBezTo>
                    <a:pt x="15590" y="52914"/>
                    <a:pt x="15590" y="52983"/>
                    <a:pt x="15590" y="52983"/>
                  </a:cubicBezTo>
                  <a:lnTo>
                    <a:pt x="15522" y="52983"/>
                  </a:lnTo>
                  <a:cubicBezTo>
                    <a:pt x="15499" y="52960"/>
                    <a:pt x="15476" y="52960"/>
                    <a:pt x="15453" y="52960"/>
                  </a:cubicBezTo>
                  <a:cubicBezTo>
                    <a:pt x="15499" y="52937"/>
                    <a:pt x="15545" y="52914"/>
                    <a:pt x="15590" y="52891"/>
                  </a:cubicBezTo>
                  <a:close/>
                  <a:moveTo>
                    <a:pt x="6643" y="66952"/>
                  </a:moveTo>
                  <a:cubicBezTo>
                    <a:pt x="6666" y="66952"/>
                    <a:pt x="6666" y="66952"/>
                    <a:pt x="6666" y="66975"/>
                  </a:cubicBezTo>
                  <a:cubicBezTo>
                    <a:pt x="6666" y="66975"/>
                    <a:pt x="6666" y="66997"/>
                    <a:pt x="6643" y="67020"/>
                  </a:cubicBezTo>
                  <a:lnTo>
                    <a:pt x="6643" y="66952"/>
                  </a:lnTo>
                  <a:close/>
                  <a:moveTo>
                    <a:pt x="8857" y="81971"/>
                  </a:moveTo>
                  <a:cubicBezTo>
                    <a:pt x="8834" y="81994"/>
                    <a:pt x="8834" y="81994"/>
                    <a:pt x="8857" y="82039"/>
                  </a:cubicBezTo>
                  <a:cubicBezTo>
                    <a:pt x="8834" y="82016"/>
                    <a:pt x="8834" y="82016"/>
                    <a:pt x="8834" y="81994"/>
                  </a:cubicBezTo>
                  <a:cubicBezTo>
                    <a:pt x="8834" y="81994"/>
                    <a:pt x="8834" y="81971"/>
                    <a:pt x="8857" y="81971"/>
                  </a:cubicBezTo>
                  <a:close/>
                  <a:moveTo>
                    <a:pt x="36133" y="52846"/>
                  </a:moveTo>
                  <a:cubicBezTo>
                    <a:pt x="36202" y="52869"/>
                    <a:pt x="36270" y="52891"/>
                    <a:pt x="36338" y="52914"/>
                  </a:cubicBezTo>
                  <a:cubicBezTo>
                    <a:pt x="36247" y="53006"/>
                    <a:pt x="36202" y="53074"/>
                    <a:pt x="36247" y="53188"/>
                  </a:cubicBezTo>
                  <a:cubicBezTo>
                    <a:pt x="36795" y="53188"/>
                    <a:pt x="37343" y="53211"/>
                    <a:pt x="37891" y="53211"/>
                  </a:cubicBezTo>
                  <a:cubicBezTo>
                    <a:pt x="38028" y="53188"/>
                    <a:pt x="38142" y="53188"/>
                    <a:pt x="38256" y="53188"/>
                  </a:cubicBezTo>
                  <a:cubicBezTo>
                    <a:pt x="38433" y="53232"/>
                    <a:pt x="38610" y="53246"/>
                    <a:pt x="38787" y="53246"/>
                  </a:cubicBezTo>
                  <a:cubicBezTo>
                    <a:pt x="39052" y="53246"/>
                    <a:pt x="39317" y="53216"/>
                    <a:pt x="39583" y="53216"/>
                  </a:cubicBezTo>
                  <a:cubicBezTo>
                    <a:pt x="39688" y="53216"/>
                    <a:pt x="39794" y="53221"/>
                    <a:pt x="39899" y="53234"/>
                  </a:cubicBezTo>
                  <a:cubicBezTo>
                    <a:pt x="39968" y="53211"/>
                    <a:pt x="40036" y="53188"/>
                    <a:pt x="40082" y="53165"/>
                  </a:cubicBezTo>
                  <a:cubicBezTo>
                    <a:pt x="40561" y="53188"/>
                    <a:pt x="41063" y="53234"/>
                    <a:pt x="41543" y="53257"/>
                  </a:cubicBezTo>
                  <a:cubicBezTo>
                    <a:pt x="41588" y="53295"/>
                    <a:pt x="41631" y="53310"/>
                    <a:pt x="41673" y="53310"/>
                  </a:cubicBezTo>
                  <a:cubicBezTo>
                    <a:pt x="41756" y="53310"/>
                    <a:pt x="41832" y="53249"/>
                    <a:pt x="41908" y="53188"/>
                  </a:cubicBezTo>
                  <a:cubicBezTo>
                    <a:pt x="42045" y="53143"/>
                    <a:pt x="42159" y="53097"/>
                    <a:pt x="42273" y="53028"/>
                  </a:cubicBezTo>
                  <a:cubicBezTo>
                    <a:pt x="42492" y="53138"/>
                    <a:pt x="42711" y="53174"/>
                    <a:pt x="42930" y="53174"/>
                  </a:cubicBezTo>
                  <a:cubicBezTo>
                    <a:pt x="43259" y="53174"/>
                    <a:pt x="43588" y="53092"/>
                    <a:pt x="43916" y="53051"/>
                  </a:cubicBezTo>
                  <a:cubicBezTo>
                    <a:pt x="43962" y="53006"/>
                    <a:pt x="43985" y="52960"/>
                    <a:pt x="43962" y="52914"/>
                  </a:cubicBezTo>
                  <a:lnTo>
                    <a:pt x="43962" y="52914"/>
                  </a:lnTo>
                  <a:cubicBezTo>
                    <a:pt x="43962" y="52914"/>
                    <a:pt x="43985" y="52937"/>
                    <a:pt x="43985" y="52937"/>
                  </a:cubicBezTo>
                  <a:cubicBezTo>
                    <a:pt x="44049" y="52974"/>
                    <a:pt x="44113" y="52981"/>
                    <a:pt x="44177" y="52981"/>
                  </a:cubicBezTo>
                  <a:cubicBezTo>
                    <a:pt x="44219" y="52981"/>
                    <a:pt x="44262" y="52978"/>
                    <a:pt x="44305" y="52978"/>
                  </a:cubicBezTo>
                  <a:cubicBezTo>
                    <a:pt x="44358" y="52978"/>
                    <a:pt x="44411" y="52983"/>
                    <a:pt x="44464" y="53006"/>
                  </a:cubicBezTo>
                  <a:cubicBezTo>
                    <a:pt x="44681" y="53045"/>
                    <a:pt x="44915" y="53101"/>
                    <a:pt x="45136" y="53101"/>
                  </a:cubicBezTo>
                  <a:cubicBezTo>
                    <a:pt x="45171" y="53101"/>
                    <a:pt x="45206" y="53100"/>
                    <a:pt x="45240" y="53097"/>
                  </a:cubicBezTo>
                  <a:cubicBezTo>
                    <a:pt x="45402" y="53081"/>
                    <a:pt x="45563" y="53075"/>
                    <a:pt x="45722" y="53075"/>
                  </a:cubicBezTo>
                  <a:cubicBezTo>
                    <a:pt x="46175" y="53075"/>
                    <a:pt x="46620" y="53123"/>
                    <a:pt x="47063" y="53123"/>
                  </a:cubicBezTo>
                  <a:cubicBezTo>
                    <a:pt x="47125" y="53123"/>
                    <a:pt x="47187" y="53122"/>
                    <a:pt x="47249" y="53120"/>
                  </a:cubicBezTo>
                  <a:cubicBezTo>
                    <a:pt x="47273" y="53117"/>
                    <a:pt x="47295" y="53116"/>
                    <a:pt x="47316" y="53116"/>
                  </a:cubicBezTo>
                  <a:cubicBezTo>
                    <a:pt x="47491" y="53116"/>
                    <a:pt x="47548" y="53198"/>
                    <a:pt x="47569" y="53279"/>
                  </a:cubicBezTo>
                  <a:cubicBezTo>
                    <a:pt x="47546" y="53394"/>
                    <a:pt x="47523" y="53508"/>
                    <a:pt x="47454" y="53599"/>
                  </a:cubicBezTo>
                  <a:cubicBezTo>
                    <a:pt x="47432" y="53668"/>
                    <a:pt x="47432" y="53713"/>
                    <a:pt x="47409" y="53782"/>
                  </a:cubicBezTo>
                  <a:cubicBezTo>
                    <a:pt x="47180" y="53896"/>
                    <a:pt x="47180" y="54147"/>
                    <a:pt x="47158" y="54352"/>
                  </a:cubicBezTo>
                  <a:cubicBezTo>
                    <a:pt x="47135" y="54923"/>
                    <a:pt x="46998" y="55494"/>
                    <a:pt x="47044" y="56064"/>
                  </a:cubicBezTo>
                  <a:cubicBezTo>
                    <a:pt x="47135" y="56155"/>
                    <a:pt x="47180" y="56270"/>
                    <a:pt x="47226" y="56384"/>
                  </a:cubicBezTo>
                  <a:cubicBezTo>
                    <a:pt x="47112" y="56658"/>
                    <a:pt x="47021" y="56909"/>
                    <a:pt x="47180" y="57183"/>
                  </a:cubicBezTo>
                  <a:cubicBezTo>
                    <a:pt x="47089" y="57205"/>
                    <a:pt x="46998" y="57274"/>
                    <a:pt x="46929" y="57342"/>
                  </a:cubicBezTo>
                  <a:cubicBezTo>
                    <a:pt x="46587" y="58210"/>
                    <a:pt x="46564" y="59100"/>
                    <a:pt x="46610" y="60013"/>
                  </a:cubicBezTo>
                  <a:cubicBezTo>
                    <a:pt x="46610" y="60013"/>
                    <a:pt x="46610" y="60013"/>
                    <a:pt x="46610" y="60036"/>
                  </a:cubicBezTo>
                  <a:cubicBezTo>
                    <a:pt x="46450" y="60173"/>
                    <a:pt x="46450" y="60424"/>
                    <a:pt x="46359" y="60606"/>
                  </a:cubicBezTo>
                  <a:cubicBezTo>
                    <a:pt x="46336" y="60698"/>
                    <a:pt x="46313" y="60766"/>
                    <a:pt x="46313" y="60857"/>
                  </a:cubicBezTo>
                  <a:cubicBezTo>
                    <a:pt x="46290" y="60972"/>
                    <a:pt x="46267" y="61086"/>
                    <a:pt x="46267" y="61223"/>
                  </a:cubicBezTo>
                  <a:cubicBezTo>
                    <a:pt x="46267" y="61291"/>
                    <a:pt x="46267" y="61382"/>
                    <a:pt x="46290" y="61451"/>
                  </a:cubicBezTo>
                  <a:cubicBezTo>
                    <a:pt x="46290" y="61565"/>
                    <a:pt x="46313" y="61702"/>
                    <a:pt x="46336" y="61816"/>
                  </a:cubicBezTo>
                  <a:cubicBezTo>
                    <a:pt x="46359" y="61862"/>
                    <a:pt x="46404" y="61907"/>
                    <a:pt x="46450" y="61930"/>
                  </a:cubicBezTo>
                  <a:cubicBezTo>
                    <a:pt x="46382" y="61999"/>
                    <a:pt x="46336" y="62067"/>
                    <a:pt x="46313" y="62159"/>
                  </a:cubicBezTo>
                  <a:cubicBezTo>
                    <a:pt x="46245" y="62387"/>
                    <a:pt x="46176" y="62592"/>
                    <a:pt x="46131" y="62820"/>
                  </a:cubicBezTo>
                  <a:cubicBezTo>
                    <a:pt x="46085" y="63094"/>
                    <a:pt x="46062" y="63368"/>
                    <a:pt x="46267" y="63574"/>
                  </a:cubicBezTo>
                  <a:cubicBezTo>
                    <a:pt x="45994" y="63733"/>
                    <a:pt x="45925" y="63985"/>
                    <a:pt x="45902" y="64258"/>
                  </a:cubicBezTo>
                  <a:cubicBezTo>
                    <a:pt x="45879" y="64487"/>
                    <a:pt x="45834" y="64715"/>
                    <a:pt x="45788" y="64920"/>
                  </a:cubicBezTo>
                  <a:cubicBezTo>
                    <a:pt x="45743" y="65057"/>
                    <a:pt x="45720" y="65194"/>
                    <a:pt x="45720" y="65331"/>
                  </a:cubicBezTo>
                  <a:cubicBezTo>
                    <a:pt x="45720" y="65537"/>
                    <a:pt x="45720" y="65765"/>
                    <a:pt x="45857" y="65948"/>
                  </a:cubicBezTo>
                  <a:cubicBezTo>
                    <a:pt x="45879" y="65993"/>
                    <a:pt x="45902" y="65993"/>
                    <a:pt x="45925" y="66016"/>
                  </a:cubicBezTo>
                  <a:cubicBezTo>
                    <a:pt x="45902" y="66062"/>
                    <a:pt x="45902" y="66130"/>
                    <a:pt x="45925" y="66176"/>
                  </a:cubicBezTo>
                  <a:cubicBezTo>
                    <a:pt x="45948" y="66199"/>
                    <a:pt x="45971" y="66199"/>
                    <a:pt x="45971" y="66199"/>
                  </a:cubicBezTo>
                  <a:cubicBezTo>
                    <a:pt x="45925" y="66221"/>
                    <a:pt x="45879" y="66221"/>
                    <a:pt x="45834" y="66221"/>
                  </a:cubicBezTo>
                  <a:cubicBezTo>
                    <a:pt x="45697" y="66404"/>
                    <a:pt x="45606" y="66632"/>
                    <a:pt x="45560" y="66861"/>
                  </a:cubicBezTo>
                  <a:cubicBezTo>
                    <a:pt x="45332" y="68002"/>
                    <a:pt x="45240" y="69166"/>
                    <a:pt x="45035" y="70330"/>
                  </a:cubicBezTo>
                  <a:cubicBezTo>
                    <a:pt x="44989" y="70604"/>
                    <a:pt x="44966" y="70878"/>
                    <a:pt x="45058" y="71174"/>
                  </a:cubicBezTo>
                  <a:cubicBezTo>
                    <a:pt x="45149" y="71174"/>
                    <a:pt x="45218" y="71220"/>
                    <a:pt x="45286" y="71266"/>
                  </a:cubicBezTo>
                  <a:cubicBezTo>
                    <a:pt x="45263" y="71289"/>
                    <a:pt x="45240" y="71289"/>
                    <a:pt x="45218" y="71289"/>
                  </a:cubicBezTo>
                  <a:cubicBezTo>
                    <a:pt x="44898" y="71540"/>
                    <a:pt x="44966" y="71928"/>
                    <a:pt x="44829" y="72247"/>
                  </a:cubicBezTo>
                  <a:cubicBezTo>
                    <a:pt x="44715" y="73252"/>
                    <a:pt x="44487" y="74256"/>
                    <a:pt x="44510" y="75283"/>
                  </a:cubicBezTo>
                  <a:cubicBezTo>
                    <a:pt x="44556" y="75374"/>
                    <a:pt x="44601" y="75443"/>
                    <a:pt x="44670" y="75488"/>
                  </a:cubicBezTo>
                  <a:cubicBezTo>
                    <a:pt x="44578" y="75557"/>
                    <a:pt x="44556" y="75648"/>
                    <a:pt x="44556" y="75740"/>
                  </a:cubicBezTo>
                  <a:cubicBezTo>
                    <a:pt x="44578" y="75854"/>
                    <a:pt x="44601" y="75945"/>
                    <a:pt x="44578" y="76036"/>
                  </a:cubicBezTo>
                  <a:cubicBezTo>
                    <a:pt x="44578" y="76082"/>
                    <a:pt x="44578" y="76128"/>
                    <a:pt x="44601" y="76150"/>
                  </a:cubicBezTo>
                  <a:cubicBezTo>
                    <a:pt x="44168" y="76538"/>
                    <a:pt x="44190" y="76972"/>
                    <a:pt x="44441" y="77451"/>
                  </a:cubicBezTo>
                  <a:cubicBezTo>
                    <a:pt x="44441" y="77474"/>
                    <a:pt x="44441" y="77497"/>
                    <a:pt x="44441" y="77520"/>
                  </a:cubicBezTo>
                  <a:cubicBezTo>
                    <a:pt x="44419" y="77497"/>
                    <a:pt x="44373" y="77497"/>
                    <a:pt x="44327" y="77474"/>
                  </a:cubicBezTo>
                  <a:cubicBezTo>
                    <a:pt x="43825" y="78045"/>
                    <a:pt x="44076" y="78707"/>
                    <a:pt x="44099" y="79323"/>
                  </a:cubicBezTo>
                  <a:cubicBezTo>
                    <a:pt x="44099" y="79392"/>
                    <a:pt x="44122" y="79460"/>
                    <a:pt x="44122" y="79529"/>
                  </a:cubicBezTo>
                  <a:cubicBezTo>
                    <a:pt x="43871" y="79620"/>
                    <a:pt x="43894" y="79894"/>
                    <a:pt x="43848" y="80099"/>
                  </a:cubicBezTo>
                  <a:cubicBezTo>
                    <a:pt x="43734" y="80670"/>
                    <a:pt x="43643" y="81218"/>
                    <a:pt x="43574" y="81788"/>
                  </a:cubicBezTo>
                  <a:cubicBezTo>
                    <a:pt x="43528" y="82108"/>
                    <a:pt x="43460" y="82450"/>
                    <a:pt x="43711" y="82724"/>
                  </a:cubicBezTo>
                  <a:cubicBezTo>
                    <a:pt x="43620" y="82815"/>
                    <a:pt x="43551" y="82930"/>
                    <a:pt x="43528" y="83044"/>
                  </a:cubicBezTo>
                  <a:cubicBezTo>
                    <a:pt x="43369" y="83728"/>
                    <a:pt x="43095" y="84436"/>
                    <a:pt x="43528" y="85121"/>
                  </a:cubicBezTo>
                  <a:lnTo>
                    <a:pt x="43437" y="85121"/>
                  </a:lnTo>
                  <a:cubicBezTo>
                    <a:pt x="43118" y="85326"/>
                    <a:pt x="43095" y="85691"/>
                    <a:pt x="43003" y="86011"/>
                  </a:cubicBezTo>
                  <a:cubicBezTo>
                    <a:pt x="43049" y="86696"/>
                    <a:pt x="42615" y="87380"/>
                    <a:pt x="43003" y="88042"/>
                  </a:cubicBezTo>
                  <a:cubicBezTo>
                    <a:pt x="42958" y="88088"/>
                    <a:pt x="42889" y="88134"/>
                    <a:pt x="42867" y="88202"/>
                  </a:cubicBezTo>
                  <a:cubicBezTo>
                    <a:pt x="42821" y="88293"/>
                    <a:pt x="42798" y="88385"/>
                    <a:pt x="42775" y="88476"/>
                  </a:cubicBezTo>
                  <a:cubicBezTo>
                    <a:pt x="42707" y="89480"/>
                    <a:pt x="42250" y="90439"/>
                    <a:pt x="42501" y="91466"/>
                  </a:cubicBezTo>
                  <a:cubicBezTo>
                    <a:pt x="42547" y="91512"/>
                    <a:pt x="42570" y="91557"/>
                    <a:pt x="42615" y="91603"/>
                  </a:cubicBezTo>
                  <a:cubicBezTo>
                    <a:pt x="42547" y="91694"/>
                    <a:pt x="42570" y="91809"/>
                    <a:pt x="42638" y="91900"/>
                  </a:cubicBezTo>
                  <a:cubicBezTo>
                    <a:pt x="42615" y="91923"/>
                    <a:pt x="42570" y="91945"/>
                    <a:pt x="42547" y="91968"/>
                  </a:cubicBezTo>
                  <a:cubicBezTo>
                    <a:pt x="42433" y="92219"/>
                    <a:pt x="42456" y="92516"/>
                    <a:pt x="42342" y="92767"/>
                  </a:cubicBezTo>
                  <a:cubicBezTo>
                    <a:pt x="42319" y="92858"/>
                    <a:pt x="42296" y="92927"/>
                    <a:pt x="42273" y="93018"/>
                  </a:cubicBezTo>
                  <a:cubicBezTo>
                    <a:pt x="42227" y="93292"/>
                    <a:pt x="42113" y="93589"/>
                    <a:pt x="42090" y="93886"/>
                  </a:cubicBezTo>
                  <a:cubicBezTo>
                    <a:pt x="42090" y="94091"/>
                    <a:pt x="42090" y="94296"/>
                    <a:pt x="42273" y="94433"/>
                  </a:cubicBezTo>
                  <a:cubicBezTo>
                    <a:pt x="42227" y="94456"/>
                    <a:pt x="42182" y="94502"/>
                    <a:pt x="42159" y="94548"/>
                  </a:cubicBezTo>
                  <a:cubicBezTo>
                    <a:pt x="41999" y="94981"/>
                    <a:pt x="41771" y="95415"/>
                    <a:pt x="42045" y="95894"/>
                  </a:cubicBezTo>
                  <a:cubicBezTo>
                    <a:pt x="41999" y="95894"/>
                    <a:pt x="41953" y="95917"/>
                    <a:pt x="41908" y="95940"/>
                  </a:cubicBezTo>
                  <a:cubicBezTo>
                    <a:pt x="41451" y="97104"/>
                    <a:pt x="41497" y="98359"/>
                    <a:pt x="41269" y="99569"/>
                  </a:cubicBezTo>
                  <a:cubicBezTo>
                    <a:pt x="41155" y="100254"/>
                    <a:pt x="40972" y="100961"/>
                    <a:pt x="41223" y="101646"/>
                  </a:cubicBezTo>
                  <a:cubicBezTo>
                    <a:pt x="41269" y="101692"/>
                    <a:pt x="41292" y="101715"/>
                    <a:pt x="41314" y="101738"/>
                  </a:cubicBezTo>
                  <a:cubicBezTo>
                    <a:pt x="41128" y="101626"/>
                    <a:pt x="40948" y="101548"/>
                    <a:pt x="40779" y="101548"/>
                  </a:cubicBezTo>
                  <a:cubicBezTo>
                    <a:pt x="40638" y="101548"/>
                    <a:pt x="40503" y="101602"/>
                    <a:pt x="40379" y="101738"/>
                  </a:cubicBezTo>
                  <a:cubicBezTo>
                    <a:pt x="40242" y="101738"/>
                    <a:pt x="40127" y="101760"/>
                    <a:pt x="39991" y="101806"/>
                  </a:cubicBezTo>
                  <a:cubicBezTo>
                    <a:pt x="39899" y="101852"/>
                    <a:pt x="39831" y="101920"/>
                    <a:pt x="39762" y="101989"/>
                  </a:cubicBezTo>
                  <a:lnTo>
                    <a:pt x="39739" y="102080"/>
                  </a:lnTo>
                  <a:cubicBezTo>
                    <a:pt x="39694" y="102034"/>
                    <a:pt x="39648" y="102011"/>
                    <a:pt x="39580" y="101989"/>
                  </a:cubicBezTo>
                  <a:cubicBezTo>
                    <a:pt x="39511" y="101977"/>
                    <a:pt x="39437" y="101971"/>
                    <a:pt x="39360" y="101971"/>
                  </a:cubicBezTo>
                  <a:cubicBezTo>
                    <a:pt x="39283" y="101971"/>
                    <a:pt x="39203" y="101977"/>
                    <a:pt x="39123" y="101989"/>
                  </a:cubicBezTo>
                  <a:cubicBezTo>
                    <a:pt x="39032" y="102011"/>
                    <a:pt x="38918" y="102057"/>
                    <a:pt x="38826" y="102057"/>
                  </a:cubicBezTo>
                  <a:cubicBezTo>
                    <a:pt x="38712" y="102057"/>
                    <a:pt x="38621" y="102034"/>
                    <a:pt x="38507" y="102011"/>
                  </a:cubicBezTo>
                  <a:cubicBezTo>
                    <a:pt x="38438" y="102011"/>
                    <a:pt x="38393" y="102011"/>
                    <a:pt x="38324" y="102034"/>
                  </a:cubicBezTo>
                  <a:cubicBezTo>
                    <a:pt x="38216" y="101965"/>
                    <a:pt x="38099" y="101947"/>
                    <a:pt x="37980" y="101947"/>
                  </a:cubicBezTo>
                  <a:cubicBezTo>
                    <a:pt x="37849" y="101947"/>
                    <a:pt x="37714" y="101969"/>
                    <a:pt x="37583" y="101969"/>
                  </a:cubicBezTo>
                  <a:cubicBezTo>
                    <a:pt x="37556" y="101969"/>
                    <a:pt x="37529" y="101968"/>
                    <a:pt x="37503" y="101966"/>
                  </a:cubicBezTo>
                  <a:cubicBezTo>
                    <a:pt x="36658" y="101943"/>
                    <a:pt x="35813" y="101943"/>
                    <a:pt x="34969" y="101920"/>
                  </a:cubicBezTo>
                  <a:cubicBezTo>
                    <a:pt x="34821" y="101840"/>
                    <a:pt x="34672" y="101800"/>
                    <a:pt x="34524" y="101800"/>
                  </a:cubicBezTo>
                  <a:cubicBezTo>
                    <a:pt x="34375" y="101800"/>
                    <a:pt x="34227" y="101840"/>
                    <a:pt x="34079" y="101920"/>
                  </a:cubicBezTo>
                  <a:cubicBezTo>
                    <a:pt x="34010" y="101920"/>
                    <a:pt x="33942" y="101897"/>
                    <a:pt x="33873" y="101874"/>
                  </a:cubicBezTo>
                  <a:cubicBezTo>
                    <a:pt x="33873" y="101874"/>
                    <a:pt x="33873" y="101966"/>
                    <a:pt x="33873" y="101966"/>
                  </a:cubicBezTo>
                  <a:cubicBezTo>
                    <a:pt x="33097" y="101966"/>
                    <a:pt x="32298" y="101989"/>
                    <a:pt x="31500" y="101989"/>
                  </a:cubicBezTo>
                  <a:cubicBezTo>
                    <a:pt x="30518" y="101989"/>
                    <a:pt x="29514" y="101966"/>
                    <a:pt x="28532" y="101966"/>
                  </a:cubicBezTo>
                  <a:cubicBezTo>
                    <a:pt x="28502" y="101967"/>
                    <a:pt x="28472" y="101968"/>
                    <a:pt x="28442" y="101968"/>
                  </a:cubicBezTo>
                  <a:cubicBezTo>
                    <a:pt x="28170" y="101968"/>
                    <a:pt x="27899" y="101922"/>
                    <a:pt x="27634" y="101922"/>
                  </a:cubicBezTo>
                  <a:cubicBezTo>
                    <a:pt x="27395" y="101922"/>
                    <a:pt x="27160" y="101959"/>
                    <a:pt x="26934" y="102103"/>
                  </a:cubicBezTo>
                  <a:cubicBezTo>
                    <a:pt x="26701" y="102031"/>
                    <a:pt x="26467" y="101945"/>
                    <a:pt x="26234" y="101945"/>
                  </a:cubicBezTo>
                  <a:cubicBezTo>
                    <a:pt x="26171" y="101945"/>
                    <a:pt x="26107" y="101951"/>
                    <a:pt x="26044" y="101966"/>
                  </a:cubicBezTo>
                  <a:lnTo>
                    <a:pt x="25474" y="101966"/>
                  </a:lnTo>
                  <a:cubicBezTo>
                    <a:pt x="25359" y="101966"/>
                    <a:pt x="25245" y="101966"/>
                    <a:pt x="25108" y="101989"/>
                  </a:cubicBezTo>
                  <a:cubicBezTo>
                    <a:pt x="25007" y="101990"/>
                    <a:pt x="24905" y="101991"/>
                    <a:pt x="24803" y="101991"/>
                  </a:cubicBezTo>
                  <a:cubicBezTo>
                    <a:pt x="24010" y="101991"/>
                    <a:pt x="23210" y="101943"/>
                    <a:pt x="22413" y="101943"/>
                  </a:cubicBezTo>
                  <a:cubicBezTo>
                    <a:pt x="22025" y="101943"/>
                    <a:pt x="21637" y="101954"/>
                    <a:pt x="21251" y="101989"/>
                  </a:cubicBezTo>
                  <a:cubicBezTo>
                    <a:pt x="21182" y="101920"/>
                    <a:pt x="21114" y="101874"/>
                    <a:pt x="21023" y="101829"/>
                  </a:cubicBezTo>
                  <a:cubicBezTo>
                    <a:pt x="20938" y="101800"/>
                    <a:pt x="20849" y="101784"/>
                    <a:pt x="20759" y="101784"/>
                  </a:cubicBezTo>
                  <a:cubicBezTo>
                    <a:pt x="20632" y="101784"/>
                    <a:pt x="20504" y="101817"/>
                    <a:pt x="20384" y="101897"/>
                  </a:cubicBezTo>
                  <a:cubicBezTo>
                    <a:pt x="20315" y="101920"/>
                    <a:pt x="20315" y="101966"/>
                    <a:pt x="20338" y="102011"/>
                  </a:cubicBezTo>
                  <a:lnTo>
                    <a:pt x="19448" y="101943"/>
                  </a:lnTo>
                  <a:cubicBezTo>
                    <a:pt x="19356" y="101874"/>
                    <a:pt x="19242" y="101829"/>
                    <a:pt x="19128" y="101806"/>
                  </a:cubicBezTo>
                  <a:cubicBezTo>
                    <a:pt x="19071" y="101795"/>
                    <a:pt x="19008" y="101789"/>
                    <a:pt x="18946" y="101789"/>
                  </a:cubicBezTo>
                  <a:cubicBezTo>
                    <a:pt x="18883" y="101789"/>
                    <a:pt x="18820" y="101795"/>
                    <a:pt x="18763" y="101806"/>
                  </a:cubicBezTo>
                  <a:cubicBezTo>
                    <a:pt x="18695" y="101829"/>
                    <a:pt x="18603" y="101874"/>
                    <a:pt x="18558" y="101920"/>
                  </a:cubicBezTo>
                  <a:lnTo>
                    <a:pt x="18352" y="101920"/>
                  </a:lnTo>
                  <a:cubicBezTo>
                    <a:pt x="18284" y="101874"/>
                    <a:pt x="18215" y="101829"/>
                    <a:pt x="18124" y="101783"/>
                  </a:cubicBezTo>
                  <a:cubicBezTo>
                    <a:pt x="18029" y="101764"/>
                    <a:pt x="17935" y="101753"/>
                    <a:pt x="17840" y="101753"/>
                  </a:cubicBezTo>
                  <a:cubicBezTo>
                    <a:pt x="17707" y="101753"/>
                    <a:pt x="17573" y="101775"/>
                    <a:pt x="17439" y="101829"/>
                  </a:cubicBezTo>
                  <a:cubicBezTo>
                    <a:pt x="17348" y="101852"/>
                    <a:pt x="17302" y="101920"/>
                    <a:pt x="17279" y="102011"/>
                  </a:cubicBezTo>
                  <a:cubicBezTo>
                    <a:pt x="17257" y="102057"/>
                    <a:pt x="17234" y="102103"/>
                    <a:pt x="17188" y="102126"/>
                  </a:cubicBezTo>
                  <a:cubicBezTo>
                    <a:pt x="17211" y="102057"/>
                    <a:pt x="17234" y="101989"/>
                    <a:pt x="17257" y="101897"/>
                  </a:cubicBezTo>
                  <a:cubicBezTo>
                    <a:pt x="17165" y="101806"/>
                    <a:pt x="17028" y="101760"/>
                    <a:pt x="16891" y="101738"/>
                  </a:cubicBezTo>
                  <a:cubicBezTo>
                    <a:pt x="16709" y="101715"/>
                    <a:pt x="16526" y="101715"/>
                    <a:pt x="16343" y="101715"/>
                  </a:cubicBezTo>
                  <a:cubicBezTo>
                    <a:pt x="16070" y="101715"/>
                    <a:pt x="15773" y="101715"/>
                    <a:pt x="15522" y="101852"/>
                  </a:cubicBezTo>
                  <a:cubicBezTo>
                    <a:pt x="15430" y="101897"/>
                    <a:pt x="15408" y="101966"/>
                    <a:pt x="15385" y="102057"/>
                  </a:cubicBezTo>
                  <a:cubicBezTo>
                    <a:pt x="15385" y="102080"/>
                    <a:pt x="15408" y="102103"/>
                    <a:pt x="15430" y="102126"/>
                  </a:cubicBezTo>
                  <a:cubicBezTo>
                    <a:pt x="15189" y="102068"/>
                    <a:pt x="14948" y="102046"/>
                    <a:pt x="14707" y="102046"/>
                  </a:cubicBezTo>
                  <a:cubicBezTo>
                    <a:pt x="14377" y="102046"/>
                    <a:pt x="14048" y="102086"/>
                    <a:pt x="13719" y="102126"/>
                  </a:cubicBezTo>
                  <a:cubicBezTo>
                    <a:pt x="13696" y="102080"/>
                    <a:pt x="13696" y="102057"/>
                    <a:pt x="13673" y="102011"/>
                  </a:cubicBezTo>
                  <a:cubicBezTo>
                    <a:pt x="13650" y="101920"/>
                    <a:pt x="13582" y="101874"/>
                    <a:pt x="13513" y="101829"/>
                  </a:cubicBezTo>
                  <a:cubicBezTo>
                    <a:pt x="13094" y="101736"/>
                    <a:pt x="12686" y="101643"/>
                    <a:pt x="12274" y="101643"/>
                  </a:cubicBezTo>
                  <a:cubicBezTo>
                    <a:pt x="12080" y="101643"/>
                    <a:pt x="11885" y="101663"/>
                    <a:pt x="11687" y="101715"/>
                  </a:cubicBezTo>
                  <a:cubicBezTo>
                    <a:pt x="11710" y="101349"/>
                    <a:pt x="11641" y="101007"/>
                    <a:pt x="11664" y="100665"/>
                  </a:cubicBezTo>
                  <a:cubicBezTo>
                    <a:pt x="11619" y="100254"/>
                    <a:pt x="11505" y="99843"/>
                    <a:pt x="11413" y="99432"/>
                  </a:cubicBezTo>
                  <a:cubicBezTo>
                    <a:pt x="11322" y="99204"/>
                    <a:pt x="11299" y="98976"/>
                    <a:pt x="11253" y="98747"/>
                  </a:cubicBezTo>
                  <a:cubicBezTo>
                    <a:pt x="11208" y="98610"/>
                    <a:pt x="11139" y="98519"/>
                    <a:pt x="11048" y="98451"/>
                  </a:cubicBezTo>
                  <a:cubicBezTo>
                    <a:pt x="11413" y="98017"/>
                    <a:pt x="11299" y="97629"/>
                    <a:pt x="10934" y="97287"/>
                  </a:cubicBezTo>
                  <a:cubicBezTo>
                    <a:pt x="10980" y="97241"/>
                    <a:pt x="11002" y="97195"/>
                    <a:pt x="11025" y="97150"/>
                  </a:cubicBezTo>
                  <a:cubicBezTo>
                    <a:pt x="11185" y="96602"/>
                    <a:pt x="11025" y="96077"/>
                    <a:pt x="10888" y="95552"/>
                  </a:cubicBezTo>
                  <a:cubicBezTo>
                    <a:pt x="10820" y="95369"/>
                    <a:pt x="10751" y="95209"/>
                    <a:pt x="10637" y="95073"/>
                  </a:cubicBezTo>
                  <a:cubicBezTo>
                    <a:pt x="10614" y="95050"/>
                    <a:pt x="10569" y="95027"/>
                    <a:pt x="10523" y="95004"/>
                  </a:cubicBezTo>
                  <a:cubicBezTo>
                    <a:pt x="10706" y="94753"/>
                    <a:pt x="10728" y="94548"/>
                    <a:pt x="10523" y="94342"/>
                  </a:cubicBezTo>
                  <a:lnTo>
                    <a:pt x="10546" y="94342"/>
                  </a:lnTo>
                  <a:cubicBezTo>
                    <a:pt x="10865" y="93886"/>
                    <a:pt x="10660" y="93429"/>
                    <a:pt x="10523" y="92973"/>
                  </a:cubicBezTo>
                  <a:cubicBezTo>
                    <a:pt x="10455" y="92767"/>
                    <a:pt x="10386" y="92562"/>
                    <a:pt x="10363" y="92356"/>
                  </a:cubicBezTo>
                  <a:cubicBezTo>
                    <a:pt x="10363" y="92265"/>
                    <a:pt x="10363" y="92197"/>
                    <a:pt x="10340" y="92105"/>
                  </a:cubicBezTo>
                  <a:cubicBezTo>
                    <a:pt x="10340" y="91991"/>
                    <a:pt x="10318" y="91854"/>
                    <a:pt x="10295" y="91740"/>
                  </a:cubicBezTo>
                  <a:cubicBezTo>
                    <a:pt x="10272" y="91694"/>
                    <a:pt x="10249" y="91649"/>
                    <a:pt x="10203" y="91603"/>
                  </a:cubicBezTo>
                  <a:cubicBezTo>
                    <a:pt x="10249" y="91557"/>
                    <a:pt x="10295" y="91489"/>
                    <a:pt x="10318" y="91421"/>
                  </a:cubicBezTo>
                  <a:cubicBezTo>
                    <a:pt x="10272" y="89435"/>
                    <a:pt x="10044" y="87495"/>
                    <a:pt x="9542" y="85577"/>
                  </a:cubicBezTo>
                  <a:cubicBezTo>
                    <a:pt x="9496" y="85532"/>
                    <a:pt x="9450" y="85486"/>
                    <a:pt x="9405" y="85440"/>
                  </a:cubicBezTo>
                  <a:cubicBezTo>
                    <a:pt x="9610" y="85189"/>
                    <a:pt x="9405" y="85007"/>
                    <a:pt x="9245" y="84801"/>
                  </a:cubicBezTo>
                  <a:cubicBezTo>
                    <a:pt x="9268" y="84801"/>
                    <a:pt x="9290" y="84778"/>
                    <a:pt x="9313" y="84756"/>
                  </a:cubicBezTo>
                  <a:cubicBezTo>
                    <a:pt x="9542" y="84368"/>
                    <a:pt x="9473" y="83979"/>
                    <a:pt x="9405" y="83569"/>
                  </a:cubicBezTo>
                  <a:cubicBezTo>
                    <a:pt x="9313" y="83295"/>
                    <a:pt x="9290" y="82975"/>
                    <a:pt x="9017" y="82793"/>
                  </a:cubicBezTo>
                  <a:cubicBezTo>
                    <a:pt x="9085" y="82770"/>
                    <a:pt x="9131" y="82747"/>
                    <a:pt x="9176" y="82678"/>
                  </a:cubicBezTo>
                  <a:cubicBezTo>
                    <a:pt x="9268" y="82382"/>
                    <a:pt x="9313" y="82062"/>
                    <a:pt x="8994" y="81857"/>
                  </a:cubicBezTo>
                  <a:cubicBezTo>
                    <a:pt x="8925" y="81857"/>
                    <a:pt x="8880" y="81880"/>
                    <a:pt x="8857" y="81925"/>
                  </a:cubicBezTo>
                  <a:cubicBezTo>
                    <a:pt x="8857" y="81902"/>
                    <a:pt x="8880" y="81902"/>
                    <a:pt x="8880" y="81880"/>
                  </a:cubicBezTo>
                  <a:cubicBezTo>
                    <a:pt x="8877" y="81880"/>
                    <a:pt x="8874" y="81880"/>
                    <a:pt x="8872" y="81880"/>
                  </a:cubicBezTo>
                  <a:lnTo>
                    <a:pt x="8872" y="81880"/>
                  </a:lnTo>
                  <a:cubicBezTo>
                    <a:pt x="8901" y="81842"/>
                    <a:pt x="8952" y="81803"/>
                    <a:pt x="8971" y="81765"/>
                  </a:cubicBezTo>
                  <a:cubicBezTo>
                    <a:pt x="8994" y="81743"/>
                    <a:pt x="8994" y="81720"/>
                    <a:pt x="8994" y="81720"/>
                  </a:cubicBezTo>
                  <a:cubicBezTo>
                    <a:pt x="8994" y="81720"/>
                    <a:pt x="9017" y="81697"/>
                    <a:pt x="9017" y="81697"/>
                  </a:cubicBezTo>
                  <a:cubicBezTo>
                    <a:pt x="9199" y="80989"/>
                    <a:pt x="8902" y="80305"/>
                    <a:pt x="8857" y="79620"/>
                  </a:cubicBezTo>
                  <a:cubicBezTo>
                    <a:pt x="8811" y="79437"/>
                    <a:pt x="8720" y="79277"/>
                    <a:pt x="8606" y="79118"/>
                  </a:cubicBezTo>
                  <a:cubicBezTo>
                    <a:pt x="8606" y="79118"/>
                    <a:pt x="8583" y="79095"/>
                    <a:pt x="8560" y="79072"/>
                  </a:cubicBezTo>
                  <a:cubicBezTo>
                    <a:pt x="8834" y="78730"/>
                    <a:pt x="8743" y="78319"/>
                    <a:pt x="8743" y="77908"/>
                  </a:cubicBezTo>
                  <a:cubicBezTo>
                    <a:pt x="8492" y="77246"/>
                    <a:pt x="8743" y="76470"/>
                    <a:pt x="8218" y="75877"/>
                  </a:cubicBezTo>
                  <a:cubicBezTo>
                    <a:pt x="8172" y="75854"/>
                    <a:pt x="8149" y="75854"/>
                    <a:pt x="8104" y="75854"/>
                  </a:cubicBezTo>
                  <a:lnTo>
                    <a:pt x="8126" y="75854"/>
                  </a:lnTo>
                  <a:cubicBezTo>
                    <a:pt x="8241" y="75762"/>
                    <a:pt x="8263" y="75648"/>
                    <a:pt x="8241" y="75511"/>
                  </a:cubicBezTo>
                  <a:cubicBezTo>
                    <a:pt x="8195" y="75352"/>
                    <a:pt x="8104" y="75215"/>
                    <a:pt x="7967" y="75146"/>
                  </a:cubicBezTo>
                  <a:cubicBezTo>
                    <a:pt x="7989" y="75123"/>
                    <a:pt x="8035" y="75100"/>
                    <a:pt x="8058" y="75055"/>
                  </a:cubicBezTo>
                  <a:cubicBezTo>
                    <a:pt x="8149" y="74895"/>
                    <a:pt x="8172" y="74735"/>
                    <a:pt x="8172" y="74553"/>
                  </a:cubicBezTo>
                  <a:cubicBezTo>
                    <a:pt x="8172" y="74370"/>
                    <a:pt x="8149" y="74210"/>
                    <a:pt x="8081" y="74028"/>
                  </a:cubicBezTo>
                  <a:cubicBezTo>
                    <a:pt x="7921" y="73685"/>
                    <a:pt x="7807" y="73320"/>
                    <a:pt x="7967" y="72932"/>
                  </a:cubicBezTo>
                  <a:cubicBezTo>
                    <a:pt x="8058" y="72270"/>
                    <a:pt x="7852" y="71654"/>
                    <a:pt x="7738" y="71038"/>
                  </a:cubicBezTo>
                  <a:cubicBezTo>
                    <a:pt x="7670" y="70992"/>
                    <a:pt x="7624" y="70946"/>
                    <a:pt x="7579" y="70878"/>
                  </a:cubicBezTo>
                  <a:cubicBezTo>
                    <a:pt x="7647" y="70832"/>
                    <a:pt x="7670" y="70786"/>
                    <a:pt x="7670" y="70718"/>
                  </a:cubicBezTo>
                  <a:cubicBezTo>
                    <a:pt x="7670" y="70581"/>
                    <a:pt x="7670" y="70421"/>
                    <a:pt x="7670" y="70284"/>
                  </a:cubicBezTo>
                  <a:cubicBezTo>
                    <a:pt x="7647" y="69326"/>
                    <a:pt x="7556" y="68390"/>
                    <a:pt x="7213" y="67477"/>
                  </a:cubicBezTo>
                  <a:cubicBezTo>
                    <a:pt x="7213" y="67454"/>
                    <a:pt x="7191" y="67431"/>
                    <a:pt x="7168" y="67408"/>
                  </a:cubicBezTo>
                  <a:cubicBezTo>
                    <a:pt x="7373" y="66997"/>
                    <a:pt x="7236" y="66609"/>
                    <a:pt x="6985" y="66221"/>
                  </a:cubicBezTo>
                  <a:cubicBezTo>
                    <a:pt x="6939" y="66199"/>
                    <a:pt x="6917" y="66176"/>
                    <a:pt x="6871" y="66153"/>
                  </a:cubicBezTo>
                  <a:cubicBezTo>
                    <a:pt x="6962" y="66039"/>
                    <a:pt x="6939" y="65925"/>
                    <a:pt x="6825" y="65811"/>
                  </a:cubicBezTo>
                  <a:cubicBezTo>
                    <a:pt x="6803" y="65765"/>
                    <a:pt x="6780" y="65719"/>
                    <a:pt x="6757" y="65674"/>
                  </a:cubicBezTo>
                  <a:lnTo>
                    <a:pt x="6757" y="65674"/>
                  </a:lnTo>
                  <a:cubicBezTo>
                    <a:pt x="6803" y="65696"/>
                    <a:pt x="6848" y="65742"/>
                    <a:pt x="6894" y="65811"/>
                  </a:cubicBezTo>
                  <a:cubicBezTo>
                    <a:pt x="6917" y="65788"/>
                    <a:pt x="6939" y="65765"/>
                    <a:pt x="6939" y="65742"/>
                  </a:cubicBezTo>
                  <a:cubicBezTo>
                    <a:pt x="7168" y="64989"/>
                    <a:pt x="7008" y="64304"/>
                    <a:pt x="6620" y="63642"/>
                  </a:cubicBezTo>
                  <a:cubicBezTo>
                    <a:pt x="6597" y="63619"/>
                    <a:pt x="6551" y="63597"/>
                    <a:pt x="6529" y="63597"/>
                  </a:cubicBezTo>
                  <a:cubicBezTo>
                    <a:pt x="6734" y="63368"/>
                    <a:pt x="6711" y="63117"/>
                    <a:pt x="6666" y="62866"/>
                  </a:cubicBezTo>
                  <a:cubicBezTo>
                    <a:pt x="6620" y="62638"/>
                    <a:pt x="6551" y="62432"/>
                    <a:pt x="6414" y="62250"/>
                  </a:cubicBezTo>
                  <a:cubicBezTo>
                    <a:pt x="6392" y="62227"/>
                    <a:pt x="6369" y="62181"/>
                    <a:pt x="6346" y="62159"/>
                  </a:cubicBezTo>
                  <a:cubicBezTo>
                    <a:pt x="6711" y="61428"/>
                    <a:pt x="6597" y="60721"/>
                    <a:pt x="6255" y="60036"/>
                  </a:cubicBezTo>
                  <a:cubicBezTo>
                    <a:pt x="6232" y="60013"/>
                    <a:pt x="6209" y="59990"/>
                    <a:pt x="6186" y="59990"/>
                  </a:cubicBezTo>
                  <a:cubicBezTo>
                    <a:pt x="6186" y="59967"/>
                    <a:pt x="6186" y="59967"/>
                    <a:pt x="6186" y="59944"/>
                  </a:cubicBezTo>
                  <a:cubicBezTo>
                    <a:pt x="6186" y="59488"/>
                    <a:pt x="6209" y="59031"/>
                    <a:pt x="6163" y="58575"/>
                  </a:cubicBezTo>
                  <a:cubicBezTo>
                    <a:pt x="6163" y="58484"/>
                    <a:pt x="6141" y="58392"/>
                    <a:pt x="6118" y="58301"/>
                  </a:cubicBezTo>
                  <a:cubicBezTo>
                    <a:pt x="5890" y="57776"/>
                    <a:pt x="6186" y="57160"/>
                    <a:pt x="5775" y="56680"/>
                  </a:cubicBezTo>
                  <a:lnTo>
                    <a:pt x="5593" y="56680"/>
                  </a:lnTo>
                  <a:cubicBezTo>
                    <a:pt x="5593" y="56680"/>
                    <a:pt x="5616" y="56658"/>
                    <a:pt x="5616" y="56635"/>
                  </a:cubicBezTo>
                  <a:lnTo>
                    <a:pt x="5570" y="56384"/>
                  </a:lnTo>
                  <a:cubicBezTo>
                    <a:pt x="5593" y="56270"/>
                    <a:pt x="5661" y="56155"/>
                    <a:pt x="5753" y="56064"/>
                  </a:cubicBezTo>
                  <a:cubicBezTo>
                    <a:pt x="5798" y="55494"/>
                    <a:pt x="5661" y="54923"/>
                    <a:pt x="5638" y="54352"/>
                  </a:cubicBezTo>
                  <a:cubicBezTo>
                    <a:pt x="5616" y="54170"/>
                    <a:pt x="5616" y="53941"/>
                    <a:pt x="5433" y="53827"/>
                  </a:cubicBezTo>
                  <a:cubicBezTo>
                    <a:pt x="5456" y="53713"/>
                    <a:pt x="5479" y="53576"/>
                    <a:pt x="5479" y="53462"/>
                  </a:cubicBezTo>
                  <a:cubicBezTo>
                    <a:pt x="5479" y="53439"/>
                    <a:pt x="5479" y="53439"/>
                    <a:pt x="5479" y="53416"/>
                  </a:cubicBezTo>
                  <a:cubicBezTo>
                    <a:pt x="5821" y="53394"/>
                    <a:pt x="6163" y="53394"/>
                    <a:pt x="6506" y="53371"/>
                  </a:cubicBezTo>
                  <a:lnTo>
                    <a:pt x="7967" y="53371"/>
                  </a:lnTo>
                  <a:cubicBezTo>
                    <a:pt x="7989" y="53348"/>
                    <a:pt x="8018" y="53337"/>
                    <a:pt x="8047" y="53337"/>
                  </a:cubicBezTo>
                  <a:cubicBezTo>
                    <a:pt x="8075" y="53337"/>
                    <a:pt x="8104" y="53348"/>
                    <a:pt x="8126" y="53371"/>
                  </a:cubicBezTo>
                  <a:cubicBezTo>
                    <a:pt x="8211" y="53357"/>
                    <a:pt x="8296" y="53352"/>
                    <a:pt x="8381" y="53352"/>
                  </a:cubicBezTo>
                  <a:cubicBezTo>
                    <a:pt x="8627" y="53352"/>
                    <a:pt x="8876" y="53394"/>
                    <a:pt x="9121" y="53394"/>
                  </a:cubicBezTo>
                  <a:cubicBezTo>
                    <a:pt x="9365" y="53394"/>
                    <a:pt x="9606" y="53353"/>
                    <a:pt x="9838" y="53188"/>
                  </a:cubicBezTo>
                  <a:cubicBezTo>
                    <a:pt x="10080" y="53353"/>
                    <a:pt x="10333" y="53391"/>
                    <a:pt x="10591" y="53391"/>
                  </a:cubicBezTo>
                  <a:cubicBezTo>
                    <a:pt x="10809" y="53391"/>
                    <a:pt x="11032" y="53364"/>
                    <a:pt x="11255" y="53364"/>
                  </a:cubicBezTo>
                  <a:cubicBezTo>
                    <a:pt x="11315" y="53364"/>
                    <a:pt x="11376" y="53366"/>
                    <a:pt x="11436" y="53371"/>
                  </a:cubicBezTo>
                  <a:cubicBezTo>
                    <a:pt x="12166" y="53394"/>
                    <a:pt x="12897" y="53394"/>
                    <a:pt x="13627" y="53416"/>
                  </a:cubicBezTo>
                  <a:cubicBezTo>
                    <a:pt x="14038" y="53416"/>
                    <a:pt x="14472" y="53394"/>
                    <a:pt x="14906" y="53371"/>
                  </a:cubicBezTo>
                  <a:cubicBezTo>
                    <a:pt x="14906" y="53371"/>
                    <a:pt x="14928" y="53348"/>
                    <a:pt x="14928" y="53302"/>
                  </a:cubicBezTo>
                  <a:cubicBezTo>
                    <a:pt x="14928" y="53279"/>
                    <a:pt x="14928" y="53234"/>
                    <a:pt x="14928" y="53211"/>
                  </a:cubicBezTo>
                  <a:lnTo>
                    <a:pt x="14997" y="53211"/>
                  </a:lnTo>
                  <a:cubicBezTo>
                    <a:pt x="14997" y="53279"/>
                    <a:pt x="15020" y="53325"/>
                    <a:pt x="15065" y="53371"/>
                  </a:cubicBezTo>
                  <a:cubicBezTo>
                    <a:pt x="15385" y="53394"/>
                    <a:pt x="15682" y="53416"/>
                    <a:pt x="15978" y="53439"/>
                  </a:cubicBezTo>
                  <a:cubicBezTo>
                    <a:pt x="16042" y="53471"/>
                    <a:pt x="16100" y="53488"/>
                    <a:pt x="16159" y="53488"/>
                  </a:cubicBezTo>
                  <a:cubicBezTo>
                    <a:pt x="16226" y="53488"/>
                    <a:pt x="16293" y="53465"/>
                    <a:pt x="16366" y="53416"/>
                  </a:cubicBezTo>
                  <a:cubicBezTo>
                    <a:pt x="17609" y="53400"/>
                    <a:pt x="18863" y="53384"/>
                    <a:pt x="20121" y="53384"/>
                  </a:cubicBezTo>
                  <a:cubicBezTo>
                    <a:pt x="20642" y="53384"/>
                    <a:pt x="21163" y="53387"/>
                    <a:pt x="21685" y="53394"/>
                  </a:cubicBezTo>
                  <a:cubicBezTo>
                    <a:pt x="22232" y="53394"/>
                    <a:pt x="22792" y="53325"/>
                    <a:pt x="23354" y="53325"/>
                  </a:cubicBezTo>
                  <a:cubicBezTo>
                    <a:pt x="23589" y="53325"/>
                    <a:pt x="23823" y="53337"/>
                    <a:pt x="24058" y="53371"/>
                  </a:cubicBezTo>
                  <a:cubicBezTo>
                    <a:pt x="24173" y="53325"/>
                    <a:pt x="24287" y="53279"/>
                    <a:pt x="24378" y="53211"/>
                  </a:cubicBezTo>
                  <a:cubicBezTo>
                    <a:pt x="24615" y="53250"/>
                    <a:pt x="24848" y="53263"/>
                    <a:pt x="25081" y="53263"/>
                  </a:cubicBezTo>
                  <a:cubicBezTo>
                    <a:pt x="25456" y="53263"/>
                    <a:pt x="25827" y="53231"/>
                    <a:pt x="26197" y="53231"/>
                  </a:cubicBezTo>
                  <a:cubicBezTo>
                    <a:pt x="26260" y="53231"/>
                    <a:pt x="26323" y="53232"/>
                    <a:pt x="26387" y="53234"/>
                  </a:cubicBezTo>
                  <a:cubicBezTo>
                    <a:pt x="26432" y="53165"/>
                    <a:pt x="26432" y="53097"/>
                    <a:pt x="26432" y="53051"/>
                  </a:cubicBezTo>
                  <a:cubicBezTo>
                    <a:pt x="26478" y="53120"/>
                    <a:pt x="26546" y="53165"/>
                    <a:pt x="26592" y="53234"/>
                  </a:cubicBezTo>
                  <a:lnTo>
                    <a:pt x="27300" y="53234"/>
                  </a:lnTo>
                  <a:cubicBezTo>
                    <a:pt x="27391" y="53371"/>
                    <a:pt x="27528" y="53348"/>
                    <a:pt x="27665" y="53394"/>
                  </a:cubicBezTo>
                  <a:lnTo>
                    <a:pt x="27756" y="53394"/>
                  </a:lnTo>
                  <a:cubicBezTo>
                    <a:pt x="27776" y="53391"/>
                    <a:pt x="27796" y="53390"/>
                    <a:pt x="27816" y="53390"/>
                  </a:cubicBezTo>
                  <a:cubicBezTo>
                    <a:pt x="27975" y="53390"/>
                    <a:pt x="28119" y="53462"/>
                    <a:pt x="28281" y="53462"/>
                  </a:cubicBezTo>
                  <a:cubicBezTo>
                    <a:pt x="28372" y="53439"/>
                    <a:pt x="28441" y="53394"/>
                    <a:pt x="28441" y="53302"/>
                  </a:cubicBezTo>
                  <a:cubicBezTo>
                    <a:pt x="28464" y="53348"/>
                    <a:pt x="28532" y="53371"/>
                    <a:pt x="28601" y="53371"/>
                  </a:cubicBezTo>
                  <a:lnTo>
                    <a:pt x="28760" y="53371"/>
                  </a:lnTo>
                  <a:cubicBezTo>
                    <a:pt x="28939" y="53242"/>
                    <a:pt x="29126" y="53212"/>
                    <a:pt x="29316" y="53212"/>
                  </a:cubicBezTo>
                  <a:cubicBezTo>
                    <a:pt x="29480" y="53212"/>
                    <a:pt x="29646" y="53234"/>
                    <a:pt x="29811" y="53234"/>
                  </a:cubicBezTo>
                  <a:cubicBezTo>
                    <a:pt x="29895" y="53234"/>
                    <a:pt x="29979" y="53228"/>
                    <a:pt x="30062" y="53211"/>
                  </a:cubicBezTo>
                  <a:cubicBezTo>
                    <a:pt x="30089" y="53210"/>
                    <a:pt x="30116" y="53209"/>
                    <a:pt x="30143" y="53209"/>
                  </a:cubicBezTo>
                  <a:cubicBezTo>
                    <a:pt x="30416" y="53209"/>
                    <a:pt x="30692" y="53261"/>
                    <a:pt x="30963" y="53261"/>
                  </a:cubicBezTo>
                  <a:cubicBezTo>
                    <a:pt x="31211" y="53261"/>
                    <a:pt x="31454" y="53217"/>
                    <a:pt x="31682" y="53051"/>
                  </a:cubicBezTo>
                  <a:cubicBezTo>
                    <a:pt x="31754" y="53159"/>
                    <a:pt x="31854" y="53196"/>
                    <a:pt x="31959" y="53196"/>
                  </a:cubicBezTo>
                  <a:cubicBezTo>
                    <a:pt x="31988" y="53196"/>
                    <a:pt x="32018" y="53193"/>
                    <a:pt x="32047" y="53188"/>
                  </a:cubicBezTo>
                  <a:cubicBezTo>
                    <a:pt x="32093" y="53165"/>
                    <a:pt x="32116" y="53120"/>
                    <a:pt x="32139" y="53097"/>
                  </a:cubicBezTo>
                  <a:cubicBezTo>
                    <a:pt x="32230" y="53143"/>
                    <a:pt x="32344" y="53120"/>
                    <a:pt x="32413" y="53211"/>
                  </a:cubicBezTo>
                  <a:lnTo>
                    <a:pt x="32595" y="53211"/>
                  </a:lnTo>
                  <a:cubicBezTo>
                    <a:pt x="32748" y="53232"/>
                    <a:pt x="32898" y="53240"/>
                    <a:pt x="33047" y="53240"/>
                  </a:cubicBezTo>
                  <a:cubicBezTo>
                    <a:pt x="33389" y="53240"/>
                    <a:pt x="33722" y="53197"/>
                    <a:pt x="34056" y="53165"/>
                  </a:cubicBezTo>
                  <a:cubicBezTo>
                    <a:pt x="34124" y="53188"/>
                    <a:pt x="34193" y="53188"/>
                    <a:pt x="34261" y="53211"/>
                  </a:cubicBezTo>
                  <a:cubicBezTo>
                    <a:pt x="34586" y="53224"/>
                    <a:pt x="34917" y="53243"/>
                    <a:pt x="35248" y="53243"/>
                  </a:cubicBezTo>
                  <a:cubicBezTo>
                    <a:pt x="35522" y="53243"/>
                    <a:pt x="35796" y="53230"/>
                    <a:pt x="36065" y="53188"/>
                  </a:cubicBezTo>
                  <a:cubicBezTo>
                    <a:pt x="36110" y="53074"/>
                    <a:pt x="36065" y="52960"/>
                    <a:pt x="36133" y="52846"/>
                  </a:cubicBezTo>
                  <a:close/>
                  <a:moveTo>
                    <a:pt x="16366" y="102308"/>
                  </a:moveTo>
                  <a:cubicBezTo>
                    <a:pt x="16366" y="102308"/>
                    <a:pt x="16366" y="102308"/>
                    <a:pt x="16343" y="102331"/>
                  </a:cubicBezTo>
                  <a:cubicBezTo>
                    <a:pt x="16343" y="102308"/>
                    <a:pt x="16343" y="102308"/>
                    <a:pt x="16366" y="102308"/>
                  </a:cubicBezTo>
                  <a:close/>
                  <a:moveTo>
                    <a:pt x="16389" y="102308"/>
                  </a:moveTo>
                  <a:cubicBezTo>
                    <a:pt x="16389" y="102308"/>
                    <a:pt x="16389" y="102331"/>
                    <a:pt x="16412" y="102331"/>
                  </a:cubicBezTo>
                  <a:lnTo>
                    <a:pt x="16366" y="102331"/>
                  </a:lnTo>
                  <a:cubicBezTo>
                    <a:pt x="16366" y="102308"/>
                    <a:pt x="16366" y="102308"/>
                    <a:pt x="16389" y="102308"/>
                  </a:cubicBezTo>
                  <a:close/>
                  <a:moveTo>
                    <a:pt x="26934" y="102285"/>
                  </a:moveTo>
                  <a:cubicBezTo>
                    <a:pt x="26957" y="102308"/>
                    <a:pt x="26957" y="102308"/>
                    <a:pt x="26957" y="102331"/>
                  </a:cubicBezTo>
                  <a:lnTo>
                    <a:pt x="26934" y="102331"/>
                  </a:lnTo>
                  <a:cubicBezTo>
                    <a:pt x="26934" y="102308"/>
                    <a:pt x="26934" y="102308"/>
                    <a:pt x="26934" y="102285"/>
                  </a:cubicBezTo>
                  <a:close/>
                  <a:moveTo>
                    <a:pt x="40105" y="104340"/>
                  </a:moveTo>
                  <a:cubicBezTo>
                    <a:pt x="40082" y="104340"/>
                    <a:pt x="40059" y="104362"/>
                    <a:pt x="40036" y="104362"/>
                  </a:cubicBezTo>
                  <a:cubicBezTo>
                    <a:pt x="40059" y="104340"/>
                    <a:pt x="40059" y="104340"/>
                    <a:pt x="40082" y="104340"/>
                  </a:cubicBezTo>
                  <a:close/>
                  <a:moveTo>
                    <a:pt x="38050" y="102491"/>
                  </a:moveTo>
                  <a:cubicBezTo>
                    <a:pt x="38073" y="102536"/>
                    <a:pt x="38096" y="102582"/>
                    <a:pt x="38164" y="102628"/>
                  </a:cubicBezTo>
                  <a:cubicBezTo>
                    <a:pt x="38895" y="102719"/>
                    <a:pt x="39671" y="102719"/>
                    <a:pt x="39648" y="103769"/>
                  </a:cubicBezTo>
                  <a:cubicBezTo>
                    <a:pt x="39739" y="103769"/>
                    <a:pt x="39808" y="103769"/>
                    <a:pt x="39854" y="103792"/>
                  </a:cubicBezTo>
                  <a:lnTo>
                    <a:pt x="39762" y="103792"/>
                  </a:lnTo>
                  <a:cubicBezTo>
                    <a:pt x="39739" y="103883"/>
                    <a:pt x="39717" y="103974"/>
                    <a:pt x="39694" y="104089"/>
                  </a:cubicBezTo>
                  <a:cubicBezTo>
                    <a:pt x="39671" y="104043"/>
                    <a:pt x="39625" y="103997"/>
                    <a:pt x="39557" y="103997"/>
                  </a:cubicBezTo>
                  <a:cubicBezTo>
                    <a:pt x="39326" y="103980"/>
                    <a:pt x="39096" y="103974"/>
                    <a:pt x="38865" y="103974"/>
                  </a:cubicBezTo>
                  <a:cubicBezTo>
                    <a:pt x="37907" y="103974"/>
                    <a:pt x="36949" y="104090"/>
                    <a:pt x="35991" y="104090"/>
                  </a:cubicBezTo>
                  <a:cubicBezTo>
                    <a:pt x="35924" y="104090"/>
                    <a:pt x="35858" y="104090"/>
                    <a:pt x="35791" y="104089"/>
                  </a:cubicBezTo>
                  <a:lnTo>
                    <a:pt x="35768" y="104089"/>
                  </a:lnTo>
                  <a:cubicBezTo>
                    <a:pt x="35668" y="104009"/>
                    <a:pt x="35563" y="103979"/>
                    <a:pt x="35454" y="103979"/>
                  </a:cubicBezTo>
                  <a:cubicBezTo>
                    <a:pt x="35190" y="103979"/>
                    <a:pt x="34908" y="104154"/>
                    <a:pt x="34649" y="104203"/>
                  </a:cubicBezTo>
                  <a:cubicBezTo>
                    <a:pt x="34627" y="104225"/>
                    <a:pt x="34581" y="104248"/>
                    <a:pt x="34558" y="104271"/>
                  </a:cubicBezTo>
                  <a:cubicBezTo>
                    <a:pt x="34467" y="104203"/>
                    <a:pt x="34375" y="104180"/>
                    <a:pt x="34261" y="104157"/>
                  </a:cubicBezTo>
                  <a:cubicBezTo>
                    <a:pt x="34147" y="104157"/>
                    <a:pt x="34056" y="104180"/>
                    <a:pt x="33987" y="104225"/>
                  </a:cubicBezTo>
                  <a:cubicBezTo>
                    <a:pt x="33860" y="104191"/>
                    <a:pt x="33733" y="104173"/>
                    <a:pt x="33606" y="104173"/>
                  </a:cubicBezTo>
                  <a:cubicBezTo>
                    <a:pt x="33393" y="104173"/>
                    <a:pt x="33184" y="104225"/>
                    <a:pt x="32983" y="104340"/>
                  </a:cubicBezTo>
                  <a:lnTo>
                    <a:pt x="32846" y="104340"/>
                  </a:lnTo>
                  <a:cubicBezTo>
                    <a:pt x="32846" y="104317"/>
                    <a:pt x="32846" y="104294"/>
                    <a:pt x="32846" y="104271"/>
                  </a:cubicBezTo>
                  <a:cubicBezTo>
                    <a:pt x="32801" y="104180"/>
                    <a:pt x="32755" y="104134"/>
                    <a:pt x="32664" y="104089"/>
                  </a:cubicBezTo>
                  <a:cubicBezTo>
                    <a:pt x="32184" y="104089"/>
                    <a:pt x="31705" y="104060"/>
                    <a:pt x="31228" y="104060"/>
                  </a:cubicBezTo>
                  <a:cubicBezTo>
                    <a:pt x="30752" y="104060"/>
                    <a:pt x="30278" y="104089"/>
                    <a:pt x="29810" y="104203"/>
                  </a:cubicBezTo>
                  <a:cubicBezTo>
                    <a:pt x="29742" y="104248"/>
                    <a:pt x="29696" y="104294"/>
                    <a:pt x="29651" y="104340"/>
                  </a:cubicBezTo>
                  <a:cubicBezTo>
                    <a:pt x="29550" y="104311"/>
                    <a:pt x="29439" y="104282"/>
                    <a:pt x="29326" y="104282"/>
                  </a:cubicBezTo>
                  <a:cubicBezTo>
                    <a:pt x="29260" y="104282"/>
                    <a:pt x="29193" y="104292"/>
                    <a:pt x="29126" y="104317"/>
                  </a:cubicBezTo>
                  <a:cubicBezTo>
                    <a:pt x="29126" y="104317"/>
                    <a:pt x="29126" y="104340"/>
                    <a:pt x="29126" y="104362"/>
                  </a:cubicBezTo>
                  <a:cubicBezTo>
                    <a:pt x="29057" y="104317"/>
                    <a:pt x="29012" y="104248"/>
                    <a:pt x="28966" y="104180"/>
                  </a:cubicBezTo>
                  <a:cubicBezTo>
                    <a:pt x="28871" y="104154"/>
                    <a:pt x="28772" y="104138"/>
                    <a:pt x="28674" y="104138"/>
                  </a:cubicBezTo>
                  <a:cubicBezTo>
                    <a:pt x="28513" y="104138"/>
                    <a:pt x="28354" y="104181"/>
                    <a:pt x="28213" y="104294"/>
                  </a:cubicBezTo>
                  <a:cubicBezTo>
                    <a:pt x="28190" y="104271"/>
                    <a:pt x="28167" y="104248"/>
                    <a:pt x="28144" y="104225"/>
                  </a:cubicBezTo>
                  <a:cubicBezTo>
                    <a:pt x="27984" y="104145"/>
                    <a:pt x="27823" y="104112"/>
                    <a:pt x="27658" y="104112"/>
                  </a:cubicBezTo>
                  <a:cubicBezTo>
                    <a:pt x="27542" y="104112"/>
                    <a:pt x="27423" y="104129"/>
                    <a:pt x="27300" y="104157"/>
                  </a:cubicBezTo>
                  <a:cubicBezTo>
                    <a:pt x="27231" y="104180"/>
                    <a:pt x="27163" y="104225"/>
                    <a:pt x="27117" y="104271"/>
                  </a:cubicBezTo>
                  <a:cubicBezTo>
                    <a:pt x="27071" y="104271"/>
                    <a:pt x="27071" y="104294"/>
                    <a:pt x="27071" y="104340"/>
                  </a:cubicBezTo>
                  <a:cubicBezTo>
                    <a:pt x="27026" y="104317"/>
                    <a:pt x="26980" y="104317"/>
                    <a:pt x="26934" y="104317"/>
                  </a:cubicBezTo>
                  <a:cubicBezTo>
                    <a:pt x="26889" y="104248"/>
                    <a:pt x="26843" y="104180"/>
                    <a:pt x="26797" y="104134"/>
                  </a:cubicBezTo>
                  <a:cubicBezTo>
                    <a:pt x="26710" y="104091"/>
                    <a:pt x="26634" y="104063"/>
                    <a:pt x="26567" y="104063"/>
                  </a:cubicBezTo>
                  <a:cubicBezTo>
                    <a:pt x="26495" y="104063"/>
                    <a:pt x="26434" y="104096"/>
                    <a:pt x="26387" y="104180"/>
                  </a:cubicBezTo>
                  <a:cubicBezTo>
                    <a:pt x="26341" y="104157"/>
                    <a:pt x="26273" y="104111"/>
                    <a:pt x="26181" y="104111"/>
                  </a:cubicBezTo>
                  <a:cubicBezTo>
                    <a:pt x="25459" y="104076"/>
                    <a:pt x="24736" y="104034"/>
                    <a:pt x="24014" y="104034"/>
                  </a:cubicBezTo>
                  <a:cubicBezTo>
                    <a:pt x="23344" y="104034"/>
                    <a:pt x="22674" y="104070"/>
                    <a:pt x="22004" y="104180"/>
                  </a:cubicBezTo>
                  <a:cubicBezTo>
                    <a:pt x="21936" y="104248"/>
                    <a:pt x="21890" y="104317"/>
                    <a:pt x="21867" y="104362"/>
                  </a:cubicBezTo>
                  <a:cubicBezTo>
                    <a:pt x="21867" y="104362"/>
                    <a:pt x="21844" y="104340"/>
                    <a:pt x="21822" y="104317"/>
                  </a:cubicBezTo>
                  <a:cubicBezTo>
                    <a:pt x="21670" y="104200"/>
                    <a:pt x="21524" y="104137"/>
                    <a:pt x="21378" y="104137"/>
                  </a:cubicBezTo>
                  <a:cubicBezTo>
                    <a:pt x="21238" y="104137"/>
                    <a:pt x="21099" y="104194"/>
                    <a:pt x="20954" y="104317"/>
                  </a:cubicBezTo>
                  <a:cubicBezTo>
                    <a:pt x="20954" y="104317"/>
                    <a:pt x="20954" y="104294"/>
                    <a:pt x="20954" y="104294"/>
                  </a:cubicBezTo>
                  <a:cubicBezTo>
                    <a:pt x="20509" y="104087"/>
                    <a:pt x="20053" y="104031"/>
                    <a:pt x="19594" y="104031"/>
                  </a:cubicBezTo>
                  <a:cubicBezTo>
                    <a:pt x="19089" y="104031"/>
                    <a:pt x="18580" y="104099"/>
                    <a:pt x="18078" y="104111"/>
                  </a:cubicBezTo>
                  <a:cubicBezTo>
                    <a:pt x="17918" y="104157"/>
                    <a:pt x="17781" y="104203"/>
                    <a:pt x="17645" y="104317"/>
                  </a:cubicBezTo>
                  <a:cubicBezTo>
                    <a:pt x="17576" y="104317"/>
                    <a:pt x="17508" y="104340"/>
                    <a:pt x="17462" y="104362"/>
                  </a:cubicBezTo>
                  <a:cubicBezTo>
                    <a:pt x="17462" y="104408"/>
                    <a:pt x="17462" y="104454"/>
                    <a:pt x="17439" y="104499"/>
                  </a:cubicBezTo>
                  <a:cubicBezTo>
                    <a:pt x="17439" y="104522"/>
                    <a:pt x="17439" y="104522"/>
                    <a:pt x="17416" y="104522"/>
                  </a:cubicBezTo>
                  <a:lnTo>
                    <a:pt x="17371" y="104522"/>
                  </a:lnTo>
                  <a:cubicBezTo>
                    <a:pt x="17371" y="104465"/>
                    <a:pt x="17513" y="104187"/>
                    <a:pt x="17456" y="104187"/>
                  </a:cubicBezTo>
                  <a:cubicBezTo>
                    <a:pt x="17444" y="104187"/>
                    <a:pt x="17424" y="104199"/>
                    <a:pt x="17393" y="104225"/>
                  </a:cubicBezTo>
                  <a:cubicBezTo>
                    <a:pt x="17325" y="104180"/>
                    <a:pt x="17234" y="104134"/>
                    <a:pt x="17142" y="104111"/>
                  </a:cubicBezTo>
                  <a:cubicBezTo>
                    <a:pt x="16550" y="104068"/>
                    <a:pt x="15957" y="104045"/>
                    <a:pt x="15364" y="104045"/>
                  </a:cubicBezTo>
                  <a:cubicBezTo>
                    <a:pt x="14702" y="104045"/>
                    <a:pt x="14039" y="104074"/>
                    <a:pt x="13376" y="104134"/>
                  </a:cubicBezTo>
                  <a:cubicBezTo>
                    <a:pt x="13262" y="104157"/>
                    <a:pt x="13171" y="104203"/>
                    <a:pt x="13102" y="104271"/>
                  </a:cubicBezTo>
                  <a:cubicBezTo>
                    <a:pt x="13125" y="104111"/>
                    <a:pt x="13125" y="103952"/>
                    <a:pt x="13034" y="103815"/>
                  </a:cubicBezTo>
                  <a:lnTo>
                    <a:pt x="13102" y="103815"/>
                  </a:lnTo>
                  <a:cubicBezTo>
                    <a:pt x="13239" y="103586"/>
                    <a:pt x="13262" y="103335"/>
                    <a:pt x="13171" y="103130"/>
                  </a:cubicBezTo>
                  <a:lnTo>
                    <a:pt x="13308" y="103130"/>
                  </a:lnTo>
                  <a:cubicBezTo>
                    <a:pt x="14571" y="103130"/>
                    <a:pt x="15834" y="103140"/>
                    <a:pt x="17097" y="103140"/>
                  </a:cubicBezTo>
                  <a:cubicBezTo>
                    <a:pt x="17728" y="103140"/>
                    <a:pt x="18360" y="103137"/>
                    <a:pt x="18991" y="103130"/>
                  </a:cubicBezTo>
                  <a:cubicBezTo>
                    <a:pt x="19881" y="103107"/>
                    <a:pt x="20794" y="103130"/>
                    <a:pt x="21662" y="102879"/>
                  </a:cubicBezTo>
                  <a:cubicBezTo>
                    <a:pt x="21730" y="102810"/>
                    <a:pt x="21799" y="102742"/>
                    <a:pt x="21822" y="102696"/>
                  </a:cubicBezTo>
                  <a:cubicBezTo>
                    <a:pt x="21908" y="102725"/>
                    <a:pt x="21985" y="102799"/>
                    <a:pt x="22064" y="102799"/>
                  </a:cubicBezTo>
                  <a:cubicBezTo>
                    <a:pt x="22111" y="102799"/>
                    <a:pt x="22159" y="102773"/>
                    <a:pt x="22210" y="102696"/>
                  </a:cubicBezTo>
                  <a:cubicBezTo>
                    <a:pt x="22527" y="102733"/>
                    <a:pt x="22851" y="102756"/>
                    <a:pt x="23175" y="102756"/>
                  </a:cubicBezTo>
                  <a:cubicBezTo>
                    <a:pt x="23456" y="102756"/>
                    <a:pt x="23737" y="102739"/>
                    <a:pt x="24013" y="102696"/>
                  </a:cubicBezTo>
                  <a:cubicBezTo>
                    <a:pt x="24184" y="102721"/>
                    <a:pt x="24348" y="102745"/>
                    <a:pt x="24509" y="102745"/>
                  </a:cubicBezTo>
                  <a:cubicBezTo>
                    <a:pt x="24650" y="102745"/>
                    <a:pt x="24788" y="102726"/>
                    <a:pt x="24926" y="102673"/>
                  </a:cubicBezTo>
                  <a:cubicBezTo>
                    <a:pt x="25063" y="102673"/>
                    <a:pt x="25177" y="102673"/>
                    <a:pt x="25291" y="102696"/>
                  </a:cubicBezTo>
                  <a:lnTo>
                    <a:pt x="25474" y="102673"/>
                  </a:lnTo>
                  <a:lnTo>
                    <a:pt x="25656" y="102673"/>
                  </a:lnTo>
                  <a:cubicBezTo>
                    <a:pt x="25737" y="102728"/>
                    <a:pt x="25811" y="102774"/>
                    <a:pt x="25885" y="102774"/>
                  </a:cubicBezTo>
                  <a:cubicBezTo>
                    <a:pt x="25937" y="102774"/>
                    <a:pt x="25989" y="102752"/>
                    <a:pt x="26044" y="102696"/>
                  </a:cubicBezTo>
                  <a:cubicBezTo>
                    <a:pt x="27802" y="102696"/>
                    <a:pt x="29559" y="102673"/>
                    <a:pt x="31340" y="102651"/>
                  </a:cubicBezTo>
                  <a:cubicBezTo>
                    <a:pt x="31636" y="102651"/>
                    <a:pt x="31933" y="102651"/>
                    <a:pt x="32230" y="102673"/>
                  </a:cubicBezTo>
                  <a:cubicBezTo>
                    <a:pt x="32298" y="102651"/>
                    <a:pt x="32367" y="102651"/>
                    <a:pt x="32413" y="102651"/>
                  </a:cubicBezTo>
                  <a:cubicBezTo>
                    <a:pt x="32732" y="102651"/>
                    <a:pt x="33029" y="102651"/>
                    <a:pt x="33326" y="102673"/>
                  </a:cubicBezTo>
                  <a:cubicBezTo>
                    <a:pt x="33491" y="102678"/>
                    <a:pt x="33656" y="102681"/>
                    <a:pt x="33822" y="102681"/>
                  </a:cubicBezTo>
                  <a:cubicBezTo>
                    <a:pt x="34454" y="102681"/>
                    <a:pt x="35084" y="102640"/>
                    <a:pt x="35699" y="102514"/>
                  </a:cubicBezTo>
                  <a:cubicBezTo>
                    <a:pt x="35882" y="102559"/>
                    <a:pt x="36065" y="102574"/>
                    <a:pt x="36247" y="102574"/>
                  </a:cubicBezTo>
                  <a:cubicBezTo>
                    <a:pt x="36612" y="102574"/>
                    <a:pt x="36978" y="102514"/>
                    <a:pt x="37343" y="102514"/>
                  </a:cubicBezTo>
                  <a:cubicBezTo>
                    <a:pt x="37480" y="102526"/>
                    <a:pt x="37611" y="102545"/>
                    <a:pt x="37738" y="102545"/>
                  </a:cubicBezTo>
                  <a:cubicBezTo>
                    <a:pt x="37844" y="102545"/>
                    <a:pt x="37947" y="102532"/>
                    <a:pt x="38050" y="102491"/>
                  </a:cubicBezTo>
                  <a:close/>
                  <a:moveTo>
                    <a:pt x="22141" y="1"/>
                  </a:moveTo>
                  <a:cubicBezTo>
                    <a:pt x="22023" y="1"/>
                    <a:pt x="22061" y="203"/>
                    <a:pt x="22004" y="279"/>
                  </a:cubicBezTo>
                  <a:cubicBezTo>
                    <a:pt x="21936" y="325"/>
                    <a:pt x="21844" y="371"/>
                    <a:pt x="21776" y="439"/>
                  </a:cubicBezTo>
                  <a:cubicBezTo>
                    <a:pt x="21570" y="485"/>
                    <a:pt x="21593" y="644"/>
                    <a:pt x="21616" y="781"/>
                  </a:cubicBezTo>
                  <a:cubicBezTo>
                    <a:pt x="21251" y="873"/>
                    <a:pt x="21068" y="1169"/>
                    <a:pt x="20840" y="1420"/>
                  </a:cubicBezTo>
                  <a:lnTo>
                    <a:pt x="20794" y="1443"/>
                  </a:lnTo>
                  <a:cubicBezTo>
                    <a:pt x="20794" y="1443"/>
                    <a:pt x="20817" y="1489"/>
                    <a:pt x="20817" y="1489"/>
                  </a:cubicBezTo>
                  <a:cubicBezTo>
                    <a:pt x="20726" y="1626"/>
                    <a:pt x="20566" y="1717"/>
                    <a:pt x="20566" y="1923"/>
                  </a:cubicBezTo>
                  <a:lnTo>
                    <a:pt x="20543" y="1923"/>
                  </a:lnTo>
                  <a:cubicBezTo>
                    <a:pt x="20429" y="2014"/>
                    <a:pt x="20361" y="2128"/>
                    <a:pt x="20384" y="2265"/>
                  </a:cubicBezTo>
                  <a:lnTo>
                    <a:pt x="20361" y="2288"/>
                  </a:lnTo>
                  <a:cubicBezTo>
                    <a:pt x="20110" y="2539"/>
                    <a:pt x="20018" y="2767"/>
                    <a:pt x="20338" y="3041"/>
                  </a:cubicBezTo>
                  <a:cubicBezTo>
                    <a:pt x="20406" y="3087"/>
                    <a:pt x="20475" y="3155"/>
                    <a:pt x="20543" y="3224"/>
                  </a:cubicBezTo>
                  <a:cubicBezTo>
                    <a:pt x="20521" y="3292"/>
                    <a:pt x="20543" y="3338"/>
                    <a:pt x="20589" y="3383"/>
                  </a:cubicBezTo>
                  <a:cubicBezTo>
                    <a:pt x="20977" y="4365"/>
                    <a:pt x="21662" y="5164"/>
                    <a:pt x="22347" y="5963"/>
                  </a:cubicBezTo>
                  <a:cubicBezTo>
                    <a:pt x="22438" y="6579"/>
                    <a:pt x="22917" y="6967"/>
                    <a:pt x="23282" y="7401"/>
                  </a:cubicBezTo>
                  <a:cubicBezTo>
                    <a:pt x="23670" y="8154"/>
                    <a:pt x="24081" y="8862"/>
                    <a:pt x="24698" y="9432"/>
                  </a:cubicBezTo>
                  <a:cubicBezTo>
                    <a:pt x="24789" y="10071"/>
                    <a:pt x="25268" y="10436"/>
                    <a:pt x="25656" y="10870"/>
                  </a:cubicBezTo>
                  <a:cubicBezTo>
                    <a:pt x="26021" y="11464"/>
                    <a:pt x="26273" y="12148"/>
                    <a:pt x="26752" y="12696"/>
                  </a:cubicBezTo>
                  <a:cubicBezTo>
                    <a:pt x="26752" y="12810"/>
                    <a:pt x="26797" y="12879"/>
                    <a:pt x="26934" y="12879"/>
                  </a:cubicBezTo>
                  <a:cubicBezTo>
                    <a:pt x="27049" y="13541"/>
                    <a:pt x="27163" y="14203"/>
                    <a:pt x="27300" y="14865"/>
                  </a:cubicBezTo>
                  <a:cubicBezTo>
                    <a:pt x="27071" y="15412"/>
                    <a:pt x="27414" y="15960"/>
                    <a:pt x="27300" y="16508"/>
                  </a:cubicBezTo>
                  <a:cubicBezTo>
                    <a:pt x="27113" y="16547"/>
                    <a:pt x="26925" y="16556"/>
                    <a:pt x="26736" y="16556"/>
                  </a:cubicBezTo>
                  <a:cubicBezTo>
                    <a:pt x="26549" y="16556"/>
                    <a:pt x="26361" y="16547"/>
                    <a:pt x="26174" y="16547"/>
                  </a:cubicBezTo>
                  <a:cubicBezTo>
                    <a:pt x="25878" y="16547"/>
                    <a:pt x="25582" y="16570"/>
                    <a:pt x="25291" y="16691"/>
                  </a:cubicBezTo>
                  <a:cubicBezTo>
                    <a:pt x="25032" y="16626"/>
                    <a:pt x="24772" y="16603"/>
                    <a:pt x="24513" y="16603"/>
                  </a:cubicBezTo>
                  <a:cubicBezTo>
                    <a:pt x="23926" y="16603"/>
                    <a:pt x="23340" y="16718"/>
                    <a:pt x="22753" y="16718"/>
                  </a:cubicBezTo>
                  <a:cubicBezTo>
                    <a:pt x="22686" y="16718"/>
                    <a:pt x="22619" y="16717"/>
                    <a:pt x="22552" y="16713"/>
                  </a:cubicBezTo>
                  <a:cubicBezTo>
                    <a:pt x="22446" y="16683"/>
                    <a:pt x="22343" y="16670"/>
                    <a:pt x="22243" y="16670"/>
                  </a:cubicBezTo>
                  <a:cubicBezTo>
                    <a:pt x="21892" y="16670"/>
                    <a:pt x="21576" y="16837"/>
                    <a:pt x="21274" y="17033"/>
                  </a:cubicBezTo>
                  <a:cubicBezTo>
                    <a:pt x="21114" y="17033"/>
                    <a:pt x="20977" y="17056"/>
                    <a:pt x="20909" y="17216"/>
                  </a:cubicBezTo>
                  <a:cubicBezTo>
                    <a:pt x="20703" y="17238"/>
                    <a:pt x="20475" y="17193"/>
                    <a:pt x="20338" y="17398"/>
                  </a:cubicBezTo>
                  <a:cubicBezTo>
                    <a:pt x="19881" y="17581"/>
                    <a:pt x="19402" y="17786"/>
                    <a:pt x="19037" y="18129"/>
                  </a:cubicBezTo>
                  <a:cubicBezTo>
                    <a:pt x="19025" y="18122"/>
                    <a:pt x="19012" y="18120"/>
                    <a:pt x="19000" y="18120"/>
                  </a:cubicBezTo>
                  <a:cubicBezTo>
                    <a:pt x="18967" y="18120"/>
                    <a:pt x="18933" y="18141"/>
                    <a:pt x="18900" y="18174"/>
                  </a:cubicBezTo>
                  <a:cubicBezTo>
                    <a:pt x="18672" y="18197"/>
                    <a:pt x="18466" y="18311"/>
                    <a:pt x="18329" y="18494"/>
                  </a:cubicBezTo>
                  <a:cubicBezTo>
                    <a:pt x="18192" y="18539"/>
                    <a:pt x="18055" y="18562"/>
                    <a:pt x="18010" y="18722"/>
                  </a:cubicBezTo>
                  <a:cubicBezTo>
                    <a:pt x="17873" y="18745"/>
                    <a:pt x="17713" y="18722"/>
                    <a:pt x="17622" y="18905"/>
                  </a:cubicBezTo>
                  <a:cubicBezTo>
                    <a:pt x="17530" y="18905"/>
                    <a:pt x="17462" y="18973"/>
                    <a:pt x="17439" y="19064"/>
                  </a:cubicBezTo>
                  <a:cubicBezTo>
                    <a:pt x="17325" y="19087"/>
                    <a:pt x="17279" y="19156"/>
                    <a:pt x="17257" y="19247"/>
                  </a:cubicBezTo>
                  <a:cubicBezTo>
                    <a:pt x="17188" y="19316"/>
                    <a:pt x="17120" y="19361"/>
                    <a:pt x="17051" y="19430"/>
                  </a:cubicBezTo>
                  <a:cubicBezTo>
                    <a:pt x="16549" y="19772"/>
                    <a:pt x="15978" y="20023"/>
                    <a:pt x="15636" y="20548"/>
                  </a:cubicBezTo>
                  <a:lnTo>
                    <a:pt x="15613" y="20525"/>
                  </a:lnTo>
                  <a:cubicBezTo>
                    <a:pt x="15522" y="20548"/>
                    <a:pt x="15453" y="20617"/>
                    <a:pt x="15430" y="20708"/>
                  </a:cubicBezTo>
                  <a:cubicBezTo>
                    <a:pt x="15339" y="20731"/>
                    <a:pt x="15271" y="20776"/>
                    <a:pt x="15225" y="20868"/>
                  </a:cubicBezTo>
                  <a:cubicBezTo>
                    <a:pt x="15157" y="20890"/>
                    <a:pt x="15134" y="20913"/>
                    <a:pt x="15088" y="20959"/>
                  </a:cubicBezTo>
                  <a:cubicBezTo>
                    <a:pt x="14837" y="21301"/>
                    <a:pt x="14381" y="21438"/>
                    <a:pt x="14175" y="21826"/>
                  </a:cubicBezTo>
                  <a:cubicBezTo>
                    <a:pt x="14061" y="21826"/>
                    <a:pt x="13992" y="21895"/>
                    <a:pt x="13970" y="21986"/>
                  </a:cubicBezTo>
                  <a:cubicBezTo>
                    <a:pt x="13924" y="22055"/>
                    <a:pt x="13856" y="22123"/>
                    <a:pt x="13810" y="22191"/>
                  </a:cubicBezTo>
                  <a:cubicBezTo>
                    <a:pt x="13490" y="22443"/>
                    <a:pt x="13239" y="22716"/>
                    <a:pt x="13057" y="23082"/>
                  </a:cubicBezTo>
                  <a:cubicBezTo>
                    <a:pt x="12897" y="23173"/>
                    <a:pt x="12783" y="23310"/>
                    <a:pt x="12691" y="23447"/>
                  </a:cubicBezTo>
                  <a:cubicBezTo>
                    <a:pt x="12509" y="23515"/>
                    <a:pt x="12486" y="23721"/>
                    <a:pt x="12349" y="23835"/>
                  </a:cubicBezTo>
                  <a:cubicBezTo>
                    <a:pt x="12235" y="23858"/>
                    <a:pt x="12189" y="23903"/>
                    <a:pt x="12189" y="24018"/>
                  </a:cubicBezTo>
                  <a:cubicBezTo>
                    <a:pt x="12144" y="24040"/>
                    <a:pt x="12121" y="24086"/>
                    <a:pt x="12121" y="24132"/>
                  </a:cubicBezTo>
                  <a:cubicBezTo>
                    <a:pt x="11756" y="24542"/>
                    <a:pt x="11390" y="24908"/>
                    <a:pt x="11231" y="25433"/>
                  </a:cubicBezTo>
                  <a:cubicBezTo>
                    <a:pt x="10683" y="25958"/>
                    <a:pt x="10272" y="26597"/>
                    <a:pt x="9930" y="27282"/>
                  </a:cubicBezTo>
                  <a:cubicBezTo>
                    <a:pt x="9633" y="27761"/>
                    <a:pt x="9222" y="28172"/>
                    <a:pt x="9039" y="28742"/>
                  </a:cubicBezTo>
                  <a:cubicBezTo>
                    <a:pt x="8811" y="29176"/>
                    <a:pt x="8560" y="29610"/>
                    <a:pt x="8332" y="30043"/>
                  </a:cubicBezTo>
                  <a:cubicBezTo>
                    <a:pt x="8286" y="30089"/>
                    <a:pt x="8286" y="30135"/>
                    <a:pt x="8309" y="30180"/>
                  </a:cubicBezTo>
                  <a:cubicBezTo>
                    <a:pt x="8218" y="30294"/>
                    <a:pt x="8126" y="30431"/>
                    <a:pt x="8126" y="30568"/>
                  </a:cubicBezTo>
                  <a:cubicBezTo>
                    <a:pt x="7921" y="30705"/>
                    <a:pt x="7944" y="30956"/>
                    <a:pt x="7830" y="31139"/>
                  </a:cubicBezTo>
                  <a:cubicBezTo>
                    <a:pt x="7761" y="31162"/>
                    <a:pt x="7738" y="31207"/>
                    <a:pt x="7738" y="31253"/>
                  </a:cubicBezTo>
                  <a:cubicBezTo>
                    <a:pt x="7601" y="31367"/>
                    <a:pt x="7579" y="31504"/>
                    <a:pt x="7601" y="31687"/>
                  </a:cubicBezTo>
                  <a:cubicBezTo>
                    <a:pt x="7373" y="31869"/>
                    <a:pt x="7350" y="32166"/>
                    <a:pt x="7236" y="32417"/>
                  </a:cubicBezTo>
                  <a:cubicBezTo>
                    <a:pt x="7031" y="32737"/>
                    <a:pt x="6871" y="33079"/>
                    <a:pt x="6825" y="33490"/>
                  </a:cubicBezTo>
                  <a:cubicBezTo>
                    <a:pt x="6734" y="33673"/>
                    <a:pt x="6620" y="33855"/>
                    <a:pt x="6574" y="34061"/>
                  </a:cubicBezTo>
                  <a:cubicBezTo>
                    <a:pt x="5753" y="36503"/>
                    <a:pt x="4862" y="38945"/>
                    <a:pt x="4543" y="41547"/>
                  </a:cubicBezTo>
                  <a:cubicBezTo>
                    <a:pt x="4474" y="41570"/>
                    <a:pt x="4452" y="41616"/>
                    <a:pt x="4452" y="41684"/>
                  </a:cubicBezTo>
                  <a:cubicBezTo>
                    <a:pt x="4223" y="42141"/>
                    <a:pt x="4292" y="42689"/>
                    <a:pt x="4178" y="43168"/>
                  </a:cubicBezTo>
                  <a:cubicBezTo>
                    <a:pt x="4041" y="43442"/>
                    <a:pt x="4086" y="43739"/>
                    <a:pt x="4086" y="44035"/>
                  </a:cubicBezTo>
                  <a:cubicBezTo>
                    <a:pt x="3927" y="44811"/>
                    <a:pt x="3881" y="45587"/>
                    <a:pt x="3949" y="46386"/>
                  </a:cubicBezTo>
                  <a:cubicBezTo>
                    <a:pt x="3858" y="46637"/>
                    <a:pt x="3790" y="46888"/>
                    <a:pt x="3721" y="47139"/>
                  </a:cubicBezTo>
                  <a:cubicBezTo>
                    <a:pt x="3630" y="47185"/>
                    <a:pt x="3561" y="47254"/>
                    <a:pt x="3561" y="47368"/>
                  </a:cubicBezTo>
                  <a:cubicBezTo>
                    <a:pt x="3424" y="47413"/>
                    <a:pt x="3379" y="47550"/>
                    <a:pt x="3333" y="47687"/>
                  </a:cubicBezTo>
                  <a:cubicBezTo>
                    <a:pt x="3287" y="47756"/>
                    <a:pt x="3242" y="47824"/>
                    <a:pt x="3173" y="47893"/>
                  </a:cubicBezTo>
                  <a:cubicBezTo>
                    <a:pt x="2945" y="48258"/>
                    <a:pt x="2694" y="48646"/>
                    <a:pt x="2466" y="49011"/>
                  </a:cubicBezTo>
                  <a:cubicBezTo>
                    <a:pt x="2329" y="49080"/>
                    <a:pt x="2283" y="49194"/>
                    <a:pt x="2260" y="49331"/>
                  </a:cubicBezTo>
                  <a:cubicBezTo>
                    <a:pt x="1827" y="49924"/>
                    <a:pt x="1393" y="50540"/>
                    <a:pt x="1028" y="51225"/>
                  </a:cubicBezTo>
                  <a:cubicBezTo>
                    <a:pt x="777" y="51613"/>
                    <a:pt x="526" y="52024"/>
                    <a:pt x="229" y="52412"/>
                  </a:cubicBezTo>
                  <a:cubicBezTo>
                    <a:pt x="1" y="52686"/>
                    <a:pt x="92" y="52869"/>
                    <a:pt x="320" y="53097"/>
                  </a:cubicBezTo>
                  <a:cubicBezTo>
                    <a:pt x="548" y="53325"/>
                    <a:pt x="845" y="53371"/>
                    <a:pt x="1142" y="53371"/>
                  </a:cubicBezTo>
                  <a:cubicBezTo>
                    <a:pt x="1986" y="53371"/>
                    <a:pt x="2831" y="53394"/>
                    <a:pt x="3675" y="53394"/>
                  </a:cubicBezTo>
                  <a:cubicBezTo>
                    <a:pt x="3794" y="53390"/>
                    <a:pt x="3895" y="53387"/>
                    <a:pt x="3981" y="53387"/>
                  </a:cubicBezTo>
                  <a:cubicBezTo>
                    <a:pt x="4479" y="53387"/>
                    <a:pt x="4508" y="53482"/>
                    <a:pt x="4703" y="54124"/>
                  </a:cubicBezTo>
                  <a:cubicBezTo>
                    <a:pt x="4771" y="54238"/>
                    <a:pt x="4748" y="54398"/>
                    <a:pt x="4840" y="54512"/>
                  </a:cubicBezTo>
                  <a:cubicBezTo>
                    <a:pt x="4999" y="55402"/>
                    <a:pt x="4954" y="56338"/>
                    <a:pt x="5159" y="57228"/>
                  </a:cubicBezTo>
                  <a:cubicBezTo>
                    <a:pt x="5159" y="57251"/>
                    <a:pt x="5159" y="57251"/>
                    <a:pt x="5159" y="57274"/>
                  </a:cubicBezTo>
                  <a:cubicBezTo>
                    <a:pt x="5159" y="57342"/>
                    <a:pt x="5182" y="57388"/>
                    <a:pt x="5205" y="57434"/>
                  </a:cubicBezTo>
                  <a:lnTo>
                    <a:pt x="5250" y="58004"/>
                  </a:lnTo>
                  <a:cubicBezTo>
                    <a:pt x="5250" y="58392"/>
                    <a:pt x="5091" y="58803"/>
                    <a:pt x="5342" y="59191"/>
                  </a:cubicBezTo>
                  <a:cubicBezTo>
                    <a:pt x="5433" y="59625"/>
                    <a:pt x="5524" y="60081"/>
                    <a:pt x="5593" y="60515"/>
                  </a:cubicBezTo>
                  <a:lnTo>
                    <a:pt x="5775" y="62159"/>
                  </a:lnTo>
                  <a:cubicBezTo>
                    <a:pt x="5753" y="62866"/>
                    <a:pt x="5912" y="63574"/>
                    <a:pt x="6049" y="64258"/>
                  </a:cubicBezTo>
                  <a:cubicBezTo>
                    <a:pt x="6049" y="64373"/>
                    <a:pt x="6072" y="64487"/>
                    <a:pt x="6118" y="64601"/>
                  </a:cubicBezTo>
                  <a:cubicBezTo>
                    <a:pt x="6163" y="65012"/>
                    <a:pt x="6232" y="65423"/>
                    <a:pt x="6300" y="65811"/>
                  </a:cubicBezTo>
                  <a:cubicBezTo>
                    <a:pt x="6255" y="65993"/>
                    <a:pt x="6255" y="66176"/>
                    <a:pt x="6323" y="66358"/>
                  </a:cubicBezTo>
                  <a:cubicBezTo>
                    <a:pt x="6414" y="67180"/>
                    <a:pt x="6437" y="68002"/>
                    <a:pt x="6643" y="68823"/>
                  </a:cubicBezTo>
                  <a:cubicBezTo>
                    <a:pt x="6643" y="69348"/>
                    <a:pt x="6688" y="69873"/>
                    <a:pt x="6871" y="70376"/>
                  </a:cubicBezTo>
                  <a:cubicBezTo>
                    <a:pt x="6894" y="71357"/>
                    <a:pt x="6962" y="72339"/>
                    <a:pt x="7236" y="73297"/>
                  </a:cubicBezTo>
                  <a:cubicBezTo>
                    <a:pt x="7213" y="73685"/>
                    <a:pt x="7168" y="74096"/>
                    <a:pt x="7373" y="74439"/>
                  </a:cubicBezTo>
                  <a:cubicBezTo>
                    <a:pt x="7373" y="74439"/>
                    <a:pt x="7373" y="74439"/>
                    <a:pt x="7373" y="74461"/>
                  </a:cubicBezTo>
                  <a:cubicBezTo>
                    <a:pt x="7373" y="74507"/>
                    <a:pt x="7373" y="74553"/>
                    <a:pt x="7419" y="74575"/>
                  </a:cubicBezTo>
                  <a:cubicBezTo>
                    <a:pt x="7464" y="75009"/>
                    <a:pt x="7282" y="75466"/>
                    <a:pt x="7556" y="75899"/>
                  </a:cubicBezTo>
                  <a:cubicBezTo>
                    <a:pt x="7556" y="75945"/>
                    <a:pt x="7556" y="75991"/>
                    <a:pt x="7601" y="76036"/>
                  </a:cubicBezTo>
                  <a:cubicBezTo>
                    <a:pt x="7601" y="76424"/>
                    <a:pt x="7579" y="76812"/>
                    <a:pt x="7738" y="77178"/>
                  </a:cubicBezTo>
                  <a:cubicBezTo>
                    <a:pt x="7716" y="77223"/>
                    <a:pt x="7738" y="77269"/>
                    <a:pt x="7784" y="77314"/>
                  </a:cubicBezTo>
                  <a:cubicBezTo>
                    <a:pt x="7716" y="77817"/>
                    <a:pt x="7875" y="78296"/>
                    <a:pt x="7967" y="78775"/>
                  </a:cubicBezTo>
                  <a:cubicBezTo>
                    <a:pt x="7989" y="79026"/>
                    <a:pt x="8012" y="79255"/>
                    <a:pt x="8035" y="79506"/>
                  </a:cubicBezTo>
                  <a:cubicBezTo>
                    <a:pt x="7967" y="79643"/>
                    <a:pt x="7967" y="79734"/>
                    <a:pt x="8081" y="79825"/>
                  </a:cubicBezTo>
                  <a:cubicBezTo>
                    <a:pt x="8149" y="80761"/>
                    <a:pt x="8309" y="81697"/>
                    <a:pt x="8492" y="82610"/>
                  </a:cubicBezTo>
                  <a:cubicBezTo>
                    <a:pt x="8469" y="83226"/>
                    <a:pt x="8492" y="83843"/>
                    <a:pt x="8720" y="84436"/>
                  </a:cubicBezTo>
                  <a:cubicBezTo>
                    <a:pt x="8629" y="84756"/>
                    <a:pt x="8765" y="85052"/>
                    <a:pt x="8857" y="85349"/>
                  </a:cubicBezTo>
                  <a:cubicBezTo>
                    <a:pt x="9131" y="87289"/>
                    <a:pt x="9176" y="89275"/>
                    <a:pt x="9564" y="91192"/>
                  </a:cubicBezTo>
                  <a:cubicBezTo>
                    <a:pt x="9610" y="91557"/>
                    <a:pt x="9542" y="91945"/>
                    <a:pt x="9793" y="92265"/>
                  </a:cubicBezTo>
                  <a:lnTo>
                    <a:pt x="9793" y="92288"/>
                  </a:lnTo>
                  <a:cubicBezTo>
                    <a:pt x="9793" y="92402"/>
                    <a:pt x="9793" y="92516"/>
                    <a:pt x="9793" y="92653"/>
                  </a:cubicBezTo>
                  <a:cubicBezTo>
                    <a:pt x="9770" y="93201"/>
                    <a:pt x="9793" y="93749"/>
                    <a:pt x="9998" y="94296"/>
                  </a:cubicBezTo>
                  <a:lnTo>
                    <a:pt x="10158" y="95209"/>
                  </a:lnTo>
                  <a:cubicBezTo>
                    <a:pt x="10112" y="95324"/>
                    <a:pt x="10112" y="95438"/>
                    <a:pt x="10158" y="95575"/>
                  </a:cubicBezTo>
                  <a:cubicBezTo>
                    <a:pt x="10249" y="95894"/>
                    <a:pt x="10044" y="96237"/>
                    <a:pt x="10295" y="96533"/>
                  </a:cubicBezTo>
                  <a:cubicBezTo>
                    <a:pt x="10249" y="96830"/>
                    <a:pt x="10295" y="97104"/>
                    <a:pt x="10363" y="97401"/>
                  </a:cubicBezTo>
                  <a:cubicBezTo>
                    <a:pt x="10363" y="97538"/>
                    <a:pt x="10386" y="97652"/>
                    <a:pt x="10409" y="97789"/>
                  </a:cubicBezTo>
                  <a:lnTo>
                    <a:pt x="10386" y="97857"/>
                  </a:lnTo>
                  <a:cubicBezTo>
                    <a:pt x="10386" y="97857"/>
                    <a:pt x="10455" y="97903"/>
                    <a:pt x="10455" y="97903"/>
                  </a:cubicBezTo>
                  <a:cubicBezTo>
                    <a:pt x="10546" y="98291"/>
                    <a:pt x="10500" y="98702"/>
                    <a:pt x="10683" y="99090"/>
                  </a:cubicBezTo>
                  <a:cubicBezTo>
                    <a:pt x="10660" y="99113"/>
                    <a:pt x="10660" y="99135"/>
                    <a:pt x="10683" y="99181"/>
                  </a:cubicBezTo>
                  <a:cubicBezTo>
                    <a:pt x="10546" y="99318"/>
                    <a:pt x="10569" y="99455"/>
                    <a:pt x="10683" y="99592"/>
                  </a:cubicBezTo>
                  <a:cubicBezTo>
                    <a:pt x="10706" y="100071"/>
                    <a:pt x="10660" y="100573"/>
                    <a:pt x="10888" y="101053"/>
                  </a:cubicBezTo>
                  <a:cubicBezTo>
                    <a:pt x="10820" y="101167"/>
                    <a:pt x="10843" y="101281"/>
                    <a:pt x="10888" y="101418"/>
                  </a:cubicBezTo>
                  <a:cubicBezTo>
                    <a:pt x="10934" y="101692"/>
                    <a:pt x="11002" y="101966"/>
                    <a:pt x="11208" y="102171"/>
                  </a:cubicBezTo>
                  <a:cubicBezTo>
                    <a:pt x="11290" y="102294"/>
                    <a:pt x="11408" y="102380"/>
                    <a:pt x="11531" y="102380"/>
                  </a:cubicBezTo>
                  <a:cubicBezTo>
                    <a:pt x="11545" y="102380"/>
                    <a:pt x="11559" y="102379"/>
                    <a:pt x="11573" y="102377"/>
                  </a:cubicBezTo>
                  <a:cubicBezTo>
                    <a:pt x="11645" y="102359"/>
                    <a:pt x="11710" y="102350"/>
                    <a:pt x="11770" y="102350"/>
                  </a:cubicBezTo>
                  <a:cubicBezTo>
                    <a:pt x="12087" y="102350"/>
                    <a:pt x="12237" y="102587"/>
                    <a:pt x="12372" y="102856"/>
                  </a:cubicBezTo>
                  <a:cubicBezTo>
                    <a:pt x="12349" y="103472"/>
                    <a:pt x="12212" y="104111"/>
                    <a:pt x="12486" y="104705"/>
                  </a:cubicBezTo>
                  <a:cubicBezTo>
                    <a:pt x="12532" y="104682"/>
                    <a:pt x="12577" y="104659"/>
                    <a:pt x="12600" y="104614"/>
                  </a:cubicBezTo>
                  <a:cubicBezTo>
                    <a:pt x="12600" y="104636"/>
                    <a:pt x="12600" y="104659"/>
                    <a:pt x="12623" y="104682"/>
                  </a:cubicBezTo>
                  <a:cubicBezTo>
                    <a:pt x="12577" y="104705"/>
                    <a:pt x="12532" y="104705"/>
                    <a:pt x="12486" y="104705"/>
                  </a:cubicBezTo>
                  <a:cubicBezTo>
                    <a:pt x="12593" y="104827"/>
                    <a:pt x="12709" y="104887"/>
                    <a:pt x="12843" y="104887"/>
                  </a:cubicBezTo>
                  <a:cubicBezTo>
                    <a:pt x="12910" y="104887"/>
                    <a:pt x="12981" y="104872"/>
                    <a:pt x="13057" y="104842"/>
                  </a:cubicBezTo>
                  <a:cubicBezTo>
                    <a:pt x="13257" y="104867"/>
                    <a:pt x="13457" y="104885"/>
                    <a:pt x="13658" y="104885"/>
                  </a:cubicBezTo>
                  <a:cubicBezTo>
                    <a:pt x="13823" y="104885"/>
                    <a:pt x="13987" y="104873"/>
                    <a:pt x="14152" y="104842"/>
                  </a:cubicBezTo>
                  <a:lnTo>
                    <a:pt x="14358" y="104865"/>
                  </a:lnTo>
                  <a:lnTo>
                    <a:pt x="15088" y="104865"/>
                  </a:lnTo>
                  <a:cubicBezTo>
                    <a:pt x="15202" y="104887"/>
                    <a:pt x="15316" y="104887"/>
                    <a:pt x="15430" y="104910"/>
                  </a:cubicBezTo>
                  <a:cubicBezTo>
                    <a:pt x="15545" y="104956"/>
                    <a:pt x="15636" y="105002"/>
                    <a:pt x="15750" y="105024"/>
                  </a:cubicBezTo>
                  <a:cubicBezTo>
                    <a:pt x="16330" y="105024"/>
                    <a:pt x="16921" y="105093"/>
                    <a:pt x="17508" y="105093"/>
                  </a:cubicBezTo>
                  <a:cubicBezTo>
                    <a:pt x="17753" y="105093"/>
                    <a:pt x="17996" y="105081"/>
                    <a:pt x="18238" y="105047"/>
                  </a:cubicBezTo>
                  <a:lnTo>
                    <a:pt x="18261" y="105024"/>
                  </a:lnTo>
                  <a:lnTo>
                    <a:pt x="18306" y="105047"/>
                  </a:lnTo>
                  <a:lnTo>
                    <a:pt x="18603" y="105047"/>
                  </a:lnTo>
                  <a:cubicBezTo>
                    <a:pt x="18892" y="104995"/>
                    <a:pt x="19184" y="104986"/>
                    <a:pt x="19477" y="104986"/>
                  </a:cubicBezTo>
                  <a:cubicBezTo>
                    <a:pt x="19627" y="104986"/>
                    <a:pt x="19777" y="104988"/>
                    <a:pt x="19927" y="104988"/>
                  </a:cubicBezTo>
                  <a:cubicBezTo>
                    <a:pt x="20248" y="104988"/>
                    <a:pt x="20569" y="104977"/>
                    <a:pt x="20886" y="104910"/>
                  </a:cubicBezTo>
                  <a:cubicBezTo>
                    <a:pt x="20886" y="104910"/>
                    <a:pt x="20886" y="104910"/>
                    <a:pt x="20909" y="104887"/>
                  </a:cubicBezTo>
                  <a:cubicBezTo>
                    <a:pt x="21068" y="105002"/>
                    <a:pt x="21228" y="105053"/>
                    <a:pt x="21391" y="105053"/>
                  </a:cubicBezTo>
                  <a:cubicBezTo>
                    <a:pt x="21553" y="105053"/>
                    <a:pt x="21719" y="105002"/>
                    <a:pt x="21890" y="104910"/>
                  </a:cubicBezTo>
                  <a:cubicBezTo>
                    <a:pt x="21992" y="104910"/>
                    <a:pt x="22103" y="104975"/>
                    <a:pt x="22211" y="104975"/>
                  </a:cubicBezTo>
                  <a:cubicBezTo>
                    <a:pt x="22273" y="104975"/>
                    <a:pt x="22334" y="104954"/>
                    <a:pt x="22392" y="104887"/>
                  </a:cubicBezTo>
                  <a:cubicBezTo>
                    <a:pt x="22419" y="104886"/>
                    <a:pt x="22445" y="104885"/>
                    <a:pt x="22472" y="104885"/>
                  </a:cubicBezTo>
                  <a:cubicBezTo>
                    <a:pt x="22731" y="104885"/>
                    <a:pt x="23000" y="104952"/>
                    <a:pt x="23272" y="104952"/>
                  </a:cubicBezTo>
                  <a:cubicBezTo>
                    <a:pt x="23381" y="104952"/>
                    <a:pt x="23492" y="104941"/>
                    <a:pt x="23602" y="104910"/>
                  </a:cubicBezTo>
                  <a:cubicBezTo>
                    <a:pt x="23973" y="105023"/>
                    <a:pt x="24338" y="105072"/>
                    <a:pt x="24702" y="105072"/>
                  </a:cubicBezTo>
                  <a:cubicBezTo>
                    <a:pt x="25144" y="105072"/>
                    <a:pt x="25583" y="105000"/>
                    <a:pt x="26021" y="104887"/>
                  </a:cubicBezTo>
                  <a:cubicBezTo>
                    <a:pt x="26127" y="104922"/>
                    <a:pt x="26245" y="104971"/>
                    <a:pt x="26346" y="104971"/>
                  </a:cubicBezTo>
                  <a:cubicBezTo>
                    <a:pt x="26377" y="104971"/>
                    <a:pt x="26406" y="104966"/>
                    <a:pt x="26432" y="104956"/>
                  </a:cubicBezTo>
                  <a:cubicBezTo>
                    <a:pt x="26809" y="105022"/>
                    <a:pt x="27191" y="105067"/>
                    <a:pt x="27573" y="105067"/>
                  </a:cubicBezTo>
                  <a:cubicBezTo>
                    <a:pt x="27978" y="105067"/>
                    <a:pt x="28384" y="105017"/>
                    <a:pt x="28783" y="104887"/>
                  </a:cubicBezTo>
                  <a:cubicBezTo>
                    <a:pt x="29010" y="104944"/>
                    <a:pt x="29237" y="105027"/>
                    <a:pt x="29464" y="105027"/>
                  </a:cubicBezTo>
                  <a:cubicBezTo>
                    <a:pt x="29603" y="105027"/>
                    <a:pt x="29741" y="104997"/>
                    <a:pt x="29879" y="104910"/>
                  </a:cubicBezTo>
                  <a:cubicBezTo>
                    <a:pt x="30378" y="104910"/>
                    <a:pt x="30886" y="104995"/>
                    <a:pt x="31398" y="104995"/>
                  </a:cubicBezTo>
                  <a:cubicBezTo>
                    <a:pt x="31682" y="104995"/>
                    <a:pt x="31967" y="104969"/>
                    <a:pt x="32253" y="104887"/>
                  </a:cubicBezTo>
                  <a:lnTo>
                    <a:pt x="32321" y="104910"/>
                  </a:lnTo>
                  <a:lnTo>
                    <a:pt x="32413" y="104887"/>
                  </a:lnTo>
                  <a:cubicBezTo>
                    <a:pt x="32614" y="104983"/>
                    <a:pt x="32816" y="105019"/>
                    <a:pt x="33020" y="105019"/>
                  </a:cubicBezTo>
                  <a:cubicBezTo>
                    <a:pt x="33255" y="105019"/>
                    <a:pt x="33492" y="104971"/>
                    <a:pt x="33736" y="104910"/>
                  </a:cubicBezTo>
                  <a:lnTo>
                    <a:pt x="33805" y="104933"/>
                  </a:lnTo>
                  <a:lnTo>
                    <a:pt x="33873" y="104887"/>
                  </a:lnTo>
                  <a:cubicBezTo>
                    <a:pt x="33942" y="104887"/>
                    <a:pt x="34010" y="104887"/>
                    <a:pt x="34056" y="104910"/>
                  </a:cubicBezTo>
                  <a:cubicBezTo>
                    <a:pt x="34360" y="104910"/>
                    <a:pt x="34654" y="104931"/>
                    <a:pt x="34945" y="104931"/>
                  </a:cubicBezTo>
                  <a:cubicBezTo>
                    <a:pt x="35091" y="104931"/>
                    <a:pt x="35235" y="104925"/>
                    <a:pt x="35380" y="104910"/>
                  </a:cubicBezTo>
                  <a:cubicBezTo>
                    <a:pt x="35403" y="104922"/>
                    <a:pt x="35431" y="104927"/>
                    <a:pt x="35463" y="104927"/>
                  </a:cubicBezTo>
                  <a:cubicBezTo>
                    <a:pt x="35494" y="104927"/>
                    <a:pt x="35528" y="104922"/>
                    <a:pt x="35562" y="104910"/>
                  </a:cubicBezTo>
                  <a:lnTo>
                    <a:pt x="35631" y="104910"/>
                  </a:lnTo>
                  <a:cubicBezTo>
                    <a:pt x="35677" y="104933"/>
                    <a:pt x="35699" y="104933"/>
                    <a:pt x="35722" y="104956"/>
                  </a:cubicBezTo>
                  <a:cubicBezTo>
                    <a:pt x="35804" y="104997"/>
                    <a:pt x="35886" y="105020"/>
                    <a:pt x="35968" y="105020"/>
                  </a:cubicBezTo>
                  <a:cubicBezTo>
                    <a:pt x="36069" y="105020"/>
                    <a:pt x="36169" y="104986"/>
                    <a:pt x="36270" y="104910"/>
                  </a:cubicBezTo>
                  <a:cubicBezTo>
                    <a:pt x="36475" y="104933"/>
                    <a:pt x="36681" y="104956"/>
                    <a:pt x="36886" y="104979"/>
                  </a:cubicBezTo>
                  <a:cubicBezTo>
                    <a:pt x="37381" y="104989"/>
                    <a:pt x="37876" y="105024"/>
                    <a:pt x="38369" y="105024"/>
                  </a:cubicBezTo>
                  <a:cubicBezTo>
                    <a:pt x="39013" y="105024"/>
                    <a:pt x="39654" y="104963"/>
                    <a:pt x="40287" y="104705"/>
                  </a:cubicBezTo>
                  <a:cubicBezTo>
                    <a:pt x="40493" y="104591"/>
                    <a:pt x="40424" y="104408"/>
                    <a:pt x="40447" y="104225"/>
                  </a:cubicBezTo>
                  <a:cubicBezTo>
                    <a:pt x="40447" y="103655"/>
                    <a:pt x="40447" y="103084"/>
                    <a:pt x="40447" y="102514"/>
                  </a:cubicBezTo>
                  <a:cubicBezTo>
                    <a:pt x="40573" y="102387"/>
                    <a:pt x="40719" y="102368"/>
                    <a:pt x="40867" y="102368"/>
                  </a:cubicBezTo>
                  <a:cubicBezTo>
                    <a:pt x="40932" y="102368"/>
                    <a:pt x="40998" y="102372"/>
                    <a:pt x="41062" y="102372"/>
                  </a:cubicBezTo>
                  <a:cubicBezTo>
                    <a:pt x="41167" y="102372"/>
                    <a:pt x="41269" y="102361"/>
                    <a:pt x="41360" y="102308"/>
                  </a:cubicBezTo>
                  <a:cubicBezTo>
                    <a:pt x="41429" y="102263"/>
                    <a:pt x="41474" y="102171"/>
                    <a:pt x="41565" y="102148"/>
                  </a:cubicBezTo>
                  <a:lnTo>
                    <a:pt x="41588" y="102148"/>
                  </a:lnTo>
                  <a:cubicBezTo>
                    <a:pt x="41794" y="101943"/>
                    <a:pt x="41862" y="101692"/>
                    <a:pt x="41885" y="101418"/>
                  </a:cubicBezTo>
                  <a:cubicBezTo>
                    <a:pt x="41953" y="101281"/>
                    <a:pt x="41976" y="101167"/>
                    <a:pt x="41908" y="101053"/>
                  </a:cubicBezTo>
                  <a:cubicBezTo>
                    <a:pt x="42205" y="100094"/>
                    <a:pt x="42136" y="99090"/>
                    <a:pt x="42227" y="98131"/>
                  </a:cubicBezTo>
                  <a:lnTo>
                    <a:pt x="42205" y="98063"/>
                  </a:lnTo>
                  <a:lnTo>
                    <a:pt x="42136" y="98063"/>
                  </a:lnTo>
                  <a:cubicBezTo>
                    <a:pt x="42136" y="98063"/>
                    <a:pt x="42068" y="98040"/>
                    <a:pt x="42068" y="98040"/>
                  </a:cubicBezTo>
                  <a:cubicBezTo>
                    <a:pt x="42068" y="98040"/>
                    <a:pt x="42136" y="98017"/>
                    <a:pt x="42136" y="98017"/>
                  </a:cubicBezTo>
                  <a:cubicBezTo>
                    <a:pt x="42182" y="98017"/>
                    <a:pt x="42205" y="97994"/>
                    <a:pt x="42227" y="97949"/>
                  </a:cubicBezTo>
                  <a:cubicBezTo>
                    <a:pt x="42319" y="97834"/>
                    <a:pt x="42410" y="97720"/>
                    <a:pt x="42387" y="97583"/>
                  </a:cubicBezTo>
                  <a:lnTo>
                    <a:pt x="42707" y="95346"/>
                  </a:lnTo>
                  <a:cubicBezTo>
                    <a:pt x="42867" y="95073"/>
                    <a:pt x="42798" y="94799"/>
                    <a:pt x="42798" y="94502"/>
                  </a:cubicBezTo>
                  <a:cubicBezTo>
                    <a:pt x="42912" y="93886"/>
                    <a:pt x="43026" y="93269"/>
                    <a:pt x="43003" y="92653"/>
                  </a:cubicBezTo>
                  <a:cubicBezTo>
                    <a:pt x="43072" y="92219"/>
                    <a:pt x="43232" y="91809"/>
                    <a:pt x="43186" y="91375"/>
                  </a:cubicBezTo>
                  <a:cubicBezTo>
                    <a:pt x="43460" y="90234"/>
                    <a:pt x="43620" y="89092"/>
                    <a:pt x="43574" y="87905"/>
                  </a:cubicBezTo>
                  <a:cubicBezTo>
                    <a:pt x="43597" y="87860"/>
                    <a:pt x="43620" y="87814"/>
                    <a:pt x="43597" y="87768"/>
                  </a:cubicBezTo>
                  <a:cubicBezTo>
                    <a:pt x="43825" y="86970"/>
                    <a:pt x="43871" y="86171"/>
                    <a:pt x="43939" y="85349"/>
                  </a:cubicBezTo>
                  <a:cubicBezTo>
                    <a:pt x="44145" y="84459"/>
                    <a:pt x="44350" y="83546"/>
                    <a:pt x="44305" y="82610"/>
                  </a:cubicBezTo>
                  <a:cubicBezTo>
                    <a:pt x="44236" y="82222"/>
                    <a:pt x="44533" y="81880"/>
                    <a:pt x="44441" y="81514"/>
                  </a:cubicBezTo>
                  <a:cubicBezTo>
                    <a:pt x="44487" y="81469"/>
                    <a:pt x="44510" y="81400"/>
                    <a:pt x="44487" y="81355"/>
                  </a:cubicBezTo>
                  <a:cubicBezTo>
                    <a:pt x="44738" y="80944"/>
                    <a:pt x="44578" y="80442"/>
                    <a:pt x="44693" y="80008"/>
                  </a:cubicBezTo>
                  <a:cubicBezTo>
                    <a:pt x="44875" y="79871"/>
                    <a:pt x="44829" y="79711"/>
                    <a:pt x="44784" y="79529"/>
                  </a:cubicBezTo>
                  <a:cubicBezTo>
                    <a:pt x="44829" y="79141"/>
                    <a:pt x="44898" y="78775"/>
                    <a:pt x="44829" y="78410"/>
                  </a:cubicBezTo>
                  <a:cubicBezTo>
                    <a:pt x="45058" y="78068"/>
                    <a:pt x="45012" y="77680"/>
                    <a:pt x="45012" y="77314"/>
                  </a:cubicBezTo>
                  <a:lnTo>
                    <a:pt x="45012" y="77292"/>
                  </a:lnTo>
                  <a:cubicBezTo>
                    <a:pt x="45240" y="76904"/>
                    <a:pt x="45172" y="76470"/>
                    <a:pt x="45195" y="76036"/>
                  </a:cubicBezTo>
                  <a:cubicBezTo>
                    <a:pt x="45240" y="75991"/>
                    <a:pt x="45240" y="75945"/>
                    <a:pt x="45218" y="75899"/>
                  </a:cubicBezTo>
                  <a:cubicBezTo>
                    <a:pt x="45423" y="75009"/>
                    <a:pt x="45491" y="74096"/>
                    <a:pt x="45583" y="73183"/>
                  </a:cubicBezTo>
                  <a:cubicBezTo>
                    <a:pt x="45788" y="72749"/>
                    <a:pt x="45743" y="72293"/>
                    <a:pt x="45765" y="71836"/>
                  </a:cubicBezTo>
                  <a:cubicBezTo>
                    <a:pt x="46131" y="69942"/>
                    <a:pt x="46267" y="68002"/>
                    <a:pt x="46496" y="66084"/>
                  </a:cubicBezTo>
                  <a:cubicBezTo>
                    <a:pt x="46496" y="66062"/>
                    <a:pt x="46496" y="66016"/>
                    <a:pt x="46473" y="65993"/>
                  </a:cubicBezTo>
                  <a:cubicBezTo>
                    <a:pt x="46473" y="65925"/>
                    <a:pt x="46473" y="65879"/>
                    <a:pt x="46473" y="65811"/>
                  </a:cubicBezTo>
                  <a:lnTo>
                    <a:pt x="46678" y="64601"/>
                  </a:lnTo>
                  <a:cubicBezTo>
                    <a:pt x="46701" y="64487"/>
                    <a:pt x="46724" y="64395"/>
                    <a:pt x="46747" y="64304"/>
                  </a:cubicBezTo>
                  <a:cubicBezTo>
                    <a:pt x="46884" y="63597"/>
                    <a:pt x="47044" y="62889"/>
                    <a:pt x="47021" y="62159"/>
                  </a:cubicBezTo>
                  <a:cubicBezTo>
                    <a:pt x="47089" y="61611"/>
                    <a:pt x="47135" y="61063"/>
                    <a:pt x="47180" y="60515"/>
                  </a:cubicBezTo>
                  <a:cubicBezTo>
                    <a:pt x="47363" y="60081"/>
                    <a:pt x="47340" y="59648"/>
                    <a:pt x="47432" y="59191"/>
                  </a:cubicBezTo>
                  <a:cubicBezTo>
                    <a:pt x="47705" y="58826"/>
                    <a:pt x="47546" y="58392"/>
                    <a:pt x="47546" y="57981"/>
                  </a:cubicBezTo>
                  <a:cubicBezTo>
                    <a:pt x="47546" y="57799"/>
                    <a:pt x="47569" y="57616"/>
                    <a:pt x="47591" y="57434"/>
                  </a:cubicBezTo>
                  <a:cubicBezTo>
                    <a:pt x="47637" y="57365"/>
                    <a:pt x="47637" y="57297"/>
                    <a:pt x="47614" y="57251"/>
                  </a:cubicBezTo>
                  <a:cubicBezTo>
                    <a:pt x="47820" y="56407"/>
                    <a:pt x="47820" y="55516"/>
                    <a:pt x="47911" y="54672"/>
                  </a:cubicBezTo>
                  <a:cubicBezTo>
                    <a:pt x="47957" y="54626"/>
                    <a:pt x="47957" y="54581"/>
                    <a:pt x="47957" y="54512"/>
                  </a:cubicBezTo>
                  <a:cubicBezTo>
                    <a:pt x="48048" y="54398"/>
                    <a:pt x="48002" y="54238"/>
                    <a:pt x="48094" y="54124"/>
                  </a:cubicBezTo>
                  <a:cubicBezTo>
                    <a:pt x="48272" y="53447"/>
                    <a:pt x="48311" y="53298"/>
                    <a:pt x="48743" y="53298"/>
                  </a:cubicBezTo>
                  <a:cubicBezTo>
                    <a:pt x="48864" y="53298"/>
                    <a:pt x="49017" y="53310"/>
                    <a:pt x="49212" y="53325"/>
                  </a:cubicBezTo>
                  <a:cubicBezTo>
                    <a:pt x="49292" y="53337"/>
                    <a:pt x="49377" y="53337"/>
                    <a:pt x="49466" y="53337"/>
                  </a:cubicBezTo>
                  <a:cubicBezTo>
                    <a:pt x="49554" y="53337"/>
                    <a:pt x="49646" y="53337"/>
                    <a:pt x="49737" y="53348"/>
                  </a:cubicBezTo>
                  <a:cubicBezTo>
                    <a:pt x="49977" y="53369"/>
                    <a:pt x="50214" y="53379"/>
                    <a:pt x="50450" y="53379"/>
                  </a:cubicBezTo>
                  <a:cubicBezTo>
                    <a:pt x="51001" y="53379"/>
                    <a:pt x="51545" y="53323"/>
                    <a:pt x="52088" y="53211"/>
                  </a:cubicBezTo>
                  <a:cubicBezTo>
                    <a:pt x="52636" y="53097"/>
                    <a:pt x="52704" y="52960"/>
                    <a:pt x="52544" y="52458"/>
                  </a:cubicBezTo>
                  <a:cubicBezTo>
                    <a:pt x="52293" y="52047"/>
                    <a:pt x="52019" y="51636"/>
                    <a:pt x="51768" y="51202"/>
                  </a:cubicBezTo>
                  <a:cubicBezTo>
                    <a:pt x="51380" y="50563"/>
                    <a:pt x="50992" y="49924"/>
                    <a:pt x="50513" y="49354"/>
                  </a:cubicBezTo>
                  <a:cubicBezTo>
                    <a:pt x="50490" y="49217"/>
                    <a:pt x="50445" y="49080"/>
                    <a:pt x="50308" y="49011"/>
                  </a:cubicBezTo>
                  <a:cubicBezTo>
                    <a:pt x="50079" y="48646"/>
                    <a:pt x="49828" y="48281"/>
                    <a:pt x="49577" y="47916"/>
                  </a:cubicBezTo>
                  <a:cubicBezTo>
                    <a:pt x="49417" y="47664"/>
                    <a:pt x="49235" y="47413"/>
                    <a:pt x="49075" y="47162"/>
                  </a:cubicBezTo>
                  <a:cubicBezTo>
                    <a:pt x="49007" y="47117"/>
                    <a:pt x="48961" y="47048"/>
                    <a:pt x="48915" y="46980"/>
                  </a:cubicBezTo>
                  <a:cubicBezTo>
                    <a:pt x="48892" y="46888"/>
                    <a:pt x="48892" y="46774"/>
                    <a:pt x="48892" y="46660"/>
                  </a:cubicBezTo>
                  <a:cubicBezTo>
                    <a:pt x="49075" y="46523"/>
                    <a:pt x="48938" y="46363"/>
                    <a:pt x="48870" y="46226"/>
                  </a:cubicBezTo>
                  <a:cubicBezTo>
                    <a:pt x="48892" y="46181"/>
                    <a:pt x="48892" y="46135"/>
                    <a:pt x="48824" y="46090"/>
                  </a:cubicBezTo>
                  <a:cubicBezTo>
                    <a:pt x="48824" y="44994"/>
                    <a:pt x="48892" y="43898"/>
                    <a:pt x="48664" y="42803"/>
                  </a:cubicBezTo>
                  <a:cubicBezTo>
                    <a:pt x="48801" y="41935"/>
                    <a:pt x="48504" y="41136"/>
                    <a:pt x="48390" y="40292"/>
                  </a:cubicBezTo>
                  <a:cubicBezTo>
                    <a:pt x="48253" y="39014"/>
                    <a:pt x="48048" y="37735"/>
                    <a:pt x="47591" y="36526"/>
                  </a:cubicBezTo>
                  <a:cubicBezTo>
                    <a:pt x="47660" y="35841"/>
                    <a:pt x="47386" y="35225"/>
                    <a:pt x="47203" y="34586"/>
                  </a:cubicBezTo>
                  <a:cubicBezTo>
                    <a:pt x="46587" y="32577"/>
                    <a:pt x="45994" y="30546"/>
                    <a:pt x="44898" y="28742"/>
                  </a:cubicBezTo>
                  <a:cubicBezTo>
                    <a:pt x="44305" y="27213"/>
                    <a:pt x="43551" y="25798"/>
                    <a:pt x="42501" y="24542"/>
                  </a:cubicBezTo>
                  <a:cubicBezTo>
                    <a:pt x="42478" y="24383"/>
                    <a:pt x="42410" y="24269"/>
                    <a:pt x="42273" y="24223"/>
                  </a:cubicBezTo>
                  <a:lnTo>
                    <a:pt x="42250" y="24200"/>
                  </a:lnTo>
                  <a:cubicBezTo>
                    <a:pt x="42205" y="24132"/>
                    <a:pt x="42159" y="24040"/>
                    <a:pt x="42113" y="23972"/>
                  </a:cubicBezTo>
                  <a:cubicBezTo>
                    <a:pt x="41657" y="23127"/>
                    <a:pt x="40972" y="22465"/>
                    <a:pt x="40310" y="21803"/>
                  </a:cubicBezTo>
                  <a:cubicBezTo>
                    <a:pt x="40287" y="21689"/>
                    <a:pt x="40219" y="21621"/>
                    <a:pt x="40105" y="21598"/>
                  </a:cubicBezTo>
                  <a:cubicBezTo>
                    <a:pt x="40105" y="21507"/>
                    <a:pt x="40036" y="21438"/>
                    <a:pt x="39945" y="21415"/>
                  </a:cubicBezTo>
                  <a:cubicBezTo>
                    <a:pt x="39922" y="21301"/>
                    <a:pt x="39831" y="21256"/>
                    <a:pt x="39739" y="21256"/>
                  </a:cubicBezTo>
                  <a:cubicBezTo>
                    <a:pt x="39717" y="21142"/>
                    <a:pt x="39648" y="21096"/>
                    <a:pt x="39534" y="21096"/>
                  </a:cubicBezTo>
                  <a:cubicBezTo>
                    <a:pt x="39534" y="20982"/>
                    <a:pt x="39488" y="20913"/>
                    <a:pt x="39397" y="20868"/>
                  </a:cubicBezTo>
                  <a:cubicBezTo>
                    <a:pt x="39374" y="20639"/>
                    <a:pt x="39214" y="20548"/>
                    <a:pt x="39009" y="20480"/>
                  </a:cubicBezTo>
                  <a:cubicBezTo>
                    <a:pt x="38553" y="20046"/>
                    <a:pt x="38096" y="19612"/>
                    <a:pt x="37571" y="19247"/>
                  </a:cubicBezTo>
                  <a:cubicBezTo>
                    <a:pt x="37525" y="19133"/>
                    <a:pt x="37457" y="19087"/>
                    <a:pt x="37343" y="19087"/>
                  </a:cubicBezTo>
                  <a:cubicBezTo>
                    <a:pt x="37320" y="19064"/>
                    <a:pt x="37274" y="19042"/>
                    <a:pt x="37229" y="19042"/>
                  </a:cubicBezTo>
                  <a:cubicBezTo>
                    <a:pt x="37183" y="18950"/>
                    <a:pt x="37115" y="18882"/>
                    <a:pt x="37000" y="18882"/>
                  </a:cubicBezTo>
                  <a:cubicBezTo>
                    <a:pt x="36384" y="18334"/>
                    <a:pt x="35745" y="17900"/>
                    <a:pt x="34969" y="17626"/>
                  </a:cubicBezTo>
                  <a:cubicBezTo>
                    <a:pt x="34627" y="17284"/>
                    <a:pt x="34124" y="17170"/>
                    <a:pt x="33759" y="16873"/>
                  </a:cubicBezTo>
                  <a:cubicBezTo>
                    <a:pt x="33456" y="16611"/>
                    <a:pt x="33118" y="16527"/>
                    <a:pt x="32743" y="16527"/>
                  </a:cubicBezTo>
                  <a:cubicBezTo>
                    <a:pt x="32694" y="16527"/>
                    <a:pt x="32645" y="16528"/>
                    <a:pt x="32595" y="16531"/>
                  </a:cubicBezTo>
                  <a:cubicBezTo>
                    <a:pt x="32184" y="16508"/>
                    <a:pt x="31751" y="16508"/>
                    <a:pt x="31340" y="16508"/>
                  </a:cubicBezTo>
                  <a:cubicBezTo>
                    <a:pt x="31089" y="15800"/>
                    <a:pt x="31203" y="15047"/>
                    <a:pt x="31111" y="14340"/>
                  </a:cubicBezTo>
                  <a:cubicBezTo>
                    <a:pt x="31180" y="14203"/>
                    <a:pt x="31157" y="14089"/>
                    <a:pt x="31111" y="13974"/>
                  </a:cubicBezTo>
                  <a:cubicBezTo>
                    <a:pt x="31180" y="13472"/>
                    <a:pt x="31111" y="12993"/>
                    <a:pt x="30997" y="12514"/>
                  </a:cubicBezTo>
                  <a:cubicBezTo>
                    <a:pt x="31089" y="12240"/>
                    <a:pt x="31020" y="11989"/>
                    <a:pt x="30815" y="11760"/>
                  </a:cubicBezTo>
                  <a:cubicBezTo>
                    <a:pt x="30381" y="11144"/>
                    <a:pt x="29970" y="10551"/>
                    <a:pt x="29537" y="9934"/>
                  </a:cubicBezTo>
                  <a:cubicBezTo>
                    <a:pt x="29514" y="9820"/>
                    <a:pt x="29445" y="9775"/>
                    <a:pt x="29354" y="9752"/>
                  </a:cubicBezTo>
                  <a:cubicBezTo>
                    <a:pt x="29331" y="9638"/>
                    <a:pt x="29263" y="9569"/>
                    <a:pt x="29171" y="9546"/>
                  </a:cubicBezTo>
                  <a:cubicBezTo>
                    <a:pt x="29171" y="9409"/>
                    <a:pt x="29148" y="9250"/>
                    <a:pt x="28989" y="9204"/>
                  </a:cubicBezTo>
                  <a:cubicBezTo>
                    <a:pt x="28989" y="9135"/>
                    <a:pt x="28966" y="9090"/>
                    <a:pt x="28897" y="9044"/>
                  </a:cubicBezTo>
                  <a:cubicBezTo>
                    <a:pt x="28852" y="8884"/>
                    <a:pt x="28760" y="8747"/>
                    <a:pt x="28624" y="8656"/>
                  </a:cubicBezTo>
                  <a:lnTo>
                    <a:pt x="28441" y="8451"/>
                  </a:lnTo>
                  <a:cubicBezTo>
                    <a:pt x="28395" y="8222"/>
                    <a:pt x="28281" y="8063"/>
                    <a:pt x="28099" y="7926"/>
                  </a:cubicBezTo>
                  <a:cubicBezTo>
                    <a:pt x="27756" y="7446"/>
                    <a:pt x="27528" y="6921"/>
                    <a:pt x="27140" y="6488"/>
                  </a:cubicBezTo>
                  <a:cubicBezTo>
                    <a:pt x="26820" y="6054"/>
                    <a:pt x="26524" y="5620"/>
                    <a:pt x="26227" y="5187"/>
                  </a:cubicBezTo>
                  <a:cubicBezTo>
                    <a:pt x="26136" y="5050"/>
                    <a:pt x="26044" y="4890"/>
                    <a:pt x="25953" y="4753"/>
                  </a:cubicBezTo>
                  <a:lnTo>
                    <a:pt x="25907" y="4799"/>
                  </a:lnTo>
                  <a:lnTo>
                    <a:pt x="25930" y="4730"/>
                  </a:lnTo>
                  <a:cubicBezTo>
                    <a:pt x="25588" y="4319"/>
                    <a:pt x="25359" y="3794"/>
                    <a:pt x="24926" y="3406"/>
                  </a:cubicBezTo>
                  <a:cubicBezTo>
                    <a:pt x="24515" y="2470"/>
                    <a:pt x="23762" y="1763"/>
                    <a:pt x="23100" y="1010"/>
                  </a:cubicBezTo>
                  <a:cubicBezTo>
                    <a:pt x="22963" y="553"/>
                    <a:pt x="22620" y="256"/>
                    <a:pt x="22232" y="28"/>
                  </a:cubicBezTo>
                  <a:cubicBezTo>
                    <a:pt x="22194" y="9"/>
                    <a:pt x="22164" y="1"/>
                    <a:pt x="2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5" name="Google Shape;2248;p48"/>
            <p:cNvSpPr/>
            <p:nvPr/>
          </p:nvSpPr>
          <p:spPr>
            <a:xfrm rot="823658">
              <a:off x="7787307" y="2681199"/>
              <a:ext cx="226818" cy="255056"/>
            </a:xfrm>
            <a:custGeom>
              <a:avLst/>
              <a:gdLst/>
              <a:ahLst/>
              <a:cxnLst/>
              <a:rect l="l" t="t" r="r" b="b"/>
              <a:pathLst>
                <a:path w="10386" h="11679" extrusionOk="0">
                  <a:moveTo>
                    <a:pt x="9772" y="1"/>
                  </a:moveTo>
                  <a:cubicBezTo>
                    <a:pt x="9704" y="1"/>
                    <a:pt x="9668" y="58"/>
                    <a:pt x="9633" y="130"/>
                  </a:cubicBezTo>
                  <a:cubicBezTo>
                    <a:pt x="9450" y="175"/>
                    <a:pt x="9245" y="175"/>
                    <a:pt x="9153" y="381"/>
                  </a:cubicBezTo>
                  <a:lnTo>
                    <a:pt x="9130" y="403"/>
                  </a:lnTo>
                  <a:cubicBezTo>
                    <a:pt x="8993" y="495"/>
                    <a:pt x="8788" y="540"/>
                    <a:pt x="8742" y="746"/>
                  </a:cubicBezTo>
                  <a:cubicBezTo>
                    <a:pt x="8674" y="792"/>
                    <a:pt x="8605" y="837"/>
                    <a:pt x="8537" y="906"/>
                  </a:cubicBezTo>
                  <a:cubicBezTo>
                    <a:pt x="8103" y="1248"/>
                    <a:pt x="7578" y="1499"/>
                    <a:pt x="7236" y="1978"/>
                  </a:cubicBezTo>
                  <a:cubicBezTo>
                    <a:pt x="7076" y="2161"/>
                    <a:pt x="6916" y="2366"/>
                    <a:pt x="6734" y="2549"/>
                  </a:cubicBezTo>
                  <a:cubicBezTo>
                    <a:pt x="6574" y="2686"/>
                    <a:pt x="6323" y="2732"/>
                    <a:pt x="6209" y="2937"/>
                  </a:cubicBezTo>
                  <a:cubicBezTo>
                    <a:pt x="6163" y="3006"/>
                    <a:pt x="6095" y="3074"/>
                    <a:pt x="6026" y="3143"/>
                  </a:cubicBezTo>
                  <a:cubicBezTo>
                    <a:pt x="5798" y="3348"/>
                    <a:pt x="5478" y="3462"/>
                    <a:pt x="5410" y="3804"/>
                  </a:cubicBezTo>
                  <a:cubicBezTo>
                    <a:pt x="5067" y="3964"/>
                    <a:pt x="4885" y="4261"/>
                    <a:pt x="4748" y="4581"/>
                  </a:cubicBezTo>
                  <a:cubicBezTo>
                    <a:pt x="4634" y="4581"/>
                    <a:pt x="4588" y="4649"/>
                    <a:pt x="4542" y="4740"/>
                  </a:cubicBezTo>
                  <a:cubicBezTo>
                    <a:pt x="4428" y="4832"/>
                    <a:pt x="4360" y="4946"/>
                    <a:pt x="4337" y="5106"/>
                  </a:cubicBezTo>
                  <a:cubicBezTo>
                    <a:pt x="3995" y="5425"/>
                    <a:pt x="3652" y="5745"/>
                    <a:pt x="3424" y="6155"/>
                  </a:cubicBezTo>
                  <a:lnTo>
                    <a:pt x="2899" y="6909"/>
                  </a:lnTo>
                  <a:cubicBezTo>
                    <a:pt x="2808" y="6977"/>
                    <a:pt x="2762" y="7046"/>
                    <a:pt x="2762" y="7137"/>
                  </a:cubicBezTo>
                  <a:lnTo>
                    <a:pt x="2762" y="7160"/>
                  </a:lnTo>
                  <a:cubicBezTo>
                    <a:pt x="2557" y="7274"/>
                    <a:pt x="2443" y="7457"/>
                    <a:pt x="2328" y="7662"/>
                  </a:cubicBezTo>
                  <a:lnTo>
                    <a:pt x="2191" y="7867"/>
                  </a:lnTo>
                  <a:cubicBezTo>
                    <a:pt x="2032" y="7913"/>
                    <a:pt x="1986" y="8050"/>
                    <a:pt x="1986" y="8187"/>
                  </a:cubicBezTo>
                  <a:cubicBezTo>
                    <a:pt x="1621" y="8758"/>
                    <a:pt x="1073" y="9191"/>
                    <a:pt x="913" y="9876"/>
                  </a:cubicBezTo>
                  <a:cubicBezTo>
                    <a:pt x="868" y="9899"/>
                    <a:pt x="868" y="9944"/>
                    <a:pt x="868" y="9990"/>
                  </a:cubicBezTo>
                  <a:cubicBezTo>
                    <a:pt x="571" y="10401"/>
                    <a:pt x="229" y="10789"/>
                    <a:pt x="160" y="11314"/>
                  </a:cubicBezTo>
                  <a:cubicBezTo>
                    <a:pt x="69" y="11405"/>
                    <a:pt x="0" y="11497"/>
                    <a:pt x="69" y="11611"/>
                  </a:cubicBezTo>
                  <a:cubicBezTo>
                    <a:pt x="98" y="11659"/>
                    <a:pt x="138" y="11678"/>
                    <a:pt x="183" y="11678"/>
                  </a:cubicBezTo>
                  <a:cubicBezTo>
                    <a:pt x="244" y="11678"/>
                    <a:pt x="313" y="11641"/>
                    <a:pt x="365" y="11588"/>
                  </a:cubicBezTo>
                  <a:cubicBezTo>
                    <a:pt x="434" y="11519"/>
                    <a:pt x="480" y="11405"/>
                    <a:pt x="525" y="11314"/>
                  </a:cubicBezTo>
                  <a:cubicBezTo>
                    <a:pt x="731" y="10972"/>
                    <a:pt x="913" y="10606"/>
                    <a:pt x="1119" y="10241"/>
                  </a:cubicBezTo>
                  <a:cubicBezTo>
                    <a:pt x="1461" y="9648"/>
                    <a:pt x="2009" y="9214"/>
                    <a:pt x="2328" y="8575"/>
                  </a:cubicBezTo>
                  <a:cubicBezTo>
                    <a:pt x="2420" y="8484"/>
                    <a:pt x="2488" y="8370"/>
                    <a:pt x="2580" y="8255"/>
                  </a:cubicBezTo>
                  <a:cubicBezTo>
                    <a:pt x="2899" y="7936"/>
                    <a:pt x="3105" y="7548"/>
                    <a:pt x="3333" y="7160"/>
                  </a:cubicBezTo>
                  <a:cubicBezTo>
                    <a:pt x="3561" y="7023"/>
                    <a:pt x="3698" y="6795"/>
                    <a:pt x="3812" y="6566"/>
                  </a:cubicBezTo>
                  <a:cubicBezTo>
                    <a:pt x="4269" y="6270"/>
                    <a:pt x="4542" y="5813"/>
                    <a:pt x="4748" y="5334"/>
                  </a:cubicBezTo>
                  <a:cubicBezTo>
                    <a:pt x="4908" y="5334"/>
                    <a:pt x="5045" y="5265"/>
                    <a:pt x="5090" y="5106"/>
                  </a:cubicBezTo>
                  <a:cubicBezTo>
                    <a:pt x="5341" y="4809"/>
                    <a:pt x="5592" y="4512"/>
                    <a:pt x="5844" y="4215"/>
                  </a:cubicBezTo>
                  <a:cubicBezTo>
                    <a:pt x="6391" y="3919"/>
                    <a:pt x="6597" y="3279"/>
                    <a:pt x="7145" y="2960"/>
                  </a:cubicBezTo>
                  <a:lnTo>
                    <a:pt x="7670" y="2389"/>
                  </a:lnTo>
                  <a:cubicBezTo>
                    <a:pt x="7807" y="2298"/>
                    <a:pt x="7966" y="2207"/>
                    <a:pt x="8035" y="2024"/>
                  </a:cubicBezTo>
                  <a:cubicBezTo>
                    <a:pt x="8331" y="1841"/>
                    <a:pt x="8628" y="1636"/>
                    <a:pt x="8925" y="1453"/>
                  </a:cubicBezTo>
                  <a:cubicBezTo>
                    <a:pt x="9016" y="1431"/>
                    <a:pt x="9085" y="1385"/>
                    <a:pt x="9108" y="1271"/>
                  </a:cubicBezTo>
                  <a:cubicBezTo>
                    <a:pt x="9290" y="1157"/>
                    <a:pt x="9541" y="1134"/>
                    <a:pt x="9655" y="906"/>
                  </a:cubicBezTo>
                  <a:cubicBezTo>
                    <a:pt x="9724" y="860"/>
                    <a:pt x="9792" y="814"/>
                    <a:pt x="9861" y="746"/>
                  </a:cubicBezTo>
                  <a:cubicBezTo>
                    <a:pt x="9975" y="746"/>
                    <a:pt x="10043" y="700"/>
                    <a:pt x="10066" y="586"/>
                  </a:cubicBezTo>
                  <a:cubicBezTo>
                    <a:pt x="10249" y="518"/>
                    <a:pt x="10386" y="381"/>
                    <a:pt x="10294" y="198"/>
                  </a:cubicBezTo>
                  <a:cubicBezTo>
                    <a:pt x="10240" y="52"/>
                    <a:pt x="10112" y="8"/>
                    <a:pt x="9958" y="8"/>
                  </a:cubicBezTo>
                  <a:cubicBezTo>
                    <a:pt x="9919" y="8"/>
                    <a:pt x="9879" y="11"/>
                    <a:pt x="9838" y="15"/>
                  </a:cubicBezTo>
                  <a:cubicBezTo>
                    <a:pt x="9813" y="5"/>
                    <a:pt x="9791" y="1"/>
                    <a:pt x="9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6" name="Google Shape;2249;p48"/>
            <p:cNvSpPr/>
            <p:nvPr/>
          </p:nvSpPr>
          <p:spPr>
            <a:xfrm rot="823658">
              <a:off x="7685378" y="3494437"/>
              <a:ext cx="105198" cy="145971"/>
            </a:xfrm>
            <a:custGeom>
              <a:avLst/>
              <a:gdLst/>
              <a:ahLst/>
              <a:cxnLst/>
              <a:rect l="l" t="t" r="r" b="b"/>
              <a:pathLst>
                <a:path w="4817" h="6684" extrusionOk="0">
                  <a:moveTo>
                    <a:pt x="2899" y="372"/>
                  </a:moveTo>
                  <a:cubicBezTo>
                    <a:pt x="2899" y="395"/>
                    <a:pt x="2876" y="395"/>
                    <a:pt x="2876" y="417"/>
                  </a:cubicBezTo>
                  <a:cubicBezTo>
                    <a:pt x="2876" y="417"/>
                    <a:pt x="2876" y="395"/>
                    <a:pt x="2876" y="395"/>
                  </a:cubicBezTo>
                  <a:cubicBezTo>
                    <a:pt x="2876" y="395"/>
                    <a:pt x="2876" y="372"/>
                    <a:pt x="2899" y="372"/>
                  </a:cubicBezTo>
                  <a:close/>
                  <a:moveTo>
                    <a:pt x="2663" y="0"/>
                  </a:moveTo>
                  <a:cubicBezTo>
                    <a:pt x="2644" y="0"/>
                    <a:pt x="2624" y="2"/>
                    <a:pt x="2602" y="7"/>
                  </a:cubicBezTo>
                  <a:cubicBezTo>
                    <a:pt x="2351" y="783"/>
                    <a:pt x="2237" y="1559"/>
                    <a:pt x="2237" y="2335"/>
                  </a:cubicBezTo>
                  <a:cubicBezTo>
                    <a:pt x="2214" y="2380"/>
                    <a:pt x="2191" y="2426"/>
                    <a:pt x="2191" y="2472"/>
                  </a:cubicBezTo>
                  <a:cubicBezTo>
                    <a:pt x="2077" y="2494"/>
                    <a:pt x="1986" y="2494"/>
                    <a:pt x="1895" y="2494"/>
                  </a:cubicBezTo>
                  <a:cubicBezTo>
                    <a:pt x="1667" y="1969"/>
                    <a:pt x="1324" y="1513"/>
                    <a:pt x="1005" y="1056"/>
                  </a:cubicBezTo>
                  <a:cubicBezTo>
                    <a:pt x="949" y="927"/>
                    <a:pt x="923" y="752"/>
                    <a:pt x="794" y="752"/>
                  </a:cubicBezTo>
                  <a:cubicBezTo>
                    <a:pt x="764" y="752"/>
                    <a:pt x="728" y="761"/>
                    <a:pt x="685" y="783"/>
                  </a:cubicBezTo>
                  <a:cubicBezTo>
                    <a:pt x="594" y="828"/>
                    <a:pt x="708" y="965"/>
                    <a:pt x="753" y="1056"/>
                  </a:cubicBezTo>
                  <a:cubicBezTo>
                    <a:pt x="822" y="1696"/>
                    <a:pt x="1370" y="2106"/>
                    <a:pt x="1507" y="2700"/>
                  </a:cubicBezTo>
                  <a:cubicBezTo>
                    <a:pt x="1324" y="2768"/>
                    <a:pt x="1187" y="2883"/>
                    <a:pt x="1142" y="3065"/>
                  </a:cubicBezTo>
                  <a:cubicBezTo>
                    <a:pt x="0" y="4298"/>
                    <a:pt x="160" y="5439"/>
                    <a:pt x="1575" y="6306"/>
                  </a:cubicBezTo>
                  <a:cubicBezTo>
                    <a:pt x="1689" y="6352"/>
                    <a:pt x="1781" y="6443"/>
                    <a:pt x="1872" y="6512"/>
                  </a:cubicBezTo>
                  <a:cubicBezTo>
                    <a:pt x="2000" y="6640"/>
                    <a:pt x="2129" y="6683"/>
                    <a:pt x="2257" y="6683"/>
                  </a:cubicBezTo>
                  <a:cubicBezTo>
                    <a:pt x="2425" y="6683"/>
                    <a:pt x="2594" y="6609"/>
                    <a:pt x="2762" y="6557"/>
                  </a:cubicBezTo>
                  <a:cubicBezTo>
                    <a:pt x="4383" y="6055"/>
                    <a:pt x="4816" y="5119"/>
                    <a:pt x="4109" y="3590"/>
                  </a:cubicBezTo>
                  <a:cubicBezTo>
                    <a:pt x="4018" y="3430"/>
                    <a:pt x="3949" y="3248"/>
                    <a:pt x="3858" y="3065"/>
                  </a:cubicBezTo>
                  <a:cubicBezTo>
                    <a:pt x="3675" y="3019"/>
                    <a:pt x="3607" y="2837"/>
                    <a:pt x="3493" y="2700"/>
                  </a:cubicBezTo>
                  <a:cubicBezTo>
                    <a:pt x="3493" y="2449"/>
                    <a:pt x="3607" y="2243"/>
                    <a:pt x="3858" y="2152"/>
                  </a:cubicBezTo>
                  <a:cubicBezTo>
                    <a:pt x="3972" y="1901"/>
                    <a:pt x="4086" y="1650"/>
                    <a:pt x="4200" y="1399"/>
                  </a:cubicBezTo>
                  <a:cubicBezTo>
                    <a:pt x="4291" y="1216"/>
                    <a:pt x="4383" y="1056"/>
                    <a:pt x="4451" y="874"/>
                  </a:cubicBezTo>
                  <a:cubicBezTo>
                    <a:pt x="4497" y="783"/>
                    <a:pt x="4451" y="691"/>
                    <a:pt x="4383" y="646"/>
                  </a:cubicBezTo>
                  <a:cubicBezTo>
                    <a:pt x="4356" y="626"/>
                    <a:pt x="4329" y="617"/>
                    <a:pt x="4304" y="617"/>
                  </a:cubicBezTo>
                  <a:cubicBezTo>
                    <a:pt x="4242" y="617"/>
                    <a:pt x="4187" y="666"/>
                    <a:pt x="4154" y="714"/>
                  </a:cubicBezTo>
                  <a:cubicBezTo>
                    <a:pt x="4109" y="805"/>
                    <a:pt x="4063" y="920"/>
                    <a:pt x="4018" y="1011"/>
                  </a:cubicBezTo>
                  <a:lnTo>
                    <a:pt x="3698" y="1422"/>
                  </a:lnTo>
                  <a:cubicBezTo>
                    <a:pt x="3652" y="1490"/>
                    <a:pt x="3607" y="1559"/>
                    <a:pt x="3561" y="1627"/>
                  </a:cubicBezTo>
                  <a:cubicBezTo>
                    <a:pt x="2899" y="1696"/>
                    <a:pt x="2853" y="1741"/>
                    <a:pt x="3150" y="2335"/>
                  </a:cubicBezTo>
                  <a:cubicBezTo>
                    <a:pt x="3150" y="2403"/>
                    <a:pt x="3127" y="2449"/>
                    <a:pt x="3127" y="2494"/>
                  </a:cubicBezTo>
                  <a:lnTo>
                    <a:pt x="3036" y="2494"/>
                  </a:lnTo>
                  <a:cubicBezTo>
                    <a:pt x="2990" y="2472"/>
                    <a:pt x="2922" y="2449"/>
                    <a:pt x="2853" y="2426"/>
                  </a:cubicBezTo>
                  <a:lnTo>
                    <a:pt x="2785" y="2426"/>
                  </a:lnTo>
                  <a:cubicBezTo>
                    <a:pt x="2785" y="2370"/>
                    <a:pt x="2754" y="2329"/>
                    <a:pt x="2692" y="2329"/>
                  </a:cubicBezTo>
                  <a:cubicBezTo>
                    <a:pt x="2679" y="2329"/>
                    <a:pt x="2664" y="2331"/>
                    <a:pt x="2648" y="2335"/>
                  </a:cubicBezTo>
                  <a:cubicBezTo>
                    <a:pt x="2853" y="1855"/>
                    <a:pt x="2899" y="1353"/>
                    <a:pt x="2922" y="851"/>
                  </a:cubicBezTo>
                  <a:cubicBezTo>
                    <a:pt x="2935" y="878"/>
                    <a:pt x="2964" y="889"/>
                    <a:pt x="3009" y="889"/>
                  </a:cubicBezTo>
                  <a:cubicBezTo>
                    <a:pt x="3041" y="889"/>
                    <a:pt x="3080" y="883"/>
                    <a:pt x="3127" y="874"/>
                  </a:cubicBezTo>
                  <a:cubicBezTo>
                    <a:pt x="3127" y="668"/>
                    <a:pt x="3150" y="440"/>
                    <a:pt x="2945" y="303"/>
                  </a:cubicBezTo>
                  <a:lnTo>
                    <a:pt x="2922" y="303"/>
                  </a:lnTo>
                  <a:cubicBezTo>
                    <a:pt x="2839" y="180"/>
                    <a:pt x="2831" y="0"/>
                    <a:pt x="2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7" name="Google Shape;2250;p48"/>
            <p:cNvSpPr/>
            <p:nvPr/>
          </p:nvSpPr>
          <p:spPr>
            <a:xfrm rot="823658">
              <a:off x="8053433" y="3583585"/>
              <a:ext cx="106705" cy="143219"/>
            </a:xfrm>
            <a:custGeom>
              <a:avLst/>
              <a:gdLst/>
              <a:ahLst/>
              <a:cxnLst/>
              <a:rect l="l" t="t" r="r" b="b"/>
              <a:pathLst>
                <a:path w="4886" h="6558" extrusionOk="0">
                  <a:moveTo>
                    <a:pt x="2078" y="1"/>
                  </a:moveTo>
                  <a:cubicBezTo>
                    <a:pt x="2032" y="275"/>
                    <a:pt x="2123" y="549"/>
                    <a:pt x="2169" y="800"/>
                  </a:cubicBezTo>
                  <a:cubicBezTo>
                    <a:pt x="2238" y="1393"/>
                    <a:pt x="2420" y="1987"/>
                    <a:pt x="2032" y="2534"/>
                  </a:cubicBezTo>
                  <a:cubicBezTo>
                    <a:pt x="2001" y="2532"/>
                    <a:pt x="1970" y="2530"/>
                    <a:pt x="1940" y="2530"/>
                  </a:cubicBezTo>
                  <a:cubicBezTo>
                    <a:pt x="1720" y="2530"/>
                    <a:pt x="1507" y="2603"/>
                    <a:pt x="1347" y="2763"/>
                  </a:cubicBezTo>
                  <a:cubicBezTo>
                    <a:pt x="1302" y="3105"/>
                    <a:pt x="1005" y="3265"/>
                    <a:pt x="868" y="3516"/>
                  </a:cubicBezTo>
                  <a:cubicBezTo>
                    <a:pt x="1" y="4885"/>
                    <a:pt x="685" y="6438"/>
                    <a:pt x="2192" y="6552"/>
                  </a:cubicBezTo>
                  <a:cubicBezTo>
                    <a:pt x="2259" y="6555"/>
                    <a:pt x="2324" y="6557"/>
                    <a:pt x="2389" y="6557"/>
                  </a:cubicBezTo>
                  <a:cubicBezTo>
                    <a:pt x="2722" y="6557"/>
                    <a:pt x="3031" y="6507"/>
                    <a:pt x="3356" y="6392"/>
                  </a:cubicBezTo>
                  <a:cubicBezTo>
                    <a:pt x="3402" y="6346"/>
                    <a:pt x="3424" y="6301"/>
                    <a:pt x="3470" y="6278"/>
                  </a:cubicBezTo>
                  <a:cubicBezTo>
                    <a:pt x="4771" y="5410"/>
                    <a:pt x="4885" y="4224"/>
                    <a:pt x="3813" y="3105"/>
                  </a:cubicBezTo>
                  <a:cubicBezTo>
                    <a:pt x="3653" y="2945"/>
                    <a:pt x="3447" y="2808"/>
                    <a:pt x="3356" y="2557"/>
                  </a:cubicBezTo>
                  <a:cubicBezTo>
                    <a:pt x="3561" y="2283"/>
                    <a:pt x="3881" y="2055"/>
                    <a:pt x="3904" y="1667"/>
                  </a:cubicBezTo>
                  <a:cubicBezTo>
                    <a:pt x="4018" y="1530"/>
                    <a:pt x="4109" y="1370"/>
                    <a:pt x="4223" y="1233"/>
                  </a:cubicBezTo>
                  <a:cubicBezTo>
                    <a:pt x="4201" y="1074"/>
                    <a:pt x="4452" y="891"/>
                    <a:pt x="4246" y="777"/>
                  </a:cubicBezTo>
                  <a:cubicBezTo>
                    <a:pt x="4220" y="760"/>
                    <a:pt x="4195" y="752"/>
                    <a:pt x="4171" y="752"/>
                  </a:cubicBezTo>
                  <a:cubicBezTo>
                    <a:pt x="4067" y="752"/>
                    <a:pt x="3978" y="890"/>
                    <a:pt x="3904" y="982"/>
                  </a:cubicBezTo>
                  <a:cubicBezTo>
                    <a:pt x="3813" y="1119"/>
                    <a:pt x="3698" y="1279"/>
                    <a:pt x="3721" y="1462"/>
                  </a:cubicBezTo>
                  <a:cubicBezTo>
                    <a:pt x="3447" y="1713"/>
                    <a:pt x="3310" y="2055"/>
                    <a:pt x="3128" y="2352"/>
                  </a:cubicBezTo>
                  <a:cubicBezTo>
                    <a:pt x="3088" y="2358"/>
                    <a:pt x="3051" y="2361"/>
                    <a:pt x="3017" y="2361"/>
                  </a:cubicBezTo>
                  <a:cubicBezTo>
                    <a:pt x="2682" y="2361"/>
                    <a:pt x="2628" y="2071"/>
                    <a:pt x="2648" y="1781"/>
                  </a:cubicBezTo>
                  <a:cubicBezTo>
                    <a:pt x="2671" y="1279"/>
                    <a:pt x="2420" y="800"/>
                    <a:pt x="2420" y="298"/>
                  </a:cubicBezTo>
                  <a:cubicBezTo>
                    <a:pt x="2443" y="69"/>
                    <a:pt x="2283" y="1"/>
                    <a:pt x="2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8" name="Google Shape;2251;p48"/>
            <p:cNvSpPr/>
            <p:nvPr/>
          </p:nvSpPr>
          <p:spPr>
            <a:xfrm rot="823658">
              <a:off x="8070735" y="3588756"/>
              <a:ext cx="25945" cy="40402"/>
            </a:xfrm>
            <a:custGeom>
              <a:avLst/>
              <a:gdLst/>
              <a:ahLst/>
              <a:cxnLst/>
              <a:rect l="l" t="t" r="r" b="b"/>
              <a:pathLst>
                <a:path w="1188" h="1850" extrusionOk="0">
                  <a:moveTo>
                    <a:pt x="297" y="1"/>
                  </a:moveTo>
                  <a:cubicBezTo>
                    <a:pt x="0" y="229"/>
                    <a:pt x="183" y="480"/>
                    <a:pt x="228" y="731"/>
                  </a:cubicBezTo>
                  <a:lnTo>
                    <a:pt x="274" y="914"/>
                  </a:lnTo>
                  <a:cubicBezTo>
                    <a:pt x="274" y="1165"/>
                    <a:pt x="274" y="1439"/>
                    <a:pt x="639" y="1461"/>
                  </a:cubicBezTo>
                  <a:cubicBezTo>
                    <a:pt x="708" y="1530"/>
                    <a:pt x="753" y="1621"/>
                    <a:pt x="822" y="1690"/>
                  </a:cubicBezTo>
                  <a:cubicBezTo>
                    <a:pt x="890" y="1735"/>
                    <a:pt x="936" y="1781"/>
                    <a:pt x="1005" y="1827"/>
                  </a:cubicBezTo>
                  <a:cubicBezTo>
                    <a:pt x="1005" y="1827"/>
                    <a:pt x="1005" y="1850"/>
                    <a:pt x="1005" y="1850"/>
                  </a:cubicBezTo>
                  <a:cubicBezTo>
                    <a:pt x="1119" y="1781"/>
                    <a:pt x="1187" y="1667"/>
                    <a:pt x="1141" y="1553"/>
                  </a:cubicBezTo>
                  <a:cubicBezTo>
                    <a:pt x="868" y="1028"/>
                    <a:pt x="708" y="457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9" name="Google Shape;2252;p48"/>
            <p:cNvSpPr/>
            <p:nvPr/>
          </p:nvSpPr>
          <p:spPr>
            <a:xfrm rot="823658">
              <a:off x="7853504" y="3627959"/>
              <a:ext cx="111181" cy="129002"/>
            </a:xfrm>
            <a:custGeom>
              <a:avLst/>
              <a:gdLst/>
              <a:ahLst/>
              <a:cxnLst/>
              <a:rect l="l" t="t" r="r" b="b"/>
              <a:pathLst>
                <a:path w="5091" h="5907" extrusionOk="0">
                  <a:moveTo>
                    <a:pt x="415" y="1"/>
                  </a:moveTo>
                  <a:cubicBezTo>
                    <a:pt x="406" y="1"/>
                    <a:pt x="398" y="1"/>
                    <a:pt x="389" y="1"/>
                  </a:cubicBezTo>
                  <a:cubicBezTo>
                    <a:pt x="1" y="47"/>
                    <a:pt x="160" y="595"/>
                    <a:pt x="138" y="937"/>
                  </a:cubicBezTo>
                  <a:cubicBezTo>
                    <a:pt x="138" y="1485"/>
                    <a:pt x="138" y="2056"/>
                    <a:pt x="138" y="2626"/>
                  </a:cubicBezTo>
                  <a:cubicBezTo>
                    <a:pt x="320" y="3288"/>
                    <a:pt x="526" y="3973"/>
                    <a:pt x="708" y="4635"/>
                  </a:cubicBezTo>
                  <a:cubicBezTo>
                    <a:pt x="754" y="4635"/>
                    <a:pt x="822" y="4635"/>
                    <a:pt x="868" y="4658"/>
                  </a:cubicBezTo>
                  <a:cubicBezTo>
                    <a:pt x="914" y="4886"/>
                    <a:pt x="959" y="5137"/>
                    <a:pt x="1233" y="5205"/>
                  </a:cubicBezTo>
                  <a:cubicBezTo>
                    <a:pt x="1613" y="5673"/>
                    <a:pt x="2049" y="5907"/>
                    <a:pt x="2541" y="5907"/>
                  </a:cubicBezTo>
                  <a:cubicBezTo>
                    <a:pt x="2818" y="5907"/>
                    <a:pt x="3112" y="5833"/>
                    <a:pt x="3424" y="5685"/>
                  </a:cubicBezTo>
                  <a:cubicBezTo>
                    <a:pt x="3607" y="5525"/>
                    <a:pt x="3790" y="5342"/>
                    <a:pt x="3972" y="5183"/>
                  </a:cubicBezTo>
                  <a:cubicBezTo>
                    <a:pt x="4155" y="4635"/>
                    <a:pt x="4543" y="4155"/>
                    <a:pt x="4566" y="3539"/>
                  </a:cubicBezTo>
                  <a:cubicBezTo>
                    <a:pt x="4680" y="3448"/>
                    <a:pt x="4680" y="3288"/>
                    <a:pt x="4725" y="3151"/>
                  </a:cubicBezTo>
                  <a:cubicBezTo>
                    <a:pt x="4908" y="2444"/>
                    <a:pt x="4840" y="1690"/>
                    <a:pt x="5091" y="983"/>
                  </a:cubicBezTo>
                  <a:cubicBezTo>
                    <a:pt x="5068" y="869"/>
                    <a:pt x="5045" y="754"/>
                    <a:pt x="5045" y="618"/>
                  </a:cubicBezTo>
                  <a:cubicBezTo>
                    <a:pt x="5045" y="298"/>
                    <a:pt x="4908" y="70"/>
                    <a:pt x="4589" y="47"/>
                  </a:cubicBezTo>
                  <a:cubicBezTo>
                    <a:pt x="4223" y="47"/>
                    <a:pt x="4223" y="366"/>
                    <a:pt x="4178" y="663"/>
                  </a:cubicBezTo>
                  <a:cubicBezTo>
                    <a:pt x="4132" y="1302"/>
                    <a:pt x="4064" y="1964"/>
                    <a:pt x="3995" y="2626"/>
                  </a:cubicBezTo>
                  <a:cubicBezTo>
                    <a:pt x="3904" y="2809"/>
                    <a:pt x="3790" y="2969"/>
                    <a:pt x="3812" y="3174"/>
                  </a:cubicBezTo>
                  <a:cubicBezTo>
                    <a:pt x="3812" y="3242"/>
                    <a:pt x="3812" y="3288"/>
                    <a:pt x="3790" y="3357"/>
                  </a:cubicBezTo>
                  <a:cubicBezTo>
                    <a:pt x="3767" y="3402"/>
                    <a:pt x="3767" y="3448"/>
                    <a:pt x="3767" y="3494"/>
                  </a:cubicBezTo>
                  <a:cubicBezTo>
                    <a:pt x="3607" y="3904"/>
                    <a:pt x="3470" y="4338"/>
                    <a:pt x="3265" y="4726"/>
                  </a:cubicBezTo>
                  <a:cubicBezTo>
                    <a:pt x="3087" y="5057"/>
                    <a:pt x="2799" y="5223"/>
                    <a:pt x="2506" y="5223"/>
                  </a:cubicBezTo>
                  <a:cubicBezTo>
                    <a:pt x="2233" y="5223"/>
                    <a:pt x="1956" y="5080"/>
                    <a:pt x="1758" y="4795"/>
                  </a:cubicBezTo>
                  <a:cubicBezTo>
                    <a:pt x="1644" y="4612"/>
                    <a:pt x="1530" y="4452"/>
                    <a:pt x="1416" y="4270"/>
                  </a:cubicBezTo>
                  <a:cubicBezTo>
                    <a:pt x="1119" y="3334"/>
                    <a:pt x="822" y="2398"/>
                    <a:pt x="868" y="1371"/>
                  </a:cubicBezTo>
                  <a:cubicBezTo>
                    <a:pt x="754" y="1234"/>
                    <a:pt x="754" y="1051"/>
                    <a:pt x="731" y="869"/>
                  </a:cubicBezTo>
                  <a:cubicBezTo>
                    <a:pt x="686" y="555"/>
                    <a:pt x="839" y="1"/>
                    <a:pt x="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0" name="Google Shape;2253;p48"/>
            <p:cNvSpPr/>
            <p:nvPr/>
          </p:nvSpPr>
          <p:spPr>
            <a:xfrm rot="823658">
              <a:off x="7980475" y="3652518"/>
              <a:ext cx="2009" cy="2009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23" y="0"/>
                  </a:moveTo>
                  <a:cubicBezTo>
                    <a:pt x="23" y="23"/>
                    <a:pt x="0" y="46"/>
                    <a:pt x="0" y="69"/>
                  </a:cubicBezTo>
                  <a:cubicBezTo>
                    <a:pt x="0" y="92"/>
                    <a:pt x="46" y="92"/>
                    <a:pt x="69" y="92"/>
                  </a:cubicBezTo>
                  <a:cubicBezTo>
                    <a:pt x="91" y="69"/>
                    <a:pt x="91" y="46"/>
                    <a:pt x="91" y="23"/>
                  </a:cubicBezTo>
                  <a:cubicBezTo>
                    <a:pt x="91" y="0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1" name="Google Shape;2254;p48"/>
            <p:cNvSpPr/>
            <p:nvPr/>
          </p:nvSpPr>
          <p:spPr>
            <a:xfrm rot="823658">
              <a:off x="7792604" y="3554221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2" name="Google Shape;2255;p48"/>
            <p:cNvSpPr/>
            <p:nvPr/>
          </p:nvSpPr>
          <p:spPr>
            <a:xfrm rot="823658">
              <a:off x="8057191" y="4461069"/>
              <a:ext cx="6508" cy="5045"/>
            </a:xfrm>
            <a:custGeom>
              <a:avLst/>
              <a:gdLst/>
              <a:ahLst/>
              <a:cxnLst/>
              <a:rect l="l" t="t" r="r" b="b"/>
              <a:pathLst>
                <a:path w="298" h="231" extrusionOk="0">
                  <a:moveTo>
                    <a:pt x="297" y="1"/>
                  </a:moveTo>
                  <a:cubicBezTo>
                    <a:pt x="252" y="1"/>
                    <a:pt x="206" y="1"/>
                    <a:pt x="160" y="23"/>
                  </a:cubicBezTo>
                  <a:cubicBezTo>
                    <a:pt x="69" y="46"/>
                    <a:pt x="1" y="115"/>
                    <a:pt x="46" y="206"/>
                  </a:cubicBezTo>
                  <a:cubicBezTo>
                    <a:pt x="55" y="223"/>
                    <a:pt x="70" y="231"/>
                    <a:pt x="87" y="231"/>
                  </a:cubicBezTo>
                  <a:cubicBezTo>
                    <a:pt x="115" y="231"/>
                    <a:pt x="146" y="211"/>
                    <a:pt x="160" y="183"/>
                  </a:cubicBezTo>
                  <a:lnTo>
                    <a:pt x="297" y="183"/>
                  </a:lnTo>
                  <a:cubicBezTo>
                    <a:pt x="297" y="115"/>
                    <a:pt x="297" y="46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3" name="Google Shape;2256;p48"/>
            <p:cNvSpPr/>
            <p:nvPr/>
          </p:nvSpPr>
          <p:spPr>
            <a:xfrm rot="823658">
              <a:off x="7414905" y="4164299"/>
              <a:ext cx="3516" cy="8495"/>
            </a:xfrm>
            <a:custGeom>
              <a:avLst/>
              <a:gdLst/>
              <a:ahLst/>
              <a:cxnLst/>
              <a:rect l="l" t="t" r="r" b="b"/>
              <a:pathLst>
                <a:path w="161" h="389" extrusionOk="0">
                  <a:moveTo>
                    <a:pt x="1" y="0"/>
                  </a:moveTo>
                  <a:cubicBezTo>
                    <a:pt x="1" y="114"/>
                    <a:pt x="1" y="251"/>
                    <a:pt x="1" y="388"/>
                  </a:cubicBezTo>
                  <a:cubicBezTo>
                    <a:pt x="138" y="251"/>
                    <a:pt x="161" y="114"/>
                    <a:pt x="1" y="0"/>
                  </a:cubicBezTo>
                  <a:close/>
                </a:path>
              </a:pathLst>
            </a:custGeom>
            <a:solidFill>
              <a:srgbClr val="473E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4" name="Google Shape;2257;p48"/>
            <p:cNvSpPr/>
            <p:nvPr/>
          </p:nvSpPr>
          <p:spPr>
            <a:xfrm rot="823658">
              <a:off x="8096384" y="4335059"/>
              <a:ext cx="7993" cy="20463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251" y="1"/>
                  </a:moveTo>
                  <a:cubicBezTo>
                    <a:pt x="0" y="275"/>
                    <a:pt x="114" y="617"/>
                    <a:pt x="91" y="937"/>
                  </a:cubicBezTo>
                  <a:cubicBezTo>
                    <a:pt x="365" y="663"/>
                    <a:pt x="228" y="320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5" name="Google Shape;2258;p48"/>
            <p:cNvSpPr/>
            <p:nvPr/>
          </p:nvSpPr>
          <p:spPr>
            <a:xfrm rot="823658">
              <a:off x="7773497" y="4204883"/>
              <a:ext cx="110679" cy="109129"/>
            </a:xfrm>
            <a:custGeom>
              <a:avLst/>
              <a:gdLst/>
              <a:ahLst/>
              <a:cxnLst/>
              <a:rect l="l" t="t" r="r" b="b"/>
              <a:pathLst>
                <a:path w="5068" h="4997" extrusionOk="0">
                  <a:moveTo>
                    <a:pt x="1758" y="0"/>
                  </a:moveTo>
                  <a:cubicBezTo>
                    <a:pt x="1690" y="46"/>
                    <a:pt x="1621" y="114"/>
                    <a:pt x="1553" y="183"/>
                  </a:cubicBezTo>
                  <a:cubicBezTo>
                    <a:pt x="1530" y="205"/>
                    <a:pt x="1484" y="205"/>
                    <a:pt x="1439" y="205"/>
                  </a:cubicBezTo>
                  <a:cubicBezTo>
                    <a:pt x="1325" y="205"/>
                    <a:pt x="1256" y="251"/>
                    <a:pt x="1188" y="342"/>
                  </a:cubicBezTo>
                  <a:lnTo>
                    <a:pt x="1188" y="365"/>
                  </a:lnTo>
                  <a:lnTo>
                    <a:pt x="1005" y="365"/>
                  </a:lnTo>
                  <a:cubicBezTo>
                    <a:pt x="1005" y="434"/>
                    <a:pt x="1005" y="479"/>
                    <a:pt x="1028" y="548"/>
                  </a:cubicBezTo>
                  <a:cubicBezTo>
                    <a:pt x="1005" y="548"/>
                    <a:pt x="982" y="571"/>
                    <a:pt x="982" y="593"/>
                  </a:cubicBezTo>
                  <a:cubicBezTo>
                    <a:pt x="891" y="639"/>
                    <a:pt x="800" y="685"/>
                    <a:pt x="708" y="730"/>
                  </a:cubicBezTo>
                  <a:cubicBezTo>
                    <a:pt x="640" y="776"/>
                    <a:pt x="549" y="845"/>
                    <a:pt x="503" y="890"/>
                  </a:cubicBezTo>
                  <a:cubicBezTo>
                    <a:pt x="24" y="1415"/>
                    <a:pt x="1" y="2031"/>
                    <a:pt x="92" y="2671"/>
                  </a:cubicBezTo>
                  <a:cubicBezTo>
                    <a:pt x="457" y="3241"/>
                    <a:pt x="229" y="4040"/>
                    <a:pt x="800" y="4542"/>
                  </a:cubicBezTo>
                  <a:cubicBezTo>
                    <a:pt x="891" y="4634"/>
                    <a:pt x="982" y="4725"/>
                    <a:pt x="1119" y="4771"/>
                  </a:cubicBezTo>
                  <a:cubicBezTo>
                    <a:pt x="1159" y="4797"/>
                    <a:pt x="1207" y="4808"/>
                    <a:pt x="1258" y="4808"/>
                  </a:cubicBezTo>
                  <a:cubicBezTo>
                    <a:pt x="1295" y="4808"/>
                    <a:pt x="1332" y="4803"/>
                    <a:pt x="1370" y="4793"/>
                  </a:cubicBezTo>
                  <a:cubicBezTo>
                    <a:pt x="1614" y="4949"/>
                    <a:pt x="1874" y="4996"/>
                    <a:pt x="2140" y="4996"/>
                  </a:cubicBezTo>
                  <a:cubicBezTo>
                    <a:pt x="2421" y="4996"/>
                    <a:pt x="2709" y="4943"/>
                    <a:pt x="2991" y="4907"/>
                  </a:cubicBezTo>
                  <a:cubicBezTo>
                    <a:pt x="3049" y="4915"/>
                    <a:pt x="3106" y="4918"/>
                    <a:pt x="3162" y="4918"/>
                  </a:cubicBezTo>
                  <a:cubicBezTo>
                    <a:pt x="3462" y="4918"/>
                    <a:pt x="3735" y="4811"/>
                    <a:pt x="3927" y="4542"/>
                  </a:cubicBezTo>
                  <a:cubicBezTo>
                    <a:pt x="4201" y="4451"/>
                    <a:pt x="4360" y="4246"/>
                    <a:pt x="4475" y="4017"/>
                  </a:cubicBezTo>
                  <a:lnTo>
                    <a:pt x="4475" y="3629"/>
                  </a:lnTo>
                  <a:cubicBezTo>
                    <a:pt x="4657" y="3561"/>
                    <a:pt x="4680" y="3424"/>
                    <a:pt x="4657" y="3241"/>
                  </a:cubicBezTo>
                  <a:cubicBezTo>
                    <a:pt x="4680" y="3127"/>
                    <a:pt x="4680" y="3013"/>
                    <a:pt x="4703" y="2899"/>
                  </a:cubicBezTo>
                  <a:cubicBezTo>
                    <a:pt x="5068" y="2031"/>
                    <a:pt x="4748" y="1370"/>
                    <a:pt x="4109" y="822"/>
                  </a:cubicBezTo>
                  <a:cubicBezTo>
                    <a:pt x="3790" y="548"/>
                    <a:pt x="3425" y="342"/>
                    <a:pt x="3037" y="183"/>
                  </a:cubicBezTo>
                  <a:cubicBezTo>
                    <a:pt x="2831" y="46"/>
                    <a:pt x="2620" y="17"/>
                    <a:pt x="2409" y="17"/>
                  </a:cubicBezTo>
                  <a:cubicBezTo>
                    <a:pt x="2258" y="17"/>
                    <a:pt x="2107" y="32"/>
                    <a:pt x="1958" y="32"/>
                  </a:cubicBezTo>
                  <a:cubicBezTo>
                    <a:pt x="1899" y="32"/>
                    <a:pt x="1840" y="29"/>
                    <a:pt x="1781" y="23"/>
                  </a:cubicBezTo>
                  <a:lnTo>
                    <a:pt x="17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6" name="Google Shape;2259;p48"/>
            <p:cNvSpPr/>
            <p:nvPr/>
          </p:nvSpPr>
          <p:spPr>
            <a:xfrm rot="823658">
              <a:off x="7677954" y="4286765"/>
              <a:ext cx="77768" cy="89364"/>
            </a:xfrm>
            <a:custGeom>
              <a:avLst/>
              <a:gdLst/>
              <a:ahLst/>
              <a:cxnLst/>
              <a:rect l="l" t="t" r="r" b="b"/>
              <a:pathLst>
                <a:path w="3561" h="4092" extrusionOk="0">
                  <a:moveTo>
                    <a:pt x="1784" y="0"/>
                  </a:moveTo>
                  <a:cubicBezTo>
                    <a:pt x="1517" y="0"/>
                    <a:pt x="1249" y="33"/>
                    <a:pt x="982" y="58"/>
                  </a:cubicBezTo>
                  <a:cubicBezTo>
                    <a:pt x="525" y="515"/>
                    <a:pt x="0" y="948"/>
                    <a:pt x="0" y="1702"/>
                  </a:cubicBezTo>
                  <a:cubicBezTo>
                    <a:pt x="0" y="2135"/>
                    <a:pt x="343" y="2478"/>
                    <a:pt x="274" y="2911"/>
                  </a:cubicBezTo>
                  <a:cubicBezTo>
                    <a:pt x="479" y="3459"/>
                    <a:pt x="822" y="3870"/>
                    <a:pt x="1370" y="4053"/>
                  </a:cubicBezTo>
                  <a:cubicBezTo>
                    <a:pt x="1499" y="4069"/>
                    <a:pt x="1616" y="4085"/>
                    <a:pt x="1723" y="4085"/>
                  </a:cubicBezTo>
                  <a:cubicBezTo>
                    <a:pt x="1767" y="4085"/>
                    <a:pt x="1809" y="4082"/>
                    <a:pt x="1849" y="4076"/>
                  </a:cubicBezTo>
                  <a:cubicBezTo>
                    <a:pt x="1905" y="4086"/>
                    <a:pt x="1961" y="4091"/>
                    <a:pt x="2015" y="4091"/>
                  </a:cubicBezTo>
                  <a:cubicBezTo>
                    <a:pt x="2200" y="4091"/>
                    <a:pt x="2369" y="4024"/>
                    <a:pt x="2511" y="3847"/>
                  </a:cubicBezTo>
                  <a:cubicBezTo>
                    <a:pt x="2534" y="3847"/>
                    <a:pt x="2557" y="3824"/>
                    <a:pt x="2557" y="3824"/>
                  </a:cubicBezTo>
                  <a:cubicBezTo>
                    <a:pt x="2579" y="3779"/>
                    <a:pt x="2602" y="3733"/>
                    <a:pt x="2625" y="3710"/>
                  </a:cubicBezTo>
                  <a:cubicBezTo>
                    <a:pt x="2716" y="3619"/>
                    <a:pt x="2762" y="3482"/>
                    <a:pt x="2876" y="3436"/>
                  </a:cubicBezTo>
                  <a:cubicBezTo>
                    <a:pt x="3470" y="3185"/>
                    <a:pt x="3538" y="2660"/>
                    <a:pt x="3561" y="2113"/>
                  </a:cubicBezTo>
                  <a:cubicBezTo>
                    <a:pt x="3561" y="1770"/>
                    <a:pt x="3470" y="1451"/>
                    <a:pt x="3401" y="1131"/>
                  </a:cubicBezTo>
                  <a:cubicBezTo>
                    <a:pt x="3355" y="515"/>
                    <a:pt x="2922" y="264"/>
                    <a:pt x="2420" y="81"/>
                  </a:cubicBezTo>
                  <a:cubicBezTo>
                    <a:pt x="2208" y="21"/>
                    <a:pt x="1996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7" name="Google Shape;2260;p48"/>
            <p:cNvSpPr/>
            <p:nvPr/>
          </p:nvSpPr>
          <p:spPr>
            <a:xfrm rot="823658">
              <a:off x="7824491" y="4313277"/>
              <a:ext cx="101201" cy="82966"/>
            </a:xfrm>
            <a:custGeom>
              <a:avLst/>
              <a:gdLst/>
              <a:ahLst/>
              <a:cxnLst/>
              <a:rect l="l" t="t" r="r" b="b"/>
              <a:pathLst>
                <a:path w="4634" h="3799" extrusionOk="0">
                  <a:moveTo>
                    <a:pt x="3173" y="1"/>
                  </a:moveTo>
                  <a:cubicBezTo>
                    <a:pt x="2739" y="24"/>
                    <a:pt x="2329" y="24"/>
                    <a:pt x="1895" y="24"/>
                  </a:cubicBezTo>
                  <a:cubicBezTo>
                    <a:pt x="1530" y="183"/>
                    <a:pt x="1028" y="115"/>
                    <a:pt x="822" y="594"/>
                  </a:cubicBezTo>
                  <a:cubicBezTo>
                    <a:pt x="548" y="594"/>
                    <a:pt x="434" y="731"/>
                    <a:pt x="457" y="982"/>
                  </a:cubicBezTo>
                  <a:cubicBezTo>
                    <a:pt x="297" y="1530"/>
                    <a:pt x="0" y="2032"/>
                    <a:pt x="69" y="2626"/>
                  </a:cubicBezTo>
                  <a:cubicBezTo>
                    <a:pt x="137" y="3402"/>
                    <a:pt x="297" y="3584"/>
                    <a:pt x="1165" y="3699"/>
                  </a:cubicBezTo>
                  <a:lnTo>
                    <a:pt x="1712" y="3699"/>
                  </a:lnTo>
                  <a:cubicBezTo>
                    <a:pt x="1843" y="3758"/>
                    <a:pt x="1973" y="3799"/>
                    <a:pt x="2100" y="3799"/>
                  </a:cubicBezTo>
                  <a:cubicBezTo>
                    <a:pt x="2218" y="3799"/>
                    <a:pt x="2333" y="3764"/>
                    <a:pt x="2443" y="3676"/>
                  </a:cubicBezTo>
                  <a:cubicBezTo>
                    <a:pt x="2488" y="3677"/>
                    <a:pt x="2532" y="3678"/>
                    <a:pt x="2576" y="3678"/>
                  </a:cubicBezTo>
                  <a:cubicBezTo>
                    <a:pt x="4004" y="3678"/>
                    <a:pt x="4518" y="2953"/>
                    <a:pt x="4474" y="1690"/>
                  </a:cubicBezTo>
                  <a:cubicBezTo>
                    <a:pt x="4474" y="1553"/>
                    <a:pt x="4451" y="1439"/>
                    <a:pt x="4451" y="1325"/>
                  </a:cubicBezTo>
                  <a:cubicBezTo>
                    <a:pt x="4474" y="1256"/>
                    <a:pt x="4497" y="1211"/>
                    <a:pt x="4520" y="1165"/>
                  </a:cubicBezTo>
                  <a:cubicBezTo>
                    <a:pt x="4634" y="480"/>
                    <a:pt x="4177" y="229"/>
                    <a:pt x="3652" y="46"/>
                  </a:cubicBezTo>
                  <a:cubicBezTo>
                    <a:pt x="3630" y="46"/>
                    <a:pt x="3584" y="46"/>
                    <a:pt x="3538" y="69"/>
                  </a:cubicBezTo>
                  <a:cubicBezTo>
                    <a:pt x="3424" y="24"/>
                    <a:pt x="3287" y="24"/>
                    <a:pt x="3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8" name="Google Shape;2261;p48"/>
            <p:cNvSpPr/>
            <p:nvPr/>
          </p:nvSpPr>
          <p:spPr>
            <a:xfrm rot="823658">
              <a:off x="7499671" y="4325932"/>
              <a:ext cx="78795" cy="84254"/>
            </a:xfrm>
            <a:custGeom>
              <a:avLst/>
              <a:gdLst/>
              <a:ahLst/>
              <a:cxnLst/>
              <a:rect l="l" t="t" r="r" b="b"/>
              <a:pathLst>
                <a:path w="3608" h="3858" extrusionOk="0">
                  <a:moveTo>
                    <a:pt x="2278" y="0"/>
                  </a:moveTo>
                  <a:cubicBezTo>
                    <a:pt x="2011" y="0"/>
                    <a:pt x="1732" y="62"/>
                    <a:pt x="1462" y="125"/>
                  </a:cubicBezTo>
                  <a:cubicBezTo>
                    <a:pt x="434" y="330"/>
                    <a:pt x="161" y="695"/>
                    <a:pt x="69" y="1722"/>
                  </a:cubicBezTo>
                  <a:cubicBezTo>
                    <a:pt x="1" y="2613"/>
                    <a:pt x="503" y="3138"/>
                    <a:pt x="1051" y="3663"/>
                  </a:cubicBezTo>
                  <a:cubicBezTo>
                    <a:pt x="1309" y="3682"/>
                    <a:pt x="1550" y="3858"/>
                    <a:pt x="1819" y="3858"/>
                  </a:cubicBezTo>
                  <a:cubicBezTo>
                    <a:pt x="1859" y="3858"/>
                    <a:pt x="1900" y="3854"/>
                    <a:pt x="1941" y="3845"/>
                  </a:cubicBezTo>
                  <a:cubicBezTo>
                    <a:pt x="2489" y="3389"/>
                    <a:pt x="3105" y="2955"/>
                    <a:pt x="3310" y="2202"/>
                  </a:cubicBezTo>
                  <a:cubicBezTo>
                    <a:pt x="3493" y="1585"/>
                    <a:pt x="3607" y="924"/>
                    <a:pt x="3151" y="376"/>
                  </a:cubicBezTo>
                  <a:cubicBezTo>
                    <a:pt x="2902" y="90"/>
                    <a:pt x="2599" y="0"/>
                    <a:pt x="2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9" name="Google Shape;2262;p48"/>
            <p:cNvSpPr/>
            <p:nvPr/>
          </p:nvSpPr>
          <p:spPr>
            <a:xfrm rot="823658">
              <a:off x="7599212" y="4369181"/>
              <a:ext cx="71806" cy="60122"/>
            </a:xfrm>
            <a:custGeom>
              <a:avLst/>
              <a:gdLst/>
              <a:ahLst/>
              <a:cxnLst/>
              <a:rect l="l" t="t" r="r" b="b"/>
              <a:pathLst>
                <a:path w="3288" h="2753" extrusionOk="0">
                  <a:moveTo>
                    <a:pt x="1923" y="0"/>
                  </a:moveTo>
                  <a:cubicBezTo>
                    <a:pt x="1877" y="0"/>
                    <a:pt x="1829" y="2"/>
                    <a:pt x="1781" y="5"/>
                  </a:cubicBezTo>
                  <a:cubicBezTo>
                    <a:pt x="1461" y="28"/>
                    <a:pt x="1119" y="5"/>
                    <a:pt x="822" y="210"/>
                  </a:cubicBezTo>
                  <a:cubicBezTo>
                    <a:pt x="434" y="301"/>
                    <a:pt x="160" y="507"/>
                    <a:pt x="114" y="963"/>
                  </a:cubicBezTo>
                  <a:lnTo>
                    <a:pt x="92" y="963"/>
                  </a:lnTo>
                  <a:cubicBezTo>
                    <a:pt x="69" y="963"/>
                    <a:pt x="46" y="986"/>
                    <a:pt x="23" y="1009"/>
                  </a:cubicBezTo>
                  <a:cubicBezTo>
                    <a:pt x="0" y="1077"/>
                    <a:pt x="23" y="1123"/>
                    <a:pt x="92" y="1146"/>
                  </a:cubicBezTo>
                  <a:cubicBezTo>
                    <a:pt x="46" y="1762"/>
                    <a:pt x="69" y="2379"/>
                    <a:pt x="845" y="2584"/>
                  </a:cubicBezTo>
                  <a:cubicBezTo>
                    <a:pt x="1101" y="2695"/>
                    <a:pt x="1357" y="2752"/>
                    <a:pt x="1614" y="2752"/>
                  </a:cubicBezTo>
                  <a:cubicBezTo>
                    <a:pt x="1882" y="2752"/>
                    <a:pt x="2151" y="2690"/>
                    <a:pt x="2420" y="2561"/>
                  </a:cubicBezTo>
                  <a:cubicBezTo>
                    <a:pt x="3013" y="2264"/>
                    <a:pt x="3287" y="1580"/>
                    <a:pt x="3082" y="872"/>
                  </a:cubicBezTo>
                  <a:cubicBezTo>
                    <a:pt x="2933" y="297"/>
                    <a:pt x="2565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0" name="Google Shape;2263;p48"/>
            <p:cNvSpPr/>
            <p:nvPr/>
          </p:nvSpPr>
          <p:spPr>
            <a:xfrm rot="823658">
              <a:off x="7407861" y="4321133"/>
              <a:ext cx="64818" cy="58266"/>
            </a:xfrm>
            <a:custGeom>
              <a:avLst/>
              <a:gdLst/>
              <a:ahLst/>
              <a:cxnLst/>
              <a:rect l="l" t="t" r="r" b="b"/>
              <a:pathLst>
                <a:path w="2968" h="2668" extrusionOk="0">
                  <a:moveTo>
                    <a:pt x="1553" y="1"/>
                  </a:moveTo>
                  <a:cubicBezTo>
                    <a:pt x="1119" y="1"/>
                    <a:pt x="708" y="138"/>
                    <a:pt x="366" y="389"/>
                  </a:cubicBezTo>
                  <a:cubicBezTo>
                    <a:pt x="115" y="914"/>
                    <a:pt x="0" y="1439"/>
                    <a:pt x="229" y="2009"/>
                  </a:cubicBezTo>
                  <a:cubicBezTo>
                    <a:pt x="577" y="2445"/>
                    <a:pt x="992" y="2668"/>
                    <a:pt x="1483" y="2668"/>
                  </a:cubicBezTo>
                  <a:cubicBezTo>
                    <a:pt x="1636" y="2668"/>
                    <a:pt x="1796" y="2646"/>
                    <a:pt x="1963" y="2603"/>
                  </a:cubicBezTo>
                  <a:cubicBezTo>
                    <a:pt x="2123" y="2352"/>
                    <a:pt x="2420" y="2283"/>
                    <a:pt x="2580" y="2078"/>
                  </a:cubicBezTo>
                  <a:cubicBezTo>
                    <a:pt x="2739" y="1895"/>
                    <a:pt x="2922" y="1758"/>
                    <a:pt x="2945" y="1485"/>
                  </a:cubicBezTo>
                  <a:cubicBezTo>
                    <a:pt x="2968" y="686"/>
                    <a:pt x="2351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1" name="Google Shape;2264;p48"/>
            <p:cNvSpPr/>
            <p:nvPr/>
          </p:nvSpPr>
          <p:spPr>
            <a:xfrm rot="823658">
              <a:off x="7436748" y="4231051"/>
              <a:ext cx="91243" cy="80738"/>
            </a:xfrm>
            <a:custGeom>
              <a:avLst/>
              <a:gdLst/>
              <a:ahLst/>
              <a:cxnLst/>
              <a:rect l="l" t="t" r="r" b="b"/>
              <a:pathLst>
                <a:path w="4178" h="3697" extrusionOk="0">
                  <a:moveTo>
                    <a:pt x="1535" y="0"/>
                  </a:moveTo>
                  <a:cubicBezTo>
                    <a:pt x="1246" y="0"/>
                    <a:pt x="1078" y="207"/>
                    <a:pt x="890" y="394"/>
                  </a:cubicBezTo>
                  <a:cubicBezTo>
                    <a:pt x="868" y="531"/>
                    <a:pt x="822" y="645"/>
                    <a:pt x="662" y="691"/>
                  </a:cubicBezTo>
                  <a:cubicBezTo>
                    <a:pt x="617" y="737"/>
                    <a:pt x="617" y="782"/>
                    <a:pt x="617" y="828"/>
                  </a:cubicBezTo>
                  <a:cubicBezTo>
                    <a:pt x="571" y="828"/>
                    <a:pt x="548" y="851"/>
                    <a:pt x="502" y="896"/>
                  </a:cubicBezTo>
                  <a:cubicBezTo>
                    <a:pt x="343" y="1604"/>
                    <a:pt x="0" y="2357"/>
                    <a:pt x="845" y="2905"/>
                  </a:cubicBezTo>
                  <a:cubicBezTo>
                    <a:pt x="890" y="2951"/>
                    <a:pt x="913" y="2996"/>
                    <a:pt x="959" y="3042"/>
                  </a:cubicBezTo>
                  <a:cubicBezTo>
                    <a:pt x="1349" y="3472"/>
                    <a:pt x="1849" y="3696"/>
                    <a:pt x="2376" y="3696"/>
                  </a:cubicBezTo>
                  <a:cubicBezTo>
                    <a:pt x="2745" y="3696"/>
                    <a:pt x="3126" y="3587"/>
                    <a:pt x="3493" y="3361"/>
                  </a:cubicBezTo>
                  <a:cubicBezTo>
                    <a:pt x="4177" y="2928"/>
                    <a:pt x="4177" y="2311"/>
                    <a:pt x="4109" y="1604"/>
                  </a:cubicBezTo>
                  <a:cubicBezTo>
                    <a:pt x="3997" y="553"/>
                    <a:pt x="3491" y="28"/>
                    <a:pt x="2485" y="28"/>
                  </a:cubicBezTo>
                  <a:cubicBezTo>
                    <a:pt x="2463" y="28"/>
                    <a:pt x="2442" y="28"/>
                    <a:pt x="2420" y="29"/>
                  </a:cubicBezTo>
                  <a:cubicBezTo>
                    <a:pt x="2346" y="36"/>
                    <a:pt x="2271" y="38"/>
                    <a:pt x="2194" y="38"/>
                  </a:cubicBezTo>
                  <a:cubicBezTo>
                    <a:pt x="2008" y="38"/>
                    <a:pt x="1815" y="22"/>
                    <a:pt x="1621" y="6"/>
                  </a:cubicBezTo>
                  <a:cubicBezTo>
                    <a:pt x="1591" y="2"/>
                    <a:pt x="1562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2" name="Google Shape;2265;p48"/>
            <p:cNvSpPr/>
            <p:nvPr/>
          </p:nvSpPr>
          <p:spPr>
            <a:xfrm rot="823658">
              <a:off x="7812134" y="4429739"/>
              <a:ext cx="45862" cy="49662"/>
            </a:xfrm>
            <a:custGeom>
              <a:avLst/>
              <a:gdLst/>
              <a:ahLst/>
              <a:cxnLst/>
              <a:rect l="l" t="t" r="r" b="b"/>
              <a:pathLst>
                <a:path w="2100" h="2274" extrusionOk="0">
                  <a:moveTo>
                    <a:pt x="1051" y="0"/>
                  </a:moveTo>
                  <a:cubicBezTo>
                    <a:pt x="685" y="0"/>
                    <a:pt x="369" y="270"/>
                    <a:pt x="160" y="801"/>
                  </a:cubicBezTo>
                  <a:cubicBezTo>
                    <a:pt x="0" y="1234"/>
                    <a:pt x="23" y="1622"/>
                    <a:pt x="365" y="1987"/>
                  </a:cubicBezTo>
                  <a:cubicBezTo>
                    <a:pt x="567" y="2203"/>
                    <a:pt x="786" y="2274"/>
                    <a:pt x="1018" y="2274"/>
                  </a:cubicBezTo>
                  <a:cubicBezTo>
                    <a:pt x="1154" y="2274"/>
                    <a:pt x="1294" y="2250"/>
                    <a:pt x="1438" y="2216"/>
                  </a:cubicBezTo>
                  <a:cubicBezTo>
                    <a:pt x="1917" y="2079"/>
                    <a:pt x="2100" y="1714"/>
                    <a:pt x="2100" y="1234"/>
                  </a:cubicBezTo>
                  <a:cubicBezTo>
                    <a:pt x="2100" y="1029"/>
                    <a:pt x="2077" y="823"/>
                    <a:pt x="2054" y="618"/>
                  </a:cubicBezTo>
                  <a:lnTo>
                    <a:pt x="2054" y="595"/>
                  </a:lnTo>
                  <a:cubicBezTo>
                    <a:pt x="1708" y="196"/>
                    <a:pt x="1361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3" name="Google Shape;2266;p48"/>
            <p:cNvSpPr/>
            <p:nvPr/>
          </p:nvSpPr>
          <p:spPr>
            <a:xfrm rot="823658">
              <a:off x="7515982" y="4137789"/>
              <a:ext cx="92750" cy="89190"/>
            </a:xfrm>
            <a:custGeom>
              <a:avLst/>
              <a:gdLst/>
              <a:ahLst/>
              <a:cxnLst/>
              <a:rect l="l" t="t" r="r" b="b"/>
              <a:pathLst>
                <a:path w="4247" h="4084" extrusionOk="0">
                  <a:moveTo>
                    <a:pt x="1462" y="418"/>
                  </a:moveTo>
                  <a:cubicBezTo>
                    <a:pt x="1462" y="418"/>
                    <a:pt x="1462" y="441"/>
                    <a:pt x="1462" y="441"/>
                  </a:cubicBezTo>
                  <a:lnTo>
                    <a:pt x="1439" y="441"/>
                  </a:lnTo>
                  <a:cubicBezTo>
                    <a:pt x="1439" y="418"/>
                    <a:pt x="1439" y="418"/>
                    <a:pt x="1462" y="418"/>
                  </a:cubicBezTo>
                  <a:close/>
                  <a:moveTo>
                    <a:pt x="2009" y="0"/>
                  </a:moveTo>
                  <a:cubicBezTo>
                    <a:pt x="1564" y="0"/>
                    <a:pt x="1129" y="135"/>
                    <a:pt x="708" y="441"/>
                  </a:cubicBezTo>
                  <a:cubicBezTo>
                    <a:pt x="594" y="464"/>
                    <a:pt x="549" y="533"/>
                    <a:pt x="526" y="624"/>
                  </a:cubicBezTo>
                  <a:lnTo>
                    <a:pt x="526" y="647"/>
                  </a:lnTo>
                  <a:cubicBezTo>
                    <a:pt x="366" y="669"/>
                    <a:pt x="320" y="806"/>
                    <a:pt x="275" y="943"/>
                  </a:cubicBezTo>
                  <a:cubicBezTo>
                    <a:pt x="46" y="1172"/>
                    <a:pt x="1" y="1468"/>
                    <a:pt x="69" y="1765"/>
                  </a:cubicBezTo>
                  <a:cubicBezTo>
                    <a:pt x="161" y="2176"/>
                    <a:pt x="252" y="2587"/>
                    <a:pt x="343" y="2998"/>
                  </a:cubicBezTo>
                  <a:cubicBezTo>
                    <a:pt x="366" y="3043"/>
                    <a:pt x="412" y="3112"/>
                    <a:pt x="457" y="3157"/>
                  </a:cubicBezTo>
                  <a:cubicBezTo>
                    <a:pt x="480" y="3226"/>
                    <a:pt x="503" y="3272"/>
                    <a:pt x="526" y="3317"/>
                  </a:cubicBezTo>
                  <a:cubicBezTo>
                    <a:pt x="1032" y="3838"/>
                    <a:pt x="1483" y="4083"/>
                    <a:pt x="2001" y="4083"/>
                  </a:cubicBezTo>
                  <a:cubicBezTo>
                    <a:pt x="2301" y="4083"/>
                    <a:pt x="2623" y="4001"/>
                    <a:pt x="2991" y="3842"/>
                  </a:cubicBezTo>
                  <a:cubicBezTo>
                    <a:pt x="3196" y="3751"/>
                    <a:pt x="3402" y="3614"/>
                    <a:pt x="3584" y="3500"/>
                  </a:cubicBezTo>
                  <a:cubicBezTo>
                    <a:pt x="3744" y="3112"/>
                    <a:pt x="3904" y="2724"/>
                    <a:pt x="4064" y="2336"/>
                  </a:cubicBezTo>
                  <a:cubicBezTo>
                    <a:pt x="4223" y="1971"/>
                    <a:pt x="4246" y="1651"/>
                    <a:pt x="3995" y="1331"/>
                  </a:cubicBezTo>
                  <a:cubicBezTo>
                    <a:pt x="3995" y="1172"/>
                    <a:pt x="3927" y="1058"/>
                    <a:pt x="3790" y="989"/>
                  </a:cubicBezTo>
                  <a:cubicBezTo>
                    <a:pt x="3653" y="647"/>
                    <a:pt x="3539" y="281"/>
                    <a:pt x="3082" y="236"/>
                  </a:cubicBezTo>
                  <a:cubicBezTo>
                    <a:pt x="2719" y="85"/>
                    <a:pt x="2361" y="0"/>
                    <a:pt x="2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4" name="Google Shape;2267;p48"/>
            <p:cNvSpPr/>
            <p:nvPr/>
          </p:nvSpPr>
          <p:spPr>
            <a:xfrm rot="823658">
              <a:off x="7738177" y="4364799"/>
              <a:ext cx="80782" cy="79122"/>
            </a:xfrm>
            <a:custGeom>
              <a:avLst/>
              <a:gdLst/>
              <a:ahLst/>
              <a:cxnLst/>
              <a:rect l="l" t="t" r="r" b="b"/>
              <a:pathLst>
                <a:path w="3699" h="3623" extrusionOk="0">
                  <a:moveTo>
                    <a:pt x="2648" y="1634"/>
                  </a:moveTo>
                  <a:cubicBezTo>
                    <a:pt x="2625" y="1657"/>
                    <a:pt x="2603" y="1679"/>
                    <a:pt x="2580" y="1702"/>
                  </a:cubicBezTo>
                  <a:cubicBezTo>
                    <a:pt x="2580" y="1679"/>
                    <a:pt x="2580" y="1679"/>
                    <a:pt x="2603" y="1657"/>
                  </a:cubicBezTo>
                  <a:cubicBezTo>
                    <a:pt x="2603" y="1657"/>
                    <a:pt x="2625" y="1634"/>
                    <a:pt x="2625" y="1634"/>
                  </a:cubicBezTo>
                  <a:close/>
                  <a:moveTo>
                    <a:pt x="1870" y="0"/>
                  </a:moveTo>
                  <a:cubicBezTo>
                    <a:pt x="1000" y="0"/>
                    <a:pt x="507" y="431"/>
                    <a:pt x="92" y="1451"/>
                  </a:cubicBezTo>
                  <a:cubicBezTo>
                    <a:pt x="69" y="1451"/>
                    <a:pt x="46" y="1474"/>
                    <a:pt x="23" y="1497"/>
                  </a:cubicBezTo>
                  <a:cubicBezTo>
                    <a:pt x="1" y="1542"/>
                    <a:pt x="1" y="1565"/>
                    <a:pt x="69" y="1634"/>
                  </a:cubicBezTo>
                  <a:cubicBezTo>
                    <a:pt x="69" y="2022"/>
                    <a:pt x="69" y="2410"/>
                    <a:pt x="69" y="2798"/>
                  </a:cubicBezTo>
                  <a:cubicBezTo>
                    <a:pt x="69" y="3140"/>
                    <a:pt x="252" y="3368"/>
                    <a:pt x="548" y="3505"/>
                  </a:cubicBezTo>
                  <a:cubicBezTo>
                    <a:pt x="721" y="3585"/>
                    <a:pt x="939" y="3622"/>
                    <a:pt x="1178" y="3622"/>
                  </a:cubicBezTo>
                  <a:cubicBezTo>
                    <a:pt x="1824" y="3622"/>
                    <a:pt x="2613" y="3352"/>
                    <a:pt x="3014" y="2935"/>
                  </a:cubicBezTo>
                  <a:cubicBezTo>
                    <a:pt x="3698" y="2204"/>
                    <a:pt x="3607" y="1383"/>
                    <a:pt x="3333" y="538"/>
                  </a:cubicBezTo>
                  <a:cubicBezTo>
                    <a:pt x="3265" y="310"/>
                    <a:pt x="3082" y="150"/>
                    <a:pt x="2831" y="127"/>
                  </a:cubicBezTo>
                  <a:cubicBezTo>
                    <a:pt x="2466" y="44"/>
                    <a:pt x="2149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5" name="Google Shape;2268;p48"/>
            <p:cNvSpPr/>
            <p:nvPr/>
          </p:nvSpPr>
          <p:spPr>
            <a:xfrm rot="823658">
              <a:off x="7574001" y="4238413"/>
              <a:ext cx="100699" cy="98799"/>
            </a:xfrm>
            <a:custGeom>
              <a:avLst/>
              <a:gdLst/>
              <a:ahLst/>
              <a:cxnLst/>
              <a:rect l="l" t="t" r="r" b="b"/>
              <a:pathLst>
                <a:path w="4611" h="4524" extrusionOk="0">
                  <a:moveTo>
                    <a:pt x="982" y="1553"/>
                  </a:moveTo>
                  <a:cubicBezTo>
                    <a:pt x="982" y="1575"/>
                    <a:pt x="982" y="1575"/>
                    <a:pt x="959" y="1575"/>
                  </a:cubicBezTo>
                  <a:cubicBezTo>
                    <a:pt x="982" y="1575"/>
                    <a:pt x="982" y="1553"/>
                    <a:pt x="982" y="1553"/>
                  </a:cubicBezTo>
                  <a:close/>
                  <a:moveTo>
                    <a:pt x="2990" y="0"/>
                  </a:moveTo>
                  <a:cubicBezTo>
                    <a:pt x="2878" y="0"/>
                    <a:pt x="2757" y="34"/>
                    <a:pt x="2625" y="115"/>
                  </a:cubicBezTo>
                  <a:cubicBezTo>
                    <a:pt x="2419" y="115"/>
                    <a:pt x="2212" y="203"/>
                    <a:pt x="1998" y="203"/>
                  </a:cubicBezTo>
                  <a:cubicBezTo>
                    <a:pt x="1905" y="203"/>
                    <a:pt x="1809" y="186"/>
                    <a:pt x="1712" y="137"/>
                  </a:cubicBezTo>
                  <a:cubicBezTo>
                    <a:pt x="1598" y="183"/>
                    <a:pt x="1484" y="229"/>
                    <a:pt x="1370" y="274"/>
                  </a:cubicBezTo>
                  <a:cubicBezTo>
                    <a:pt x="868" y="297"/>
                    <a:pt x="548" y="526"/>
                    <a:pt x="411" y="1005"/>
                  </a:cubicBezTo>
                  <a:cubicBezTo>
                    <a:pt x="0" y="1781"/>
                    <a:pt x="365" y="2488"/>
                    <a:pt x="617" y="3219"/>
                  </a:cubicBezTo>
                  <a:cubicBezTo>
                    <a:pt x="776" y="3493"/>
                    <a:pt x="868" y="3790"/>
                    <a:pt x="1142" y="3949"/>
                  </a:cubicBezTo>
                  <a:cubicBezTo>
                    <a:pt x="1164" y="4063"/>
                    <a:pt x="1210" y="4109"/>
                    <a:pt x="1324" y="4132"/>
                  </a:cubicBezTo>
                  <a:cubicBezTo>
                    <a:pt x="1507" y="4451"/>
                    <a:pt x="1826" y="4497"/>
                    <a:pt x="2169" y="4520"/>
                  </a:cubicBezTo>
                  <a:cubicBezTo>
                    <a:pt x="2204" y="4522"/>
                    <a:pt x="2239" y="4523"/>
                    <a:pt x="2273" y="4523"/>
                  </a:cubicBezTo>
                  <a:cubicBezTo>
                    <a:pt x="2943" y="4523"/>
                    <a:pt x="3376" y="4106"/>
                    <a:pt x="3766" y="3607"/>
                  </a:cubicBezTo>
                  <a:cubicBezTo>
                    <a:pt x="3903" y="3356"/>
                    <a:pt x="4109" y="3105"/>
                    <a:pt x="4154" y="2831"/>
                  </a:cubicBezTo>
                  <a:cubicBezTo>
                    <a:pt x="4291" y="2032"/>
                    <a:pt x="4611" y="1187"/>
                    <a:pt x="3903" y="503"/>
                  </a:cubicBezTo>
                  <a:cubicBezTo>
                    <a:pt x="3847" y="427"/>
                    <a:pt x="3790" y="383"/>
                    <a:pt x="3720" y="383"/>
                  </a:cubicBezTo>
                  <a:cubicBezTo>
                    <a:pt x="3706" y="383"/>
                    <a:pt x="3691" y="385"/>
                    <a:pt x="3675" y="389"/>
                  </a:cubicBezTo>
                  <a:cubicBezTo>
                    <a:pt x="3652" y="366"/>
                    <a:pt x="3652" y="343"/>
                    <a:pt x="3629" y="320"/>
                  </a:cubicBezTo>
                  <a:cubicBezTo>
                    <a:pt x="3428" y="150"/>
                    <a:pt x="3227" y="0"/>
                    <a:pt x="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6" name="Google Shape;2269;p48"/>
            <p:cNvSpPr/>
            <p:nvPr/>
          </p:nvSpPr>
          <p:spPr>
            <a:xfrm rot="823658">
              <a:off x="7700772" y="4283039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47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7" name="Google Shape;2270;p48"/>
            <p:cNvSpPr/>
            <p:nvPr/>
          </p:nvSpPr>
          <p:spPr>
            <a:xfrm rot="823658">
              <a:off x="7672722" y="4151728"/>
              <a:ext cx="94235" cy="89124"/>
            </a:xfrm>
            <a:custGeom>
              <a:avLst/>
              <a:gdLst/>
              <a:ahLst/>
              <a:cxnLst/>
              <a:rect l="l" t="t" r="r" b="b"/>
              <a:pathLst>
                <a:path w="4315" h="4081" extrusionOk="0">
                  <a:moveTo>
                    <a:pt x="1916" y="1"/>
                  </a:moveTo>
                  <a:cubicBezTo>
                    <a:pt x="1249" y="1"/>
                    <a:pt x="789" y="292"/>
                    <a:pt x="343" y="893"/>
                  </a:cubicBezTo>
                  <a:cubicBezTo>
                    <a:pt x="0" y="1395"/>
                    <a:pt x="114" y="1943"/>
                    <a:pt x="137" y="2468"/>
                  </a:cubicBezTo>
                  <a:cubicBezTo>
                    <a:pt x="209" y="3218"/>
                    <a:pt x="1301" y="4081"/>
                    <a:pt x="2254" y="4081"/>
                  </a:cubicBezTo>
                  <a:cubicBezTo>
                    <a:pt x="2518" y="4081"/>
                    <a:pt x="2772" y="4014"/>
                    <a:pt x="2990" y="3860"/>
                  </a:cubicBezTo>
                  <a:cubicBezTo>
                    <a:pt x="3652" y="3381"/>
                    <a:pt x="4314" y="2856"/>
                    <a:pt x="4154" y="1897"/>
                  </a:cubicBezTo>
                  <a:cubicBezTo>
                    <a:pt x="3926" y="1304"/>
                    <a:pt x="3766" y="688"/>
                    <a:pt x="3241" y="277"/>
                  </a:cubicBezTo>
                  <a:cubicBezTo>
                    <a:pt x="3036" y="208"/>
                    <a:pt x="2853" y="140"/>
                    <a:pt x="2648" y="94"/>
                  </a:cubicBezTo>
                  <a:cubicBezTo>
                    <a:pt x="2377" y="32"/>
                    <a:pt x="2136" y="1"/>
                    <a:pt x="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8" name="Google Shape;2271;p48"/>
            <p:cNvSpPr/>
            <p:nvPr/>
          </p:nvSpPr>
          <p:spPr>
            <a:xfrm rot="823658">
              <a:off x="7428248" y="4094814"/>
              <a:ext cx="81765" cy="89779"/>
            </a:xfrm>
            <a:custGeom>
              <a:avLst/>
              <a:gdLst/>
              <a:ahLst/>
              <a:cxnLst/>
              <a:rect l="l" t="t" r="r" b="b"/>
              <a:pathLst>
                <a:path w="3744" h="4111" extrusionOk="0">
                  <a:moveTo>
                    <a:pt x="2006" y="0"/>
                  </a:moveTo>
                  <a:cubicBezTo>
                    <a:pt x="1579" y="0"/>
                    <a:pt x="1184" y="189"/>
                    <a:pt x="822" y="564"/>
                  </a:cubicBezTo>
                  <a:cubicBezTo>
                    <a:pt x="639" y="701"/>
                    <a:pt x="457" y="861"/>
                    <a:pt x="479" y="1158"/>
                  </a:cubicBezTo>
                  <a:cubicBezTo>
                    <a:pt x="0" y="2230"/>
                    <a:pt x="91" y="2892"/>
                    <a:pt x="822" y="3577"/>
                  </a:cubicBezTo>
                  <a:cubicBezTo>
                    <a:pt x="890" y="3668"/>
                    <a:pt x="959" y="3783"/>
                    <a:pt x="1050" y="3897"/>
                  </a:cubicBezTo>
                  <a:cubicBezTo>
                    <a:pt x="1326" y="3989"/>
                    <a:pt x="1602" y="4111"/>
                    <a:pt x="1878" y="4111"/>
                  </a:cubicBezTo>
                  <a:cubicBezTo>
                    <a:pt x="2081" y="4111"/>
                    <a:pt x="2285" y="4045"/>
                    <a:pt x="2488" y="3851"/>
                  </a:cubicBezTo>
                  <a:cubicBezTo>
                    <a:pt x="3310" y="3143"/>
                    <a:pt x="3743" y="2253"/>
                    <a:pt x="3629" y="1135"/>
                  </a:cubicBezTo>
                  <a:cubicBezTo>
                    <a:pt x="3606" y="838"/>
                    <a:pt x="3561" y="541"/>
                    <a:pt x="3218" y="450"/>
                  </a:cubicBezTo>
                  <a:cubicBezTo>
                    <a:pt x="2789" y="149"/>
                    <a:pt x="2385" y="0"/>
                    <a:pt x="2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9" name="Google Shape;2272;p48"/>
            <p:cNvSpPr/>
            <p:nvPr/>
          </p:nvSpPr>
          <p:spPr>
            <a:xfrm rot="823658">
              <a:off x="7947544" y="4339640"/>
              <a:ext cx="93230" cy="89015"/>
            </a:xfrm>
            <a:custGeom>
              <a:avLst/>
              <a:gdLst/>
              <a:ahLst/>
              <a:cxnLst/>
              <a:rect l="l" t="t" r="r" b="b"/>
              <a:pathLst>
                <a:path w="4269" h="4076" extrusionOk="0">
                  <a:moveTo>
                    <a:pt x="1777" y="1"/>
                  </a:moveTo>
                  <a:cubicBezTo>
                    <a:pt x="1497" y="1"/>
                    <a:pt x="1217" y="45"/>
                    <a:pt x="936" y="171"/>
                  </a:cubicBezTo>
                  <a:cubicBezTo>
                    <a:pt x="845" y="217"/>
                    <a:pt x="776" y="286"/>
                    <a:pt x="730" y="377"/>
                  </a:cubicBezTo>
                  <a:cubicBezTo>
                    <a:pt x="137" y="1336"/>
                    <a:pt x="0" y="2363"/>
                    <a:pt x="137" y="3458"/>
                  </a:cubicBezTo>
                  <a:cubicBezTo>
                    <a:pt x="479" y="3755"/>
                    <a:pt x="867" y="3983"/>
                    <a:pt x="1347" y="4029"/>
                  </a:cubicBezTo>
                  <a:cubicBezTo>
                    <a:pt x="1636" y="4059"/>
                    <a:pt x="1925" y="4076"/>
                    <a:pt x="2214" y="4076"/>
                  </a:cubicBezTo>
                  <a:cubicBezTo>
                    <a:pt x="2587" y="4076"/>
                    <a:pt x="2960" y="4048"/>
                    <a:pt x="3333" y="3983"/>
                  </a:cubicBezTo>
                  <a:cubicBezTo>
                    <a:pt x="4040" y="3846"/>
                    <a:pt x="4268" y="3641"/>
                    <a:pt x="4268" y="2888"/>
                  </a:cubicBezTo>
                  <a:cubicBezTo>
                    <a:pt x="4268" y="2340"/>
                    <a:pt x="4200" y="1792"/>
                    <a:pt x="4177" y="1267"/>
                  </a:cubicBezTo>
                  <a:cubicBezTo>
                    <a:pt x="4017" y="674"/>
                    <a:pt x="3492" y="468"/>
                    <a:pt x="3036" y="171"/>
                  </a:cubicBezTo>
                  <a:cubicBezTo>
                    <a:pt x="2623" y="103"/>
                    <a:pt x="220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0" name="Google Shape;2273;p48"/>
            <p:cNvSpPr/>
            <p:nvPr/>
          </p:nvSpPr>
          <p:spPr>
            <a:xfrm rot="823658">
              <a:off x="7982631" y="4450908"/>
              <a:ext cx="38895" cy="38917"/>
            </a:xfrm>
            <a:custGeom>
              <a:avLst/>
              <a:gdLst/>
              <a:ahLst/>
              <a:cxnLst/>
              <a:rect l="l" t="t" r="r" b="b"/>
              <a:pathLst>
                <a:path w="1781" h="1782" extrusionOk="0">
                  <a:moveTo>
                    <a:pt x="822" y="0"/>
                  </a:moveTo>
                  <a:cubicBezTo>
                    <a:pt x="412" y="0"/>
                    <a:pt x="1" y="480"/>
                    <a:pt x="23" y="936"/>
                  </a:cubicBezTo>
                  <a:cubicBezTo>
                    <a:pt x="46" y="1466"/>
                    <a:pt x="345" y="1782"/>
                    <a:pt x="798" y="1782"/>
                  </a:cubicBezTo>
                  <a:cubicBezTo>
                    <a:pt x="813" y="1782"/>
                    <a:pt x="829" y="1781"/>
                    <a:pt x="845" y="1781"/>
                  </a:cubicBezTo>
                  <a:cubicBezTo>
                    <a:pt x="1393" y="1758"/>
                    <a:pt x="1781" y="1415"/>
                    <a:pt x="1781" y="1005"/>
                  </a:cubicBezTo>
                  <a:cubicBezTo>
                    <a:pt x="1758" y="457"/>
                    <a:pt x="1325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1" name="Google Shape;2274;p48"/>
            <p:cNvSpPr/>
            <p:nvPr/>
          </p:nvSpPr>
          <p:spPr>
            <a:xfrm rot="823658">
              <a:off x="7868204" y="4409593"/>
              <a:ext cx="84254" cy="84997"/>
            </a:xfrm>
            <a:custGeom>
              <a:avLst/>
              <a:gdLst/>
              <a:ahLst/>
              <a:cxnLst/>
              <a:rect l="l" t="t" r="r" b="b"/>
              <a:pathLst>
                <a:path w="3858" h="3892" extrusionOk="0">
                  <a:moveTo>
                    <a:pt x="2922" y="3268"/>
                  </a:moveTo>
                  <a:lnTo>
                    <a:pt x="2922" y="3291"/>
                  </a:lnTo>
                  <a:lnTo>
                    <a:pt x="2876" y="3291"/>
                  </a:lnTo>
                  <a:cubicBezTo>
                    <a:pt x="2899" y="3291"/>
                    <a:pt x="2899" y="3268"/>
                    <a:pt x="2922" y="3268"/>
                  </a:cubicBezTo>
                  <a:close/>
                  <a:moveTo>
                    <a:pt x="1913" y="0"/>
                  </a:moveTo>
                  <a:cubicBezTo>
                    <a:pt x="1694" y="0"/>
                    <a:pt x="1475" y="9"/>
                    <a:pt x="1256" y="50"/>
                  </a:cubicBezTo>
                  <a:cubicBezTo>
                    <a:pt x="731" y="118"/>
                    <a:pt x="320" y="438"/>
                    <a:pt x="251" y="963"/>
                  </a:cubicBezTo>
                  <a:cubicBezTo>
                    <a:pt x="160" y="1602"/>
                    <a:pt x="0" y="2264"/>
                    <a:pt x="343" y="2903"/>
                  </a:cubicBezTo>
                  <a:cubicBezTo>
                    <a:pt x="366" y="3017"/>
                    <a:pt x="388" y="3131"/>
                    <a:pt x="388" y="3245"/>
                  </a:cubicBezTo>
                  <a:cubicBezTo>
                    <a:pt x="855" y="3669"/>
                    <a:pt x="1356" y="3892"/>
                    <a:pt x="1892" y="3892"/>
                  </a:cubicBezTo>
                  <a:cubicBezTo>
                    <a:pt x="2222" y="3892"/>
                    <a:pt x="2565" y="3807"/>
                    <a:pt x="2922" y="3633"/>
                  </a:cubicBezTo>
                  <a:cubicBezTo>
                    <a:pt x="3264" y="3588"/>
                    <a:pt x="3493" y="3382"/>
                    <a:pt x="3630" y="3063"/>
                  </a:cubicBezTo>
                  <a:cubicBezTo>
                    <a:pt x="3858" y="2675"/>
                    <a:pt x="3812" y="2264"/>
                    <a:pt x="3789" y="1830"/>
                  </a:cubicBezTo>
                  <a:cubicBezTo>
                    <a:pt x="3744" y="848"/>
                    <a:pt x="3379" y="415"/>
                    <a:pt x="2374" y="118"/>
                  </a:cubicBezTo>
                  <a:cubicBezTo>
                    <a:pt x="2374" y="72"/>
                    <a:pt x="2374" y="27"/>
                    <a:pt x="2351" y="4"/>
                  </a:cubicBezTo>
                  <a:cubicBezTo>
                    <a:pt x="2205" y="4"/>
                    <a:pt x="2059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2" name="Google Shape;2275;p48"/>
            <p:cNvSpPr/>
            <p:nvPr/>
          </p:nvSpPr>
          <p:spPr>
            <a:xfrm rot="823658">
              <a:off x="8069826" y="4391711"/>
              <a:ext cx="2009" cy="2031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6" y="1"/>
                  </a:moveTo>
                  <a:lnTo>
                    <a:pt x="0" y="92"/>
                  </a:lnTo>
                  <a:lnTo>
                    <a:pt x="0" y="92"/>
                  </a:lnTo>
                  <a:lnTo>
                    <a:pt x="92" y="47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3" name="Google Shape;2276;p48"/>
            <p:cNvSpPr/>
            <p:nvPr/>
          </p:nvSpPr>
          <p:spPr>
            <a:xfrm rot="823658">
              <a:off x="8067954" y="4393255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24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4" name="Google Shape;2277;p48"/>
            <p:cNvSpPr/>
            <p:nvPr/>
          </p:nvSpPr>
          <p:spPr>
            <a:xfrm rot="823658">
              <a:off x="8007367" y="4243759"/>
              <a:ext cx="95239" cy="89408"/>
            </a:xfrm>
            <a:custGeom>
              <a:avLst/>
              <a:gdLst/>
              <a:ahLst/>
              <a:cxnLst/>
              <a:rect l="l" t="t" r="r" b="b"/>
              <a:pathLst>
                <a:path w="4361" h="4094" extrusionOk="0">
                  <a:moveTo>
                    <a:pt x="1723" y="0"/>
                  </a:moveTo>
                  <a:cubicBezTo>
                    <a:pt x="1592" y="0"/>
                    <a:pt x="1493" y="44"/>
                    <a:pt x="1439" y="190"/>
                  </a:cubicBezTo>
                  <a:cubicBezTo>
                    <a:pt x="1399" y="269"/>
                    <a:pt x="1342" y="331"/>
                    <a:pt x="1253" y="331"/>
                  </a:cubicBezTo>
                  <a:cubicBezTo>
                    <a:pt x="1240" y="331"/>
                    <a:pt x="1225" y="330"/>
                    <a:pt x="1210" y="327"/>
                  </a:cubicBezTo>
                  <a:cubicBezTo>
                    <a:pt x="229" y="852"/>
                    <a:pt x="1" y="1263"/>
                    <a:pt x="160" y="2336"/>
                  </a:cubicBezTo>
                  <a:cubicBezTo>
                    <a:pt x="229" y="2701"/>
                    <a:pt x="252" y="3043"/>
                    <a:pt x="389" y="3386"/>
                  </a:cubicBezTo>
                  <a:cubicBezTo>
                    <a:pt x="571" y="3682"/>
                    <a:pt x="777" y="3933"/>
                    <a:pt x="1096" y="4093"/>
                  </a:cubicBezTo>
                  <a:cubicBezTo>
                    <a:pt x="1416" y="4093"/>
                    <a:pt x="1735" y="4070"/>
                    <a:pt x="2055" y="4070"/>
                  </a:cubicBezTo>
                  <a:cubicBezTo>
                    <a:pt x="2101" y="4048"/>
                    <a:pt x="2123" y="4025"/>
                    <a:pt x="2169" y="4002"/>
                  </a:cubicBezTo>
                  <a:cubicBezTo>
                    <a:pt x="2223" y="4045"/>
                    <a:pt x="2277" y="4068"/>
                    <a:pt x="2331" y="4068"/>
                  </a:cubicBezTo>
                  <a:cubicBezTo>
                    <a:pt x="2391" y="4068"/>
                    <a:pt x="2451" y="4039"/>
                    <a:pt x="2511" y="3979"/>
                  </a:cubicBezTo>
                  <a:cubicBezTo>
                    <a:pt x="3059" y="3705"/>
                    <a:pt x="3676" y="3454"/>
                    <a:pt x="3835" y="2746"/>
                  </a:cubicBezTo>
                  <a:cubicBezTo>
                    <a:pt x="4360" y="2358"/>
                    <a:pt x="4200" y="1902"/>
                    <a:pt x="3995" y="1423"/>
                  </a:cubicBezTo>
                  <a:cubicBezTo>
                    <a:pt x="3972" y="1263"/>
                    <a:pt x="3949" y="1080"/>
                    <a:pt x="3835" y="943"/>
                  </a:cubicBezTo>
                  <a:cubicBezTo>
                    <a:pt x="3835" y="920"/>
                    <a:pt x="3812" y="898"/>
                    <a:pt x="3790" y="898"/>
                  </a:cubicBezTo>
                  <a:cubicBezTo>
                    <a:pt x="3481" y="106"/>
                    <a:pt x="2862" y="0"/>
                    <a:pt x="2195" y="0"/>
                  </a:cubicBezTo>
                  <a:cubicBezTo>
                    <a:pt x="2073" y="0"/>
                    <a:pt x="1950" y="4"/>
                    <a:pt x="1827" y="7"/>
                  </a:cubicBezTo>
                  <a:cubicBezTo>
                    <a:pt x="1790" y="3"/>
                    <a:pt x="1755" y="0"/>
                    <a:pt x="1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5" name="Google Shape;2278;p48"/>
            <p:cNvSpPr/>
            <p:nvPr/>
          </p:nvSpPr>
          <p:spPr>
            <a:xfrm rot="823658">
              <a:off x="8052423" y="4395690"/>
              <a:ext cx="2031" cy="2009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46" y="0"/>
                  </a:moveTo>
                  <a:lnTo>
                    <a:pt x="1" y="91"/>
                  </a:lnTo>
                  <a:lnTo>
                    <a:pt x="1" y="91"/>
                  </a:lnTo>
                  <a:lnTo>
                    <a:pt x="92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6" name="Google Shape;2279;p48"/>
            <p:cNvSpPr/>
            <p:nvPr/>
          </p:nvSpPr>
          <p:spPr>
            <a:xfrm rot="823658">
              <a:off x="7900037" y="4218782"/>
              <a:ext cx="96244" cy="98078"/>
            </a:xfrm>
            <a:custGeom>
              <a:avLst/>
              <a:gdLst/>
              <a:ahLst/>
              <a:cxnLst/>
              <a:rect l="l" t="t" r="r" b="b"/>
              <a:pathLst>
                <a:path w="4407" h="4491" extrusionOk="0">
                  <a:moveTo>
                    <a:pt x="2248" y="1"/>
                  </a:moveTo>
                  <a:cubicBezTo>
                    <a:pt x="2017" y="1"/>
                    <a:pt x="1769" y="46"/>
                    <a:pt x="1507" y="123"/>
                  </a:cubicBezTo>
                  <a:cubicBezTo>
                    <a:pt x="1507" y="123"/>
                    <a:pt x="1485" y="100"/>
                    <a:pt x="1485" y="100"/>
                  </a:cubicBezTo>
                  <a:cubicBezTo>
                    <a:pt x="1074" y="146"/>
                    <a:pt x="594" y="55"/>
                    <a:pt x="594" y="694"/>
                  </a:cubicBezTo>
                  <a:cubicBezTo>
                    <a:pt x="549" y="831"/>
                    <a:pt x="480" y="945"/>
                    <a:pt x="412" y="1082"/>
                  </a:cubicBezTo>
                  <a:cubicBezTo>
                    <a:pt x="1" y="1972"/>
                    <a:pt x="275" y="3638"/>
                    <a:pt x="937" y="4346"/>
                  </a:cubicBezTo>
                  <a:cubicBezTo>
                    <a:pt x="1311" y="4401"/>
                    <a:pt x="1686" y="4491"/>
                    <a:pt x="2055" y="4491"/>
                  </a:cubicBezTo>
                  <a:cubicBezTo>
                    <a:pt x="2294" y="4491"/>
                    <a:pt x="2530" y="4453"/>
                    <a:pt x="2763" y="4346"/>
                  </a:cubicBezTo>
                  <a:cubicBezTo>
                    <a:pt x="2900" y="4232"/>
                    <a:pt x="3037" y="4118"/>
                    <a:pt x="3151" y="3981"/>
                  </a:cubicBezTo>
                  <a:cubicBezTo>
                    <a:pt x="3539" y="3935"/>
                    <a:pt x="3767" y="3638"/>
                    <a:pt x="4041" y="3387"/>
                  </a:cubicBezTo>
                  <a:cubicBezTo>
                    <a:pt x="4201" y="3319"/>
                    <a:pt x="4224" y="3159"/>
                    <a:pt x="4201" y="2976"/>
                  </a:cubicBezTo>
                  <a:cubicBezTo>
                    <a:pt x="4201" y="2292"/>
                    <a:pt x="4406" y="1538"/>
                    <a:pt x="3699" y="1013"/>
                  </a:cubicBezTo>
                  <a:cubicBezTo>
                    <a:pt x="3699" y="899"/>
                    <a:pt x="3630" y="831"/>
                    <a:pt x="3516" y="808"/>
                  </a:cubicBezTo>
                  <a:cubicBezTo>
                    <a:pt x="3201" y="225"/>
                    <a:pt x="2766" y="1"/>
                    <a:pt x="2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7" name="Google Shape;2280;p48"/>
            <p:cNvSpPr/>
            <p:nvPr/>
          </p:nvSpPr>
          <p:spPr>
            <a:xfrm rot="823658">
              <a:off x="8151016" y="3889435"/>
              <a:ext cx="11465" cy="11072"/>
            </a:xfrm>
            <a:custGeom>
              <a:avLst/>
              <a:gdLst/>
              <a:ahLst/>
              <a:cxnLst/>
              <a:rect l="l" t="t" r="r" b="b"/>
              <a:pathLst>
                <a:path w="525" h="507" extrusionOk="0">
                  <a:moveTo>
                    <a:pt x="160" y="0"/>
                  </a:moveTo>
                  <a:cubicBezTo>
                    <a:pt x="114" y="69"/>
                    <a:pt x="46" y="114"/>
                    <a:pt x="0" y="183"/>
                  </a:cubicBezTo>
                  <a:cubicBezTo>
                    <a:pt x="78" y="323"/>
                    <a:pt x="156" y="506"/>
                    <a:pt x="292" y="506"/>
                  </a:cubicBezTo>
                  <a:cubicBezTo>
                    <a:pt x="355" y="506"/>
                    <a:pt x="431" y="467"/>
                    <a:pt x="525" y="365"/>
                  </a:cubicBezTo>
                  <a:cubicBezTo>
                    <a:pt x="411" y="274"/>
                    <a:pt x="457" y="92"/>
                    <a:pt x="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1038" name="Google Shape;2281;p48"/>
            <p:cNvGrpSpPr/>
            <p:nvPr/>
          </p:nvGrpSpPr>
          <p:grpSpPr>
            <a:xfrm>
              <a:off x="7610197" y="3646766"/>
              <a:ext cx="542412" cy="231812"/>
              <a:chOff x="7610197" y="3646766"/>
              <a:chExt cx="542412" cy="231812"/>
            </a:xfrm>
          </p:grpSpPr>
          <p:sp>
            <p:nvSpPr>
              <p:cNvPr id="1039" name="Google Shape;2282;p48"/>
              <p:cNvSpPr/>
              <p:nvPr/>
            </p:nvSpPr>
            <p:spPr>
              <a:xfrm rot="823658">
                <a:off x="7683272" y="3647762"/>
                <a:ext cx="9980" cy="13169"/>
              </a:xfrm>
              <a:custGeom>
                <a:avLst/>
                <a:gdLst/>
                <a:ahLst/>
                <a:cxnLst/>
                <a:rect l="l" t="t" r="r" b="b"/>
                <a:pathLst>
                  <a:path w="457" h="603" extrusionOk="0">
                    <a:moveTo>
                      <a:pt x="23" y="1"/>
                    </a:moveTo>
                    <a:cubicBezTo>
                      <a:pt x="23" y="206"/>
                      <a:pt x="0" y="411"/>
                      <a:pt x="206" y="548"/>
                    </a:cubicBezTo>
                    <a:cubicBezTo>
                      <a:pt x="243" y="586"/>
                      <a:pt x="281" y="603"/>
                      <a:pt x="323" y="603"/>
                    </a:cubicBezTo>
                    <a:cubicBezTo>
                      <a:pt x="356" y="603"/>
                      <a:pt x="393" y="592"/>
                      <a:pt x="434" y="571"/>
                    </a:cubicBezTo>
                    <a:cubicBezTo>
                      <a:pt x="434" y="571"/>
                      <a:pt x="457" y="548"/>
                      <a:pt x="457" y="503"/>
                    </a:cubicBezTo>
                    <a:cubicBezTo>
                      <a:pt x="457" y="457"/>
                      <a:pt x="457" y="411"/>
                      <a:pt x="411" y="366"/>
                    </a:cubicBezTo>
                    <a:cubicBezTo>
                      <a:pt x="320" y="206"/>
                      <a:pt x="229" y="69"/>
                      <a:pt x="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0" name="Google Shape;2283;p48"/>
              <p:cNvSpPr/>
              <p:nvPr/>
            </p:nvSpPr>
            <p:spPr>
              <a:xfrm rot="823658">
                <a:off x="7696936" y="3772597"/>
                <a:ext cx="14960" cy="13562"/>
              </a:xfrm>
              <a:custGeom>
                <a:avLst/>
                <a:gdLst/>
                <a:ahLst/>
                <a:cxnLst/>
                <a:rect l="l" t="t" r="r" b="b"/>
                <a:pathLst>
                  <a:path w="685" h="621" extrusionOk="0">
                    <a:moveTo>
                      <a:pt x="338" y="0"/>
                    </a:moveTo>
                    <a:cubicBezTo>
                      <a:pt x="312" y="0"/>
                      <a:pt x="283" y="3"/>
                      <a:pt x="251" y="10"/>
                    </a:cubicBezTo>
                    <a:cubicBezTo>
                      <a:pt x="0" y="56"/>
                      <a:pt x="206" y="307"/>
                      <a:pt x="206" y="467"/>
                    </a:cubicBezTo>
                    <a:cubicBezTo>
                      <a:pt x="286" y="570"/>
                      <a:pt x="365" y="621"/>
                      <a:pt x="445" y="621"/>
                    </a:cubicBezTo>
                    <a:cubicBezTo>
                      <a:pt x="525" y="621"/>
                      <a:pt x="605" y="570"/>
                      <a:pt x="685" y="467"/>
                    </a:cubicBezTo>
                    <a:cubicBezTo>
                      <a:pt x="603" y="261"/>
                      <a:pt x="576" y="0"/>
                      <a:pt x="3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1" name="Google Shape;2284;p48"/>
              <p:cNvSpPr/>
              <p:nvPr/>
            </p:nvSpPr>
            <p:spPr>
              <a:xfrm rot="823658">
                <a:off x="7756294" y="3727333"/>
                <a:ext cx="11465" cy="8452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87" extrusionOk="0">
                    <a:moveTo>
                      <a:pt x="177" y="0"/>
                    </a:moveTo>
                    <a:cubicBezTo>
                      <a:pt x="124" y="0"/>
                      <a:pt x="65" y="8"/>
                      <a:pt x="0" y="21"/>
                    </a:cubicBezTo>
                    <a:cubicBezTo>
                      <a:pt x="23" y="364"/>
                      <a:pt x="274" y="364"/>
                      <a:pt x="525" y="387"/>
                    </a:cubicBezTo>
                    <a:cubicBezTo>
                      <a:pt x="507" y="114"/>
                      <a:pt x="387" y="0"/>
                      <a:pt x="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2" name="Google Shape;2285;p48"/>
              <p:cNvSpPr/>
              <p:nvPr/>
            </p:nvSpPr>
            <p:spPr>
              <a:xfrm rot="823658">
                <a:off x="7631279" y="3749166"/>
                <a:ext cx="15484" cy="13999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41" extrusionOk="0">
                    <a:moveTo>
                      <a:pt x="459" y="1"/>
                    </a:moveTo>
                    <a:cubicBezTo>
                      <a:pt x="361" y="1"/>
                      <a:pt x="218" y="44"/>
                      <a:pt x="1" y="114"/>
                    </a:cubicBezTo>
                    <a:cubicBezTo>
                      <a:pt x="38" y="470"/>
                      <a:pt x="213" y="641"/>
                      <a:pt x="502" y="641"/>
                    </a:cubicBezTo>
                    <a:cubicBezTo>
                      <a:pt x="565" y="641"/>
                      <a:pt x="634" y="633"/>
                      <a:pt x="708" y="616"/>
                    </a:cubicBezTo>
                    <a:cubicBezTo>
                      <a:pt x="663" y="164"/>
                      <a:pt x="648" y="1"/>
                      <a:pt x="4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3" name="Google Shape;2286;p48"/>
              <p:cNvSpPr/>
              <p:nvPr/>
            </p:nvSpPr>
            <p:spPr>
              <a:xfrm rot="823658">
                <a:off x="7611212" y="3713366"/>
                <a:ext cx="11487" cy="9937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55" extrusionOk="0">
                    <a:moveTo>
                      <a:pt x="345" y="0"/>
                    </a:moveTo>
                    <a:cubicBezTo>
                      <a:pt x="245" y="0"/>
                      <a:pt x="117" y="82"/>
                      <a:pt x="0" y="140"/>
                    </a:cubicBezTo>
                    <a:cubicBezTo>
                      <a:pt x="11" y="382"/>
                      <a:pt x="81" y="454"/>
                      <a:pt x="175" y="454"/>
                    </a:cubicBezTo>
                    <a:cubicBezTo>
                      <a:pt x="276" y="454"/>
                      <a:pt x="407" y="370"/>
                      <a:pt x="525" y="323"/>
                    </a:cubicBezTo>
                    <a:cubicBezTo>
                      <a:pt x="514" y="76"/>
                      <a:pt x="443" y="0"/>
                      <a:pt x="3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4" name="Google Shape;2287;p48"/>
              <p:cNvSpPr/>
              <p:nvPr/>
            </p:nvSpPr>
            <p:spPr>
              <a:xfrm rot="823658">
                <a:off x="7634631" y="3668836"/>
                <a:ext cx="11487" cy="8124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2" extrusionOk="0">
                    <a:moveTo>
                      <a:pt x="0" y="0"/>
                    </a:moveTo>
                    <a:cubicBezTo>
                      <a:pt x="19" y="306"/>
                      <a:pt x="198" y="372"/>
                      <a:pt x="403" y="372"/>
                    </a:cubicBezTo>
                    <a:cubicBezTo>
                      <a:pt x="443" y="372"/>
                      <a:pt x="484" y="369"/>
                      <a:pt x="525" y="366"/>
                    </a:cubicBezTo>
                    <a:cubicBezTo>
                      <a:pt x="480" y="251"/>
                      <a:pt x="411" y="115"/>
                      <a:pt x="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5" name="Google Shape;2288;p48"/>
              <p:cNvSpPr/>
              <p:nvPr/>
            </p:nvSpPr>
            <p:spPr>
              <a:xfrm rot="823658">
                <a:off x="7722261" y="3686485"/>
                <a:ext cx="13475" cy="1598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732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1" y="275"/>
                      <a:pt x="92" y="503"/>
                      <a:pt x="252" y="731"/>
                    </a:cubicBezTo>
                    <a:cubicBezTo>
                      <a:pt x="617" y="366"/>
                      <a:pt x="571" y="229"/>
                      <a:pt x="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6" name="Google Shape;2289;p48"/>
              <p:cNvSpPr/>
              <p:nvPr/>
            </p:nvSpPr>
            <p:spPr>
              <a:xfrm rot="823658">
                <a:off x="7705572" y="3731307"/>
                <a:ext cx="11487" cy="808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0" extrusionOk="0">
                    <a:moveTo>
                      <a:pt x="1" y="1"/>
                    </a:moveTo>
                    <a:cubicBezTo>
                      <a:pt x="1" y="69"/>
                      <a:pt x="1" y="115"/>
                      <a:pt x="1" y="184"/>
                    </a:cubicBezTo>
                    <a:cubicBezTo>
                      <a:pt x="147" y="267"/>
                      <a:pt x="292" y="369"/>
                      <a:pt x="473" y="369"/>
                    </a:cubicBezTo>
                    <a:cubicBezTo>
                      <a:pt x="490" y="369"/>
                      <a:pt x="508" y="368"/>
                      <a:pt x="526" y="366"/>
                    </a:cubicBezTo>
                    <a:cubicBezTo>
                      <a:pt x="526" y="298"/>
                      <a:pt x="526" y="252"/>
                      <a:pt x="526" y="184"/>
                    </a:cubicBezTo>
                    <a:cubicBezTo>
                      <a:pt x="457" y="138"/>
                      <a:pt x="412" y="69"/>
                      <a:pt x="3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7" name="Google Shape;2290;p48"/>
              <p:cNvSpPr/>
              <p:nvPr/>
            </p:nvSpPr>
            <p:spPr>
              <a:xfrm rot="823658">
                <a:off x="7664871" y="3694093"/>
                <a:ext cx="22428" cy="17995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824" extrusionOk="0">
                    <a:moveTo>
                      <a:pt x="438" y="1"/>
                    </a:moveTo>
                    <a:cubicBezTo>
                      <a:pt x="429" y="1"/>
                      <a:pt x="420" y="1"/>
                      <a:pt x="411" y="2"/>
                    </a:cubicBezTo>
                    <a:cubicBezTo>
                      <a:pt x="274" y="2"/>
                      <a:pt x="115" y="93"/>
                      <a:pt x="69" y="253"/>
                    </a:cubicBezTo>
                    <a:cubicBezTo>
                      <a:pt x="1" y="458"/>
                      <a:pt x="366" y="823"/>
                      <a:pt x="685" y="823"/>
                    </a:cubicBezTo>
                    <a:cubicBezTo>
                      <a:pt x="822" y="823"/>
                      <a:pt x="936" y="732"/>
                      <a:pt x="982" y="572"/>
                    </a:cubicBezTo>
                    <a:cubicBezTo>
                      <a:pt x="1026" y="329"/>
                      <a:pt x="707" y="1"/>
                      <a:pt x="4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8" name="Google Shape;2291;p48"/>
              <p:cNvSpPr/>
              <p:nvPr/>
            </p:nvSpPr>
            <p:spPr>
              <a:xfrm rot="823658">
                <a:off x="7998056" y="3807709"/>
                <a:ext cx="17471" cy="1578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723" extrusionOk="0">
                    <a:moveTo>
                      <a:pt x="161" y="1"/>
                    </a:moveTo>
                    <a:cubicBezTo>
                      <a:pt x="115" y="92"/>
                      <a:pt x="69" y="206"/>
                      <a:pt x="1" y="320"/>
                    </a:cubicBezTo>
                    <a:cubicBezTo>
                      <a:pt x="123" y="422"/>
                      <a:pt x="9" y="723"/>
                      <a:pt x="241" y="723"/>
                    </a:cubicBezTo>
                    <a:cubicBezTo>
                      <a:pt x="270" y="723"/>
                      <a:pt x="303" y="718"/>
                      <a:pt x="343" y="708"/>
                    </a:cubicBezTo>
                    <a:cubicBezTo>
                      <a:pt x="800" y="297"/>
                      <a:pt x="777" y="183"/>
                      <a:pt x="1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9" name="Google Shape;2292;p48"/>
              <p:cNvSpPr/>
              <p:nvPr/>
            </p:nvSpPr>
            <p:spPr>
              <a:xfrm rot="823658">
                <a:off x="8117466" y="3860068"/>
                <a:ext cx="14479" cy="17034"/>
              </a:xfrm>
              <a:custGeom>
                <a:avLst/>
                <a:gdLst/>
                <a:ahLst/>
                <a:cxnLst/>
                <a:rect l="l" t="t" r="r" b="b"/>
                <a:pathLst>
                  <a:path w="663" h="780" extrusionOk="0">
                    <a:moveTo>
                      <a:pt x="211" y="0"/>
                    </a:moveTo>
                    <a:cubicBezTo>
                      <a:pt x="185" y="0"/>
                      <a:pt x="159" y="17"/>
                      <a:pt x="138" y="49"/>
                    </a:cubicBezTo>
                    <a:cubicBezTo>
                      <a:pt x="1" y="620"/>
                      <a:pt x="46" y="688"/>
                      <a:pt x="663" y="780"/>
                    </a:cubicBezTo>
                    <a:cubicBezTo>
                      <a:pt x="663" y="665"/>
                      <a:pt x="663" y="551"/>
                      <a:pt x="663" y="414"/>
                    </a:cubicBezTo>
                    <a:cubicBezTo>
                      <a:pt x="503" y="346"/>
                      <a:pt x="366" y="232"/>
                      <a:pt x="297" y="72"/>
                    </a:cubicBezTo>
                    <a:cubicBezTo>
                      <a:pt x="273" y="23"/>
                      <a:pt x="242" y="0"/>
                      <a:pt x="2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0" name="Google Shape;2293;p48"/>
              <p:cNvSpPr/>
              <p:nvPr/>
            </p:nvSpPr>
            <p:spPr>
              <a:xfrm rot="823658">
                <a:off x="8011311" y="3753062"/>
                <a:ext cx="14479" cy="11968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48" extrusionOk="0">
                    <a:moveTo>
                      <a:pt x="366" y="0"/>
                    </a:moveTo>
                    <a:cubicBezTo>
                      <a:pt x="229" y="0"/>
                      <a:pt x="92" y="46"/>
                      <a:pt x="1" y="183"/>
                    </a:cubicBezTo>
                    <a:cubicBezTo>
                      <a:pt x="69" y="297"/>
                      <a:pt x="115" y="434"/>
                      <a:pt x="184" y="548"/>
                    </a:cubicBezTo>
                    <a:lnTo>
                      <a:pt x="549" y="548"/>
                    </a:lnTo>
                    <a:cubicBezTo>
                      <a:pt x="663" y="434"/>
                      <a:pt x="663" y="297"/>
                      <a:pt x="549" y="183"/>
                    </a:cubicBezTo>
                    <a:cubicBezTo>
                      <a:pt x="503" y="137"/>
                      <a:pt x="435" y="69"/>
                      <a:pt x="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1" name="Google Shape;2294;p48"/>
              <p:cNvSpPr/>
              <p:nvPr/>
            </p:nvSpPr>
            <p:spPr>
              <a:xfrm rot="823658">
                <a:off x="8119143" y="3756165"/>
                <a:ext cx="10483" cy="9063"/>
              </a:xfrm>
              <a:custGeom>
                <a:avLst/>
                <a:gdLst/>
                <a:ahLst/>
                <a:cxnLst/>
                <a:rect l="l" t="t" r="r" b="b"/>
                <a:pathLst>
                  <a:path w="480" h="415" extrusionOk="0">
                    <a:moveTo>
                      <a:pt x="206" y="0"/>
                    </a:moveTo>
                    <a:cubicBezTo>
                      <a:pt x="147" y="0"/>
                      <a:pt x="91" y="30"/>
                      <a:pt x="46" y="120"/>
                    </a:cubicBezTo>
                    <a:cubicBezTo>
                      <a:pt x="0" y="257"/>
                      <a:pt x="91" y="371"/>
                      <a:pt x="205" y="394"/>
                    </a:cubicBezTo>
                    <a:cubicBezTo>
                      <a:pt x="245" y="408"/>
                      <a:pt x="279" y="415"/>
                      <a:pt x="307" y="415"/>
                    </a:cubicBezTo>
                    <a:cubicBezTo>
                      <a:pt x="457" y="415"/>
                      <a:pt x="460" y="232"/>
                      <a:pt x="479" y="97"/>
                    </a:cubicBezTo>
                    <a:cubicBezTo>
                      <a:pt x="397" y="70"/>
                      <a:pt x="297" y="0"/>
                      <a:pt x="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2" name="Google Shape;2295;p48"/>
              <p:cNvSpPr/>
              <p:nvPr/>
            </p:nvSpPr>
            <p:spPr>
              <a:xfrm rot="823658">
                <a:off x="8123436" y="3788413"/>
                <a:ext cx="6988" cy="5634"/>
              </a:xfrm>
              <a:custGeom>
                <a:avLst/>
                <a:gdLst/>
                <a:ahLst/>
                <a:cxnLst/>
                <a:rect l="l" t="t" r="r" b="b"/>
                <a:pathLst>
                  <a:path w="320" h="258" extrusionOk="0">
                    <a:moveTo>
                      <a:pt x="199" y="1"/>
                    </a:moveTo>
                    <a:cubicBezTo>
                      <a:pt x="120" y="1"/>
                      <a:pt x="49" y="29"/>
                      <a:pt x="0" y="126"/>
                    </a:cubicBezTo>
                    <a:cubicBezTo>
                      <a:pt x="0" y="149"/>
                      <a:pt x="0" y="195"/>
                      <a:pt x="23" y="217"/>
                    </a:cubicBezTo>
                    <a:cubicBezTo>
                      <a:pt x="52" y="246"/>
                      <a:pt x="78" y="258"/>
                      <a:pt x="103" y="258"/>
                    </a:cubicBezTo>
                    <a:cubicBezTo>
                      <a:pt x="175" y="258"/>
                      <a:pt x="234" y="160"/>
                      <a:pt x="320" y="126"/>
                    </a:cubicBezTo>
                    <a:cubicBezTo>
                      <a:pt x="297" y="103"/>
                      <a:pt x="297" y="58"/>
                      <a:pt x="297" y="12"/>
                    </a:cubicBezTo>
                    <a:cubicBezTo>
                      <a:pt x="264" y="5"/>
                      <a:pt x="231" y="1"/>
                      <a:pt x="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3" name="Google Shape;2296;p48"/>
              <p:cNvSpPr/>
              <p:nvPr/>
            </p:nvSpPr>
            <p:spPr>
              <a:xfrm rot="823658">
                <a:off x="8020757" y="3856467"/>
                <a:ext cx="10767" cy="899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412" extrusionOk="0">
                    <a:moveTo>
                      <a:pt x="274" y="1"/>
                    </a:moveTo>
                    <a:cubicBezTo>
                      <a:pt x="0" y="46"/>
                      <a:pt x="137" y="252"/>
                      <a:pt x="114" y="411"/>
                    </a:cubicBezTo>
                    <a:cubicBezTo>
                      <a:pt x="137" y="411"/>
                      <a:pt x="161" y="412"/>
                      <a:pt x="186" y="412"/>
                    </a:cubicBezTo>
                    <a:cubicBezTo>
                      <a:pt x="333" y="412"/>
                      <a:pt x="493" y="395"/>
                      <a:pt x="434" y="160"/>
                    </a:cubicBezTo>
                    <a:cubicBezTo>
                      <a:pt x="434" y="92"/>
                      <a:pt x="320" y="1"/>
                      <a:pt x="2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4" name="Google Shape;2297;p48"/>
              <p:cNvSpPr/>
              <p:nvPr/>
            </p:nvSpPr>
            <p:spPr>
              <a:xfrm rot="823658">
                <a:off x="8085126" y="3817913"/>
                <a:ext cx="16466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754" h="812" extrusionOk="0">
                    <a:moveTo>
                      <a:pt x="377" y="1"/>
                    </a:moveTo>
                    <a:cubicBezTo>
                      <a:pt x="290" y="1"/>
                      <a:pt x="188" y="108"/>
                      <a:pt x="0" y="306"/>
                    </a:cubicBezTo>
                    <a:cubicBezTo>
                      <a:pt x="186" y="652"/>
                      <a:pt x="271" y="811"/>
                      <a:pt x="375" y="811"/>
                    </a:cubicBezTo>
                    <a:cubicBezTo>
                      <a:pt x="463" y="811"/>
                      <a:pt x="565" y="698"/>
                      <a:pt x="753" y="489"/>
                    </a:cubicBezTo>
                    <a:cubicBezTo>
                      <a:pt x="567" y="153"/>
                      <a:pt x="482" y="1"/>
                      <a:pt x="3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5" name="Google Shape;2298;p48"/>
              <p:cNvSpPr/>
              <p:nvPr/>
            </p:nvSpPr>
            <p:spPr>
              <a:xfrm rot="823658">
                <a:off x="8065223" y="3787752"/>
                <a:ext cx="12885" cy="10308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72" extrusionOk="0">
                    <a:moveTo>
                      <a:pt x="165" y="1"/>
                    </a:moveTo>
                    <a:cubicBezTo>
                      <a:pt x="68" y="1"/>
                      <a:pt x="1" y="66"/>
                      <a:pt x="19" y="174"/>
                    </a:cubicBezTo>
                    <a:cubicBezTo>
                      <a:pt x="41" y="334"/>
                      <a:pt x="178" y="426"/>
                      <a:pt x="315" y="471"/>
                    </a:cubicBezTo>
                    <a:cubicBezTo>
                      <a:pt x="452" y="448"/>
                      <a:pt x="589" y="403"/>
                      <a:pt x="589" y="266"/>
                    </a:cubicBezTo>
                    <a:cubicBezTo>
                      <a:pt x="566" y="83"/>
                      <a:pt x="384" y="37"/>
                      <a:pt x="247" y="15"/>
                    </a:cubicBezTo>
                    <a:cubicBezTo>
                      <a:pt x="218" y="5"/>
                      <a:pt x="191" y="1"/>
                      <a:pt x="1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6" name="Google Shape;2299;p48"/>
              <p:cNvSpPr/>
              <p:nvPr/>
            </p:nvSpPr>
            <p:spPr>
              <a:xfrm rot="823658">
                <a:off x="8143308" y="3817336"/>
                <a:ext cx="7993" cy="1199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549" extrusionOk="0">
                    <a:moveTo>
                      <a:pt x="366" y="1"/>
                    </a:moveTo>
                    <a:cubicBezTo>
                      <a:pt x="183" y="24"/>
                      <a:pt x="1" y="92"/>
                      <a:pt x="46" y="321"/>
                    </a:cubicBezTo>
                    <a:cubicBezTo>
                      <a:pt x="46" y="526"/>
                      <a:pt x="229" y="526"/>
                      <a:pt x="366" y="549"/>
                    </a:cubicBezTo>
                    <a:cubicBezTo>
                      <a:pt x="366" y="366"/>
                      <a:pt x="366" y="184"/>
                      <a:pt x="3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1057" name="Google Shape;1283;p39"/>
          <p:cNvGrpSpPr/>
          <p:nvPr/>
        </p:nvGrpSpPr>
        <p:grpSpPr>
          <a:xfrm>
            <a:off x="454810" y="2000382"/>
            <a:ext cx="1859625" cy="2189945"/>
            <a:chOff x="479975" y="1424662"/>
            <a:chExt cx="2085456" cy="3254587"/>
          </a:xfrm>
        </p:grpSpPr>
        <p:sp>
          <p:nvSpPr>
            <p:cNvPr id="1058" name="Google Shape;1284;p39"/>
            <p:cNvSpPr/>
            <p:nvPr/>
          </p:nvSpPr>
          <p:spPr>
            <a:xfrm rot="-799569">
              <a:off x="807096" y="1549140"/>
              <a:ext cx="1431214" cy="3005631"/>
            </a:xfrm>
            <a:custGeom>
              <a:avLst/>
              <a:gdLst/>
              <a:ahLst/>
              <a:cxnLst/>
              <a:rect l="l" t="t" r="r" b="b"/>
              <a:pathLst>
                <a:path w="57247" h="120222" extrusionOk="0">
                  <a:moveTo>
                    <a:pt x="47181" y="1"/>
                  </a:moveTo>
                  <a:cubicBezTo>
                    <a:pt x="46291" y="1"/>
                    <a:pt x="45378" y="252"/>
                    <a:pt x="44579" y="731"/>
                  </a:cubicBezTo>
                  <a:cubicBezTo>
                    <a:pt x="44533" y="754"/>
                    <a:pt x="44487" y="777"/>
                    <a:pt x="44419" y="823"/>
                  </a:cubicBezTo>
                  <a:cubicBezTo>
                    <a:pt x="44077" y="1005"/>
                    <a:pt x="43552" y="1279"/>
                    <a:pt x="43004" y="1736"/>
                  </a:cubicBezTo>
                  <a:cubicBezTo>
                    <a:pt x="42228" y="2101"/>
                    <a:pt x="41497" y="2557"/>
                    <a:pt x="40813" y="3128"/>
                  </a:cubicBezTo>
                  <a:cubicBezTo>
                    <a:pt x="40653" y="3196"/>
                    <a:pt x="40493" y="3288"/>
                    <a:pt x="40356" y="3402"/>
                  </a:cubicBezTo>
                  <a:cubicBezTo>
                    <a:pt x="39808" y="3676"/>
                    <a:pt x="39260" y="4041"/>
                    <a:pt x="38713" y="4475"/>
                  </a:cubicBezTo>
                  <a:cubicBezTo>
                    <a:pt x="38484" y="4589"/>
                    <a:pt x="38302" y="4726"/>
                    <a:pt x="38119" y="4863"/>
                  </a:cubicBezTo>
                  <a:cubicBezTo>
                    <a:pt x="37297" y="5296"/>
                    <a:pt x="36613" y="5753"/>
                    <a:pt x="35974" y="6209"/>
                  </a:cubicBezTo>
                  <a:cubicBezTo>
                    <a:pt x="35882" y="6278"/>
                    <a:pt x="35768" y="6324"/>
                    <a:pt x="35677" y="6392"/>
                  </a:cubicBezTo>
                  <a:cubicBezTo>
                    <a:pt x="35357" y="6552"/>
                    <a:pt x="35061" y="6757"/>
                    <a:pt x="34787" y="6985"/>
                  </a:cubicBezTo>
                  <a:lnTo>
                    <a:pt x="31797" y="8926"/>
                  </a:lnTo>
                  <a:lnTo>
                    <a:pt x="31409" y="9177"/>
                  </a:lnTo>
                  <a:cubicBezTo>
                    <a:pt x="31112" y="9359"/>
                    <a:pt x="30792" y="9565"/>
                    <a:pt x="30473" y="9747"/>
                  </a:cubicBezTo>
                  <a:cubicBezTo>
                    <a:pt x="28418" y="10980"/>
                    <a:pt x="27985" y="12783"/>
                    <a:pt x="27916" y="13810"/>
                  </a:cubicBezTo>
                  <a:cubicBezTo>
                    <a:pt x="27848" y="14107"/>
                    <a:pt x="27734" y="14563"/>
                    <a:pt x="27688" y="15134"/>
                  </a:cubicBezTo>
                  <a:cubicBezTo>
                    <a:pt x="27574" y="15682"/>
                    <a:pt x="27551" y="16161"/>
                    <a:pt x="27528" y="16526"/>
                  </a:cubicBezTo>
                  <a:cubicBezTo>
                    <a:pt x="27277" y="17554"/>
                    <a:pt x="27140" y="18581"/>
                    <a:pt x="27140" y="19585"/>
                  </a:cubicBezTo>
                  <a:cubicBezTo>
                    <a:pt x="27140" y="19585"/>
                    <a:pt x="27117" y="19608"/>
                    <a:pt x="27117" y="19608"/>
                  </a:cubicBezTo>
                  <a:cubicBezTo>
                    <a:pt x="26980" y="20338"/>
                    <a:pt x="26866" y="21069"/>
                    <a:pt x="26775" y="21731"/>
                  </a:cubicBezTo>
                  <a:cubicBezTo>
                    <a:pt x="26159" y="21753"/>
                    <a:pt x="25428" y="21776"/>
                    <a:pt x="24675" y="21890"/>
                  </a:cubicBezTo>
                  <a:cubicBezTo>
                    <a:pt x="24675" y="21890"/>
                    <a:pt x="24310" y="21959"/>
                    <a:pt x="24264" y="21959"/>
                  </a:cubicBezTo>
                  <a:cubicBezTo>
                    <a:pt x="23967" y="21913"/>
                    <a:pt x="23694" y="21890"/>
                    <a:pt x="23397" y="21890"/>
                  </a:cubicBezTo>
                  <a:cubicBezTo>
                    <a:pt x="22917" y="21890"/>
                    <a:pt x="22438" y="21959"/>
                    <a:pt x="21982" y="22073"/>
                  </a:cubicBezTo>
                  <a:lnTo>
                    <a:pt x="21959" y="22073"/>
                  </a:lnTo>
                  <a:cubicBezTo>
                    <a:pt x="21160" y="22073"/>
                    <a:pt x="20475" y="22233"/>
                    <a:pt x="19905" y="22484"/>
                  </a:cubicBezTo>
                  <a:cubicBezTo>
                    <a:pt x="19562" y="22575"/>
                    <a:pt x="19243" y="22735"/>
                    <a:pt x="18923" y="22895"/>
                  </a:cubicBezTo>
                  <a:cubicBezTo>
                    <a:pt x="18352" y="23123"/>
                    <a:pt x="17850" y="23420"/>
                    <a:pt x="17394" y="23716"/>
                  </a:cubicBezTo>
                  <a:cubicBezTo>
                    <a:pt x="17029" y="23876"/>
                    <a:pt x="16504" y="24127"/>
                    <a:pt x="15956" y="24561"/>
                  </a:cubicBezTo>
                  <a:cubicBezTo>
                    <a:pt x="15705" y="24698"/>
                    <a:pt x="15476" y="24858"/>
                    <a:pt x="15271" y="25040"/>
                  </a:cubicBezTo>
                  <a:cubicBezTo>
                    <a:pt x="14472" y="25520"/>
                    <a:pt x="13696" y="26113"/>
                    <a:pt x="12966" y="26843"/>
                  </a:cubicBezTo>
                  <a:lnTo>
                    <a:pt x="12852" y="26935"/>
                  </a:lnTo>
                  <a:cubicBezTo>
                    <a:pt x="12190" y="27414"/>
                    <a:pt x="11733" y="27939"/>
                    <a:pt x="11436" y="28259"/>
                  </a:cubicBezTo>
                  <a:cubicBezTo>
                    <a:pt x="11436" y="28281"/>
                    <a:pt x="11414" y="28281"/>
                    <a:pt x="11391" y="28304"/>
                  </a:cubicBezTo>
                  <a:cubicBezTo>
                    <a:pt x="11026" y="28624"/>
                    <a:pt x="10729" y="28943"/>
                    <a:pt x="10523" y="29217"/>
                  </a:cubicBezTo>
                  <a:cubicBezTo>
                    <a:pt x="9747" y="29948"/>
                    <a:pt x="9245" y="30678"/>
                    <a:pt x="8834" y="31272"/>
                  </a:cubicBezTo>
                  <a:cubicBezTo>
                    <a:pt x="8720" y="31431"/>
                    <a:pt x="8629" y="31568"/>
                    <a:pt x="8515" y="31728"/>
                  </a:cubicBezTo>
                  <a:cubicBezTo>
                    <a:pt x="8469" y="31774"/>
                    <a:pt x="8446" y="31819"/>
                    <a:pt x="8401" y="31888"/>
                  </a:cubicBezTo>
                  <a:lnTo>
                    <a:pt x="7647" y="32983"/>
                  </a:lnTo>
                  <a:cubicBezTo>
                    <a:pt x="7579" y="33075"/>
                    <a:pt x="7510" y="33189"/>
                    <a:pt x="7442" y="33280"/>
                  </a:cubicBezTo>
                  <a:lnTo>
                    <a:pt x="7282" y="33554"/>
                  </a:lnTo>
                  <a:cubicBezTo>
                    <a:pt x="7077" y="33805"/>
                    <a:pt x="6734" y="34239"/>
                    <a:pt x="6460" y="34832"/>
                  </a:cubicBezTo>
                  <a:cubicBezTo>
                    <a:pt x="6369" y="35015"/>
                    <a:pt x="6278" y="35197"/>
                    <a:pt x="6187" y="35380"/>
                  </a:cubicBezTo>
                  <a:cubicBezTo>
                    <a:pt x="6187" y="35426"/>
                    <a:pt x="6164" y="35471"/>
                    <a:pt x="6141" y="35517"/>
                  </a:cubicBezTo>
                  <a:cubicBezTo>
                    <a:pt x="6141" y="35517"/>
                    <a:pt x="5821" y="36088"/>
                    <a:pt x="5799" y="36111"/>
                  </a:cubicBezTo>
                  <a:cubicBezTo>
                    <a:pt x="5205" y="37206"/>
                    <a:pt x="4771" y="38302"/>
                    <a:pt x="4361" y="39420"/>
                  </a:cubicBezTo>
                  <a:cubicBezTo>
                    <a:pt x="4224" y="39694"/>
                    <a:pt x="4109" y="39968"/>
                    <a:pt x="4018" y="40265"/>
                  </a:cubicBezTo>
                  <a:cubicBezTo>
                    <a:pt x="3790" y="40721"/>
                    <a:pt x="3676" y="41132"/>
                    <a:pt x="3630" y="41383"/>
                  </a:cubicBezTo>
                  <a:cubicBezTo>
                    <a:pt x="3516" y="41703"/>
                    <a:pt x="3448" y="42022"/>
                    <a:pt x="3402" y="42365"/>
                  </a:cubicBezTo>
                  <a:cubicBezTo>
                    <a:pt x="3265" y="42844"/>
                    <a:pt x="3128" y="43346"/>
                    <a:pt x="3037" y="43894"/>
                  </a:cubicBezTo>
                  <a:cubicBezTo>
                    <a:pt x="2717" y="44738"/>
                    <a:pt x="2649" y="45469"/>
                    <a:pt x="2626" y="45880"/>
                  </a:cubicBezTo>
                  <a:cubicBezTo>
                    <a:pt x="2603" y="45971"/>
                    <a:pt x="2603" y="46039"/>
                    <a:pt x="2580" y="46108"/>
                  </a:cubicBezTo>
                  <a:cubicBezTo>
                    <a:pt x="2512" y="46405"/>
                    <a:pt x="2466" y="46701"/>
                    <a:pt x="2443" y="46975"/>
                  </a:cubicBezTo>
                  <a:cubicBezTo>
                    <a:pt x="2352" y="47386"/>
                    <a:pt x="2283" y="47820"/>
                    <a:pt x="2283" y="48276"/>
                  </a:cubicBezTo>
                  <a:cubicBezTo>
                    <a:pt x="2215" y="48619"/>
                    <a:pt x="2169" y="49007"/>
                    <a:pt x="2169" y="49418"/>
                  </a:cubicBezTo>
                  <a:cubicBezTo>
                    <a:pt x="2146" y="49555"/>
                    <a:pt x="2146" y="49669"/>
                    <a:pt x="2146" y="49806"/>
                  </a:cubicBezTo>
                  <a:lnTo>
                    <a:pt x="2146" y="49851"/>
                  </a:lnTo>
                  <a:cubicBezTo>
                    <a:pt x="2124" y="50217"/>
                    <a:pt x="2078" y="50696"/>
                    <a:pt x="2124" y="51266"/>
                  </a:cubicBezTo>
                  <a:lnTo>
                    <a:pt x="2124" y="51312"/>
                  </a:lnTo>
                  <a:cubicBezTo>
                    <a:pt x="2101" y="51723"/>
                    <a:pt x="2055" y="52476"/>
                    <a:pt x="2238" y="53366"/>
                  </a:cubicBezTo>
                  <a:cubicBezTo>
                    <a:pt x="2261" y="53686"/>
                    <a:pt x="2283" y="53960"/>
                    <a:pt x="2306" y="54142"/>
                  </a:cubicBezTo>
                  <a:cubicBezTo>
                    <a:pt x="2306" y="54142"/>
                    <a:pt x="2306" y="54211"/>
                    <a:pt x="2306" y="54257"/>
                  </a:cubicBezTo>
                  <a:cubicBezTo>
                    <a:pt x="2306" y="54645"/>
                    <a:pt x="2352" y="55033"/>
                    <a:pt x="2420" y="55421"/>
                  </a:cubicBezTo>
                  <a:cubicBezTo>
                    <a:pt x="2283" y="55717"/>
                    <a:pt x="2192" y="55968"/>
                    <a:pt x="2124" y="56197"/>
                  </a:cubicBezTo>
                  <a:cubicBezTo>
                    <a:pt x="1987" y="56471"/>
                    <a:pt x="1873" y="56767"/>
                    <a:pt x="1781" y="57064"/>
                  </a:cubicBezTo>
                  <a:cubicBezTo>
                    <a:pt x="1576" y="57498"/>
                    <a:pt x="1370" y="57977"/>
                    <a:pt x="1233" y="58525"/>
                  </a:cubicBezTo>
                  <a:cubicBezTo>
                    <a:pt x="1233" y="58548"/>
                    <a:pt x="1233" y="58571"/>
                    <a:pt x="1211" y="58571"/>
                  </a:cubicBezTo>
                  <a:cubicBezTo>
                    <a:pt x="1119" y="58867"/>
                    <a:pt x="982" y="59187"/>
                    <a:pt x="845" y="59575"/>
                  </a:cubicBezTo>
                  <a:cubicBezTo>
                    <a:pt x="1" y="61675"/>
                    <a:pt x="572" y="63546"/>
                    <a:pt x="1667" y="64802"/>
                  </a:cubicBezTo>
                  <a:cubicBezTo>
                    <a:pt x="2352" y="65669"/>
                    <a:pt x="3356" y="66285"/>
                    <a:pt x="4497" y="66514"/>
                  </a:cubicBezTo>
                  <a:cubicBezTo>
                    <a:pt x="4543" y="66925"/>
                    <a:pt x="4612" y="67313"/>
                    <a:pt x="4726" y="67723"/>
                  </a:cubicBezTo>
                  <a:cubicBezTo>
                    <a:pt x="4749" y="67952"/>
                    <a:pt x="4771" y="68180"/>
                    <a:pt x="4817" y="68385"/>
                  </a:cubicBezTo>
                  <a:cubicBezTo>
                    <a:pt x="4817" y="69161"/>
                    <a:pt x="4908" y="69915"/>
                    <a:pt x="5045" y="70668"/>
                  </a:cubicBezTo>
                  <a:cubicBezTo>
                    <a:pt x="5091" y="71604"/>
                    <a:pt x="5228" y="72494"/>
                    <a:pt x="5319" y="73270"/>
                  </a:cubicBezTo>
                  <a:cubicBezTo>
                    <a:pt x="5365" y="73498"/>
                    <a:pt x="5388" y="73727"/>
                    <a:pt x="5410" y="73955"/>
                  </a:cubicBezTo>
                  <a:cubicBezTo>
                    <a:pt x="5410" y="74411"/>
                    <a:pt x="5410" y="75165"/>
                    <a:pt x="5616" y="76009"/>
                  </a:cubicBezTo>
                  <a:cubicBezTo>
                    <a:pt x="5639" y="76351"/>
                    <a:pt x="5662" y="76785"/>
                    <a:pt x="5799" y="77287"/>
                  </a:cubicBezTo>
                  <a:cubicBezTo>
                    <a:pt x="5844" y="78246"/>
                    <a:pt x="5981" y="79159"/>
                    <a:pt x="6118" y="79981"/>
                  </a:cubicBezTo>
                  <a:cubicBezTo>
                    <a:pt x="6118" y="80962"/>
                    <a:pt x="6255" y="81829"/>
                    <a:pt x="6346" y="82537"/>
                  </a:cubicBezTo>
                  <a:cubicBezTo>
                    <a:pt x="6392" y="82765"/>
                    <a:pt x="6438" y="83016"/>
                    <a:pt x="6460" y="83245"/>
                  </a:cubicBezTo>
                  <a:cubicBezTo>
                    <a:pt x="6460" y="83290"/>
                    <a:pt x="6460" y="83336"/>
                    <a:pt x="6460" y="83359"/>
                  </a:cubicBezTo>
                  <a:cubicBezTo>
                    <a:pt x="6460" y="83747"/>
                    <a:pt x="6483" y="84386"/>
                    <a:pt x="6666" y="85116"/>
                  </a:cubicBezTo>
                  <a:cubicBezTo>
                    <a:pt x="6666" y="85755"/>
                    <a:pt x="6689" y="86623"/>
                    <a:pt x="6963" y="87581"/>
                  </a:cubicBezTo>
                  <a:cubicBezTo>
                    <a:pt x="6985" y="87741"/>
                    <a:pt x="6985" y="87947"/>
                    <a:pt x="7008" y="88106"/>
                  </a:cubicBezTo>
                  <a:cubicBezTo>
                    <a:pt x="7031" y="88654"/>
                    <a:pt x="7077" y="89362"/>
                    <a:pt x="7237" y="90115"/>
                  </a:cubicBezTo>
                  <a:cubicBezTo>
                    <a:pt x="7237" y="90549"/>
                    <a:pt x="7259" y="91097"/>
                    <a:pt x="7419" y="91736"/>
                  </a:cubicBezTo>
                  <a:cubicBezTo>
                    <a:pt x="7442" y="92078"/>
                    <a:pt x="7488" y="92535"/>
                    <a:pt x="7579" y="93014"/>
                  </a:cubicBezTo>
                  <a:cubicBezTo>
                    <a:pt x="7602" y="93402"/>
                    <a:pt x="7625" y="93927"/>
                    <a:pt x="7761" y="94520"/>
                  </a:cubicBezTo>
                  <a:cubicBezTo>
                    <a:pt x="7739" y="95000"/>
                    <a:pt x="7761" y="95684"/>
                    <a:pt x="7990" y="96460"/>
                  </a:cubicBezTo>
                  <a:cubicBezTo>
                    <a:pt x="7990" y="96597"/>
                    <a:pt x="8013" y="96757"/>
                    <a:pt x="8035" y="96917"/>
                  </a:cubicBezTo>
                  <a:cubicBezTo>
                    <a:pt x="8058" y="97145"/>
                    <a:pt x="8081" y="97351"/>
                    <a:pt x="8150" y="97579"/>
                  </a:cubicBezTo>
                  <a:cubicBezTo>
                    <a:pt x="8150" y="98058"/>
                    <a:pt x="8150" y="98697"/>
                    <a:pt x="8332" y="99405"/>
                  </a:cubicBezTo>
                  <a:cubicBezTo>
                    <a:pt x="8332" y="99861"/>
                    <a:pt x="8355" y="100386"/>
                    <a:pt x="8492" y="100980"/>
                  </a:cubicBezTo>
                  <a:cubicBezTo>
                    <a:pt x="8492" y="101299"/>
                    <a:pt x="8538" y="101642"/>
                    <a:pt x="8629" y="102007"/>
                  </a:cubicBezTo>
                  <a:cubicBezTo>
                    <a:pt x="8629" y="102030"/>
                    <a:pt x="8629" y="102076"/>
                    <a:pt x="8629" y="102098"/>
                  </a:cubicBezTo>
                  <a:cubicBezTo>
                    <a:pt x="8675" y="102600"/>
                    <a:pt x="8720" y="103262"/>
                    <a:pt x="8903" y="104016"/>
                  </a:cubicBezTo>
                  <a:cubicBezTo>
                    <a:pt x="8880" y="104518"/>
                    <a:pt x="8926" y="105020"/>
                    <a:pt x="9017" y="105499"/>
                  </a:cubicBezTo>
                  <a:cubicBezTo>
                    <a:pt x="9017" y="106024"/>
                    <a:pt x="9108" y="106526"/>
                    <a:pt x="9268" y="107006"/>
                  </a:cubicBezTo>
                  <a:cubicBezTo>
                    <a:pt x="9268" y="107074"/>
                    <a:pt x="9291" y="107166"/>
                    <a:pt x="9291" y="107234"/>
                  </a:cubicBezTo>
                  <a:cubicBezTo>
                    <a:pt x="9314" y="107668"/>
                    <a:pt x="9336" y="108284"/>
                    <a:pt x="9473" y="108969"/>
                  </a:cubicBezTo>
                  <a:cubicBezTo>
                    <a:pt x="9451" y="109311"/>
                    <a:pt x="9473" y="109859"/>
                    <a:pt x="9633" y="110521"/>
                  </a:cubicBezTo>
                  <a:cubicBezTo>
                    <a:pt x="9679" y="110863"/>
                    <a:pt x="9702" y="111228"/>
                    <a:pt x="9793" y="111639"/>
                  </a:cubicBezTo>
                  <a:cubicBezTo>
                    <a:pt x="9770" y="112096"/>
                    <a:pt x="9793" y="112803"/>
                    <a:pt x="9998" y="113579"/>
                  </a:cubicBezTo>
                  <a:cubicBezTo>
                    <a:pt x="10113" y="114424"/>
                    <a:pt x="10409" y="115520"/>
                    <a:pt x="11368" y="116501"/>
                  </a:cubicBezTo>
                  <a:cubicBezTo>
                    <a:pt x="11550" y="116661"/>
                    <a:pt x="11733" y="116821"/>
                    <a:pt x="11916" y="116958"/>
                  </a:cubicBezTo>
                  <a:cubicBezTo>
                    <a:pt x="12098" y="117323"/>
                    <a:pt x="12349" y="117665"/>
                    <a:pt x="12623" y="117962"/>
                  </a:cubicBezTo>
                  <a:cubicBezTo>
                    <a:pt x="12920" y="118373"/>
                    <a:pt x="13308" y="118738"/>
                    <a:pt x="13742" y="119035"/>
                  </a:cubicBezTo>
                  <a:cubicBezTo>
                    <a:pt x="14472" y="119582"/>
                    <a:pt x="15591" y="120130"/>
                    <a:pt x="17120" y="120130"/>
                  </a:cubicBezTo>
                  <a:cubicBezTo>
                    <a:pt x="17508" y="120130"/>
                    <a:pt x="17850" y="120107"/>
                    <a:pt x="18079" y="120062"/>
                  </a:cubicBezTo>
                  <a:cubicBezTo>
                    <a:pt x="18170" y="120085"/>
                    <a:pt x="18284" y="120085"/>
                    <a:pt x="18375" y="120085"/>
                  </a:cubicBezTo>
                  <a:lnTo>
                    <a:pt x="19539" y="120085"/>
                  </a:lnTo>
                  <a:cubicBezTo>
                    <a:pt x="19768" y="120107"/>
                    <a:pt x="20019" y="120130"/>
                    <a:pt x="20315" y="120130"/>
                  </a:cubicBezTo>
                  <a:cubicBezTo>
                    <a:pt x="20612" y="120130"/>
                    <a:pt x="20909" y="120107"/>
                    <a:pt x="21206" y="120062"/>
                  </a:cubicBezTo>
                  <a:lnTo>
                    <a:pt x="22598" y="120062"/>
                  </a:lnTo>
                  <a:cubicBezTo>
                    <a:pt x="23123" y="120062"/>
                    <a:pt x="23648" y="120062"/>
                    <a:pt x="24173" y="120039"/>
                  </a:cubicBezTo>
                  <a:lnTo>
                    <a:pt x="24880" y="120039"/>
                  </a:lnTo>
                  <a:cubicBezTo>
                    <a:pt x="25086" y="120016"/>
                    <a:pt x="25291" y="120016"/>
                    <a:pt x="25520" y="120016"/>
                  </a:cubicBezTo>
                  <a:cubicBezTo>
                    <a:pt x="25679" y="120016"/>
                    <a:pt x="25816" y="120016"/>
                    <a:pt x="25908" y="120039"/>
                  </a:cubicBezTo>
                  <a:cubicBezTo>
                    <a:pt x="26090" y="120062"/>
                    <a:pt x="26273" y="120062"/>
                    <a:pt x="26455" y="120085"/>
                  </a:cubicBezTo>
                  <a:lnTo>
                    <a:pt x="26592" y="120085"/>
                  </a:lnTo>
                  <a:cubicBezTo>
                    <a:pt x="26798" y="120085"/>
                    <a:pt x="27003" y="120062"/>
                    <a:pt x="27209" y="120062"/>
                  </a:cubicBezTo>
                  <a:cubicBezTo>
                    <a:pt x="27688" y="120176"/>
                    <a:pt x="28144" y="120222"/>
                    <a:pt x="28647" y="120222"/>
                  </a:cubicBezTo>
                  <a:cubicBezTo>
                    <a:pt x="29194" y="120222"/>
                    <a:pt x="29628" y="120153"/>
                    <a:pt x="29948" y="120107"/>
                  </a:cubicBezTo>
                  <a:lnTo>
                    <a:pt x="31819" y="120107"/>
                  </a:lnTo>
                  <a:lnTo>
                    <a:pt x="31979" y="120085"/>
                  </a:lnTo>
                  <a:cubicBezTo>
                    <a:pt x="32116" y="120107"/>
                    <a:pt x="32230" y="120107"/>
                    <a:pt x="32344" y="120107"/>
                  </a:cubicBezTo>
                  <a:cubicBezTo>
                    <a:pt x="32961" y="120107"/>
                    <a:pt x="33554" y="119993"/>
                    <a:pt x="34102" y="119811"/>
                  </a:cubicBezTo>
                  <a:cubicBezTo>
                    <a:pt x="34216" y="119811"/>
                    <a:pt x="34330" y="119834"/>
                    <a:pt x="34444" y="119834"/>
                  </a:cubicBezTo>
                  <a:cubicBezTo>
                    <a:pt x="34741" y="119834"/>
                    <a:pt x="35038" y="119788"/>
                    <a:pt x="35334" y="119742"/>
                  </a:cubicBezTo>
                  <a:cubicBezTo>
                    <a:pt x="35563" y="119765"/>
                    <a:pt x="35791" y="119788"/>
                    <a:pt x="36042" y="119788"/>
                  </a:cubicBezTo>
                  <a:lnTo>
                    <a:pt x="36818" y="119788"/>
                  </a:lnTo>
                  <a:cubicBezTo>
                    <a:pt x="37183" y="119788"/>
                    <a:pt x="37526" y="119742"/>
                    <a:pt x="37891" y="119674"/>
                  </a:cubicBezTo>
                  <a:lnTo>
                    <a:pt x="38210" y="119674"/>
                  </a:lnTo>
                  <a:cubicBezTo>
                    <a:pt x="38530" y="119674"/>
                    <a:pt x="38850" y="119674"/>
                    <a:pt x="39169" y="119697"/>
                  </a:cubicBezTo>
                  <a:cubicBezTo>
                    <a:pt x="39557" y="119697"/>
                    <a:pt x="39968" y="119719"/>
                    <a:pt x="40379" y="119719"/>
                  </a:cubicBezTo>
                  <a:lnTo>
                    <a:pt x="40744" y="119719"/>
                  </a:lnTo>
                  <a:cubicBezTo>
                    <a:pt x="40927" y="119719"/>
                    <a:pt x="41086" y="119742"/>
                    <a:pt x="41269" y="119742"/>
                  </a:cubicBezTo>
                  <a:cubicBezTo>
                    <a:pt x="43232" y="119742"/>
                    <a:pt x="44898" y="118647"/>
                    <a:pt x="45743" y="117003"/>
                  </a:cubicBezTo>
                  <a:cubicBezTo>
                    <a:pt x="45971" y="116821"/>
                    <a:pt x="46222" y="116638"/>
                    <a:pt x="46428" y="116410"/>
                  </a:cubicBezTo>
                  <a:cubicBezTo>
                    <a:pt x="47226" y="115542"/>
                    <a:pt x="47706" y="114401"/>
                    <a:pt x="47729" y="113237"/>
                  </a:cubicBezTo>
                  <a:cubicBezTo>
                    <a:pt x="47774" y="112918"/>
                    <a:pt x="47866" y="112393"/>
                    <a:pt x="47866" y="111731"/>
                  </a:cubicBezTo>
                  <a:cubicBezTo>
                    <a:pt x="47888" y="111525"/>
                    <a:pt x="47911" y="111297"/>
                    <a:pt x="47911" y="111091"/>
                  </a:cubicBezTo>
                  <a:cubicBezTo>
                    <a:pt x="47911" y="111023"/>
                    <a:pt x="47934" y="110955"/>
                    <a:pt x="47934" y="110863"/>
                  </a:cubicBezTo>
                  <a:cubicBezTo>
                    <a:pt x="48254" y="109631"/>
                    <a:pt x="48299" y="108467"/>
                    <a:pt x="48322" y="107485"/>
                  </a:cubicBezTo>
                  <a:lnTo>
                    <a:pt x="48505" y="106663"/>
                  </a:lnTo>
                  <a:cubicBezTo>
                    <a:pt x="48550" y="106458"/>
                    <a:pt x="48596" y="106230"/>
                    <a:pt x="48596" y="106001"/>
                  </a:cubicBezTo>
                  <a:cubicBezTo>
                    <a:pt x="48619" y="105933"/>
                    <a:pt x="48619" y="105887"/>
                    <a:pt x="48642" y="105842"/>
                  </a:cubicBezTo>
                  <a:cubicBezTo>
                    <a:pt x="48687" y="105476"/>
                    <a:pt x="48756" y="104951"/>
                    <a:pt x="48756" y="104290"/>
                  </a:cubicBezTo>
                  <a:cubicBezTo>
                    <a:pt x="48870" y="103605"/>
                    <a:pt x="48916" y="102966"/>
                    <a:pt x="48961" y="102418"/>
                  </a:cubicBezTo>
                  <a:cubicBezTo>
                    <a:pt x="48961" y="102395"/>
                    <a:pt x="48961" y="102349"/>
                    <a:pt x="48961" y="102304"/>
                  </a:cubicBezTo>
                  <a:cubicBezTo>
                    <a:pt x="49052" y="101984"/>
                    <a:pt x="49121" y="101687"/>
                    <a:pt x="49144" y="101436"/>
                  </a:cubicBezTo>
                  <a:cubicBezTo>
                    <a:pt x="49281" y="100090"/>
                    <a:pt x="49395" y="98766"/>
                    <a:pt x="49532" y="97442"/>
                  </a:cubicBezTo>
                  <a:cubicBezTo>
                    <a:pt x="49669" y="96963"/>
                    <a:pt x="49714" y="96529"/>
                    <a:pt x="49737" y="96187"/>
                  </a:cubicBezTo>
                  <a:cubicBezTo>
                    <a:pt x="49965" y="95342"/>
                    <a:pt x="49965" y="94612"/>
                    <a:pt x="49943" y="94109"/>
                  </a:cubicBezTo>
                  <a:cubicBezTo>
                    <a:pt x="49965" y="93995"/>
                    <a:pt x="49988" y="93881"/>
                    <a:pt x="49988" y="93767"/>
                  </a:cubicBezTo>
                  <a:cubicBezTo>
                    <a:pt x="50080" y="93288"/>
                    <a:pt x="50148" y="92808"/>
                    <a:pt x="50171" y="92352"/>
                  </a:cubicBezTo>
                  <a:cubicBezTo>
                    <a:pt x="50285" y="91827"/>
                    <a:pt x="50308" y="91370"/>
                    <a:pt x="50308" y="91074"/>
                  </a:cubicBezTo>
                  <a:cubicBezTo>
                    <a:pt x="50376" y="90754"/>
                    <a:pt x="50468" y="90343"/>
                    <a:pt x="50490" y="89818"/>
                  </a:cubicBezTo>
                  <a:cubicBezTo>
                    <a:pt x="50559" y="89453"/>
                    <a:pt x="50582" y="89111"/>
                    <a:pt x="50559" y="88746"/>
                  </a:cubicBezTo>
                  <a:cubicBezTo>
                    <a:pt x="50582" y="88631"/>
                    <a:pt x="50605" y="88540"/>
                    <a:pt x="50605" y="88426"/>
                  </a:cubicBezTo>
                  <a:cubicBezTo>
                    <a:pt x="50810" y="87193"/>
                    <a:pt x="51015" y="85892"/>
                    <a:pt x="51061" y="84500"/>
                  </a:cubicBezTo>
                  <a:cubicBezTo>
                    <a:pt x="51061" y="84500"/>
                    <a:pt x="51084" y="84477"/>
                    <a:pt x="51084" y="84477"/>
                  </a:cubicBezTo>
                  <a:cubicBezTo>
                    <a:pt x="51175" y="83952"/>
                    <a:pt x="51312" y="83267"/>
                    <a:pt x="51312" y="82446"/>
                  </a:cubicBezTo>
                  <a:cubicBezTo>
                    <a:pt x="51449" y="81898"/>
                    <a:pt x="51472" y="81419"/>
                    <a:pt x="51449" y="81053"/>
                  </a:cubicBezTo>
                  <a:cubicBezTo>
                    <a:pt x="51609" y="80323"/>
                    <a:pt x="51609" y="79684"/>
                    <a:pt x="51609" y="79250"/>
                  </a:cubicBezTo>
                  <a:cubicBezTo>
                    <a:pt x="51609" y="79227"/>
                    <a:pt x="51609" y="79227"/>
                    <a:pt x="51609" y="79205"/>
                  </a:cubicBezTo>
                  <a:cubicBezTo>
                    <a:pt x="51837" y="78086"/>
                    <a:pt x="51951" y="76991"/>
                    <a:pt x="52043" y="76032"/>
                  </a:cubicBezTo>
                  <a:cubicBezTo>
                    <a:pt x="52043" y="75849"/>
                    <a:pt x="52065" y="75667"/>
                    <a:pt x="52088" y="75484"/>
                  </a:cubicBezTo>
                  <a:cubicBezTo>
                    <a:pt x="52294" y="74685"/>
                    <a:pt x="52316" y="74023"/>
                    <a:pt x="52316" y="73635"/>
                  </a:cubicBezTo>
                  <a:cubicBezTo>
                    <a:pt x="52339" y="73430"/>
                    <a:pt x="52339" y="73247"/>
                    <a:pt x="52339" y="73065"/>
                  </a:cubicBezTo>
                  <a:cubicBezTo>
                    <a:pt x="52408" y="72814"/>
                    <a:pt x="52453" y="72540"/>
                    <a:pt x="52476" y="72266"/>
                  </a:cubicBezTo>
                  <a:cubicBezTo>
                    <a:pt x="52705" y="71581"/>
                    <a:pt x="52750" y="70851"/>
                    <a:pt x="52682" y="70074"/>
                  </a:cubicBezTo>
                  <a:lnTo>
                    <a:pt x="52682" y="70029"/>
                  </a:lnTo>
                  <a:cubicBezTo>
                    <a:pt x="52773" y="69435"/>
                    <a:pt x="52819" y="68888"/>
                    <a:pt x="52864" y="68385"/>
                  </a:cubicBezTo>
                  <a:cubicBezTo>
                    <a:pt x="52933" y="67838"/>
                    <a:pt x="52978" y="67313"/>
                    <a:pt x="53070" y="66947"/>
                  </a:cubicBezTo>
                  <a:cubicBezTo>
                    <a:pt x="53093" y="66810"/>
                    <a:pt x="53138" y="66674"/>
                    <a:pt x="53161" y="66514"/>
                  </a:cubicBezTo>
                  <a:cubicBezTo>
                    <a:pt x="54279" y="66308"/>
                    <a:pt x="55261" y="65715"/>
                    <a:pt x="55969" y="64848"/>
                  </a:cubicBezTo>
                  <a:cubicBezTo>
                    <a:pt x="56745" y="64026"/>
                    <a:pt x="57178" y="62953"/>
                    <a:pt x="57224" y="61835"/>
                  </a:cubicBezTo>
                  <a:cubicBezTo>
                    <a:pt x="57247" y="61241"/>
                    <a:pt x="57155" y="60670"/>
                    <a:pt x="56973" y="60145"/>
                  </a:cubicBezTo>
                  <a:cubicBezTo>
                    <a:pt x="56882" y="59735"/>
                    <a:pt x="56745" y="59392"/>
                    <a:pt x="56608" y="59073"/>
                  </a:cubicBezTo>
                  <a:cubicBezTo>
                    <a:pt x="56539" y="58776"/>
                    <a:pt x="56448" y="58479"/>
                    <a:pt x="56311" y="58160"/>
                  </a:cubicBezTo>
                  <a:cubicBezTo>
                    <a:pt x="56242" y="57954"/>
                    <a:pt x="56174" y="57749"/>
                    <a:pt x="56083" y="57566"/>
                  </a:cubicBezTo>
                  <a:cubicBezTo>
                    <a:pt x="56037" y="57429"/>
                    <a:pt x="55991" y="57292"/>
                    <a:pt x="55923" y="57178"/>
                  </a:cubicBezTo>
                  <a:cubicBezTo>
                    <a:pt x="55809" y="56813"/>
                    <a:pt x="55672" y="56471"/>
                    <a:pt x="55512" y="56174"/>
                  </a:cubicBezTo>
                  <a:lnTo>
                    <a:pt x="55489" y="56151"/>
                  </a:lnTo>
                  <a:cubicBezTo>
                    <a:pt x="55398" y="55763"/>
                    <a:pt x="55261" y="55421"/>
                    <a:pt x="55101" y="55078"/>
                  </a:cubicBezTo>
                  <a:lnTo>
                    <a:pt x="55078" y="55033"/>
                  </a:lnTo>
                  <a:cubicBezTo>
                    <a:pt x="55215" y="54120"/>
                    <a:pt x="55261" y="53275"/>
                    <a:pt x="55284" y="52476"/>
                  </a:cubicBezTo>
                  <a:cubicBezTo>
                    <a:pt x="55307" y="52271"/>
                    <a:pt x="55307" y="52088"/>
                    <a:pt x="55307" y="51883"/>
                  </a:cubicBezTo>
                  <a:cubicBezTo>
                    <a:pt x="55375" y="50536"/>
                    <a:pt x="55284" y="49281"/>
                    <a:pt x="55147" y="48162"/>
                  </a:cubicBezTo>
                  <a:cubicBezTo>
                    <a:pt x="55170" y="47843"/>
                    <a:pt x="55170" y="47500"/>
                    <a:pt x="55124" y="47181"/>
                  </a:cubicBezTo>
                  <a:cubicBezTo>
                    <a:pt x="55101" y="47112"/>
                    <a:pt x="55101" y="47067"/>
                    <a:pt x="55101" y="47021"/>
                  </a:cubicBezTo>
                  <a:cubicBezTo>
                    <a:pt x="55124" y="46473"/>
                    <a:pt x="55056" y="45925"/>
                    <a:pt x="54896" y="45423"/>
                  </a:cubicBezTo>
                  <a:cubicBezTo>
                    <a:pt x="54827" y="44533"/>
                    <a:pt x="54645" y="43757"/>
                    <a:pt x="54439" y="43141"/>
                  </a:cubicBezTo>
                  <a:cubicBezTo>
                    <a:pt x="54302" y="42296"/>
                    <a:pt x="54097" y="41497"/>
                    <a:pt x="53754" y="40744"/>
                  </a:cubicBezTo>
                  <a:cubicBezTo>
                    <a:pt x="53686" y="40333"/>
                    <a:pt x="53572" y="39968"/>
                    <a:pt x="53435" y="39648"/>
                  </a:cubicBezTo>
                  <a:cubicBezTo>
                    <a:pt x="53366" y="39306"/>
                    <a:pt x="53230" y="38986"/>
                    <a:pt x="53093" y="38690"/>
                  </a:cubicBezTo>
                  <a:cubicBezTo>
                    <a:pt x="52819" y="37959"/>
                    <a:pt x="52499" y="37297"/>
                    <a:pt x="52180" y="36704"/>
                  </a:cubicBezTo>
                  <a:cubicBezTo>
                    <a:pt x="52043" y="36270"/>
                    <a:pt x="51860" y="35859"/>
                    <a:pt x="51632" y="35494"/>
                  </a:cubicBezTo>
                  <a:cubicBezTo>
                    <a:pt x="51540" y="35312"/>
                    <a:pt x="51449" y="35152"/>
                    <a:pt x="51358" y="34969"/>
                  </a:cubicBezTo>
                  <a:cubicBezTo>
                    <a:pt x="51175" y="34513"/>
                    <a:pt x="50924" y="34079"/>
                    <a:pt x="50627" y="33668"/>
                  </a:cubicBezTo>
                  <a:cubicBezTo>
                    <a:pt x="50331" y="33098"/>
                    <a:pt x="49988" y="32641"/>
                    <a:pt x="49760" y="32322"/>
                  </a:cubicBezTo>
                  <a:cubicBezTo>
                    <a:pt x="49555" y="31956"/>
                    <a:pt x="49281" y="31614"/>
                    <a:pt x="48984" y="31317"/>
                  </a:cubicBezTo>
                  <a:cubicBezTo>
                    <a:pt x="48961" y="31272"/>
                    <a:pt x="48938" y="31249"/>
                    <a:pt x="48916" y="31203"/>
                  </a:cubicBezTo>
                  <a:cubicBezTo>
                    <a:pt x="47363" y="28921"/>
                    <a:pt x="45286" y="26889"/>
                    <a:pt x="42616" y="25040"/>
                  </a:cubicBezTo>
                  <a:cubicBezTo>
                    <a:pt x="41771" y="24287"/>
                    <a:pt x="40858" y="23808"/>
                    <a:pt x="39991" y="23397"/>
                  </a:cubicBezTo>
                  <a:cubicBezTo>
                    <a:pt x="39580" y="23146"/>
                    <a:pt x="39123" y="22918"/>
                    <a:pt x="38644" y="22781"/>
                  </a:cubicBezTo>
                  <a:cubicBezTo>
                    <a:pt x="38598" y="22758"/>
                    <a:pt x="38530" y="22735"/>
                    <a:pt x="38484" y="22735"/>
                  </a:cubicBezTo>
                  <a:cubicBezTo>
                    <a:pt x="38462" y="22712"/>
                    <a:pt x="38439" y="22689"/>
                    <a:pt x="38416" y="22689"/>
                  </a:cubicBezTo>
                  <a:cubicBezTo>
                    <a:pt x="38188" y="22552"/>
                    <a:pt x="37959" y="22415"/>
                    <a:pt x="37708" y="22301"/>
                  </a:cubicBezTo>
                  <a:cubicBezTo>
                    <a:pt x="37731" y="22073"/>
                    <a:pt x="37731" y="21868"/>
                    <a:pt x="37731" y="21708"/>
                  </a:cubicBezTo>
                  <a:lnTo>
                    <a:pt x="37731" y="21639"/>
                  </a:lnTo>
                  <a:cubicBezTo>
                    <a:pt x="37731" y="21639"/>
                    <a:pt x="37822" y="21000"/>
                    <a:pt x="37822" y="21000"/>
                  </a:cubicBezTo>
                  <a:cubicBezTo>
                    <a:pt x="38028" y="20293"/>
                    <a:pt x="38051" y="19653"/>
                    <a:pt x="38051" y="19197"/>
                  </a:cubicBezTo>
                  <a:cubicBezTo>
                    <a:pt x="38119" y="18923"/>
                    <a:pt x="38165" y="18649"/>
                    <a:pt x="38188" y="18352"/>
                  </a:cubicBezTo>
                  <a:cubicBezTo>
                    <a:pt x="38644" y="18101"/>
                    <a:pt x="39238" y="17713"/>
                    <a:pt x="39854" y="17166"/>
                  </a:cubicBezTo>
                  <a:lnTo>
                    <a:pt x="40288" y="16892"/>
                  </a:lnTo>
                  <a:cubicBezTo>
                    <a:pt x="40561" y="16755"/>
                    <a:pt x="40858" y="16595"/>
                    <a:pt x="41109" y="16412"/>
                  </a:cubicBezTo>
                  <a:cubicBezTo>
                    <a:pt x="41292" y="16275"/>
                    <a:pt x="41474" y="16161"/>
                    <a:pt x="41657" y="16001"/>
                  </a:cubicBezTo>
                  <a:cubicBezTo>
                    <a:pt x="42365" y="15591"/>
                    <a:pt x="43141" y="15088"/>
                    <a:pt x="43917" y="14518"/>
                  </a:cubicBezTo>
                  <a:cubicBezTo>
                    <a:pt x="44122" y="14427"/>
                    <a:pt x="44305" y="14335"/>
                    <a:pt x="44487" y="14221"/>
                  </a:cubicBezTo>
                  <a:cubicBezTo>
                    <a:pt x="44693" y="14107"/>
                    <a:pt x="44921" y="13970"/>
                    <a:pt x="45127" y="13810"/>
                  </a:cubicBezTo>
                  <a:cubicBezTo>
                    <a:pt x="45263" y="13719"/>
                    <a:pt x="45423" y="13605"/>
                    <a:pt x="45560" y="13491"/>
                  </a:cubicBezTo>
                  <a:cubicBezTo>
                    <a:pt x="46017" y="13240"/>
                    <a:pt x="46382" y="12989"/>
                    <a:pt x="46701" y="12783"/>
                  </a:cubicBezTo>
                  <a:cubicBezTo>
                    <a:pt x="46747" y="12760"/>
                    <a:pt x="46770" y="12737"/>
                    <a:pt x="46816" y="12715"/>
                  </a:cubicBezTo>
                  <a:cubicBezTo>
                    <a:pt x="47135" y="12578"/>
                    <a:pt x="47432" y="12395"/>
                    <a:pt x="47706" y="12190"/>
                  </a:cubicBezTo>
                  <a:cubicBezTo>
                    <a:pt x="47888" y="12075"/>
                    <a:pt x="48071" y="11961"/>
                    <a:pt x="48254" y="11847"/>
                  </a:cubicBezTo>
                  <a:lnTo>
                    <a:pt x="49509" y="11162"/>
                  </a:lnTo>
                  <a:lnTo>
                    <a:pt x="49783" y="11026"/>
                  </a:lnTo>
                  <a:cubicBezTo>
                    <a:pt x="50696" y="10729"/>
                    <a:pt x="51495" y="10181"/>
                    <a:pt x="52088" y="9428"/>
                  </a:cubicBezTo>
                  <a:cubicBezTo>
                    <a:pt x="53070" y="8264"/>
                    <a:pt x="53503" y="6734"/>
                    <a:pt x="53207" y="5205"/>
                  </a:cubicBezTo>
                  <a:cubicBezTo>
                    <a:pt x="52956" y="3973"/>
                    <a:pt x="52271" y="2923"/>
                    <a:pt x="51289" y="2215"/>
                  </a:cubicBezTo>
                  <a:cubicBezTo>
                    <a:pt x="50376" y="845"/>
                    <a:pt x="48870" y="1"/>
                    <a:pt x="47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59" name="Google Shape;1285;p39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0" name="Google Shape;1286;p39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1" name="Google Shape;1287;p39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2" name="Google Shape;1288;p39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3" name="Google Shape;1289;p39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4" name="Google Shape;1290;p39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5" name="Google Shape;1291;p39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6" name="Google Shape;1292;p39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7" name="Google Shape;1293;p39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8" name="Google Shape;1294;p39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9" name="Google Shape;1295;p39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0" name="Google Shape;1296;p39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1" name="Google Shape;1297;p39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2" name="Google Shape;1298;p39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3" name="Google Shape;1299;p39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4" name="Google Shape;1300;p39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5" name="Google Shape;1301;p39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6" name="Google Shape;1302;p39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7" name="Google Shape;1303;p39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8" name="Google Shape;1304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9" name="Google Shape;1305;p39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0" name="Google Shape;1306;p39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1" name="Google Shape;1307;p39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2" name="Google Shape;1308;p39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3" name="Google Shape;1309;p39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4" name="Google Shape;1310;p39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5" name="Google Shape;1311;p39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6" name="Google Shape;1312;p39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7" name="Google Shape;1313;p39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8" name="Google Shape;1314;p39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9" name="Google Shape;1315;p39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0" name="Google Shape;1316;p39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1" name="Google Shape;1317;p39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2" name="Google Shape;1318;p39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3" name="Google Shape;1319;p39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4" name="Google Shape;1320;p39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5" name="Google Shape;1321;p39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6" name="Google Shape;1322;p39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7" name="Google Shape;1323;p39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8" name="Google Shape;1324;p39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9" name="Google Shape;1325;p39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0" name="Google Shape;1326;p39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1" name="Google Shape;1327;p39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2" name="Google Shape;1328;p39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3" name="Google Shape;1329;p39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4" name="Google Shape;1330;p39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5" name="Google Shape;1331;p39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6" name="Google Shape;1332;p39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7" name="Google Shape;1333;p39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8" name="Google Shape;1334;p39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9" name="Google Shape;1335;p39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0" name="Google Shape;1336;p39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1" name="Google Shape;1337;p39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2" name="Google Shape;1338;p39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3" name="Google Shape;1339;p39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4" name="Google Shape;1340;p39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5" name="Google Shape;1341;p39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6" name="Google Shape;1342;p39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7" name="Google Shape;1343;p39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8" name="Google Shape;1344;p39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9" name="Google Shape;1345;p39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0" name="Google Shape;1346;p39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1" name="Google Shape;1347;p39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2" name="Google Shape;1348;p39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3" name="Google Shape;1349;p39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4" name="Google Shape;1350;p39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5" name="Google Shape;1351;p39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6" name="Google Shape;1352;p39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7" name="Google Shape;1353;p39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8" name="Google Shape;1354;p39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9" name="Google Shape;1355;p39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0" name="Google Shape;1356;p39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1" name="Google Shape;1357;p39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2" name="Google Shape;1358;p39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3" name="Google Shape;1359;p39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4" name="Google Shape;1360;p39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5" name="Google Shape;1361;p39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6" name="Google Shape;1362;p39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7" name="Google Shape;1363;p39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8" name="Google Shape;1364;p39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9" name="Google Shape;1365;p39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0" name="Google Shape;1366;p39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1" name="Google Shape;1367;p39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2" name="Google Shape;1368;p39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3" name="Google Shape;1369;p39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4" name="Google Shape;1370;p39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5" name="Google Shape;1371;p39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6" name="Google Shape;1372;p39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7" name="Google Shape;1373;p39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8" name="Google Shape;1374;p39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9" name="Google Shape;1375;p39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0" name="Google Shape;1376;p39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1" name="Google Shape;1377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2" name="Google Shape;1378;p39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3" name="Google Shape;1379;p39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4" name="Google Shape;1380;p39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5" name="Google Shape;1381;p39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6" name="Google Shape;1382;p39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7" name="Google Shape;1383;p39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8" name="Google Shape;1384;p39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9" name="Google Shape;1385;p39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0" name="Google Shape;1386;p39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1" name="Google Shape;1387;p39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2" name="Google Shape;1388;p39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3" name="Google Shape;1389;p39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4" name="Google Shape;1390;p39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5" name="Google Shape;1391;p39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6" name="Google Shape;1392;p39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7" name="Google Shape;1393;p39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8" name="Google Shape;1394;p39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9" name="Google Shape;1395;p39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0" name="Google Shape;1396;p39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1" name="Google Shape;1397;p39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2" name="Google Shape;1398;p39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rgbClr val="FC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3" name="Google Shape;1399;p39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4" name="Google Shape;1400;p39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5" name="Google Shape;1401;p39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6" name="Google Shape;1402;p39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7" name="Google Shape;1403;p39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8" name="Google Shape;1404;p39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9" name="Google Shape;1405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0" name="Google Shape;1406;p39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1" name="Google Shape;1407;p39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2" name="Google Shape;1408;p39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3" name="Google Shape;1409;p39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4" name="Google Shape;1410;p39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5" name="Google Shape;1411;p39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6" name="Google Shape;1412;p39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7" name="Google Shape;1413;p39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8" name="Google Shape;1414;p39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9" name="Google Shape;1415;p39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0" name="Google Shape;1416;p39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1" name="Google Shape;1417;p39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2" name="Google Shape;1418;p39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3" name="Google Shape;1419;p39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4" name="Google Shape;1420;p39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5" name="Google Shape;1421;p39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6" name="Google Shape;1422;p39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7" name="Google Shape;1423;p39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8" name="Google Shape;1424;p39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9" name="Google Shape;1425;p39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0" name="Google Shape;1426;p39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1" name="Google Shape;1427;p39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2" name="Google Shape;1428;p39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3" name="Google Shape;1429;p39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4" name="Google Shape;1430;p39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5" name="Google Shape;1431;p39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6" name="Google Shape;1432;p39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7" name="Google Shape;1433;p39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8" name="Google Shape;1434;p39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9" name="Google Shape;1435;p39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0" name="Google Shape;1436;p39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1" name="Google Shape;1437;p39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2" name="Google Shape;1438;p39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3" name="Google Shape;1439;p39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4" name="Google Shape;1440;p39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5" name="Google Shape;1441;p39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6" name="Google Shape;1442;p39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7" name="Google Shape;1443;p39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8" name="Google Shape;1444;p39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9" name="Google Shape;1445;p39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0" name="Google Shape;1446;p39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1" name="Google Shape;1447;p39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2" name="Google Shape;1448;p39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3" name="Google Shape;1449;p39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4" name="Google Shape;1450;p39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5" name="Google Shape;1451;p39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6" name="Google Shape;1452;p39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7" name="Google Shape;1453;p39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8" name="Google Shape;1454;p39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9" name="Google Shape;1455;p39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0" name="Google Shape;1456;p39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1" name="Google Shape;1457;p39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2" name="Google Shape;1458;p39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3" name="Google Shape;1459;p39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4" name="Google Shape;1460;p39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5" name="Google Shape;1461;p39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6" name="Google Shape;1462;p39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7" name="Google Shape;1463;p39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8" name="Google Shape;1464;p39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9" name="Google Shape;1465;p39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0" name="Google Shape;1466;p39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1" name="Google Shape;1467;p39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2" name="Google Shape;1468;p39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3" name="Google Shape;1469;p39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4" name="Google Shape;1470;p39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5" name="Google Shape;1471;p39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6" name="Google Shape;1472;p39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7" name="Google Shape;1473;p39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8" name="Google Shape;1474;p39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9" name="Google Shape;1475;p39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0" name="Google Shape;1476;p39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1" name="Google Shape;1477;p39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2" name="Google Shape;1478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3" name="Google Shape;1479;p39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4" name="Google Shape;1480;p39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5" name="Google Shape;1481;p39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6" name="Google Shape;1482;p39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7" name="Google Shape;1483;p39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8" name="Google Shape;1484;p39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9" name="Google Shape;1485;p39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60" name="Google Shape;1486;p39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265" name="Picture 12" descr="Cute barista in apron with coffee cartoon character illustratio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00" b="98800" l="9744" r="89776">
                        <a14:foregroundMark x1="26038" y1="61200" x2="26038" y2="61200"/>
                        <a14:foregroundMark x1="28914" y1="61000" x2="56070" y2="58600"/>
                        <a14:foregroundMark x1="64058" y1="65000" x2="72045" y2="70800"/>
                        <a14:foregroundMark x1="59105" y1="67200" x2="57188" y2="75200"/>
                        <a14:foregroundMark x1="62460" y1="69600" x2="63578" y2="72000"/>
                        <a14:foregroundMark x1="21725" y1="60600" x2="36581" y2="61200"/>
                        <a14:backgroundMark x1="38978" y1="14800" x2="38978" y2="14800"/>
                        <a14:backgroundMark x1="35463" y1="21600" x2="35463" y2="21600"/>
                        <a14:backgroundMark x1="33227" y1="22400" x2="42652" y2="13800"/>
                        <a14:backgroundMark x1="44089" y1="12400" x2="25080" y2="21400"/>
                        <a14:backgroundMark x1="47284" y1="13600" x2="50639" y2="9600"/>
                        <a14:backgroundMark x1="37220" y1="25200" x2="37220" y2="25200"/>
                        <a14:backgroundMark x1="33866" y1="31800" x2="35942" y2="43800"/>
                        <a14:backgroundMark x1="29712" y1="29600" x2="35304" y2="27000"/>
                        <a14:backgroundMark x1="24281" y1="29200" x2="21725" y2="40000"/>
                        <a14:backgroundMark x1="23163" y1="44000" x2="19489" y2="46200"/>
                        <a14:backgroundMark x1="49201" y1="70400" x2="48722" y2="79200"/>
                        <a14:backgroundMark x1="43930" y1="70600" x2="43610" y2="79000"/>
                        <a14:backgroundMark x1="46805" y1="66000" x2="49521" y2="70200"/>
                        <a14:backgroundMark x1="49521" y1="63400" x2="53355" y2="68800"/>
                        <a14:backgroundMark x1="77955" y1="60200" x2="79073" y2="66000"/>
                        <a14:backgroundMark x1="77476" y1="58200" x2="76997" y2="6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351" y="2406192"/>
            <a:ext cx="4264515" cy="340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m-thanh-tra-loi-dung-chinh-xac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3662" y="3458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949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1262" grpId="0" animBg="1"/>
      <p:bldP spid="1263" grpId="0" animBg="1"/>
      <p:bldP spid="1264" grpId="0" animBg="1"/>
      <p:bldP spid="1552" grpId="0" animBg="1"/>
      <p:bldP spid="15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37662" y="2684744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3 00 </a:t>
            </a:r>
            <a:r>
              <a:rPr lang="en-US" sz="4400" b="1" i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</a:t>
            </a:r>
          </a:p>
        </p:txBody>
      </p:sp>
      <p:sp>
        <p:nvSpPr>
          <p:cNvPr id="1262" name="Rounded Rectangle 1261"/>
          <p:cNvSpPr/>
          <p:nvPr/>
        </p:nvSpPr>
        <p:spPr>
          <a:xfrm>
            <a:off x="2205826" y="5123235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3 000 </a:t>
            </a:r>
            <a:r>
              <a:rPr lang="en-US" sz="4400" b="1" i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</a:t>
            </a:r>
          </a:p>
        </p:txBody>
      </p:sp>
      <p:sp>
        <p:nvSpPr>
          <p:cNvPr id="1263" name="Rounded Rectangle 1262"/>
          <p:cNvSpPr/>
          <p:nvPr/>
        </p:nvSpPr>
        <p:spPr>
          <a:xfrm>
            <a:off x="6182615" y="2638026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 </a:t>
            </a:r>
            <a:r>
              <a:rPr lang="en-US" sz="4400" b="1" i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</a:t>
            </a:r>
          </a:p>
        </p:txBody>
      </p:sp>
      <p:sp>
        <p:nvSpPr>
          <p:cNvPr id="1264" name="Rounded Rectangle 1263"/>
          <p:cNvSpPr/>
          <p:nvPr/>
        </p:nvSpPr>
        <p:spPr>
          <a:xfrm>
            <a:off x="6274286" y="5129858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400" b="1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 cm</a:t>
            </a:r>
            <a:r>
              <a:rPr lang="en-US" sz="4400" b="1" baseline="30000" dirty="0">
                <a:solidFill>
                  <a:srgbClr val="DEC1E3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4400" b="1" dirty="0">
              <a:solidFill>
                <a:srgbClr val="DEC1E3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52" name="Google Shape;1552;p42"/>
          <p:cNvSpPr/>
          <p:nvPr/>
        </p:nvSpPr>
        <p:spPr>
          <a:xfrm>
            <a:off x="1155877" y="190479"/>
            <a:ext cx="10161600" cy="1726244"/>
          </a:xfrm>
          <a:prstGeom prst="roundRect">
            <a:avLst>
              <a:gd name="adj" fmla="val 9887"/>
            </a:avLst>
          </a:prstGeom>
          <a:solidFill>
            <a:schemeClr val="accent2">
              <a:lumMod val="60000"/>
              <a:lumOff val="40000"/>
            </a:schemeClr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53" name="Google Shape;1553;p42"/>
          <p:cNvSpPr txBox="1">
            <a:spLocks noGrp="1"/>
          </p:cNvSpPr>
          <p:nvPr>
            <p:ph type="title"/>
          </p:nvPr>
        </p:nvSpPr>
        <p:spPr>
          <a:xfrm>
            <a:off x="1046615" y="0"/>
            <a:ext cx="10272000" cy="225514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 2: 3 </a:t>
            </a:r>
            <a:r>
              <a:rPr lang="en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….</a:t>
            </a:r>
            <a:r>
              <a:rPr lang="en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</a:t>
            </a:r>
            <a:endParaRPr sz="60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oogle Shape;4584;p60"/>
          <p:cNvGrpSpPr/>
          <p:nvPr/>
        </p:nvGrpSpPr>
        <p:grpSpPr>
          <a:xfrm>
            <a:off x="1229201" y="4482837"/>
            <a:ext cx="1294459" cy="2101223"/>
            <a:chOff x="2025875" y="2086325"/>
            <a:chExt cx="1325052" cy="2588097"/>
          </a:xfrm>
        </p:grpSpPr>
        <p:sp>
          <p:nvSpPr>
            <p:cNvPr id="20" name="Google Shape;4585;p60"/>
            <p:cNvSpPr/>
            <p:nvPr/>
          </p:nvSpPr>
          <p:spPr>
            <a:xfrm>
              <a:off x="2025875" y="2086325"/>
              <a:ext cx="1325052" cy="2588097"/>
            </a:xfrm>
            <a:custGeom>
              <a:avLst/>
              <a:gdLst/>
              <a:ahLst/>
              <a:cxnLst/>
              <a:rect l="l" t="t" r="r" b="b"/>
              <a:pathLst>
                <a:path w="56608" h="110567" extrusionOk="0">
                  <a:moveTo>
                    <a:pt x="23831" y="1"/>
                  </a:moveTo>
                  <a:cubicBezTo>
                    <a:pt x="16869" y="1"/>
                    <a:pt x="13262" y="4155"/>
                    <a:pt x="12874" y="4634"/>
                  </a:cubicBezTo>
                  <a:cubicBezTo>
                    <a:pt x="11779" y="5981"/>
                    <a:pt x="11414" y="7807"/>
                    <a:pt x="11893" y="9473"/>
                  </a:cubicBezTo>
                  <a:lnTo>
                    <a:pt x="15636" y="22301"/>
                  </a:lnTo>
                  <a:cubicBezTo>
                    <a:pt x="7031" y="23990"/>
                    <a:pt x="4292" y="27209"/>
                    <a:pt x="3425" y="29194"/>
                  </a:cubicBezTo>
                  <a:cubicBezTo>
                    <a:pt x="3151" y="29879"/>
                    <a:pt x="2991" y="30587"/>
                    <a:pt x="2991" y="31317"/>
                  </a:cubicBezTo>
                  <a:lnTo>
                    <a:pt x="2991" y="34832"/>
                  </a:lnTo>
                  <a:cubicBezTo>
                    <a:pt x="2557" y="35357"/>
                    <a:pt x="2192" y="35974"/>
                    <a:pt x="1964" y="36635"/>
                  </a:cubicBezTo>
                  <a:cubicBezTo>
                    <a:pt x="1325" y="38416"/>
                    <a:pt x="1599" y="40379"/>
                    <a:pt x="2672" y="41954"/>
                  </a:cubicBezTo>
                  <a:cubicBezTo>
                    <a:pt x="1234" y="44191"/>
                    <a:pt x="138" y="47455"/>
                    <a:pt x="69" y="52316"/>
                  </a:cubicBezTo>
                  <a:cubicBezTo>
                    <a:pt x="1" y="56562"/>
                    <a:pt x="47" y="96346"/>
                    <a:pt x="731" y="99451"/>
                  </a:cubicBezTo>
                  <a:lnTo>
                    <a:pt x="777" y="99725"/>
                  </a:lnTo>
                  <a:cubicBezTo>
                    <a:pt x="1576" y="103673"/>
                    <a:pt x="3721" y="108421"/>
                    <a:pt x="13057" y="109996"/>
                  </a:cubicBezTo>
                  <a:cubicBezTo>
                    <a:pt x="15271" y="110384"/>
                    <a:pt x="18535" y="110567"/>
                    <a:pt x="22735" y="110567"/>
                  </a:cubicBezTo>
                  <a:cubicBezTo>
                    <a:pt x="31386" y="110567"/>
                    <a:pt x="42570" y="109768"/>
                    <a:pt x="46199" y="108900"/>
                  </a:cubicBezTo>
                  <a:cubicBezTo>
                    <a:pt x="51130" y="107691"/>
                    <a:pt x="55740" y="105431"/>
                    <a:pt x="56243" y="97008"/>
                  </a:cubicBezTo>
                  <a:cubicBezTo>
                    <a:pt x="56516" y="92489"/>
                    <a:pt x="56288" y="56197"/>
                    <a:pt x="56243" y="52043"/>
                  </a:cubicBezTo>
                  <a:cubicBezTo>
                    <a:pt x="56608" y="48733"/>
                    <a:pt x="56060" y="44579"/>
                    <a:pt x="53869" y="41269"/>
                  </a:cubicBezTo>
                  <a:cubicBezTo>
                    <a:pt x="54097" y="40927"/>
                    <a:pt x="54302" y="40561"/>
                    <a:pt x="54462" y="40196"/>
                  </a:cubicBezTo>
                  <a:cubicBezTo>
                    <a:pt x="54599" y="39854"/>
                    <a:pt x="54713" y="39489"/>
                    <a:pt x="54805" y="39146"/>
                  </a:cubicBezTo>
                  <a:cubicBezTo>
                    <a:pt x="54919" y="38758"/>
                    <a:pt x="54987" y="38347"/>
                    <a:pt x="55010" y="37959"/>
                  </a:cubicBezTo>
                  <a:cubicBezTo>
                    <a:pt x="55078" y="36818"/>
                    <a:pt x="54827" y="35700"/>
                    <a:pt x="54325" y="34695"/>
                  </a:cubicBezTo>
                  <a:lnTo>
                    <a:pt x="54325" y="29925"/>
                  </a:lnTo>
                  <a:cubicBezTo>
                    <a:pt x="54325" y="29058"/>
                    <a:pt x="54120" y="28213"/>
                    <a:pt x="53709" y="27460"/>
                  </a:cubicBezTo>
                  <a:cubicBezTo>
                    <a:pt x="51769" y="23716"/>
                    <a:pt x="45423" y="21685"/>
                    <a:pt x="34399" y="21251"/>
                  </a:cubicBezTo>
                  <a:cubicBezTo>
                    <a:pt x="32595" y="14997"/>
                    <a:pt x="30290" y="6963"/>
                    <a:pt x="29514" y="3973"/>
                  </a:cubicBezTo>
                  <a:cubicBezTo>
                    <a:pt x="28898" y="1713"/>
                    <a:pt x="26912" y="115"/>
                    <a:pt x="245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4586;p60"/>
            <p:cNvSpPr/>
            <p:nvPr/>
          </p:nvSpPr>
          <p:spPr>
            <a:xfrm>
              <a:off x="2155711" y="2869557"/>
              <a:ext cx="1077681" cy="1673824"/>
            </a:xfrm>
            <a:custGeom>
              <a:avLst/>
              <a:gdLst/>
              <a:ahLst/>
              <a:cxnLst/>
              <a:rect l="l" t="t" r="r" b="b"/>
              <a:pathLst>
                <a:path w="46040" h="71508" extrusionOk="0">
                  <a:moveTo>
                    <a:pt x="41063" y="1"/>
                  </a:moveTo>
                  <a:lnTo>
                    <a:pt x="6026" y="5365"/>
                  </a:lnTo>
                  <a:cubicBezTo>
                    <a:pt x="6026" y="5365"/>
                    <a:pt x="6300" y="8286"/>
                    <a:pt x="5091" y="8971"/>
                  </a:cubicBezTo>
                  <a:cubicBezTo>
                    <a:pt x="3881" y="9679"/>
                    <a:pt x="252" y="10478"/>
                    <a:pt x="137" y="18923"/>
                  </a:cubicBezTo>
                  <a:cubicBezTo>
                    <a:pt x="1" y="27391"/>
                    <a:pt x="252" y="62953"/>
                    <a:pt x="662" y="64847"/>
                  </a:cubicBezTo>
                  <a:cubicBezTo>
                    <a:pt x="1073" y="66719"/>
                    <a:pt x="1324" y="69800"/>
                    <a:pt x="8446" y="71010"/>
                  </a:cubicBezTo>
                  <a:cubicBezTo>
                    <a:pt x="10533" y="71365"/>
                    <a:pt x="13703" y="71508"/>
                    <a:pt x="17243" y="71508"/>
                  </a:cubicBezTo>
                  <a:cubicBezTo>
                    <a:pt x="25781" y="71508"/>
                    <a:pt x="36473" y="70677"/>
                    <a:pt x="39329" y="69983"/>
                  </a:cubicBezTo>
                  <a:cubicBezTo>
                    <a:pt x="43346" y="69002"/>
                    <a:pt x="44829" y="67769"/>
                    <a:pt x="45103" y="63227"/>
                  </a:cubicBezTo>
                  <a:cubicBezTo>
                    <a:pt x="45377" y="58662"/>
                    <a:pt x="45103" y="18261"/>
                    <a:pt x="45103" y="18261"/>
                  </a:cubicBezTo>
                  <a:cubicBezTo>
                    <a:pt x="45103" y="18261"/>
                    <a:pt x="46039" y="11505"/>
                    <a:pt x="41474" y="8834"/>
                  </a:cubicBezTo>
                  <a:cubicBezTo>
                    <a:pt x="39055" y="7259"/>
                    <a:pt x="41063" y="1"/>
                    <a:pt x="41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4587;p60"/>
            <p:cNvSpPr/>
            <p:nvPr/>
          </p:nvSpPr>
          <p:spPr>
            <a:xfrm>
              <a:off x="2158918" y="2869557"/>
              <a:ext cx="1074474" cy="598460"/>
            </a:xfrm>
            <a:custGeom>
              <a:avLst/>
              <a:gdLst/>
              <a:ahLst/>
              <a:cxnLst/>
              <a:rect l="l" t="t" r="r" b="b"/>
              <a:pathLst>
                <a:path w="45903" h="25567" extrusionOk="0">
                  <a:moveTo>
                    <a:pt x="40926" y="1"/>
                  </a:moveTo>
                  <a:lnTo>
                    <a:pt x="5889" y="5365"/>
                  </a:lnTo>
                  <a:cubicBezTo>
                    <a:pt x="5889" y="5365"/>
                    <a:pt x="6163" y="8286"/>
                    <a:pt x="4954" y="8971"/>
                  </a:cubicBezTo>
                  <a:cubicBezTo>
                    <a:pt x="3789" y="9656"/>
                    <a:pt x="297" y="10432"/>
                    <a:pt x="0" y="18329"/>
                  </a:cubicBezTo>
                  <a:cubicBezTo>
                    <a:pt x="21" y="18329"/>
                    <a:pt x="42" y="18329"/>
                    <a:pt x="63" y="18329"/>
                  </a:cubicBezTo>
                  <a:cubicBezTo>
                    <a:pt x="1638" y="18329"/>
                    <a:pt x="2270" y="20035"/>
                    <a:pt x="3013" y="21297"/>
                  </a:cubicBezTo>
                  <a:cubicBezTo>
                    <a:pt x="3744" y="22552"/>
                    <a:pt x="4474" y="23534"/>
                    <a:pt x="5798" y="24241"/>
                  </a:cubicBezTo>
                  <a:cubicBezTo>
                    <a:pt x="6336" y="24534"/>
                    <a:pt x="6858" y="24656"/>
                    <a:pt x="7367" y="24656"/>
                  </a:cubicBezTo>
                  <a:cubicBezTo>
                    <a:pt x="9322" y="24656"/>
                    <a:pt x="11085" y="22845"/>
                    <a:pt x="12805" y="21867"/>
                  </a:cubicBezTo>
                  <a:cubicBezTo>
                    <a:pt x="13619" y="21390"/>
                    <a:pt x="14802" y="21077"/>
                    <a:pt x="15868" y="21077"/>
                  </a:cubicBezTo>
                  <a:cubicBezTo>
                    <a:pt x="16177" y="21077"/>
                    <a:pt x="16477" y="21103"/>
                    <a:pt x="16754" y="21160"/>
                  </a:cubicBezTo>
                  <a:cubicBezTo>
                    <a:pt x="18032" y="21411"/>
                    <a:pt x="18968" y="22621"/>
                    <a:pt x="19858" y="23465"/>
                  </a:cubicBezTo>
                  <a:cubicBezTo>
                    <a:pt x="21260" y="24810"/>
                    <a:pt x="23178" y="25566"/>
                    <a:pt x="25103" y="25566"/>
                  </a:cubicBezTo>
                  <a:cubicBezTo>
                    <a:pt x="26283" y="25566"/>
                    <a:pt x="27465" y="25282"/>
                    <a:pt x="28532" y="24675"/>
                  </a:cubicBezTo>
                  <a:cubicBezTo>
                    <a:pt x="30221" y="23739"/>
                    <a:pt x="31020" y="21913"/>
                    <a:pt x="32778" y="21251"/>
                  </a:cubicBezTo>
                  <a:cubicBezTo>
                    <a:pt x="33281" y="21060"/>
                    <a:pt x="33864" y="20869"/>
                    <a:pt x="34426" y="20869"/>
                  </a:cubicBezTo>
                  <a:cubicBezTo>
                    <a:pt x="34602" y="20869"/>
                    <a:pt x="34777" y="20888"/>
                    <a:pt x="34946" y="20932"/>
                  </a:cubicBezTo>
                  <a:cubicBezTo>
                    <a:pt x="35425" y="21046"/>
                    <a:pt x="35813" y="21548"/>
                    <a:pt x="36270" y="21662"/>
                  </a:cubicBezTo>
                  <a:cubicBezTo>
                    <a:pt x="36450" y="21711"/>
                    <a:pt x="36612" y="21733"/>
                    <a:pt x="36760" y="21733"/>
                  </a:cubicBezTo>
                  <a:cubicBezTo>
                    <a:pt x="37854" y="21733"/>
                    <a:pt x="38168" y="20514"/>
                    <a:pt x="38872" y="19790"/>
                  </a:cubicBezTo>
                  <a:cubicBezTo>
                    <a:pt x="39465" y="19197"/>
                    <a:pt x="39985" y="18934"/>
                    <a:pt x="40464" y="18934"/>
                  </a:cubicBezTo>
                  <a:cubicBezTo>
                    <a:pt x="41147" y="18934"/>
                    <a:pt x="41748" y="19467"/>
                    <a:pt x="42364" y="20338"/>
                  </a:cubicBezTo>
                  <a:cubicBezTo>
                    <a:pt x="42752" y="20863"/>
                    <a:pt x="42844" y="21525"/>
                    <a:pt x="43346" y="22073"/>
                  </a:cubicBezTo>
                  <a:cubicBezTo>
                    <a:pt x="43779" y="22575"/>
                    <a:pt x="44373" y="23077"/>
                    <a:pt x="44989" y="23419"/>
                  </a:cubicBezTo>
                  <a:cubicBezTo>
                    <a:pt x="44966" y="20270"/>
                    <a:pt x="44966" y="18261"/>
                    <a:pt x="44966" y="18261"/>
                  </a:cubicBezTo>
                  <a:cubicBezTo>
                    <a:pt x="44966" y="18261"/>
                    <a:pt x="45902" y="11505"/>
                    <a:pt x="41337" y="8834"/>
                  </a:cubicBezTo>
                  <a:cubicBezTo>
                    <a:pt x="38918" y="7259"/>
                    <a:pt x="40926" y="1"/>
                    <a:pt x="409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4588;p60"/>
            <p:cNvSpPr/>
            <p:nvPr/>
          </p:nvSpPr>
          <p:spPr>
            <a:xfrm>
              <a:off x="2233725" y="2869557"/>
              <a:ext cx="928061" cy="353992"/>
            </a:xfrm>
            <a:custGeom>
              <a:avLst/>
              <a:gdLst/>
              <a:ahLst/>
              <a:cxnLst/>
              <a:rect l="l" t="t" r="r" b="b"/>
              <a:pathLst>
                <a:path w="39648" h="15123" extrusionOk="0">
                  <a:moveTo>
                    <a:pt x="37730" y="1"/>
                  </a:moveTo>
                  <a:lnTo>
                    <a:pt x="2693" y="5365"/>
                  </a:lnTo>
                  <a:cubicBezTo>
                    <a:pt x="2693" y="5365"/>
                    <a:pt x="2967" y="8286"/>
                    <a:pt x="1758" y="8971"/>
                  </a:cubicBezTo>
                  <a:cubicBezTo>
                    <a:pt x="1370" y="9199"/>
                    <a:pt x="708" y="9450"/>
                    <a:pt x="0" y="9953"/>
                  </a:cubicBezTo>
                  <a:cubicBezTo>
                    <a:pt x="23" y="10866"/>
                    <a:pt x="160" y="11801"/>
                    <a:pt x="639" y="12418"/>
                  </a:cubicBezTo>
                  <a:cubicBezTo>
                    <a:pt x="1187" y="13080"/>
                    <a:pt x="2077" y="13468"/>
                    <a:pt x="2830" y="13764"/>
                  </a:cubicBezTo>
                  <a:cubicBezTo>
                    <a:pt x="4582" y="14459"/>
                    <a:pt x="6251" y="14554"/>
                    <a:pt x="8000" y="14554"/>
                  </a:cubicBezTo>
                  <a:cubicBezTo>
                    <a:pt x="8666" y="14554"/>
                    <a:pt x="9344" y="14540"/>
                    <a:pt x="10043" y="14540"/>
                  </a:cubicBezTo>
                  <a:cubicBezTo>
                    <a:pt x="12988" y="14563"/>
                    <a:pt x="15909" y="14632"/>
                    <a:pt x="18808" y="14997"/>
                  </a:cubicBezTo>
                  <a:cubicBezTo>
                    <a:pt x="19500" y="15085"/>
                    <a:pt x="20175" y="15123"/>
                    <a:pt x="20842" y="15123"/>
                  </a:cubicBezTo>
                  <a:cubicBezTo>
                    <a:pt x="22421" y="15123"/>
                    <a:pt x="23953" y="14911"/>
                    <a:pt x="25542" y="14655"/>
                  </a:cubicBezTo>
                  <a:cubicBezTo>
                    <a:pt x="27390" y="14358"/>
                    <a:pt x="29262" y="14152"/>
                    <a:pt x="31111" y="13947"/>
                  </a:cubicBezTo>
                  <a:cubicBezTo>
                    <a:pt x="33530" y="13719"/>
                    <a:pt x="35904" y="13924"/>
                    <a:pt x="37958" y="12486"/>
                  </a:cubicBezTo>
                  <a:cubicBezTo>
                    <a:pt x="38780" y="11916"/>
                    <a:pt x="39328" y="11048"/>
                    <a:pt x="39648" y="10067"/>
                  </a:cubicBezTo>
                  <a:cubicBezTo>
                    <a:pt x="39237" y="9610"/>
                    <a:pt x="38735" y="9199"/>
                    <a:pt x="38141" y="8834"/>
                  </a:cubicBezTo>
                  <a:cubicBezTo>
                    <a:pt x="35722" y="7259"/>
                    <a:pt x="37730" y="1"/>
                    <a:pt x="37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4589;p60"/>
            <p:cNvSpPr/>
            <p:nvPr/>
          </p:nvSpPr>
          <p:spPr>
            <a:xfrm>
              <a:off x="3053284" y="3069918"/>
              <a:ext cx="9620" cy="5056"/>
            </a:xfrm>
            <a:custGeom>
              <a:avLst/>
              <a:gdLst/>
              <a:ahLst/>
              <a:cxnLst/>
              <a:rect l="l" t="t" r="r" b="b"/>
              <a:pathLst>
                <a:path w="411" h="216" extrusionOk="0">
                  <a:moveTo>
                    <a:pt x="137" y="0"/>
                  </a:moveTo>
                  <a:cubicBezTo>
                    <a:pt x="7" y="0"/>
                    <a:pt x="0" y="207"/>
                    <a:pt x="118" y="207"/>
                  </a:cubicBezTo>
                  <a:cubicBezTo>
                    <a:pt x="124" y="207"/>
                    <a:pt x="130" y="207"/>
                    <a:pt x="137" y="206"/>
                  </a:cubicBezTo>
                  <a:cubicBezTo>
                    <a:pt x="183" y="206"/>
                    <a:pt x="228" y="216"/>
                    <a:pt x="267" y="216"/>
                  </a:cubicBezTo>
                  <a:cubicBezTo>
                    <a:pt x="287" y="216"/>
                    <a:pt x="304" y="213"/>
                    <a:pt x="320" y="206"/>
                  </a:cubicBezTo>
                  <a:cubicBezTo>
                    <a:pt x="388" y="206"/>
                    <a:pt x="411" y="137"/>
                    <a:pt x="365" y="92"/>
                  </a:cubicBezTo>
                  <a:cubicBezTo>
                    <a:pt x="274" y="46"/>
                    <a:pt x="251" y="0"/>
                    <a:pt x="137" y="0"/>
                  </a:cubicBezTo>
                  <a:close/>
                </a:path>
              </a:pathLst>
            </a:custGeom>
            <a:solidFill>
              <a:srgbClr val="FFD1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4590;p60"/>
            <p:cNvSpPr/>
            <p:nvPr/>
          </p:nvSpPr>
          <p:spPr>
            <a:xfrm>
              <a:off x="2336995" y="3075582"/>
              <a:ext cx="8731" cy="4822"/>
            </a:xfrm>
            <a:custGeom>
              <a:avLst/>
              <a:gdLst/>
              <a:ahLst/>
              <a:cxnLst/>
              <a:rect l="l" t="t" r="r" b="b"/>
              <a:pathLst>
                <a:path w="373" h="206" extrusionOk="0">
                  <a:moveTo>
                    <a:pt x="212" y="1"/>
                  </a:moveTo>
                  <a:cubicBezTo>
                    <a:pt x="192" y="1"/>
                    <a:pt x="171" y="10"/>
                    <a:pt x="153" y="32"/>
                  </a:cubicBezTo>
                  <a:cubicBezTo>
                    <a:pt x="146" y="30"/>
                    <a:pt x="138" y="29"/>
                    <a:pt x="130" y="29"/>
                  </a:cubicBezTo>
                  <a:cubicBezTo>
                    <a:pt x="67" y="29"/>
                    <a:pt x="1" y="106"/>
                    <a:pt x="62" y="146"/>
                  </a:cubicBezTo>
                  <a:cubicBezTo>
                    <a:pt x="105" y="190"/>
                    <a:pt x="130" y="206"/>
                    <a:pt x="166" y="206"/>
                  </a:cubicBezTo>
                  <a:cubicBezTo>
                    <a:pt x="187" y="206"/>
                    <a:pt x="211" y="200"/>
                    <a:pt x="244" y="192"/>
                  </a:cubicBezTo>
                  <a:cubicBezTo>
                    <a:pt x="373" y="155"/>
                    <a:pt x="295" y="1"/>
                    <a:pt x="212" y="1"/>
                  </a:cubicBezTo>
                  <a:close/>
                </a:path>
              </a:pathLst>
            </a:custGeom>
            <a:solidFill>
              <a:srgbClr val="FFD1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4591;p60"/>
            <p:cNvSpPr/>
            <p:nvPr/>
          </p:nvSpPr>
          <p:spPr>
            <a:xfrm>
              <a:off x="2149298" y="2960398"/>
              <a:ext cx="1087817" cy="1589510"/>
            </a:xfrm>
            <a:custGeom>
              <a:avLst/>
              <a:gdLst/>
              <a:ahLst/>
              <a:cxnLst/>
              <a:rect l="l" t="t" r="r" b="b"/>
              <a:pathLst>
                <a:path w="46473" h="67906" extrusionOk="0">
                  <a:moveTo>
                    <a:pt x="40356" y="0"/>
                  </a:moveTo>
                  <a:cubicBezTo>
                    <a:pt x="40082" y="2739"/>
                    <a:pt x="40516" y="4474"/>
                    <a:pt x="41611" y="5204"/>
                  </a:cubicBezTo>
                  <a:cubicBezTo>
                    <a:pt x="45948" y="7738"/>
                    <a:pt x="45103" y="14266"/>
                    <a:pt x="45103" y="14334"/>
                  </a:cubicBezTo>
                  <a:lnTo>
                    <a:pt x="45103" y="14357"/>
                  </a:lnTo>
                  <a:lnTo>
                    <a:pt x="45103" y="14380"/>
                  </a:lnTo>
                  <a:cubicBezTo>
                    <a:pt x="45103" y="14791"/>
                    <a:pt x="45354" y="54826"/>
                    <a:pt x="45103" y="59323"/>
                  </a:cubicBezTo>
                  <a:cubicBezTo>
                    <a:pt x="44830" y="63774"/>
                    <a:pt x="43414" y="64892"/>
                    <a:pt x="39534" y="65828"/>
                  </a:cubicBezTo>
                  <a:cubicBezTo>
                    <a:pt x="36588" y="66536"/>
                    <a:pt x="25947" y="67347"/>
                    <a:pt x="17495" y="67347"/>
                  </a:cubicBezTo>
                  <a:cubicBezTo>
                    <a:pt x="13962" y="67347"/>
                    <a:pt x="10811" y="67205"/>
                    <a:pt x="8766" y="66855"/>
                  </a:cubicBezTo>
                  <a:cubicBezTo>
                    <a:pt x="2192" y="65737"/>
                    <a:pt x="1644" y="62998"/>
                    <a:pt x="1279" y="61195"/>
                  </a:cubicBezTo>
                  <a:lnTo>
                    <a:pt x="1210" y="60898"/>
                  </a:lnTo>
                  <a:cubicBezTo>
                    <a:pt x="822" y="59117"/>
                    <a:pt x="526" y="24332"/>
                    <a:pt x="685" y="15065"/>
                  </a:cubicBezTo>
                  <a:cubicBezTo>
                    <a:pt x="799" y="7624"/>
                    <a:pt x="3561" y="6300"/>
                    <a:pt x="5045" y="5569"/>
                  </a:cubicBezTo>
                  <a:cubicBezTo>
                    <a:pt x="5228" y="5478"/>
                    <a:pt x="5387" y="5410"/>
                    <a:pt x="5502" y="5341"/>
                  </a:cubicBezTo>
                  <a:cubicBezTo>
                    <a:pt x="6825" y="4588"/>
                    <a:pt x="6620" y="1780"/>
                    <a:pt x="6574" y="1461"/>
                  </a:cubicBezTo>
                  <a:lnTo>
                    <a:pt x="6574" y="1461"/>
                  </a:lnTo>
                  <a:lnTo>
                    <a:pt x="6026" y="1529"/>
                  </a:lnTo>
                  <a:cubicBezTo>
                    <a:pt x="6095" y="2283"/>
                    <a:pt x="6095" y="4360"/>
                    <a:pt x="5228" y="4862"/>
                  </a:cubicBezTo>
                  <a:cubicBezTo>
                    <a:pt x="5113" y="4930"/>
                    <a:pt x="4977" y="4999"/>
                    <a:pt x="4817" y="5067"/>
                  </a:cubicBezTo>
                  <a:cubicBezTo>
                    <a:pt x="3333" y="5775"/>
                    <a:pt x="252" y="7281"/>
                    <a:pt x="115" y="15042"/>
                  </a:cubicBezTo>
                  <a:cubicBezTo>
                    <a:pt x="1" y="23236"/>
                    <a:pt x="252" y="59095"/>
                    <a:pt x="663" y="61012"/>
                  </a:cubicBezTo>
                  <a:lnTo>
                    <a:pt x="731" y="61309"/>
                  </a:lnTo>
                  <a:cubicBezTo>
                    <a:pt x="1119" y="63272"/>
                    <a:pt x="1735" y="66239"/>
                    <a:pt x="8674" y="67403"/>
                  </a:cubicBezTo>
                  <a:cubicBezTo>
                    <a:pt x="10729" y="67768"/>
                    <a:pt x="13901" y="67905"/>
                    <a:pt x="17462" y="67905"/>
                  </a:cubicBezTo>
                  <a:cubicBezTo>
                    <a:pt x="25976" y="67905"/>
                    <a:pt x="36704" y="67084"/>
                    <a:pt x="39671" y="66376"/>
                  </a:cubicBezTo>
                  <a:cubicBezTo>
                    <a:pt x="43643" y="65394"/>
                    <a:pt x="45354" y="64208"/>
                    <a:pt x="45651" y="59346"/>
                  </a:cubicBezTo>
                  <a:cubicBezTo>
                    <a:pt x="45925" y="54895"/>
                    <a:pt x="45651" y="15476"/>
                    <a:pt x="45651" y="14403"/>
                  </a:cubicBezTo>
                  <a:cubicBezTo>
                    <a:pt x="45720" y="13901"/>
                    <a:pt x="46473" y="7395"/>
                    <a:pt x="41908" y="4725"/>
                  </a:cubicBezTo>
                  <a:cubicBezTo>
                    <a:pt x="41018" y="4154"/>
                    <a:pt x="40675" y="2534"/>
                    <a:pt x="40904" y="46"/>
                  </a:cubicBezTo>
                  <a:lnTo>
                    <a:pt x="403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4592;p60"/>
            <p:cNvSpPr/>
            <p:nvPr/>
          </p:nvSpPr>
          <p:spPr>
            <a:xfrm>
              <a:off x="2169076" y="2706530"/>
              <a:ext cx="1040276" cy="371641"/>
            </a:xfrm>
            <a:custGeom>
              <a:avLst/>
              <a:gdLst/>
              <a:ahLst/>
              <a:cxnLst/>
              <a:rect l="l" t="t" r="r" b="b"/>
              <a:pathLst>
                <a:path w="44442" h="15877" extrusionOk="0">
                  <a:moveTo>
                    <a:pt x="23549" y="0"/>
                  </a:moveTo>
                  <a:cubicBezTo>
                    <a:pt x="23215" y="0"/>
                    <a:pt x="22875" y="1"/>
                    <a:pt x="22529" y="4"/>
                  </a:cubicBezTo>
                  <a:cubicBezTo>
                    <a:pt x="4223" y="164"/>
                    <a:pt x="2191" y="4820"/>
                    <a:pt x="2191" y="4820"/>
                  </a:cubicBezTo>
                  <a:lnTo>
                    <a:pt x="2191" y="11348"/>
                  </a:lnTo>
                  <a:cubicBezTo>
                    <a:pt x="2119" y="11339"/>
                    <a:pt x="2047" y="11334"/>
                    <a:pt x="1976" y="11334"/>
                  </a:cubicBezTo>
                  <a:cubicBezTo>
                    <a:pt x="842" y="11334"/>
                    <a:pt x="0" y="12489"/>
                    <a:pt x="2191" y="13220"/>
                  </a:cubicBezTo>
                  <a:cubicBezTo>
                    <a:pt x="4520" y="13996"/>
                    <a:pt x="9495" y="15548"/>
                    <a:pt x="21456" y="15845"/>
                  </a:cubicBezTo>
                  <a:cubicBezTo>
                    <a:pt x="22256" y="15866"/>
                    <a:pt x="23039" y="15876"/>
                    <a:pt x="23803" y="15876"/>
                  </a:cubicBezTo>
                  <a:cubicBezTo>
                    <a:pt x="34448" y="15876"/>
                    <a:pt x="41441" y="13886"/>
                    <a:pt x="42889" y="12353"/>
                  </a:cubicBezTo>
                  <a:cubicBezTo>
                    <a:pt x="44441" y="10732"/>
                    <a:pt x="42889" y="10138"/>
                    <a:pt x="42889" y="10138"/>
                  </a:cubicBezTo>
                  <a:lnTo>
                    <a:pt x="42889" y="3428"/>
                  </a:lnTo>
                  <a:cubicBezTo>
                    <a:pt x="42889" y="3428"/>
                    <a:pt x="40933" y="0"/>
                    <a:pt x="23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4593;p60"/>
            <p:cNvSpPr/>
            <p:nvPr/>
          </p:nvSpPr>
          <p:spPr>
            <a:xfrm>
              <a:off x="2423904" y="2211059"/>
              <a:ext cx="341445" cy="596587"/>
            </a:xfrm>
            <a:custGeom>
              <a:avLst/>
              <a:gdLst/>
              <a:ahLst/>
              <a:cxnLst/>
              <a:rect l="l" t="t" r="r" b="b"/>
              <a:pathLst>
                <a:path w="14587" h="25487" extrusionOk="0">
                  <a:moveTo>
                    <a:pt x="6790" y="0"/>
                  </a:moveTo>
                  <a:cubicBezTo>
                    <a:pt x="2176" y="0"/>
                    <a:pt x="1" y="2661"/>
                    <a:pt x="1" y="2661"/>
                  </a:cubicBezTo>
                  <a:lnTo>
                    <a:pt x="6460" y="24801"/>
                  </a:lnTo>
                  <a:lnTo>
                    <a:pt x="6757" y="25030"/>
                  </a:lnTo>
                  <a:cubicBezTo>
                    <a:pt x="7488" y="25303"/>
                    <a:pt x="9473" y="25486"/>
                    <a:pt x="11824" y="25486"/>
                  </a:cubicBezTo>
                  <a:cubicBezTo>
                    <a:pt x="12829" y="25486"/>
                    <a:pt x="13787" y="25440"/>
                    <a:pt x="14586" y="25395"/>
                  </a:cubicBezTo>
                  <a:cubicBezTo>
                    <a:pt x="14586" y="25395"/>
                    <a:pt x="8743" y="5217"/>
                    <a:pt x="7351" y="13"/>
                  </a:cubicBezTo>
                  <a:cubicBezTo>
                    <a:pt x="7160" y="4"/>
                    <a:pt x="6973" y="0"/>
                    <a:pt x="6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4594;p60"/>
            <p:cNvSpPr/>
            <p:nvPr/>
          </p:nvSpPr>
          <p:spPr>
            <a:xfrm>
              <a:off x="2174413" y="4391667"/>
              <a:ext cx="1034401" cy="88199"/>
            </a:xfrm>
            <a:custGeom>
              <a:avLst/>
              <a:gdLst/>
              <a:ahLst/>
              <a:cxnLst/>
              <a:rect l="l" t="t" r="r" b="b"/>
              <a:pathLst>
                <a:path w="44191" h="3768" extrusionOk="0">
                  <a:moveTo>
                    <a:pt x="43893" y="1"/>
                  </a:moveTo>
                  <a:cubicBezTo>
                    <a:pt x="43848" y="24"/>
                    <a:pt x="38278" y="3196"/>
                    <a:pt x="22301" y="3196"/>
                  </a:cubicBezTo>
                  <a:lnTo>
                    <a:pt x="22255" y="3196"/>
                  </a:lnTo>
                  <a:cubicBezTo>
                    <a:pt x="5364" y="3196"/>
                    <a:pt x="320" y="617"/>
                    <a:pt x="274" y="594"/>
                  </a:cubicBezTo>
                  <a:lnTo>
                    <a:pt x="0" y="1074"/>
                  </a:lnTo>
                  <a:cubicBezTo>
                    <a:pt x="206" y="1188"/>
                    <a:pt x="5159" y="3767"/>
                    <a:pt x="22255" y="3767"/>
                  </a:cubicBezTo>
                  <a:lnTo>
                    <a:pt x="22301" y="3767"/>
                  </a:lnTo>
                  <a:cubicBezTo>
                    <a:pt x="38461" y="3744"/>
                    <a:pt x="43962" y="617"/>
                    <a:pt x="44190" y="480"/>
                  </a:cubicBezTo>
                  <a:lnTo>
                    <a:pt x="438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4595;p60"/>
            <p:cNvSpPr/>
            <p:nvPr/>
          </p:nvSpPr>
          <p:spPr>
            <a:xfrm>
              <a:off x="2169076" y="2786745"/>
              <a:ext cx="1040276" cy="291423"/>
            </a:xfrm>
            <a:custGeom>
              <a:avLst/>
              <a:gdLst/>
              <a:ahLst/>
              <a:cxnLst/>
              <a:rect l="l" t="t" r="r" b="b"/>
              <a:pathLst>
                <a:path w="44442" h="12450" extrusionOk="0">
                  <a:moveTo>
                    <a:pt x="42889" y="1"/>
                  </a:moveTo>
                  <a:cubicBezTo>
                    <a:pt x="42889" y="1"/>
                    <a:pt x="42194" y="4773"/>
                    <a:pt x="23871" y="4773"/>
                  </a:cubicBezTo>
                  <a:cubicBezTo>
                    <a:pt x="23699" y="4773"/>
                    <a:pt x="23526" y="4772"/>
                    <a:pt x="23350" y="4771"/>
                  </a:cubicBezTo>
                  <a:cubicBezTo>
                    <a:pt x="4520" y="4657"/>
                    <a:pt x="2191" y="1393"/>
                    <a:pt x="2191" y="1393"/>
                  </a:cubicBezTo>
                  <a:lnTo>
                    <a:pt x="2191" y="7921"/>
                  </a:lnTo>
                  <a:cubicBezTo>
                    <a:pt x="2119" y="7912"/>
                    <a:pt x="2047" y="7907"/>
                    <a:pt x="1976" y="7907"/>
                  </a:cubicBezTo>
                  <a:cubicBezTo>
                    <a:pt x="842" y="7907"/>
                    <a:pt x="0" y="9062"/>
                    <a:pt x="2191" y="9793"/>
                  </a:cubicBezTo>
                  <a:cubicBezTo>
                    <a:pt x="4520" y="10569"/>
                    <a:pt x="9495" y="12121"/>
                    <a:pt x="21456" y="12418"/>
                  </a:cubicBezTo>
                  <a:cubicBezTo>
                    <a:pt x="22256" y="12439"/>
                    <a:pt x="23039" y="12449"/>
                    <a:pt x="23803" y="12449"/>
                  </a:cubicBezTo>
                  <a:cubicBezTo>
                    <a:pt x="34448" y="12449"/>
                    <a:pt x="41441" y="10459"/>
                    <a:pt x="42889" y="8926"/>
                  </a:cubicBezTo>
                  <a:cubicBezTo>
                    <a:pt x="44441" y="7305"/>
                    <a:pt x="42889" y="6711"/>
                    <a:pt x="42889" y="6711"/>
                  </a:cubicBezTo>
                  <a:lnTo>
                    <a:pt x="428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4596;p60"/>
            <p:cNvSpPr/>
            <p:nvPr/>
          </p:nvSpPr>
          <p:spPr>
            <a:xfrm>
              <a:off x="2423904" y="2210567"/>
              <a:ext cx="172069" cy="62779"/>
            </a:xfrm>
            <a:custGeom>
              <a:avLst/>
              <a:gdLst/>
              <a:ahLst/>
              <a:cxnLst/>
              <a:rect l="l" t="t" r="r" b="b"/>
              <a:pathLst>
                <a:path w="7351" h="2682" extrusionOk="0">
                  <a:moveTo>
                    <a:pt x="6843" y="1"/>
                  </a:moveTo>
                  <a:cubicBezTo>
                    <a:pt x="2192" y="1"/>
                    <a:pt x="1" y="2682"/>
                    <a:pt x="1" y="2682"/>
                  </a:cubicBezTo>
                  <a:cubicBezTo>
                    <a:pt x="26" y="2682"/>
                    <a:pt x="51" y="2682"/>
                    <a:pt x="76" y="2682"/>
                  </a:cubicBezTo>
                  <a:cubicBezTo>
                    <a:pt x="5993" y="2682"/>
                    <a:pt x="7351" y="11"/>
                    <a:pt x="7351" y="11"/>
                  </a:cubicBezTo>
                  <a:cubicBezTo>
                    <a:pt x="7178" y="4"/>
                    <a:pt x="7009" y="1"/>
                    <a:pt x="6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2" name="Google Shape;4597;p60"/>
            <p:cNvGrpSpPr/>
            <p:nvPr/>
          </p:nvGrpSpPr>
          <p:grpSpPr>
            <a:xfrm>
              <a:off x="2197913" y="3083049"/>
              <a:ext cx="995904" cy="1312223"/>
              <a:chOff x="2197913" y="3083049"/>
              <a:chExt cx="995904" cy="1312223"/>
            </a:xfrm>
          </p:grpSpPr>
          <p:sp>
            <p:nvSpPr>
              <p:cNvPr id="73" name="Google Shape;4598;p60"/>
              <p:cNvSpPr/>
              <p:nvPr/>
            </p:nvSpPr>
            <p:spPr>
              <a:xfrm>
                <a:off x="2469851" y="3684084"/>
                <a:ext cx="16596" cy="14208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07" extrusionOk="0">
                    <a:moveTo>
                      <a:pt x="556" y="96"/>
                    </a:moveTo>
                    <a:cubicBezTo>
                      <a:pt x="561" y="98"/>
                      <a:pt x="566" y="100"/>
                      <a:pt x="571" y="102"/>
                    </a:cubicBezTo>
                    <a:cubicBezTo>
                      <a:pt x="564" y="102"/>
                      <a:pt x="559" y="99"/>
                      <a:pt x="556" y="96"/>
                    </a:cubicBezTo>
                    <a:close/>
                    <a:moveTo>
                      <a:pt x="479" y="1"/>
                    </a:moveTo>
                    <a:cubicBezTo>
                      <a:pt x="463" y="1"/>
                      <a:pt x="448" y="4"/>
                      <a:pt x="434" y="10"/>
                    </a:cubicBezTo>
                    <a:lnTo>
                      <a:pt x="403" y="10"/>
                    </a:lnTo>
                    <a:cubicBezTo>
                      <a:pt x="375" y="4"/>
                      <a:pt x="347" y="1"/>
                      <a:pt x="319" y="1"/>
                    </a:cubicBezTo>
                    <a:cubicBezTo>
                      <a:pt x="155" y="1"/>
                      <a:pt x="1" y="108"/>
                      <a:pt x="1" y="307"/>
                    </a:cubicBezTo>
                    <a:cubicBezTo>
                      <a:pt x="1" y="478"/>
                      <a:pt x="159" y="606"/>
                      <a:pt x="325" y="606"/>
                    </a:cubicBezTo>
                    <a:cubicBezTo>
                      <a:pt x="403" y="606"/>
                      <a:pt x="483" y="578"/>
                      <a:pt x="549" y="512"/>
                    </a:cubicBezTo>
                    <a:cubicBezTo>
                      <a:pt x="571" y="467"/>
                      <a:pt x="617" y="421"/>
                      <a:pt x="663" y="376"/>
                    </a:cubicBezTo>
                    <a:cubicBezTo>
                      <a:pt x="686" y="307"/>
                      <a:pt x="708" y="193"/>
                      <a:pt x="663" y="124"/>
                    </a:cubicBezTo>
                    <a:cubicBezTo>
                      <a:pt x="640" y="102"/>
                      <a:pt x="617" y="56"/>
                      <a:pt x="571" y="33"/>
                    </a:cubicBezTo>
                    <a:cubicBezTo>
                      <a:pt x="555" y="17"/>
                      <a:pt x="516" y="1"/>
                      <a:pt x="4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4" name="Google Shape;4599;p60"/>
              <p:cNvSpPr/>
              <p:nvPr/>
            </p:nvSpPr>
            <p:spPr>
              <a:xfrm>
                <a:off x="2536256" y="3764814"/>
                <a:ext cx="20177" cy="15332"/>
              </a:xfrm>
              <a:custGeom>
                <a:avLst/>
                <a:gdLst/>
                <a:ahLst/>
                <a:cxnLst/>
                <a:rect l="l" t="t" r="r" b="b"/>
                <a:pathLst>
                  <a:path w="862" h="655" extrusionOk="0">
                    <a:moveTo>
                      <a:pt x="440" y="1"/>
                    </a:moveTo>
                    <a:cubicBezTo>
                      <a:pt x="18" y="1"/>
                      <a:pt x="1" y="654"/>
                      <a:pt x="437" y="654"/>
                    </a:cubicBezTo>
                    <a:cubicBezTo>
                      <a:pt x="463" y="654"/>
                      <a:pt x="490" y="652"/>
                      <a:pt x="519" y="647"/>
                    </a:cubicBezTo>
                    <a:cubicBezTo>
                      <a:pt x="610" y="624"/>
                      <a:pt x="679" y="601"/>
                      <a:pt x="747" y="533"/>
                    </a:cubicBezTo>
                    <a:cubicBezTo>
                      <a:pt x="861" y="419"/>
                      <a:pt x="861" y="236"/>
                      <a:pt x="747" y="122"/>
                    </a:cubicBezTo>
                    <a:cubicBezTo>
                      <a:pt x="679" y="54"/>
                      <a:pt x="610" y="8"/>
                      <a:pt x="519" y="8"/>
                    </a:cubicBezTo>
                    <a:cubicBezTo>
                      <a:pt x="491" y="3"/>
                      <a:pt x="465" y="1"/>
                      <a:pt x="4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5" name="Google Shape;4600;p60"/>
              <p:cNvSpPr/>
              <p:nvPr/>
            </p:nvSpPr>
            <p:spPr>
              <a:xfrm>
                <a:off x="2876962" y="3850997"/>
                <a:ext cx="26216" cy="25678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097" extrusionOk="0">
                    <a:moveTo>
                      <a:pt x="571" y="1"/>
                    </a:moveTo>
                    <a:cubicBezTo>
                      <a:pt x="275" y="1"/>
                      <a:pt x="1" y="252"/>
                      <a:pt x="1" y="549"/>
                    </a:cubicBezTo>
                    <a:cubicBezTo>
                      <a:pt x="1" y="845"/>
                      <a:pt x="252" y="1096"/>
                      <a:pt x="571" y="1096"/>
                    </a:cubicBezTo>
                    <a:cubicBezTo>
                      <a:pt x="868" y="1096"/>
                      <a:pt x="1119" y="845"/>
                      <a:pt x="1119" y="549"/>
                    </a:cubicBezTo>
                    <a:cubicBezTo>
                      <a:pt x="1119" y="252"/>
                      <a:pt x="868" y="1"/>
                      <a:pt x="5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6" name="Google Shape;4601;p60"/>
              <p:cNvSpPr/>
              <p:nvPr/>
            </p:nvSpPr>
            <p:spPr>
              <a:xfrm>
                <a:off x="2955491" y="3729727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0"/>
                    </a:moveTo>
                    <a:cubicBezTo>
                      <a:pt x="1" y="0"/>
                      <a:pt x="1" y="525"/>
                      <a:pt x="343" y="525"/>
                    </a:cubicBezTo>
                    <a:cubicBezTo>
                      <a:pt x="663" y="525"/>
                      <a:pt x="663" y="0"/>
                      <a:pt x="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7" name="Google Shape;4602;p60"/>
              <p:cNvSpPr/>
              <p:nvPr/>
            </p:nvSpPr>
            <p:spPr>
              <a:xfrm>
                <a:off x="3028168" y="3786348"/>
                <a:ext cx="20856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891" h="709" extrusionOk="0">
                    <a:moveTo>
                      <a:pt x="434" y="1"/>
                    </a:moveTo>
                    <a:cubicBezTo>
                      <a:pt x="0" y="1"/>
                      <a:pt x="0" y="709"/>
                      <a:pt x="434" y="709"/>
                    </a:cubicBezTo>
                    <a:cubicBezTo>
                      <a:pt x="890" y="709"/>
                      <a:pt x="890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8" name="Google Shape;4603;p60"/>
              <p:cNvSpPr/>
              <p:nvPr/>
            </p:nvSpPr>
            <p:spPr>
              <a:xfrm>
                <a:off x="2941798" y="3889829"/>
                <a:ext cx="21629" cy="1851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791" extrusionOk="0">
                    <a:moveTo>
                      <a:pt x="448" y="1"/>
                    </a:moveTo>
                    <a:cubicBezTo>
                      <a:pt x="381" y="1"/>
                      <a:pt x="312" y="17"/>
                      <a:pt x="244" y="54"/>
                    </a:cubicBezTo>
                    <a:cubicBezTo>
                      <a:pt x="175" y="99"/>
                      <a:pt x="107" y="168"/>
                      <a:pt x="61" y="259"/>
                    </a:cubicBezTo>
                    <a:cubicBezTo>
                      <a:pt x="1" y="340"/>
                      <a:pt x="11" y="420"/>
                      <a:pt x="62" y="501"/>
                    </a:cubicBezTo>
                    <a:lnTo>
                      <a:pt x="62" y="501"/>
                    </a:lnTo>
                    <a:cubicBezTo>
                      <a:pt x="61" y="503"/>
                      <a:pt x="61" y="506"/>
                      <a:pt x="61" y="510"/>
                    </a:cubicBezTo>
                    <a:cubicBezTo>
                      <a:pt x="96" y="699"/>
                      <a:pt x="266" y="790"/>
                      <a:pt x="437" y="790"/>
                    </a:cubicBezTo>
                    <a:cubicBezTo>
                      <a:pt x="597" y="790"/>
                      <a:pt x="759" y="710"/>
                      <a:pt x="814" y="556"/>
                    </a:cubicBezTo>
                    <a:cubicBezTo>
                      <a:pt x="924" y="264"/>
                      <a:pt x="712" y="1"/>
                      <a:pt x="4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9" name="Google Shape;4604;p60"/>
              <p:cNvSpPr/>
              <p:nvPr/>
            </p:nvSpPr>
            <p:spPr>
              <a:xfrm>
                <a:off x="2851683" y="3953659"/>
                <a:ext cx="34924" cy="27832"/>
              </a:xfrm>
              <a:custGeom>
                <a:avLst/>
                <a:gdLst/>
                <a:ahLst/>
                <a:cxnLst/>
                <a:rect l="l" t="t" r="r" b="b"/>
                <a:pathLst>
                  <a:path w="1492" h="1189" extrusionOk="0">
                    <a:moveTo>
                      <a:pt x="697" y="1"/>
                    </a:moveTo>
                    <a:cubicBezTo>
                      <a:pt x="309" y="1"/>
                      <a:pt x="1" y="367"/>
                      <a:pt x="122" y="750"/>
                    </a:cubicBezTo>
                    <a:cubicBezTo>
                      <a:pt x="168" y="956"/>
                      <a:pt x="327" y="1116"/>
                      <a:pt x="533" y="1161"/>
                    </a:cubicBezTo>
                    <a:cubicBezTo>
                      <a:pt x="588" y="1180"/>
                      <a:pt x="643" y="1188"/>
                      <a:pt x="697" y="1188"/>
                    </a:cubicBezTo>
                    <a:cubicBezTo>
                      <a:pt x="845" y="1188"/>
                      <a:pt x="987" y="1125"/>
                      <a:pt x="1104" y="1024"/>
                    </a:cubicBezTo>
                    <a:cubicBezTo>
                      <a:pt x="1126" y="1002"/>
                      <a:pt x="1126" y="1002"/>
                      <a:pt x="1149" y="979"/>
                    </a:cubicBezTo>
                    <a:cubicBezTo>
                      <a:pt x="1492" y="705"/>
                      <a:pt x="1286" y="157"/>
                      <a:pt x="898" y="43"/>
                    </a:cubicBezTo>
                    <a:cubicBezTo>
                      <a:pt x="875" y="43"/>
                      <a:pt x="875" y="20"/>
                      <a:pt x="852" y="20"/>
                    </a:cubicBezTo>
                    <a:cubicBezTo>
                      <a:pt x="800" y="7"/>
                      <a:pt x="748" y="1"/>
                      <a:pt x="6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0" name="Google Shape;4605;p60"/>
              <p:cNvSpPr/>
              <p:nvPr/>
            </p:nvSpPr>
            <p:spPr>
              <a:xfrm>
                <a:off x="2731115" y="3865837"/>
                <a:ext cx="34760" cy="30898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1320" extrusionOk="0">
                    <a:moveTo>
                      <a:pt x="824" y="0"/>
                    </a:moveTo>
                    <a:cubicBezTo>
                      <a:pt x="801" y="0"/>
                      <a:pt x="777" y="2"/>
                      <a:pt x="754" y="6"/>
                    </a:cubicBezTo>
                    <a:lnTo>
                      <a:pt x="731" y="6"/>
                    </a:lnTo>
                    <a:cubicBezTo>
                      <a:pt x="457" y="29"/>
                      <a:pt x="229" y="143"/>
                      <a:pt x="137" y="394"/>
                    </a:cubicBezTo>
                    <a:cubicBezTo>
                      <a:pt x="0" y="691"/>
                      <a:pt x="92" y="987"/>
                      <a:pt x="343" y="1170"/>
                    </a:cubicBezTo>
                    <a:cubicBezTo>
                      <a:pt x="465" y="1265"/>
                      <a:pt x="619" y="1320"/>
                      <a:pt x="772" y="1320"/>
                    </a:cubicBezTo>
                    <a:cubicBezTo>
                      <a:pt x="877" y="1320"/>
                      <a:pt x="981" y="1294"/>
                      <a:pt x="1073" y="1238"/>
                    </a:cubicBezTo>
                    <a:cubicBezTo>
                      <a:pt x="1301" y="1102"/>
                      <a:pt x="1484" y="759"/>
                      <a:pt x="1370" y="485"/>
                    </a:cubicBezTo>
                    <a:cubicBezTo>
                      <a:pt x="1370" y="462"/>
                      <a:pt x="1370" y="462"/>
                      <a:pt x="1370" y="462"/>
                    </a:cubicBezTo>
                    <a:cubicBezTo>
                      <a:pt x="1286" y="231"/>
                      <a:pt x="1086" y="0"/>
                      <a:pt x="8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1" name="Google Shape;4606;p60"/>
              <p:cNvSpPr/>
              <p:nvPr/>
            </p:nvSpPr>
            <p:spPr>
              <a:xfrm>
                <a:off x="2778116" y="3726521"/>
                <a:ext cx="20879" cy="17930"/>
              </a:xfrm>
              <a:custGeom>
                <a:avLst/>
                <a:gdLst/>
                <a:ahLst/>
                <a:cxnLst/>
                <a:rect l="l" t="t" r="r" b="b"/>
                <a:pathLst>
                  <a:path w="892" h="766" extrusionOk="0">
                    <a:moveTo>
                      <a:pt x="435" y="0"/>
                    </a:moveTo>
                    <a:cubicBezTo>
                      <a:pt x="161" y="0"/>
                      <a:pt x="1" y="457"/>
                      <a:pt x="275" y="571"/>
                    </a:cubicBezTo>
                    <a:cubicBezTo>
                      <a:pt x="321" y="594"/>
                      <a:pt x="343" y="640"/>
                      <a:pt x="343" y="662"/>
                    </a:cubicBezTo>
                    <a:cubicBezTo>
                      <a:pt x="389" y="731"/>
                      <a:pt x="457" y="765"/>
                      <a:pt x="526" y="765"/>
                    </a:cubicBezTo>
                    <a:cubicBezTo>
                      <a:pt x="594" y="765"/>
                      <a:pt x="663" y="731"/>
                      <a:pt x="709" y="662"/>
                    </a:cubicBezTo>
                    <a:cubicBezTo>
                      <a:pt x="754" y="594"/>
                      <a:pt x="800" y="503"/>
                      <a:pt x="823" y="411"/>
                    </a:cubicBezTo>
                    <a:cubicBezTo>
                      <a:pt x="891" y="206"/>
                      <a:pt x="709" y="0"/>
                      <a:pt x="5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2" name="Google Shape;4607;p60"/>
              <p:cNvSpPr/>
              <p:nvPr/>
            </p:nvSpPr>
            <p:spPr>
              <a:xfrm>
                <a:off x="2828346" y="3785014"/>
                <a:ext cx="9644" cy="884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78" extrusionOk="0">
                    <a:moveTo>
                      <a:pt x="206" y="1"/>
                    </a:moveTo>
                    <a:cubicBezTo>
                      <a:pt x="103" y="1"/>
                      <a:pt x="1" y="81"/>
                      <a:pt x="69" y="241"/>
                    </a:cubicBezTo>
                    <a:cubicBezTo>
                      <a:pt x="69" y="263"/>
                      <a:pt x="92" y="286"/>
                      <a:pt x="92" y="309"/>
                    </a:cubicBezTo>
                    <a:cubicBezTo>
                      <a:pt x="115" y="355"/>
                      <a:pt x="160" y="377"/>
                      <a:pt x="206" y="377"/>
                    </a:cubicBezTo>
                    <a:cubicBezTo>
                      <a:pt x="252" y="377"/>
                      <a:pt x="297" y="355"/>
                      <a:pt x="320" y="309"/>
                    </a:cubicBezTo>
                    <a:cubicBezTo>
                      <a:pt x="320" y="286"/>
                      <a:pt x="343" y="263"/>
                      <a:pt x="343" y="241"/>
                    </a:cubicBezTo>
                    <a:cubicBezTo>
                      <a:pt x="411" y="81"/>
                      <a:pt x="309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3" name="Google Shape;4608;p60"/>
              <p:cNvSpPr/>
              <p:nvPr/>
            </p:nvSpPr>
            <p:spPr>
              <a:xfrm>
                <a:off x="2641890" y="3825039"/>
                <a:ext cx="30828" cy="24999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1068" extrusionOk="0">
                    <a:moveTo>
                      <a:pt x="760" y="0"/>
                    </a:moveTo>
                    <a:cubicBezTo>
                      <a:pt x="722" y="0"/>
                      <a:pt x="682" y="5"/>
                      <a:pt x="640" y="14"/>
                    </a:cubicBezTo>
                    <a:cubicBezTo>
                      <a:pt x="526" y="14"/>
                      <a:pt x="434" y="105"/>
                      <a:pt x="343" y="174"/>
                    </a:cubicBezTo>
                    <a:cubicBezTo>
                      <a:pt x="1" y="448"/>
                      <a:pt x="274" y="1018"/>
                      <a:pt x="640" y="1064"/>
                    </a:cubicBezTo>
                    <a:cubicBezTo>
                      <a:pt x="661" y="1066"/>
                      <a:pt x="682" y="1067"/>
                      <a:pt x="702" y="1067"/>
                    </a:cubicBezTo>
                    <a:cubicBezTo>
                      <a:pt x="1117" y="1067"/>
                      <a:pt x="1317" y="636"/>
                      <a:pt x="1165" y="288"/>
                    </a:cubicBezTo>
                    <a:lnTo>
                      <a:pt x="1165" y="288"/>
                    </a:lnTo>
                    <a:cubicBezTo>
                      <a:pt x="1182" y="322"/>
                      <a:pt x="1189" y="335"/>
                      <a:pt x="1190" y="335"/>
                    </a:cubicBezTo>
                    <a:cubicBezTo>
                      <a:pt x="1192" y="335"/>
                      <a:pt x="1136" y="214"/>
                      <a:pt x="1119" y="197"/>
                    </a:cubicBezTo>
                    <a:cubicBezTo>
                      <a:pt x="1028" y="70"/>
                      <a:pt x="908" y="0"/>
                      <a:pt x="7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4" name="Google Shape;4609;p60"/>
              <p:cNvSpPr/>
              <p:nvPr/>
            </p:nvSpPr>
            <p:spPr>
              <a:xfrm>
                <a:off x="2644558" y="3659695"/>
                <a:ext cx="25678" cy="22026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941" extrusionOk="0">
                    <a:moveTo>
                      <a:pt x="507" y="0"/>
                    </a:moveTo>
                    <a:cubicBezTo>
                      <a:pt x="241" y="0"/>
                      <a:pt x="1" y="167"/>
                      <a:pt x="1" y="482"/>
                    </a:cubicBezTo>
                    <a:cubicBezTo>
                      <a:pt x="1" y="778"/>
                      <a:pt x="240" y="941"/>
                      <a:pt x="505" y="941"/>
                    </a:cubicBezTo>
                    <a:cubicBezTo>
                      <a:pt x="588" y="941"/>
                      <a:pt x="673" y="925"/>
                      <a:pt x="754" y="893"/>
                    </a:cubicBezTo>
                    <a:cubicBezTo>
                      <a:pt x="754" y="893"/>
                      <a:pt x="777" y="893"/>
                      <a:pt x="777" y="870"/>
                    </a:cubicBezTo>
                    <a:cubicBezTo>
                      <a:pt x="1096" y="733"/>
                      <a:pt x="1096" y="208"/>
                      <a:pt x="777" y="71"/>
                    </a:cubicBezTo>
                    <a:cubicBezTo>
                      <a:pt x="777" y="71"/>
                      <a:pt x="754" y="48"/>
                      <a:pt x="754" y="48"/>
                    </a:cubicBezTo>
                    <a:cubicBezTo>
                      <a:pt x="673" y="16"/>
                      <a:pt x="589" y="0"/>
                      <a:pt x="5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5" name="Google Shape;4610;p60"/>
              <p:cNvSpPr/>
              <p:nvPr/>
            </p:nvSpPr>
            <p:spPr>
              <a:xfrm>
                <a:off x="2805385" y="3591347"/>
                <a:ext cx="22986" cy="20622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81" extrusionOk="0">
                    <a:moveTo>
                      <a:pt x="527" y="1"/>
                    </a:moveTo>
                    <a:cubicBezTo>
                      <a:pt x="458" y="1"/>
                      <a:pt x="387" y="15"/>
                      <a:pt x="320" y="46"/>
                    </a:cubicBezTo>
                    <a:cubicBezTo>
                      <a:pt x="297" y="46"/>
                      <a:pt x="297" y="69"/>
                      <a:pt x="274" y="69"/>
                    </a:cubicBezTo>
                    <a:cubicBezTo>
                      <a:pt x="0" y="206"/>
                      <a:pt x="0" y="663"/>
                      <a:pt x="274" y="800"/>
                    </a:cubicBezTo>
                    <a:cubicBezTo>
                      <a:pt x="297" y="822"/>
                      <a:pt x="297" y="822"/>
                      <a:pt x="320" y="822"/>
                    </a:cubicBezTo>
                    <a:cubicBezTo>
                      <a:pt x="393" y="862"/>
                      <a:pt x="471" y="881"/>
                      <a:pt x="546" y="881"/>
                    </a:cubicBezTo>
                    <a:cubicBezTo>
                      <a:pt x="775" y="881"/>
                      <a:pt x="982" y="709"/>
                      <a:pt x="982" y="434"/>
                    </a:cubicBezTo>
                    <a:cubicBezTo>
                      <a:pt x="982" y="170"/>
                      <a:pt x="763" y="1"/>
                      <a:pt x="5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6" name="Google Shape;4611;p60"/>
              <p:cNvSpPr/>
              <p:nvPr/>
            </p:nvSpPr>
            <p:spPr>
              <a:xfrm>
                <a:off x="2700172" y="3714747"/>
                <a:ext cx="15262" cy="10042"/>
              </a:xfrm>
              <a:custGeom>
                <a:avLst/>
                <a:gdLst/>
                <a:ahLst/>
                <a:cxnLst/>
                <a:rect l="l" t="t" r="r" b="b"/>
                <a:pathLst>
                  <a:path w="652" h="429" extrusionOk="0">
                    <a:moveTo>
                      <a:pt x="306" y="0"/>
                    </a:moveTo>
                    <a:cubicBezTo>
                      <a:pt x="148" y="0"/>
                      <a:pt x="1" y="153"/>
                      <a:pt x="113" y="321"/>
                    </a:cubicBezTo>
                    <a:cubicBezTo>
                      <a:pt x="157" y="398"/>
                      <a:pt x="216" y="429"/>
                      <a:pt x="275" y="429"/>
                    </a:cubicBezTo>
                    <a:cubicBezTo>
                      <a:pt x="461" y="429"/>
                      <a:pt x="652" y="128"/>
                      <a:pt x="409" y="24"/>
                    </a:cubicBezTo>
                    <a:cubicBezTo>
                      <a:pt x="376" y="8"/>
                      <a:pt x="341" y="0"/>
                      <a:pt x="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7" name="Google Shape;4612;p60"/>
              <p:cNvSpPr/>
              <p:nvPr/>
            </p:nvSpPr>
            <p:spPr>
              <a:xfrm>
                <a:off x="2680393" y="3577655"/>
                <a:ext cx="15098" cy="13366"/>
              </a:xfrm>
              <a:custGeom>
                <a:avLst/>
                <a:gdLst/>
                <a:ahLst/>
                <a:cxnLst/>
                <a:rect l="l" t="t" r="r" b="b"/>
                <a:pathLst>
                  <a:path w="645" h="571" extrusionOk="0">
                    <a:moveTo>
                      <a:pt x="267" y="1"/>
                    </a:moveTo>
                    <a:cubicBezTo>
                      <a:pt x="182" y="1"/>
                      <a:pt x="100" y="41"/>
                      <a:pt x="45" y="129"/>
                    </a:cubicBezTo>
                    <a:cubicBezTo>
                      <a:pt x="23" y="173"/>
                      <a:pt x="1" y="217"/>
                      <a:pt x="20" y="282"/>
                    </a:cubicBezTo>
                    <a:lnTo>
                      <a:pt x="20" y="282"/>
                    </a:lnTo>
                    <a:cubicBezTo>
                      <a:pt x="9" y="390"/>
                      <a:pt x="117" y="495"/>
                      <a:pt x="204" y="517"/>
                    </a:cubicBezTo>
                    <a:cubicBezTo>
                      <a:pt x="227" y="517"/>
                      <a:pt x="227" y="517"/>
                      <a:pt x="227" y="540"/>
                    </a:cubicBezTo>
                    <a:cubicBezTo>
                      <a:pt x="269" y="561"/>
                      <a:pt x="310" y="570"/>
                      <a:pt x="349" y="570"/>
                    </a:cubicBezTo>
                    <a:cubicBezTo>
                      <a:pt x="521" y="570"/>
                      <a:pt x="644" y="384"/>
                      <a:pt x="570" y="198"/>
                    </a:cubicBezTo>
                    <a:cubicBezTo>
                      <a:pt x="547" y="175"/>
                      <a:pt x="547" y="152"/>
                      <a:pt x="524" y="129"/>
                    </a:cubicBezTo>
                    <a:cubicBezTo>
                      <a:pt x="453" y="47"/>
                      <a:pt x="358" y="1"/>
                      <a:pt x="2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8" name="Google Shape;4613;p60"/>
              <p:cNvSpPr/>
              <p:nvPr/>
            </p:nvSpPr>
            <p:spPr>
              <a:xfrm>
                <a:off x="2485885" y="3882853"/>
                <a:ext cx="32607" cy="30219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291" extrusionOk="0">
                    <a:moveTo>
                      <a:pt x="708" y="0"/>
                    </a:moveTo>
                    <a:cubicBezTo>
                      <a:pt x="568" y="0"/>
                      <a:pt x="428" y="42"/>
                      <a:pt x="320" y="123"/>
                    </a:cubicBezTo>
                    <a:cubicBezTo>
                      <a:pt x="1" y="375"/>
                      <a:pt x="23" y="763"/>
                      <a:pt x="252" y="1059"/>
                    </a:cubicBezTo>
                    <a:cubicBezTo>
                      <a:pt x="252" y="1082"/>
                      <a:pt x="274" y="1082"/>
                      <a:pt x="274" y="1105"/>
                    </a:cubicBezTo>
                    <a:cubicBezTo>
                      <a:pt x="380" y="1234"/>
                      <a:pt x="539" y="1290"/>
                      <a:pt x="698" y="1290"/>
                    </a:cubicBezTo>
                    <a:cubicBezTo>
                      <a:pt x="847" y="1290"/>
                      <a:pt x="996" y="1239"/>
                      <a:pt x="1096" y="1151"/>
                    </a:cubicBezTo>
                    <a:cubicBezTo>
                      <a:pt x="1370" y="945"/>
                      <a:pt x="1393" y="626"/>
                      <a:pt x="1256" y="352"/>
                    </a:cubicBezTo>
                    <a:cubicBezTo>
                      <a:pt x="1256" y="329"/>
                      <a:pt x="1256" y="329"/>
                      <a:pt x="1233" y="306"/>
                    </a:cubicBezTo>
                    <a:cubicBezTo>
                      <a:pt x="1136" y="99"/>
                      <a:pt x="923" y="0"/>
                      <a:pt x="7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9" name="Google Shape;4614;p60"/>
              <p:cNvSpPr/>
              <p:nvPr/>
            </p:nvSpPr>
            <p:spPr>
              <a:xfrm>
                <a:off x="2560692" y="3947034"/>
                <a:ext cx="24063" cy="22471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960" extrusionOk="0">
                    <a:moveTo>
                      <a:pt x="548" y="0"/>
                    </a:moveTo>
                    <a:cubicBezTo>
                      <a:pt x="432" y="0"/>
                      <a:pt x="314" y="47"/>
                      <a:pt x="228" y="120"/>
                    </a:cubicBezTo>
                    <a:cubicBezTo>
                      <a:pt x="137" y="189"/>
                      <a:pt x="114" y="280"/>
                      <a:pt x="69" y="394"/>
                    </a:cubicBezTo>
                    <a:cubicBezTo>
                      <a:pt x="0" y="623"/>
                      <a:pt x="160" y="897"/>
                      <a:pt x="388" y="942"/>
                    </a:cubicBezTo>
                    <a:cubicBezTo>
                      <a:pt x="432" y="954"/>
                      <a:pt x="475" y="960"/>
                      <a:pt x="516" y="960"/>
                    </a:cubicBezTo>
                    <a:cubicBezTo>
                      <a:pt x="708" y="960"/>
                      <a:pt x="861" y="834"/>
                      <a:pt x="936" y="645"/>
                    </a:cubicBezTo>
                    <a:cubicBezTo>
                      <a:pt x="936" y="623"/>
                      <a:pt x="959" y="600"/>
                      <a:pt x="959" y="577"/>
                    </a:cubicBezTo>
                    <a:cubicBezTo>
                      <a:pt x="1027" y="440"/>
                      <a:pt x="936" y="257"/>
                      <a:pt x="845" y="143"/>
                    </a:cubicBezTo>
                    <a:cubicBezTo>
                      <a:pt x="845" y="143"/>
                      <a:pt x="822" y="120"/>
                      <a:pt x="822" y="120"/>
                    </a:cubicBezTo>
                    <a:cubicBezTo>
                      <a:pt x="748" y="36"/>
                      <a:pt x="649" y="0"/>
                      <a:pt x="5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0" name="Google Shape;4615;p60"/>
              <p:cNvSpPr/>
              <p:nvPr/>
            </p:nvSpPr>
            <p:spPr>
              <a:xfrm>
                <a:off x="2706000" y="3946168"/>
                <a:ext cx="14325" cy="14442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17" extrusionOk="0">
                    <a:moveTo>
                      <a:pt x="330" y="0"/>
                    </a:moveTo>
                    <a:cubicBezTo>
                      <a:pt x="167" y="0"/>
                      <a:pt x="1" y="142"/>
                      <a:pt x="1" y="317"/>
                    </a:cubicBezTo>
                    <a:cubicBezTo>
                      <a:pt x="1" y="488"/>
                      <a:pt x="159" y="617"/>
                      <a:pt x="318" y="617"/>
                    </a:cubicBezTo>
                    <a:cubicBezTo>
                      <a:pt x="393" y="617"/>
                      <a:pt x="467" y="588"/>
                      <a:pt x="526" y="523"/>
                    </a:cubicBezTo>
                    <a:cubicBezTo>
                      <a:pt x="526" y="523"/>
                      <a:pt x="548" y="500"/>
                      <a:pt x="548" y="500"/>
                    </a:cubicBezTo>
                    <a:cubicBezTo>
                      <a:pt x="594" y="439"/>
                      <a:pt x="612" y="373"/>
                      <a:pt x="609" y="311"/>
                    </a:cubicBezTo>
                    <a:lnTo>
                      <a:pt x="609" y="311"/>
                    </a:lnTo>
                    <a:cubicBezTo>
                      <a:pt x="612" y="252"/>
                      <a:pt x="594" y="191"/>
                      <a:pt x="548" y="135"/>
                    </a:cubicBezTo>
                    <a:cubicBezTo>
                      <a:pt x="548" y="112"/>
                      <a:pt x="526" y="112"/>
                      <a:pt x="526" y="89"/>
                    </a:cubicBezTo>
                    <a:cubicBezTo>
                      <a:pt x="470" y="27"/>
                      <a:pt x="401" y="0"/>
                      <a:pt x="3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1" name="Google Shape;4616;p60"/>
              <p:cNvSpPr/>
              <p:nvPr/>
            </p:nvSpPr>
            <p:spPr>
              <a:xfrm>
                <a:off x="2675010" y="4068445"/>
                <a:ext cx="43842" cy="34222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462" extrusionOk="0">
                    <a:moveTo>
                      <a:pt x="937" y="1"/>
                    </a:moveTo>
                    <a:cubicBezTo>
                      <a:pt x="1" y="1"/>
                      <a:pt x="1" y="1461"/>
                      <a:pt x="937" y="1461"/>
                    </a:cubicBezTo>
                    <a:cubicBezTo>
                      <a:pt x="1872" y="1461"/>
                      <a:pt x="1872" y="1"/>
                      <a:pt x="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2" name="Google Shape;4617;p60"/>
              <p:cNvSpPr/>
              <p:nvPr/>
            </p:nvSpPr>
            <p:spPr>
              <a:xfrm>
                <a:off x="2373159" y="3854742"/>
                <a:ext cx="12851" cy="101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35" extrusionOk="0">
                    <a:moveTo>
                      <a:pt x="274" y="1"/>
                    </a:moveTo>
                    <a:cubicBezTo>
                      <a:pt x="0" y="1"/>
                      <a:pt x="0" y="434"/>
                      <a:pt x="274" y="434"/>
                    </a:cubicBezTo>
                    <a:cubicBezTo>
                      <a:pt x="548" y="434"/>
                      <a:pt x="548" y="1"/>
                      <a:pt x="2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3" name="Google Shape;4618;p60"/>
              <p:cNvSpPr/>
              <p:nvPr/>
            </p:nvSpPr>
            <p:spPr>
              <a:xfrm>
                <a:off x="2376365" y="3960517"/>
                <a:ext cx="26193" cy="25678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097" extrusionOk="0">
                    <a:moveTo>
                      <a:pt x="548" y="1"/>
                    </a:moveTo>
                    <a:cubicBezTo>
                      <a:pt x="251" y="1"/>
                      <a:pt x="0" y="252"/>
                      <a:pt x="0" y="549"/>
                    </a:cubicBezTo>
                    <a:cubicBezTo>
                      <a:pt x="0" y="845"/>
                      <a:pt x="251" y="1097"/>
                      <a:pt x="548" y="1097"/>
                    </a:cubicBezTo>
                    <a:cubicBezTo>
                      <a:pt x="868" y="1097"/>
                      <a:pt x="1119" y="845"/>
                      <a:pt x="1119" y="549"/>
                    </a:cubicBezTo>
                    <a:cubicBezTo>
                      <a:pt x="1119" y="252"/>
                      <a:pt x="868" y="1"/>
                      <a:pt x="5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4" name="Google Shape;4619;p60"/>
              <p:cNvSpPr/>
              <p:nvPr/>
            </p:nvSpPr>
            <p:spPr>
              <a:xfrm>
                <a:off x="2562284" y="4020367"/>
                <a:ext cx="562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23" y="0"/>
                    </a:moveTo>
                    <a:cubicBezTo>
                      <a:pt x="1" y="0"/>
                      <a:pt x="1" y="23"/>
                      <a:pt x="23" y="23"/>
                    </a:cubicBezTo>
                    <a:cubicBezTo>
                      <a:pt x="23" y="23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5" name="Google Shape;4620;p60"/>
              <p:cNvSpPr/>
              <p:nvPr/>
            </p:nvSpPr>
            <p:spPr>
              <a:xfrm>
                <a:off x="2440101" y="4171036"/>
                <a:ext cx="30851" cy="23782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016" extrusionOk="0">
                    <a:moveTo>
                      <a:pt x="610" y="0"/>
                    </a:moveTo>
                    <a:cubicBezTo>
                      <a:pt x="598" y="12"/>
                      <a:pt x="587" y="17"/>
                      <a:pt x="575" y="20"/>
                    </a:cubicBezTo>
                    <a:lnTo>
                      <a:pt x="575" y="20"/>
                    </a:lnTo>
                    <a:cubicBezTo>
                      <a:pt x="586" y="14"/>
                      <a:pt x="598" y="7"/>
                      <a:pt x="610" y="0"/>
                    </a:cubicBezTo>
                    <a:close/>
                    <a:moveTo>
                      <a:pt x="610" y="0"/>
                    </a:moveTo>
                    <a:cubicBezTo>
                      <a:pt x="541" y="0"/>
                      <a:pt x="473" y="23"/>
                      <a:pt x="404" y="23"/>
                    </a:cubicBezTo>
                    <a:cubicBezTo>
                      <a:pt x="354" y="43"/>
                      <a:pt x="303" y="72"/>
                      <a:pt x="261" y="108"/>
                    </a:cubicBezTo>
                    <a:lnTo>
                      <a:pt x="261" y="108"/>
                    </a:lnTo>
                    <a:cubicBezTo>
                      <a:pt x="95" y="221"/>
                      <a:pt x="0" y="431"/>
                      <a:pt x="62" y="662"/>
                    </a:cubicBezTo>
                    <a:cubicBezTo>
                      <a:pt x="128" y="892"/>
                      <a:pt x="336" y="1016"/>
                      <a:pt x="549" y="1016"/>
                    </a:cubicBezTo>
                    <a:cubicBezTo>
                      <a:pt x="632" y="1016"/>
                      <a:pt x="716" y="997"/>
                      <a:pt x="792" y="959"/>
                    </a:cubicBezTo>
                    <a:cubicBezTo>
                      <a:pt x="815" y="959"/>
                      <a:pt x="838" y="936"/>
                      <a:pt x="861" y="936"/>
                    </a:cubicBezTo>
                    <a:cubicBezTo>
                      <a:pt x="1317" y="708"/>
                      <a:pt x="1066" y="23"/>
                      <a:pt x="6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6" name="Google Shape;4621;p60"/>
              <p:cNvSpPr/>
              <p:nvPr/>
            </p:nvSpPr>
            <p:spPr>
              <a:xfrm>
                <a:off x="2247606" y="3914055"/>
                <a:ext cx="42766" cy="41689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781" extrusionOk="0">
                    <a:moveTo>
                      <a:pt x="913" y="0"/>
                    </a:moveTo>
                    <a:cubicBezTo>
                      <a:pt x="434" y="0"/>
                      <a:pt x="0" y="411"/>
                      <a:pt x="23" y="890"/>
                    </a:cubicBezTo>
                    <a:cubicBezTo>
                      <a:pt x="46" y="1370"/>
                      <a:pt x="411" y="1781"/>
                      <a:pt x="913" y="1781"/>
                    </a:cubicBezTo>
                    <a:cubicBezTo>
                      <a:pt x="1370" y="1781"/>
                      <a:pt x="1826" y="1370"/>
                      <a:pt x="1804" y="890"/>
                    </a:cubicBezTo>
                    <a:cubicBezTo>
                      <a:pt x="1781" y="411"/>
                      <a:pt x="1416" y="0"/>
                      <a:pt x="9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7" name="Google Shape;4622;p60"/>
              <p:cNvSpPr/>
              <p:nvPr/>
            </p:nvSpPr>
            <p:spPr>
              <a:xfrm>
                <a:off x="2315461" y="4017020"/>
                <a:ext cx="18188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777" h="715" extrusionOk="0">
                    <a:moveTo>
                      <a:pt x="400" y="1"/>
                    </a:moveTo>
                    <a:cubicBezTo>
                      <a:pt x="360" y="1"/>
                      <a:pt x="320" y="18"/>
                      <a:pt x="297" y="52"/>
                    </a:cubicBezTo>
                    <a:cubicBezTo>
                      <a:pt x="251" y="98"/>
                      <a:pt x="206" y="143"/>
                      <a:pt x="183" y="189"/>
                    </a:cubicBezTo>
                    <a:cubicBezTo>
                      <a:pt x="0" y="394"/>
                      <a:pt x="114" y="714"/>
                      <a:pt x="388" y="714"/>
                    </a:cubicBezTo>
                    <a:cubicBezTo>
                      <a:pt x="685" y="714"/>
                      <a:pt x="776" y="394"/>
                      <a:pt x="617" y="189"/>
                    </a:cubicBezTo>
                    <a:cubicBezTo>
                      <a:pt x="571" y="143"/>
                      <a:pt x="548" y="98"/>
                      <a:pt x="502" y="52"/>
                    </a:cubicBezTo>
                    <a:cubicBezTo>
                      <a:pt x="480" y="18"/>
                      <a:pt x="440" y="1"/>
                      <a:pt x="4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8" name="Google Shape;4623;p60"/>
              <p:cNvSpPr/>
              <p:nvPr/>
            </p:nvSpPr>
            <p:spPr>
              <a:xfrm>
                <a:off x="2210202" y="3822441"/>
                <a:ext cx="18726" cy="17954"/>
              </a:xfrm>
              <a:custGeom>
                <a:avLst/>
                <a:gdLst/>
                <a:ahLst/>
                <a:cxnLst/>
                <a:rect l="l" t="t" r="r" b="b"/>
                <a:pathLst>
                  <a:path w="800" h="767" extrusionOk="0">
                    <a:moveTo>
                      <a:pt x="393" y="0"/>
                    </a:moveTo>
                    <a:cubicBezTo>
                      <a:pt x="196" y="0"/>
                      <a:pt x="1" y="156"/>
                      <a:pt x="1" y="376"/>
                    </a:cubicBezTo>
                    <a:cubicBezTo>
                      <a:pt x="1" y="608"/>
                      <a:pt x="189" y="767"/>
                      <a:pt x="382" y="767"/>
                    </a:cubicBezTo>
                    <a:cubicBezTo>
                      <a:pt x="474" y="767"/>
                      <a:pt x="566" y="731"/>
                      <a:pt x="640" y="650"/>
                    </a:cubicBezTo>
                    <a:cubicBezTo>
                      <a:pt x="663" y="650"/>
                      <a:pt x="663" y="650"/>
                      <a:pt x="663" y="627"/>
                    </a:cubicBezTo>
                    <a:cubicBezTo>
                      <a:pt x="800" y="490"/>
                      <a:pt x="800" y="262"/>
                      <a:pt x="663" y="125"/>
                    </a:cubicBezTo>
                    <a:cubicBezTo>
                      <a:pt x="663" y="125"/>
                      <a:pt x="663" y="125"/>
                      <a:pt x="640" y="102"/>
                    </a:cubicBezTo>
                    <a:cubicBezTo>
                      <a:pt x="569" y="32"/>
                      <a:pt x="481" y="0"/>
                      <a:pt x="3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9" name="Google Shape;4624;p60"/>
              <p:cNvSpPr/>
              <p:nvPr/>
            </p:nvSpPr>
            <p:spPr>
              <a:xfrm>
                <a:off x="2310640" y="3744684"/>
                <a:ext cx="24063" cy="18726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800" extrusionOk="0">
                    <a:moveTo>
                      <a:pt x="526" y="1"/>
                    </a:moveTo>
                    <a:cubicBezTo>
                      <a:pt x="1" y="1"/>
                      <a:pt x="1" y="799"/>
                      <a:pt x="526" y="799"/>
                    </a:cubicBezTo>
                    <a:cubicBezTo>
                      <a:pt x="1028" y="799"/>
                      <a:pt x="1028" y="1"/>
                      <a:pt x="5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0" name="Google Shape;4625;p60"/>
              <p:cNvSpPr/>
              <p:nvPr/>
            </p:nvSpPr>
            <p:spPr>
              <a:xfrm>
                <a:off x="2419644" y="3783867"/>
                <a:ext cx="19241" cy="17837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62" extrusionOk="0">
                    <a:moveTo>
                      <a:pt x="382" y="0"/>
                    </a:moveTo>
                    <a:cubicBezTo>
                      <a:pt x="189" y="0"/>
                      <a:pt x="0" y="149"/>
                      <a:pt x="0" y="381"/>
                    </a:cubicBezTo>
                    <a:cubicBezTo>
                      <a:pt x="0" y="613"/>
                      <a:pt x="189" y="761"/>
                      <a:pt x="382" y="761"/>
                    </a:cubicBezTo>
                    <a:cubicBezTo>
                      <a:pt x="474" y="761"/>
                      <a:pt x="566" y="728"/>
                      <a:pt x="639" y="655"/>
                    </a:cubicBezTo>
                    <a:cubicBezTo>
                      <a:pt x="662" y="632"/>
                      <a:pt x="685" y="632"/>
                      <a:pt x="685" y="609"/>
                    </a:cubicBezTo>
                    <a:cubicBezTo>
                      <a:pt x="822" y="495"/>
                      <a:pt x="822" y="267"/>
                      <a:pt x="685" y="153"/>
                    </a:cubicBezTo>
                    <a:cubicBezTo>
                      <a:pt x="685" y="130"/>
                      <a:pt x="662" y="130"/>
                      <a:pt x="639" y="107"/>
                    </a:cubicBezTo>
                    <a:cubicBezTo>
                      <a:pt x="566" y="34"/>
                      <a:pt x="474" y="0"/>
                      <a:pt x="3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Google Shape;4626;p60"/>
              <p:cNvSpPr/>
              <p:nvPr/>
            </p:nvSpPr>
            <p:spPr>
              <a:xfrm>
                <a:off x="2340577" y="3549684"/>
                <a:ext cx="36352" cy="3424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463" extrusionOk="0">
                    <a:moveTo>
                      <a:pt x="851" y="1"/>
                    </a:moveTo>
                    <a:cubicBezTo>
                      <a:pt x="671" y="1"/>
                      <a:pt x="489" y="64"/>
                      <a:pt x="365" y="160"/>
                    </a:cubicBezTo>
                    <a:cubicBezTo>
                      <a:pt x="91" y="366"/>
                      <a:pt x="0" y="708"/>
                      <a:pt x="137" y="1027"/>
                    </a:cubicBezTo>
                    <a:cubicBezTo>
                      <a:pt x="256" y="1319"/>
                      <a:pt x="528" y="1463"/>
                      <a:pt x="801" y="1463"/>
                    </a:cubicBezTo>
                    <a:cubicBezTo>
                      <a:pt x="1105" y="1463"/>
                      <a:pt x="1410" y="1285"/>
                      <a:pt x="1507" y="936"/>
                    </a:cubicBezTo>
                    <a:cubicBezTo>
                      <a:pt x="1529" y="868"/>
                      <a:pt x="1552" y="776"/>
                      <a:pt x="1552" y="685"/>
                    </a:cubicBezTo>
                    <a:cubicBezTo>
                      <a:pt x="1552" y="480"/>
                      <a:pt x="1438" y="229"/>
                      <a:pt x="1233" y="137"/>
                    </a:cubicBezTo>
                    <a:cubicBezTo>
                      <a:pt x="1210" y="137"/>
                      <a:pt x="1187" y="114"/>
                      <a:pt x="1187" y="92"/>
                    </a:cubicBezTo>
                    <a:cubicBezTo>
                      <a:pt x="1087" y="28"/>
                      <a:pt x="969" y="1"/>
                      <a:pt x="8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2" name="Google Shape;4627;p60"/>
              <p:cNvSpPr/>
              <p:nvPr/>
            </p:nvSpPr>
            <p:spPr>
              <a:xfrm>
                <a:off x="2460769" y="3512280"/>
                <a:ext cx="31553" cy="31015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325" extrusionOk="0">
                    <a:moveTo>
                      <a:pt x="663" y="1"/>
                    </a:moveTo>
                    <a:cubicBezTo>
                      <a:pt x="320" y="1"/>
                      <a:pt x="1" y="320"/>
                      <a:pt x="1" y="663"/>
                    </a:cubicBezTo>
                    <a:cubicBezTo>
                      <a:pt x="24" y="1028"/>
                      <a:pt x="297" y="1324"/>
                      <a:pt x="663" y="1324"/>
                    </a:cubicBezTo>
                    <a:cubicBezTo>
                      <a:pt x="1028" y="1324"/>
                      <a:pt x="1347" y="1028"/>
                      <a:pt x="1325" y="663"/>
                    </a:cubicBezTo>
                    <a:cubicBezTo>
                      <a:pt x="1325" y="320"/>
                      <a:pt x="1051" y="1"/>
                      <a:pt x="6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3" name="Google Shape;4628;p60"/>
              <p:cNvSpPr/>
              <p:nvPr/>
            </p:nvSpPr>
            <p:spPr>
              <a:xfrm>
                <a:off x="2513668" y="3579059"/>
                <a:ext cx="33145" cy="3036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297" extrusionOk="0">
                    <a:moveTo>
                      <a:pt x="708" y="1"/>
                    </a:moveTo>
                    <a:cubicBezTo>
                      <a:pt x="297" y="1"/>
                      <a:pt x="0" y="412"/>
                      <a:pt x="92" y="800"/>
                    </a:cubicBezTo>
                    <a:cubicBezTo>
                      <a:pt x="115" y="822"/>
                      <a:pt x="115" y="845"/>
                      <a:pt x="115" y="868"/>
                    </a:cubicBezTo>
                    <a:cubicBezTo>
                      <a:pt x="194" y="1153"/>
                      <a:pt x="451" y="1296"/>
                      <a:pt x="708" y="1296"/>
                    </a:cubicBezTo>
                    <a:cubicBezTo>
                      <a:pt x="965" y="1296"/>
                      <a:pt x="1222" y="1153"/>
                      <a:pt x="1302" y="868"/>
                    </a:cubicBezTo>
                    <a:lnTo>
                      <a:pt x="1302" y="800"/>
                    </a:lnTo>
                    <a:cubicBezTo>
                      <a:pt x="1416" y="412"/>
                      <a:pt x="1119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" name="Google Shape;4629;p60"/>
              <p:cNvSpPr/>
              <p:nvPr/>
            </p:nvSpPr>
            <p:spPr>
              <a:xfrm>
                <a:off x="2551259" y="3490699"/>
                <a:ext cx="25467" cy="14419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616" extrusionOk="0">
                    <a:moveTo>
                      <a:pt x="489" y="1"/>
                    </a:moveTo>
                    <a:cubicBezTo>
                      <a:pt x="423" y="1"/>
                      <a:pt x="356" y="22"/>
                      <a:pt x="289" y="55"/>
                    </a:cubicBezTo>
                    <a:cubicBezTo>
                      <a:pt x="1" y="279"/>
                      <a:pt x="263" y="616"/>
                      <a:pt x="516" y="616"/>
                    </a:cubicBezTo>
                    <a:cubicBezTo>
                      <a:pt x="584" y="616"/>
                      <a:pt x="653" y="591"/>
                      <a:pt x="709" y="532"/>
                    </a:cubicBezTo>
                    <a:lnTo>
                      <a:pt x="709" y="532"/>
                    </a:lnTo>
                    <a:cubicBezTo>
                      <a:pt x="790" y="521"/>
                      <a:pt x="870" y="528"/>
                      <a:pt x="951" y="512"/>
                    </a:cubicBezTo>
                    <a:cubicBezTo>
                      <a:pt x="1042" y="512"/>
                      <a:pt x="1088" y="352"/>
                      <a:pt x="1019" y="306"/>
                    </a:cubicBezTo>
                    <a:cubicBezTo>
                      <a:pt x="928" y="238"/>
                      <a:pt x="837" y="169"/>
                      <a:pt x="723" y="101"/>
                    </a:cubicBezTo>
                    <a:lnTo>
                      <a:pt x="723" y="101"/>
                    </a:lnTo>
                    <a:cubicBezTo>
                      <a:pt x="744" y="133"/>
                      <a:pt x="755" y="150"/>
                      <a:pt x="754" y="150"/>
                    </a:cubicBezTo>
                    <a:cubicBezTo>
                      <a:pt x="754" y="150"/>
                      <a:pt x="737" y="127"/>
                      <a:pt x="700" y="78"/>
                    </a:cubicBezTo>
                    <a:cubicBezTo>
                      <a:pt x="677" y="55"/>
                      <a:pt x="631" y="10"/>
                      <a:pt x="563" y="10"/>
                    </a:cubicBezTo>
                    <a:cubicBezTo>
                      <a:pt x="538" y="3"/>
                      <a:pt x="514" y="1"/>
                      <a:pt x="4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" name="Google Shape;4630;p60"/>
              <p:cNvSpPr/>
              <p:nvPr/>
            </p:nvSpPr>
            <p:spPr>
              <a:xfrm>
                <a:off x="2622134" y="3569603"/>
                <a:ext cx="14185" cy="10042"/>
              </a:xfrm>
              <a:custGeom>
                <a:avLst/>
                <a:gdLst/>
                <a:ahLst/>
                <a:cxnLst/>
                <a:rect l="l" t="t" r="r" b="b"/>
                <a:pathLst>
                  <a:path w="606" h="429" extrusionOk="0">
                    <a:moveTo>
                      <a:pt x="167" y="1"/>
                    </a:moveTo>
                    <a:cubicBezTo>
                      <a:pt x="89" y="1"/>
                      <a:pt x="0" y="68"/>
                      <a:pt x="0" y="154"/>
                    </a:cubicBezTo>
                    <a:cubicBezTo>
                      <a:pt x="0" y="359"/>
                      <a:pt x="137" y="428"/>
                      <a:pt x="320" y="428"/>
                    </a:cubicBezTo>
                    <a:cubicBezTo>
                      <a:pt x="326" y="428"/>
                      <a:pt x="333" y="428"/>
                      <a:pt x="339" y="428"/>
                    </a:cubicBezTo>
                    <a:cubicBezTo>
                      <a:pt x="605" y="428"/>
                      <a:pt x="557" y="23"/>
                      <a:pt x="349" y="23"/>
                    </a:cubicBezTo>
                    <a:cubicBezTo>
                      <a:pt x="326" y="23"/>
                      <a:pt x="301" y="28"/>
                      <a:pt x="274" y="40"/>
                    </a:cubicBezTo>
                    <a:cubicBezTo>
                      <a:pt x="270" y="44"/>
                      <a:pt x="265" y="47"/>
                      <a:pt x="259" y="50"/>
                    </a:cubicBezTo>
                    <a:lnTo>
                      <a:pt x="259" y="50"/>
                    </a:lnTo>
                    <a:cubicBezTo>
                      <a:pt x="237" y="15"/>
                      <a:pt x="203" y="1"/>
                      <a:pt x="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6" name="Google Shape;4631;p60"/>
              <p:cNvSpPr/>
              <p:nvPr/>
            </p:nvSpPr>
            <p:spPr>
              <a:xfrm>
                <a:off x="2348933" y="3627792"/>
                <a:ext cx="35462" cy="28464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216" extrusionOk="0">
                    <a:moveTo>
                      <a:pt x="726" y="0"/>
                    </a:moveTo>
                    <a:cubicBezTo>
                      <a:pt x="330" y="0"/>
                      <a:pt x="1" y="386"/>
                      <a:pt x="122" y="772"/>
                    </a:cubicBezTo>
                    <a:cubicBezTo>
                      <a:pt x="193" y="1068"/>
                      <a:pt x="438" y="1216"/>
                      <a:pt x="690" y="1216"/>
                    </a:cubicBezTo>
                    <a:cubicBezTo>
                      <a:pt x="846" y="1216"/>
                      <a:pt x="1005" y="1159"/>
                      <a:pt x="1127" y="1046"/>
                    </a:cubicBezTo>
                    <a:lnTo>
                      <a:pt x="1172" y="1000"/>
                    </a:lnTo>
                    <a:cubicBezTo>
                      <a:pt x="1515" y="703"/>
                      <a:pt x="1332" y="156"/>
                      <a:pt x="921" y="41"/>
                    </a:cubicBezTo>
                    <a:cubicBezTo>
                      <a:pt x="898" y="41"/>
                      <a:pt x="898" y="41"/>
                      <a:pt x="876" y="19"/>
                    </a:cubicBezTo>
                    <a:cubicBezTo>
                      <a:pt x="825" y="6"/>
                      <a:pt x="775" y="0"/>
                      <a:pt x="7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7" name="Google Shape;4632;p60"/>
              <p:cNvSpPr/>
              <p:nvPr/>
            </p:nvSpPr>
            <p:spPr>
              <a:xfrm>
                <a:off x="2236909" y="3599493"/>
                <a:ext cx="16596" cy="14864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35" extrusionOk="0">
                    <a:moveTo>
                      <a:pt x="366" y="1"/>
                    </a:moveTo>
                    <a:cubicBezTo>
                      <a:pt x="332" y="1"/>
                      <a:pt x="298" y="6"/>
                      <a:pt x="275" y="18"/>
                    </a:cubicBezTo>
                    <a:cubicBezTo>
                      <a:pt x="206" y="64"/>
                      <a:pt x="161" y="132"/>
                      <a:pt x="115" y="201"/>
                    </a:cubicBezTo>
                    <a:cubicBezTo>
                      <a:pt x="1" y="383"/>
                      <a:pt x="138" y="634"/>
                      <a:pt x="366" y="634"/>
                    </a:cubicBezTo>
                    <a:cubicBezTo>
                      <a:pt x="594" y="634"/>
                      <a:pt x="709" y="383"/>
                      <a:pt x="617" y="201"/>
                    </a:cubicBezTo>
                    <a:cubicBezTo>
                      <a:pt x="572" y="132"/>
                      <a:pt x="526" y="64"/>
                      <a:pt x="457" y="18"/>
                    </a:cubicBezTo>
                    <a:cubicBezTo>
                      <a:pt x="435" y="6"/>
                      <a:pt x="400" y="1"/>
                      <a:pt x="3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8" name="Google Shape;4633;p60"/>
              <p:cNvSpPr/>
              <p:nvPr/>
            </p:nvSpPr>
            <p:spPr>
              <a:xfrm>
                <a:off x="2197913" y="3470616"/>
                <a:ext cx="13927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57" extrusionOk="0">
                    <a:moveTo>
                      <a:pt x="297" y="0"/>
                    </a:moveTo>
                    <a:cubicBezTo>
                      <a:pt x="138" y="0"/>
                      <a:pt x="1" y="183"/>
                      <a:pt x="115" y="320"/>
                    </a:cubicBezTo>
                    <a:lnTo>
                      <a:pt x="160" y="388"/>
                    </a:lnTo>
                    <a:cubicBezTo>
                      <a:pt x="195" y="434"/>
                      <a:pt x="246" y="457"/>
                      <a:pt x="297" y="457"/>
                    </a:cubicBezTo>
                    <a:cubicBezTo>
                      <a:pt x="349" y="457"/>
                      <a:pt x="400" y="434"/>
                      <a:pt x="434" y="388"/>
                    </a:cubicBezTo>
                    <a:lnTo>
                      <a:pt x="480" y="320"/>
                    </a:lnTo>
                    <a:cubicBezTo>
                      <a:pt x="594" y="183"/>
                      <a:pt x="43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9" name="Google Shape;4634;p60"/>
              <p:cNvSpPr/>
              <p:nvPr/>
            </p:nvSpPr>
            <p:spPr>
              <a:xfrm>
                <a:off x="2423366" y="3465139"/>
                <a:ext cx="14466" cy="13764"/>
              </a:xfrm>
              <a:custGeom>
                <a:avLst/>
                <a:gdLst/>
                <a:ahLst/>
                <a:cxnLst/>
                <a:rect l="l" t="t" r="r" b="b"/>
                <a:pathLst>
                  <a:path w="618" h="588" extrusionOk="0">
                    <a:moveTo>
                      <a:pt x="309" y="0"/>
                    </a:moveTo>
                    <a:cubicBezTo>
                      <a:pt x="263" y="0"/>
                      <a:pt x="218" y="17"/>
                      <a:pt x="184" y="52"/>
                    </a:cubicBezTo>
                    <a:cubicBezTo>
                      <a:pt x="115" y="120"/>
                      <a:pt x="92" y="189"/>
                      <a:pt x="69" y="280"/>
                    </a:cubicBezTo>
                    <a:cubicBezTo>
                      <a:pt x="1" y="485"/>
                      <a:pt x="155" y="588"/>
                      <a:pt x="309" y="588"/>
                    </a:cubicBezTo>
                    <a:cubicBezTo>
                      <a:pt x="463" y="588"/>
                      <a:pt x="617" y="485"/>
                      <a:pt x="549" y="280"/>
                    </a:cubicBezTo>
                    <a:cubicBezTo>
                      <a:pt x="526" y="189"/>
                      <a:pt x="503" y="120"/>
                      <a:pt x="435" y="52"/>
                    </a:cubicBezTo>
                    <a:cubicBezTo>
                      <a:pt x="400" y="17"/>
                      <a:pt x="355" y="0"/>
                      <a:pt x="3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0" name="Google Shape;4635;p60"/>
              <p:cNvSpPr/>
              <p:nvPr/>
            </p:nvSpPr>
            <p:spPr>
              <a:xfrm>
                <a:off x="2467721" y="3395387"/>
                <a:ext cx="14981" cy="9667"/>
              </a:xfrm>
              <a:custGeom>
                <a:avLst/>
                <a:gdLst/>
                <a:ahLst/>
                <a:cxnLst/>
                <a:rect l="l" t="t" r="r" b="b"/>
                <a:pathLst>
                  <a:path w="640" h="413" extrusionOk="0">
                    <a:moveTo>
                      <a:pt x="295" y="1"/>
                    </a:moveTo>
                    <a:cubicBezTo>
                      <a:pt x="262" y="1"/>
                      <a:pt x="226" y="6"/>
                      <a:pt x="183" y="19"/>
                    </a:cubicBezTo>
                    <a:cubicBezTo>
                      <a:pt x="0" y="64"/>
                      <a:pt x="0" y="361"/>
                      <a:pt x="183" y="407"/>
                    </a:cubicBezTo>
                    <a:cubicBezTo>
                      <a:pt x="211" y="411"/>
                      <a:pt x="237" y="413"/>
                      <a:pt x="260" y="413"/>
                    </a:cubicBezTo>
                    <a:cubicBezTo>
                      <a:pt x="369" y="413"/>
                      <a:pt x="436" y="372"/>
                      <a:pt x="548" y="315"/>
                    </a:cubicBezTo>
                    <a:cubicBezTo>
                      <a:pt x="640" y="270"/>
                      <a:pt x="640" y="156"/>
                      <a:pt x="548" y="110"/>
                    </a:cubicBezTo>
                    <a:cubicBezTo>
                      <a:pt x="448" y="43"/>
                      <a:pt x="384" y="1"/>
                      <a:pt x="2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1" name="Google Shape;4636;p60"/>
              <p:cNvSpPr/>
              <p:nvPr/>
            </p:nvSpPr>
            <p:spPr>
              <a:xfrm>
                <a:off x="2588476" y="3419309"/>
                <a:ext cx="9106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98" extrusionOk="0">
                    <a:moveTo>
                      <a:pt x="205" y="1"/>
                    </a:moveTo>
                    <a:cubicBezTo>
                      <a:pt x="0" y="1"/>
                      <a:pt x="0" y="298"/>
                      <a:pt x="205" y="298"/>
                    </a:cubicBezTo>
                    <a:cubicBezTo>
                      <a:pt x="388" y="298"/>
                      <a:pt x="388" y="1"/>
                      <a:pt x="2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2" name="Google Shape;4637;p60"/>
              <p:cNvSpPr/>
              <p:nvPr/>
            </p:nvSpPr>
            <p:spPr>
              <a:xfrm>
                <a:off x="2251889" y="3482366"/>
                <a:ext cx="31530" cy="31015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325" extrusionOk="0">
                    <a:moveTo>
                      <a:pt x="685" y="0"/>
                    </a:moveTo>
                    <a:cubicBezTo>
                      <a:pt x="342" y="0"/>
                      <a:pt x="0" y="320"/>
                      <a:pt x="23" y="662"/>
                    </a:cubicBezTo>
                    <a:cubicBezTo>
                      <a:pt x="46" y="1027"/>
                      <a:pt x="320" y="1324"/>
                      <a:pt x="685" y="1324"/>
                    </a:cubicBezTo>
                    <a:cubicBezTo>
                      <a:pt x="1027" y="1324"/>
                      <a:pt x="1347" y="1005"/>
                      <a:pt x="1324" y="662"/>
                    </a:cubicBezTo>
                    <a:cubicBezTo>
                      <a:pt x="1324" y="297"/>
                      <a:pt x="1050" y="0"/>
                      <a:pt x="6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3" name="Google Shape;4638;p60"/>
              <p:cNvSpPr/>
              <p:nvPr/>
            </p:nvSpPr>
            <p:spPr>
              <a:xfrm>
                <a:off x="2238524" y="3662901"/>
                <a:ext cx="22986" cy="20271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66" extrusionOk="0">
                    <a:moveTo>
                      <a:pt x="579" y="0"/>
                    </a:moveTo>
                    <a:cubicBezTo>
                      <a:pt x="569" y="0"/>
                      <a:pt x="559" y="1"/>
                      <a:pt x="548" y="2"/>
                    </a:cubicBezTo>
                    <a:lnTo>
                      <a:pt x="480" y="2"/>
                    </a:lnTo>
                    <a:cubicBezTo>
                      <a:pt x="229" y="25"/>
                      <a:pt x="0" y="253"/>
                      <a:pt x="69" y="550"/>
                    </a:cubicBezTo>
                    <a:cubicBezTo>
                      <a:pt x="118" y="732"/>
                      <a:pt x="311" y="865"/>
                      <a:pt x="500" y="865"/>
                    </a:cubicBezTo>
                    <a:cubicBezTo>
                      <a:pt x="573" y="865"/>
                      <a:pt x="645" y="846"/>
                      <a:pt x="708" y="801"/>
                    </a:cubicBezTo>
                    <a:cubicBezTo>
                      <a:pt x="731" y="778"/>
                      <a:pt x="731" y="778"/>
                      <a:pt x="754" y="756"/>
                    </a:cubicBezTo>
                    <a:cubicBezTo>
                      <a:pt x="913" y="664"/>
                      <a:pt x="982" y="482"/>
                      <a:pt x="936" y="299"/>
                    </a:cubicBezTo>
                    <a:cubicBezTo>
                      <a:pt x="894" y="150"/>
                      <a:pt x="731" y="0"/>
                      <a:pt x="5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4" name="Google Shape;4639;p60"/>
              <p:cNvSpPr/>
              <p:nvPr/>
            </p:nvSpPr>
            <p:spPr>
              <a:xfrm>
                <a:off x="2199528" y="3731623"/>
                <a:ext cx="5548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81" extrusionOk="0">
                    <a:moveTo>
                      <a:pt x="136" y="0"/>
                    </a:moveTo>
                    <a:cubicBezTo>
                      <a:pt x="123" y="0"/>
                      <a:pt x="108" y="4"/>
                      <a:pt x="91" y="11"/>
                    </a:cubicBezTo>
                    <a:cubicBezTo>
                      <a:pt x="69" y="34"/>
                      <a:pt x="46" y="34"/>
                      <a:pt x="23" y="56"/>
                    </a:cubicBezTo>
                    <a:cubicBezTo>
                      <a:pt x="0" y="56"/>
                      <a:pt x="0" y="125"/>
                      <a:pt x="23" y="148"/>
                    </a:cubicBezTo>
                    <a:cubicBezTo>
                      <a:pt x="46" y="148"/>
                      <a:pt x="69" y="148"/>
                      <a:pt x="91" y="171"/>
                    </a:cubicBezTo>
                    <a:cubicBezTo>
                      <a:pt x="108" y="178"/>
                      <a:pt x="123" y="181"/>
                      <a:pt x="136" y="181"/>
                    </a:cubicBezTo>
                    <a:cubicBezTo>
                      <a:pt x="236" y="181"/>
                      <a:pt x="236" y="0"/>
                      <a:pt x="1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5" name="Google Shape;4640;p60"/>
              <p:cNvSpPr/>
              <p:nvPr/>
            </p:nvSpPr>
            <p:spPr>
              <a:xfrm>
                <a:off x="2912236" y="3484496"/>
                <a:ext cx="28861" cy="22471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960" extrusionOk="0">
                    <a:moveTo>
                      <a:pt x="616" y="1"/>
                    </a:moveTo>
                    <a:cubicBezTo>
                      <a:pt x="0" y="1"/>
                      <a:pt x="0" y="959"/>
                      <a:pt x="616" y="959"/>
                    </a:cubicBezTo>
                    <a:cubicBezTo>
                      <a:pt x="1233" y="959"/>
                      <a:pt x="1233" y="1"/>
                      <a:pt x="6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6" name="Google Shape;4641;p60"/>
              <p:cNvSpPr/>
              <p:nvPr/>
            </p:nvSpPr>
            <p:spPr>
              <a:xfrm>
                <a:off x="2993971" y="3584934"/>
                <a:ext cx="33145" cy="32092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371" extrusionOk="0">
                    <a:moveTo>
                      <a:pt x="708" y="1"/>
                    </a:moveTo>
                    <a:cubicBezTo>
                      <a:pt x="343" y="1"/>
                      <a:pt x="0" y="320"/>
                      <a:pt x="23" y="686"/>
                    </a:cubicBezTo>
                    <a:cubicBezTo>
                      <a:pt x="46" y="1074"/>
                      <a:pt x="320" y="1370"/>
                      <a:pt x="708" y="1370"/>
                    </a:cubicBezTo>
                    <a:cubicBezTo>
                      <a:pt x="1073" y="1370"/>
                      <a:pt x="1416" y="1074"/>
                      <a:pt x="1393" y="686"/>
                    </a:cubicBezTo>
                    <a:cubicBezTo>
                      <a:pt x="1370" y="320"/>
                      <a:pt x="1096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7" name="Google Shape;4642;p60"/>
              <p:cNvSpPr/>
              <p:nvPr/>
            </p:nvSpPr>
            <p:spPr>
              <a:xfrm>
                <a:off x="2891919" y="3594554"/>
                <a:ext cx="28885" cy="21933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937" extrusionOk="0">
                    <a:moveTo>
                      <a:pt x="617" y="1"/>
                    </a:moveTo>
                    <a:cubicBezTo>
                      <a:pt x="1" y="1"/>
                      <a:pt x="1" y="936"/>
                      <a:pt x="617" y="936"/>
                    </a:cubicBezTo>
                    <a:cubicBezTo>
                      <a:pt x="1233" y="936"/>
                      <a:pt x="1233" y="1"/>
                      <a:pt x="61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8" name="Google Shape;4643;p60"/>
              <p:cNvSpPr/>
              <p:nvPr/>
            </p:nvSpPr>
            <p:spPr>
              <a:xfrm>
                <a:off x="3066087" y="3688579"/>
                <a:ext cx="30477" cy="23548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6" extrusionOk="0">
                    <a:moveTo>
                      <a:pt x="640" y="1"/>
                    </a:moveTo>
                    <a:cubicBezTo>
                      <a:pt x="1" y="1"/>
                      <a:pt x="1" y="1005"/>
                      <a:pt x="640" y="1005"/>
                    </a:cubicBezTo>
                    <a:cubicBezTo>
                      <a:pt x="1302" y="1005"/>
                      <a:pt x="1302" y="1"/>
                      <a:pt x="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9" name="Google Shape;4644;p60"/>
              <p:cNvSpPr/>
              <p:nvPr/>
            </p:nvSpPr>
            <p:spPr>
              <a:xfrm>
                <a:off x="3077837" y="3485573"/>
                <a:ext cx="31553" cy="24859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62" extrusionOk="0">
                    <a:moveTo>
                      <a:pt x="663" y="0"/>
                    </a:moveTo>
                    <a:cubicBezTo>
                      <a:pt x="298" y="0"/>
                      <a:pt x="1" y="457"/>
                      <a:pt x="229" y="776"/>
                    </a:cubicBezTo>
                    <a:cubicBezTo>
                      <a:pt x="229" y="799"/>
                      <a:pt x="229" y="799"/>
                      <a:pt x="252" y="822"/>
                    </a:cubicBezTo>
                    <a:cubicBezTo>
                      <a:pt x="355" y="982"/>
                      <a:pt x="509" y="1062"/>
                      <a:pt x="666" y="1062"/>
                    </a:cubicBezTo>
                    <a:cubicBezTo>
                      <a:pt x="823" y="1062"/>
                      <a:pt x="982" y="982"/>
                      <a:pt x="1097" y="822"/>
                    </a:cubicBezTo>
                    <a:lnTo>
                      <a:pt x="1119" y="776"/>
                    </a:lnTo>
                    <a:cubicBezTo>
                      <a:pt x="1348" y="457"/>
                      <a:pt x="1028" y="0"/>
                      <a:pt x="6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0" name="Google Shape;4645;p60"/>
              <p:cNvSpPr/>
              <p:nvPr/>
            </p:nvSpPr>
            <p:spPr>
              <a:xfrm>
                <a:off x="3124861" y="3584396"/>
                <a:ext cx="26731" cy="26216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120" extrusionOk="0">
                    <a:moveTo>
                      <a:pt x="571" y="1"/>
                    </a:moveTo>
                    <a:cubicBezTo>
                      <a:pt x="252" y="1"/>
                      <a:pt x="1" y="252"/>
                      <a:pt x="1" y="572"/>
                    </a:cubicBezTo>
                    <a:cubicBezTo>
                      <a:pt x="1" y="868"/>
                      <a:pt x="252" y="1119"/>
                      <a:pt x="571" y="1119"/>
                    </a:cubicBezTo>
                    <a:cubicBezTo>
                      <a:pt x="868" y="1119"/>
                      <a:pt x="1142" y="868"/>
                      <a:pt x="1142" y="572"/>
                    </a:cubicBezTo>
                    <a:cubicBezTo>
                      <a:pt x="1142" y="252"/>
                      <a:pt x="868" y="1"/>
                      <a:pt x="5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1" name="Google Shape;4646;p60"/>
              <p:cNvSpPr/>
              <p:nvPr/>
            </p:nvSpPr>
            <p:spPr>
              <a:xfrm>
                <a:off x="3021755" y="3526183"/>
                <a:ext cx="21394" cy="1657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8" extrusionOk="0">
                    <a:moveTo>
                      <a:pt x="457" y="0"/>
                    </a:moveTo>
                    <a:cubicBezTo>
                      <a:pt x="0" y="0"/>
                      <a:pt x="0" y="708"/>
                      <a:pt x="457" y="708"/>
                    </a:cubicBezTo>
                    <a:cubicBezTo>
                      <a:pt x="913" y="708"/>
                      <a:pt x="913" y="0"/>
                      <a:pt x="4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2" name="Google Shape;4647;p60"/>
              <p:cNvSpPr/>
              <p:nvPr/>
            </p:nvSpPr>
            <p:spPr>
              <a:xfrm>
                <a:off x="3151053" y="3503198"/>
                <a:ext cx="22986" cy="17649"/>
              </a:xfrm>
              <a:custGeom>
                <a:avLst/>
                <a:gdLst/>
                <a:ahLst/>
                <a:cxnLst/>
                <a:rect l="l" t="t" r="r" b="b"/>
                <a:pathLst>
                  <a:path w="982" h="754" extrusionOk="0">
                    <a:moveTo>
                      <a:pt x="502" y="1"/>
                    </a:moveTo>
                    <a:cubicBezTo>
                      <a:pt x="0" y="1"/>
                      <a:pt x="0" y="754"/>
                      <a:pt x="502" y="754"/>
                    </a:cubicBezTo>
                    <a:cubicBezTo>
                      <a:pt x="982" y="754"/>
                      <a:pt x="982" y="1"/>
                      <a:pt x="5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3" name="Google Shape;4648;p60"/>
              <p:cNvSpPr/>
              <p:nvPr/>
            </p:nvSpPr>
            <p:spPr>
              <a:xfrm>
                <a:off x="3121654" y="3377130"/>
                <a:ext cx="20505" cy="18094"/>
              </a:xfrm>
              <a:custGeom>
                <a:avLst/>
                <a:gdLst/>
                <a:ahLst/>
                <a:cxnLst/>
                <a:rect l="l" t="t" r="r" b="b"/>
                <a:pathLst>
                  <a:path w="876" h="773" extrusionOk="0">
                    <a:moveTo>
                      <a:pt x="428" y="0"/>
                    </a:moveTo>
                    <a:cubicBezTo>
                      <a:pt x="304" y="0"/>
                      <a:pt x="183" y="56"/>
                      <a:pt x="115" y="182"/>
                    </a:cubicBezTo>
                    <a:cubicBezTo>
                      <a:pt x="69" y="274"/>
                      <a:pt x="1" y="411"/>
                      <a:pt x="23" y="502"/>
                    </a:cubicBezTo>
                    <a:cubicBezTo>
                      <a:pt x="46" y="639"/>
                      <a:pt x="160" y="662"/>
                      <a:pt x="252" y="707"/>
                    </a:cubicBezTo>
                    <a:cubicBezTo>
                      <a:pt x="317" y="753"/>
                      <a:pt x="384" y="772"/>
                      <a:pt x="449" y="772"/>
                    </a:cubicBezTo>
                    <a:cubicBezTo>
                      <a:pt x="679" y="772"/>
                      <a:pt x="876" y="523"/>
                      <a:pt x="822" y="274"/>
                    </a:cubicBezTo>
                    <a:cubicBezTo>
                      <a:pt x="770" y="103"/>
                      <a:pt x="597" y="0"/>
                      <a:pt x="4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4" name="Google Shape;4649;p60"/>
              <p:cNvSpPr/>
              <p:nvPr/>
            </p:nvSpPr>
            <p:spPr>
              <a:xfrm>
                <a:off x="3010543" y="3444424"/>
                <a:ext cx="27785" cy="21394"/>
              </a:xfrm>
              <a:custGeom>
                <a:avLst/>
                <a:gdLst/>
                <a:ahLst/>
                <a:cxnLst/>
                <a:rect l="l" t="t" r="r" b="b"/>
                <a:pathLst>
                  <a:path w="1187" h="914" extrusionOk="0">
                    <a:moveTo>
                      <a:pt x="593" y="1"/>
                    </a:moveTo>
                    <a:cubicBezTo>
                      <a:pt x="0" y="1"/>
                      <a:pt x="0" y="914"/>
                      <a:pt x="593" y="914"/>
                    </a:cubicBezTo>
                    <a:cubicBezTo>
                      <a:pt x="1187" y="914"/>
                      <a:pt x="1187" y="1"/>
                      <a:pt x="5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5" name="Google Shape;4650;p60"/>
              <p:cNvSpPr/>
              <p:nvPr/>
            </p:nvSpPr>
            <p:spPr>
              <a:xfrm>
                <a:off x="2948563" y="3394662"/>
                <a:ext cx="13904" cy="11236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80" extrusionOk="0">
                    <a:moveTo>
                      <a:pt x="284" y="0"/>
                    </a:moveTo>
                    <a:cubicBezTo>
                      <a:pt x="183" y="0"/>
                      <a:pt x="87" y="84"/>
                      <a:pt x="46" y="187"/>
                    </a:cubicBezTo>
                    <a:cubicBezTo>
                      <a:pt x="1" y="353"/>
                      <a:pt x="155" y="479"/>
                      <a:pt x="298" y="479"/>
                    </a:cubicBezTo>
                    <a:cubicBezTo>
                      <a:pt x="371" y="479"/>
                      <a:pt x="441" y="446"/>
                      <a:pt x="480" y="369"/>
                    </a:cubicBezTo>
                    <a:cubicBezTo>
                      <a:pt x="457" y="369"/>
                      <a:pt x="480" y="369"/>
                      <a:pt x="525" y="346"/>
                    </a:cubicBezTo>
                    <a:cubicBezTo>
                      <a:pt x="594" y="301"/>
                      <a:pt x="594" y="187"/>
                      <a:pt x="525" y="141"/>
                    </a:cubicBezTo>
                    <a:cubicBezTo>
                      <a:pt x="457" y="95"/>
                      <a:pt x="411" y="27"/>
                      <a:pt x="320" y="4"/>
                    </a:cubicBezTo>
                    <a:cubicBezTo>
                      <a:pt x="308" y="2"/>
                      <a:pt x="296" y="0"/>
                      <a:pt x="2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6" name="Google Shape;4651;p60"/>
              <p:cNvSpPr/>
              <p:nvPr/>
            </p:nvSpPr>
            <p:spPr>
              <a:xfrm>
                <a:off x="3105106" y="3422515"/>
                <a:ext cx="1077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6" h="24" extrusionOk="0">
                    <a:moveTo>
                      <a:pt x="23" y="1"/>
                    </a:moveTo>
                    <a:cubicBezTo>
                      <a:pt x="23" y="1"/>
                      <a:pt x="0" y="24"/>
                      <a:pt x="23" y="24"/>
                    </a:cubicBezTo>
                    <a:cubicBezTo>
                      <a:pt x="46" y="24"/>
                      <a:pt x="46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7" name="Google Shape;4652;p60"/>
              <p:cNvSpPr/>
              <p:nvPr/>
            </p:nvSpPr>
            <p:spPr>
              <a:xfrm>
                <a:off x="2789889" y="3511203"/>
                <a:ext cx="33683" cy="26216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0" extrusionOk="0">
                    <a:moveTo>
                      <a:pt x="708" y="1"/>
                    </a:moveTo>
                    <a:cubicBezTo>
                      <a:pt x="0" y="1"/>
                      <a:pt x="0" y="1119"/>
                      <a:pt x="708" y="1119"/>
                    </a:cubicBezTo>
                    <a:cubicBezTo>
                      <a:pt x="1415" y="1119"/>
                      <a:pt x="1438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8" name="Google Shape;4653;p60"/>
              <p:cNvSpPr/>
              <p:nvPr/>
            </p:nvSpPr>
            <p:spPr>
              <a:xfrm>
                <a:off x="2669509" y="3486462"/>
                <a:ext cx="22635" cy="16221"/>
              </a:xfrm>
              <a:custGeom>
                <a:avLst/>
                <a:gdLst/>
                <a:ahLst/>
                <a:cxnLst/>
                <a:rect l="l" t="t" r="r" b="b"/>
                <a:pathLst>
                  <a:path w="967" h="693" extrusionOk="0">
                    <a:moveTo>
                      <a:pt x="496" y="0"/>
                    </a:moveTo>
                    <a:cubicBezTo>
                      <a:pt x="236" y="0"/>
                      <a:pt x="1" y="433"/>
                      <a:pt x="327" y="579"/>
                    </a:cubicBezTo>
                    <a:cubicBezTo>
                      <a:pt x="441" y="647"/>
                      <a:pt x="601" y="693"/>
                      <a:pt x="738" y="693"/>
                    </a:cubicBezTo>
                    <a:cubicBezTo>
                      <a:pt x="875" y="693"/>
                      <a:pt x="966" y="556"/>
                      <a:pt x="943" y="442"/>
                    </a:cubicBezTo>
                    <a:cubicBezTo>
                      <a:pt x="898" y="282"/>
                      <a:pt x="784" y="213"/>
                      <a:pt x="692" y="99"/>
                    </a:cubicBezTo>
                    <a:cubicBezTo>
                      <a:pt x="631" y="29"/>
                      <a:pt x="563" y="0"/>
                      <a:pt x="4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9" name="Google Shape;4654;p60"/>
              <p:cNvSpPr/>
              <p:nvPr/>
            </p:nvSpPr>
            <p:spPr>
              <a:xfrm>
                <a:off x="2864135" y="3435670"/>
                <a:ext cx="17626" cy="15051"/>
              </a:xfrm>
              <a:custGeom>
                <a:avLst/>
                <a:gdLst/>
                <a:ahLst/>
                <a:cxnLst/>
                <a:rect l="l" t="t" r="r" b="b"/>
                <a:pathLst>
                  <a:path w="753" h="643" extrusionOk="0">
                    <a:moveTo>
                      <a:pt x="400" y="1"/>
                    </a:moveTo>
                    <a:cubicBezTo>
                      <a:pt x="351" y="1"/>
                      <a:pt x="301" y="11"/>
                      <a:pt x="252" y="32"/>
                    </a:cubicBezTo>
                    <a:cubicBezTo>
                      <a:pt x="69" y="147"/>
                      <a:pt x="1" y="283"/>
                      <a:pt x="24" y="489"/>
                    </a:cubicBezTo>
                    <a:cubicBezTo>
                      <a:pt x="24" y="557"/>
                      <a:pt x="69" y="626"/>
                      <a:pt x="161" y="626"/>
                    </a:cubicBezTo>
                    <a:lnTo>
                      <a:pt x="275" y="626"/>
                    </a:lnTo>
                    <a:cubicBezTo>
                      <a:pt x="298" y="637"/>
                      <a:pt x="315" y="643"/>
                      <a:pt x="323" y="643"/>
                    </a:cubicBezTo>
                    <a:cubicBezTo>
                      <a:pt x="332" y="643"/>
                      <a:pt x="332" y="637"/>
                      <a:pt x="320" y="626"/>
                    </a:cubicBezTo>
                    <a:lnTo>
                      <a:pt x="320" y="626"/>
                    </a:lnTo>
                    <a:cubicBezTo>
                      <a:pt x="337" y="627"/>
                      <a:pt x="353" y="628"/>
                      <a:pt x="369" y="628"/>
                    </a:cubicBezTo>
                    <a:cubicBezTo>
                      <a:pt x="577" y="628"/>
                      <a:pt x="752" y="494"/>
                      <a:pt x="731" y="261"/>
                    </a:cubicBezTo>
                    <a:cubicBezTo>
                      <a:pt x="696" y="104"/>
                      <a:pt x="556" y="1"/>
                      <a:pt x="4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0" name="Google Shape;4655;p60"/>
              <p:cNvSpPr/>
              <p:nvPr/>
            </p:nvSpPr>
            <p:spPr>
              <a:xfrm>
                <a:off x="2746751" y="3567496"/>
                <a:ext cx="7116" cy="5571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38" extrusionOk="0">
                    <a:moveTo>
                      <a:pt x="222" y="1"/>
                    </a:moveTo>
                    <a:cubicBezTo>
                      <a:pt x="208" y="1"/>
                      <a:pt x="192" y="5"/>
                      <a:pt x="177" y="15"/>
                    </a:cubicBezTo>
                    <a:cubicBezTo>
                      <a:pt x="154" y="38"/>
                      <a:pt x="108" y="61"/>
                      <a:pt x="86" y="84"/>
                    </a:cubicBezTo>
                    <a:cubicBezTo>
                      <a:pt x="0" y="135"/>
                      <a:pt x="56" y="238"/>
                      <a:pt x="127" y="238"/>
                    </a:cubicBezTo>
                    <a:cubicBezTo>
                      <a:pt x="151" y="238"/>
                      <a:pt x="177" y="227"/>
                      <a:pt x="200" y="198"/>
                    </a:cubicBezTo>
                    <a:cubicBezTo>
                      <a:pt x="223" y="175"/>
                      <a:pt x="245" y="130"/>
                      <a:pt x="268" y="107"/>
                    </a:cubicBezTo>
                    <a:cubicBezTo>
                      <a:pt x="304" y="54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1" name="Google Shape;4656;p60"/>
              <p:cNvSpPr/>
              <p:nvPr/>
            </p:nvSpPr>
            <p:spPr>
              <a:xfrm>
                <a:off x="2820950" y="3648740"/>
                <a:ext cx="19709" cy="19077"/>
              </a:xfrm>
              <a:custGeom>
                <a:avLst/>
                <a:gdLst/>
                <a:ahLst/>
                <a:cxnLst/>
                <a:rect l="l" t="t" r="r" b="b"/>
                <a:pathLst>
                  <a:path w="842" h="815" extrusionOk="0">
                    <a:moveTo>
                      <a:pt x="429" y="1"/>
                    </a:moveTo>
                    <a:cubicBezTo>
                      <a:pt x="221" y="1"/>
                      <a:pt x="0" y="184"/>
                      <a:pt x="20" y="402"/>
                    </a:cubicBezTo>
                    <a:cubicBezTo>
                      <a:pt x="20" y="493"/>
                      <a:pt x="43" y="584"/>
                      <a:pt x="88" y="653"/>
                    </a:cubicBezTo>
                    <a:cubicBezTo>
                      <a:pt x="124" y="743"/>
                      <a:pt x="231" y="804"/>
                      <a:pt x="341" y="804"/>
                    </a:cubicBezTo>
                    <a:cubicBezTo>
                      <a:pt x="356" y="804"/>
                      <a:pt x="372" y="803"/>
                      <a:pt x="387" y="801"/>
                    </a:cubicBezTo>
                    <a:lnTo>
                      <a:pt x="387" y="801"/>
                    </a:lnTo>
                    <a:cubicBezTo>
                      <a:pt x="391" y="804"/>
                      <a:pt x="398" y="808"/>
                      <a:pt x="408" y="813"/>
                    </a:cubicBezTo>
                    <a:cubicBezTo>
                      <a:pt x="419" y="814"/>
                      <a:pt x="429" y="814"/>
                      <a:pt x="439" y="814"/>
                    </a:cubicBezTo>
                    <a:cubicBezTo>
                      <a:pt x="651" y="814"/>
                      <a:pt x="797" y="598"/>
                      <a:pt x="819" y="402"/>
                    </a:cubicBezTo>
                    <a:cubicBezTo>
                      <a:pt x="819" y="390"/>
                      <a:pt x="819" y="385"/>
                      <a:pt x="816" y="385"/>
                    </a:cubicBezTo>
                    <a:cubicBezTo>
                      <a:pt x="813" y="385"/>
                      <a:pt x="807" y="390"/>
                      <a:pt x="796" y="402"/>
                    </a:cubicBezTo>
                    <a:cubicBezTo>
                      <a:pt x="842" y="265"/>
                      <a:pt x="773" y="82"/>
                      <a:pt x="590" y="37"/>
                    </a:cubicBezTo>
                    <a:cubicBezTo>
                      <a:pt x="568" y="37"/>
                      <a:pt x="545" y="37"/>
                      <a:pt x="522" y="14"/>
                    </a:cubicBezTo>
                    <a:cubicBezTo>
                      <a:pt x="492" y="5"/>
                      <a:pt x="460" y="1"/>
                      <a:pt x="4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2" name="Google Shape;4657;p60"/>
              <p:cNvSpPr/>
              <p:nvPr/>
            </p:nvSpPr>
            <p:spPr>
              <a:xfrm>
                <a:off x="2881245" y="3686917"/>
                <a:ext cx="23267" cy="1982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47" extrusionOk="0">
                    <a:moveTo>
                      <a:pt x="508" y="0"/>
                    </a:moveTo>
                    <a:cubicBezTo>
                      <a:pt x="447" y="0"/>
                      <a:pt x="383" y="15"/>
                      <a:pt x="320" y="49"/>
                    </a:cubicBezTo>
                    <a:cubicBezTo>
                      <a:pt x="297" y="72"/>
                      <a:pt x="274" y="72"/>
                      <a:pt x="251" y="95"/>
                    </a:cubicBezTo>
                    <a:cubicBezTo>
                      <a:pt x="23" y="209"/>
                      <a:pt x="0" y="551"/>
                      <a:pt x="183" y="734"/>
                    </a:cubicBezTo>
                    <a:cubicBezTo>
                      <a:pt x="250" y="810"/>
                      <a:pt x="352" y="847"/>
                      <a:pt x="457" y="847"/>
                    </a:cubicBezTo>
                    <a:cubicBezTo>
                      <a:pt x="604" y="847"/>
                      <a:pt x="756" y="776"/>
                      <a:pt x="822" y="643"/>
                    </a:cubicBezTo>
                    <a:cubicBezTo>
                      <a:pt x="822" y="620"/>
                      <a:pt x="845" y="597"/>
                      <a:pt x="845" y="574"/>
                    </a:cubicBezTo>
                    <a:cubicBezTo>
                      <a:pt x="994" y="295"/>
                      <a:pt x="778" y="0"/>
                      <a:pt x="5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3" name="Google Shape;4658;p60"/>
              <p:cNvSpPr/>
              <p:nvPr/>
            </p:nvSpPr>
            <p:spPr>
              <a:xfrm>
                <a:off x="3043664" y="3862232"/>
                <a:ext cx="30477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5" extrusionOk="0">
                    <a:moveTo>
                      <a:pt x="639" y="0"/>
                    </a:moveTo>
                    <a:cubicBezTo>
                      <a:pt x="0" y="0"/>
                      <a:pt x="0" y="1004"/>
                      <a:pt x="639" y="1004"/>
                    </a:cubicBezTo>
                    <a:cubicBezTo>
                      <a:pt x="1301" y="1004"/>
                      <a:pt x="1301" y="0"/>
                      <a:pt x="6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4" name="Google Shape;4659;p60"/>
              <p:cNvSpPr/>
              <p:nvPr/>
            </p:nvSpPr>
            <p:spPr>
              <a:xfrm>
                <a:off x="3126991" y="3771766"/>
                <a:ext cx="27808" cy="21722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928" extrusionOk="0">
                    <a:moveTo>
                      <a:pt x="495" y="0"/>
                    </a:moveTo>
                    <a:cubicBezTo>
                      <a:pt x="235" y="0"/>
                      <a:pt x="1" y="160"/>
                      <a:pt x="1" y="464"/>
                    </a:cubicBezTo>
                    <a:cubicBezTo>
                      <a:pt x="1" y="751"/>
                      <a:pt x="240" y="928"/>
                      <a:pt x="504" y="928"/>
                    </a:cubicBezTo>
                    <a:cubicBezTo>
                      <a:pt x="534" y="928"/>
                      <a:pt x="564" y="925"/>
                      <a:pt x="594" y="921"/>
                    </a:cubicBezTo>
                    <a:cubicBezTo>
                      <a:pt x="1188" y="829"/>
                      <a:pt x="1188" y="99"/>
                      <a:pt x="594" y="8"/>
                    </a:cubicBezTo>
                    <a:cubicBezTo>
                      <a:pt x="561" y="3"/>
                      <a:pt x="528" y="0"/>
                      <a:pt x="4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5" name="Google Shape;4660;p60"/>
              <p:cNvSpPr/>
              <p:nvPr/>
            </p:nvSpPr>
            <p:spPr>
              <a:xfrm>
                <a:off x="3131274" y="3910309"/>
                <a:ext cx="42227" cy="41150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758" extrusionOk="0">
                    <a:moveTo>
                      <a:pt x="914" y="0"/>
                    </a:moveTo>
                    <a:cubicBezTo>
                      <a:pt x="434" y="0"/>
                      <a:pt x="1" y="411"/>
                      <a:pt x="23" y="891"/>
                    </a:cubicBezTo>
                    <a:cubicBezTo>
                      <a:pt x="46" y="1370"/>
                      <a:pt x="411" y="1758"/>
                      <a:pt x="914" y="1758"/>
                    </a:cubicBezTo>
                    <a:cubicBezTo>
                      <a:pt x="1370" y="1758"/>
                      <a:pt x="1804" y="1370"/>
                      <a:pt x="1781" y="891"/>
                    </a:cubicBezTo>
                    <a:cubicBezTo>
                      <a:pt x="1758" y="411"/>
                      <a:pt x="1393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6" name="Google Shape;4661;p60"/>
              <p:cNvSpPr/>
              <p:nvPr/>
            </p:nvSpPr>
            <p:spPr>
              <a:xfrm>
                <a:off x="3042329" y="3945045"/>
                <a:ext cx="12827" cy="11236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80" extrusionOk="0">
                    <a:moveTo>
                      <a:pt x="274" y="0"/>
                    </a:moveTo>
                    <a:cubicBezTo>
                      <a:pt x="194" y="0"/>
                      <a:pt x="114" y="46"/>
                      <a:pt x="80" y="137"/>
                    </a:cubicBezTo>
                    <a:cubicBezTo>
                      <a:pt x="80" y="160"/>
                      <a:pt x="80" y="183"/>
                      <a:pt x="57" y="205"/>
                    </a:cubicBezTo>
                    <a:cubicBezTo>
                      <a:pt x="0" y="388"/>
                      <a:pt x="137" y="479"/>
                      <a:pt x="274" y="479"/>
                    </a:cubicBezTo>
                    <a:cubicBezTo>
                      <a:pt x="411" y="479"/>
                      <a:pt x="548" y="388"/>
                      <a:pt x="491" y="205"/>
                    </a:cubicBezTo>
                    <a:cubicBezTo>
                      <a:pt x="468" y="183"/>
                      <a:pt x="468" y="160"/>
                      <a:pt x="468" y="137"/>
                    </a:cubicBezTo>
                    <a:cubicBezTo>
                      <a:pt x="434" y="46"/>
                      <a:pt x="354" y="0"/>
                      <a:pt x="2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7" name="Google Shape;4662;p60"/>
              <p:cNvSpPr/>
              <p:nvPr/>
            </p:nvSpPr>
            <p:spPr>
              <a:xfrm>
                <a:off x="3162265" y="4016224"/>
                <a:ext cx="19264" cy="1664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711" extrusionOk="0">
                    <a:moveTo>
                      <a:pt x="366" y="0"/>
                    </a:moveTo>
                    <a:cubicBezTo>
                      <a:pt x="173" y="0"/>
                      <a:pt x="0" y="134"/>
                      <a:pt x="0" y="360"/>
                    </a:cubicBezTo>
                    <a:cubicBezTo>
                      <a:pt x="0" y="590"/>
                      <a:pt x="179" y="710"/>
                      <a:pt x="376" y="710"/>
                    </a:cubicBezTo>
                    <a:cubicBezTo>
                      <a:pt x="433" y="710"/>
                      <a:pt x="492" y="700"/>
                      <a:pt x="548" y="680"/>
                    </a:cubicBezTo>
                    <a:cubicBezTo>
                      <a:pt x="571" y="657"/>
                      <a:pt x="594" y="657"/>
                      <a:pt x="617" y="634"/>
                    </a:cubicBezTo>
                    <a:cubicBezTo>
                      <a:pt x="822" y="543"/>
                      <a:pt x="822" y="155"/>
                      <a:pt x="617" y="63"/>
                    </a:cubicBezTo>
                    <a:cubicBezTo>
                      <a:pt x="594" y="63"/>
                      <a:pt x="571" y="40"/>
                      <a:pt x="548" y="40"/>
                    </a:cubicBezTo>
                    <a:cubicBezTo>
                      <a:pt x="489" y="13"/>
                      <a:pt x="426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8" name="Google Shape;4663;p60"/>
              <p:cNvSpPr/>
              <p:nvPr/>
            </p:nvSpPr>
            <p:spPr>
              <a:xfrm>
                <a:off x="3129144" y="3828574"/>
                <a:ext cx="18188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594" extrusionOk="0">
                    <a:moveTo>
                      <a:pt x="388" y="0"/>
                    </a:moveTo>
                    <a:cubicBezTo>
                      <a:pt x="0" y="0"/>
                      <a:pt x="0" y="594"/>
                      <a:pt x="388" y="594"/>
                    </a:cubicBezTo>
                    <a:cubicBezTo>
                      <a:pt x="776" y="594"/>
                      <a:pt x="776" y="0"/>
                      <a:pt x="3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9" name="Google Shape;4664;p60"/>
              <p:cNvSpPr/>
              <p:nvPr/>
            </p:nvSpPr>
            <p:spPr>
              <a:xfrm>
                <a:off x="3158520" y="3696232"/>
                <a:ext cx="16455" cy="1273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44" extrusionOk="0">
                    <a:moveTo>
                      <a:pt x="287" y="0"/>
                    </a:moveTo>
                    <a:cubicBezTo>
                      <a:pt x="211" y="0"/>
                      <a:pt x="134" y="33"/>
                      <a:pt x="69" y="108"/>
                    </a:cubicBezTo>
                    <a:cubicBezTo>
                      <a:pt x="1" y="176"/>
                      <a:pt x="1" y="290"/>
                      <a:pt x="92" y="336"/>
                    </a:cubicBezTo>
                    <a:cubicBezTo>
                      <a:pt x="95" y="339"/>
                      <a:pt x="99" y="343"/>
                      <a:pt x="104" y="346"/>
                    </a:cubicBezTo>
                    <a:lnTo>
                      <a:pt x="104" y="346"/>
                    </a:lnTo>
                    <a:cubicBezTo>
                      <a:pt x="108" y="485"/>
                      <a:pt x="206" y="543"/>
                      <a:pt x="315" y="543"/>
                    </a:cubicBezTo>
                    <a:cubicBezTo>
                      <a:pt x="494" y="543"/>
                      <a:pt x="703" y="386"/>
                      <a:pt x="571" y="176"/>
                    </a:cubicBezTo>
                    <a:cubicBezTo>
                      <a:pt x="504" y="68"/>
                      <a:pt x="397" y="0"/>
                      <a:pt x="2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0" name="Google Shape;4665;p60"/>
              <p:cNvSpPr/>
              <p:nvPr/>
            </p:nvSpPr>
            <p:spPr>
              <a:xfrm>
                <a:off x="3062272" y="3773919"/>
                <a:ext cx="9714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424" extrusionOk="0">
                    <a:moveTo>
                      <a:pt x="283" y="0"/>
                    </a:moveTo>
                    <a:cubicBezTo>
                      <a:pt x="240" y="0"/>
                      <a:pt x="197" y="24"/>
                      <a:pt x="187" y="75"/>
                    </a:cubicBezTo>
                    <a:cubicBezTo>
                      <a:pt x="164" y="98"/>
                      <a:pt x="141" y="144"/>
                      <a:pt x="141" y="167"/>
                    </a:cubicBezTo>
                    <a:cubicBezTo>
                      <a:pt x="0" y="255"/>
                      <a:pt x="104" y="424"/>
                      <a:pt x="210" y="424"/>
                    </a:cubicBezTo>
                    <a:cubicBezTo>
                      <a:pt x="242" y="424"/>
                      <a:pt x="275" y="409"/>
                      <a:pt x="301" y="372"/>
                    </a:cubicBezTo>
                    <a:cubicBezTo>
                      <a:pt x="369" y="304"/>
                      <a:pt x="415" y="212"/>
                      <a:pt x="392" y="98"/>
                    </a:cubicBezTo>
                    <a:cubicBezTo>
                      <a:pt x="392" y="36"/>
                      <a:pt x="337" y="0"/>
                      <a:pt x="2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1" name="Google Shape;4666;p60"/>
              <p:cNvSpPr/>
              <p:nvPr/>
            </p:nvSpPr>
            <p:spPr>
              <a:xfrm>
                <a:off x="2937866" y="3656137"/>
                <a:ext cx="10182" cy="1109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74" extrusionOk="0">
                    <a:moveTo>
                      <a:pt x="218" y="0"/>
                    </a:moveTo>
                    <a:cubicBezTo>
                      <a:pt x="161" y="0"/>
                      <a:pt x="103" y="29"/>
                      <a:pt x="69" y="86"/>
                    </a:cubicBezTo>
                    <a:cubicBezTo>
                      <a:pt x="24" y="177"/>
                      <a:pt x="1" y="246"/>
                      <a:pt x="24" y="337"/>
                    </a:cubicBezTo>
                    <a:cubicBezTo>
                      <a:pt x="58" y="428"/>
                      <a:pt x="138" y="474"/>
                      <a:pt x="218" y="474"/>
                    </a:cubicBezTo>
                    <a:cubicBezTo>
                      <a:pt x="297" y="474"/>
                      <a:pt x="377" y="428"/>
                      <a:pt x="412" y="337"/>
                    </a:cubicBezTo>
                    <a:cubicBezTo>
                      <a:pt x="434" y="246"/>
                      <a:pt x="412" y="177"/>
                      <a:pt x="366" y="86"/>
                    </a:cubicBezTo>
                    <a:cubicBezTo>
                      <a:pt x="332" y="29"/>
                      <a:pt x="275" y="0"/>
                      <a:pt x="2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2" name="Google Shape;4667;p60"/>
              <p:cNvSpPr/>
              <p:nvPr/>
            </p:nvSpPr>
            <p:spPr>
              <a:xfrm>
                <a:off x="2785068" y="3908086"/>
                <a:ext cx="12312" cy="9269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96" extrusionOk="0">
                    <a:moveTo>
                      <a:pt x="316" y="1"/>
                    </a:moveTo>
                    <a:cubicBezTo>
                      <a:pt x="279" y="1"/>
                      <a:pt x="241" y="9"/>
                      <a:pt x="206" y="27"/>
                    </a:cubicBezTo>
                    <a:cubicBezTo>
                      <a:pt x="160" y="50"/>
                      <a:pt x="115" y="73"/>
                      <a:pt x="69" y="95"/>
                    </a:cubicBezTo>
                    <a:cubicBezTo>
                      <a:pt x="1" y="118"/>
                      <a:pt x="1" y="278"/>
                      <a:pt x="69" y="301"/>
                    </a:cubicBezTo>
                    <a:cubicBezTo>
                      <a:pt x="115" y="324"/>
                      <a:pt x="160" y="346"/>
                      <a:pt x="206" y="369"/>
                    </a:cubicBezTo>
                    <a:cubicBezTo>
                      <a:pt x="242" y="387"/>
                      <a:pt x="281" y="396"/>
                      <a:pt x="319" y="396"/>
                    </a:cubicBezTo>
                    <a:cubicBezTo>
                      <a:pt x="426" y="396"/>
                      <a:pt x="526" y="328"/>
                      <a:pt x="526" y="210"/>
                    </a:cubicBezTo>
                    <a:cubicBezTo>
                      <a:pt x="526" y="74"/>
                      <a:pt x="424" y="1"/>
                      <a:pt x="3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3" name="Google Shape;4668;p60"/>
              <p:cNvSpPr/>
              <p:nvPr/>
            </p:nvSpPr>
            <p:spPr>
              <a:xfrm>
                <a:off x="2853602" y="4018237"/>
                <a:ext cx="14302" cy="1154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493" extrusionOk="0">
                    <a:moveTo>
                      <a:pt x="428" y="0"/>
                    </a:moveTo>
                    <a:cubicBezTo>
                      <a:pt x="337" y="23"/>
                      <a:pt x="291" y="23"/>
                      <a:pt x="223" y="69"/>
                    </a:cubicBezTo>
                    <a:cubicBezTo>
                      <a:pt x="0" y="223"/>
                      <a:pt x="176" y="492"/>
                      <a:pt x="364" y="492"/>
                    </a:cubicBezTo>
                    <a:cubicBezTo>
                      <a:pt x="427" y="492"/>
                      <a:pt x="491" y="462"/>
                      <a:pt x="542" y="388"/>
                    </a:cubicBezTo>
                    <a:cubicBezTo>
                      <a:pt x="588" y="320"/>
                      <a:pt x="611" y="274"/>
                      <a:pt x="611" y="183"/>
                    </a:cubicBezTo>
                    <a:cubicBezTo>
                      <a:pt x="611" y="91"/>
                      <a:pt x="519" y="0"/>
                      <a:pt x="4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4" name="Google Shape;4669;p60"/>
              <p:cNvSpPr/>
              <p:nvPr/>
            </p:nvSpPr>
            <p:spPr>
              <a:xfrm>
                <a:off x="2959774" y="4024112"/>
                <a:ext cx="6975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9" extrusionOk="0">
                    <a:moveTo>
                      <a:pt x="160" y="0"/>
                    </a:moveTo>
                    <a:cubicBezTo>
                      <a:pt x="1" y="0"/>
                      <a:pt x="1" y="228"/>
                      <a:pt x="160" y="228"/>
                    </a:cubicBezTo>
                    <a:cubicBezTo>
                      <a:pt x="297" y="228"/>
                      <a:pt x="297" y="0"/>
                      <a:pt x="1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5" name="Google Shape;4670;p60"/>
              <p:cNvSpPr/>
              <p:nvPr/>
            </p:nvSpPr>
            <p:spPr>
              <a:xfrm>
                <a:off x="3022293" y="4126119"/>
                <a:ext cx="6812" cy="435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86" extrusionOk="0">
                    <a:moveTo>
                      <a:pt x="179" y="0"/>
                    </a:moveTo>
                    <a:cubicBezTo>
                      <a:pt x="173" y="0"/>
                      <a:pt x="166" y="1"/>
                      <a:pt x="160" y="2"/>
                    </a:cubicBezTo>
                    <a:cubicBezTo>
                      <a:pt x="114" y="25"/>
                      <a:pt x="91" y="25"/>
                      <a:pt x="69" y="25"/>
                    </a:cubicBezTo>
                    <a:cubicBezTo>
                      <a:pt x="0" y="47"/>
                      <a:pt x="0" y="139"/>
                      <a:pt x="69" y="162"/>
                    </a:cubicBezTo>
                    <a:lnTo>
                      <a:pt x="160" y="184"/>
                    </a:lnTo>
                    <a:cubicBezTo>
                      <a:pt x="166" y="185"/>
                      <a:pt x="173" y="186"/>
                      <a:pt x="179" y="186"/>
                    </a:cubicBezTo>
                    <a:cubicBezTo>
                      <a:pt x="291" y="186"/>
                      <a:pt x="291" y="0"/>
                      <a:pt x="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6" name="Google Shape;4671;p60"/>
              <p:cNvSpPr/>
              <p:nvPr/>
            </p:nvSpPr>
            <p:spPr>
              <a:xfrm>
                <a:off x="3000923" y="4222858"/>
                <a:ext cx="26731" cy="26731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142" extrusionOk="0">
                    <a:moveTo>
                      <a:pt x="571" y="0"/>
                    </a:moveTo>
                    <a:cubicBezTo>
                      <a:pt x="251" y="0"/>
                      <a:pt x="0" y="251"/>
                      <a:pt x="0" y="571"/>
                    </a:cubicBezTo>
                    <a:cubicBezTo>
                      <a:pt x="0" y="868"/>
                      <a:pt x="251" y="1141"/>
                      <a:pt x="571" y="1141"/>
                    </a:cubicBezTo>
                    <a:cubicBezTo>
                      <a:pt x="868" y="1141"/>
                      <a:pt x="1141" y="868"/>
                      <a:pt x="1141" y="571"/>
                    </a:cubicBezTo>
                    <a:cubicBezTo>
                      <a:pt x="1141" y="251"/>
                      <a:pt x="868" y="0"/>
                      <a:pt x="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7" name="Google Shape;4672;p60"/>
              <p:cNvSpPr/>
              <p:nvPr/>
            </p:nvSpPr>
            <p:spPr>
              <a:xfrm>
                <a:off x="3153721" y="4272012"/>
                <a:ext cx="20318" cy="16502"/>
              </a:xfrm>
              <a:custGeom>
                <a:avLst/>
                <a:gdLst/>
                <a:ahLst/>
                <a:cxnLst/>
                <a:rect l="l" t="t" r="r" b="b"/>
                <a:pathLst>
                  <a:path w="868" h="705" extrusionOk="0">
                    <a:moveTo>
                      <a:pt x="251" y="0"/>
                    </a:moveTo>
                    <a:cubicBezTo>
                      <a:pt x="91" y="23"/>
                      <a:pt x="0" y="183"/>
                      <a:pt x="69" y="320"/>
                    </a:cubicBezTo>
                    <a:cubicBezTo>
                      <a:pt x="114" y="388"/>
                      <a:pt x="137" y="479"/>
                      <a:pt x="183" y="548"/>
                    </a:cubicBezTo>
                    <a:cubicBezTo>
                      <a:pt x="230" y="654"/>
                      <a:pt x="337" y="705"/>
                      <a:pt x="449" y="705"/>
                    </a:cubicBezTo>
                    <a:cubicBezTo>
                      <a:pt x="555" y="705"/>
                      <a:pt x="664" y="659"/>
                      <a:pt x="731" y="571"/>
                    </a:cubicBezTo>
                    <a:cubicBezTo>
                      <a:pt x="868" y="411"/>
                      <a:pt x="776" y="114"/>
                      <a:pt x="548" y="46"/>
                    </a:cubicBezTo>
                    <a:cubicBezTo>
                      <a:pt x="457" y="46"/>
                      <a:pt x="365" y="0"/>
                      <a:pt x="2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8" name="Google Shape;4673;p60"/>
              <p:cNvSpPr/>
              <p:nvPr/>
            </p:nvSpPr>
            <p:spPr>
              <a:xfrm>
                <a:off x="3175092" y="4217685"/>
                <a:ext cx="13904" cy="12266"/>
              </a:xfrm>
              <a:custGeom>
                <a:avLst/>
                <a:gdLst/>
                <a:ahLst/>
                <a:cxnLst/>
                <a:rect l="l" t="t" r="r" b="b"/>
                <a:pathLst>
                  <a:path w="594" h="524" extrusionOk="0">
                    <a:moveTo>
                      <a:pt x="325" y="0"/>
                    </a:moveTo>
                    <a:cubicBezTo>
                      <a:pt x="284" y="0"/>
                      <a:pt x="243" y="12"/>
                      <a:pt x="206" y="39"/>
                    </a:cubicBezTo>
                    <a:cubicBezTo>
                      <a:pt x="160" y="84"/>
                      <a:pt x="137" y="107"/>
                      <a:pt x="91" y="130"/>
                    </a:cubicBezTo>
                    <a:cubicBezTo>
                      <a:pt x="0" y="198"/>
                      <a:pt x="0" y="312"/>
                      <a:pt x="91" y="381"/>
                    </a:cubicBezTo>
                    <a:cubicBezTo>
                      <a:pt x="137" y="427"/>
                      <a:pt x="160" y="449"/>
                      <a:pt x="206" y="472"/>
                    </a:cubicBezTo>
                    <a:cubicBezTo>
                      <a:pt x="248" y="508"/>
                      <a:pt x="294" y="524"/>
                      <a:pt x="340" y="524"/>
                    </a:cubicBezTo>
                    <a:cubicBezTo>
                      <a:pt x="470" y="524"/>
                      <a:pt x="594" y="401"/>
                      <a:pt x="594" y="267"/>
                    </a:cubicBezTo>
                    <a:cubicBezTo>
                      <a:pt x="594" y="127"/>
                      <a:pt x="459" y="0"/>
                      <a:pt x="3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9" name="Google Shape;4674;p60"/>
              <p:cNvSpPr/>
              <p:nvPr/>
            </p:nvSpPr>
            <p:spPr>
              <a:xfrm>
                <a:off x="3000385" y="4305132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20" y="0"/>
                    </a:moveTo>
                    <a:cubicBezTo>
                      <a:pt x="0" y="0"/>
                      <a:pt x="0" y="525"/>
                      <a:pt x="320" y="525"/>
                    </a:cubicBezTo>
                    <a:cubicBezTo>
                      <a:pt x="662" y="525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0" name="Google Shape;4675;p60"/>
              <p:cNvSpPr/>
              <p:nvPr/>
            </p:nvSpPr>
            <p:spPr>
              <a:xfrm>
                <a:off x="2834221" y="4292048"/>
                <a:ext cx="26216" cy="21114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902" extrusionOk="0">
                    <a:moveTo>
                      <a:pt x="560" y="0"/>
                    </a:moveTo>
                    <a:cubicBezTo>
                      <a:pt x="463" y="0"/>
                      <a:pt x="366" y="34"/>
                      <a:pt x="297" y="103"/>
                    </a:cubicBezTo>
                    <a:lnTo>
                      <a:pt x="252" y="171"/>
                    </a:lnTo>
                    <a:cubicBezTo>
                      <a:pt x="1" y="445"/>
                      <a:pt x="160" y="902"/>
                      <a:pt x="571" y="902"/>
                    </a:cubicBezTo>
                    <a:cubicBezTo>
                      <a:pt x="959" y="902"/>
                      <a:pt x="1119" y="445"/>
                      <a:pt x="868" y="171"/>
                    </a:cubicBezTo>
                    <a:cubicBezTo>
                      <a:pt x="845" y="148"/>
                      <a:pt x="845" y="126"/>
                      <a:pt x="822" y="103"/>
                    </a:cubicBezTo>
                    <a:cubicBezTo>
                      <a:pt x="754" y="34"/>
                      <a:pt x="657" y="0"/>
                      <a:pt x="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1" name="Google Shape;4676;p60"/>
              <p:cNvSpPr/>
              <p:nvPr/>
            </p:nvSpPr>
            <p:spPr>
              <a:xfrm>
                <a:off x="2896740" y="4222858"/>
                <a:ext cx="24063" cy="18188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777" extrusionOk="0">
                    <a:moveTo>
                      <a:pt x="502" y="0"/>
                    </a:moveTo>
                    <a:cubicBezTo>
                      <a:pt x="0" y="0"/>
                      <a:pt x="0" y="776"/>
                      <a:pt x="502" y="776"/>
                    </a:cubicBezTo>
                    <a:cubicBezTo>
                      <a:pt x="616" y="776"/>
                      <a:pt x="708" y="753"/>
                      <a:pt x="799" y="708"/>
                    </a:cubicBezTo>
                    <a:cubicBezTo>
                      <a:pt x="1027" y="571"/>
                      <a:pt x="1027" y="206"/>
                      <a:pt x="799" y="69"/>
                    </a:cubicBezTo>
                    <a:cubicBezTo>
                      <a:pt x="708" y="23"/>
                      <a:pt x="616" y="0"/>
                      <a:pt x="5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2" name="Google Shape;4677;p60"/>
              <p:cNvSpPr/>
              <p:nvPr/>
            </p:nvSpPr>
            <p:spPr>
              <a:xfrm>
                <a:off x="2941330" y="4257008"/>
                <a:ext cx="5782" cy="4682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00" extrusionOk="0">
                    <a:moveTo>
                      <a:pt x="158" y="0"/>
                    </a:moveTo>
                    <a:cubicBezTo>
                      <a:pt x="140" y="0"/>
                      <a:pt x="121" y="7"/>
                      <a:pt x="104" y="25"/>
                    </a:cubicBezTo>
                    <a:cubicBezTo>
                      <a:pt x="81" y="48"/>
                      <a:pt x="58" y="70"/>
                      <a:pt x="35" y="116"/>
                    </a:cubicBezTo>
                    <a:cubicBezTo>
                      <a:pt x="0" y="151"/>
                      <a:pt x="33" y="200"/>
                      <a:pt x="70" y="200"/>
                    </a:cubicBezTo>
                    <a:cubicBezTo>
                      <a:pt x="81" y="200"/>
                      <a:pt x="93" y="195"/>
                      <a:pt x="104" y="185"/>
                    </a:cubicBezTo>
                    <a:cubicBezTo>
                      <a:pt x="127" y="162"/>
                      <a:pt x="172" y="139"/>
                      <a:pt x="195" y="93"/>
                    </a:cubicBezTo>
                    <a:cubicBezTo>
                      <a:pt x="246" y="59"/>
                      <a:pt x="209" y="0"/>
                      <a:pt x="1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3" name="Google Shape;4678;p60"/>
              <p:cNvSpPr/>
              <p:nvPr/>
            </p:nvSpPr>
            <p:spPr>
              <a:xfrm>
                <a:off x="2773856" y="4254902"/>
                <a:ext cx="16573" cy="14442"/>
              </a:xfrm>
              <a:custGeom>
                <a:avLst/>
                <a:gdLst/>
                <a:ahLst/>
                <a:cxnLst/>
                <a:rect l="l" t="t" r="r" b="b"/>
                <a:pathLst>
                  <a:path w="708" h="617" extrusionOk="0">
                    <a:moveTo>
                      <a:pt x="366" y="1"/>
                    </a:moveTo>
                    <a:cubicBezTo>
                      <a:pt x="257" y="1"/>
                      <a:pt x="149" y="69"/>
                      <a:pt x="92" y="206"/>
                    </a:cubicBezTo>
                    <a:cubicBezTo>
                      <a:pt x="92" y="229"/>
                      <a:pt x="69" y="229"/>
                      <a:pt x="69" y="252"/>
                    </a:cubicBezTo>
                    <a:cubicBezTo>
                      <a:pt x="0" y="434"/>
                      <a:pt x="183" y="617"/>
                      <a:pt x="366" y="617"/>
                    </a:cubicBezTo>
                    <a:cubicBezTo>
                      <a:pt x="548" y="617"/>
                      <a:pt x="708" y="434"/>
                      <a:pt x="639" y="252"/>
                    </a:cubicBezTo>
                    <a:cubicBezTo>
                      <a:pt x="639" y="229"/>
                      <a:pt x="639" y="229"/>
                      <a:pt x="639" y="206"/>
                    </a:cubicBezTo>
                    <a:cubicBezTo>
                      <a:pt x="582" y="69"/>
                      <a:pt x="474" y="1"/>
                      <a:pt x="3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4" name="Google Shape;4679;p60"/>
              <p:cNvSpPr/>
              <p:nvPr/>
            </p:nvSpPr>
            <p:spPr>
              <a:xfrm>
                <a:off x="2714544" y="4155985"/>
                <a:ext cx="10182" cy="957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09" extrusionOk="0">
                    <a:moveTo>
                      <a:pt x="204" y="1"/>
                    </a:moveTo>
                    <a:cubicBezTo>
                      <a:pt x="100" y="1"/>
                      <a:pt x="1" y="72"/>
                      <a:pt x="1" y="209"/>
                    </a:cubicBezTo>
                    <a:cubicBezTo>
                      <a:pt x="1" y="345"/>
                      <a:pt x="98" y="408"/>
                      <a:pt x="200" y="408"/>
                    </a:cubicBezTo>
                    <a:cubicBezTo>
                      <a:pt x="270" y="408"/>
                      <a:pt x="343" y="379"/>
                      <a:pt x="389" y="324"/>
                    </a:cubicBezTo>
                    <a:cubicBezTo>
                      <a:pt x="389" y="301"/>
                      <a:pt x="412" y="278"/>
                      <a:pt x="412" y="278"/>
                    </a:cubicBezTo>
                    <a:cubicBezTo>
                      <a:pt x="434" y="232"/>
                      <a:pt x="434" y="164"/>
                      <a:pt x="412" y="141"/>
                    </a:cubicBezTo>
                    <a:cubicBezTo>
                      <a:pt x="412" y="118"/>
                      <a:pt x="389" y="118"/>
                      <a:pt x="389" y="95"/>
                    </a:cubicBezTo>
                    <a:cubicBezTo>
                      <a:pt x="343" y="32"/>
                      <a:pt x="273" y="1"/>
                      <a:pt x="2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5" name="Google Shape;4680;p60"/>
              <p:cNvSpPr/>
              <p:nvPr/>
            </p:nvSpPr>
            <p:spPr>
              <a:xfrm>
                <a:off x="2828885" y="4138430"/>
                <a:ext cx="562" cy="23"/>
              </a:xfrm>
              <a:custGeom>
                <a:avLst/>
                <a:gdLst/>
                <a:ahLst/>
                <a:cxnLst/>
                <a:rect l="l" t="t" r="r" b="b"/>
                <a:pathLst>
                  <a:path w="24" h="1" extrusionOk="0">
                    <a:moveTo>
                      <a:pt x="0" y="1"/>
                    </a:moveTo>
                    <a:cubicBezTo>
                      <a:pt x="23" y="1"/>
                      <a:pt x="23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6" name="Google Shape;4681;p60"/>
              <p:cNvSpPr/>
              <p:nvPr/>
            </p:nvSpPr>
            <p:spPr>
              <a:xfrm>
                <a:off x="2560154" y="4252233"/>
                <a:ext cx="21394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9" extrusionOk="0">
                    <a:moveTo>
                      <a:pt x="457" y="1"/>
                    </a:moveTo>
                    <a:cubicBezTo>
                      <a:pt x="0" y="1"/>
                      <a:pt x="0" y="708"/>
                      <a:pt x="457" y="708"/>
                    </a:cubicBezTo>
                    <a:cubicBezTo>
                      <a:pt x="913" y="708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7" name="Google Shape;4682;p60"/>
              <p:cNvSpPr/>
              <p:nvPr/>
            </p:nvSpPr>
            <p:spPr>
              <a:xfrm>
                <a:off x="2586861" y="4326830"/>
                <a:ext cx="32092" cy="26942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151" extrusionOk="0">
                    <a:moveTo>
                      <a:pt x="728" y="0"/>
                    </a:moveTo>
                    <a:cubicBezTo>
                      <a:pt x="531" y="0"/>
                      <a:pt x="333" y="98"/>
                      <a:pt x="229" y="283"/>
                    </a:cubicBezTo>
                    <a:cubicBezTo>
                      <a:pt x="1" y="648"/>
                      <a:pt x="274" y="1150"/>
                      <a:pt x="708" y="1150"/>
                    </a:cubicBezTo>
                    <a:lnTo>
                      <a:pt x="845" y="1150"/>
                    </a:lnTo>
                    <a:cubicBezTo>
                      <a:pt x="1005" y="1150"/>
                      <a:pt x="1142" y="1082"/>
                      <a:pt x="1233" y="945"/>
                    </a:cubicBezTo>
                    <a:cubicBezTo>
                      <a:pt x="1370" y="717"/>
                      <a:pt x="1324" y="488"/>
                      <a:pt x="1210" y="283"/>
                    </a:cubicBezTo>
                    <a:cubicBezTo>
                      <a:pt x="1109" y="92"/>
                      <a:pt x="919" y="0"/>
                      <a:pt x="7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8" name="Google Shape;4683;p60"/>
              <p:cNvSpPr/>
              <p:nvPr/>
            </p:nvSpPr>
            <p:spPr>
              <a:xfrm>
                <a:off x="2525957" y="4280555"/>
                <a:ext cx="562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0" y="0"/>
                    </a:moveTo>
                    <a:cubicBezTo>
                      <a:pt x="0" y="0"/>
                      <a:pt x="0" y="23"/>
                      <a:pt x="0" y="23"/>
                    </a:cubicBezTo>
                    <a:cubicBezTo>
                      <a:pt x="23" y="23"/>
                      <a:pt x="23" y="0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9" name="Google Shape;4684;p60"/>
              <p:cNvSpPr/>
              <p:nvPr/>
            </p:nvSpPr>
            <p:spPr>
              <a:xfrm>
                <a:off x="2606101" y="4204695"/>
                <a:ext cx="6952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9" extrusionOk="0">
                    <a:moveTo>
                      <a:pt x="137" y="0"/>
                    </a:moveTo>
                    <a:cubicBezTo>
                      <a:pt x="0" y="0"/>
                      <a:pt x="0" y="228"/>
                      <a:pt x="137" y="228"/>
                    </a:cubicBezTo>
                    <a:cubicBezTo>
                      <a:pt x="297" y="228"/>
                      <a:pt x="297" y="0"/>
                      <a:pt x="1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0" name="Google Shape;4685;p60"/>
              <p:cNvSpPr/>
              <p:nvPr/>
            </p:nvSpPr>
            <p:spPr>
              <a:xfrm>
                <a:off x="2642428" y="4155798"/>
                <a:ext cx="7233" cy="9784"/>
              </a:xfrm>
              <a:custGeom>
                <a:avLst/>
                <a:gdLst/>
                <a:ahLst/>
                <a:cxnLst/>
                <a:rect l="l" t="t" r="r" b="b"/>
                <a:pathLst>
                  <a:path w="309" h="418" extrusionOk="0">
                    <a:moveTo>
                      <a:pt x="152" y="1"/>
                    </a:moveTo>
                    <a:cubicBezTo>
                      <a:pt x="75" y="1"/>
                      <a:pt x="0" y="58"/>
                      <a:pt x="23" y="172"/>
                    </a:cubicBezTo>
                    <a:lnTo>
                      <a:pt x="46" y="332"/>
                    </a:lnTo>
                    <a:cubicBezTo>
                      <a:pt x="57" y="389"/>
                      <a:pt x="109" y="417"/>
                      <a:pt x="160" y="417"/>
                    </a:cubicBezTo>
                    <a:cubicBezTo>
                      <a:pt x="211" y="417"/>
                      <a:pt x="263" y="389"/>
                      <a:pt x="274" y="332"/>
                    </a:cubicBezTo>
                    <a:lnTo>
                      <a:pt x="297" y="172"/>
                    </a:lnTo>
                    <a:cubicBezTo>
                      <a:pt x="309" y="58"/>
                      <a:pt x="229" y="1"/>
                      <a:pt x="1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1" name="Google Shape;4686;p60"/>
              <p:cNvSpPr/>
              <p:nvPr/>
            </p:nvSpPr>
            <p:spPr>
              <a:xfrm>
                <a:off x="2450096" y="4369758"/>
                <a:ext cx="27270" cy="2551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090" extrusionOk="0">
                    <a:moveTo>
                      <a:pt x="570" y="1"/>
                    </a:moveTo>
                    <a:cubicBezTo>
                      <a:pt x="278" y="1"/>
                      <a:pt x="0" y="205"/>
                      <a:pt x="0" y="549"/>
                    </a:cubicBezTo>
                    <a:cubicBezTo>
                      <a:pt x="0" y="887"/>
                      <a:pt x="268" y="1090"/>
                      <a:pt x="555" y="1090"/>
                    </a:cubicBezTo>
                    <a:cubicBezTo>
                      <a:pt x="695" y="1090"/>
                      <a:pt x="839" y="1042"/>
                      <a:pt x="959" y="937"/>
                    </a:cubicBezTo>
                    <a:lnTo>
                      <a:pt x="982" y="914"/>
                    </a:lnTo>
                    <a:cubicBezTo>
                      <a:pt x="1164" y="732"/>
                      <a:pt x="1164" y="343"/>
                      <a:pt x="982" y="161"/>
                    </a:cubicBezTo>
                    <a:cubicBezTo>
                      <a:pt x="959" y="161"/>
                      <a:pt x="959" y="161"/>
                      <a:pt x="959" y="138"/>
                    </a:cubicBezTo>
                    <a:cubicBezTo>
                      <a:pt x="844" y="44"/>
                      <a:pt x="705" y="1"/>
                      <a:pt x="5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2" name="Google Shape;4687;p60"/>
              <p:cNvSpPr/>
              <p:nvPr/>
            </p:nvSpPr>
            <p:spPr>
              <a:xfrm>
                <a:off x="2347505" y="4290690"/>
                <a:ext cx="27808" cy="20879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892" extrusionOk="0">
                    <a:moveTo>
                      <a:pt x="594" y="1"/>
                    </a:moveTo>
                    <a:cubicBezTo>
                      <a:pt x="1" y="1"/>
                      <a:pt x="1" y="891"/>
                      <a:pt x="594" y="891"/>
                    </a:cubicBezTo>
                    <a:cubicBezTo>
                      <a:pt x="1165" y="891"/>
                      <a:pt x="1188" y="1"/>
                      <a:pt x="5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3" name="Google Shape;4688;p60"/>
              <p:cNvSpPr/>
              <p:nvPr/>
            </p:nvSpPr>
            <p:spPr>
              <a:xfrm>
                <a:off x="2340577" y="4227656"/>
                <a:ext cx="21394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9" extrusionOk="0">
                    <a:moveTo>
                      <a:pt x="457" y="1"/>
                    </a:moveTo>
                    <a:cubicBezTo>
                      <a:pt x="0" y="1"/>
                      <a:pt x="0" y="708"/>
                      <a:pt x="457" y="708"/>
                    </a:cubicBezTo>
                    <a:cubicBezTo>
                      <a:pt x="913" y="708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4" name="Google Shape;4689;p60"/>
              <p:cNvSpPr/>
              <p:nvPr/>
            </p:nvSpPr>
            <p:spPr>
              <a:xfrm>
                <a:off x="2374025" y="4268969"/>
                <a:ext cx="14864" cy="1411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03" extrusionOk="0">
                    <a:moveTo>
                      <a:pt x="326" y="0"/>
                    </a:moveTo>
                    <a:cubicBezTo>
                      <a:pt x="165" y="0"/>
                      <a:pt x="0" y="131"/>
                      <a:pt x="55" y="336"/>
                    </a:cubicBezTo>
                    <a:cubicBezTo>
                      <a:pt x="55" y="358"/>
                      <a:pt x="55" y="381"/>
                      <a:pt x="78" y="404"/>
                    </a:cubicBezTo>
                    <a:cubicBezTo>
                      <a:pt x="105" y="542"/>
                      <a:pt x="207" y="602"/>
                      <a:pt x="313" y="602"/>
                    </a:cubicBezTo>
                    <a:cubicBezTo>
                      <a:pt x="469" y="602"/>
                      <a:pt x="634" y="471"/>
                      <a:pt x="580" y="267"/>
                    </a:cubicBezTo>
                    <a:lnTo>
                      <a:pt x="580" y="199"/>
                    </a:lnTo>
                    <a:cubicBezTo>
                      <a:pt x="543" y="60"/>
                      <a:pt x="435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5" name="Google Shape;4690;p60"/>
              <p:cNvSpPr/>
              <p:nvPr/>
            </p:nvSpPr>
            <p:spPr>
              <a:xfrm>
                <a:off x="2311716" y="4299796"/>
                <a:ext cx="13904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57" extrusionOk="0">
                    <a:moveTo>
                      <a:pt x="297" y="0"/>
                    </a:moveTo>
                    <a:cubicBezTo>
                      <a:pt x="1" y="0"/>
                      <a:pt x="1" y="457"/>
                      <a:pt x="297" y="457"/>
                    </a:cubicBezTo>
                    <a:cubicBezTo>
                      <a:pt x="594" y="457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6" name="Google Shape;4691;p60"/>
              <p:cNvSpPr/>
              <p:nvPr/>
            </p:nvSpPr>
            <p:spPr>
              <a:xfrm>
                <a:off x="2322413" y="4229786"/>
                <a:ext cx="538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3" h="24" extrusionOk="0">
                    <a:moveTo>
                      <a:pt x="23" y="1"/>
                    </a:moveTo>
                    <a:cubicBezTo>
                      <a:pt x="0" y="1"/>
                      <a:pt x="0" y="24"/>
                      <a:pt x="23" y="24"/>
                    </a:cubicBezTo>
                    <a:cubicBezTo>
                      <a:pt x="23" y="2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7" name="Google Shape;4692;p60"/>
              <p:cNvSpPr/>
              <p:nvPr/>
            </p:nvSpPr>
            <p:spPr>
              <a:xfrm>
                <a:off x="2446889" y="4098358"/>
                <a:ext cx="20318" cy="15519"/>
              </a:xfrm>
              <a:custGeom>
                <a:avLst/>
                <a:gdLst/>
                <a:ahLst/>
                <a:cxnLst/>
                <a:rect l="l" t="t" r="r" b="b"/>
                <a:pathLst>
                  <a:path w="868" h="663" extrusionOk="0">
                    <a:moveTo>
                      <a:pt x="434" y="1"/>
                    </a:moveTo>
                    <a:cubicBezTo>
                      <a:pt x="0" y="1"/>
                      <a:pt x="0" y="663"/>
                      <a:pt x="434" y="663"/>
                    </a:cubicBezTo>
                    <a:cubicBezTo>
                      <a:pt x="845" y="663"/>
                      <a:pt x="868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8" name="Google Shape;4693;p60"/>
              <p:cNvSpPr/>
              <p:nvPr/>
            </p:nvSpPr>
            <p:spPr>
              <a:xfrm>
                <a:off x="2202033" y="4305835"/>
                <a:ext cx="18211" cy="13717"/>
              </a:xfrm>
              <a:custGeom>
                <a:avLst/>
                <a:gdLst/>
                <a:ahLst/>
                <a:cxnLst/>
                <a:rect l="l" t="t" r="r" b="b"/>
                <a:pathLst>
                  <a:path w="778" h="586" extrusionOk="0">
                    <a:moveTo>
                      <a:pt x="291" y="1"/>
                    </a:moveTo>
                    <a:cubicBezTo>
                      <a:pt x="94" y="1"/>
                      <a:pt x="0" y="285"/>
                      <a:pt x="121" y="427"/>
                    </a:cubicBezTo>
                    <a:cubicBezTo>
                      <a:pt x="144" y="427"/>
                      <a:pt x="144" y="450"/>
                      <a:pt x="144" y="450"/>
                    </a:cubicBezTo>
                    <a:cubicBezTo>
                      <a:pt x="199" y="546"/>
                      <a:pt x="276" y="585"/>
                      <a:pt x="353" y="585"/>
                    </a:cubicBezTo>
                    <a:cubicBezTo>
                      <a:pt x="566" y="585"/>
                      <a:pt x="778" y="286"/>
                      <a:pt x="509" y="84"/>
                    </a:cubicBezTo>
                    <a:cubicBezTo>
                      <a:pt x="464" y="62"/>
                      <a:pt x="418" y="39"/>
                      <a:pt x="373" y="16"/>
                    </a:cubicBezTo>
                    <a:cubicBezTo>
                      <a:pt x="344" y="5"/>
                      <a:pt x="316" y="1"/>
                      <a:pt x="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9" name="Google Shape;4694;p60"/>
              <p:cNvSpPr/>
              <p:nvPr/>
            </p:nvSpPr>
            <p:spPr>
              <a:xfrm>
                <a:off x="2329341" y="3344525"/>
                <a:ext cx="18726" cy="1551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63" extrusionOk="0">
                    <a:moveTo>
                      <a:pt x="389" y="0"/>
                    </a:moveTo>
                    <a:cubicBezTo>
                      <a:pt x="115" y="0"/>
                      <a:pt x="1" y="343"/>
                      <a:pt x="161" y="548"/>
                    </a:cubicBezTo>
                    <a:cubicBezTo>
                      <a:pt x="183" y="548"/>
                      <a:pt x="183" y="571"/>
                      <a:pt x="206" y="594"/>
                    </a:cubicBezTo>
                    <a:cubicBezTo>
                      <a:pt x="252" y="640"/>
                      <a:pt x="320" y="662"/>
                      <a:pt x="389" y="662"/>
                    </a:cubicBezTo>
                    <a:cubicBezTo>
                      <a:pt x="457" y="662"/>
                      <a:pt x="526" y="640"/>
                      <a:pt x="571" y="594"/>
                    </a:cubicBezTo>
                    <a:cubicBezTo>
                      <a:pt x="594" y="571"/>
                      <a:pt x="594" y="548"/>
                      <a:pt x="617" y="548"/>
                    </a:cubicBezTo>
                    <a:cubicBezTo>
                      <a:pt x="800" y="343"/>
                      <a:pt x="663" y="0"/>
                      <a:pt x="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0" name="Google Shape;4695;p60"/>
              <p:cNvSpPr/>
              <p:nvPr/>
            </p:nvSpPr>
            <p:spPr>
              <a:xfrm>
                <a:off x="2365153" y="3267587"/>
                <a:ext cx="16034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6" extrusionOk="0">
                    <a:moveTo>
                      <a:pt x="342" y="1"/>
                    </a:moveTo>
                    <a:cubicBezTo>
                      <a:pt x="0" y="1"/>
                      <a:pt x="0" y="526"/>
                      <a:pt x="342" y="526"/>
                    </a:cubicBezTo>
                    <a:cubicBezTo>
                      <a:pt x="685" y="526"/>
                      <a:pt x="685" y="1"/>
                      <a:pt x="3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1" name="Google Shape;4696;p60"/>
              <p:cNvSpPr/>
              <p:nvPr/>
            </p:nvSpPr>
            <p:spPr>
              <a:xfrm>
                <a:off x="2399865" y="3322616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6" y="23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2" name="Google Shape;4697;p60"/>
              <p:cNvSpPr/>
              <p:nvPr/>
            </p:nvSpPr>
            <p:spPr>
              <a:xfrm>
                <a:off x="2434062" y="3270794"/>
                <a:ext cx="31015" cy="2406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02" y="1028"/>
                      <a:pt x="1324" y="1"/>
                      <a:pt x="6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3" name="Google Shape;4698;p60"/>
              <p:cNvSpPr/>
              <p:nvPr/>
            </p:nvSpPr>
            <p:spPr>
              <a:xfrm>
                <a:off x="2418029" y="3320486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0"/>
                    </a:moveTo>
                    <a:cubicBezTo>
                      <a:pt x="1" y="0"/>
                      <a:pt x="1" y="525"/>
                      <a:pt x="343" y="525"/>
                    </a:cubicBezTo>
                    <a:cubicBezTo>
                      <a:pt x="663" y="525"/>
                      <a:pt x="663" y="0"/>
                      <a:pt x="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4" name="Google Shape;4699;p60"/>
              <p:cNvSpPr/>
              <p:nvPr/>
            </p:nvSpPr>
            <p:spPr>
              <a:xfrm>
                <a:off x="2399865" y="3371770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6" y="23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5" name="Google Shape;4700;p60"/>
              <p:cNvSpPr/>
              <p:nvPr/>
            </p:nvSpPr>
            <p:spPr>
              <a:xfrm>
                <a:off x="2283933" y="3287132"/>
                <a:ext cx="14981" cy="13366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71" extrusionOk="0">
                    <a:moveTo>
                      <a:pt x="292" y="1"/>
                    </a:moveTo>
                    <a:cubicBezTo>
                      <a:pt x="267" y="1"/>
                      <a:pt x="239" y="3"/>
                      <a:pt x="206" y="10"/>
                    </a:cubicBezTo>
                    <a:cubicBezTo>
                      <a:pt x="92" y="79"/>
                      <a:pt x="1" y="216"/>
                      <a:pt x="46" y="353"/>
                    </a:cubicBezTo>
                    <a:cubicBezTo>
                      <a:pt x="80" y="486"/>
                      <a:pt x="199" y="571"/>
                      <a:pt x="323" y="571"/>
                    </a:cubicBezTo>
                    <a:cubicBezTo>
                      <a:pt x="368" y="571"/>
                      <a:pt x="414" y="560"/>
                      <a:pt x="457" y="535"/>
                    </a:cubicBezTo>
                    <a:cubicBezTo>
                      <a:pt x="617" y="421"/>
                      <a:pt x="640" y="147"/>
                      <a:pt x="457" y="33"/>
                    </a:cubicBezTo>
                    <a:cubicBezTo>
                      <a:pt x="393" y="17"/>
                      <a:pt x="351" y="1"/>
                      <a:pt x="2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6" name="Google Shape;4701;p60"/>
              <p:cNvSpPr/>
              <p:nvPr/>
            </p:nvSpPr>
            <p:spPr>
              <a:xfrm>
                <a:off x="2245991" y="3225385"/>
                <a:ext cx="21394" cy="1657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8" extrusionOk="0">
                    <a:moveTo>
                      <a:pt x="457" y="0"/>
                    </a:moveTo>
                    <a:cubicBezTo>
                      <a:pt x="1" y="0"/>
                      <a:pt x="1" y="708"/>
                      <a:pt x="457" y="708"/>
                    </a:cubicBezTo>
                    <a:cubicBezTo>
                      <a:pt x="914" y="708"/>
                      <a:pt x="914" y="0"/>
                      <a:pt x="4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7" name="Google Shape;4702;p60"/>
              <p:cNvSpPr/>
              <p:nvPr/>
            </p:nvSpPr>
            <p:spPr>
              <a:xfrm>
                <a:off x="2253481" y="3334272"/>
                <a:ext cx="14981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81" extrusionOk="0">
                    <a:moveTo>
                      <a:pt x="306" y="0"/>
                    </a:moveTo>
                    <a:cubicBezTo>
                      <a:pt x="152" y="0"/>
                      <a:pt x="1" y="113"/>
                      <a:pt x="1" y="301"/>
                    </a:cubicBezTo>
                    <a:cubicBezTo>
                      <a:pt x="1" y="473"/>
                      <a:pt x="150" y="581"/>
                      <a:pt x="302" y="581"/>
                    </a:cubicBezTo>
                    <a:cubicBezTo>
                      <a:pt x="373" y="581"/>
                      <a:pt x="445" y="558"/>
                      <a:pt x="503" y="507"/>
                    </a:cubicBezTo>
                    <a:cubicBezTo>
                      <a:pt x="503" y="484"/>
                      <a:pt x="526" y="484"/>
                      <a:pt x="548" y="461"/>
                    </a:cubicBezTo>
                    <a:cubicBezTo>
                      <a:pt x="640" y="370"/>
                      <a:pt x="640" y="210"/>
                      <a:pt x="548" y="119"/>
                    </a:cubicBezTo>
                    <a:cubicBezTo>
                      <a:pt x="526" y="96"/>
                      <a:pt x="503" y="96"/>
                      <a:pt x="503" y="73"/>
                    </a:cubicBezTo>
                    <a:cubicBezTo>
                      <a:pt x="446" y="23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8" name="Google Shape;4703;p60"/>
              <p:cNvSpPr/>
              <p:nvPr/>
            </p:nvSpPr>
            <p:spPr>
              <a:xfrm>
                <a:off x="2299966" y="3224308"/>
                <a:ext cx="1077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6" h="24" extrusionOk="0">
                    <a:moveTo>
                      <a:pt x="23" y="1"/>
                    </a:moveTo>
                    <a:cubicBezTo>
                      <a:pt x="0" y="1"/>
                      <a:pt x="0" y="24"/>
                      <a:pt x="23" y="24"/>
                    </a:cubicBezTo>
                    <a:cubicBezTo>
                      <a:pt x="46" y="24"/>
                      <a:pt x="46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9" name="Google Shape;4704;p60"/>
              <p:cNvSpPr/>
              <p:nvPr/>
            </p:nvSpPr>
            <p:spPr>
              <a:xfrm>
                <a:off x="2298889" y="3386188"/>
                <a:ext cx="24601" cy="18726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800" extrusionOk="0">
                    <a:moveTo>
                      <a:pt x="526" y="1"/>
                    </a:moveTo>
                    <a:cubicBezTo>
                      <a:pt x="1" y="1"/>
                      <a:pt x="1" y="800"/>
                      <a:pt x="526" y="800"/>
                    </a:cubicBezTo>
                    <a:cubicBezTo>
                      <a:pt x="1051" y="800"/>
                      <a:pt x="1051" y="1"/>
                      <a:pt x="5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0" name="Google Shape;4705;p60"/>
              <p:cNvSpPr/>
              <p:nvPr/>
            </p:nvSpPr>
            <p:spPr>
              <a:xfrm>
                <a:off x="2201401" y="3252373"/>
                <a:ext cx="8567" cy="842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360" extrusionOk="0">
                    <a:moveTo>
                      <a:pt x="183" y="0"/>
                    </a:moveTo>
                    <a:cubicBezTo>
                      <a:pt x="126" y="0"/>
                      <a:pt x="69" y="34"/>
                      <a:pt x="57" y="103"/>
                    </a:cubicBezTo>
                    <a:cubicBezTo>
                      <a:pt x="34" y="126"/>
                      <a:pt x="34" y="148"/>
                      <a:pt x="34" y="171"/>
                    </a:cubicBezTo>
                    <a:cubicBezTo>
                      <a:pt x="0" y="297"/>
                      <a:pt x="91" y="360"/>
                      <a:pt x="183" y="360"/>
                    </a:cubicBezTo>
                    <a:cubicBezTo>
                      <a:pt x="274" y="360"/>
                      <a:pt x="365" y="297"/>
                      <a:pt x="331" y="171"/>
                    </a:cubicBezTo>
                    <a:cubicBezTo>
                      <a:pt x="331" y="148"/>
                      <a:pt x="331" y="126"/>
                      <a:pt x="308" y="103"/>
                    </a:cubicBezTo>
                    <a:cubicBezTo>
                      <a:pt x="297" y="34"/>
                      <a:pt x="240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1" name="Google Shape;4706;p60"/>
              <p:cNvSpPr/>
              <p:nvPr/>
            </p:nvSpPr>
            <p:spPr>
              <a:xfrm>
                <a:off x="2320798" y="3222717"/>
                <a:ext cx="13904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57" extrusionOk="0">
                    <a:moveTo>
                      <a:pt x="297" y="0"/>
                    </a:moveTo>
                    <a:cubicBezTo>
                      <a:pt x="1" y="0"/>
                      <a:pt x="1" y="457"/>
                      <a:pt x="297" y="457"/>
                    </a:cubicBezTo>
                    <a:cubicBezTo>
                      <a:pt x="594" y="457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2" name="Google Shape;4707;p60"/>
              <p:cNvSpPr/>
              <p:nvPr/>
            </p:nvSpPr>
            <p:spPr>
              <a:xfrm>
                <a:off x="2410562" y="3373385"/>
                <a:ext cx="1077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6" h="46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3" name="Google Shape;4708;p60"/>
              <p:cNvSpPr/>
              <p:nvPr/>
            </p:nvSpPr>
            <p:spPr>
              <a:xfrm>
                <a:off x="2532908" y="3263304"/>
                <a:ext cx="14981" cy="12453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32" extrusionOk="0">
                    <a:moveTo>
                      <a:pt x="320" y="1"/>
                    </a:moveTo>
                    <a:cubicBezTo>
                      <a:pt x="114" y="1"/>
                      <a:pt x="0" y="206"/>
                      <a:pt x="91" y="389"/>
                    </a:cubicBezTo>
                    <a:cubicBezTo>
                      <a:pt x="114" y="389"/>
                      <a:pt x="114" y="412"/>
                      <a:pt x="114" y="412"/>
                    </a:cubicBezTo>
                    <a:cubicBezTo>
                      <a:pt x="160" y="492"/>
                      <a:pt x="246" y="532"/>
                      <a:pt x="331" y="532"/>
                    </a:cubicBezTo>
                    <a:cubicBezTo>
                      <a:pt x="417" y="532"/>
                      <a:pt x="502" y="492"/>
                      <a:pt x="548" y="412"/>
                    </a:cubicBezTo>
                    <a:cubicBezTo>
                      <a:pt x="548" y="412"/>
                      <a:pt x="548" y="389"/>
                      <a:pt x="548" y="389"/>
                    </a:cubicBezTo>
                    <a:cubicBezTo>
                      <a:pt x="639" y="206"/>
                      <a:pt x="525" y="1"/>
                      <a:pt x="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4" name="Google Shape;4709;p60"/>
              <p:cNvSpPr/>
              <p:nvPr/>
            </p:nvSpPr>
            <p:spPr>
              <a:xfrm>
                <a:off x="2574572" y="3329568"/>
                <a:ext cx="110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7" h="46" extrusionOk="0">
                    <a:moveTo>
                      <a:pt x="23" y="0"/>
                    </a:moveTo>
                    <a:cubicBezTo>
                      <a:pt x="1" y="0"/>
                      <a:pt x="1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5" name="Google Shape;4710;p60"/>
              <p:cNvSpPr/>
              <p:nvPr/>
            </p:nvSpPr>
            <p:spPr>
              <a:xfrm>
                <a:off x="2691043" y="3256375"/>
                <a:ext cx="30477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5" extrusionOk="0">
                    <a:moveTo>
                      <a:pt x="640" y="0"/>
                    </a:moveTo>
                    <a:cubicBezTo>
                      <a:pt x="0" y="0"/>
                      <a:pt x="0" y="1005"/>
                      <a:pt x="640" y="1005"/>
                    </a:cubicBezTo>
                    <a:cubicBezTo>
                      <a:pt x="1302" y="1005"/>
                      <a:pt x="1302" y="0"/>
                      <a:pt x="6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6" name="Google Shape;4711;p60"/>
              <p:cNvSpPr/>
              <p:nvPr/>
            </p:nvSpPr>
            <p:spPr>
              <a:xfrm>
                <a:off x="2715082" y="3357188"/>
                <a:ext cx="21933" cy="18679"/>
              </a:xfrm>
              <a:custGeom>
                <a:avLst/>
                <a:gdLst/>
                <a:ahLst/>
                <a:cxnLst/>
                <a:rect l="l" t="t" r="r" b="b"/>
                <a:pathLst>
                  <a:path w="937" h="798" extrusionOk="0">
                    <a:moveTo>
                      <a:pt x="425" y="0"/>
                    </a:moveTo>
                    <a:cubicBezTo>
                      <a:pt x="202" y="0"/>
                      <a:pt x="1" y="170"/>
                      <a:pt x="1" y="395"/>
                    </a:cubicBezTo>
                    <a:cubicBezTo>
                      <a:pt x="1" y="630"/>
                      <a:pt x="185" y="798"/>
                      <a:pt x="396" y="798"/>
                    </a:cubicBezTo>
                    <a:cubicBezTo>
                      <a:pt x="431" y="798"/>
                      <a:pt x="467" y="793"/>
                      <a:pt x="503" y="783"/>
                    </a:cubicBezTo>
                    <a:lnTo>
                      <a:pt x="571" y="783"/>
                    </a:lnTo>
                    <a:cubicBezTo>
                      <a:pt x="936" y="692"/>
                      <a:pt x="936" y="121"/>
                      <a:pt x="571" y="30"/>
                    </a:cubicBezTo>
                    <a:lnTo>
                      <a:pt x="503" y="7"/>
                    </a:lnTo>
                    <a:cubicBezTo>
                      <a:pt x="477" y="3"/>
                      <a:pt x="451" y="0"/>
                      <a:pt x="4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7" name="Google Shape;4712;p60"/>
              <p:cNvSpPr/>
              <p:nvPr/>
            </p:nvSpPr>
            <p:spPr>
              <a:xfrm>
                <a:off x="2598611" y="3325284"/>
                <a:ext cx="21933" cy="17134"/>
              </a:xfrm>
              <a:custGeom>
                <a:avLst/>
                <a:gdLst/>
                <a:ahLst/>
                <a:cxnLst/>
                <a:rect l="l" t="t" r="r" b="b"/>
                <a:pathLst>
                  <a:path w="937" h="732" extrusionOk="0">
                    <a:moveTo>
                      <a:pt x="480" y="1"/>
                    </a:moveTo>
                    <a:cubicBezTo>
                      <a:pt x="1" y="1"/>
                      <a:pt x="1" y="731"/>
                      <a:pt x="480" y="731"/>
                    </a:cubicBezTo>
                    <a:cubicBezTo>
                      <a:pt x="937" y="731"/>
                      <a:pt x="937" y="1"/>
                      <a:pt x="4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8" name="Google Shape;4713;p60"/>
              <p:cNvSpPr/>
              <p:nvPr/>
            </p:nvSpPr>
            <p:spPr>
              <a:xfrm>
                <a:off x="2527548" y="3331698"/>
                <a:ext cx="18726" cy="14981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40" extrusionOk="0">
                    <a:moveTo>
                      <a:pt x="389" y="1"/>
                    </a:moveTo>
                    <a:cubicBezTo>
                      <a:pt x="1" y="1"/>
                      <a:pt x="1" y="640"/>
                      <a:pt x="389" y="640"/>
                    </a:cubicBezTo>
                    <a:cubicBezTo>
                      <a:pt x="800" y="640"/>
                      <a:pt x="800" y="1"/>
                      <a:pt x="3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9" name="Google Shape;4714;p60"/>
              <p:cNvSpPr/>
              <p:nvPr/>
            </p:nvSpPr>
            <p:spPr>
              <a:xfrm>
                <a:off x="2592736" y="3249423"/>
                <a:ext cx="16058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6" extrusionOk="0">
                    <a:moveTo>
                      <a:pt x="343" y="1"/>
                    </a:moveTo>
                    <a:cubicBezTo>
                      <a:pt x="1" y="1"/>
                      <a:pt x="1" y="526"/>
                      <a:pt x="343" y="526"/>
                    </a:cubicBezTo>
                    <a:cubicBezTo>
                      <a:pt x="663" y="526"/>
                      <a:pt x="685" y="1"/>
                      <a:pt x="3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0" name="Google Shape;4715;p60"/>
              <p:cNvSpPr/>
              <p:nvPr/>
            </p:nvSpPr>
            <p:spPr>
              <a:xfrm>
                <a:off x="2476405" y="3226813"/>
                <a:ext cx="13483" cy="10112"/>
              </a:xfrm>
              <a:custGeom>
                <a:avLst/>
                <a:gdLst/>
                <a:ahLst/>
                <a:cxnLst/>
                <a:rect l="l" t="t" r="r" b="b"/>
                <a:pathLst>
                  <a:path w="576" h="432" extrusionOk="0">
                    <a:moveTo>
                      <a:pt x="332" y="0"/>
                    </a:moveTo>
                    <a:cubicBezTo>
                      <a:pt x="298" y="0"/>
                      <a:pt x="261" y="9"/>
                      <a:pt x="223" y="31"/>
                    </a:cubicBezTo>
                    <a:cubicBezTo>
                      <a:pt x="1" y="167"/>
                      <a:pt x="188" y="432"/>
                      <a:pt x="363" y="432"/>
                    </a:cubicBezTo>
                    <a:cubicBezTo>
                      <a:pt x="422" y="432"/>
                      <a:pt x="479" y="402"/>
                      <a:pt x="520" y="327"/>
                    </a:cubicBezTo>
                    <a:cubicBezTo>
                      <a:pt x="575" y="179"/>
                      <a:pt x="480" y="0"/>
                      <a:pt x="3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1" name="Google Shape;4716;p60"/>
              <p:cNvSpPr/>
              <p:nvPr/>
            </p:nvSpPr>
            <p:spPr>
              <a:xfrm>
                <a:off x="2657385" y="3387803"/>
                <a:ext cx="25140" cy="19779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845" extrusionOk="0">
                    <a:moveTo>
                      <a:pt x="525" y="0"/>
                    </a:moveTo>
                    <a:cubicBezTo>
                      <a:pt x="0" y="0"/>
                      <a:pt x="0" y="845"/>
                      <a:pt x="525" y="845"/>
                    </a:cubicBezTo>
                    <a:cubicBezTo>
                      <a:pt x="1073" y="845"/>
                      <a:pt x="1073" y="0"/>
                      <a:pt x="5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2" name="Google Shape;4717;p60"/>
              <p:cNvSpPr/>
              <p:nvPr/>
            </p:nvSpPr>
            <p:spPr>
              <a:xfrm>
                <a:off x="2780269" y="3423990"/>
                <a:ext cx="17649" cy="16338"/>
              </a:xfrm>
              <a:custGeom>
                <a:avLst/>
                <a:gdLst/>
                <a:ahLst/>
                <a:cxnLst/>
                <a:rect l="l" t="t" r="r" b="b"/>
                <a:pathLst>
                  <a:path w="754" h="698" extrusionOk="0">
                    <a:moveTo>
                      <a:pt x="408" y="0"/>
                    </a:moveTo>
                    <a:cubicBezTo>
                      <a:pt x="323" y="0"/>
                      <a:pt x="234" y="31"/>
                      <a:pt x="160" y="98"/>
                    </a:cubicBezTo>
                    <a:cubicBezTo>
                      <a:pt x="137" y="121"/>
                      <a:pt x="114" y="143"/>
                      <a:pt x="92" y="166"/>
                    </a:cubicBezTo>
                    <a:cubicBezTo>
                      <a:pt x="0" y="257"/>
                      <a:pt x="0" y="440"/>
                      <a:pt x="92" y="531"/>
                    </a:cubicBezTo>
                    <a:cubicBezTo>
                      <a:pt x="114" y="554"/>
                      <a:pt x="137" y="577"/>
                      <a:pt x="160" y="600"/>
                    </a:cubicBezTo>
                    <a:cubicBezTo>
                      <a:pt x="234" y="667"/>
                      <a:pt x="323" y="697"/>
                      <a:pt x="408" y="697"/>
                    </a:cubicBezTo>
                    <a:cubicBezTo>
                      <a:pt x="587" y="697"/>
                      <a:pt x="754" y="565"/>
                      <a:pt x="754" y="349"/>
                    </a:cubicBezTo>
                    <a:cubicBezTo>
                      <a:pt x="754" y="133"/>
                      <a:pt x="587" y="0"/>
                      <a:pt x="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3" name="Google Shape;4718;p60"/>
              <p:cNvSpPr/>
              <p:nvPr/>
            </p:nvSpPr>
            <p:spPr>
              <a:xfrm>
                <a:off x="2831015" y="3344525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0"/>
                    </a:moveTo>
                    <a:cubicBezTo>
                      <a:pt x="1" y="0"/>
                      <a:pt x="1" y="23"/>
                      <a:pt x="24" y="23"/>
                    </a:cubicBezTo>
                    <a:cubicBezTo>
                      <a:pt x="46" y="23"/>
                      <a:pt x="46" y="0"/>
                      <a:pt x="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4" name="Google Shape;4719;p60"/>
              <p:cNvSpPr/>
              <p:nvPr/>
            </p:nvSpPr>
            <p:spPr>
              <a:xfrm>
                <a:off x="2754077" y="3313534"/>
                <a:ext cx="9644" cy="7514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21" extrusionOk="0">
                    <a:moveTo>
                      <a:pt x="206" y="1"/>
                    </a:moveTo>
                    <a:cubicBezTo>
                      <a:pt x="1" y="1"/>
                      <a:pt x="1" y="320"/>
                      <a:pt x="206" y="320"/>
                    </a:cubicBezTo>
                    <a:cubicBezTo>
                      <a:pt x="412" y="320"/>
                      <a:pt x="412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5" name="Google Shape;4720;p60"/>
              <p:cNvSpPr/>
              <p:nvPr/>
            </p:nvSpPr>
            <p:spPr>
              <a:xfrm>
                <a:off x="2817135" y="3343986"/>
                <a:ext cx="25655" cy="19803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846" extrusionOk="0">
                    <a:moveTo>
                      <a:pt x="548" y="1"/>
                    </a:moveTo>
                    <a:cubicBezTo>
                      <a:pt x="0" y="1"/>
                      <a:pt x="0" y="845"/>
                      <a:pt x="548" y="845"/>
                    </a:cubicBezTo>
                    <a:cubicBezTo>
                      <a:pt x="1096" y="845"/>
                      <a:pt x="1096" y="1"/>
                      <a:pt x="5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6" name="Google Shape;4721;p60"/>
              <p:cNvSpPr/>
              <p:nvPr/>
            </p:nvSpPr>
            <p:spPr>
              <a:xfrm>
                <a:off x="2910667" y="3287834"/>
                <a:ext cx="19218" cy="15496"/>
              </a:xfrm>
              <a:custGeom>
                <a:avLst/>
                <a:gdLst/>
                <a:ahLst/>
                <a:cxnLst/>
                <a:rect l="l" t="t" r="r" b="b"/>
                <a:pathLst>
                  <a:path w="821" h="662" extrusionOk="0">
                    <a:moveTo>
                      <a:pt x="265" y="0"/>
                    </a:moveTo>
                    <a:cubicBezTo>
                      <a:pt x="136" y="0"/>
                      <a:pt x="0" y="127"/>
                      <a:pt x="21" y="254"/>
                    </a:cubicBezTo>
                    <a:cubicBezTo>
                      <a:pt x="21" y="277"/>
                      <a:pt x="21" y="300"/>
                      <a:pt x="21" y="323"/>
                    </a:cubicBezTo>
                    <a:cubicBezTo>
                      <a:pt x="54" y="515"/>
                      <a:pt x="220" y="662"/>
                      <a:pt x="388" y="662"/>
                    </a:cubicBezTo>
                    <a:cubicBezTo>
                      <a:pt x="459" y="662"/>
                      <a:pt x="531" y="635"/>
                      <a:pt x="592" y="574"/>
                    </a:cubicBezTo>
                    <a:cubicBezTo>
                      <a:pt x="820" y="345"/>
                      <a:pt x="638" y="26"/>
                      <a:pt x="364" y="3"/>
                    </a:cubicBezTo>
                    <a:lnTo>
                      <a:pt x="295" y="3"/>
                    </a:lnTo>
                    <a:cubicBezTo>
                      <a:pt x="285" y="1"/>
                      <a:pt x="275" y="0"/>
                      <a:pt x="2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7" name="Google Shape;4722;p60"/>
              <p:cNvSpPr/>
              <p:nvPr/>
            </p:nvSpPr>
            <p:spPr>
              <a:xfrm>
                <a:off x="2778654" y="3338650"/>
                <a:ext cx="110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7" h="46" extrusionOk="0">
                    <a:moveTo>
                      <a:pt x="24" y="0"/>
                    </a:moveTo>
                    <a:cubicBezTo>
                      <a:pt x="1" y="0"/>
                      <a:pt x="1" y="46"/>
                      <a:pt x="24" y="46"/>
                    </a:cubicBezTo>
                    <a:cubicBezTo>
                      <a:pt x="46" y="46"/>
                      <a:pt x="46" y="0"/>
                      <a:pt x="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8" name="Google Shape;4723;p60"/>
              <p:cNvSpPr/>
              <p:nvPr/>
            </p:nvSpPr>
            <p:spPr>
              <a:xfrm>
                <a:off x="2792019" y="3250500"/>
                <a:ext cx="17649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54" h="594" extrusionOk="0">
                    <a:moveTo>
                      <a:pt x="366" y="0"/>
                    </a:moveTo>
                    <a:cubicBezTo>
                      <a:pt x="0" y="0"/>
                      <a:pt x="0" y="594"/>
                      <a:pt x="366" y="594"/>
                    </a:cubicBezTo>
                    <a:cubicBezTo>
                      <a:pt x="754" y="594"/>
                      <a:pt x="754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9" name="Google Shape;4724;p60"/>
              <p:cNvSpPr/>
              <p:nvPr/>
            </p:nvSpPr>
            <p:spPr>
              <a:xfrm>
                <a:off x="2836890" y="3298577"/>
                <a:ext cx="11774" cy="8567"/>
              </a:xfrm>
              <a:custGeom>
                <a:avLst/>
                <a:gdLst/>
                <a:ahLst/>
                <a:cxnLst/>
                <a:rect l="l" t="t" r="r" b="b"/>
                <a:pathLst>
                  <a:path w="503" h="366" extrusionOk="0">
                    <a:moveTo>
                      <a:pt x="252" y="0"/>
                    </a:moveTo>
                    <a:cubicBezTo>
                      <a:pt x="1" y="0"/>
                      <a:pt x="1" y="366"/>
                      <a:pt x="252" y="366"/>
                    </a:cubicBezTo>
                    <a:cubicBezTo>
                      <a:pt x="503" y="366"/>
                      <a:pt x="503" y="0"/>
                      <a:pt x="2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0" name="Google Shape;4725;p60"/>
              <p:cNvSpPr/>
              <p:nvPr/>
            </p:nvSpPr>
            <p:spPr>
              <a:xfrm>
                <a:off x="2879630" y="3361096"/>
                <a:ext cx="13389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57" extrusionOk="0">
                    <a:moveTo>
                      <a:pt x="298" y="0"/>
                    </a:moveTo>
                    <a:cubicBezTo>
                      <a:pt x="1" y="0"/>
                      <a:pt x="1" y="457"/>
                      <a:pt x="298" y="457"/>
                    </a:cubicBezTo>
                    <a:cubicBezTo>
                      <a:pt x="571" y="457"/>
                      <a:pt x="571" y="0"/>
                      <a:pt x="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1" name="Google Shape;4726;p60"/>
              <p:cNvSpPr/>
              <p:nvPr/>
            </p:nvSpPr>
            <p:spPr>
              <a:xfrm>
                <a:off x="2976370" y="3289472"/>
                <a:ext cx="23501" cy="19194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820" extrusionOk="0">
                    <a:moveTo>
                      <a:pt x="460" y="1"/>
                    </a:moveTo>
                    <a:cubicBezTo>
                      <a:pt x="372" y="1"/>
                      <a:pt x="293" y="26"/>
                      <a:pt x="205" y="70"/>
                    </a:cubicBezTo>
                    <a:cubicBezTo>
                      <a:pt x="1" y="144"/>
                      <a:pt x="8" y="384"/>
                      <a:pt x="115" y="533"/>
                    </a:cubicBezTo>
                    <a:lnTo>
                      <a:pt x="115" y="533"/>
                    </a:lnTo>
                    <a:cubicBezTo>
                      <a:pt x="175" y="717"/>
                      <a:pt x="350" y="820"/>
                      <a:pt x="522" y="820"/>
                    </a:cubicBezTo>
                    <a:cubicBezTo>
                      <a:pt x="623" y="820"/>
                      <a:pt x="723" y="784"/>
                      <a:pt x="798" y="709"/>
                    </a:cubicBezTo>
                    <a:cubicBezTo>
                      <a:pt x="1003" y="481"/>
                      <a:pt x="889" y="116"/>
                      <a:pt x="615" y="24"/>
                    </a:cubicBezTo>
                    <a:cubicBezTo>
                      <a:pt x="559" y="8"/>
                      <a:pt x="508" y="1"/>
                      <a:pt x="4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2" name="Google Shape;4727;p60"/>
              <p:cNvSpPr/>
              <p:nvPr/>
            </p:nvSpPr>
            <p:spPr>
              <a:xfrm>
                <a:off x="2919164" y="3232337"/>
                <a:ext cx="18188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594" extrusionOk="0">
                    <a:moveTo>
                      <a:pt x="389" y="0"/>
                    </a:moveTo>
                    <a:cubicBezTo>
                      <a:pt x="1" y="0"/>
                      <a:pt x="1" y="594"/>
                      <a:pt x="389" y="594"/>
                    </a:cubicBezTo>
                    <a:cubicBezTo>
                      <a:pt x="777" y="594"/>
                      <a:pt x="777" y="0"/>
                      <a:pt x="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3" name="Google Shape;4728;p60"/>
              <p:cNvSpPr/>
              <p:nvPr/>
            </p:nvSpPr>
            <p:spPr>
              <a:xfrm>
                <a:off x="2993433" y="3215226"/>
                <a:ext cx="14981" cy="11259"/>
              </a:xfrm>
              <a:custGeom>
                <a:avLst/>
                <a:gdLst/>
                <a:ahLst/>
                <a:cxnLst/>
                <a:rect l="l" t="t" r="r" b="b"/>
                <a:pathLst>
                  <a:path w="640" h="481" extrusionOk="0">
                    <a:moveTo>
                      <a:pt x="320" y="1"/>
                    </a:moveTo>
                    <a:cubicBezTo>
                      <a:pt x="1" y="1"/>
                      <a:pt x="1" y="480"/>
                      <a:pt x="320" y="480"/>
                    </a:cubicBezTo>
                    <a:cubicBezTo>
                      <a:pt x="640" y="480"/>
                      <a:pt x="640" y="1"/>
                      <a:pt x="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4" name="Google Shape;4729;p60"/>
              <p:cNvSpPr/>
              <p:nvPr/>
            </p:nvSpPr>
            <p:spPr>
              <a:xfrm>
                <a:off x="3054875" y="3248885"/>
                <a:ext cx="8567" cy="643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5" extrusionOk="0">
                    <a:moveTo>
                      <a:pt x="183" y="1"/>
                    </a:moveTo>
                    <a:cubicBezTo>
                      <a:pt x="1" y="1"/>
                      <a:pt x="1" y="275"/>
                      <a:pt x="183" y="275"/>
                    </a:cubicBezTo>
                    <a:cubicBezTo>
                      <a:pt x="366" y="275"/>
                      <a:pt x="366" y="1"/>
                      <a:pt x="1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5" name="Google Shape;4730;p60"/>
              <p:cNvSpPr/>
              <p:nvPr/>
            </p:nvSpPr>
            <p:spPr>
              <a:xfrm>
                <a:off x="3057005" y="3316741"/>
                <a:ext cx="1100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4" y="1"/>
                    </a:moveTo>
                    <a:cubicBezTo>
                      <a:pt x="1" y="1"/>
                      <a:pt x="1" y="46"/>
                      <a:pt x="24" y="46"/>
                    </a:cubicBezTo>
                    <a:cubicBezTo>
                      <a:pt x="46" y="46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6" name="Google Shape;4731;p60"/>
              <p:cNvSpPr/>
              <p:nvPr/>
            </p:nvSpPr>
            <p:spPr>
              <a:xfrm>
                <a:off x="3098154" y="3224847"/>
                <a:ext cx="27808" cy="21394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914" extrusionOk="0">
                    <a:moveTo>
                      <a:pt x="594" y="1"/>
                    </a:moveTo>
                    <a:cubicBezTo>
                      <a:pt x="0" y="1"/>
                      <a:pt x="0" y="914"/>
                      <a:pt x="594" y="914"/>
                    </a:cubicBezTo>
                    <a:cubicBezTo>
                      <a:pt x="1187" y="914"/>
                      <a:pt x="1187" y="1"/>
                      <a:pt x="5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7" name="Google Shape;4732;p60"/>
              <p:cNvSpPr/>
              <p:nvPr/>
            </p:nvSpPr>
            <p:spPr>
              <a:xfrm>
                <a:off x="3034582" y="3315149"/>
                <a:ext cx="24063" cy="19241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822" extrusionOk="0">
                    <a:moveTo>
                      <a:pt x="502" y="0"/>
                    </a:moveTo>
                    <a:cubicBezTo>
                      <a:pt x="0" y="0"/>
                      <a:pt x="0" y="822"/>
                      <a:pt x="502" y="822"/>
                    </a:cubicBezTo>
                    <a:cubicBezTo>
                      <a:pt x="1027" y="822"/>
                      <a:pt x="1027" y="0"/>
                      <a:pt x="5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8" name="Google Shape;4733;p60"/>
              <p:cNvSpPr/>
              <p:nvPr/>
            </p:nvSpPr>
            <p:spPr>
              <a:xfrm>
                <a:off x="3152106" y="3289636"/>
                <a:ext cx="14442" cy="15917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80" extrusionOk="0">
                    <a:moveTo>
                      <a:pt x="309" y="0"/>
                    </a:moveTo>
                    <a:cubicBezTo>
                      <a:pt x="280" y="0"/>
                      <a:pt x="252" y="6"/>
                      <a:pt x="229" y="17"/>
                    </a:cubicBezTo>
                    <a:cubicBezTo>
                      <a:pt x="115" y="63"/>
                      <a:pt x="1" y="177"/>
                      <a:pt x="24" y="314"/>
                    </a:cubicBezTo>
                    <a:cubicBezTo>
                      <a:pt x="24" y="360"/>
                      <a:pt x="24" y="428"/>
                      <a:pt x="46" y="474"/>
                    </a:cubicBezTo>
                    <a:cubicBezTo>
                      <a:pt x="69" y="611"/>
                      <a:pt x="189" y="679"/>
                      <a:pt x="309" y="679"/>
                    </a:cubicBezTo>
                    <a:cubicBezTo>
                      <a:pt x="429" y="679"/>
                      <a:pt x="549" y="611"/>
                      <a:pt x="571" y="474"/>
                    </a:cubicBezTo>
                    <a:cubicBezTo>
                      <a:pt x="594" y="428"/>
                      <a:pt x="594" y="360"/>
                      <a:pt x="594" y="314"/>
                    </a:cubicBezTo>
                    <a:cubicBezTo>
                      <a:pt x="617" y="177"/>
                      <a:pt x="503" y="63"/>
                      <a:pt x="389" y="17"/>
                    </a:cubicBezTo>
                    <a:cubicBezTo>
                      <a:pt x="366" y="6"/>
                      <a:pt x="337" y="0"/>
                      <a:pt x="3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9" name="Google Shape;4734;p60"/>
              <p:cNvSpPr/>
              <p:nvPr/>
            </p:nvSpPr>
            <p:spPr>
              <a:xfrm>
                <a:off x="3184173" y="3356813"/>
                <a:ext cx="1077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46" h="47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0" name="Google Shape;4735;p60"/>
              <p:cNvSpPr/>
              <p:nvPr/>
            </p:nvSpPr>
            <p:spPr>
              <a:xfrm>
                <a:off x="3151568" y="3169279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1"/>
                    </a:moveTo>
                    <a:cubicBezTo>
                      <a:pt x="1" y="1"/>
                      <a:pt x="1" y="526"/>
                      <a:pt x="343" y="526"/>
                    </a:cubicBezTo>
                    <a:cubicBezTo>
                      <a:pt x="663" y="526"/>
                      <a:pt x="663" y="1"/>
                      <a:pt x="3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1" name="Google Shape;4736;p60"/>
              <p:cNvSpPr/>
              <p:nvPr/>
            </p:nvSpPr>
            <p:spPr>
              <a:xfrm>
                <a:off x="3176145" y="3214173"/>
                <a:ext cx="17673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55" h="594" extrusionOk="0">
                    <a:moveTo>
                      <a:pt x="366" y="0"/>
                    </a:moveTo>
                    <a:cubicBezTo>
                      <a:pt x="1" y="0"/>
                      <a:pt x="1" y="594"/>
                      <a:pt x="366" y="594"/>
                    </a:cubicBezTo>
                    <a:cubicBezTo>
                      <a:pt x="754" y="594"/>
                      <a:pt x="754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2" name="Google Shape;4737;p60"/>
              <p:cNvSpPr/>
              <p:nvPr/>
            </p:nvSpPr>
            <p:spPr>
              <a:xfrm>
                <a:off x="3142486" y="3264380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7" y="23"/>
                      <a:pt x="47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3" name="Google Shape;4738;p60"/>
              <p:cNvSpPr/>
              <p:nvPr/>
            </p:nvSpPr>
            <p:spPr>
              <a:xfrm>
                <a:off x="3177222" y="3356813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20" y="0"/>
                    </a:moveTo>
                    <a:cubicBezTo>
                      <a:pt x="0" y="0"/>
                      <a:pt x="0" y="525"/>
                      <a:pt x="320" y="525"/>
                    </a:cubicBezTo>
                    <a:cubicBezTo>
                      <a:pt x="662" y="525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4" name="Google Shape;4739;p60"/>
              <p:cNvSpPr/>
              <p:nvPr/>
            </p:nvSpPr>
            <p:spPr>
              <a:xfrm>
                <a:off x="2223029" y="3173024"/>
                <a:ext cx="1615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69" h="47" extrusionOk="0">
                    <a:moveTo>
                      <a:pt x="46" y="1"/>
                    </a:moveTo>
                    <a:cubicBezTo>
                      <a:pt x="1" y="1"/>
                      <a:pt x="1" y="46"/>
                      <a:pt x="46" y="46"/>
                    </a:cubicBezTo>
                    <a:cubicBezTo>
                      <a:pt x="69" y="46"/>
                      <a:pt x="69" y="1"/>
                      <a:pt x="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5" name="Google Shape;4740;p60"/>
              <p:cNvSpPr/>
              <p:nvPr/>
            </p:nvSpPr>
            <p:spPr>
              <a:xfrm>
                <a:off x="2213947" y="3167688"/>
                <a:ext cx="323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138" h="46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lnTo>
                      <a:pt x="115" y="46"/>
                    </a:lnTo>
                    <a:cubicBezTo>
                      <a:pt x="137" y="46"/>
                      <a:pt x="137" y="0"/>
                      <a:pt x="1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6" name="Google Shape;4741;p60"/>
              <p:cNvSpPr/>
              <p:nvPr/>
            </p:nvSpPr>
            <p:spPr>
              <a:xfrm>
                <a:off x="2211817" y="3169326"/>
                <a:ext cx="18188" cy="1596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682" extrusionOk="0">
                    <a:moveTo>
                      <a:pt x="444" y="1"/>
                    </a:moveTo>
                    <a:cubicBezTo>
                      <a:pt x="382" y="1"/>
                      <a:pt x="316" y="15"/>
                      <a:pt x="251" y="44"/>
                    </a:cubicBezTo>
                    <a:lnTo>
                      <a:pt x="228" y="44"/>
                    </a:lnTo>
                    <a:cubicBezTo>
                      <a:pt x="0" y="136"/>
                      <a:pt x="0" y="547"/>
                      <a:pt x="228" y="638"/>
                    </a:cubicBezTo>
                    <a:lnTo>
                      <a:pt x="251" y="638"/>
                    </a:lnTo>
                    <a:cubicBezTo>
                      <a:pt x="316" y="667"/>
                      <a:pt x="382" y="681"/>
                      <a:pt x="444" y="681"/>
                    </a:cubicBezTo>
                    <a:cubicBezTo>
                      <a:pt x="625" y="681"/>
                      <a:pt x="776" y="562"/>
                      <a:pt x="776" y="341"/>
                    </a:cubicBezTo>
                    <a:cubicBezTo>
                      <a:pt x="776" y="121"/>
                      <a:pt x="625" y="1"/>
                      <a:pt x="4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7" name="Google Shape;4742;p60"/>
              <p:cNvSpPr/>
              <p:nvPr/>
            </p:nvSpPr>
            <p:spPr>
              <a:xfrm>
                <a:off x="2428187" y="3136697"/>
                <a:ext cx="10697" cy="8567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66" extrusionOk="0">
                    <a:moveTo>
                      <a:pt x="229" y="0"/>
                    </a:moveTo>
                    <a:cubicBezTo>
                      <a:pt x="0" y="0"/>
                      <a:pt x="0" y="366"/>
                      <a:pt x="229" y="366"/>
                    </a:cubicBezTo>
                    <a:cubicBezTo>
                      <a:pt x="457" y="366"/>
                      <a:pt x="457" y="0"/>
                      <a:pt x="2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8" name="Google Shape;4743;p60"/>
              <p:cNvSpPr/>
              <p:nvPr/>
            </p:nvSpPr>
            <p:spPr>
              <a:xfrm>
                <a:off x="2501918" y="3133490"/>
                <a:ext cx="15519" cy="11774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20" y="0"/>
                    </a:moveTo>
                    <a:cubicBezTo>
                      <a:pt x="0" y="0"/>
                      <a:pt x="0" y="503"/>
                      <a:pt x="320" y="503"/>
                    </a:cubicBezTo>
                    <a:cubicBezTo>
                      <a:pt x="662" y="503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9" name="Google Shape;4744;p60"/>
              <p:cNvSpPr/>
              <p:nvPr/>
            </p:nvSpPr>
            <p:spPr>
              <a:xfrm>
                <a:off x="2623188" y="3115327"/>
                <a:ext cx="8567" cy="643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5" extrusionOk="0">
                    <a:moveTo>
                      <a:pt x="183" y="0"/>
                    </a:moveTo>
                    <a:cubicBezTo>
                      <a:pt x="1" y="0"/>
                      <a:pt x="1" y="274"/>
                      <a:pt x="183" y="274"/>
                    </a:cubicBezTo>
                    <a:cubicBezTo>
                      <a:pt x="366" y="274"/>
                      <a:pt x="366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0" name="Google Shape;4745;p60"/>
              <p:cNvSpPr/>
              <p:nvPr/>
            </p:nvSpPr>
            <p:spPr>
              <a:xfrm>
                <a:off x="2629601" y="3162866"/>
                <a:ext cx="9106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98" extrusionOk="0">
                    <a:moveTo>
                      <a:pt x="206" y="1"/>
                    </a:moveTo>
                    <a:cubicBezTo>
                      <a:pt x="1" y="1"/>
                      <a:pt x="1" y="298"/>
                      <a:pt x="206" y="298"/>
                    </a:cubicBezTo>
                    <a:cubicBezTo>
                      <a:pt x="389" y="298"/>
                      <a:pt x="389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1" name="Google Shape;4746;p60"/>
              <p:cNvSpPr/>
              <p:nvPr/>
            </p:nvSpPr>
            <p:spPr>
              <a:xfrm>
                <a:off x="2551072" y="3175552"/>
                <a:ext cx="12312" cy="10323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41" extrusionOk="0">
                    <a:moveTo>
                      <a:pt x="263" y="1"/>
                    </a:moveTo>
                    <a:cubicBezTo>
                      <a:pt x="217" y="1"/>
                      <a:pt x="171" y="18"/>
                      <a:pt x="137" y="52"/>
                    </a:cubicBezTo>
                    <a:cubicBezTo>
                      <a:pt x="137" y="75"/>
                      <a:pt x="114" y="75"/>
                      <a:pt x="114" y="75"/>
                    </a:cubicBezTo>
                    <a:cubicBezTo>
                      <a:pt x="0" y="212"/>
                      <a:pt x="69" y="440"/>
                      <a:pt x="251" y="440"/>
                    </a:cubicBezTo>
                    <a:cubicBezTo>
                      <a:pt x="457" y="440"/>
                      <a:pt x="525" y="212"/>
                      <a:pt x="411" y="75"/>
                    </a:cubicBezTo>
                    <a:cubicBezTo>
                      <a:pt x="411" y="75"/>
                      <a:pt x="388" y="75"/>
                      <a:pt x="388" y="52"/>
                    </a:cubicBezTo>
                    <a:cubicBezTo>
                      <a:pt x="354" y="18"/>
                      <a:pt x="308" y="1"/>
                      <a:pt x="2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2" name="Google Shape;4747;p60"/>
              <p:cNvSpPr/>
              <p:nvPr/>
            </p:nvSpPr>
            <p:spPr>
              <a:xfrm>
                <a:off x="2731654" y="3147909"/>
                <a:ext cx="6437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29" extrusionOk="0">
                    <a:moveTo>
                      <a:pt x="137" y="1"/>
                    </a:moveTo>
                    <a:cubicBezTo>
                      <a:pt x="0" y="1"/>
                      <a:pt x="0" y="229"/>
                      <a:pt x="137" y="229"/>
                    </a:cubicBezTo>
                    <a:cubicBezTo>
                      <a:pt x="274" y="229"/>
                      <a:pt x="274" y="1"/>
                      <a:pt x="1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3" name="Google Shape;4748;p60"/>
              <p:cNvSpPr/>
              <p:nvPr/>
            </p:nvSpPr>
            <p:spPr>
              <a:xfrm>
                <a:off x="2765032" y="3167688"/>
                <a:ext cx="10182" cy="7373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15" extrusionOk="0">
                    <a:moveTo>
                      <a:pt x="218" y="0"/>
                    </a:moveTo>
                    <a:cubicBezTo>
                      <a:pt x="172" y="0"/>
                      <a:pt x="126" y="23"/>
                      <a:pt x="103" y="69"/>
                    </a:cubicBezTo>
                    <a:lnTo>
                      <a:pt x="81" y="92"/>
                    </a:lnTo>
                    <a:cubicBezTo>
                      <a:pt x="1" y="240"/>
                      <a:pt x="109" y="314"/>
                      <a:pt x="218" y="314"/>
                    </a:cubicBezTo>
                    <a:cubicBezTo>
                      <a:pt x="326" y="314"/>
                      <a:pt x="434" y="240"/>
                      <a:pt x="355" y="92"/>
                    </a:cubicBezTo>
                    <a:cubicBezTo>
                      <a:pt x="355" y="92"/>
                      <a:pt x="332" y="69"/>
                      <a:pt x="332" y="69"/>
                    </a:cubicBezTo>
                    <a:cubicBezTo>
                      <a:pt x="309" y="23"/>
                      <a:pt x="263" y="0"/>
                      <a:pt x="2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4" name="Google Shape;4749;p60"/>
              <p:cNvSpPr/>
              <p:nvPr/>
            </p:nvSpPr>
            <p:spPr>
              <a:xfrm>
                <a:off x="2805899" y="3108984"/>
                <a:ext cx="5899" cy="5782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47" extrusionOk="0">
                    <a:moveTo>
                      <a:pt x="115" y="1"/>
                    </a:moveTo>
                    <a:cubicBezTo>
                      <a:pt x="53" y="1"/>
                      <a:pt x="1" y="57"/>
                      <a:pt x="1" y="134"/>
                    </a:cubicBezTo>
                    <a:cubicBezTo>
                      <a:pt x="1" y="195"/>
                      <a:pt x="52" y="246"/>
                      <a:pt x="112" y="246"/>
                    </a:cubicBezTo>
                    <a:cubicBezTo>
                      <a:pt x="143" y="246"/>
                      <a:pt x="176" y="233"/>
                      <a:pt x="206" y="203"/>
                    </a:cubicBezTo>
                    <a:cubicBezTo>
                      <a:pt x="206" y="203"/>
                      <a:pt x="206" y="203"/>
                      <a:pt x="229" y="180"/>
                    </a:cubicBezTo>
                    <a:cubicBezTo>
                      <a:pt x="252" y="157"/>
                      <a:pt x="252" y="89"/>
                      <a:pt x="229" y="66"/>
                    </a:cubicBezTo>
                    <a:cubicBezTo>
                      <a:pt x="206" y="66"/>
                      <a:pt x="206" y="43"/>
                      <a:pt x="206" y="43"/>
                    </a:cubicBezTo>
                    <a:cubicBezTo>
                      <a:pt x="177" y="14"/>
                      <a:pt x="145" y="1"/>
                      <a:pt x="1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5" name="Google Shape;4750;p60"/>
              <p:cNvSpPr/>
              <p:nvPr/>
            </p:nvSpPr>
            <p:spPr>
              <a:xfrm>
                <a:off x="2928784" y="3111582"/>
                <a:ext cx="8567" cy="7514"/>
              </a:xfrm>
              <a:custGeom>
                <a:avLst/>
                <a:gdLst/>
                <a:ahLst/>
                <a:cxnLst/>
                <a:rect l="l" t="t" r="r" b="b"/>
                <a:pathLst>
                  <a:path w="366" h="321" extrusionOk="0">
                    <a:moveTo>
                      <a:pt x="183" y="1"/>
                    </a:moveTo>
                    <a:cubicBezTo>
                      <a:pt x="1" y="1"/>
                      <a:pt x="1" y="320"/>
                      <a:pt x="183" y="320"/>
                    </a:cubicBezTo>
                    <a:cubicBezTo>
                      <a:pt x="366" y="320"/>
                      <a:pt x="366" y="1"/>
                      <a:pt x="1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6" name="Google Shape;4751;p60"/>
              <p:cNvSpPr/>
              <p:nvPr/>
            </p:nvSpPr>
            <p:spPr>
              <a:xfrm>
                <a:off x="2965111" y="3146575"/>
                <a:ext cx="12687" cy="11002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70" extrusionOk="0">
                    <a:moveTo>
                      <a:pt x="226" y="1"/>
                    </a:moveTo>
                    <a:cubicBezTo>
                      <a:pt x="201" y="1"/>
                      <a:pt x="172" y="12"/>
                      <a:pt x="138" y="35"/>
                    </a:cubicBezTo>
                    <a:cubicBezTo>
                      <a:pt x="69" y="103"/>
                      <a:pt x="1" y="149"/>
                      <a:pt x="1" y="240"/>
                    </a:cubicBezTo>
                    <a:cubicBezTo>
                      <a:pt x="1" y="354"/>
                      <a:pt x="92" y="446"/>
                      <a:pt x="206" y="469"/>
                    </a:cubicBezTo>
                    <a:cubicBezTo>
                      <a:pt x="213" y="469"/>
                      <a:pt x="220" y="470"/>
                      <a:pt x="227" y="470"/>
                    </a:cubicBezTo>
                    <a:cubicBezTo>
                      <a:pt x="421" y="470"/>
                      <a:pt x="542" y="168"/>
                      <a:pt x="343" y="58"/>
                    </a:cubicBezTo>
                    <a:cubicBezTo>
                      <a:pt x="320" y="58"/>
                      <a:pt x="320" y="35"/>
                      <a:pt x="298" y="35"/>
                    </a:cubicBezTo>
                    <a:cubicBezTo>
                      <a:pt x="275" y="12"/>
                      <a:pt x="252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7" name="Google Shape;4752;p60"/>
              <p:cNvSpPr/>
              <p:nvPr/>
            </p:nvSpPr>
            <p:spPr>
              <a:xfrm>
                <a:off x="2991561" y="3083049"/>
                <a:ext cx="8848" cy="7116"/>
              </a:xfrm>
              <a:custGeom>
                <a:avLst/>
                <a:gdLst/>
                <a:ahLst/>
                <a:cxnLst/>
                <a:rect l="l" t="t" r="r" b="b"/>
                <a:pathLst>
                  <a:path w="378" h="304" extrusionOk="0">
                    <a:moveTo>
                      <a:pt x="231" y="1"/>
                    </a:moveTo>
                    <a:cubicBezTo>
                      <a:pt x="182" y="1"/>
                      <a:pt x="137" y="22"/>
                      <a:pt x="103" y="56"/>
                    </a:cubicBezTo>
                    <a:cubicBezTo>
                      <a:pt x="103" y="78"/>
                      <a:pt x="103" y="78"/>
                      <a:pt x="81" y="101"/>
                    </a:cubicBezTo>
                    <a:cubicBezTo>
                      <a:pt x="0" y="222"/>
                      <a:pt x="117" y="303"/>
                      <a:pt x="222" y="303"/>
                    </a:cubicBezTo>
                    <a:cubicBezTo>
                      <a:pt x="296" y="303"/>
                      <a:pt x="364" y="264"/>
                      <a:pt x="354" y="170"/>
                    </a:cubicBezTo>
                    <a:cubicBezTo>
                      <a:pt x="377" y="124"/>
                      <a:pt x="354" y="56"/>
                      <a:pt x="309" y="33"/>
                    </a:cubicBezTo>
                    <a:cubicBezTo>
                      <a:pt x="309" y="33"/>
                      <a:pt x="286" y="33"/>
                      <a:pt x="286" y="10"/>
                    </a:cubicBezTo>
                    <a:cubicBezTo>
                      <a:pt x="268" y="4"/>
                      <a:pt x="249" y="1"/>
                      <a:pt x="2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8" name="Google Shape;4753;p60"/>
              <p:cNvSpPr/>
              <p:nvPr/>
            </p:nvSpPr>
            <p:spPr>
              <a:xfrm>
                <a:off x="3038303" y="3128692"/>
                <a:ext cx="8591" cy="17532"/>
              </a:xfrm>
              <a:custGeom>
                <a:avLst/>
                <a:gdLst/>
                <a:ahLst/>
                <a:cxnLst/>
                <a:rect l="l" t="t" r="r" b="b"/>
                <a:pathLst>
                  <a:path w="367" h="749" extrusionOk="0">
                    <a:moveTo>
                      <a:pt x="298" y="0"/>
                    </a:moveTo>
                    <a:cubicBezTo>
                      <a:pt x="1" y="0"/>
                      <a:pt x="24" y="434"/>
                      <a:pt x="47" y="639"/>
                    </a:cubicBezTo>
                    <a:cubicBezTo>
                      <a:pt x="56" y="716"/>
                      <a:pt x="106" y="748"/>
                      <a:pt x="162" y="748"/>
                    </a:cubicBezTo>
                    <a:cubicBezTo>
                      <a:pt x="240" y="748"/>
                      <a:pt x="330" y="686"/>
                      <a:pt x="343" y="593"/>
                    </a:cubicBezTo>
                    <a:cubicBezTo>
                      <a:pt x="366" y="502"/>
                      <a:pt x="343" y="434"/>
                      <a:pt x="343" y="342"/>
                    </a:cubicBezTo>
                    <a:cubicBezTo>
                      <a:pt x="343" y="297"/>
                      <a:pt x="298" y="137"/>
                      <a:pt x="320" y="114"/>
                    </a:cubicBezTo>
                    <a:cubicBezTo>
                      <a:pt x="366" y="69"/>
                      <a:pt x="366" y="0"/>
                      <a:pt x="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9" name="Google Shape;4754;p60"/>
              <p:cNvSpPr/>
              <p:nvPr/>
            </p:nvSpPr>
            <p:spPr>
              <a:xfrm>
                <a:off x="3101899" y="3118323"/>
                <a:ext cx="7514" cy="4681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00" extrusionOk="0">
                    <a:moveTo>
                      <a:pt x="120" y="0"/>
                    </a:moveTo>
                    <a:cubicBezTo>
                      <a:pt x="104" y="0"/>
                      <a:pt x="87" y="3"/>
                      <a:pt x="69" y="9"/>
                    </a:cubicBezTo>
                    <a:cubicBezTo>
                      <a:pt x="23" y="9"/>
                      <a:pt x="0" y="101"/>
                      <a:pt x="46" y="123"/>
                    </a:cubicBezTo>
                    <a:cubicBezTo>
                      <a:pt x="91" y="146"/>
                      <a:pt x="114" y="146"/>
                      <a:pt x="137" y="169"/>
                    </a:cubicBezTo>
                    <a:cubicBezTo>
                      <a:pt x="153" y="191"/>
                      <a:pt x="173" y="200"/>
                      <a:pt x="193" y="200"/>
                    </a:cubicBezTo>
                    <a:cubicBezTo>
                      <a:pt x="258" y="200"/>
                      <a:pt x="321" y="107"/>
                      <a:pt x="251" y="55"/>
                    </a:cubicBezTo>
                    <a:cubicBezTo>
                      <a:pt x="201" y="22"/>
                      <a:pt x="163" y="0"/>
                      <a:pt x="1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0" name="Google Shape;4755;p60"/>
              <p:cNvSpPr/>
              <p:nvPr/>
            </p:nvSpPr>
            <p:spPr>
              <a:xfrm>
                <a:off x="2300622" y="3102547"/>
                <a:ext cx="9831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98" extrusionOk="0">
                    <a:moveTo>
                      <a:pt x="283" y="1"/>
                    </a:moveTo>
                    <a:cubicBezTo>
                      <a:pt x="263" y="1"/>
                      <a:pt x="243" y="7"/>
                      <a:pt x="223" y="21"/>
                    </a:cubicBezTo>
                    <a:cubicBezTo>
                      <a:pt x="201" y="21"/>
                      <a:pt x="178" y="21"/>
                      <a:pt x="155" y="44"/>
                    </a:cubicBezTo>
                    <a:cubicBezTo>
                      <a:pt x="0" y="113"/>
                      <a:pt x="130" y="298"/>
                      <a:pt x="243" y="298"/>
                    </a:cubicBezTo>
                    <a:cubicBezTo>
                      <a:pt x="280" y="298"/>
                      <a:pt x="315" y="278"/>
                      <a:pt x="338" y="227"/>
                    </a:cubicBezTo>
                    <a:cubicBezTo>
                      <a:pt x="360" y="204"/>
                      <a:pt x="360" y="181"/>
                      <a:pt x="383" y="158"/>
                    </a:cubicBezTo>
                    <a:cubicBezTo>
                      <a:pt x="419" y="87"/>
                      <a:pt x="356" y="1"/>
                      <a:pt x="2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1" name="Google Shape;4756;p60"/>
              <p:cNvSpPr/>
              <p:nvPr/>
            </p:nvSpPr>
            <p:spPr>
              <a:xfrm>
                <a:off x="2380110" y="3124947"/>
                <a:ext cx="4728" cy="2294"/>
              </a:xfrm>
              <a:custGeom>
                <a:avLst/>
                <a:gdLst/>
                <a:ahLst/>
                <a:cxnLst/>
                <a:rect l="l" t="t" r="r" b="b"/>
                <a:pathLst>
                  <a:path w="202" h="98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69" y="69"/>
                      <a:pt x="114" y="69"/>
                      <a:pt x="160" y="92"/>
                    </a:cubicBezTo>
                    <a:cubicBezTo>
                      <a:pt x="164" y="96"/>
                      <a:pt x="169" y="98"/>
                      <a:pt x="173" y="98"/>
                    </a:cubicBezTo>
                    <a:cubicBezTo>
                      <a:pt x="190" y="98"/>
                      <a:pt x="201" y="64"/>
                      <a:pt x="183" y="46"/>
                    </a:cubicBezTo>
                    <a:cubicBezTo>
                      <a:pt x="114" y="46"/>
                      <a:pt x="69" y="23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2" name="Google Shape;4757;p60"/>
              <p:cNvSpPr/>
              <p:nvPr/>
            </p:nvSpPr>
            <p:spPr>
              <a:xfrm>
                <a:off x="2315017" y="3159917"/>
                <a:ext cx="12663" cy="9269"/>
              </a:xfrm>
              <a:custGeom>
                <a:avLst/>
                <a:gdLst/>
                <a:ahLst/>
                <a:cxnLst/>
                <a:rect l="l" t="t" r="r" b="b"/>
                <a:pathLst>
                  <a:path w="541" h="396" extrusionOk="0">
                    <a:moveTo>
                      <a:pt x="96" y="0"/>
                    </a:moveTo>
                    <a:cubicBezTo>
                      <a:pt x="43" y="0"/>
                      <a:pt x="1" y="71"/>
                      <a:pt x="19" y="127"/>
                    </a:cubicBezTo>
                    <a:cubicBezTo>
                      <a:pt x="65" y="218"/>
                      <a:pt x="111" y="332"/>
                      <a:pt x="225" y="378"/>
                    </a:cubicBezTo>
                    <a:cubicBezTo>
                      <a:pt x="248" y="389"/>
                      <a:pt x="270" y="395"/>
                      <a:pt x="293" y="395"/>
                    </a:cubicBezTo>
                    <a:cubicBezTo>
                      <a:pt x="316" y="395"/>
                      <a:pt x="339" y="389"/>
                      <a:pt x="362" y="378"/>
                    </a:cubicBezTo>
                    <a:cubicBezTo>
                      <a:pt x="384" y="378"/>
                      <a:pt x="384" y="355"/>
                      <a:pt x="407" y="355"/>
                    </a:cubicBezTo>
                    <a:cubicBezTo>
                      <a:pt x="540" y="279"/>
                      <a:pt x="452" y="77"/>
                      <a:pt x="340" y="77"/>
                    </a:cubicBezTo>
                    <a:cubicBezTo>
                      <a:pt x="320" y="77"/>
                      <a:pt x="299" y="83"/>
                      <a:pt x="278" y="98"/>
                    </a:cubicBezTo>
                    <a:lnTo>
                      <a:pt x="278" y="98"/>
                    </a:lnTo>
                    <a:cubicBezTo>
                      <a:pt x="225" y="74"/>
                      <a:pt x="179" y="43"/>
                      <a:pt x="133" y="13"/>
                    </a:cubicBezTo>
                    <a:cubicBezTo>
                      <a:pt x="121" y="4"/>
                      <a:pt x="108" y="0"/>
                      <a:pt x="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3" name="Google Shape;4758;p60"/>
              <p:cNvSpPr/>
              <p:nvPr/>
            </p:nvSpPr>
            <p:spPr>
              <a:xfrm>
                <a:off x="2258958" y="3133982"/>
                <a:ext cx="14325" cy="896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383" extrusionOk="0">
                    <a:moveTo>
                      <a:pt x="337" y="299"/>
                    </a:moveTo>
                    <a:cubicBezTo>
                      <a:pt x="331" y="302"/>
                      <a:pt x="325" y="305"/>
                      <a:pt x="319" y="308"/>
                    </a:cubicBezTo>
                    <a:lnTo>
                      <a:pt x="319" y="308"/>
                    </a:lnTo>
                    <a:cubicBezTo>
                      <a:pt x="322" y="303"/>
                      <a:pt x="328" y="299"/>
                      <a:pt x="337" y="299"/>
                    </a:cubicBezTo>
                    <a:close/>
                    <a:moveTo>
                      <a:pt x="201" y="1"/>
                    </a:moveTo>
                    <a:cubicBezTo>
                      <a:pt x="57" y="1"/>
                      <a:pt x="0" y="212"/>
                      <a:pt x="109" y="299"/>
                    </a:cubicBezTo>
                    <a:cubicBezTo>
                      <a:pt x="109" y="299"/>
                      <a:pt x="109" y="322"/>
                      <a:pt x="109" y="322"/>
                    </a:cubicBezTo>
                    <a:cubicBezTo>
                      <a:pt x="133" y="358"/>
                      <a:pt x="177" y="382"/>
                      <a:pt x="220" y="382"/>
                    </a:cubicBezTo>
                    <a:cubicBezTo>
                      <a:pt x="256" y="382"/>
                      <a:pt x="292" y="365"/>
                      <a:pt x="313" y="324"/>
                    </a:cubicBezTo>
                    <a:lnTo>
                      <a:pt x="313" y="324"/>
                    </a:lnTo>
                    <a:cubicBezTo>
                      <a:pt x="369" y="308"/>
                      <a:pt x="433" y="292"/>
                      <a:pt x="497" y="276"/>
                    </a:cubicBezTo>
                    <a:cubicBezTo>
                      <a:pt x="565" y="253"/>
                      <a:pt x="611" y="116"/>
                      <a:pt x="520" y="71"/>
                    </a:cubicBezTo>
                    <a:cubicBezTo>
                      <a:pt x="428" y="25"/>
                      <a:pt x="314" y="25"/>
                      <a:pt x="223" y="2"/>
                    </a:cubicBezTo>
                    <a:cubicBezTo>
                      <a:pt x="216" y="1"/>
                      <a:pt x="208" y="1"/>
                      <a:pt x="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4" name="Google Shape;4759;p60"/>
              <p:cNvSpPr/>
              <p:nvPr/>
            </p:nvSpPr>
            <p:spPr>
              <a:xfrm>
                <a:off x="2358202" y="3159261"/>
                <a:ext cx="9480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405" h="367" extrusionOk="0">
                    <a:moveTo>
                      <a:pt x="220" y="1"/>
                    </a:moveTo>
                    <a:cubicBezTo>
                      <a:pt x="194" y="1"/>
                      <a:pt x="171" y="6"/>
                      <a:pt x="160" y="18"/>
                    </a:cubicBezTo>
                    <a:cubicBezTo>
                      <a:pt x="69" y="109"/>
                      <a:pt x="0" y="200"/>
                      <a:pt x="92" y="292"/>
                    </a:cubicBezTo>
                    <a:cubicBezTo>
                      <a:pt x="92" y="315"/>
                      <a:pt x="92" y="315"/>
                      <a:pt x="114" y="315"/>
                    </a:cubicBezTo>
                    <a:cubicBezTo>
                      <a:pt x="145" y="352"/>
                      <a:pt x="181" y="367"/>
                      <a:pt x="216" y="367"/>
                    </a:cubicBezTo>
                    <a:cubicBezTo>
                      <a:pt x="312" y="367"/>
                      <a:pt x="405" y="255"/>
                      <a:pt x="388" y="155"/>
                    </a:cubicBezTo>
                    <a:cubicBezTo>
                      <a:pt x="366" y="86"/>
                      <a:pt x="343" y="41"/>
                      <a:pt x="297" y="18"/>
                    </a:cubicBezTo>
                    <a:cubicBezTo>
                      <a:pt x="274" y="6"/>
                      <a:pt x="246" y="1"/>
                      <a:pt x="2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5" name="Google Shape;4760;p60"/>
              <p:cNvSpPr/>
              <p:nvPr/>
            </p:nvSpPr>
            <p:spPr>
              <a:xfrm>
                <a:off x="2347645" y="3126398"/>
                <a:ext cx="9831" cy="6460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76" extrusionOk="0">
                    <a:moveTo>
                      <a:pt x="163" y="1"/>
                    </a:moveTo>
                    <a:cubicBezTo>
                      <a:pt x="108" y="1"/>
                      <a:pt x="59" y="38"/>
                      <a:pt x="40" y="75"/>
                    </a:cubicBezTo>
                    <a:lnTo>
                      <a:pt x="40" y="121"/>
                    </a:lnTo>
                    <a:cubicBezTo>
                      <a:pt x="1" y="214"/>
                      <a:pt x="84" y="276"/>
                      <a:pt x="161" y="276"/>
                    </a:cubicBezTo>
                    <a:cubicBezTo>
                      <a:pt x="194" y="276"/>
                      <a:pt x="225" y="264"/>
                      <a:pt x="246" y="239"/>
                    </a:cubicBezTo>
                    <a:lnTo>
                      <a:pt x="246" y="239"/>
                    </a:lnTo>
                    <a:cubicBezTo>
                      <a:pt x="270" y="242"/>
                      <a:pt x="295" y="248"/>
                      <a:pt x="314" y="258"/>
                    </a:cubicBezTo>
                    <a:cubicBezTo>
                      <a:pt x="327" y="267"/>
                      <a:pt x="340" y="270"/>
                      <a:pt x="351" y="270"/>
                    </a:cubicBezTo>
                    <a:cubicBezTo>
                      <a:pt x="397" y="270"/>
                      <a:pt x="420" y="203"/>
                      <a:pt x="383" y="167"/>
                    </a:cubicBezTo>
                    <a:cubicBezTo>
                      <a:pt x="337" y="75"/>
                      <a:pt x="292" y="30"/>
                      <a:pt x="200" y="7"/>
                    </a:cubicBezTo>
                    <a:cubicBezTo>
                      <a:pt x="188" y="3"/>
                      <a:pt x="175" y="1"/>
                      <a:pt x="1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6" name="Google Shape;4761;p60"/>
              <p:cNvSpPr/>
              <p:nvPr/>
            </p:nvSpPr>
            <p:spPr>
              <a:xfrm>
                <a:off x="2680347" y="3186904"/>
                <a:ext cx="8567" cy="5992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56" extrusionOk="0">
                    <a:moveTo>
                      <a:pt x="138" y="1"/>
                    </a:moveTo>
                    <a:cubicBezTo>
                      <a:pt x="69" y="1"/>
                      <a:pt x="1" y="47"/>
                      <a:pt x="24" y="115"/>
                    </a:cubicBezTo>
                    <a:cubicBezTo>
                      <a:pt x="24" y="138"/>
                      <a:pt x="47" y="138"/>
                      <a:pt x="47" y="161"/>
                    </a:cubicBezTo>
                    <a:cubicBezTo>
                      <a:pt x="65" y="230"/>
                      <a:pt x="103" y="256"/>
                      <a:pt x="143" y="256"/>
                    </a:cubicBezTo>
                    <a:cubicBezTo>
                      <a:pt x="247" y="256"/>
                      <a:pt x="366" y="74"/>
                      <a:pt x="184" y="24"/>
                    </a:cubicBezTo>
                    <a:cubicBezTo>
                      <a:pt x="161" y="24"/>
                      <a:pt x="161" y="1"/>
                      <a:pt x="1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7" name="Google Shape;4762;p60"/>
              <p:cNvSpPr/>
              <p:nvPr/>
            </p:nvSpPr>
            <p:spPr>
              <a:xfrm>
                <a:off x="3099746" y="4309416"/>
                <a:ext cx="23712" cy="28604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1222" extrusionOk="0">
                    <a:moveTo>
                      <a:pt x="843" y="1"/>
                    </a:moveTo>
                    <a:cubicBezTo>
                      <a:pt x="798" y="1"/>
                      <a:pt x="755" y="21"/>
                      <a:pt x="731" y="68"/>
                    </a:cubicBezTo>
                    <a:cubicBezTo>
                      <a:pt x="663" y="182"/>
                      <a:pt x="617" y="297"/>
                      <a:pt x="526" y="411"/>
                    </a:cubicBezTo>
                    <a:cubicBezTo>
                      <a:pt x="457" y="525"/>
                      <a:pt x="389" y="570"/>
                      <a:pt x="275" y="639"/>
                    </a:cubicBezTo>
                    <a:cubicBezTo>
                      <a:pt x="115" y="753"/>
                      <a:pt x="1" y="890"/>
                      <a:pt x="46" y="1118"/>
                    </a:cubicBezTo>
                    <a:cubicBezTo>
                      <a:pt x="46" y="1192"/>
                      <a:pt x="99" y="1222"/>
                      <a:pt x="159" y="1222"/>
                    </a:cubicBezTo>
                    <a:cubicBezTo>
                      <a:pt x="229" y="1222"/>
                      <a:pt x="308" y="1180"/>
                      <a:pt x="320" y="1118"/>
                    </a:cubicBezTo>
                    <a:cubicBezTo>
                      <a:pt x="366" y="959"/>
                      <a:pt x="594" y="867"/>
                      <a:pt x="686" y="753"/>
                    </a:cubicBezTo>
                    <a:cubicBezTo>
                      <a:pt x="823" y="593"/>
                      <a:pt x="891" y="365"/>
                      <a:pt x="982" y="160"/>
                    </a:cubicBezTo>
                    <a:cubicBezTo>
                      <a:pt x="1012" y="70"/>
                      <a:pt x="926" y="1"/>
                      <a:pt x="8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8" name="Google Shape;4763;p60"/>
              <p:cNvSpPr/>
              <p:nvPr/>
            </p:nvSpPr>
            <p:spPr>
              <a:xfrm>
                <a:off x="3082121" y="4327603"/>
                <a:ext cx="24157" cy="22424"/>
              </a:xfrm>
              <a:custGeom>
                <a:avLst/>
                <a:gdLst/>
                <a:ahLst/>
                <a:cxnLst/>
                <a:rect l="l" t="t" r="r" b="b"/>
                <a:pathLst>
                  <a:path w="1032" h="958" extrusionOk="0">
                    <a:moveTo>
                      <a:pt x="741" y="1"/>
                    </a:moveTo>
                    <a:cubicBezTo>
                      <a:pt x="698" y="1"/>
                      <a:pt x="654" y="20"/>
                      <a:pt x="617" y="67"/>
                    </a:cubicBezTo>
                    <a:cubicBezTo>
                      <a:pt x="434" y="273"/>
                      <a:pt x="1" y="570"/>
                      <a:pt x="92" y="889"/>
                    </a:cubicBezTo>
                    <a:cubicBezTo>
                      <a:pt x="103" y="935"/>
                      <a:pt x="143" y="958"/>
                      <a:pt x="183" y="958"/>
                    </a:cubicBezTo>
                    <a:cubicBezTo>
                      <a:pt x="223" y="958"/>
                      <a:pt x="263" y="935"/>
                      <a:pt x="274" y="889"/>
                    </a:cubicBezTo>
                    <a:cubicBezTo>
                      <a:pt x="320" y="638"/>
                      <a:pt x="708" y="478"/>
                      <a:pt x="891" y="341"/>
                    </a:cubicBezTo>
                    <a:cubicBezTo>
                      <a:pt x="1031" y="218"/>
                      <a:pt x="888" y="1"/>
                      <a:pt x="7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33" name="Google Shape;4764;p60"/>
            <p:cNvGrpSpPr/>
            <p:nvPr/>
          </p:nvGrpSpPr>
          <p:grpSpPr>
            <a:xfrm>
              <a:off x="2197913" y="3970137"/>
              <a:ext cx="963536" cy="480283"/>
              <a:chOff x="2197913" y="3970137"/>
              <a:chExt cx="963536" cy="480283"/>
            </a:xfrm>
          </p:grpSpPr>
          <p:sp>
            <p:nvSpPr>
              <p:cNvPr id="49" name="Google Shape;4765;p60"/>
              <p:cNvSpPr/>
              <p:nvPr/>
            </p:nvSpPr>
            <p:spPr>
              <a:xfrm>
                <a:off x="2397759" y="4207410"/>
                <a:ext cx="99576" cy="97071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4147" extrusionOk="0">
                    <a:moveTo>
                      <a:pt x="2297" y="2083"/>
                    </a:moveTo>
                    <a:cubicBezTo>
                      <a:pt x="2342" y="2113"/>
                      <a:pt x="2385" y="2144"/>
                      <a:pt x="2427" y="2177"/>
                    </a:cubicBezTo>
                    <a:lnTo>
                      <a:pt x="2427" y="2177"/>
                    </a:lnTo>
                    <a:cubicBezTo>
                      <a:pt x="2481" y="2229"/>
                      <a:pt x="2535" y="2283"/>
                      <a:pt x="2589" y="2337"/>
                    </a:cubicBezTo>
                    <a:lnTo>
                      <a:pt x="2589" y="2337"/>
                    </a:lnTo>
                    <a:cubicBezTo>
                      <a:pt x="2561" y="2319"/>
                      <a:pt x="2535" y="2300"/>
                      <a:pt x="2510" y="2281"/>
                    </a:cubicBezTo>
                    <a:cubicBezTo>
                      <a:pt x="2417" y="2219"/>
                      <a:pt x="2329" y="2162"/>
                      <a:pt x="2250" y="2098"/>
                    </a:cubicBezTo>
                    <a:lnTo>
                      <a:pt x="2250" y="2098"/>
                    </a:lnTo>
                    <a:cubicBezTo>
                      <a:pt x="2266" y="2095"/>
                      <a:pt x="2282" y="2089"/>
                      <a:pt x="2297" y="2083"/>
                    </a:cubicBezTo>
                    <a:close/>
                    <a:moveTo>
                      <a:pt x="1170" y="0"/>
                    </a:moveTo>
                    <a:cubicBezTo>
                      <a:pt x="1099" y="0"/>
                      <a:pt x="1028" y="7"/>
                      <a:pt x="958" y="21"/>
                    </a:cubicBezTo>
                    <a:cubicBezTo>
                      <a:pt x="1" y="224"/>
                      <a:pt x="142" y="961"/>
                      <a:pt x="413" y="1634"/>
                    </a:cubicBezTo>
                    <a:lnTo>
                      <a:pt x="413" y="1634"/>
                    </a:lnTo>
                    <a:cubicBezTo>
                      <a:pt x="450" y="1899"/>
                      <a:pt x="543" y="2171"/>
                      <a:pt x="653" y="2406"/>
                    </a:cubicBezTo>
                    <a:lnTo>
                      <a:pt x="653" y="2406"/>
                    </a:lnTo>
                    <a:cubicBezTo>
                      <a:pt x="683" y="2473"/>
                      <a:pt x="716" y="2538"/>
                      <a:pt x="753" y="2600"/>
                    </a:cubicBezTo>
                    <a:cubicBezTo>
                      <a:pt x="759" y="2611"/>
                      <a:pt x="765" y="2622"/>
                      <a:pt x="772" y="2633"/>
                    </a:cubicBezTo>
                    <a:lnTo>
                      <a:pt x="772" y="2633"/>
                    </a:lnTo>
                    <a:cubicBezTo>
                      <a:pt x="788" y="2661"/>
                      <a:pt x="805" y="2688"/>
                      <a:pt x="821" y="2714"/>
                    </a:cubicBezTo>
                    <a:cubicBezTo>
                      <a:pt x="842" y="2746"/>
                      <a:pt x="865" y="2777"/>
                      <a:pt x="888" y="2808"/>
                    </a:cubicBezTo>
                    <a:lnTo>
                      <a:pt x="888" y="2808"/>
                    </a:lnTo>
                    <a:cubicBezTo>
                      <a:pt x="1025" y="2996"/>
                      <a:pt x="1189" y="3163"/>
                      <a:pt x="1371" y="3308"/>
                    </a:cubicBezTo>
                    <a:lnTo>
                      <a:pt x="1371" y="3308"/>
                    </a:lnTo>
                    <a:cubicBezTo>
                      <a:pt x="1503" y="3461"/>
                      <a:pt x="1642" y="3594"/>
                      <a:pt x="1780" y="3696"/>
                    </a:cubicBezTo>
                    <a:cubicBezTo>
                      <a:pt x="2122" y="3950"/>
                      <a:pt x="2619" y="4147"/>
                      <a:pt x="3080" y="4147"/>
                    </a:cubicBezTo>
                    <a:cubicBezTo>
                      <a:pt x="3449" y="4147"/>
                      <a:pt x="3793" y="4021"/>
                      <a:pt x="4017" y="3696"/>
                    </a:cubicBezTo>
                    <a:cubicBezTo>
                      <a:pt x="4204" y="3421"/>
                      <a:pt x="4253" y="3118"/>
                      <a:pt x="4201" y="2813"/>
                    </a:cubicBezTo>
                    <a:lnTo>
                      <a:pt x="4201" y="2813"/>
                    </a:lnTo>
                    <a:cubicBezTo>
                      <a:pt x="4215" y="2634"/>
                      <a:pt x="4193" y="2445"/>
                      <a:pt x="4131" y="2258"/>
                    </a:cubicBezTo>
                    <a:cubicBezTo>
                      <a:pt x="3880" y="1550"/>
                      <a:pt x="3104" y="934"/>
                      <a:pt x="2487" y="546"/>
                    </a:cubicBezTo>
                    <a:cubicBezTo>
                      <a:pt x="2384" y="478"/>
                      <a:pt x="2275" y="423"/>
                      <a:pt x="2164" y="381"/>
                    </a:cubicBezTo>
                    <a:lnTo>
                      <a:pt x="2164" y="381"/>
                    </a:lnTo>
                    <a:cubicBezTo>
                      <a:pt x="1847" y="154"/>
                      <a:pt x="1508" y="0"/>
                      <a:pt x="11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0" name="Google Shape;4766;p60"/>
              <p:cNvSpPr/>
              <p:nvPr/>
            </p:nvSpPr>
            <p:spPr>
              <a:xfrm>
                <a:off x="2643505" y="4198632"/>
                <a:ext cx="102057" cy="108681"/>
              </a:xfrm>
              <a:custGeom>
                <a:avLst/>
                <a:gdLst/>
                <a:ahLst/>
                <a:cxnLst/>
                <a:rect l="l" t="t" r="r" b="b"/>
                <a:pathLst>
                  <a:path w="4360" h="4643" extrusionOk="0">
                    <a:moveTo>
                      <a:pt x="3387" y="1116"/>
                    </a:moveTo>
                    <a:cubicBezTo>
                      <a:pt x="3449" y="1149"/>
                      <a:pt x="3488" y="1223"/>
                      <a:pt x="3492" y="1355"/>
                    </a:cubicBezTo>
                    <a:cubicBezTo>
                      <a:pt x="3495" y="1402"/>
                      <a:pt x="3492" y="1451"/>
                      <a:pt x="3482" y="1501"/>
                    </a:cubicBezTo>
                    <a:lnTo>
                      <a:pt x="3482" y="1501"/>
                    </a:lnTo>
                    <a:cubicBezTo>
                      <a:pt x="3476" y="1528"/>
                      <a:pt x="3469" y="1556"/>
                      <a:pt x="3461" y="1583"/>
                    </a:cubicBezTo>
                    <a:lnTo>
                      <a:pt x="3461" y="1583"/>
                    </a:lnTo>
                    <a:cubicBezTo>
                      <a:pt x="3464" y="1403"/>
                      <a:pt x="3439" y="1246"/>
                      <a:pt x="3387" y="1116"/>
                    </a:cubicBezTo>
                    <a:close/>
                    <a:moveTo>
                      <a:pt x="3015" y="0"/>
                    </a:moveTo>
                    <a:cubicBezTo>
                      <a:pt x="2924" y="0"/>
                      <a:pt x="2831" y="10"/>
                      <a:pt x="2739" y="31"/>
                    </a:cubicBezTo>
                    <a:cubicBezTo>
                      <a:pt x="1689" y="259"/>
                      <a:pt x="1187" y="921"/>
                      <a:pt x="662" y="1766"/>
                    </a:cubicBezTo>
                    <a:cubicBezTo>
                      <a:pt x="297" y="2359"/>
                      <a:pt x="0" y="3272"/>
                      <a:pt x="274" y="3957"/>
                    </a:cubicBezTo>
                    <a:cubicBezTo>
                      <a:pt x="379" y="4213"/>
                      <a:pt x="526" y="4354"/>
                      <a:pt x="695" y="4414"/>
                    </a:cubicBezTo>
                    <a:lnTo>
                      <a:pt x="695" y="4414"/>
                    </a:lnTo>
                    <a:cubicBezTo>
                      <a:pt x="861" y="4556"/>
                      <a:pt x="1075" y="4643"/>
                      <a:pt x="1340" y="4643"/>
                    </a:cubicBezTo>
                    <a:cubicBezTo>
                      <a:pt x="1357" y="4643"/>
                      <a:pt x="1375" y="4642"/>
                      <a:pt x="1392" y="4642"/>
                    </a:cubicBezTo>
                    <a:cubicBezTo>
                      <a:pt x="1709" y="4626"/>
                      <a:pt x="1967" y="4442"/>
                      <a:pt x="2197" y="4232"/>
                    </a:cubicBezTo>
                    <a:lnTo>
                      <a:pt x="2197" y="4232"/>
                    </a:lnTo>
                    <a:cubicBezTo>
                      <a:pt x="2715" y="3991"/>
                      <a:pt x="3185" y="3519"/>
                      <a:pt x="3469" y="3135"/>
                    </a:cubicBezTo>
                    <a:cubicBezTo>
                      <a:pt x="3880" y="2610"/>
                      <a:pt x="4360" y="1811"/>
                      <a:pt x="4291" y="1104"/>
                    </a:cubicBezTo>
                    <a:cubicBezTo>
                      <a:pt x="4212" y="448"/>
                      <a:pt x="3631" y="0"/>
                      <a:pt x="30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1" name="Google Shape;4767;p60"/>
              <p:cNvSpPr/>
              <p:nvPr/>
            </p:nvSpPr>
            <p:spPr>
              <a:xfrm>
                <a:off x="2910597" y="4286360"/>
                <a:ext cx="68444" cy="72329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3090" extrusionOk="0">
                    <a:moveTo>
                      <a:pt x="1070" y="0"/>
                    </a:moveTo>
                    <a:cubicBezTo>
                      <a:pt x="761" y="0"/>
                      <a:pt x="532" y="100"/>
                      <a:pt x="371" y="262"/>
                    </a:cubicBezTo>
                    <a:lnTo>
                      <a:pt x="371" y="262"/>
                    </a:lnTo>
                    <a:cubicBezTo>
                      <a:pt x="74" y="480"/>
                      <a:pt x="0" y="879"/>
                      <a:pt x="60" y="1305"/>
                    </a:cubicBezTo>
                    <a:lnTo>
                      <a:pt x="60" y="1305"/>
                    </a:lnTo>
                    <a:cubicBezTo>
                      <a:pt x="88" y="1808"/>
                      <a:pt x="287" y="2337"/>
                      <a:pt x="572" y="2651"/>
                    </a:cubicBezTo>
                    <a:cubicBezTo>
                      <a:pt x="746" y="2846"/>
                      <a:pt x="976" y="2975"/>
                      <a:pt x="1224" y="3029"/>
                    </a:cubicBezTo>
                    <a:lnTo>
                      <a:pt x="1224" y="3029"/>
                    </a:lnTo>
                    <a:cubicBezTo>
                      <a:pt x="1353" y="3069"/>
                      <a:pt x="1490" y="3090"/>
                      <a:pt x="1628" y="3090"/>
                    </a:cubicBezTo>
                    <a:cubicBezTo>
                      <a:pt x="2032" y="3090"/>
                      <a:pt x="2439" y="2912"/>
                      <a:pt x="2649" y="2537"/>
                    </a:cubicBezTo>
                    <a:cubicBezTo>
                      <a:pt x="2923" y="2035"/>
                      <a:pt x="2741" y="1419"/>
                      <a:pt x="2444" y="962"/>
                    </a:cubicBezTo>
                    <a:cubicBezTo>
                      <a:pt x="2147" y="528"/>
                      <a:pt x="1736" y="26"/>
                      <a:pt x="1166" y="3"/>
                    </a:cubicBezTo>
                    <a:cubicBezTo>
                      <a:pt x="1133" y="1"/>
                      <a:pt x="1101" y="0"/>
                      <a:pt x="10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2" name="Google Shape;4768;p60"/>
              <p:cNvSpPr/>
              <p:nvPr/>
            </p:nvSpPr>
            <p:spPr>
              <a:xfrm>
                <a:off x="2919655" y="4077363"/>
                <a:ext cx="76308" cy="110835"/>
              </a:xfrm>
              <a:custGeom>
                <a:avLst/>
                <a:gdLst/>
                <a:ahLst/>
                <a:cxnLst/>
                <a:rect l="l" t="t" r="r" b="b"/>
                <a:pathLst>
                  <a:path w="3260" h="4735" extrusionOk="0">
                    <a:moveTo>
                      <a:pt x="1564" y="0"/>
                    </a:moveTo>
                    <a:cubicBezTo>
                      <a:pt x="1527" y="0"/>
                      <a:pt x="1490" y="3"/>
                      <a:pt x="1452" y="8"/>
                    </a:cubicBezTo>
                    <a:lnTo>
                      <a:pt x="1452" y="8"/>
                    </a:lnTo>
                    <a:cubicBezTo>
                      <a:pt x="1242" y="20"/>
                      <a:pt x="1076" y="109"/>
                      <a:pt x="943" y="241"/>
                    </a:cubicBezTo>
                    <a:lnTo>
                      <a:pt x="943" y="241"/>
                    </a:lnTo>
                    <a:cubicBezTo>
                      <a:pt x="926" y="254"/>
                      <a:pt x="910" y="267"/>
                      <a:pt x="893" y="282"/>
                    </a:cubicBezTo>
                    <a:cubicBezTo>
                      <a:pt x="600" y="532"/>
                      <a:pt x="415" y="886"/>
                      <a:pt x="317" y="1285"/>
                    </a:cubicBezTo>
                    <a:lnTo>
                      <a:pt x="317" y="1285"/>
                    </a:lnTo>
                    <a:cubicBezTo>
                      <a:pt x="292" y="1357"/>
                      <a:pt x="272" y="1429"/>
                      <a:pt x="257" y="1499"/>
                    </a:cubicBezTo>
                    <a:lnTo>
                      <a:pt x="257" y="1499"/>
                    </a:lnTo>
                    <a:cubicBezTo>
                      <a:pt x="157" y="1730"/>
                      <a:pt x="92" y="1966"/>
                      <a:pt x="71" y="2176"/>
                    </a:cubicBezTo>
                    <a:cubicBezTo>
                      <a:pt x="1" y="2863"/>
                      <a:pt x="379" y="4093"/>
                      <a:pt x="1110" y="4431"/>
                    </a:cubicBezTo>
                    <a:lnTo>
                      <a:pt x="1110" y="4431"/>
                    </a:lnTo>
                    <a:cubicBezTo>
                      <a:pt x="1250" y="4607"/>
                      <a:pt x="1423" y="4735"/>
                      <a:pt x="1643" y="4735"/>
                    </a:cubicBezTo>
                    <a:cubicBezTo>
                      <a:pt x="1659" y="4735"/>
                      <a:pt x="1675" y="4734"/>
                      <a:pt x="1692" y="4733"/>
                    </a:cubicBezTo>
                    <a:cubicBezTo>
                      <a:pt x="1951" y="4717"/>
                      <a:pt x="2101" y="4618"/>
                      <a:pt x="2175" y="4468"/>
                    </a:cubicBezTo>
                    <a:lnTo>
                      <a:pt x="2175" y="4468"/>
                    </a:lnTo>
                    <a:cubicBezTo>
                      <a:pt x="2521" y="4434"/>
                      <a:pt x="2844" y="4205"/>
                      <a:pt x="3038" y="3705"/>
                    </a:cubicBezTo>
                    <a:cubicBezTo>
                      <a:pt x="3130" y="3466"/>
                      <a:pt x="3164" y="3204"/>
                      <a:pt x="3164" y="2941"/>
                    </a:cubicBezTo>
                    <a:lnTo>
                      <a:pt x="3164" y="2941"/>
                    </a:lnTo>
                    <a:cubicBezTo>
                      <a:pt x="3260" y="2185"/>
                      <a:pt x="3106" y="673"/>
                      <a:pt x="2276" y="339"/>
                    </a:cubicBezTo>
                    <a:lnTo>
                      <a:pt x="2276" y="339"/>
                    </a:lnTo>
                    <a:cubicBezTo>
                      <a:pt x="2067" y="128"/>
                      <a:pt x="1825" y="0"/>
                      <a:pt x="15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3" name="Google Shape;4769;p60"/>
              <p:cNvSpPr/>
              <p:nvPr/>
            </p:nvSpPr>
            <p:spPr>
              <a:xfrm>
                <a:off x="2788742" y="4165488"/>
                <a:ext cx="106668" cy="75559"/>
              </a:xfrm>
              <a:custGeom>
                <a:avLst/>
                <a:gdLst/>
                <a:ahLst/>
                <a:cxnLst/>
                <a:rect l="l" t="t" r="r" b="b"/>
                <a:pathLst>
                  <a:path w="4557" h="3228" extrusionOk="0">
                    <a:moveTo>
                      <a:pt x="1814" y="0"/>
                    </a:moveTo>
                    <a:cubicBezTo>
                      <a:pt x="1524" y="0"/>
                      <a:pt x="1239" y="48"/>
                      <a:pt x="979" y="174"/>
                    </a:cubicBezTo>
                    <a:lnTo>
                      <a:pt x="979" y="174"/>
                    </a:lnTo>
                    <a:cubicBezTo>
                      <a:pt x="711" y="245"/>
                      <a:pt x="483" y="381"/>
                      <a:pt x="392" y="625"/>
                    </a:cubicBezTo>
                    <a:cubicBezTo>
                      <a:pt x="338" y="747"/>
                      <a:pt x="314" y="879"/>
                      <a:pt x="311" y="1015"/>
                    </a:cubicBezTo>
                    <a:lnTo>
                      <a:pt x="311" y="1015"/>
                    </a:lnTo>
                    <a:cubicBezTo>
                      <a:pt x="112" y="1234"/>
                      <a:pt x="1" y="1520"/>
                      <a:pt x="49" y="1858"/>
                    </a:cubicBezTo>
                    <a:cubicBezTo>
                      <a:pt x="163" y="2542"/>
                      <a:pt x="802" y="2702"/>
                      <a:pt x="1373" y="2839"/>
                    </a:cubicBezTo>
                    <a:cubicBezTo>
                      <a:pt x="1402" y="2846"/>
                      <a:pt x="1432" y="2853"/>
                      <a:pt x="1463" y="2861"/>
                    </a:cubicBezTo>
                    <a:lnTo>
                      <a:pt x="1463" y="2861"/>
                    </a:lnTo>
                    <a:cubicBezTo>
                      <a:pt x="1552" y="2898"/>
                      <a:pt x="1643" y="2932"/>
                      <a:pt x="1737" y="2961"/>
                    </a:cubicBezTo>
                    <a:lnTo>
                      <a:pt x="1737" y="2961"/>
                    </a:lnTo>
                    <a:cubicBezTo>
                      <a:pt x="2035" y="3120"/>
                      <a:pt x="2352" y="3227"/>
                      <a:pt x="2651" y="3227"/>
                    </a:cubicBezTo>
                    <a:cubicBezTo>
                      <a:pt x="2880" y="3216"/>
                      <a:pt x="3166" y="3147"/>
                      <a:pt x="3388" y="3013"/>
                    </a:cubicBezTo>
                    <a:lnTo>
                      <a:pt x="3388" y="3013"/>
                    </a:lnTo>
                    <a:cubicBezTo>
                      <a:pt x="3725" y="2937"/>
                      <a:pt x="4020" y="2786"/>
                      <a:pt x="4226" y="2542"/>
                    </a:cubicBezTo>
                    <a:cubicBezTo>
                      <a:pt x="4556" y="2168"/>
                      <a:pt x="4483" y="1667"/>
                      <a:pt x="4171" y="1304"/>
                    </a:cubicBezTo>
                    <a:lnTo>
                      <a:pt x="4171" y="1304"/>
                    </a:lnTo>
                    <a:cubicBezTo>
                      <a:pt x="4100" y="1175"/>
                      <a:pt x="4010" y="1053"/>
                      <a:pt x="3907" y="945"/>
                    </a:cubicBezTo>
                    <a:cubicBezTo>
                      <a:pt x="3801" y="833"/>
                      <a:pt x="3685" y="742"/>
                      <a:pt x="3562" y="668"/>
                    </a:cubicBezTo>
                    <a:lnTo>
                      <a:pt x="3562" y="668"/>
                    </a:lnTo>
                    <a:cubicBezTo>
                      <a:pt x="3244" y="376"/>
                      <a:pt x="2856" y="159"/>
                      <a:pt x="2514" y="77"/>
                    </a:cubicBezTo>
                    <a:cubicBezTo>
                      <a:pt x="2285" y="31"/>
                      <a:pt x="2048" y="0"/>
                      <a:pt x="18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4" name="Google Shape;4770;p60"/>
              <p:cNvSpPr/>
              <p:nvPr/>
            </p:nvSpPr>
            <p:spPr>
              <a:xfrm>
                <a:off x="2549059" y="4117060"/>
                <a:ext cx="61866" cy="76332"/>
              </a:xfrm>
              <a:custGeom>
                <a:avLst/>
                <a:gdLst/>
                <a:ahLst/>
                <a:cxnLst/>
                <a:rect l="l" t="t" r="r" b="b"/>
                <a:pathLst>
                  <a:path w="2643" h="3261" extrusionOk="0">
                    <a:moveTo>
                      <a:pt x="1638" y="1"/>
                    </a:moveTo>
                    <a:cubicBezTo>
                      <a:pt x="1250" y="1"/>
                      <a:pt x="794" y="366"/>
                      <a:pt x="543" y="640"/>
                    </a:cubicBezTo>
                    <a:cubicBezTo>
                      <a:pt x="192" y="1011"/>
                      <a:pt x="9" y="1439"/>
                      <a:pt x="28" y="1939"/>
                    </a:cubicBezTo>
                    <a:lnTo>
                      <a:pt x="28" y="1939"/>
                    </a:lnTo>
                    <a:cubicBezTo>
                      <a:pt x="0" y="2155"/>
                      <a:pt x="3" y="2367"/>
                      <a:pt x="41" y="2557"/>
                    </a:cubicBezTo>
                    <a:cubicBezTo>
                      <a:pt x="146" y="3037"/>
                      <a:pt x="487" y="3261"/>
                      <a:pt x="877" y="3261"/>
                    </a:cubicBezTo>
                    <a:cubicBezTo>
                      <a:pt x="917" y="3261"/>
                      <a:pt x="957" y="3258"/>
                      <a:pt x="998" y="3254"/>
                    </a:cubicBezTo>
                    <a:lnTo>
                      <a:pt x="998" y="3254"/>
                    </a:lnTo>
                    <a:cubicBezTo>
                      <a:pt x="1456" y="3252"/>
                      <a:pt x="1914" y="2844"/>
                      <a:pt x="2163" y="2512"/>
                    </a:cubicBezTo>
                    <a:cubicBezTo>
                      <a:pt x="2460" y="2124"/>
                      <a:pt x="2643" y="1644"/>
                      <a:pt x="2597" y="1165"/>
                    </a:cubicBezTo>
                    <a:cubicBezTo>
                      <a:pt x="2560" y="906"/>
                      <a:pt x="2463" y="558"/>
                      <a:pt x="2234" y="410"/>
                    </a:cubicBezTo>
                    <a:lnTo>
                      <a:pt x="2234" y="410"/>
                    </a:lnTo>
                    <a:cubicBezTo>
                      <a:pt x="2097" y="185"/>
                      <a:pt x="1898" y="1"/>
                      <a:pt x="1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5" name="Google Shape;4771;p60"/>
              <p:cNvSpPr/>
              <p:nvPr/>
            </p:nvSpPr>
            <p:spPr>
              <a:xfrm>
                <a:off x="2514605" y="4327720"/>
                <a:ext cx="79773" cy="95222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4068" extrusionOk="0">
                    <a:moveTo>
                      <a:pt x="1176" y="0"/>
                    </a:moveTo>
                    <a:cubicBezTo>
                      <a:pt x="854" y="0"/>
                      <a:pt x="555" y="133"/>
                      <a:pt x="371" y="473"/>
                    </a:cubicBezTo>
                    <a:cubicBezTo>
                      <a:pt x="1" y="1122"/>
                      <a:pt x="292" y="2086"/>
                      <a:pt x="695" y="2755"/>
                    </a:cubicBezTo>
                    <a:lnTo>
                      <a:pt x="695" y="2755"/>
                    </a:lnTo>
                    <a:cubicBezTo>
                      <a:pt x="861" y="3229"/>
                      <a:pt x="1203" y="3796"/>
                      <a:pt x="1627" y="3988"/>
                    </a:cubicBezTo>
                    <a:cubicBezTo>
                      <a:pt x="1753" y="4043"/>
                      <a:pt x="1883" y="4067"/>
                      <a:pt x="2012" y="4067"/>
                    </a:cubicBezTo>
                    <a:cubicBezTo>
                      <a:pt x="2281" y="4067"/>
                      <a:pt x="2545" y="3959"/>
                      <a:pt x="2760" y="3787"/>
                    </a:cubicBezTo>
                    <a:lnTo>
                      <a:pt x="2760" y="3787"/>
                    </a:lnTo>
                    <a:cubicBezTo>
                      <a:pt x="2937" y="3726"/>
                      <a:pt x="3048" y="3536"/>
                      <a:pt x="3108" y="3378"/>
                    </a:cubicBezTo>
                    <a:lnTo>
                      <a:pt x="3108" y="3378"/>
                    </a:lnTo>
                    <a:cubicBezTo>
                      <a:pt x="3146" y="3310"/>
                      <a:pt x="3177" y="3239"/>
                      <a:pt x="3202" y="3167"/>
                    </a:cubicBezTo>
                    <a:cubicBezTo>
                      <a:pt x="3407" y="2642"/>
                      <a:pt x="3293" y="1934"/>
                      <a:pt x="3179" y="1409"/>
                    </a:cubicBezTo>
                    <a:cubicBezTo>
                      <a:pt x="3042" y="861"/>
                      <a:pt x="2722" y="291"/>
                      <a:pt x="2152" y="108"/>
                    </a:cubicBezTo>
                    <a:cubicBezTo>
                      <a:pt x="2026" y="68"/>
                      <a:pt x="1905" y="49"/>
                      <a:pt x="1790" y="49"/>
                    </a:cubicBezTo>
                    <a:cubicBezTo>
                      <a:pt x="1723" y="49"/>
                      <a:pt x="1658" y="55"/>
                      <a:pt x="1596" y="67"/>
                    </a:cubicBezTo>
                    <a:lnTo>
                      <a:pt x="1596" y="67"/>
                    </a:lnTo>
                    <a:cubicBezTo>
                      <a:pt x="1456" y="25"/>
                      <a:pt x="1314" y="0"/>
                      <a:pt x="1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6" name="Google Shape;4772;p60"/>
              <p:cNvSpPr/>
              <p:nvPr/>
            </p:nvSpPr>
            <p:spPr>
              <a:xfrm>
                <a:off x="2313846" y="4332284"/>
                <a:ext cx="115961" cy="75396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3221" extrusionOk="0">
                    <a:moveTo>
                      <a:pt x="2545" y="1"/>
                    </a:moveTo>
                    <a:cubicBezTo>
                      <a:pt x="2114" y="1"/>
                      <a:pt x="1684" y="81"/>
                      <a:pt x="1347" y="233"/>
                    </a:cubicBezTo>
                    <a:cubicBezTo>
                      <a:pt x="594" y="552"/>
                      <a:pt x="1" y="1305"/>
                      <a:pt x="412" y="2104"/>
                    </a:cubicBezTo>
                    <a:cubicBezTo>
                      <a:pt x="554" y="2388"/>
                      <a:pt x="826" y="2578"/>
                      <a:pt x="1140" y="2702"/>
                    </a:cubicBezTo>
                    <a:lnTo>
                      <a:pt x="1140" y="2702"/>
                    </a:lnTo>
                    <a:cubicBezTo>
                      <a:pt x="1176" y="2732"/>
                      <a:pt x="1215" y="2761"/>
                      <a:pt x="1256" y="2789"/>
                    </a:cubicBezTo>
                    <a:cubicBezTo>
                      <a:pt x="1630" y="3050"/>
                      <a:pt x="2297" y="3220"/>
                      <a:pt x="2960" y="3220"/>
                    </a:cubicBezTo>
                    <a:cubicBezTo>
                      <a:pt x="3919" y="3220"/>
                      <a:pt x="4868" y="2866"/>
                      <a:pt x="4908" y="1922"/>
                    </a:cubicBezTo>
                    <a:cubicBezTo>
                      <a:pt x="4954" y="1283"/>
                      <a:pt x="4383" y="598"/>
                      <a:pt x="3858" y="301"/>
                    </a:cubicBezTo>
                    <a:cubicBezTo>
                      <a:pt x="3499" y="98"/>
                      <a:pt x="3021" y="1"/>
                      <a:pt x="2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7" name="Google Shape;4773;p60"/>
              <p:cNvSpPr/>
              <p:nvPr/>
            </p:nvSpPr>
            <p:spPr>
              <a:xfrm>
                <a:off x="2217973" y="4178549"/>
                <a:ext cx="80639" cy="113807"/>
              </a:xfrm>
              <a:custGeom>
                <a:avLst/>
                <a:gdLst/>
                <a:ahLst/>
                <a:cxnLst/>
                <a:rect l="l" t="t" r="r" b="b"/>
                <a:pathLst>
                  <a:path w="3445" h="4862" extrusionOk="0">
                    <a:moveTo>
                      <a:pt x="1597" y="1"/>
                    </a:moveTo>
                    <a:cubicBezTo>
                      <a:pt x="1323" y="1"/>
                      <a:pt x="1110" y="89"/>
                      <a:pt x="945" y="238"/>
                    </a:cubicBezTo>
                    <a:lnTo>
                      <a:pt x="945" y="238"/>
                    </a:lnTo>
                    <a:cubicBezTo>
                      <a:pt x="1" y="898"/>
                      <a:pt x="269" y="2679"/>
                      <a:pt x="751" y="3570"/>
                    </a:cubicBezTo>
                    <a:lnTo>
                      <a:pt x="751" y="3570"/>
                    </a:lnTo>
                    <a:cubicBezTo>
                      <a:pt x="778" y="3756"/>
                      <a:pt x="814" y="3911"/>
                      <a:pt x="856" y="4016"/>
                    </a:cubicBezTo>
                    <a:cubicBezTo>
                      <a:pt x="991" y="4390"/>
                      <a:pt x="1317" y="4738"/>
                      <a:pt x="1691" y="4741"/>
                    </a:cubicBezTo>
                    <a:lnTo>
                      <a:pt x="1691" y="4741"/>
                    </a:lnTo>
                    <a:cubicBezTo>
                      <a:pt x="1694" y="4743"/>
                      <a:pt x="1697" y="4745"/>
                      <a:pt x="1700" y="4746"/>
                    </a:cubicBezTo>
                    <a:cubicBezTo>
                      <a:pt x="1868" y="4825"/>
                      <a:pt x="2039" y="4861"/>
                      <a:pt x="2204" y="4861"/>
                    </a:cubicBezTo>
                    <a:cubicBezTo>
                      <a:pt x="2757" y="4861"/>
                      <a:pt x="3240" y="4449"/>
                      <a:pt x="3275" y="3833"/>
                    </a:cubicBezTo>
                    <a:cubicBezTo>
                      <a:pt x="3278" y="3799"/>
                      <a:pt x="3281" y="3762"/>
                      <a:pt x="3283" y="3725"/>
                    </a:cubicBezTo>
                    <a:lnTo>
                      <a:pt x="3283" y="3725"/>
                    </a:lnTo>
                    <a:cubicBezTo>
                      <a:pt x="3354" y="3566"/>
                      <a:pt x="3399" y="3382"/>
                      <a:pt x="3412" y="3171"/>
                    </a:cubicBezTo>
                    <a:cubicBezTo>
                      <a:pt x="3444" y="2698"/>
                      <a:pt x="3335" y="1971"/>
                      <a:pt x="3071" y="1354"/>
                    </a:cubicBezTo>
                    <a:lnTo>
                      <a:pt x="3071" y="1354"/>
                    </a:lnTo>
                    <a:cubicBezTo>
                      <a:pt x="2864" y="676"/>
                      <a:pt x="2489" y="123"/>
                      <a:pt x="1837" y="21"/>
                    </a:cubicBezTo>
                    <a:cubicBezTo>
                      <a:pt x="1752" y="7"/>
                      <a:pt x="1672" y="1"/>
                      <a:pt x="15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8" name="Google Shape;4774;p60"/>
              <p:cNvSpPr/>
              <p:nvPr/>
            </p:nvSpPr>
            <p:spPr>
              <a:xfrm>
                <a:off x="2308556" y="4080616"/>
                <a:ext cx="86444" cy="92928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3970" extrusionOk="0">
                    <a:moveTo>
                      <a:pt x="2353" y="1"/>
                    </a:moveTo>
                    <a:cubicBezTo>
                      <a:pt x="2262" y="1"/>
                      <a:pt x="2169" y="23"/>
                      <a:pt x="2076" y="74"/>
                    </a:cubicBezTo>
                    <a:cubicBezTo>
                      <a:pt x="1779" y="257"/>
                      <a:pt x="1459" y="325"/>
                      <a:pt x="1185" y="576"/>
                    </a:cubicBezTo>
                    <a:cubicBezTo>
                      <a:pt x="1118" y="643"/>
                      <a:pt x="1055" y="716"/>
                      <a:pt x="995" y="793"/>
                    </a:cubicBezTo>
                    <a:lnTo>
                      <a:pt x="995" y="793"/>
                    </a:lnTo>
                    <a:cubicBezTo>
                      <a:pt x="513" y="1159"/>
                      <a:pt x="1" y="1707"/>
                      <a:pt x="44" y="2379"/>
                    </a:cubicBezTo>
                    <a:cubicBezTo>
                      <a:pt x="45" y="2390"/>
                      <a:pt x="46" y="2401"/>
                      <a:pt x="47" y="2411"/>
                    </a:cubicBezTo>
                    <a:lnTo>
                      <a:pt x="47" y="2411"/>
                    </a:lnTo>
                    <a:cubicBezTo>
                      <a:pt x="27" y="2521"/>
                      <a:pt x="18" y="2632"/>
                      <a:pt x="21" y="2745"/>
                    </a:cubicBezTo>
                    <a:cubicBezTo>
                      <a:pt x="32" y="3141"/>
                      <a:pt x="199" y="3456"/>
                      <a:pt x="452" y="3655"/>
                    </a:cubicBezTo>
                    <a:lnTo>
                      <a:pt x="452" y="3655"/>
                    </a:lnTo>
                    <a:cubicBezTo>
                      <a:pt x="674" y="3878"/>
                      <a:pt x="938" y="3970"/>
                      <a:pt x="1215" y="3970"/>
                    </a:cubicBezTo>
                    <a:cubicBezTo>
                      <a:pt x="1496" y="3970"/>
                      <a:pt x="1790" y="3876"/>
                      <a:pt x="2067" y="3730"/>
                    </a:cubicBezTo>
                    <a:lnTo>
                      <a:pt x="2067" y="3730"/>
                    </a:lnTo>
                    <a:cubicBezTo>
                      <a:pt x="2270" y="3640"/>
                      <a:pt x="2458" y="3509"/>
                      <a:pt x="2627" y="3349"/>
                    </a:cubicBezTo>
                    <a:lnTo>
                      <a:pt x="2627" y="3349"/>
                    </a:lnTo>
                    <a:cubicBezTo>
                      <a:pt x="2855" y="3156"/>
                      <a:pt x="3046" y="2942"/>
                      <a:pt x="3171" y="2745"/>
                    </a:cubicBezTo>
                    <a:cubicBezTo>
                      <a:pt x="3460" y="2293"/>
                      <a:pt x="3692" y="1713"/>
                      <a:pt x="3584" y="1185"/>
                    </a:cubicBezTo>
                    <a:lnTo>
                      <a:pt x="3584" y="1185"/>
                    </a:lnTo>
                    <a:cubicBezTo>
                      <a:pt x="3593" y="722"/>
                      <a:pt x="3426" y="254"/>
                      <a:pt x="2920" y="188"/>
                    </a:cubicBezTo>
                    <a:cubicBezTo>
                      <a:pt x="2878" y="181"/>
                      <a:pt x="2835" y="176"/>
                      <a:pt x="2793" y="173"/>
                    </a:cubicBezTo>
                    <a:lnTo>
                      <a:pt x="2793" y="173"/>
                    </a:lnTo>
                    <a:cubicBezTo>
                      <a:pt x="2789" y="171"/>
                      <a:pt x="2786" y="168"/>
                      <a:pt x="2783" y="165"/>
                    </a:cubicBezTo>
                    <a:cubicBezTo>
                      <a:pt x="2654" y="65"/>
                      <a:pt x="2507" y="1"/>
                      <a:pt x="2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9" name="Google Shape;4775;p60"/>
              <p:cNvSpPr/>
              <p:nvPr/>
            </p:nvSpPr>
            <p:spPr>
              <a:xfrm>
                <a:off x="2752977" y="4300943"/>
                <a:ext cx="80194" cy="106340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4543" extrusionOk="0">
                    <a:moveTo>
                      <a:pt x="1388" y="1"/>
                    </a:moveTo>
                    <a:cubicBezTo>
                      <a:pt x="1050" y="1"/>
                      <a:pt x="822" y="159"/>
                      <a:pt x="675" y="408"/>
                    </a:cubicBezTo>
                    <a:lnTo>
                      <a:pt x="675" y="408"/>
                    </a:lnTo>
                    <a:cubicBezTo>
                      <a:pt x="373" y="570"/>
                      <a:pt x="158" y="890"/>
                      <a:pt x="94" y="1275"/>
                    </a:cubicBezTo>
                    <a:cubicBezTo>
                      <a:pt x="0" y="1789"/>
                      <a:pt x="144" y="2387"/>
                      <a:pt x="442" y="2859"/>
                    </a:cubicBezTo>
                    <a:lnTo>
                      <a:pt x="442" y="2859"/>
                    </a:lnTo>
                    <a:cubicBezTo>
                      <a:pt x="447" y="2879"/>
                      <a:pt x="453" y="2899"/>
                      <a:pt x="459" y="2918"/>
                    </a:cubicBezTo>
                    <a:cubicBezTo>
                      <a:pt x="557" y="3250"/>
                      <a:pt x="701" y="3575"/>
                      <a:pt x="924" y="3808"/>
                    </a:cubicBezTo>
                    <a:lnTo>
                      <a:pt x="924" y="3808"/>
                    </a:lnTo>
                    <a:cubicBezTo>
                      <a:pt x="1188" y="4234"/>
                      <a:pt x="1601" y="4543"/>
                      <a:pt x="2083" y="4543"/>
                    </a:cubicBezTo>
                    <a:cubicBezTo>
                      <a:pt x="2214" y="4543"/>
                      <a:pt x="2350" y="4520"/>
                      <a:pt x="2490" y="4470"/>
                    </a:cubicBezTo>
                    <a:cubicBezTo>
                      <a:pt x="3175" y="4219"/>
                      <a:pt x="3426" y="3489"/>
                      <a:pt x="3335" y="2804"/>
                    </a:cubicBezTo>
                    <a:cubicBezTo>
                      <a:pt x="3328" y="2753"/>
                      <a:pt x="3320" y="2699"/>
                      <a:pt x="3310" y="2643"/>
                    </a:cubicBezTo>
                    <a:lnTo>
                      <a:pt x="3310" y="2643"/>
                    </a:lnTo>
                    <a:cubicBezTo>
                      <a:pt x="3297" y="2419"/>
                      <a:pt x="3242" y="2159"/>
                      <a:pt x="3153" y="1894"/>
                    </a:cubicBezTo>
                    <a:lnTo>
                      <a:pt x="3153" y="1894"/>
                    </a:lnTo>
                    <a:cubicBezTo>
                      <a:pt x="3070" y="1463"/>
                      <a:pt x="2880" y="1048"/>
                      <a:pt x="2590" y="761"/>
                    </a:cubicBezTo>
                    <a:lnTo>
                      <a:pt x="2590" y="761"/>
                    </a:lnTo>
                    <a:cubicBezTo>
                      <a:pt x="2329" y="379"/>
                      <a:pt x="1999" y="89"/>
                      <a:pt x="1600" y="19"/>
                    </a:cubicBezTo>
                    <a:cubicBezTo>
                      <a:pt x="1525" y="7"/>
                      <a:pt x="1455" y="1"/>
                      <a:pt x="13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0" name="Google Shape;4776;p60"/>
              <p:cNvSpPr/>
              <p:nvPr/>
            </p:nvSpPr>
            <p:spPr>
              <a:xfrm>
                <a:off x="3037180" y="4286407"/>
                <a:ext cx="96088" cy="106200"/>
              </a:xfrm>
              <a:custGeom>
                <a:avLst/>
                <a:gdLst/>
                <a:ahLst/>
                <a:cxnLst/>
                <a:rect l="l" t="t" r="r" b="b"/>
                <a:pathLst>
                  <a:path w="4105" h="4537" extrusionOk="0">
                    <a:moveTo>
                      <a:pt x="2845" y="1618"/>
                    </a:moveTo>
                    <a:cubicBezTo>
                      <a:pt x="2895" y="1618"/>
                      <a:pt x="2939" y="1646"/>
                      <a:pt x="2971" y="1713"/>
                    </a:cubicBezTo>
                    <a:cubicBezTo>
                      <a:pt x="3002" y="1786"/>
                      <a:pt x="2929" y="1933"/>
                      <a:pt x="2833" y="2084"/>
                    </a:cubicBezTo>
                    <a:lnTo>
                      <a:pt x="2833" y="2084"/>
                    </a:lnTo>
                    <a:cubicBezTo>
                      <a:pt x="2837" y="2025"/>
                      <a:pt x="2838" y="1963"/>
                      <a:pt x="2834" y="1896"/>
                    </a:cubicBezTo>
                    <a:cubicBezTo>
                      <a:pt x="2828" y="1800"/>
                      <a:pt x="2798" y="1715"/>
                      <a:pt x="2752" y="1643"/>
                    </a:cubicBezTo>
                    <a:lnTo>
                      <a:pt x="2752" y="1643"/>
                    </a:lnTo>
                    <a:cubicBezTo>
                      <a:pt x="2784" y="1627"/>
                      <a:pt x="2816" y="1618"/>
                      <a:pt x="2845" y="1618"/>
                    </a:cubicBezTo>
                    <a:close/>
                    <a:moveTo>
                      <a:pt x="3138" y="1"/>
                    </a:moveTo>
                    <a:cubicBezTo>
                      <a:pt x="2397" y="1"/>
                      <a:pt x="1436" y="763"/>
                      <a:pt x="1122" y="1234"/>
                    </a:cubicBezTo>
                    <a:cubicBezTo>
                      <a:pt x="694" y="1857"/>
                      <a:pt x="0" y="3441"/>
                      <a:pt x="724" y="4079"/>
                    </a:cubicBezTo>
                    <a:lnTo>
                      <a:pt x="724" y="4079"/>
                    </a:lnTo>
                    <a:cubicBezTo>
                      <a:pt x="814" y="4213"/>
                      <a:pt x="936" y="4321"/>
                      <a:pt x="1096" y="4383"/>
                    </a:cubicBezTo>
                    <a:lnTo>
                      <a:pt x="1096" y="4383"/>
                    </a:lnTo>
                    <a:cubicBezTo>
                      <a:pt x="1253" y="4491"/>
                      <a:pt x="1407" y="4536"/>
                      <a:pt x="1558" y="4536"/>
                    </a:cubicBezTo>
                    <a:cubicBezTo>
                      <a:pt x="1799" y="4536"/>
                      <a:pt x="2031" y="4420"/>
                      <a:pt x="2249" y="4259"/>
                    </a:cubicBezTo>
                    <a:lnTo>
                      <a:pt x="2249" y="4259"/>
                    </a:lnTo>
                    <a:cubicBezTo>
                      <a:pt x="2298" y="4236"/>
                      <a:pt x="2348" y="4209"/>
                      <a:pt x="2400" y="4178"/>
                    </a:cubicBezTo>
                    <a:cubicBezTo>
                      <a:pt x="2633" y="4041"/>
                      <a:pt x="2869" y="3845"/>
                      <a:pt x="3081" y="3613"/>
                    </a:cubicBezTo>
                    <a:lnTo>
                      <a:pt x="3081" y="3613"/>
                    </a:lnTo>
                    <a:cubicBezTo>
                      <a:pt x="3316" y="3510"/>
                      <a:pt x="3527" y="3340"/>
                      <a:pt x="3678" y="3106"/>
                    </a:cubicBezTo>
                    <a:cubicBezTo>
                      <a:pt x="3937" y="2728"/>
                      <a:pt x="4105" y="2161"/>
                      <a:pt x="4078" y="1646"/>
                    </a:cubicBezTo>
                    <a:lnTo>
                      <a:pt x="4078" y="1646"/>
                    </a:lnTo>
                    <a:cubicBezTo>
                      <a:pt x="4103" y="1461"/>
                      <a:pt x="4103" y="1270"/>
                      <a:pt x="4072" y="1074"/>
                    </a:cubicBezTo>
                    <a:lnTo>
                      <a:pt x="4072" y="1074"/>
                    </a:lnTo>
                    <a:cubicBezTo>
                      <a:pt x="4074" y="914"/>
                      <a:pt x="4057" y="747"/>
                      <a:pt x="4021" y="572"/>
                    </a:cubicBezTo>
                    <a:cubicBezTo>
                      <a:pt x="4021" y="495"/>
                      <a:pt x="3940" y="451"/>
                      <a:pt x="3860" y="425"/>
                    </a:cubicBezTo>
                    <a:lnTo>
                      <a:pt x="3860" y="425"/>
                    </a:lnTo>
                    <a:cubicBezTo>
                      <a:pt x="3690" y="120"/>
                      <a:pt x="3431" y="1"/>
                      <a:pt x="3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1" name="Google Shape;4777;p60"/>
              <p:cNvSpPr/>
              <p:nvPr/>
            </p:nvSpPr>
            <p:spPr>
              <a:xfrm>
                <a:off x="3066953" y="4121695"/>
                <a:ext cx="94496" cy="94285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028" extrusionOk="0">
                    <a:moveTo>
                      <a:pt x="1494" y="0"/>
                    </a:moveTo>
                    <a:cubicBezTo>
                      <a:pt x="1338" y="0"/>
                      <a:pt x="1184" y="24"/>
                      <a:pt x="1037" y="77"/>
                    </a:cubicBezTo>
                    <a:cubicBezTo>
                      <a:pt x="916" y="121"/>
                      <a:pt x="810" y="177"/>
                      <a:pt x="716" y="242"/>
                    </a:cubicBezTo>
                    <a:lnTo>
                      <a:pt x="716" y="242"/>
                    </a:lnTo>
                    <a:cubicBezTo>
                      <a:pt x="673" y="271"/>
                      <a:pt x="633" y="303"/>
                      <a:pt x="596" y="339"/>
                    </a:cubicBezTo>
                    <a:lnTo>
                      <a:pt x="596" y="339"/>
                    </a:lnTo>
                    <a:cubicBezTo>
                      <a:pt x="1" y="878"/>
                      <a:pt x="77" y="1888"/>
                      <a:pt x="509" y="2692"/>
                    </a:cubicBezTo>
                    <a:lnTo>
                      <a:pt x="509" y="2692"/>
                    </a:lnTo>
                    <a:cubicBezTo>
                      <a:pt x="833" y="3426"/>
                      <a:pt x="1414" y="4028"/>
                      <a:pt x="2146" y="4028"/>
                    </a:cubicBezTo>
                    <a:cubicBezTo>
                      <a:pt x="2172" y="4028"/>
                      <a:pt x="2198" y="4027"/>
                      <a:pt x="2224" y="4025"/>
                    </a:cubicBezTo>
                    <a:cubicBezTo>
                      <a:pt x="2473" y="4013"/>
                      <a:pt x="2665" y="3938"/>
                      <a:pt x="2809" y="3820"/>
                    </a:cubicBezTo>
                    <a:lnTo>
                      <a:pt x="2809" y="3820"/>
                    </a:lnTo>
                    <a:cubicBezTo>
                      <a:pt x="2896" y="3797"/>
                      <a:pt x="2972" y="3757"/>
                      <a:pt x="3035" y="3703"/>
                    </a:cubicBezTo>
                    <a:lnTo>
                      <a:pt x="3035" y="3703"/>
                    </a:lnTo>
                    <a:cubicBezTo>
                      <a:pt x="3089" y="3670"/>
                      <a:pt x="3141" y="3631"/>
                      <a:pt x="3190" y="3586"/>
                    </a:cubicBezTo>
                    <a:lnTo>
                      <a:pt x="3190" y="3586"/>
                    </a:lnTo>
                    <a:cubicBezTo>
                      <a:pt x="3282" y="3531"/>
                      <a:pt x="3371" y="3458"/>
                      <a:pt x="3456" y="3364"/>
                    </a:cubicBezTo>
                    <a:cubicBezTo>
                      <a:pt x="3657" y="3155"/>
                      <a:pt x="3711" y="2873"/>
                      <a:pt x="3676" y="2573"/>
                    </a:cubicBezTo>
                    <a:lnTo>
                      <a:pt x="3676" y="2573"/>
                    </a:lnTo>
                    <a:cubicBezTo>
                      <a:pt x="4036" y="1436"/>
                      <a:pt x="2697" y="0"/>
                      <a:pt x="14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2" name="Google Shape;4778;p60"/>
              <p:cNvSpPr/>
              <p:nvPr/>
            </p:nvSpPr>
            <p:spPr>
              <a:xfrm>
                <a:off x="2730039" y="4045857"/>
                <a:ext cx="67694" cy="8382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3581" extrusionOk="0">
                    <a:moveTo>
                      <a:pt x="1994" y="0"/>
                    </a:moveTo>
                    <a:cubicBezTo>
                      <a:pt x="1892" y="0"/>
                      <a:pt x="1788" y="27"/>
                      <a:pt x="1685" y="72"/>
                    </a:cubicBezTo>
                    <a:lnTo>
                      <a:pt x="1685" y="72"/>
                    </a:lnTo>
                    <a:cubicBezTo>
                      <a:pt x="1661" y="70"/>
                      <a:pt x="1637" y="68"/>
                      <a:pt x="1613" y="68"/>
                    </a:cubicBezTo>
                    <a:cubicBezTo>
                      <a:pt x="1394" y="68"/>
                      <a:pt x="1212" y="176"/>
                      <a:pt x="1060" y="334"/>
                    </a:cubicBezTo>
                    <a:lnTo>
                      <a:pt x="1060" y="334"/>
                    </a:lnTo>
                    <a:cubicBezTo>
                      <a:pt x="842" y="483"/>
                      <a:pt x="648" y="692"/>
                      <a:pt x="526" y="852"/>
                    </a:cubicBezTo>
                    <a:cubicBezTo>
                      <a:pt x="115" y="1399"/>
                      <a:pt x="1" y="2061"/>
                      <a:pt x="115" y="2723"/>
                    </a:cubicBezTo>
                    <a:cubicBezTo>
                      <a:pt x="215" y="3308"/>
                      <a:pt x="564" y="3581"/>
                      <a:pt x="985" y="3581"/>
                    </a:cubicBezTo>
                    <a:cubicBezTo>
                      <a:pt x="1237" y="3581"/>
                      <a:pt x="1516" y="3482"/>
                      <a:pt x="1781" y="3294"/>
                    </a:cubicBezTo>
                    <a:cubicBezTo>
                      <a:pt x="2108" y="3072"/>
                      <a:pt x="2340" y="2676"/>
                      <a:pt x="2454" y="2245"/>
                    </a:cubicBezTo>
                    <a:lnTo>
                      <a:pt x="2454" y="2245"/>
                    </a:lnTo>
                    <a:cubicBezTo>
                      <a:pt x="2766" y="1618"/>
                      <a:pt x="2891" y="714"/>
                      <a:pt x="2466" y="235"/>
                    </a:cubicBezTo>
                    <a:cubicBezTo>
                      <a:pt x="2319" y="69"/>
                      <a:pt x="2159" y="0"/>
                      <a:pt x="19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3" name="Google Shape;4779;p60"/>
              <p:cNvSpPr/>
              <p:nvPr/>
            </p:nvSpPr>
            <p:spPr>
              <a:xfrm>
                <a:off x="2483052" y="4028045"/>
                <a:ext cx="36422" cy="45762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1955" extrusionOk="0">
                    <a:moveTo>
                      <a:pt x="650" y="0"/>
                    </a:moveTo>
                    <a:cubicBezTo>
                      <a:pt x="576" y="0"/>
                      <a:pt x="502" y="24"/>
                      <a:pt x="441" y="60"/>
                    </a:cubicBezTo>
                    <a:cubicBezTo>
                      <a:pt x="272" y="145"/>
                      <a:pt x="181" y="284"/>
                      <a:pt x="141" y="446"/>
                    </a:cubicBezTo>
                    <a:lnTo>
                      <a:pt x="141" y="446"/>
                    </a:lnTo>
                    <a:cubicBezTo>
                      <a:pt x="37" y="632"/>
                      <a:pt x="0" y="873"/>
                      <a:pt x="57" y="1076"/>
                    </a:cubicBezTo>
                    <a:lnTo>
                      <a:pt x="57" y="1076"/>
                    </a:lnTo>
                    <a:cubicBezTo>
                      <a:pt x="85" y="1343"/>
                      <a:pt x="245" y="1606"/>
                      <a:pt x="481" y="1727"/>
                    </a:cubicBezTo>
                    <a:lnTo>
                      <a:pt x="481" y="1727"/>
                    </a:lnTo>
                    <a:cubicBezTo>
                      <a:pt x="594" y="1851"/>
                      <a:pt x="740" y="1941"/>
                      <a:pt x="920" y="1955"/>
                    </a:cubicBezTo>
                    <a:cubicBezTo>
                      <a:pt x="1263" y="1955"/>
                      <a:pt x="1445" y="1727"/>
                      <a:pt x="1514" y="1430"/>
                    </a:cubicBezTo>
                    <a:cubicBezTo>
                      <a:pt x="1556" y="1152"/>
                      <a:pt x="1453" y="839"/>
                      <a:pt x="1279" y="592"/>
                    </a:cubicBezTo>
                    <a:lnTo>
                      <a:pt x="1279" y="592"/>
                    </a:lnTo>
                    <a:cubicBezTo>
                      <a:pt x="1256" y="551"/>
                      <a:pt x="1228" y="514"/>
                      <a:pt x="1195" y="483"/>
                    </a:cubicBezTo>
                    <a:lnTo>
                      <a:pt x="1195" y="483"/>
                    </a:lnTo>
                    <a:cubicBezTo>
                      <a:pt x="1115" y="317"/>
                      <a:pt x="997" y="172"/>
                      <a:pt x="829" y="60"/>
                    </a:cubicBezTo>
                    <a:cubicBezTo>
                      <a:pt x="776" y="18"/>
                      <a:pt x="713" y="0"/>
                      <a:pt x="6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4" name="Google Shape;4780;p60"/>
              <p:cNvSpPr/>
              <p:nvPr/>
            </p:nvSpPr>
            <p:spPr>
              <a:xfrm>
                <a:off x="2226189" y="4011309"/>
                <a:ext cx="43351" cy="48430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2069" extrusionOk="0">
                    <a:moveTo>
                      <a:pt x="1134" y="1"/>
                    </a:moveTo>
                    <a:cubicBezTo>
                      <a:pt x="1081" y="1"/>
                      <a:pt x="1023" y="8"/>
                      <a:pt x="961" y="22"/>
                    </a:cubicBezTo>
                    <a:cubicBezTo>
                      <a:pt x="601" y="109"/>
                      <a:pt x="309" y="425"/>
                      <a:pt x="146" y="794"/>
                    </a:cubicBezTo>
                    <a:lnTo>
                      <a:pt x="146" y="794"/>
                    </a:lnTo>
                    <a:cubicBezTo>
                      <a:pt x="128" y="825"/>
                      <a:pt x="110" y="857"/>
                      <a:pt x="94" y="890"/>
                    </a:cubicBezTo>
                    <a:cubicBezTo>
                      <a:pt x="32" y="1039"/>
                      <a:pt x="1" y="1198"/>
                      <a:pt x="8" y="1351"/>
                    </a:cubicBezTo>
                    <a:lnTo>
                      <a:pt x="8" y="1351"/>
                    </a:lnTo>
                    <a:cubicBezTo>
                      <a:pt x="1" y="1485"/>
                      <a:pt x="13" y="1616"/>
                      <a:pt x="48" y="1734"/>
                    </a:cubicBezTo>
                    <a:cubicBezTo>
                      <a:pt x="94" y="1871"/>
                      <a:pt x="208" y="2008"/>
                      <a:pt x="345" y="2054"/>
                    </a:cubicBezTo>
                    <a:cubicBezTo>
                      <a:pt x="404" y="2064"/>
                      <a:pt x="463" y="2068"/>
                      <a:pt x="521" y="2068"/>
                    </a:cubicBezTo>
                    <a:cubicBezTo>
                      <a:pt x="579" y="2068"/>
                      <a:pt x="635" y="2064"/>
                      <a:pt x="691" y="2055"/>
                    </a:cubicBezTo>
                    <a:lnTo>
                      <a:pt x="691" y="2055"/>
                    </a:lnTo>
                    <a:cubicBezTo>
                      <a:pt x="911" y="2054"/>
                      <a:pt x="1122" y="1934"/>
                      <a:pt x="1293" y="1764"/>
                    </a:cubicBezTo>
                    <a:lnTo>
                      <a:pt x="1293" y="1764"/>
                    </a:lnTo>
                    <a:cubicBezTo>
                      <a:pt x="1531" y="1560"/>
                      <a:pt x="1706" y="1276"/>
                      <a:pt x="1783" y="981"/>
                    </a:cubicBezTo>
                    <a:cubicBezTo>
                      <a:pt x="1851" y="684"/>
                      <a:pt x="1828" y="319"/>
                      <a:pt x="1555" y="136"/>
                    </a:cubicBezTo>
                    <a:cubicBezTo>
                      <a:pt x="1490" y="91"/>
                      <a:pt x="1425" y="63"/>
                      <a:pt x="1358" y="51"/>
                    </a:cubicBezTo>
                    <a:lnTo>
                      <a:pt x="1358" y="51"/>
                    </a:lnTo>
                    <a:cubicBezTo>
                      <a:pt x="1294" y="19"/>
                      <a:pt x="1220" y="1"/>
                      <a:pt x="11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5" name="Google Shape;4781;p60"/>
              <p:cNvSpPr/>
              <p:nvPr/>
            </p:nvSpPr>
            <p:spPr>
              <a:xfrm>
                <a:off x="2197913" y="4100746"/>
                <a:ext cx="39816" cy="28440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215" extrusionOk="0">
                    <a:moveTo>
                      <a:pt x="720" y="1"/>
                    </a:moveTo>
                    <a:cubicBezTo>
                      <a:pt x="465" y="1"/>
                      <a:pt x="214" y="83"/>
                      <a:pt x="92" y="287"/>
                    </a:cubicBezTo>
                    <a:cubicBezTo>
                      <a:pt x="46" y="378"/>
                      <a:pt x="1" y="492"/>
                      <a:pt x="24" y="606"/>
                    </a:cubicBezTo>
                    <a:cubicBezTo>
                      <a:pt x="61" y="719"/>
                      <a:pt x="207" y="816"/>
                      <a:pt x="333" y="885"/>
                    </a:cubicBezTo>
                    <a:lnTo>
                      <a:pt x="333" y="885"/>
                    </a:lnTo>
                    <a:cubicBezTo>
                      <a:pt x="391" y="953"/>
                      <a:pt x="468" y="1003"/>
                      <a:pt x="555" y="1038"/>
                    </a:cubicBezTo>
                    <a:lnTo>
                      <a:pt x="555" y="1038"/>
                    </a:lnTo>
                    <a:cubicBezTo>
                      <a:pt x="642" y="1092"/>
                      <a:pt x="737" y="1133"/>
                      <a:pt x="822" y="1154"/>
                    </a:cubicBezTo>
                    <a:cubicBezTo>
                      <a:pt x="920" y="1191"/>
                      <a:pt x="1031" y="1214"/>
                      <a:pt x="1141" y="1214"/>
                    </a:cubicBezTo>
                    <a:cubicBezTo>
                      <a:pt x="1236" y="1214"/>
                      <a:pt x="1331" y="1197"/>
                      <a:pt x="1416" y="1154"/>
                    </a:cubicBezTo>
                    <a:cubicBezTo>
                      <a:pt x="1598" y="1063"/>
                      <a:pt x="1678" y="900"/>
                      <a:pt x="1622" y="733"/>
                    </a:cubicBezTo>
                    <a:lnTo>
                      <a:pt x="1622" y="733"/>
                    </a:lnTo>
                    <a:cubicBezTo>
                      <a:pt x="1696" y="611"/>
                      <a:pt x="1700" y="469"/>
                      <a:pt x="1553" y="333"/>
                    </a:cubicBezTo>
                    <a:cubicBezTo>
                      <a:pt x="1508" y="288"/>
                      <a:pt x="1459" y="258"/>
                      <a:pt x="1408" y="240"/>
                    </a:cubicBezTo>
                    <a:lnTo>
                      <a:pt x="1408" y="240"/>
                    </a:lnTo>
                    <a:cubicBezTo>
                      <a:pt x="1354" y="185"/>
                      <a:pt x="1287" y="138"/>
                      <a:pt x="1210" y="104"/>
                    </a:cubicBezTo>
                    <a:cubicBezTo>
                      <a:pt x="1071" y="39"/>
                      <a:pt x="895" y="1"/>
                      <a:pt x="7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6" name="Google Shape;4782;p60"/>
              <p:cNvSpPr/>
              <p:nvPr/>
            </p:nvSpPr>
            <p:spPr>
              <a:xfrm>
                <a:off x="2984328" y="3970137"/>
                <a:ext cx="43163" cy="39559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690" extrusionOk="0">
                    <a:moveTo>
                      <a:pt x="703" y="1"/>
                    </a:moveTo>
                    <a:cubicBezTo>
                      <a:pt x="313" y="1"/>
                      <a:pt x="0" y="397"/>
                      <a:pt x="93" y="823"/>
                    </a:cubicBezTo>
                    <a:cubicBezTo>
                      <a:pt x="184" y="1233"/>
                      <a:pt x="572" y="1644"/>
                      <a:pt x="1006" y="1644"/>
                    </a:cubicBezTo>
                    <a:cubicBezTo>
                      <a:pt x="1006" y="1644"/>
                      <a:pt x="1007" y="1644"/>
                      <a:pt x="1007" y="1644"/>
                    </a:cubicBezTo>
                    <a:lnTo>
                      <a:pt x="1007" y="1644"/>
                    </a:lnTo>
                    <a:cubicBezTo>
                      <a:pt x="1011" y="1645"/>
                      <a:pt x="1015" y="1646"/>
                      <a:pt x="1019" y="1647"/>
                    </a:cubicBezTo>
                    <a:lnTo>
                      <a:pt x="1019" y="1647"/>
                    </a:lnTo>
                    <a:cubicBezTo>
                      <a:pt x="1071" y="1670"/>
                      <a:pt x="1128" y="1685"/>
                      <a:pt x="1188" y="1690"/>
                    </a:cubicBezTo>
                    <a:cubicBezTo>
                      <a:pt x="1327" y="1690"/>
                      <a:pt x="1440" y="1630"/>
                      <a:pt x="1517" y="1539"/>
                    </a:cubicBezTo>
                    <a:lnTo>
                      <a:pt x="1517" y="1539"/>
                    </a:lnTo>
                    <a:cubicBezTo>
                      <a:pt x="1843" y="1295"/>
                      <a:pt x="1771" y="808"/>
                      <a:pt x="1554" y="526"/>
                    </a:cubicBezTo>
                    <a:cubicBezTo>
                      <a:pt x="1462" y="396"/>
                      <a:pt x="1333" y="282"/>
                      <a:pt x="1190" y="208"/>
                    </a:cubicBezTo>
                    <a:lnTo>
                      <a:pt x="1190" y="208"/>
                    </a:lnTo>
                    <a:cubicBezTo>
                      <a:pt x="1127" y="155"/>
                      <a:pt x="1057" y="108"/>
                      <a:pt x="983" y="69"/>
                    </a:cubicBezTo>
                    <a:cubicBezTo>
                      <a:pt x="888" y="22"/>
                      <a:pt x="794" y="1"/>
                      <a:pt x="7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7" name="Google Shape;4783;p60"/>
              <p:cNvSpPr/>
              <p:nvPr/>
            </p:nvSpPr>
            <p:spPr>
              <a:xfrm>
                <a:off x="3086638" y="4030058"/>
                <a:ext cx="26521" cy="2954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62" extrusionOk="0">
                    <a:moveTo>
                      <a:pt x="678" y="1"/>
                    </a:moveTo>
                    <a:cubicBezTo>
                      <a:pt x="527" y="1"/>
                      <a:pt x="420" y="84"/>
                      <a:pt x="353" y="202"/>
                    </a:cubicBezTo>
                    <a:lnTo>
                      <a:pt x="353" y="202"/>
                    </a:lnTo>
                    <a:cubicBezTo>
                      <a:pt x="115" y="411"/>
                      <a:pt x="1" y="764"/>
                      <a:pt x="150" y="1047"/>
                    </a:cubicBezTo>
                    <a:cubicBezTo>
                      <a:pt x="227" y="1186"/>
                      <a:pt x="345" y="1262"/>
                      <a:pt x="477" y="1262"/>
                    </a:cubicBezTo>
                    <a:cubicBezTo>
                      <a:pt x="541" y="1262"/>
                      <a:pt x="608" y="1244"/>
                      <a:pt x="675" y="1207"/>
                    </a:cubicBezTo>
                    <a:cubicBezTo>
                      <a:pt x="756" y="1160"/>
                      <a:pt x="826" y="1090"/>
                      <a:pt x="890" y="1014"/>
                    </a:cubicBezTo>
                    <a:lnTo>
                      <a:pt x="890" y="1014"/>
                    </a:lnTo>
                    <a:cubicBezTo>
                      <a:pt x="894" y="1010"/>
                      <a:pt x="899" y="1006"/>
                      <a:pt x="903" y="1002"/>
                    </a:cubicBezTo>
                    <a:cubicBezTo>
                      <a:pt x="931" y="974"/>
                      <a:pt x="955" y="941"/>
                      <a:pt x="976" y="906"/>
                    </a:cubicBezTo>
                    <a:lnTo>
                      <a:pt x="976" y="906"/>
                    </a:lnTo>
                    <a:cubicBezTo>
                      <a:pt x="1006" y="868"/>
                      <a:pt x="1034" y="831"/>
                      <a:pt x="1063" y="796"/>
                    </a:cubicBezTo>
                    <a:cubicBezTo>
                      <a:pt x="1120" y="732"/>
                      <a:pt x="1133" y="661"/>
                      <a:pt x="1117" y="600"/>
                    </a:cubicBezTo>
                    <a:lnTo>
                      <a:pt x="1117" y="600"/>
                    </a:lnTo>
                    <a:cubicBezTo>
                      <a:pt x="1129" y="498"/>
                      <a:pt x="1114" y="388"/>
                      <a:pt x="1076" y="291"/>
                    </a:cubicBezTo>
                    <a:lnTo>
                      <a:pt x="1076" y="291"/>
                    </a:lnTo>
                    <a:cubicBezTo>
                      <a:pt x="1072" y="260"/>
                      <a:pt x="1068" y="231"/>
                      <a:pt x="1063" y="203"/>
                    </a:cubicBezTo>
                    <a:cubicBezTo>
                      <a:pt x="1017" y="111"/>
                      <a:pt x="926" y="20"/>
                      <a:pt x="812" y="20"/>
                    </a:cubicBezTo>
                    <a:cubicBezTo>
                      <a:pt x="764" y="7"/>
                      <a:pt x="719" y="1"/>
                      <a:pt x="6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8" name="Google Shape;4784;p60"/>
              <p:cNvSpPr/>
              <p:nvPr/>
            </p:nvSpPr>
            <p:spPr>
              <a:xfrm>
                <a:off x="2841712" y="4086959"/>
                <a:ext cx="21254" cy="24180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033" extrusionOk="0">
                    <a:moveTo>
                      <a:pt x="438" y="0"/>
                    </a:moveTo>
                    <a:cubicBezTo>
                      <a:pt x="361" y="0"/>
                      <a:pt x="280" y="24"/>
                      <a:pt x="206" y="77"/>
                    </a:cubicBezTo>
                    <a:cubicBezTo>
                      <a:pt x="0" y="237"/>
                      <a:pt x="46" y="739"/>
                      <a:pt x="206" y="922"/>
                    </a:cubicBezTo>
                    <a:cubicBezTo>
                      <a:pt x="273" y="997"/>
                      <a:pt x="376" y="1032"/>
                      <a:pt x="482" y="1032"/>
                    </a:cubicBezTo>
                    <a:cubicBezTo>
                      <a:pt x="665" y="1032"/>
                      <a:pt x="853" y="927"/>
                      <a:pt x="868" y="739"/>
                    </a:cubicBezTo>
                    <a:cubicBezTo>
                      <a:pt x="868" y="656"/>
                      <a:pt x="823" y="586"/>
                      <a:pt x="757" y="528"/>
                    </a:cubicBezTo>
                    <a:lnTo>
                      <a:pt x="757" y="528"/>
                    </a:lnTo>
                    <a:cubicBezTo>
                      <a:pt x="908" y="250"/>
                      <a:pt x="691" y="0"/>
                      <a:pt x="4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9" name="Google Shape;4785;p60"/>
              <p:cNvSpPr/>
              <p:nvPr/>
            </p:nvSpPr>
            <p:spPr>
              <a:xfrm>
                <a:off x="2637091" y="3997382"/>
                <a:ext cx="36352" cy="4063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736" extrusionOk="0">
                    <a:moveTo>
                      <a:pt x="686" y="1047"/>
                    </a:moveTo>
                    <a:cubicBezTo>
                      <a:pt x="676" y="1053"/>
                      <a:pt x="669" y="1055"/>
                      <a:pt x="666" y="1055"/>
                    </a:cubicBezTo>
                    <a:cubicBezTo>
                      <a:pt x="658" y="1055"/>
                      <a:pt x="664" y="1047"/>
                      <a:pt x="686" y="1047"/>
                    </a:cubicBezTo>
                    <a:close/>
                    <a:moveTo>
                      <a:pt x="1050" y="1"/>
                    </a:moveTo>
                    <a:cubicBezTo>
                      <a:pt x="685" y="47"/>
                      <a:pt x="434" y="298"/>
                      <a:pt x="274" y="617"/>
                    </a:cubicBezTo>
                    <a:cubicBezTo>
                      <a:pt x="137" y="914"/>
                      <a:pt x="0" y="1348"/>
                      <a:pt x="274" y="1599"/>
                    </a:cubicBezTo>
                    <a:cubicBezTo>
                      <a:pt x="365" y="1690"/>
                      <a:pt x="457" y="1736"/>
                      <a:pt x="571" y="1736"/>
                    </a:cubicBezTo>
                    <a:lnTo>
                      <a:pt x="685" y="1736"/>
                    </a:lnTo>
                    <a:cubicBezTo>
                      <a:pt x="731" y="1713"/>
                      <a:pt x="753" y="1713"/>
                      <a:pt x="822" y="1690"/>
                    </a:cubicBezTo>
                    <a:cubicBezTo>
                      <a:pt x="982" y="1599"/>
                      <a:pt x="1073" y="1439"/>
                      <a:pt x="1164" y="1279"/>
                    </a:cubicBezTo>
                    <a:cubicBezTo>
                      <a:pt x="1184" y="1242"/>
                      <a:pt x="1202" y="1204"/>
                      <a:pt x="1217" y="1166"/>
                    </a:cubicBezTo>
                    <a:lnTo>
                      <a:pt x="1217" y="1166"/>
                    </a:lnTo>
                    <a:cubicBezTo>
                      <a:pt x="1246" y="1148"/>
                      <a:pt x="1275" y="1125"/>
                      <a:pt x="1301" y="1097"/>
                    </a:cubicBezTo>
                    <a:cubicBezTo>
                      <a:pt x="1529" y="845"/>
                      <a:pt x="1552" y="480"/>
                      <a:pt x="1392" y="206"/>
                    </a:cubicBezTo>
                    <a:cubicBezTo>
                      <a:pt x="1324" y="92"/>
                      <a:pt x="1187" y="1"/>
                      <a:pt x="10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0" name="Google Shape;4786;p60"/>
              <p:cNvSpPr/>
              <p:nvPr/>
            </p:nvSpPr>
            <p:spPr>
              <a:xfrm>
                <a:off x="2650503" y="4355316"/>
                <a:ext cx="59900" cy="66454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839" extrusionOk="0">
                    <a:moveTo>
                      <a:pt x="736" y="1"/>
                    </a:moveTo>
                    <a:cubicBezTo>
                      <a:pt x="279" y="1"/>
                      <a:pt x="0" y="402"/>
                      <a:pt x="89" y="846"/>
                    </a:cubicBezTo>
                    <a:cubicBezTo>
                      <a:pt x="148" y="1083"/>
                      <a:pt x="288" y="1360"/>
                      <a:pt x="479" y="1609"/>
                    </a:cubicBezTo>
                    <a:lnTo>
                      <a:pt x="479" y="1609"/>
                    </a:lnTo>
                    <a:cubicBezTo>
                      <a:pt x="473" y="1662"/>
                      <a:pt x="472" y="1720"/>
                      <a:pt x="477" y="1782"/>
                    </a:cubicBezTo>
                    <a:cubicBezTo>
                      <a:pt x="498" y="2361"/>
                      <a:pt x="982" y="2838"/>
                      <a:pt x="1551" y="2838"/>
                    </a:cubicBezTo>
                    <a:cubicBezTo>
                      <a:pt x="1588" y="2838"/>
                      <a:pt x="1626" y="2836"/>
                      <a:pt x="1664" y="2832"/>
                    </a:cubicBezTo>
                    <a:cubicBezTo>
                      <a:pt x="2350" y="2756"/>
                      <a:pt x="2559" y="2075"/>
                      <a:pt x="2397" y="1507"/>
                    </a:cubicBezTo>
                    <a:lnTo>
                      <a:pt x="2397" y="1507"/>
                    </a:lnTo>
                    <a:cubicBezTo>
                      <a:pt x="2401" y="1202"/>
                      <a:pt x="2184" y="861"/>
                      <a:pt x="1984" y="618"/>
                    </a:cubicBezTo>
                    <a:cubicBezTo>
                      <a:pt x="1687" y="276"/>
                      <a:pt x="1253" y="2"/>
                      <a:pt x="774" y="2"/>
                    </a:cubicBezTo>
                    <a:cubicBezTo>
                      <a:pt x="761" y="1"/>
                      <a:pt x="748" y="1"/>
                      <a:pt x="7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1" name="Google Shape;4787;p60"/>
              <p:cNvSpPr/>
              <p:nvPr/>
            </p:nvSpPr>
            <p:spPr>
              <a:xfrm>
                <a:off x="2876634" y="4387805"/>
                <a:ext cx="78883" cy="62615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675" extrusionOk="0">
                    <a:moveTo>
                      <a:pt x="1843" y="1"/>
                    </a:moveTo>
                    <a:cubicBezTo>
                      <a:pt x="1617" y="1"/>
                      <a:pt x="1384" y="59"/>
                      <a:pt x="1179" y="166"/>
                    </a:cubicBezTo>
                    <a:cubicBezTo>
                      <a:pt x="1148" y="181"/>
                      <a:pt x="1118" y="198"/>
                      <a:pt x="1089" y="216"/>
                    </a:cubicBezTo>
                    <a:lnTo>
                      <a:pt x="1089" y="216"/>
                    </a:lnTo>
                    <a:cubicBezTo>
                      <a:pt x="917" y="279"/>
                      <a:pt x="757" y="367"/>
                      <a:pt x="631" y="463"/>
                    </a:cubicBezTo>
                    <a:cubicBezTo>
                      <a:pt x="357" y="660"/>
                      <a:pt x="2" y="1162"/>
                      <a:pt x="32" y="1549"/>
                    </a:cubicBezTo>
                    <a:lnTo>
                      <a:pt x="32" y="1549"/>
                    </a:lnTo>
                    <a:cubicBezTo>
                      <a:pt x="0" y="1688"/>
                      <a:pt x="9" y="1829"/>
                      <a:pt x="57" y="1954"/>
                    </a:cubicBezTo>
                    <a:lnTo>
                      <a:pt x="57" y="1954"/>
                    </a:lnTo>
                    <a:cubicBezTo>
                      <a:pt x="58" y="1967"/>
                      <a:pt x="59" y="1979"/>
                      <a:pt x="60" y="1992"/>
                    </a:cubicBezTo>
                    <a:cubicBezTo>
                      <a:pt x="96" y="2462"/>
                      <a:pt x="462" y="2674"/>
                      <a:pt x="873" y="2674"/>
                    </a:cubicBezTo>
                    <a:cubicBezTo>
                      <a:pt x="981" y="2674"/>
                      <a:pt x="1092" y="2660"/>
                      <a:pt x="1202" y="2631"/>
                    </a:cubicBezTo>
                    <a:cubicBezTo>
                      <a:pt x="2092" y="2426"/>
                      <a:pt x="3370" y="1558"/>
                      <a:pt x="2731" y="463"/>
                    </a:cubicBezTo>
                    <a:cubicBezTo>
                      <a:pt x="2536" y="143"/>
                      <a:pt x="2197" y="1"/>
                      <a:pt x="18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2" name="Google Shape;4788;p60"/>
              <p:cNvSpPr/>
              <p:nvPr/>
            </p:nvSpPr>
            <p:spPr>
              <a:xfrm>
                <a:off x="2218792" y="4335163"/>
                <a:ext cx="63036" cy="70433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3009" extrusionOk="0">
                    <a:moveTo>
                      <a:pt x="1181" y="0"/>
                    </a:moveTo>
                    <a:cubicBezTo>
                      <a:pt x="1033" y="0"/>
                      <a:pt x="880" y="34"/>
                      <a:pt x="729" y="110"/>
                    </a:cubicBezTo>
                    <a:cubicBezTo>
                      <a:pt x="685" y="134"/>
                      <a:pt x="645" y="161"/>
                      <a:pt x="607" y="189"/>
                    </a:cubicBezTo>
                    <a:lnTo>
                      <a:pt x="607" y="189"/>
                    </a:lnTo>
                    <a:cubicBezTo>
                      <a:pt x="396" y="278"/>
                      <a:pt x="222" y="456"/>
                      <a:pt x="136" y="726"/>
                    </a:cubicBezTo>
                    <a:cubicBezTo>
                      <a:pt x="0" y="1211"/>
                      <a:pt x="145" y="1630"/>
                      <a:pt x="401" y="2025"/>
                    </a:cubicBezTo>
                    <a:lnTo>
                      <a:pt x="401" y="2025"/>
                    </a:lnTo>
                    <a:cubicBezTo>
                      <a:pt x="465" y="2246"/>
                      <a:pt x="607" y="2439"/>
                      <a:pt x="798" y="2575"/>
                    </a:cubicBezTo>
                    <a:cubicBezTo>
                      <a:pt x="836" y="2600"/>
                      <a:pt x="876" y="2623"/>
                      <a:pt x="917" y="2644"/>
                    </a:cubicBezTo>
                    <a:lnTo>
                      <a:pt x="917" y="2644"/>
                    </a:lnTo>
                    <a:cubicBezTo>
                      <a:pt x="1156" y="2859"/>
                      <a:pt x="1437" y="3008"/>
                      <a:pt x="1802" y="3008"/>
                    </a:cubicBezTo>
                    <a:cubicBezTo>
                      <a:pt x="2122" y="3008"/>
                      <a:pt x="2418" y="2826"/>
                      <a:pt x="2578" y="2552"/>
                    </a:cubicBezTo>
                    <a:cubicBezTo>
                      <a:pt x="2647" y="2415"/>
                      <a:pt x="2669" y="2278"/>
                      <a:pt x="2692" y="2118"/>
                    </a:cubicBezTo>
                    <a:lnTo>
                      <a:pt x="2692" y="2118"/>
                    </a:lnTo>
                    <a:cubicBezTo>
                      <a:pt x="2680" y="2196"/>
                      <a:pt x="2675" y="2225"/>
                      <a:pt x="2673" y="2225"/>
                    </a:cubicBezTo>
                    <a:cubicBezTo>
                      <a:pt x="2667" y="2225"/>
                      <a:pt x="2692" y="1992"/>
                      <a:pt x="2692" y="1958"/>
                    </a:cubicBezTo>
                    <a:cubicBezTo>
                      <a:pt x="2692" y="1639"/>
                      <a:pt x="2624" y="1319"/>
                      <a:pt x="2464" y="1045"/>
                    </a:cubicBezTo>
                    <a:cubicBezTo>
                      <a:pt x="2438" y="1008"/>
                      <a:pt x="2410" y="970"/>
                      <a:pt x="2380" y="932"/>
                    </a:cubicBezTo>
                    <a:lnTo>
                      <a:pt x="2380" y="932"/>
                    </a:lnTo>
                    <a:cubicBezTo>
                      <a:pt x="2315" y="797"/>
                      <a:pt x="2240" y="672"/>
                      <a:pt x="2167" y="566"/>
                    </a:cubicBezTo>
                    <a:cubicBezTo>
                      <a:pt x="1936" y="235"/>
                      <a:pt x="1572" y="0"/>
                      <a:pt x="11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34" name="Google Shape;4789;p60"/>
            <p:cNvSpPr/>
            <p:nvPr/>
          </p:nvSpPr>
          <p:spPr>
            <a:xfrm>
              <a:off x="2291423" y="3117410"/>
              <a:ext cx="103133" cy="570558"/>
            </a:xfrm>
            <a:custGeom>
              <a:avLst/>
              <a:gdLst/>
              <a:ahLst/>
              <a:cxnLst/>
              <a:rect l="l" t="t" r="r" b="b"/>
              <a:pathLst>
                <a:path w="4406" h="24375" extrusionOk="0">
                  <a:moveTo>
                    <a:pt x="4034" y="1"/>
                  </a:moveTo>
                  <a:cubicBezTo>
                    <a:pt x="3938" y="1"/>
                    <a:pt x="3840" y="47"/>
                    <a:pt x="3789" y="140"/>
                  </a:cubicBezTo>
                  <a:cubicBezTo>
                    <a:pt x="3401" y="779"/>
                    <a:pt x="2716" y="1258"/>
                    <a:pt x="2305" y="1920"/>
                  </a:cubicBezTo>
                  <a:cubicBezTo>
                    <a:pt x="1849" y="2673"/>
                    <a:pt x="1712" y="3335"/>
                    <a:pt x="1552" y="4180"/>
                  </a:cubicBezTo>
                  <a:cubicBezTo>
                    <a:pt x="1210" y="5892"/>
                    <a:pt x="525" y="7467"/>
                    <a:pt x="388" y="9224"/>
                  </a:cubicBezTo>
                  <a:cubicBezTo>
                    <a:pt x="0" y="14154"/>
                    <a:pt x="206" y="19381"/>
                    <a:pt x="1187" y="24220"/>
                  </a:cubicBezTo>
                  <a:cubicBezTo>
                    <a:pt x="1198" y="24323"/>
                    <a:pt x="1295" y="24374"/>
                    <a:pt x="1395" y="24374"/>
                  </a:cubicBezTo>
                  <a:cubicBezTo>
                    <a:pt x="1495" y="24374"/>
                    <a:pt x="1598" y="24323"/>
                    <a:pt x="1621" y="24220"/>
                  </a:cubicBezTo>
                  <a:cubicBezTo>
                    <a:pt x="2077" y="21915"/>
                    <a:pt x="2351" y="19724"/>
                    <a:pt x="2420" y="17396"/>
                  </a:cubicBezTo>
                  <a:cubicBezTo>
                    <a:pt x="2511" y="14793"/>
                    <a:pt x="2169" y="12123"/>
                    <a:pt x="2397" y="9521"/>
                  </a:cubicBezTo>
                  <a:cubicBezTo>
                    <a:pt x="2557" y="7809"/>
                    <a:pt x="2922" y="6120"/>
                    <a:pt x="3104" y="4385"/>
                  </a:cubicBezTo>
                  <a:cubicBezTo>
                    <a:pt x="3219" y="3198"/>
                    <a:pt x="3652" y="2399"/>
                    <a:pt x="4109" y="1327"/>
                  </a:cubicBezTo>
                  <a:cubicBezTo>
                    <a:pt x="4314" y="870"/>
                    <a:pt x="4405" y="665"/>
                    <a:pt x="4291" y="208"/>
                  </a:cubicBezTo>
                  <a:cubicBezTo>
                    <a:pt x="4266" y="70"/>
                    <a:pt x="4151" y="1"/>
                    <a:pt x="4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4790;p60"/>
            <p:cNvSpPr/>
            <p:nvPr/>
          </p:nvSpPr>
          <p:spPr>
            <a:xfrm>
              <a:off x="2312793" y="3717158"/>
              <a:ext cx="26193" cy="123802"/>
            </a:xfrm>
            <a:custGeom>
              <a:avLst/>
              <a:gdLst/>
              <a:ahLst/>
              <a:cxnLst/>
              <a:rect l="l" t="t" r="r" b="b"/>
              <a:pathLst>
                <a:path w="1119" h="5289" extrusionOk="0">
                  <a:moveTo>
                    <a:pt x="427" y="1"/>
                  </a:moveTo>
                  <a:cubicBezTo>
                    <a:pt x="295" y="1"/>
                    <a:pt x="169" y="91"/>
                    <a:pt x="228" y="241"/>
                  </a:cubicBezTo>
                  <a:cubicBezTo>
                    <a:pt x="434" y="811"/>
                    <a:pt x="0" y="1724"/>
                    <a:pt x="46" y="2318"/>
                  </a:cubicBezTo>
                  <a:cubicBezTo>
                    <a:pt x="114" y="3299"/>
                    <a:pt x="46" y="4189"/>
                    <a:pt x="343" y="5125"/>
                  </a:cubicBezTo>
                  <a:cubicBezTo>
                    <a:pt x="376" y="5236"/>
                    <a:pt x="463" y="5288"/>
                    <a:pt x="552" y="5288"/>
                  </a:cubicBezTo>
                  <a:cubicBezTo>
                    <a:pt x="646" y="5288"/>
                    <a:pt x="741" y="5231"/>
                    <a:pt x="776" y="5125"/>
                  </a:cubicBezTo>
                  <a:cubicBezTo>
                    <a:pt x="1096" y="4098"/>
                    <a:pt x="1119" y="3071"/>
                    <a:pt x="982" y="1998"/>
                  </a:cubicBezTo>
                  <a:cubicBezTo>
                    <a:pt x="890" y="1450"/>
                    <a:pt x="959" y="560"/>
                    <a:pt x="616" y="81"/>
                  </a:cubicBezTo>
                  <a:cubicBezTo>
                    <a:pt x="569" y="26"/>
                    <a:pt x="497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6" name="Google Shape;4791;p60"/>
            <p:cNvGrpSpPr/>
            <p:nvPr/>
          </p:nvGrpSpPr>
          <p:grpSpPr>
            <a:xfrm>
              <a:off x="2216756" y="2799548"/>
              <a:ext cx="949946" cy="246753"/>
              <a:chOff x="2216756" y="2799548"/>
              <a:chExt cx="949946" cy="246753"/>
            </a:xfrm>
          </p:grpSpPr>
          <p:sp>
            <p:nvSpPr>
              <p:cNvPr id="44" name="Google Shape;4792;p60"/>
              <p:cNvSpPr/>
              <p:nvPr/>
            </p:nvSpPr>
            <p:spPr>
              <a:xfrm>
                <a:off x="2820880" y="2799548"/>
                <a:ext cx="345822" cy="101729"/>
              </a:xfrm>
              <a:custGeom>
                <a:avLst/>
                <a:gdLst/>
                <a:ahLst/>
                <a:cxnLst/>
                <a:rect l="l" t="t" r="r" b="b"/>
                <a:pathLst>
                  <a:path w="14774" h="4346" extrusionOk="0">
                    <a:moveTo>
                      <a:pt x="14684" y="0"/>
                    </a:moveTo>
                    <a:cubicBezTo>
                      <a:pt x="14667" y="0"/>
                      <a:pt x="14648" y="7"/>
                      <a:pt x="14631" y="24"/>
                    </a:cubicBezTo>
                    <a:cubicBezTo>
                      <a:pt x="12805" y="1873"/>
                      <a:pt x="10522" y="2923"/>
                      <a:pt x="7920" y="3197"/>
                    </a:cubicBezTo>
                    <a:cubicBezTo>
                      <a:pt x="5341" y="3494"/>
                      <a:pt x="2693" y="4065"/>
                      <a:pt x="114" y="4156"/>
                    </a:cubicBezTo>
                    <a:cubicBezTo>
                      <a:pt x="0" y="4156"/>
                      <a:pt x="0" y="4338"/>
                      <a:pt x="114" y="4338"/>
                    </a:cubicBezTo>
                    <a:cubicBezTo>
                      <a:pt x="301" y="4343"/>
                      <a:pt x="489" y="4345"/>
                      <a:pt x="678" y="4345"/>
                    </a:cubicBezTo>
                    <a:cubicBezTo>
                      <a:pt x="3415" y="4345"/>
                      <a:pt x="6326" y="3895"/>
                      <a:pt x="9016" y="3425"/>
                    </a:cubicBezTo>
                    <a:cubicBezTo>
                      <a:pt x="11299" y="3037"/>
                      <a:pt x="13193" y="1805"/>
                      <a:pt x="14722" y="116"/>
                    </a:cubicBezTo>
                    <a:cubicBezTo>
                      <a:pt x="14774" y="64"/>
                      <a:pt x="14735" y="0"/>
                      <a:pt x="146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5" name="Google Shape;4793;p60"/>
              <p:cNvSpPr/>
              <p:nvPr/>
            </p:nvSpPr>
            <p:spPr>
              <a:xfrm>
                <a:off x="2865750" y="2945395"/>
                <a:ext cx="298680" cy="94777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4049" extrusionOk="0">
                    <a:moveTo>
                      <a:pt x="12644" y="0"/>
                    </a:moveTo>
                    <a:cubicBezTo>
                      <a:pt x="12051" y="0"/>
                      <a:pt x="11194" y="807"/>
                      <a:pt x="10705" y="1029"/>
                    </a:cubicBezTo>
                    <a:cubicBezTo>
                      <a:pt x="9496" y="1577"/>
                      <a:pt x="8309" y="1965"/>
                      <a:pt x="7053" y="2307"/>
                    </a:cubicBezTo>
                    <a:cubicBezTo>
                      <a:pt x="4816" y="2946"/>
                      <a:pt x="2100" y="3015"/>
                      <a:pt x="0" y="4019"/>
                    </a:cubicBezTo>
                    <a:cubicBezTo>
                      <a:pt x="0" y="4019"/>
                      <a:pt x="0" y="4048"/>
                      <a:pt x="12" y="4048"/>
                    </a:cubicBezTo>
                    <a:cubicBezTo>
                      <a:pt x="15" y="4048"/>
                      <a:pt x="19" y="4047"/>
                      <a:pt x="23" y="4042"/>
                    </a:cubicBezTo>
                    <a:cubicBezTo>
                      <a:pt x="959" y="3654"/>
                      <a:pt x="2100" y="3722"/>
                      <a:pt x="3082" y="3517"/>
                    </a:cubicBezTo>
                    <a:cubicBezTo>
                      <a:pt x="4520" y="3197"/>
                      <a:pt x="5912" y="2946"/>
                      <a:pt x="7304" y="2581"/>
                    </a:cubicBezTo>
                    <a:cubicBezTo>
                      <a:pt x="8354" y="2284"/>
                      <a:pt x="9382" y="1988"/>
                      <a:pt x="10386" y="1508"/>
                    </a:cubicBezTo>
                    <a:cubicBezTo>
                      <a:pt x="10774" y="1349"/>
                      <a:pt x="12326" y="93"/>
                      <a:pt x="12691" y="93"/>
                    </a:cubicBezTo>
                    <a:cubicBezTo>
                      <a:pt x="12760" y="70"/>
                      <a:pt x="12760" y="2"/>
                      <a:pt x="12691" y="2"/>
                    </a:cubicBezTo>
                    <a:cubicBezTo>
                      <a:pt x="12676" y="1"/>
                      <a:pt x="12660" y="0"/>
                      <a:pt x="126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6" name="Google Shape;4794;p60"/>
              <p:cNvSpPr/>
              <p:nvPr/>
            </p:nvSpPr>
            <p:spPr>
              <a:xfrm>
                <a:off x="2623188" y="3037219"/>
                <a:ext cx="214811" cy="9082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388" extrusionOk="0">
                    <a:moveTo>
                      <a:pt x="5064" y="1"/>
                    </a:moveTo>
                    <a:cubicBezTo>
                      <a:pt x="3382" y="1"/>
                      <a:pt x="1697" y="49"/>
                      <a:pt x="46" y="188"/>
                    </a:cubicBezTo>
                    <a:cubicBezTo>
                      <a:pt x="1" y="210"/>
                      <a:pt x="1" y="279"/>
                      <a:pt x="46" y="279"/>
                    </a:cubicBezTo>
                    <a:cubicBezTo>
                      <a:pt x="915" y="358"/>
                      <a:pt x="1787" y="387"/>
                      <a:pt x="2662" y="387"/>
                    </a:cubicBezTo>
                    <a:cubicBezTo>
                      <a:pt x="4819" y="387"/>
                      <a:pt x="6987" y="207"/>
                      <a:pt x="9131" y="142"/>
                    </a:cubicBezTo>
                    <a:cubicBezTo>
                      <a:pt x="9176" y="142"/>
                      <a:pt x="9176" y="73"/>
                      <a:pt x="9131" y="73"/>
                    </a:cubicBezTo>
                    <a:cubicBezTo>
                      <a:pt x="7791" y="32"/>
                      <a:pt x="6429" y="1"/>
                      <a:pt x="50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7" name="Google Shape;4795;p60"/>
              <p:cNvSpPr/>
              <p:nvPr/>
            </p:nvSpPr>
            <p:spPr>
              <a:xfrm>
                <a:off x="2216756" y="2972570"/>
                <a:ext cx="135061" cy="40729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1740" extrusionOk="0">
                    <a:moveTo>
                      <a:pt x="67" y="1"/>
                    </a:moveTo>
                    <a:cubicBezTo>
                      <a:pt x="29" y="1"/>
                      <a:pt x="1" y="57"/>
                      <a:pt x="40" y="96"/>
                    </a:cubicBezTo>
                    <a:cubicBezTo>
                      <a:pt x="1752" y="1055"/>
                      <a:pt x="3852" y="1443"/>
                      <a:pt x="5769" y="1740"/>
                    </a:cubicBezTo>
                    <a:cubicBezTo>
                      <a:pt x="3898" y="1260"/>
                      <a:pt x="1821" y="827"/>
                      <a:pt x="86" y="5"/>
                    </a:cubicBezTo>
                    <a:cubicBezTo>
                      <a:pt x="80" y="2"/>
                      <a:pt x="73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8" name="Google Shape;4796;p60"/>
              <p:cNvSpPr/>
              <p:nvPr/>
            </p:nvSpPr>
            <p:spPr>
              <a:xfrm>
                <a:off x="2234849" y="2818484"/>
                <a:ext cx="374497" cy="87029"/>
              </a:xfrm>
              <a:custGeom>
                <a:avLst/>
                <a:gdLst/>
                <a:ahLst/>
                <a:cxnLst/>
                <a:rect l="l" t="t" r="r" b="b"/>
                <a:pathLst>
                  <a:path w="15999" h="3718" extrusionOk="0">
                    <a:moveTo>
                      <a:pt x="168" y="1"/>
                    </a:moveTo>
                    <a:cubicBezTo>
                      <a:pt x="76" y="1"/>
                      <a:pt x="1" y="126"/>
                      <a:pt x="89" y="197"/>
                    </a:cubicBezTo>
                    <a:cubicBezTo>
                      <a:pt x="1892" y="1909"/>
                      <a:pt x="4882" y="2502"/>
                      <a:pt x="7279" y="2868"/>
                    </a:cubicBezTo>
                    <a:cubicBezTo>
                      <a:pt x="9523" y="3188"/>
                      <a:pt x="11768" y="3717"/>
                      <a:pt x="14034" y="3717"/>
                    </a:cubicBezTo>
                    <a:cubicBezTo>
                      <a:pt x="14671" y="3717"/>
                      <a:pt x="15311" y="3675"/>
                      <a:pt x="15953" y="3575"/>
                    </a:cubicBezTo>
                    <a:cubicBezTo>
                      <a:pt x="15998" y="3575"/>
                      <a:pt x="15998" y="3507"/>
                      <a:pt x="15953" y="3507"/>
                    </a:cubicBezTo>
                    <a:cubicBezTo>
                      <a:pt x="13350" y="3096"/>
                      <a:pt x="10748" y="2799"/>
                      <a:pt x="8146" y="2411"/>
                    </a:cubicBezTo>
                    <a:cubicBezTo>
                      <a:pt x="5613" y="2023"/>
                      <a:pt x="2257" y="1818"/>
                      <a:pt x="249" y="37"/>
                    </a:cubicBezTo>
                    <a:cubicBezTo>
                      <a:pt x="223" y="11"/>
                      <a:pt x="195" y="1"/>
                      <a:pt x="1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37" name="Google Shape;4797;p60"/>
            <p:cNvSpPr/>
            <p:nvPr/>
          </p:nvSpPr>
          <p:spPr>
            <a:xfrm>
              <a:off x="2484550" y="2440725"/>
              <a:ext cx="62053" cy="200111"/>
            </a:xfrm>
            <a:custGeom>
              <a:avLst/>
              <a:gdLst/>
              <a:ahLst/>
              <a:cxnLst/>
              <a:rect l="l" t="t" r="r" b="b"/>
              <a:pathLst>
                <a:path w="2651" h="8549" extrusionOk="0">
                  <a:moveTo>
                    <a:pt x="58" y="1"/>
                  </a:moveTo>
                  <a:cubicBezTo>
                    <a:pt x="31" y="1"/>
                    <a:pt x="0" y="44"/>
                    <a:pt x="35" y="62"/>
                  </a:cubicBezTo>
                  <a:cubicBezTo>
                    <a:pt x="423" y="541"/>
                    <a:pt x="400" y="1431"/>
                    <a:pt x="537" y="2002"/>
                  </a:cubicBezTo>
                  <a:cubicBezTo>
                    <a:pt x="742" y="2892"/>
                    <a:pt x="971" y="3828"/>
                    <a:pt x="1267" y="4695"/>
                  </a:cubicBezTo>
                  <a:cubicBezTo>
                    <a:pt x="1701" y="5973"/>
                    <a:pt x="2203" y="7206"/>
                    <a:pt x="2546" y="8507"/>
                  </a:cubicBezTo>
                  <a:cubicBezTo>
                    <a:pt x="2555" y="8536"/>
                    <a:pt x="2577" y="8548"/>
                    <a:pt x="2597" y="8548"/>
                  </a:cubicBezTo>
                  <a:cubicBezTo>
                    <a:pt x="2625" y="8548"/>
                    <a:pt x="2650" y="8524"/>
                    <a:pt x="2637" y="8484"/>
                  </a:cubicBezTo>
                  <a:cubicBezTo>
                    <a:pt x="2340" y="6841"/>
                    <a:pt x="1655" y="5403"/>
                    <a:pt x="1222" y="3782"/>
                  </a:cubicBezTo>
                  <a:cubicBezTo>
                    <a:pt x="971" y="2892"/>
                    <a:pt x="697" y="2002"/>
                    <a:pt x="468" y="1089"/>
                  </a:cubicBezTo>
                  <a:cubicBezTo>
                    <a:pt x="377" y="678"/>
                    <a:pt x="377" y="313"/>
                    <a:pt x="80" y="16"/>
                  </a:cubicBezTo>
                  <a:cubicBezTo>
                    <a:pt x="75" y="5"/>
                    <a:pt x="67" y="1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8" name="Google Shape;4798;p60"/>
            <p:cNvGrpSpPr/>
            <p:nvPr/>
          </p:nvGrpSpPr>
          <p:grpSpPr>
            <a:xfrm rot="-208132">
              <a:off x="2395596" y="3420978"/>
              <a:ext cx="736780" cy="241830"/>
              <a:chOff x="2220700" y="1855250"/>
              <a:chExt cx="675450" cy="221700"/>
            </a:xfrm>
          </p:grpSpPr>
          <p:sp>
            <p:nvSpPr>
              <p:cNvPr id="39" name="Google Shape;4799;p60"/>
              <p:cNvSpPr/>
              <p:nvPr/>
            </p:nvSpPr>
            <p:spPr>
              <a:xfrm>
                <a:off x="2758925" y="1976125"/>
                <a:ext cx="137225" cy="82100"/>
              </a:xfrm>
              <a:custGeom>
                <a:avLst/>
                <a:gdLst/>
                <a:ahLst/>
                <a:cxnLst/>
                <a:rect l="l" t="t" r="r" b="b"/>
                <a:pathLst>
                  <a:path w="5489" h="3284" extrusionOk="0">
                    <a:moveTo>
                      <a:pt x="2512" y="1"/>
                    </a:moveTo>
                    <a:cubicBezTo>
                      <a:pt x="2436" y="1"/>
                      <a:pt x="2358" y="2"/>
                      <a:pt x="2281" y="4"/>
                    </a:cubicBezTo>
                    <a:cubicBezTo>
                      <a:pt x="1479" y="104"/>
                      <a:pt x="677" y="180"/>
                      <a:pt x="276" y="1007"/>
                    </a:cubicBezTo>
                    <a:cubicBezTo>
                      <a:pt x="0" y="2235"/>
                      <a:pt x="276" y="2937"/>
                      <a:pt x="1228" y="3137"/>
                    </a:cubicBezTo>
                    <a:cubicBezTo>
                      <a:pt x="1620" y="3233"/>
                      <a:pt x="2012" y="3283"/>
                      <a:pt x="2399" y="3283"/>
                    </a:cubicBezTo>
                    <a:cubicBezTo>
                      <a:pt x="3225" y="3283"/>
                      <a:pt x="4028" y="3055"/>
                      <a:pt x="4762" y="2561"/>
                    </a:cubicBezTo>
                    <a:cubicBezTo>
                      <a:pt x="5489" y="2059"/>
                      <a:pt x="5464" y="906"/>
                      <a:pt x="4662" y="480"/>
                    </a:cubicBezTo>
                    <a:cubicBezTo>
                      <a:pt x="3958" y="117"/>
                      <a:pt x="3254" y="1"/>
                      <a:pt x="25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" name="Google Shape;4800;p60"/>
              <p:cNvSpPr/>
              <p:nvPr/>
            </p:nvSpPr>
            <p:spPr>
              <a:xfrm>
                <a:off x="2492625" y="1873000"/>
                <a:ext cx="144075" cy="105425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4217" extrusionOk="0">
                    <a:moveTo>
                      <a:pt x="685" y="0"/>
                    </a:moveTo>
                    <a:cubicBezTo>
                      <a:pt x="636" y="0"/>
                      <a:pt x="583" y="6"/>
                      <a:pt x="527" y="19"/>
                    </a:cubicBezTo>
                    <a:cubicBezTo>
                      <a:pt x="0" y="119"/>
                      <a:pt x="76" y="595"/>
                      <a:pt x="76" y="996"/>
                    </a:cubicBezTo>
                    <a:cubicBezTo>
                      <a:pt x="101" y="1272"/>
                      <a:pt x="201" y="1573"/>
                      <a:pt x="301" y="1848"/>
                    </a:cubicBezTo>
                    <a:cubicBezTo>
                      <a:pt x="452" y="2149"/>
                      <a:pt x="602" y="2450"/>
                      <a:pt x="752" y="2751"/>
                    </a:cubicBezTo>
                    <a:cubicBezTo>
                      <a:pt x="953" y="3001"/>
                      <a:pt x="1153" y="3277"/>
                      <a:pt x="1479" y="3377"/>
                    </a:cubicBezTo>
                    <a:cubicBezTo>
                      <a:pt x="2106" y="3937"/>
                      <a:pt x="2812" y="4216"/>
                      <a:pt x="3616" y="4216"/>
                    </a:cubicBezTo>
                    <a:cubicBezTo>
                      <a:pt x="3713" y="4216"/>
                      <a:pt x="3811" y="4212"/>
                      <a:pt x="3910" y="4204"/>
                    </a:cubicBezTo>
                    <a:cubicBezTo>
                      <a:pt x="4687" y="3853"/>
                      <a:pt x="5188" y="3277"/>
                      <a:pt x="5489" y="2500"/>
                    </a:cubicBezTo>
                    <a:cubicBezTo>
                      <a:pt x="5464" y="2024"/>
                      <a:pt x="5640" y="1573"/>
                      <a:pt x="5690" y="1122"/>
                    </a:cubicBezTo>
                    <a:cubicBezTo>
                      <a:pt x="5762" y="686"/>
                      <a:pt x="5695" y="343"/>
                      <a:pt x="5170" y="343"/>
                    </a:cubicBezTo>
                    <a:cubicBezTo>
                      <a:pt x="5152" y="343"/>
                      <a:pt x="5133" y="344"/>
                      <a:pt x="5113" y="345"/>
                    </a:cubicBezTo>
                    <a:cubicBezTo>
                      <a:pt x="4687" y="470"/>
                      <a:pt x="4687" y="896"/>
                      <a:pt x="4587" y="1222"/>
                    </a:cubicBezTo>
                    <a:cubicBezTo>
                      <a:pt x="4462" y="1623"/>
                      <a:pt x="4361" y="2049"/>
                      <a:pt x="4161" y="2450"/>
                    </a:cubicBezTo>
                    <a:cubicBezTo>
                      <a:pt x="3919" y="2891"/>
                      <a:pt x="3588" y="3114"/>
                      <a:pt x="3228" y="3114"/>
                    </a:cubicBezTo>
                    <a:cubicBezTo>
                      <a:pt x="2954" y="3114"/>
                      <a:pt x="2663" y="2985"/>
                      <a:pt x="2381" y="2726"/>
                    </a:cubicBezTo>
                    <a:cubicBezTo>
                      <a:pt x="2081" y="2450"/>
                      <a:pt x="1880" y="2099"/>
                      <a:pt x="1730" y="1723"/>
                    </a:cubicBezTo>
                    <a:cubicBezTo>
                      <a:pt x="1605" y="1347"/>
                      <a:pt x="1504" y="971"/>
                      <a:pt x="1329" y="595"/>
                    </a:cubicBezTo>
                    <a:cubicBezTo>
                      <a:pt x="1197" y="288"/>
                      <a:pt x="1027" y="0"/>
                      <a:pt x="6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" name="Google Shape;4801;p60"/>
              <p:cNvSpPr/>
              <p:nvPr/>
            </p:nvSpPr>
            <p:spPr>
              <a:xfrm>
                <a:off x="2220700" y="1983175"/>
                <a:ext cx="1385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751" extrusionOk="0">
                    <a:moveTo>
                      <a:pt x="3056" y="1"/>
                    </a:moveTo>
                    <a:cubicBezTo>
                      <a:pt x="2392" y="1"/>
                      <a:pt x="1706" y="233"/>
                      <a:pt x="1153" y="700"/>
                    </a:cubicBezTo>
                    <a:cubicBezTo>
                      <a:pt x="201" y="1251"/>
                      <a:pt x="0" y="1802"/>
                      <a:pt x="351" y="2755"/>
                    </a:cubicBezTo>
                    <a:cubicBezTo>
                      <a:pt x="351" y="2930"/>
                      <a:pt x="451" y="3030"/>
                      <a:pt x="577" y="3156"/>
                    </a:cubicBezTo>
                    <a:cubicBezTo>
                      <a:pt x="1074" y="3555"/>
                      <a:pt x="1715" y="3750"/>
                      <a:pt x="2376" y="3750"/>
                    </a:cubicBezTo>
                    <a:cubicBezTo>
                      <a:pt x="3249" y="3750"/>
                      <a:pt x="4156" y="3411"/>
                      <a:pt x="4812" y="2755"/>
                    </a:cubicBezTo>
                    <a:cubicBezTo>
                      <a:pt x="5514" y="2128"/>
                      <a:pt x="5539" y="1452"/>
                      <a:pt x="4887" y="750"/>
                    </a:cubicBezTo>
                    <a:cubicBezTo>
                      <a:pt x="4415" y="252"/>
                      <a:pt x="3747" y="1"/>
                      <a:pt x="3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" name="Google Shape;4802;p60"/>
              <p:cNvSpPr/>
              <p:nvPr/>
            </p:nvSpPr>
            <p:spPr>
              <a:xfrm>
                <a:off x="2243250" y="1855600"/>
                <a:ext cx="1103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3659" extrusionOk="0">
                    <a:moveTo>
                      <a:pt x="2177" y="0"/>
                    </a:moveTo>
                    <a:cubicBezTo>
                      <a:pt x="1395" y="0"/>
                      <a:pt x="706" y="200"/>
                      <a:pt x="276" y="1041"/>
                    </a:cubicBezTo>
                    <a:cubicBezTo>
                      <a:pt x="0" y="1316"/>
                      <a:pt x="151" y="1667"/>
                      <a:pt x="101" y="1968"/>
                    </a:cubicBezTo>
                    <a:cubicBezTo>
                      <a:pt x="51" y="2219"/>
                      <a:pt x="0" y="2469"/>
                      <a:pt x="301" y="2620"/>
                    </a:cubicBezTo>
                    <a:cubicBezTo>
                      <a:pt x="577" y="2996"/>
                      <a:pt x="853" y="3422"/>
                      <a:pt x="1429" y="3472"/>
                    </a:cubicBezTo>
                    <a:cubicBezTo>
                      <a:pt x="1762" y="3576"/>
                      <a:pt x="2095" y="3658"/>
                      <a:pt x="2413" y="3658"/>
                    </a:cubicBezTo>
                    <a:cubicBezTo>
                      <a:pt x="2862" y="3658"/>
                      <a:pt x="3283" y="3494"/>
                      <a:pt x="3635" y="2996"/>
                    </a:cubicBezTo>
                    <a:cubicBezTo>
                      <a:pt x="4011" y="2770"/>
                      <a:pt x="3910" y="2344"/>
                      <a:pt x="4036" y="2018"/>
                    </a:cubicBezTo>
                    <a:cubicBezTo>
                      <a:pt x="4412" y="1667"/>
                      <a:pt x="4136" y="1316"/>
                      <a:pt x="4061" y="966"/>
                    </a:cubicBezTo>
                    <a:cubicBezTo>
                      <a:pt x="4011" y="840"/>
                      <a:pt x="3935" y="715"/>
                      <a:pt x="3835" y="615"/>
                    </a:cubicBezTo>
                    <a:cubicBezTo>
                      <a:pt x="3785" y="539"/>
                      <a:pt x="3710" y="464"/>
                      <a:pt x="3660" y="414"/>
                    </a:cubicBezTo>
                    <a:cubicBezTo>
                      <a:pt x="3534" y="289"/>
                      <a:pt x="3384" y="189"/>
                      <a:pt x="3234" y="113"/>
                    </a:cubicBezTo>
                    <a:cubicBezTo>
                      <a:pt x="3158" y="63"/>
                      <a:pt x="3058" y="38"/>
                      <a:pt x="2983" y="38"/>
                    </a:cubicBezTo>
                    <a:lnTo>
                      <a:pt x="2858" y="38"/>
                    </a:lnTo>
                    <a:cubicBezTo>
                      <a:pt x="2626" y="16"/>
                      <a:pt x="2397" y="0"/>
                      <a:pt x="21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3" name="Google Shape;4803;p60"/>
              <p:cNvSpPr/>
              <p:nvPr/>
            </p:nvSpPr>
            <p:spPr>
              <a:xfrm>
                <a:off x="2750150" y="1855250"/>
                <a:ext cx="110925" cy="91075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3643" extrusionOk="0">
                    <a:moveTo>
                      <a:pt x="3835" y="829"/>
                    </a:moveTo>
                    <a:cubicBezTo>
                      <a:pt x="3785" y="980"/>
                      <a:pt x="3835" y="1180"/>
                      <a:pt x="3785" y="1305"/>
                    </a:cubicBezTo>
                    <a:cubicBezTo>
                      <a:pt x="3785" y="1155"/>
                      <a:pt x="3785" y="980"/>
                      <a:pt x="3835" y="829"/>
                    </a:cubicBezTo>
                    <a:close/>
                    <a:moveTo>
                      <a:pt x="2060" y="1"/>
                    </a:moveTo>
                    <a:cubicBezTo>
                      <a:pt x="1337" y="1"/>
                      <a:pt x="694" y="373"/>
                      <a:pt x="451" y="980"/>
                    </a:cubicBezTo>
                    <a:cubicBezTo>
                      <a:pt x="201" y="1631"/>
                      <a:pt x="0" y="2483"/>
                      <a:pt x="727" y="3085"/>
                    </a:cubicBezTo>
                    <a:cubicBezTo>
                      <a:pt x="1183" y="3455"/>
                      <a:pt x="1567" y="3643"/>
                      <a:pt x="1997" y="3643"/>
                    </a:cubicBezTo>
                    <a:cubicBezTo>
                      <a:pt x="2441" y="3643"/>
                      <a:pt x="2934" y="3442"/>
                      <a:pt x="3609" y="3035"/>
                    </a:cubicBezTo>
                    <a:cubicBezTo>
                      <a:pt x="3810" y="2985"/>
                      <a:pt x="3860" y="2859"/>
                      <a:pt x="3860" y="2659"/>
                    </a:cubicBezTo>
                    <a:cubicBezTo>
                      <a:pt x="4161" y="2057"/>
                      <a:pt x="4436" y="1431"/>
                      <a:pt x="3835" y="829"/>
                    </a:cubicBezTo>
                    <a:cubicBezTo>
                      <a:pt x="3459" y="152"/>
                      <a:pt x="2807" y="52"/>
                      <a:pt x="2131" y="2"/>
                    </a:cubicBezTo>
                    <a:cubicBezTo>
                      <a:pt x="2107" y="1"/>
                      <a:pt x="2083" y="1"/>
                      <a:pt x="20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239" name="Google Shape;4804;p60"/>
          <p:cNvGrpSpPr/>
          <p:nvPr/>
        </p:nvGrpSpPr>
        <p:grpSpPr>
          <a:xfrm>
            <a:off x="9686071" y="2081381"/>
            <a:ext cx="1490228" cy="2049145"/>
            <a:chOff x="2653074" y="2070897"/>
            <a:chExt cx="1362923" cy="2501630"/>
          </a:xfrm>
        </p:grpSpPr>
        <p:sp>
          <p:nvSpPr>
            <p:cNvPr id="240" name="Google Shape;4805;p60"/>
            <p:cNvSpPr/>
            <p:nvPr/>
          </p:nvSpPr>
          <p:spPr>
            <a:xfrm>
              <a:off x="2653074" y="2070897"/>
              <a:ext cx="1362923" cy="2501630"/>
            </a:xfrm>
            <a:custGeom>
              <a:avLst/>
              <a:gdLst/>
              <a:ahLst/>
              <a:cxnLst/>
              <a:rect l="l" t="t" r="r" b="b"/>
              <a:pathLst>
                <a:path w="63546" h="116638" extrusionOk="0">
                  <a:moveTo>
                    <a:pt x="40606" y="29331"/>
                  </a:moveTo>
                  <a:cubicBezTo>
                    <a:pt x="41131" y="29536"/>
                    <a:pt x="41633" y="29787"/>
                    <a:pt x="42136" y="30061"/>
                  </a:cubicBezTo>
                  <a:cubicBezTo>
                    <a:pt x="42181" y="30084"/>
                    <a:pt x="42387" y="30221"/>
                    <a:pt x="42387" y="30221"/>
                  </a:cubicBezTo>
                  <a:cubicBezTo>
                    <a:pt x="42546" y="30312"/>
                    <a:pt x="42683" y="30403"/>
                    <a:pt x="42798" y="30472"/>
                  </a:cubicBezTo>
                  <a:cubicBezTo>
                    <a:pt x="42957" y="30563"/>
                    <a:pt x="43117" y="30677"/>
                    <a:pt x="43277" y="30792"/>
                  </a:cubicBezTo>
                  <a:lnTo>
                    <a:pt x="43368" y="30860"/>
                  </a:lnTo>
                  <a:cubicBezTo>
                    <a:pt x="43711" y="31111"/>
                    <a:pt x="44053" y="31385"/>
                    <a:pt x="44372" y="31659"/>
                  </a:cubicBezTo>
                  <a:cubicBezTo>
                    <a:pt x="44099" y="31590"/>
                    <a:pt x="43825" y="31499"/>
                    <a:pt x="43551" y="31431"/>
                  </a:cubicBezTo>
                  <a:cubicBezTo>
                    <a:pt x="42136" y="30997"/>
                    <a:pt x="40789" y="30609"/>
                    <a:pt x="40013" y="30289"/>
                  </a:cubicBezTo>
                  <a:lnTo>
                    <a:pt x="39967" y="30289"/>
                  </a:lnTo>
                  <a:lnTo>
                    <a:pt x="40036" y="29696"/>
                  </a:lnTo>
                  <a:cubicBezTo>
                    <a:pt x="40241" y="29582"/>
                    <a:pt x="40424" y="29445"/>
                    <a:pt x="40606" y="29331"/>
                  </a:cubicBezTo>
                  <a:close/>
                  <a:moveTo>
                    <a:pt x="32503" y="0"/>
                  </a:moveTo>
                  <a:cubicBezTo>
                    <a:pt x="31955" y="23"/>
                    <a:pt x="31408" y="92"/>
                    <a:pt x="30860" y="160"/>
                  </a:cubicBezTo>
                  <a:cubicBezTo>
                    <a:pt x="29970" y="320"/>
                    <a:pt x="29331" y="502"/>
                    <a:pt x="29102" y="571"/>
                  </a:cubicBezTo>
                  <a:cubicBezTo>
                    <a:pt x="27071" y="1210"/>
                    <a:pt x="25633" y="3013"/>
                    <a:pt x="25427" y="5136"/>
                  </a:cubicBezTo>
                  <a:lnTo>
                    <a:pt x="24195" y="17507"/>
                  </a:lnTo>
                  <a:cubicBezTo>
                    <a:pt x="20748" y="18329"/>
                    <a:pt x="17667" y="19721"/>
                    <a:pt x="14973" y="21639"/>
                  </a:cubicBezTo>
                  <a:cubicBezTo>
                    <a:pt x="14814" y="21753"/>
                    <a:pt x="14654" y="21867"/>
                    <a:pt x="14494" y="21981"/>
                  </a:cubicBezTo>
                  <a:cubicBezTo>
                    <a:pt x="14471" y="22004"/>
                    <a:pt x="14448" y="22027"/>
                    <a:pt x="14426" y="22027"/>
                  </a:cubicBezTo>
                  <a:cubicBezTo>
                    <a:pt x="11846" y="23967"/>
                    <a:pt x="9701" y="26386"/>
                    <a:pt x="8035" y="29217"/>
                  </a:cubicBezTo>
                  <a:cubicBezTo>
                    <a:pt x="5935" y="32754"/>
                    <a:pt x="4976" y="36292"/>
                    <a:pt x="4519" y="38712"/>
                  </a:cubicBezTo>
                  <a:cubicBezTo>
                    <a:pt x="1895" y="41063"/>
                    <a:pt x="0" y="44943"/>
                    <a:pt x="1233" y="50216"/>
                  </a:cubicBezTo>
                  <a:lnTo>
                    <a:pt x="1255" y="50330"/>
                  </a:lnTo>
                  <a:cubicBezTo>
                    <a:pt x="1575" y="51768"/>
                    <a:pt x="2488" y="52978"/>
                    <a:pt x="3743" y="53731"/>
                  </a:cubicBezTo>
                  <a:lnTo>
                    <a:pt x="9221" y="109196"/>
                  </a:lnTo>
                  <a:cubicBezTo>
                    <a:pt x="9381" y="110748"/>
                    <a:pt x="10180" y="112141"/>
                    <a:pt x="11458" y="113031"/>
                  </a:cubicBezTo>
                  <a:lnTo>
                    <a:pt x="11573" y="113099"/>
                  </a:lnTo>
                  <a:cubicBezTo>
                    <a:pt x="13079" y="114172"/>
                    <a:pt x="18146" y="116637"/>
                    <a:pt x="32709" y="116637"/>
                  </a:cubicBezTo>
                  <a:cubicBezTo>
                    <a:pt x="46495" y="116637"/>
                    <a:pt x="51814" y="114218"/>
                    <a:pt x="53845" y="112186"/>
                  </a:cubicBezTo>
                  <a:lnTo>
                    <a:pt x="53913" y="112118"/>
                  </a:lnTo>
                  <a:cubicBezTo>
                    <a:pt x="54781" y="111228"/>
                    <a:pt x="55329" y="110086"/>
                    <a:pt x="55443" y="108854"/>
                  </a:cubicBezTo>
                  <a:lnTo>
                    <a:pt x="60784" y="51905"/>
                  </a:lnTo>
                  <a:cubicBezTo>
                    <a:pt x="62108" y="51038"/>
                    <a:pt x="62975" y="49600"/>
                    <a:pt x="63158" y="48002"/>
                  </a:cubicBezTo>
                  <a:lnTo>
                    <a:pt x="63158" y="47865"/>
                  </a:lnTo>
                  <a:cubicBezTo>
                    <a:pt x="63546" y="44099"/>
                    <a:pt x="62587" y="39944"/>
                    <a:pt x="59848" y="37457"/>
                  </a:cubicBezTo>
                  <a:cubicBezTo>
                    <a:pt x="59369" y="35151"/>
                    <a:pt x="58387" y="31910"/>
                    <a:pt x="56356" y="28623"/>
                  </a:cubicBezTo>
                  <a:cubicBezTo>
                    <a:pt x="54667" y="25907"/>
                    <a:pt x="52475" y="23556"/>
                    <a:pt x="49873" y="21730"/>
                  </a:cubicBezTo>
                  <a:lnTo>
                    <a:pt x="49736" y="21616"/>
                  </a:lnTo>
                  <a:lnTo>
                    <a:pt x="46678" y="25975"/>
                  </a:lnTo>
                  <a:lnTo>
                    <a:pt x="49691" y="21593"/>
                  </a:lnTo>
                  <a:lnTo>
                    <a:pt x="49645" y="21547"/>
                  </a:lnTo>
                  <a:cubicBezTo>
                    <a:pt x="49531" y="21479"/>
                    <a:pt x="49417" y="21410"/>
                    <a:pt x="49326" y="21342"/>
                  </a:cubicBezTo>
                  <a:cubicBezTo>
                    <a:pt x="46997" y="19767"/>
                    <a:pt x="44350" y="18557"/>
                    <a:pt x="41428" y="17781"/>
                  </a:cubicBezTo>
                  <a:lnTo>
                    <a:pt x="42638" y="7282"/>
                  </a:lnTo>
                  <a:cubicBezTo>
                    <a:pt x="42866" y="5455"/>
                    <a:pt x="42113" y="3652"/>
                    <a:pt x="40675" y="2511"/>
                  </a:cubicBezTo>
                  <a:cubicBezTo>
                    <a:pt x="38643" y="890"/>
                    <a:pt x="36087" y="23"/>
                    <a:pt x="333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1" name="Google Shape;4806;p60"/>
            <p:cNvSpPr/>
            <p:nvPr/>
          </p:nvSpPr>
          <p:spPr>
            <a:xfrm>
              <a:off x="3205737" y="2569731"/>
              <a:ext cx="254586" cy="59260"/>
            </a:xfrm>
            <a:custGeom>
              <a:avLst/>
              <a:gdLst/>
              <a:ahLst/>
              <a:cxnLst/>
              <a:rect l="l" t="t" r="r" b="b"/>
              <a:pathLst>
                <a:path w="11870" h="2763" extrusionOk="0">
                  <a:moveTo>
                    <a:pt x="5935" y="571"/>
                  </a:moveTo>
                  <a:cubicBezTo>
                    <a:pt x="9199" y="571"/>
                    <a:pt x="11094" y="1073"/>
                    <a:pt x="11299" y="1370"/>
                  </a:cubicBezTo>
                  <a:cubicBezTo>
                    <a:pt x="11094" y="1689"/>
                    <a:pt x="9199" y="2191"/>
                    <a:pt x="5935" y="2191"/>
                  </a:cubicBezTo>
                  <a:cubicBezTo>
                    <a:pt x="2603" y="2191"/>
                    <a:pt x="686" y="1666"/>
                    <a:pt x="549" y="1393"/>
                  </a:cubicBezTo>
                  <a:cubicBezTo>
                    <a:pt x="686" y="1096"/>
                    <a:pt x="2603" y="571"/>
                    <a:pt x="5935" y="571"/>
                  </a:cubicBezTo>
                  <a:close/>
                  <a:moveTo>
                    <a:pt x="5935" y="0"/>
                  </a:moveTo>
                  <a:cubicBezTo>
                    <a:pt x="5684" y="0"/>
                    <a:pt x="1" y="23"/>
                    <a:pt x="1" y="1370"/>
                  </a:cubicBezTo>
                  <a:cubicBezTo>
                    <a:pt x="1" y="2739"/>
                    <a:pt x="5684" y="2762"/>
                    <a:pt x="5935" y="2762"/>
                  </a:cubicBezTo>
                  <a:cubicBezTo>
                    <a:pt x="6164" y="2762"/>
                    <a:pt x="11870" y="2739"/>
                    <a:pt x="11870" y="1370"/>
                  </a:cubicBezTo>
                  <a:cubicBezTo>
                    <a:pt x="11870" y="23"/>
                    <a:pt x="6164" y="0"/>
                    <a:pt x="5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2" name="Google Shape;4807;p60"/>
            <p:cNvSpPr/>
            <p:nvPr/>
          </p:nvSpPr>
          <p:spPr>
            <a:xfrm>
              <a:off x="2845452" y="3103308"/>
              <a:ext cx="998224" cy="1348746"/>
            </a:xfrm>
            <a:custGeom>
              <a:avLst/>
              <a:gdLst/>
              <a:ahLst/>
              <a:cxnLst/>
              <a:rect l="l" t="t" r="r" b="b"/>
              <a:pathLst>
                <a:path w="46542" h="62885" extrusionOk="0">
                  <a:moveTo>
                    <a:pt x="46541" y="1"/>
                  </a:moveTo>
                  <a:lnTo>
                    <a:pt x="0" y="1553"/>
                  </a:lnTo>
                  <a:lnTo>
                    <a:pt x="0" y="1553"/>
                  </a:lnTo>
                  <a:lnTo>
                    <a:pt x="5821" y="60374"/>
                  </a:lnTo>
                  <a:cubicBezTo>
                    <a:pt x="5821" y="60374"/>
                    <a:pt x="9382" y="62884"/>
                    <a:pt x="23739" y="62884"/>
                  </a:cubicBezTo>
                  <a:cubicBezTo>
                    <a:pt x="38096" y="62884"/>
                    <a:pt x="40903" y="60100"/>
                    <a:pt x="40903" y="60100"/>
                  </a:cubicBezTo>
                  <a:lnTo>
                    <a:pt x="465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3" name="Google Shape;4808;p60"/>
            <p:cNvSpPr/>
            <p:nvPr/>
          </p:nvSpPr>
          <p:spPr>
            <a:xfrm>
              <a:off x="2852787" y="3181203"/>
              <a:ext cx="981087" cy="558565"/>
            </a:xfrm>
            <a:custGeom>
              <a:avLst/>
              <a:gdLst/>
              <a:ahLst/>
              <a:cxnLst/>
              <a:rect l="l" t="t" r="r" b="b"/>
              <a:pathLst>
                <a:path w="45743" h="26043" extrusionOk="0">
                  <a:moveTo>
                    <a:pt x="30055" y="0"/>
                  </a:moveTo>
                  <a:cubicBezTo>
                    <a:pt x="28390" y="0"/>
                    <a:pt x="26721" y="39"/>
                    <a:pt x="25040" y="135"/>
                  </a:cubicBezTo>
                  <a:cubicBezTo>
                    <a:pt x="20612" y="386"/>
                    <a:pt x="16298" y="728"/>
                    <a:pt x="11893" y="751"/>
                  </a:cubicBezTo>
                  <a:cubicBezTo>
                    <a:pt x="10787" y="751"/>
                    <a:pt x="9677" y="724"/>
                    <a:pt x="8568" y="724"/>
                  </a:cubicBezTo>
                  <a:cubicBezTo>
                    <a:pt x="7182" y="724"/>
                    <a:pt x="5798" y="766"/>
                    <a:pt x="4429" y="957"/>
                  </a:cubicBezTo>
                  <a:cubicBezTo>
                    <a:pt x="3288" y="1116"/>
                    <a:pt x="1507" y="1094"/>
                    <a:pt x="1" y="1367"/>
                  </a:cubicBezTo>
                  <a:lnTo>
                    <a:pt x="1484" y="16272"/>
                  </a:lnTo>
                  <a:cubicBezTo>
                    <a:pt x="3610" y="19257"/>
                    <a:pt x="5399" y="22824"/>
                    <a:pt x="9560" y="22824"/>
                  </a:cubicBezTo>
                  <a:cubicBezTo>
                    <a:pt x="9599" y="22824"/>
                    <a:pt x="9639" y="22824"/>
                    <a:pt x="9679" y="22823"/>
                  </a:cubicBezTo>
                  <a:cubicBezTo>
                    <a:pt x="12623" y="22800"/>
                    <a:pt x="14563" y="20632"/>
                    <a:pt x="16777" y="19011"/>
                  </a:cubicBezTo>
                  <a:cubicBezTo>
                    <a:pt x="17708" y="18349"/>
                    <a:pt x="18779" y="17743"/>
                    <a:pt x="19902" y="17743"/>
                  </a:cubicBezTo>
                  <a:cubicBezTo>
                    <a:pt x="20211" y="17743"/>
                    <a:pt x="20525" y="17789"/>
                    <a:pt x="20840" y="17893"/>
                  </a:cubicBezTo>
                  <a:cubicBezTo>
                    <a:pt x="22025" y="18300"/>
                    <a:pt x="22864" y="19367"/>
                    <a:pt x="23967" y="19367"/>
                  </a:cubicBezTo>
                  <a:cubicBezTo>
                    <a:pt x="24224" y="19367"/>
                    <a:pt x="24495" y="19309"/>
                    <a:pt x="24789" y="19171"/>
                  </a:cubicBezTo>
                  <a:cubicBezTo>
                    <a:pt x="26354" y="18435"/>
                    <a:pt x="27578" y="16740"/>
                    <a:pt x="28823" y="16740"/>
                  </a:cubicBezTo>
                  <a:cubicBezTo>
                    <a:pt x="29430" y="16740"/>
                    <a:pt x="30042" y="17143"/>
                    <a:pt x="30701" y="18258"/>
                  </a:cubicBezTo>
                  <a:cubicBezTo>
                    <a:pt x="31979" y="20427"/>
                    <a:pt x="31682" y="25402"/>
                    <a:pt x="34741" y="25996"/>
                  </a:cubicBezTo>
                  <a:cubicBezTo>
                    <a:pt x="34897" y="26027"/>
                    <a:pt x="35048" y="26042"/>
                    <a:pt x="35194" y="26042"/>
                  </a:cubicBezTo>
                  <a:cubicBezTo>
                    <a:pt x="36840" y="26042"/>
                    <a:pt x="37844" y="24137"/>
                    <a:pt x="38347" y="22732"/>
                  </a:cubicBezTo>
                  <a:cubicBezTo>
                    <a:pt x="38667" y="21842"/>
                    <a:pt x="38735" y="21294"/>
                    <a:pt x="39648" y="20929"/>
                  </a:cubicBezTo>
                  <a:cubicBezTo>
                    <a:pt x="39889" y="20836"/>
                    <a:pt x="40111" y="20804"/>
                    <a:pt x="40324" y="20804"/>
                  </a:cubicBezTo>
                  <a:cubicBezTo>
                    <a:pt x="40830" y="20804"/>
                    <a:pt x="41285" y="20986"/>
                    <a:pt x="41816" y="20986"/>
                  </a:cubicBezTo>
                  <a:cubicBezTo>
                    <a:pt x="41891" y="20986"/>
                    <a:pt x="41967" y="20983"/>
                    <a:pt x="42045" y="20974"/>
                  </a:cubicBezTo>
                  <a:cubicBezTo>
                    <a:pt x="42890" y="20883"/>
                    <a:pt x="43460" y="20335"/>
                    <a:pt x="44008" y="19696"/>
                  </a:cubicBezTo>
                  <a:lnTo>
                    <a:pt x="45743" y="1139"/>
                  </a:lnTo>
                  <a:cubicBezTo>
                    <a:pt x="44145" y="432"/>
                    <a:pt x="42228" y="432"/>
                    <a:pt x="40539" y="340"/>
                  </a:cubicBezTo>
                  <a:cubicBezTo>
                    <a:pt x="37015" y="170"/>
                    <a:pt x="33544" y="0"/>
                    <a:pt x="30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4" name="Google Shape;4809;p60"/>
            <p:cNvSpPr/>
            <p:nvPr/>
          </p:nvSpPr>
          <p:spPr>
            <a:xfrm>
              <a:off x="3253714" y="2184802"/>
              <a:ext cx="200752" cy="670373"/>
            </a:xfrm>
            <a:custGeom>
              <a:avLst/>
              <a:gdLst/>
              <a:ahLst/>
              <a:cxnLst/>
              <a:rect l="l" t="t" r="r" b="b"/>
              <a:pathLst>
                <a:path w="9360" h="31256" extrusionOk="0">
                  <a:moveTo>
                    <a:pt x="5141" y="0"/>
                  </a:moveTo>
                  <a:cubicBezTo>
                    <a:pt x="3752" y="0"/>
                    <a:pt x="2717" y="327"/>
                    <a:pt x="2717" y="327"/>
                  </a:cubicBezTo>
                  <a:lnTo>
                    <a:pt x="1" y="28037"/>
                  </a:lnTo>
                  <a:lnTo>
                    <a:pt x="1" y="29931"/>
                  </a:lnTo>
                  <a:lnTo>
                    <a:pt x="5045" y="31255"/>
                  </a:lnTo>
                  <a:lnTo>
                    <a:pt x="6369" y="26964"/>
                  </a:lnTo>
                  <a:lnTo>
                    <a:pt x="9359" y="1354"/>
                  </a:lnTo>
                  <a:cubicBezTo>
                    <a:pt x="8010" y="280"/>
                    <a:pt x="6425" y="0"/>
                    <a:pt x="5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5" name="Google Shape;4810;p60"/>
            <p:cNvSpPr/>
            <p:nvPr/>
          </p:nvSpPr>
          <p:spPr>
            <a:xfrm>
              <a:off x="3279171" y="2197863"/>
              <a:ext cx="71014" cy="559895"/>
            </a:xfrm>
            <a:custGeom>
              <a:avLst/>
              <a:gdLst/>
              <a:ahLst/>
              <a:cxnLst/>
              <a:rect l="l" t="t" r="r" b="b"/>
              <a:pathLst>
                <a:path w="3311" h="26105" extrusionOk="0">
                  <a:moveTo>
                    <a:pt x="3050" y="1"/>
                  </a:moveTo>
                  <a:cubicBezTo>
                    <a:pt x="3000" y="1"/>
                    <a:pt x="2955" y="26"/>
                    <a:pt x="2945" y="83"/>
                  </a:cubicBezTo>
                  <a:cubicBezTo>
                    <a:pt x="2671" y="2023"/>
                    <a:pt x="2101" y="3895"/>
                    <a:pt x="1872" y="5881"/>
                  </a:cubicBezTo>
                  <a:cubicBezTo>
                    <a:pt x="1621" y="8163"/>
                    <a:pt x="1256" y="10446"/>
                    <a:pt x="1051" y="12751"/>
                  </a:cubicBezTo>
                  <a:cubicBezTo>
                    <a:pt x="800" y="15125"/>
                    <a:pt x="548" y="17499"/>
                    <a:pt x="434" y="19896"/>
                  </a:cubicBezTo>
                  <a:cubicBezTo>
                    <a:pt x="343" y="21859"/>
                    <a:pt x="1" y="24095"/>
                    <a:pt x="366" y="26036"/>
                  </a:cubicBezTo>
                  <a:cubicBezTo>
                    <a:pt x="377" y="26081"/>
                    <a:pt x="429" y="26104"/>
                    <a:pt x="477" y="26104"/>
                  </a:cubicBezTo>
                  <a:cubicBezTo>
                    <a:pt x="526" y="26104"/>
                    <a:pt x="571" y="26081"/>
                    <a:pt x="571" y="26036"/>
                  </a:cubicBezTo>
                  <a:cubicBezTo>
                    <a:pt x="1370" y="21585"/>
                    <a:pt x="1644" y="17088"/>
                    <a:pt x="2101" y="12569"/>
                  </a:cubicBezTo>
                  <a:cubicBezTo>
                    <a:pt x="2534" y="8460"/>
                    <a:pt x="3310" y="4283"/>
                    <a:pt x="3196" y="129"/>
                  </a:cubicBezTo>
                  <a:cubicBezTo>
                    <a:pt x="3196" y="49"/>
                    <a:pt x="3119" y="1"/>
                    <a:pt x="3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6" name="Google Shape;4811;p60"/>
            <p:cNvSpPr/>
            <p:nvPr/>
          </p:nvSpPr>
          <p:spPr>
            <a:xfrm>
              <a:off x="3284061" y="2773133"/>
              <a:ext cx="6156" cy="12139"/>
            </a:xfrm>
            <a:custGeom>
              <a:avLst/>
              <a:gdLst/>
              <a:ahLst/>
              <a:cxnLst/>
              <a:rect l="l" t="t" r="r" b="b"/>
              <a:pathLst>
                <a:path w="287" h="566" extrusionOk="0">
                  <a:moveTo>
                    <a:pt x="189" y="0"/>
                  </a:moveTo>
                  <a:cubicBezTo>
                    <a:pt x="138" y="0"/>
                    <a:pt x="81" y="34"/>
                    <a:pt x="69" y="103"/>
                  </a:cubicBezTo>
                  <a:cubicBezTo>
                    <a:pt x="47" y="263"/>
                    <a:pt x="1" y="354"/>
                    <a:pt x="47" y="514"/>
                  </a:cubicBezTo>
                  <a:cubicBezTo>
                    <a:pt x="58" y="548"/>
                    <a:pt x="81" y="565"/>
                    <a:pt x="104" y="565"/>
                  </a:cubicBezTo>
                  <a:cubicBezTo>
                    <a:pt x="126" y="565"/>
                    <a:pt x="149" y="548"/>
                    <a:pt x="161" y="514"/>
                  </a:cubicBezTo>
                  <a:cubicBezTo>
                    <a:pt x="206" y="377"/>
                    <a:pt x="275" y="263"/>
                    <a:pt x="275" y="103"/>
                  </a:cubicBezTo>
                  <a:cubicBezTo>
                    <a:pt x="286" y="34"/>
                    <a:pt x="241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7" name="Google Shape;4812;p60"/>
            <p:cNvSpPr/>
            <p:nvPr/>
          </p:nvSpPr>
          <p:spPr>
            <a:xfrm>
              <a:off x="2811673" y="2763096"/>
              <a:ext cx="1029066" cy="563005"/>
            </a:xfrm>
            <a:custGeom>
              <a:avLst/>
              <a:gdLst/>
              <a:ahLst/>
              <a:cxnLst/>
              <a:rect l="l" t="t" r="r" b="b"/>
              <a:pathLst>
                <a:path w="47980" h="26250" extrusionOk="0">
                  <a:moveTo>
                    <a:pt x="26980" y="0"/>
                  </a:moveTo>
                  <a:cubicBezTo>
                    <a:pt x="26980" y="0"/>
                    <a:pt x="25656" y="1278"/>
                    <a:pt x="23784" y="1712"/>
                  </a:cubicBezTo>
                  <a:cubicBezTo>
                    <a:pt x="23474" y="1785"/>
                    <a:pt x="23178" y="1815"/>
                    <a:pt x="22900" y="1815"/>
                  </a:cubicBezTo>
                  <a:cubicBezTo>
                    <a:pt x="21528" y="1815"/>
                    <a:pt x="20612" y="1073"/>
                    <a:pt x="20612" y="1073"/>
                  </a:cubicBezTo>
                  <a:cubicBezTo>
                    <a:pt x="20612" y="1073"/>
                    <a:pt x="18192" y="3470"/>
                    <a:pt x="13011" y="4291"/>
                  </a:cubicBezTo>
                  <a:cubicBezTo>
                    <a:pt x="7852" y="5113"/>
                    <a:pt x="0" y="10751"/>
                    <a:pt x="2169" y="23282"/>
                  </a:cubicBezTo>
                  <a:cubicBezTo>
                    <a:pt x="2169" y="23282"/>
                    <a:pt x="13314" y="26249"/>
                    <a:pt x="24523" y="26249"/>
                  </a:cubicBezTo>
                  <a:cubicBezTo>
                    <a:pt x="24566" y="26249"/>
                    <a:pt x="24609" y="26249"/>
                    <a:pt x="24652" y="26249"/>
                  </a:cubicBezTo>
                  <a:cubicBezTo>
                    <a:pt x="35882" y="26226"/>
                    <a:pt x="46062" y="24286"/>
                    <a:pt x="47295" y="22072"/>
                  </a:cubicBezTo>
                  <a:cubicBezTo>
                    <a:pt x="47934" y="17781"/>
                    <a:pt x="47979" y="10408"/>
                    <a:pt x="44145" y="7921"/>
                  </a:cubicBezTo>
                  <a:cubicBezTo>
                    <a:pt x="40287" y="5455"/>
                    <a:pt x="33691" y="4200"/>
                    <a:pt x="30609" y="2967"/>
                  </a:cubicBezTo>
                  <a:cubicBezTo>
                    <a:pt x="27528" y="1712"/>
                    <a:pt x="26980" y="0"/>
                    <a:pt x="269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8" name="Google Shape;4813;p60"/>
            <p:cNvSpPr/>
            <p:nvPr/>
          </p:nvSpPr>
          <p:spPr>
            <a:xfrm>
              <a:off x="3711925" y="3261801"/>
              <a:ext cx="10295" cy="3689"/>
            </a:xfrm>
            <a:custGeom>
              <a:avLst/>
              <a:gdLst/>
              <a:ahLst/>
              <a:cxnLst/>
              <a:rect l="l" t="t" r="r" b="b"/>
              <a:pathLst>
                <a:path w="480" h="172" extrusionOk="0">
                  <a:moveTo>
                    <a:pt x="208" y="0"/>
                  </a:moveTo>
                  <a:cubicBezTo>
                    <a:pt x="160" y="0"/>
                    <a:pt x="114" y="6"/>
                    <a:pt x="69" y="29"/>
                  </a:cubicBezTo>
                  <a:cubicBezTo>
                    <a:pt x="0" y="52"/>
                    <a:pt x="0" y="120"/>
                    <a:pt x="69" y="143"/>
                  </a:cubicBezTo>
                  <a:cubicBezTo>
                    <a:pt x="114" y="166"/>
                    <a:pt x="166" y="172"/>
                    <a:pt x="217" y="172"/>
                  </a:cubicBezTo>
                  <a:cubicBezTo>
                    <a:pt x="268" y="172"/>
                    <a:pt x="320" y="166"/>
                    <a:pt x="365" y="166"/>
                  </a:cubicBezTo>
                  <a:cubicBezTo>
                    <a:pt x="480" y="166"/>
                    <a:pt x="480" y="6"/>
                    <a:pt x="365" y="6"/>
                  </a:cubicBezTo>
                  <a:cubicBezTo>
                    <a:pt x="308" y="6"/>
                    <a:pt x="257" y="0"/>
                    <a:pt x="2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49" name="Google Shape;4814;p60"/>
            <p:cNvGrpSpPr/>
            <p:nvPr/>
          </p:nvGrpSpPr>
          <p:grpSpPr>
            <a:xfrm>
              <a:off x="2979580" y="3976047"/>
              <a:ext cx="736830" cy="448135"/>
              <a:chOff x="4731574" y="4090817"/>
              <a:chExt cx="799946" cy="486522"/>
            </a:xfrm>
          </p:grpSpPr>
          <p:sp>
            <p:nvSpPr>
              <p:cNvPr id="430" name="Google Shape;4815;p60"/>
              <p:cNvSpPr/>
              <p:nvPr/>
            </p:nvSpPr>
            <p:spPr>
              <a:xfrm>
                <a:off x="5058364" y="4517030"/>
                <a:ext cx="53230" cy="52857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2270" extrusionOk="0">
                    <a:moveTo>
                      <a:pt x="867" y="0"/>
                    </a:moveTo>
                    <a:cubicBezTo>
                      <a:pt x="403" y="0"/>
                      <a:pt x="0" y="441"/>
                      <a:pt x="186" y="942"/>
                    </a:cubicBezTo>
                    <a:cubicBezTo>
                      <a:pt x="202" y="990"/>
                      <a:pt x="225" y="1038"/>
                      <a:pt x="252" y="1086"/>
                    </a:cubicBezTo>
                    <a:lnTo>
                      <a:pt x="252" y="1086"/>
                    </a:lnTo>
                    <a:cubicBezTo>
                      <a:pt x="186" y="1260"/>
                      <a:pt x="184" y="1452"/>
                      <a:pt x="277" y="1627"/>
                    </a:cubicBezTo>
                    <a:cubicBezTo>
                      <a:pt x="391" y="1878"/>
                      <a:pt x="574" y="1992"/>
                      <a:pt x="779" y="2106"/>
                    </a:cubicBezTo>
                    <a:cubicBezTo>
                      <a:pt x="961" y="2206"/>
                      <a:pt x="1191" y="2270"/>
                      <a:pt x="1411" y="2270"/>
                    </a:cubicBezTo>
                    <a:cubicBezTo>
                      <a:pt x="1742" y="2270"/>
                      <a:pt x="2053" y="2125"/>
                      <a:pt x="2149" y="1741"/>
                    </a:cubicBezTo>
                    <a:cubicBezTo>
                      <a:pt x="2286" y="1284"/>
                      <a:pt x="2126" y="622"/>
                      <a:pt x="1715" y="348"/>
                    </a:cubicBezTo>
                    <a:cubicBezTo>
                      <a:pt x="1617" y="283"/>
                      <a:pt x="1510" y="240"/>
                      <a:pt x="1400" y="217"/>
                    </a:cubicBezTo>
                    <a:lnTo>
                      <a:pt x="1400" y="217"/>
                    </a:lnTo>
                    <a:cubicBezTo>
                      <a:pt x="1335" y="160"/>
                      <a:pt x="1265" y="112"/>
                      <a:pt x="1190" y="75"/>
                    </a:cubicBezTo>
                    <a:cubicBezTo>
                      <a:pt x="1083" y="23"/>
                      <a:pt x="974" y="0"/>
                      <a:pt x="8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31" name="Google Shape;4816;p60"/>
              <p:cNvSpPr/>
              <p:nvPr/>
            </p:nvSpPr>
            <p:spPr>
              <a:xfrm>
                <a:off x="5278933" y="4090817"/>
                <a:ext cx="28780" cy="25218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083" extrusionOk="0">
                    <a:moveTo>
                      <a:pt x="489" y="0"/>
                    </a:moveTo>
                    <a:cubicBezTo>
                      <a:pt x="464" y="0"/>
                      <a:pt x="439" y="2"/>
                      <a:pt x="413" y="5"/>
                    </a:cubicBezTo>
                    <a:cubicBezTo>
                      <a:pt x="305" y="5"/>
                      <a:pt x="211" y="62"/>
                      <a:pt x="154" y="154"/>
                    </a:cubicBezTo>
                    <a:lnTo>
                      <a:pt x="154" y="154"/>
                    </a:lnTo>
                    <a:cubicBezTo>
                      <a:pt x="105" y="204"/>
                      <a:pt x="68" y="268"/>
                      <a:pt x="48" y="348"/>
                    </a:cubicBezTo>
                    <a:cubicBezTo>
                      <a:pt x="0" y="539"/>
                      <a:pt x="84" y="718"/>
                      <a:pt x="224" y="841"/>
                    </a:cubicBezTo>
                    <a:lnTo>
                      <a:pt x="224" y="841"/>
                    </a:lnTo>
                    <a:cubicBezTo>
                      <a:pt x="245" y="869"/>
                      <a:pt x="269" y="895"/>
                      <a:pt x="295" y="917"/>
                    </a:cubicBezTo>
                    <a:lnTo>
                      <a:pt x="295" y="917"/>
                    </a:lnTo>
                    <a:cubicBezTo>
                      <a:pt x="398" y="1032"/>
                      <a:pt x="530" y="1083"/>
                      <a:pt x="659" y="1083"/>
                    </a:cubicBezTo>
                    <a:cubicBezTo>
                      <a:pt x="728" y="1083"/>
                      <a:pt x="796" y="1068"/>
                      <a:pt x="858" y="1041"/>
                    </a:cubicBezTo>
                    <a:lnTo>
                      <a:pt x="858" y="1041"/>
                    </a:lnTo>
                    <a:cubicBezTo>
                      <a:pt x="902" y="1051"/>
                      <a:pt x="946" y="1057"/>
                      <a:pt x="990" y="1057"/>
                    </a:cubicBezTo>
                    <a:cubicBezTo>
                      <a:pt x="1042" y="1057"/>
                      <a:pt x="1093" y="1049"/>
                      <a:pt x="1144" y="1032"/>
                    </a:cubicBezTo>
                    <a:cubicBezTo>
                      <a:pt x="1190" y="1009"/>
                      <a:pt x="1235" y="964"/>
                      <a:pt x="1235" y="918"/>
                    </a:cubicBezTo>
                    <a:cubicBezTo>
                      <a:pt x="1223" y="822"/>
                      <a:pt x="1186" y="739"/>
                      <a:pt x="1140" y="662"/>
                    </a:cubicBezTo>
                    <a:lnTo>
                      <a:pt x="1140" y="662"/>
                    </a:lnTo>
                    <a:cubicBezTo>
                      <a:pt x="1143" y="641"/>
                      <a:pt x="1144" y="620"/>
                      <a:pt x="1144" y="599"/>
                    </a:cubicBezTo>
                    <a:cubicBezTo>
                      <a:pt x="1144" y="260"/>
                      <a:pt x="811" y="0"/>
                      <a:pt x="4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432" name="Google Shape;4817;p60"/>
              <p:cNvGrpSpPr/>
              <p:nvPr/>
            </p:nvGrpSpPr>
            <p:grpSpPr>
              <a:xfrm>
                <a:off x="4731574" y="4104647"/>
                <a:ext cx="799946" cy="472691"/>
                <a:chOff x="4731574" y="4104647"/>
                <a:chExt cx="799946" cy="472691"/>
              </a:xfrm>
            </p:grpSpPr>
            <p:sp>
              <p:nvSpPr>
                <p:cNvPr id="433" name="Google Shape;4818;p60"/>
                <p:cNvSpPr/>
                <p:nvPr/>
              </p:nvSpPr>
              <p:spPr>
                <a:xfrm>
                  <a:off x="5046024" y="4198924"/>
                  <a:ext cx="86667" cy="97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2" h="4192" extrusionOk="0">
                      <a:moveTo>
                        <a:pt x="1401" y="1"/>
                      </a:moveTo>
                      <a:cubicBezTo>
                        <a:pt x="797" y="1"/>
                        <a:pt x="228" y="433"/>
                        <a:pt x="99" y="1091"/>
                      </a:cubicBezTo>
                      <a:cubicBezTo>
                        <a:pt x="0" y="1599"/>
                        <a:pt x="168" y="2182"/>
                        <a:pt x="476" y="2690"/>
                      </a:cubicBezTo>
                      <a:lnTo>
                        <a:pt x="476" y="2690"/>
                      </a:lnTo>
                      <a:cubicBezTo>
                        <a:pt x="555" y="2949"/>
                        <a:pt x="669" y="3188"/>
                        <a:pt x="807" y="3374"/>
                      </a:cubicBezTo>
                      <a:cubicBezTo>
                        <a:pt x="1151" y="3837"/>
                        <a:pt x="1770" y="4192"/>
                        <a:pt x="2341" y="4192"/>
                      </a:cubicBezTo>
                      <a:cubicBezTo>
                        <a:pt x="2674" y="4192"/>
                        <a:pt x="2990" y="4071"/>
                        <a:pt x="3226" y="3781"/>
                      </a:cubicBezTo>
                      <a:lnTo>
                        <a:pt x="3226" y="3781"/>
                      </a:lnTo>
                      <a:cubicBezTo>
                        <a:pt x="3384" y="3688"/>
                        <a:pt x="3510" y="3559"/>
                        <a:pt x="3575" y="3400"/>
                      </a:cubicBezTo>
                      <a:lnTo>
                        <a:pt x="3575" y="3400"/>
                      </a:lnTo>
                      <a:cubicBezTo>
                        <a:pt x="3721" y="3110"/>
                        <a:pt x="3680" y="2757"/>
                        <a:pt x="3615" y="2415"/>
                      </a:cubicBezTo>
                      <a:cubicBezTo>
                        <a:pt x="3540" y="2036"/>
                        <a:pt x="3371" y="1669"/>
                        <a:pt x="3131" y="1363"/>
                      </a:cubicBezTo>
                      <a:lnTo>
                        <a:pt x="3131" y="1363"/>
                      </a:lnTo>
                      <a:cubicBezTo>
                        <a:pt x="2999" y="1116"/>
                        <a:pt x="2843" y="896"/>
                        <a:pt x="2679" y="726"/>
                      </a:cubicBezTo>
                      <a:cubicBezTo>
                        <a:pt x="2630" y="675"/>
                        <a:pt x="2574" y="625"/>
                        <a:pt x="2513" y="576"/>
                      </a:cubicBezTo>
                      <a:lnTo>
                        <a:pt x="2513" y="576"/>
                      </a:lnTo>
                      <a:cubicBezTo>
                        <a:pt x="2398" y="445"/>
                        <a:pt x="2277" y="333"/>
                        <a:pt x="2154" y="247"/>
                      </a:cubicBezTo>
                      <a:cubicBezTo>
                        <a:pt x="1917" y="78"/>
                        <a:pt x="1656" y="1"/>
                        <a:pt x="140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4" name="Google Shape;4819;p60"/>
                <p:cNvSpPr/>
                <p:nvPr/>
              </p:nvSpPr>
              <p:spPr>
                <a:xfrm>
                  <a:off x="5214809" y="4301048"/>
                  <a:ext cx="67620" cy="108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4" h="4651" extrusionOk="0">
                      <a:moveTo>
                        <a:pt x="1716" y="2977"/>
                      </a:moveTo>
                      <a:lnTo>
                        <a:pt x="1716" y="2977"/>
                      </a:lnTo>
                      <a:cubicBezTo>
                        <a:pt x="1679" y="3025"/>
                        <a:pt x="1635" y="3053"/>
                        <a:pt x="1583" y="3053"/>
                      </a:cubicBezTo>
                      <a:cubicBezTo>
                        <a:pt x="1576" y="3053"/>
                        <a:pt x="1568" y="3053"/>
                        <a:pt x="1561" y="3052"/>
                      </a:cubicBezTo>
                      <a:lnTo>
                        <a:pt x="1561" y="3052"/>
                      </a:lnTo>
                      <a:cubicBezTo>
                        <a:pt x="1562" y="3035"/>
                        <a:pt x="1564" y="3022"/>
                        <a:pt x="1567" y="3014"/>
                      </a:cubicBezTo>
                      <a:lnTo>
                        <a:pt x="1567" y="3014"/>
                      </a:lnTo>
                      <a:cubicBezTo>
                        <a:pt x="1620" y="3005"/>
                        <a:pt x="1670" y="2993"/>
                        <a:pt x="1716" y="2977"/>
                      </a:cubicBezTo>
                      <a:close/>
                      <a:moveTo>
                        <a:pt x="1776" y="1"/>
                      </a:moveTo>
                      <a:cubicBezTo>
                        <a:pt x="1460" y="1"/>
                        <a:pt x="1144" y="226"/>
                        <a:pt x="923" y="499"/>
                      </a:cubicBezTo>
                      <a:lnTo>
                        <a:pt x="923" y="499"/>
                      </a:lnTo>
                      <a:cubicBezTo>
                        <a:pt x="279" y="943"/>
                        <a:pt x="0" y="1679"/>
                        <a:pt x="40" y="2503"/>
                      </a:cubicBezTo>
                      <a:cubicBezTo>
                        <a:pt x="58" y="2807"/>
                        <a:pt x="143" y="3122"/>
                        <a:pt x="293" y="3391"/>
                      </a:cubicBezTo>
                      <a:lnTo>
                        <a:pt x="293" y="3391"/>
                      </a:lnTo>
                      <a:cubicBezTo>
                        <a:pt x="314" y="3775"/>
                        <a:pt x="444" y="4140"/>
                        <a:pt x="748" y="4397"/>
                      </a:cubicBezTo>
                      <a:cubicBezTo>
                        <a:pt x="967" y="4575"/>
                        <a:pt x="1185" y="4651"/>
                        <a:pt x="1394" y="4651"/>
                      </a:cubicBezTo>
                      <a:cubicBezTo>
                        <a:pt x="1728" y="4651"/>
                        <a:pt x="2037" y="4458"/>
                        <a:pt x="2281" y="4183"/>
                      </a:cubicBezTo>
                      <a:lnTo>
                        <a:pt x="2281" y="4183"/>
                      </a:lnTo>
                      <a:cubicBezTo>
                        <a:pt x="2442" y="4110"/>
                        <a:pt x="2583" y="3980"/>
                        <a:pt x="2688" y="3781"/>
                      </a:cubicBezTo>
                      <a:cubicBezTo>
                        <a:pt x="2846" y="3466"/>
                        <a:pt x="2901" y="3048"/>
                        <a:pt x="2879" y="2623"/>
                      </a:cubicBezTo>
                      <a:lnTo>
                        <a:pt x="2879" y="2623"/>
                      </a:lnTo>
                      <a:cubicBezTo>
                        <a:pt x="2879" y="2609"/>
                        <a:pt x="2879" y="2595"/>
                        <a:pt x="2879" y="2581"/>
                      </a:cubicBezTo>
                      <a:lnTo>
                        <a:pt x="2879" y="2581"/>
                      </a:lnTo>
                      <a:cubicBezTo>
                        <a:pt x="2903" y="2168"/>
                        <a:pt x="2856" y="1747"/>
                        <a:pt x="2751" y="1362"/>
                      </a:cubicBezTo>
                      <a:lnTo>
                        <a:pt x="2751" y="1362"/>
                      </a:lnTo>
                      <a:cubicBezTo>
                        <a:pt x="2678" y="860"/>
                        <a:pt x="2520" y="375"/>
                        <a:pt x="2163" y="129"/>
                      </a:cubicBezTo>
                      <a:cubicBezTo>
                        <a:pt x="2039" y="39"/>
                        <a:pt x="1907" y="1"/>
                        <a:pt x="17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5" name="Google Shape;4820;p60"/>
                <p:cNvSpPr/>
                <p:nvPr/>
              </p:nvSpPr>
              <p:spPr>
                <a:xfrm>
                  <a:off x="4955473" y="4363030"/>
                  <a:ext cx="89158" cy="91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9" h="3928" extrusionOk="0">
                      <a:moveTo>
                        <a:pt x="1073" y="0"/>
                      </a:moveTo>
                      <a:cubicBezTo>
                        <a:pt x="727" y="0"/>
                        <a:pt x="416" y="190"/>
                        <a:pt x="199" y="663"/>
                      </a:cubicBezTo>
                      <a:cubicBezTo>
                        <a:pt x="106" y="868"/>
                        <a:pt x="65" y="1084"/>
                        <a:pt x="65" y="1303"/>
                      </a:cubicBezTo>
                      <a:lnTo>
                        <a:pt x="65" y="1303"/>
                      </a:lnTo>
                      <a:cubicBezTo>
                        <a:pt x="0" y="1571"/>
                        <a:pt x="29" y="1874"/>
                        <a:pt x="177" y="2169"/>
                      </a:cubicBezTo>
                      <a:cubicBezTo>
                        <a:pt x="324" y="2474"/>
                        <a:pt x="544" y="2745"/>
                        <a:pt x="809" y="2964"/>
                      </a:cubicBezTo>
                      <a:lnTo>
                        <a:pt x="809" y="2964"/>
                      </a:lnTo>
                      <a:cubicBezTo>
                        <a:pt x="1009" y="3194"/>
                        <a:pt x="1244" y="3393"/>
                        <a:pt x="1497" y="3539"/>
                      </a:cubicBezTo>
                      <a:lnTo>
                        <a:pt x="1497" y="3539"/>
                      </a:lnTo>
                      <a:cubicBezTo>
                        <a:pt x="1880" y="3781"/>
                        <a:pt x="2295" y="3927"/>
                        <a:pt x="2683" y="3927"/>
                      </a:cubicBezTo>
                      <a:cubicBezTo>
                        <a:pt x="2700" y="3927"/>
                        <a:pt x="2717" y="3927"/>
                        <a:pt x="2733" y="3927"/>
                      </a:cubicBezTo>
                      <a:cubicBezTo>
                        <a:pt x="3326" y="3904"/>
                        <a:pt x="3829" y="3493"/>
                        <a:pt x="3829" y="2854"/>
                      </a:cubicBezTo>
                      <a:cubicBezTo>
                        <a:pt x="3829" y="2375"/>
                        <a:pt x="3555" y="1850"/>
                        <a:pt x="3258" y="1439"/>
                      </a:cubicBezTo>
                      <a:cubicBezTo>
                        <a:pt x="2977" y="1017"/>
                        <a:pt x="2625" y="701"/>
                        <a:pt x="2171" y="491"/>
                      </a:cubicBezTo>
                      <a:lnTo>
                        <a:pt x="2171" y="491"/>
                      </a:lnTo>
                      <a:cubicBezTo>
                        <a:pt x="1814" y="198"/>
                        <a:pt x="1426" y="0"/>
                        <a:pt x="10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6" name="Google Shape;4821;p60"/>
                <p:cNvSpPr/>
                <p:nvPr/>
              </p:nvSpPr>
              <p:spPr>
                <a:xfrm>
                  <a:off x="5099879" y="4418679"/>
                  <a:ext cx="59027" cy="99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5" h="4254" extrusionOk="0">
                      <a:moveTo>
                        <a:pt x="1363" y="1"/>
                      </a:moveTo>
                      <a:cubicBezTo>
                        <a:pt x="783" y="1"/>
                        <a:pt x="255" y="657"/>
                        <a:pt x="137" y="1263"/>
                      </a:cubicBezTo>
                      <a:cubicBezTo>
                        <a:pt x="70" y="1561"/>
                        <a:pt x="31" y="1945"/>
                        <a:pt x="65" y="2320"/>
                      </a:cubicBezTo>
                      <a:lnTo>
                        <a:pt x="65" y="2320"/>
                      </a:lnTo>
                      <a:cubicBezTo>
                        <a:pt x="57" y="2397"/>
                        <a:pt x="51" y="2471"/>
                        <a:pt x="46" y="2541"/>
                      </a:cubicBezTo>
                      <a:cubicBezTo>
                        <a:pt x="0" y="3249"/>
                        <a:pt x="343" y="4207"/>
                        <a:pt x="1187" y="4253"/>
                      </a:cubicBezTo>
                      <a:cubicBezTo>
                        <a:pt x="1197" y="4253"/>
                        <a:pt x="1207" y="4253"/>
                        <a:pt x="1217" y="4253"/>
                      </a:cubicBezTo>
                      <a:cubicBezTo>
                        <a:pt x="2151" y="4253"/>
                        <a:pt x="2375" y="3195"/>
                        <a:pt x="2466" y="2472"/>
                      </a:cubicBezTo>
                      <a:cubicBezTo>
                        <a:pt x="2534" y="1833"/>
                        <a:pt x="2488" y="761"/>
                        <a:pt x="1986" y="281"/>
                      </a:cubicBezTo>
                      <a:cubicBezTo>
                        <a:pt x="1783" y="84"/>
                        <a:pt x="1570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7" name="Google Shape;4822;p60"/>
                <p:cNvSpPr/>
                <p:nvPr/>
              </p:nvSpPr>
              <p:spPr>
                <a:xfrm>
                  <a:off x="4824058" y="4216038"/>
                  <a:ext cx="99054" cy="80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3441" extrusionOk="0">
                      <a:moveTo>
                        <a:pt x="1563" y="1"/>
                      </a:moveTo>
                      <a:cubicBezTo>
                        <a:pt x="1447" y="1"/>
                        <a:pt x="1329" y="12"/>
                        <a:pt x="1210" y="37"/>
                      </a:cubicBezTo>
                      <a:cubicBezTo>
                        <a:pt x="274" y="242"/>
                        <a:pt x="0" y="1064"/>
                        <a:pt x="479" y="1863"/>
                      </a:cubicBezTo>
                      <a:cubicBezTo>
                        <a:pt x="584" y="2020"/>
                        <a:pt x="696" y="2171"/>
                        <a:pt x="816" y="2313"/>
                      </a:cubicBezTo>
                      <a:lnTo>
                        <a:pt x="816" y="2313"/>
                      </a:lnTo>
                      <a:cubicBezTo>
                        <a:pt x="1115" y="2788"/>
                        <a:pt x="1612" y="3139"/>
                        <a:pt x="2159" y="3285"/>
                      </a:cubicBezTo>
                      <a:lnTo>
                        <a:pt x="2159" y="3285"/>
                      </a:lnTo>
                      <a:cubicBezTo>
                        <a:pt x="2221" y="3308"/>
                        <a:pt x="2286" y="3328"/>
                        <a:pt x="2351" y="3346"/>
                      </a:cubicBezTo>
                      <a:cubicBezTo>
                        <a:pt x="2537" y="3404"/>
                        <a:pt x="2773" y="3441"/>
                        <a:pt x="3014" y="3441"/>
                      </a:cubicBezTo>
                      <a:cubicBezTo>
                        <a:pt x="3542" y="3441"/>
                        <a:pt x="4097" y="3263"/>
                        <a:pt x="4223" y="2730"/>
                      </a:cubicBezTo>
                      <a:cubicBezTo>
                        <a:pt x="4252" y="2614"/>
                        <a:pt x="4253" y="2471"/>
                        <a:pt x="4209" y="2352"/>
                      </a:cubicBezTo>
                      <a:lnTo>
                        <a:pt x="4209" y="2352"/>
                      </a:lnTo>
                      <a:cubicBezTo>
                        <a:pt x="4242" y="1854"/>
                        <a:pt x="3899" y="1341"/>
                        <a:pt x="3515" y="973"/>
                      </a:cubicBezTo>
                      <a:cubicBezTo>
                        <a:pt x="3001" y="478"/>
                        <a:pt x="2316" y="1"/>
                        <a:pt x="15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8" name="Google Shape;4823;p60"/>
                <p:cNvSpPr/>
                <p:nvPr/>
              </p:nvSpPr>
              <p:spPr>
                <a:xfrm>
                  <a:off x="5346503" y="4288987"/>
                  <a:ext cx="76002" cy="9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" h="3892" extrusionOk="0">
                      <a:moveTo>
                        <a:pt x="1902" y="0"/>
                      </a:moveTo>
                      <a:cubicBezTo>
                        <a:pt x="1863" y="0"/>
                        <a:pt x="1822" y="3"/>
                        <a:pt x="1780" y="8"/>
                      </a:cubicBezTo>
                      <a:cubicBezTo>
                        <a:pt x="1049" y="76"/>
                        <a:pt x="410" y="1058"/>
                        <a:pt x="205" y="1720"/>
                      </a:cubicBezTo>
                      <a:cubicBezTo>
                        <a:pt x="24" y="2244"/>
                        <a:pt x="1" y="2939"/>
                        <a:pt x="384" y="3353"/>
                      </a:cubicBezTo>
                      <a:lnTo>
                        <a:pt x="384" y="3353"/>
                      </a:lnTo>
                      <a:cubicBezTo>
                        <a:pt x="412" y="3403"/>
                        <a:pt x="444" y="3452"/>
                        <a:pt x="479" y="3500"/>
                      </a:cubicBezTo>
                      <a:cubicBezTo>
                        <a:pt x="677" y="3779"/>
                        <a:pt x="928" y="3891"/>
                        <a:pt x="1189" y="3891"/>
                      </a:cubicBezTo>
                      <a:cubicBezTo>
                        <a:pt x="1294" y="3891"/>
                        <a:pt x="1400" y="3873"/>
                        <a:pt x="1505" y="3841"/>
                      </a:cubicBezTo>
                      <a:lnTo>
                        <a:pt x="1505" y="3841"/>
                      </a:lnTo>
                      <a:cubicBezTo>
                        <a:pt x="1513" y="3841"/>
                        <a:pt x="1521" y="3841"/>
                        <a:pt x="1528" y="3841"/>
                      </a:cubicBezTo>
                      <a:cubicBezTo>
                        <a:pt x="1879" y="3841"/>
                        <a:pt x="2243" y="3717"/>
                        <a:pt x="2533" y="3500"/>
                      </a:cubicBezTo>
                      <a:cubicBezTo>
                        <a:pt x="3172" y="3044"/>
                        <a:pt x="3263" y="2222"/>
                        <a:pt x="3149" y="1492"/>
                      </a:cubicBezTo>
                      <a:cubicBezTo>
                        <a:pt x="3101" y="1076"/>
                        <a:pt x="2975" y="606"/>
                        <a:pt x="2646" y="399"/>
                      </a:cubicBezTo>
                      <a:lnTo>
                        <a:pt x="2646" y="399"/>
                      </a:lnTo>
                      <a:cubicBezTo>
                        <a:pt x="2470" y="164"/>
                        <a:pt x="2226" y="0"/>
                        <a:pt x="19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9" name="Google Shape;4824;p60"/>
                <p:cNvSpPr/>
                <p:nvPr/>
              </p:nvSpPr>
              <p:spPr>
                <a:xfrm>
                  <a:off x="5298328" y="4450275"/>
                  <a:ext cx="159106" cy="81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3" h="3489" extrusionOk="0">
                      <a:moveTo>
                        <a:pt x="4621" y="0"/>
                      </a:moveTo>
                      <a:cubicBezTo>
                        <a:pt x="3231" y="0"/>
                        <a:pt x="1" y="1705"/>
                        <a:pt x="1658" y="3147"/>
                      </a:cubicBezTo>
                      <a:cubicBezTo>
                        <a:pt x="1935" y="3398"/>
                        <a:pt x="2278" y="3488"/>
                        <a:pt x="2641" y="3488"/>
                      </a:cubicBezTo>
                      <a:cubicBezTo>
                        <a:pt x="3234" y="3488"/>
                        <a:pt x="3878" y="3248"/>
                        <a:pt x="4374" y="3078"/>
                      </a:cubicBezTo>
                      <a:cubicBezTo>
                        <a:pt x="5127" y="2850"/>
                        <a:pt x="6405" y="2439"/>
                        <a:pt x="6656" y="1572"/>
                      </a:cubicBezTo>
                      <a:cubicBezTo>
                        <a:pt x="6832" y="917"/>
                        <a:pt x="6381" y="586"/>
                        <a:pt x="5860" y="462"/>
                      </a:cubicBezTo>
                      <a:lnTo>
                        <a:pt x="5860" y="462"/>
                      </a:lnTo>
                      <a:cubicBezTo>
                        <a:pt x="5675" y="247"/>
                        <a:pt x="5403" y="124"/>
                        <a:pt x="5096" y="86"/>
                      </a:cubicBezTo>
                      <a:lnTo>
                        <a:pt x="5096" y="86"/>
                      </a:lnTo>
                      <a:cubicBezTo>
                        <a:pt x="5016" y="58"/>
                        <a:pt x="4934" y="36"/>
                        <a:pt x="4853" y="20"/>
                      </a:cubicBezTo>
                      <a:cubicBezTo>
                        <a:pt x="4784" y="7"/>
                        <a:pt x="4706" y="0"/>
                        <a:pt x="462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0" name="Google Shape;4825;p60"/>
                <p:cNvSpPr/>
                <p:nvPr/>
              </p:nvSpPr>
              <p:spPr>
                <a:xfrm>
                  <a:off x="4779213" y="4409109"/>
                  <a:ext cx="85782" cy="106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4" h="4586" extrusionOk="0">
                      <a:moveTo>
                        <a:pt x="1844" y="0"/>
                      </a:moveTo>
                      <a:cubicBezTo>
                        <a:pt x="1765" y="0"/>
                        <a:pt x="1686" y="10"/>
                        <a:pt x="1607" y="30"/>
                      </a:cubicBezTo>
                      <a:cubicBezTo>
                        <a:pt x="1420" y="90"/>
                        <a:pt x="1262" y="206"/>
                        <a:pt x="1132" y="355"/>
                      </a:cubicBezTo>
                      <a:lnTo>
                        <a:pt x="1132" y="355"/>
                      </a:lnTo>
                      <a:cubicBezTo>
                        <a:pt x="714" y="623"/>
                        <a:pt x="416" y="1108"/>
                        <a:pt x="283" y="1582"/>
                      </a:cubicBezTo>
                      <a:cubicBezTo>
                        <a:pt x="0" y="2692"/>
                        <a:pt x="681" y="4586"/>
                        <a:pt x="1977" y="4586"/>
                      </a:cubicBezTo>
                      <a:cubicBezTo>
                        <a:pt x="2147" y="4586"/>
                        <a:pt x="2329" y="4553"/>
                        <a:pt x="2520" y="4481"/>
                      </a:cubicBezTo>
                      <a:cubicBezTo>
                        <a:pt x="2916" y="4323"/>
                        <a:pt x="3235" y="3966"/>
                        <a:pt x="3401" y="3565"/>
                      </a:cubicBezTo>
                      <a:lnTo>
                        <a:pt x="3401" y="3565"/>
                      </a:lnTo>
                      <a:cubicBezTo>
                        <a:pt x="3431" y="3500"/>
                        <a:pt x="3457" y="3433"/>
                        <a:pt x="3478" y="3363"/>
                      </a:cubicBezTo>
                      <a:cubicBezTo>
                        <a:pt x="3684" y="2724"/>
                        <a:pt x="3570" y="2039"/>
                        <a:pt x="3341" y="1423"/>
                      </a:cubicBezTo>
                      <a:cubicBezTo>
                        <a:pt x="3290" y="1296"/>
                        <a:pt x="3230" y="1171"/>
                        <a:pt x="3160" y="1050"/>
                      </a:cubicBezTo>
                      <a:lnTo>
                        <a:pt x="3160" y="1050"/>
                      </a:lnTo>
                      <a:cubicBezTo>
                        <a:pt x="3138" y="997"/>
                        <a:pt x="3114" y="946"/>
                        <a:pt x="3090" y="898"/>
                      </a:cubicBezTo>
                      <a:cubicBezTo>
                        <a:pt x="2871" y="440"/>
                        <a:pt x="2375" y="0"/>
                        <a:pt x="18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1" name="Google Shape;4826;p60"/>
                <p:cNvSpPr/>
                <p:nvPr/>
              </p:nvSpPr>
              <p:spPr>
                <a:xfrm>
                  <a:off x="4912793" y="4486016"/>
                  <a:ext cx="124342" cy="8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3808" extrusionOk="0">
                      <a:moveTo>
                        <a:pt x="3697" y="1"/>
                      </a:moveTo>
                      <a:cubicBezTo>
                        <a:pt x="2619" y="1"/>
                        <a:pt x="1374" y="742"/>
                        <a:pt x="777" y="1407"/>
                      </a:cubicBezTo>
                      <a:cubicBezTo>
                        <a:pt x="343" y="1886"/>
                        <a:pt x="1" y="2639"/>
                        <a:pt x="435" y="3233"/>
                      </a:cubicBezTo>
                      <a:cubicBezTo>
                        <a:pt x="671" y="3575"/>
                        <a:pt x="987" y="3704"/>
                        <a:pt x="1322" y="3704"/>
                      </a:cubicBezTo>
                      <a:cubicBezTo>
                        <a:pt x="1443" y="3704"/>
                        <a:pt x="1567" y="3687"/>
                        <a:pt x="1691" y="3657"/>
                      </a:cubicBezTo>
                      <a:lnTo>
                        <a:pt x="1691" y="3657"/>
                      </a:lnTo>
                      <a:cubicBezTo>
                        <a:pt x="1845" y="3752"/>
                        <a:pt x="2028" y="3807"/>
                        <a:pt x="2225" y="3807"/>
                      </a:cubicBezTo>
                      <a:cubicBezTo>
                        <a:pt x="2303" y="3807"/>
                        <a:pt x="2384" y="3799"/>
                        <a:pt x="2466" y="3780"/>
                      </a:cubicBezTo>
                      <a:cubicBezTo>
                        <a:pt x="2509" y="3771"/>
                        <a:pt x="2553" y="3759"/>
                        <a:pt x="2596" y="3744"/>
                      </a:cubicBezTo>
                      <a:lnTo>
                        <a:pt x="2596" y="3744"/>
                      </a:lnTo>
                      <a:cubicBezTo>
                        <a:pt x="3051" y="3727"/>
                        <a:pt x="3509" y="3541"/>
                        <a:pt x="3881" y="3324"/>
                      </a:cubicBezTo>
                      <a:cubicBezTo>
                        <a:pt x="3984" y="3266"/>
                        <a:pt x="4088" y="3196"/>
                        <a:pt x="4190" y="3114"/>
                      </a:cubicBezTo>
                      <a:lnTo>
                        <a:pt x="4190" y="3114"/>
                      </a:lnTo>
                      <a:cubicBezTo>
                        <a:pt x="4718" y="2803"/>
                        <a:pt x="5278" y="2297"/>
                        <a:pt x="5319" y="1680"/>
                      </a:cubicBezTo>
                      <a:cubicBezTo>
                        <a:pt x="5340" y="1483"/>
                        <a:pt x="5303" y="1292"/>
                        <a:pt x="5226" y="1117"/>
                      </a:cubicBezTo>
                      <a:lnTo>
                        <a:pt x="5226" y="1117"/>
                      </a:lnTo>
                      <a:cubicBezTo>
                        <a:pt x="5186" y="809"/>
                        <a:pt x="5027" y="521"/>
                        <a:pt x="4703" y="288"/>
                      </a:cubicBezTo>
                      <a:cubicBezTo>
                        <a:pt x="4408" y="86"/>
                        <a:pt x="4062" y="1"/>
                        <a:pt x="369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2" name="Google Shape;4827;p60"/>
                <p:cNvSpPr/>
                <p:nvPr/>
              </p:nvSpPr>
              <p:spPr>
                <a:xfrm>
                  <a:off x="4867972" y="4369899"/>
                  <a:ext cx="62939" cy="89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3" h="3852" extrusionOk="0">
                      <a:moveTo>
                        <a:pt x="1352" y="1"/>
                      </a:moveTo>
                      <a:cubicBezTo>
                        <a:pt x="1330" y="1"/>
                        <a:pt x="1309" y="1"/>
                        <a:pt x="1287" y="2"/>
                      </a:cubicBezTo>
                      <a:cubicBezTo>
                        <a:pt x="1026" y="21"/>
                        <a:pt x="813" y="126"/>
                        <a:pt x="647" y="287"/>
                      </a:cubicBezTo>
                      <a:lnTo>
                        <a:pt x="647" y="287"/>
                      </a:lnTo>
                      <a:cubicBezTo>
                        <a:pt x="227" y="533"/>
                        <a:pt x="1" y="1172"/>
                        <a:pt x="31" y="1646"/>
                      </a:cubicBezTo>
                      <a:cubicBezTo>
                        <a:pt x="41" y="1738"/>
                        <a:pt x="52" y="1836"/>
                        <a:pt x="66" y="1937"/>
                      </a:cubicBezTo>
                      <a:lnTo>
                        <a:pt x="66" y="1937"/>
                      </a:lnTo>
                      <a:cubicBezTo>
                        <a:pt x="20" y="2341"/>
                        <a:pt x="133" y="2728"/>
                        <a:pt x="465" y="3061"/>
                      </a:cubicBezTo>
                      <a:cubicBezTo>
                        <a:pt x="477" y="3072"/>
                        <a:pt x="489" y="3082"/>
                        <a:pt x="501" y="3092"/>
                      </a:cubicBezTo>
                      <a:lnTo>
                        <a:pt x="501" y="3092"/>
                      </a:lnTo>
                      <a:cubicBezTo>
                        <a:pt x="538" y="3133"/>
                        <a:pt x="579" y="3170"/>
                        <a:pt x="623" y="3203"/>
                      </a:cubicBezTo>
                      <a:lnTo>
                        <a:pt x="623" y="3203"/>
                      </a:lnTo>
                      <a:cubicBezTo>
                        <a:pt x="838" y="3588"/>
                        <a:pt x="1138" y="3852"/>
                        <a:pt x="1490" y="3852"/>
                      </a:cubicBezTo>
                      <a:cubicBezTo>
                        <a:pt x="1648" y="3852"/>
                        <a:pt x="1818" y="3798"/>
                        <a:pt x="1994" y="3677"/>
                      </a:cubicBezTo>
                      <a:cubicBezTo>
                        <a:pt x="2702" y="3175"/>
                        <a:pt x="2702" y="2216"/>
                        <a:pt x="2542" y="1463"/>
                      </a:cubicBezTo>
                      <a:cubicBezTo>
                        <a:pt x="2387" y="819"/>
                        <a:pt x="2144" y="1"/>
                        <a:pt x="135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3" name="Google Shape;4828;p60"/>
                <p:cNvSpPr/>
                <p:nvPr/>
              </p:nvSpPr>
              <p:spPr>
                <a:xfrm>
                  <a:off x="5159393" y="4515657"/>
                  <a:ext cx="95096" cy="61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" h="2649" extrusionOk="0">
                      <a:moveTo>
                        <a:pt x="2356" y="1"/>
                      </a:moveTo>
                      <a:cubicBezTo>
                        <a:pt x="2271" y="1"/>
                        <a:pt x="2185" y="7"/>
                        <a:pt x="2101" y="19"/>
                      </a:cubicBezTo>
                      <a:cubicBezTo>
                        <a:pt x="1885" y="63"/>
                        <a:pt x="1660" y="115"/>
                        <a:pt x="1460" y="205"/>
                      </a:cubicBezTo>
                      <a:lnTo>
                        <a:pt x="1460" y="205"/>
                      </a:lnTo>
                      <a:cubicBezTo>
                        <a:pt x="897" y="251"/>
                        <a:pt x="366" y="542"/>
                        <a:pt x="184" y="1115"/>
                      </a:cubicBezTo>
                      <a:cubicBezTo>
                        <a:pt x="1" y="1800"/>
                        <a:pt x="480" y="2370"/>
                        <a:pt x="1097" y="2576"/>
                      </a:cubicBezTo>
                      <a:cubicBezTo>
                        <a:pt x="1270" y="2625"/>
                        <a:pt x="1459" y="2648"/>
                        <a:pt x="1651" y="2648"/>
                      </a:cubicBezTo>
                      <a:cubicBezTo>
                        <a:pt x="1988" y="2648"/>
                        <a:pt x="2335" y="2578"/>
                        <a:pt x="2626" y="2462"/>
                      </a:cubicBezTo>
                      <a:cubicBezTo>
                        <a:pt x="3095" y="2305"/>
                        <a:pt x="3607" y="2062"/>
                        <a:pt x="3779" y="1581"/>
                      </a:cubicBezTo>
                      <a:lnTo>
                        <a:pt x="3779" y="1581"/>
                      </a:lnTo>
                      <a:cubicBezTo>
                        <a:pt x="3988" y="1340"/>
                        <a:pt x="4084" y="1053"/>
                        <a:pt x="3995" y="727"/>
                      </a:cubicBezTo>
                      <a:cubicBezTo>
                        <a:pt x="3852" y="196"/>
                        <a:pt x="3393" y="44"/>
                        <a:pt x="2907" y="44"/>
                      </a:cubicBezTo>
                      <a:cubicBezTo>
                        <a:pt x="2857" y="44"/>
                        <a:pt x="2807" y="46"/>
                        <a:pt x="2757" y="49"/>
                      </a:cubicBezTo>
                      <a:lnTo>
                        <a:pt x="2757" y="49"/>
                      </a:lnTo>
                      <a:cubicBezTo>
                        <a:pt x="2629" y="17"/>
                        <a:pt x="2493" y="1"/>
                        <a:pt x="23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4" name="Google Shape;4829;p60"/>
                <p:cNvSpPr/>
                <p:nvPr/>
              </p:nvSpPr>
              <p:spPr>
                <a:xfrm>
                  <a:off x="5209011" y="4433860"/>
                  <a:ext cx="44125" cy="35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5" h="1504" extrusionOk="0">
                      <a:moveTo>
                        <a:pt x="1104" y="1"/>
                      </a:moveTo>
                      <a:cubicBezTo>
                        <a:pt x="1052" y="1"/>
                        <a:pt x="1001" y="6"/>
                        <a:pt x="951" y="17"/>
                      </a:cubicBezTo>
                      <a:cubicBezTo>
                        <a:pt x="815" y="38"/>
                        <a:pt x="679" y="103"/>
                        <a:pt x="556" y="190"/>
                      </a:cubicBezTo>
                      <a:lnTo>
                        <a:pt x="556" y="190"/>
                      </a:lnTo>
                      <a:cubicBezTo>
                        <a:pt x="315" y="253"/>
                        <a:pt x="111" y="392"/>
                        <a:pt x="38" y="611"/>
                      </a:cubicBezTo>
                      <a:cubicBezTo>
                        <a:pt x="0" y="748"/>
                        <a:pt x="13" y="862"/>
                        <a:pt x="60" y="950"/>
                      </a:cubicBezTo>
                      <a:lnTo>
                        <a:pt x="60" y="950"/>
                      </a:lnTo>
                      <a:cubicBezTo>
                        <a:pt x="42" y="1150"/>
                        <a:pt x="109" y="1347"/>
                        <a:pt x="312" y="1455"/>
                      </a:cubicBezTo>
                      <a:cubicBezTo>
                        <a:pt x="388" y="1488"/>
                        <a:pt x="481" y="1504"/>
                        <a:pt x="582" y="1504"/>
                      </a:cubicBezTo>
                      <a:cubicBezTo>
                        <a:pt x="1120" y="1504"/>
                        <a:pt x="1894" y="1066"/>
                        <a:pt x="1669" y="562"/>
                      </a:cubicBezTo>
                      <a:lnTo>
                        <a:pt x="1669" y="562"/>
                      </a:lnTo>
                      <a:cubicBezTo>
                        <a:pt x="1680" y="420"/>
                        <a:pt x="1641" y="274"/>
                        <a:pt x="1545" y="177"/>
                      </a:cubicBezTo>
                      <a:cubicBezTo>
                        <a:pt x="1424" y="56"/>
                        <a:pt x="1264" y="1"/>
                        <a:pt x="110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5" name="Google Shape;4830;p60"/>
                <p:cNvSpPr/>
                <p:nvPr/>
              </p:nvSpPr>
              <p:spPr>
                <a:xfrm>
                  <a:off x="5459732" y="4331806"/>
                  <a:ext cx="71788" cy="99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3" h="4264" extrusionOk="0">
                      <a:moveTo>
                        <a:pt x="1877" y="1"/>
                      </a:moveTo>
                      <a:cubicBezTo>
                        <a:pt x="1782" y="1"/>
                        <a:pt x="1688" y="19"/>
                        <a:pt x="1597" y="53"/>
                      </a:cubicBezTo>
                      <a:lnTo>
                        <a:pt x="1597" y="53"/>
                      </a:lnTo>
                      <a:cubicBezTo>
                        <a:pt x="1569" y="50"/>
                        <a:pt x="1541" y="49"/>
                        <a:pt x="1515" y="49"/>
                      </a:cubicBezTo>
                      <a:cubicBezTo>
                        <a:pt x="1001" y="49"/>
                        <a:pt x="676" y="572"/>
                        <a:pt x="549" y="1225"/>
                      </a:cubicBezTo>
                      <a:lnTo>
                        <a:pt x="549" y="1225"/>
                      </a:lnTo>
                      <a:cubicBezTo>
                        <a:pt x="483" y="1370"/>
                        <a:pt x="432" y="1510"/>
                        <a:pt x="398" y="1636"/>
                      </a:cubicBezTo>
                      <a:lnTo>
                        <a:pt x="398" y="1636"/>
                      </a:lnTo>
                      <a:cubicBezTo>
                        <a:pt x="386" y="1659"/>
                        <a:pt x="374" y="1683"/>
                        <a:pt x="363" y="1707"/>
                      </a:cubicBezTo>
                      <a:cubicBezTo>
                        <a:pt x="1" y="2478"/>
                        <a:pt x="246" y="4264"/>
                        <a:pt x="1347" y="4264"/>
                      </a:cubicBezTo>
                      <a:cubicBezTo>
                        <a:pt x="1354" y="4264"/>
                        <a:pt x="1361" y="4263"/>
                        <a:pt x="1368" y="4263"/>
                      </a:cubicBezTo>
                      <a:cubicBezTo>
                        <a:pt x="1502" y="4259"/>
                        <a:pt x="1628" y="4231"/>
                        <a:pt x="1747" y="4185"/>
                      </a:cubicBezTo>
                      <a:lnTo>
                        <a:pt x="1747" y="4185"/>
                      </a:lnTo>
                      <a:cubicBezTo>
                        <a:pt x="1981" y="4170"/>
                        <a:pt x="2221" y="4062"/>
                        <a:pt x="2441" y="3830"/>
                      </a:cubicBezTo>
                      <a:cubicBezTo>
                        <a:pt x="2946" y="3303"/>
                        <a:pt x="3082" y="2386"/>
                        <a:pt x="3010" y="1656"/>
                      </a:cubicBezTo>
                      <a:lnTo>
                        <a:pt x="3010" y="1656"/>
                      </a:lnTo>
                      <a:cubicBezTo>
                        <a:pt x="3018" y="854"/>
                        <a:pt x="2756" y="156"/>
                        <a:pt x="2183" y="67"/>
                      </a:cubicBezTo>
                      <a:lnTo>
                        <a:pt x="2183" y="67"/>
                      </a:lnTo>
                      <a:cubicBezTo>
                        <a:pt x="2080" y="22"/>
                        <a:pt x="1977" y="1"/>
                        <a:pt x="18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6" name="Google Shape;4831;p60"/>
                <p:cNvSpPr/>
                <p:nvPr/>
              </p:nvSpPr>
              <p:spPr>
                <a:xfrm>
                  <a:off x="5307921" y="4373950"/>
                  <a:ext cx="61682" cy="6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9" h="2750" extrusionOk="0">
                      <a:moveTo>
                        <a:pt x="1278" y="1"/>
                      </a:moveTo>
                      <a:cubicBezTo>
                        <a:pt x="1088" y="1"/>
                        <a:pt x="891" y="48"/>
                        <a:pt x="698" y="148"/>
                      </a:cubicBezTo>
                      <a:cubicBezTo>
                        <a:pt x="112" y="430"/>
                        <a:pt x="1" y="1062"/>
                        <a:pt x="265" y="1614"/>
                      </a:cubicBezTo>
                      <a:lnTo>
                        <a:pt x="265" y="1614"/>
                      </a:lnTo>
                      <a:cubicBezTo>
                        <a:pt x="289" y="1682"/>
                        <a:pt x="319" y="1749"/>
                        <a:pt x="355" y="1814"/>
                      </a:cubicBezTo>
                      <a:cubicBezTo>
                        <a:pt x="506" y="2102"/>
                        <a:pt x="797" y="2398"/>
                        <a:pt x="1134" y="2554"/>
                      </a:cubicBezTo>
                      <a:lnTo>
                        <a:pt x="1134" y="2554"/>
                      </a:lnTo>
                      <a:cubicBezTo>
                        <a:pt x="1298" y="2675"/>
                        <a:pt x="1488" y="2750"/>
                        <a:pt x="1702" y="2750"/>
                      </a:cubicBezTo>
                      <a:cubicBezTo>
                        <a:pt x="1796" y="2750"/>
                        <a:pt x="1895" y="2736"/>
                        <a:pt x="1999" y="2704"/>
                      </a:cubicBezTo>
                      <a:cubicBezTo>
                        <a:pt x="2320" y="2613"/>
                        <a:pt x="2456" y="2383"/>
                        <a:pt x="2490" y="2113"/>
                      </a:cubicBezTo>
                      <a:lnTo>
                        <a:pt x="2490" y="2113"/>
                      </a:lnTo>
                      <a:cubicBezTo>
                        <a:pt x="2648" y="1698"/>
                        <a:pt x="2514" y="1139"/>
                        <a:pt x="2364" y="764"/>
                      </a:cubicBezTo>
                      <a:cubicBezTo>
                        <a:pt x="2154" y="279"/>
                        <a:pt x="1738" y="1"/>
                        <a:pt x="127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7" name="Google Shape;4832;p60"/>
                <p:cNvSpPr/>
                <p:nvPr/>
              </p:nvSpPr>
              <p:spPr>
                <a:xfrm>
                  <a:off x="5463062" y="4507880"/>
                  <a:ext cx="31994" cy="25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" h="1110" extrusionOk="0">
                      <a:moveTo>
                        <a:pt x="763" y="1"/>
                      </a:moveTo>
                      <a:cubicBezTo>
                        <a:pt x="642" y="1"/>
                        <a:pt x="522" y="30"/>
                        <a:pt x="413" y="76"/>
                      </a:cubicBezTo>
                      <a:lnTo>
                        <a:pt x="413" y="76"/>
                      </a:lnTo>
                      <a:cubicBezTo>
                        <a:pt x="296" y="122"/>
                        <a:pt x="184" y="195"/>
                        <a:pt x="83" y="285"/>
                      </a:cubicBezTo>
                      <a:cubicBezTo>
                        <a:pt x="19" y="333"/>
                        <a:pt x="0" y="439"/>
                        <a:pt x="27" y="528"/>
                      </a:cubicBezTo>
                      <a:lnTo>
                        <a:pt x="27" y="528"/>
                      </a:lnTo>
                      <a:cubicBezTo>
                        <a:pt x="19" y="560"/>
                        <a:pt x="15" y="592"/>
                        <a:pt x="15" y="627"/>
                      </a:cubicBezTo>
                      <a:cubicBezTo>
                        <a:pt x="15" y="967"/>
                        <a:pt x="370" y="1109"/>
                        <a:pt x="658" y="1109"/>
                      </a:cubicBezTo>
                      <a:cubicBezTo>
                        <a:pt x="680" y="1109"/>
                        <a:pt x="702" y="1108"/>
                        <a:pt x="723" y="1107"/>
                      </a:cubicBezTo>
                      <a:cubicBezTo>
                        <a:pt x="779" y="1107"/>
                        <a:pt x="835" y="1100"/>
                        <a:pt x="890" y="1087"/>
                      </a:cubicBezTo>
                      <a:lnTo>
                        <a:pt x="890" y="1087"/>
                      </a:lnTo>
                      <a:cubicBezTo>
                        <a:pt x="893" y="1087"/>
                        <a:pt x="896" y="1087"/>
                        <a:pt x="899" y="1087"/>
                      </a:cubicBezTo>
                      <a:cubicBezTo>
                        <a:pt x="984" y="1087"/>
                        <a:pt x="1070" y="1066"/>
                        <a:pt x="1156" y="1015"/>
                      </a:cubicBezTo>
                      <a:cubicBezTo>
                        <a:pt x="1343" y="895"/>
                        <a:pt x="1374" y="698"/>
                        <a:pt x="1313" y="527"/>
                      </a:cubicBezTo>
                      <a:lnTo>
                        <a:pt x="1313" y="527"/>
                      </a:lnTo>
                      <a:cubicBezTo>
                        <a:pt x="1346" y="315"/>
                        <a:pt x="1184" y="110"/>
                        <a:pt x="974" y="34"/>
                      </a:cubicBezTo>
                      <a:cubicBezTo>
                        <a:pt x="905" y="11"/>
                        <a:pt x="834" y="1"/>
                        <a:pt x="7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8" name="Google Shape;4833;p60"/>
                <p:cNvSpPr/>
                <p:nvPr/>
              </p:nvSpPr>
              <p:spPr>
                <a:xfrm>
                  <a:off x="5299353" y="4538498"/>
                  <a:ext cx="33321" cy="30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" h="1323" extrusionOk="0">
                      <a:moveTo>
                        <a:pt x="514" y="1"/>
                      </a:moveTo>
                      <a:cubicBezTo>
                        <a:pt x="470" y="1"/>
                        <a:pt x="425" y="7"/>
                        <a:pt x="381" y="20"/>
                      </a:cubicBezTo>
                      <a:cubicBezTo>
                        <a:pt x="52" y="102"/>
                        <a:pt x="1" y="481"/>
                        <a:pt x="128" y="756"/>
                      </a:cubicBezTo>
                      <a:lnTo>
                        <a:pt x="128" y="756"/>
                      </a:lnTo>
                      <a:cubicBezTo>
                        <a:pt x="131" y="792"/>
                        <a:pt x="139" y="828"/>
                        <a:pt x="153" y="864"/>
                      </a:cubicBezTo>
                      <a:cubicBezTo>
                        <a:pt x="153" y="887"/>
                        <a:pt x="153" y="887"/>
                        <a:pt x="176" y="910"/>
                      </a:cubicBezTo>
                      <a:cubicBezTo>
                        <a:pt x="276" y="1153"/>
                        <a:pt x="465" y="1289"/>
                        <a:pt x="672" y="1289"/>
                      </a:cubicBezTo>
                      <a:cubicBezTo>
                        <a:pt x="722" y="1289"/>
                        <a:pt x="773" y="1281"/>
                        <a:pt x="824" y="1264"/>
                      </a:cubicBezTo>
                      <a:lnTo>
                        <a:pt x="824" y="1264"/>
                      </a:lnTo>
                      <a:cubicBezTo>
                        <a:pt x="897" y="1299"/>
                        <a:pt x="973" y="1323"/>
                        <a:pt x="1050" y="1323"/>
                      </a:cubicBezTo>
                      <a:cubicBezTo>
                        <a:pt x="1094" y="1323"/>
                        <a:pt x="1137" y="1315"/>
                        <a:pt x="1180" y="1298"/>
                      </a:cubicBezTo>
                      <a:cubicBezTo>
                        <a:pt x="1417" y="1212"/>
                        <a:pt x="1430" y="881"/>
                        <a:pt x="1219" y="748"/>
                      </a:cubicBezTo>
                      <a:lnTo>
                        <a:pt x="1219" y="748"/>
                      </a:lnTo>
                      <a:cubicBezTo>
                        <a:pt x="1209" y="393"/>
                        <a:pt x="871" y="1"/>
                        <a:pt x="5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9" name="Google Shape;4834;p60"/>
                <p:cNvSpPr/>
                <p:nvPr/>
              </p:nvSpPr>
              <p:spPr>
                <a:xfrm>
                  <a:off x="4818726" y="4521105"/>
                  <a:ext cx="53183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4" h="1866" extrusionOk="0">
                      <a:moveTo>
                        <a:pt x="1034" y="0"/>
                      </a:moveTo>
                      <a:cubicBezTo>
                        <a:pt x="751" y="0"/>
                        <a:pt x="497" y="192"/>
                        <a:pt x="333" y="428"/>
                      </a:cubicBezTo>
                      <a:lnTo>
                        <a:pt x="333" y="428"/>
                      </a:lnTo>
                      <a:cubicBezTo>
                        <a:pt x="194" y="543"/>
                        <a:pt x="90" y="689"/>
                        <a:pt x="47" y="858"/>
                      </a:cubicBezTo>
                      <a:cubicBezTo>
                        <a:pt x="1" y="1109"/>
                        <a:pt x="138" y="1337"/>
                        <a:pt x="366" y="1429"/>
                      </a:cubicBezTo>
                      <a:cubicBezTo>
                        <a:pt x="374" y="1432"/>
                        <a:pt x="383" y="1434"/>
                        <a:pt x="391" y="1437"/>
                      </a:cubicBezTo>
                      <a:lnTo>
                        <a:pt x="391" y="1437"/>
                      </a:lnTo>
                      <a:cubicBezTo>
                        <a:pt x="415" y="1455"/>
                        <a:pt x="441" y="1470"/>
                        <a:pt x="469" y="1484"/>
                      </a:cubicBezTo>
                      <a:lnTo>
                        <a:pt x="469" y="1484"/>
                      </a:lnTo>
                      <a:cubicBezTo>
                        <a:pt x="517" y="1692"/>
                        <a:pt x="669" y="1865"/>
                        <a:pt x="925" y="1865"/>
                      </a:cubicBezTo>
                      <a:cubicBezTo>
                        <a:pt x="943" y="1865"/>
                        <a:pt x="963" y="1864"/>
                        <a:pt x="982" y="1862"/>
                      </a:cubicBezTo>
                      <a:cubicBezTo>
                        <a:pt x="1393" y="1840"/>
                        <a:pt x="1804" y="1794"/>
                        <a:pt x="2055" y="1406"/>
                      </a:cubicBezTo>
                      <a:cubicBezTo>
                        <a:pt x="2283" y="1064"/>
                        <a:pt x="2238" y="493"/>
                        <a:pt x="1873" y="265"/>
                      </a:cubicBezTo>
                      <a:cubicBezTo>
                        <a:pt x="1756" y="191"/>
                        <a:pt x="1628" y="159"/>
                        <a:pt x="1498" y="159"/>
                      </a:cubicBezTo>
                      <a:cubicBezTo>
                        <a:pt x="1472" y="159"/>
                        <a:pt x="1445" y="160"/>
                        <a:pt x="1418" y="163"/>
                      </a:cubicBezTo>
                      <a:lnTo>
                        <a:pt x="1418" y="163"/>
                      </a:lnTo>
                      <a:cubicBezTo>
                        <a:pt x="1387" y="119"/>
                        <a:pt x="1349" y="83"/>
                        <a:pt x="1302" y="59"/>
                      </a:cubicBezTo>
                      <a:cubicBezTo>
                        <a:pt x="1211" y="18"/>
                        <a:pt x="1121" y="0"/>
                        <a:pt x="10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0" name="Google Shape;4835;p60"/>
                <p:cNvSpPr/>
                <p:nvPr/>
              </p:nvSpPr>
              <p:spPr>
                <a:xfrm>
                  <a:off x="4916309" y="4472162"/>
                  <a:ext cx="13715" cy="10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" h="455" extrusionOk="0">
                      <a:moveTo>
                        <a:pt x="336" y="1"/>
                      </a:moveTo>
                      <a:cubicBezTo>
                        <a:pt x="295" y="1"/>
                        <a:pt x="253" y="19"/>
                        <a:pt x="215" y="61"/>
                      </a:cubicBezTo>
                      <a:cubicBezTo>
                        <a:pt x="192" y="84"/>
                        <a:pt x="147" y="130"/>
                        <a:pt x="124" y="153"/>
                      </a:cubicBezTo>
                      <a:cubicBezTo>
                        <a:pt x="0" y="276"/>
                        <a:pt x="109" y="455"/>
                        <a:pt x="239" y="455"/>
                      </a:cubicBezTo>
                      <a:cubicBezTo>
                        <a:pt x="277" y="455"/>
                        <a:pt x="316" y="440"/>
                        <a:pt x="352" y="404"/>
                      </a:cubicBezTo>
                      <a:cubicBezTo>
                        <a:pt x="398" y="381"/>
                        <a:pt x="443" y="335"/>
                        <a:pt x="466" y="312"/>
                      </a:cubicBezTo>
                      <a:cubicBezTo>
                        <a:pt x="589" y="190"/>
                        <a:pt x="470" y="1"/>
                        <a:pt x="3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1" name="Google Shape;4836;p60"/>
                <p:cNvSpPr/>
                <p:nvPr/>
              </p:nvSpPr>
              <p:spPr>
                <a:xfrm>
                  <a:off x="5045488" y="4312178"/>
                  <a:ext cx="111139" cy="67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880" extrusionOk="0">
                      <a:moveTo>
                        <a:pt x="2558" y="0"/>
                      </a:moveTo>
                      <a:cubicBezTo>
                        <a:pt x="2396" y="0"/>
                        <a:pt x="2229" y="28"/>
                        <a:pt x="2063" y="85"/>
                      </a:cubicBezTo>
                      <a:cubicBezTo>
                        <a:pt x="1758" y="190"/>
                        <a:pt x="1465" y="386"/>
                        <a:pt x="1251" y="638"/>
                      </a:cubicBezTo>
                      <a:lnTo>
                        <a:pt x="1251" y="638"/>
                      </a:lnTo>
                      <a:cubicBezTo>
                        <a:pt x="993" y="756"/>
                        <a:pt x="755" y="912"/>
                        <a:pt x="556" y="1135"/>
                      </a:cubicBezTo>
                      <a:cubicBezTo>
                        <a:pt x="0" y="1755"/>
                        <a:pt x="145" y="2816"/>
                        <a:pt x="1029" y="2816"/>
                      </a:cubicBezTo>
                      <a:cubicBezTo>
                        <a:pt x="1089" y="2816"/>
                        <a:pt x="1152" y="2811"/>
                        <a:pt x="1218" y="2801"/>
                      </a:cubicBezTo>
                      <a:cubicBezTo>
                        <a:pt x="1398" y="2774"/>
                        <a:pt x="1574" y="2743"/>
                        <a:pt x="1748" y="2707"/>
                      </a:cubicBezTo>
                      <a:lnTo>
                        <a:pt x="1748" y="2707"/>
                      </a:lnTo>
                      <a:cubicBezTo>
                        <a:pt x="2015" y="2824"/>
                        <a:pt x="2321" y="2880"/>
                        <a:pt x="2633" y="2880"/>
                      </a:cubicBezTo>
                      <a:cubicBezTo>
                        <a:pt x="3672" y="2880"/>
                        <a:pt x="4773" y="2258"/>
                        <a:pt x="4665" y="1203"/>
                      </a:cubicBezTo>
                      <a:cubicBezTo>
                        <a:pt x="4577" y="436"/>
                        <a:pt x="4011" y="108"/>
                        <a:pt x="3382" y="108"/>
                      </a:cubicBezTo>
                      <a:cubicBezTo>
                        <a:pt x="3300" y="108"/>
                        <a:pt x="3218" y="114"/>
                        <a:pt x="3136" y="124"/>
                      </a:cubicBezTo>
                      <a:lnTo>
                        <a:pt x="3136" y="124"/>
                      </a:lnTo>
                      <a:cubicBezTo>
                        <a:pt x="2957" y="43"/>
                        <a:pt x="2761" y="0"/>
                        <a:pt x="25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2" name="Google Shape;4837;p60"/>
                <p:cNvSpPr/>
                <p:nvPr/>
              </p:nvSpPr>
              <p:spPr>
                <a:xfrm>
                  <a:off x="4731574" y="4285820"/>
                  <a:ext cx="76398" cy="89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3837" extrusionOk="0">
                      <a:moveTo>
                        <a:pt x="1369" y="0"/>
                      </a:moveTo>
                      <a:cubicBezTo>
                        <a:pt x="831" y="0"/>
                        <a:pt x="356" y="440"/>
                        <a:pt x="183" y="1011"/>
                      </a:cubicBezTo>
                      <a:cubicBezTo>
                        <a:pt x="1" y="1628"/>
                        <a:pt x="115" y="2609"/>
                        <a:pt x="503" y="3157"/>
                      </a:cubicBezTo>
                      <a:cubicBezTo>
                        <a:pt x="814" y="3567"/>
                        <a:pt x="1343" y="3836"/>
                        <a:pt x="1858" y="3836"/>
                      </a:cubicBezTo>
                      <a:cubicBezTo>
                        <a:pt x="2175" y="3836"/>
                        <a:pt x="2487" y="3734"/>
                        <a:pt x="2740" y="3499"/>
                      </a:cubicBezTo>
                      <a:cubicBezTo>
                        <a:pt x="3080" y="3189"/>
                        <a:pt x="3228" y="2763"/>
                        <a:pt x="3241" y="2322"/>
                      </a:cubicBezTo>
                      <a:lnTo>
                        <a:pt x="3241" y="2322"/>
                      </a:lnTo>
                      <a:cubicBezTo>
                        <a:pt x="3281" y="2125"/>
                        <a:pt x="3267" y="1909"/>
                        <a:pt x="3196" y="1696"/>
                      </a:cubicBezTo>
                      <a:cubicBezTo>
                        <a:pt x="3181" y="1650"/>
                        <a:pt x="3163" y="1603"/>
                        <a:pt x="3143" y="1557"/>
                      </a:cubicBezTo>
                      <a:lnTo>
                        <a:pt x="3143" y="1557"/>
                      </a:lnTo>
                      <a:cubicBezTo>
                        <a:pt x="3117" y="1460"/>
                        <a:pt x="3081" y="1365"/>
                        <a:pt x="3035" y="1272"/>
                      </a:cubicBezTo>
                      <a:lnTo>
                        <a:pt x="3035" y="1272"/>
                      </a:lnTo>
                      <a:cubicBezTo>
                        <a:pt x="2840" y="772"/>
                        <a:pt x="2527" y="279"/>
                        <a:pt x="1986" y="167"/>
                      </a:cubicBezTo>
                      <a:cubicBezTo>
                        <a:pt x="1963" y="162"/>
                        <a:pt x="1939" y="158"/>
                        <a:pt x="1915" y="155"/>
                      </a:cubicBezTo>
                      <a:lnTo>
                        <a:pt x="1915" y="155"/>
                      </a:lnTo>
                      <a:cubicBezTo>
                        <a:pt x="1909" y="151"/>
                        <a:pt x="1902" y="148"/>
                        <a:pt x="1895" y="144"/>
                      </a:cubicBezTo>
                      <a:cubicBezTo>
                        <a:pt x="1719" y="45"/>
                        <a:pt x="1541" y="0"/>
                        <a:pt x="13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3" name="Google Shape;4838;p60"/>
                <p:cNvSpPr/>
                <p:nvPr/>
              </p:nvSpPr>
              <p:spPr>
                <a:xfrm>
                  <a:off x="4935355" y="4262140"/>
                  <a:ext cx="64104" cy="81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3" h="3495" extrusionOk="0">
                      <a:moveTo>
                        <a:pt x="1621" y="1"/>
                      </a:moveTo>
                      <a:cubicBezTo>
                        <a:pt x="1251" y="1"/>
                        <a:pt x="883" y="194"/>
                        <a:pt x="607" y="453"/>
                      </a:cubicBezTo>
                      <a:cubicBezTo>
                        <a:pt x="271" y="766"/>
                        <a:pt x="53" y="1395"/>
                        <a:pt x="83" y="1954"/>
                      </a:cubicBezTo>
                      <a:lnTo>
                        <a:pt x="83" y="1954"/>
                      </a:lnTo>
                      <a:cubicBezTo>
                        <a:pt x="1" y="2273"/>
                        <a:pt x="1" y="2606"/>
                        <a:pt x="173" y="2919"/>
                      </a:cubicBezTo>
                      <a:cubicBezTo>
                        <a:pt x="350" y="3257"/>
                        <a:pt x="687" y="3470"/>
                        <a:pt x="1046" y="3470"/>
                      </a:cubicBezTo>
                      <a:cubicBezTo>
                        <a:pt x="1058" y="3470"/>
                        <a:pt x="1070" y="3470"/>
                        <a:pt x="1082" y="3469"/>
                      </a:cubicBezTo>
                      <a:lnTo>
                        <a:pt x="1082" y="3469"/>
                      </a:lnTo>
                      <a:cubicBezTo>
                        <a:pt x="1151" y="3486"/>
                        <a:pt x="1223" y="3495"/>
                        <a:pt x="1297" y="3495"/>
                      </a:cubicBezTo>
                      <a:cubicBezTo>
                        <a:pt x="1398" y="3495"/>
                        <a:pt x="1503" y="3478"/>
                        <a:pt x="1611" y="3444"/>
                      </a:cubicBezTo>
                      <a:cubicBezTo>
                        <a:pt x="2022" y="3307"/>
                        <a:pt x="2456" y="2736"/>
                        <a:pt x="2593" y="2325"/>
                      </a:cubicBezTo>
                      <a:cubicBezTo>
                        <a:pt x="2703" y="2011"/>
                        <a:pt x="2740" y="1668"/>
                        <a:pt x="2713" y="1330"/>
                      </a:cubicBezTo>
                      <a:lnTo>
                        <a:pt x="2713" y="1330"/>
                      </a:lnTo>
                      <a:cubicBezTo>
                        <a:pt x="2734" y="1195"/>
                        <a:pt x="2746" y="1055"/>
                        <a:pt x="2753" y="910"/>
                      </a:cubicBezTo>
                      <a:cubicBezTo>
                        <a:pt x="2753" y="436"/>
                        <a:pt x="2492" y="92"/>
                        <a:pt x="2022" y="80"/>
                      </a:cubicBezTo>
                      <a:lnTo>
                        <a:pt x="2022" y="80"/>
                      </a:lnTo>
                      <a:cubicBezTo>
                        <a:pt x="2007" y="75"/>
                        <a:pt x="1992" y="70"/>
                        <a:pt x="1976" y="65"/>
                      </a:cubicBezTo>
                      <a:cubicBezTo>
                        <a:pt x="1860" y="21"/>
                        <a:pt x="1740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4" name="Google Shape;4839;p60"/>
                <p:cNvSpPr/>
                <p:nvPr/>
              </p:nvSpPr>
              <p:spPr>
                <a:xfrm>
                  <a:off x="5195553" y="4185350"/>
                  <a:ext cx="59121" cy="64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9" h="2783" extrusionOk="0">
                      <a:moveTo>
                        <a:pt x="955" y="0"/>
                      </a:moveTo>
                      <a:cubicBezTo>
                        <a:pt x="767" y="0"/>
                        <a:pt x="573" y="84"/>
                        <a:pt x="388" y="282"/>
                      </a:cubicBezTo>
                      <a:cubicBezTo>
                        <a:pt x="0" y="693"/>
                        <a:pt x="46" y="1355"/>
                        <a:pt x="160" y="1857"/>
                      </a:cubicBezTo>
                      <a:cubicBezTo>
                        <a:pt x="243" y="2395"/>
                        <a:pt x="644" y="2783"/>
                        <a:pt x="1177" y="2783"/>
                      </a:cubicBezTo>
                      <a:cubicBezTo>
                        <a:pt x="1232" y="2783"/>
                        <a:pt x="1289" y="2778"/>
                        <a:pt x="1347" y="2770"/>
                      </a:cubicBezTo>
                      <a:cubicBezTo>
                        <a:pt x="1443" y="2756"/>
                        <a:pt x="1535" y="2733"/>
                        <a:pt x="1621" y="2701"/>
                      </a:cubicBezTo>
                      <a:lnTo>
                        <a:pt x="1621" y="2701"/>
                      </a:lnTo>
                      <a:cubicBezTo>
                        <a:pt x="1636" y="2702"/>
                        <a:pt x="1650" y="2702"/>
                        <a:pt x="1663" y="2702"/>
                      </a:cubicBezTo>
                      <a:cubicBezTo>
                        <a:pt x="2338" y="2702"/>
                        <a:pt x="2539" y="2001"/>
                        <a:pt x="2483" y="1347"/>
                      </a:cubicBezTo>
                      <a:lnTo>
                        <a:pt x="2483" y="1347"/>
                      </a:lnTo>
                      <a:cubicBezTo>
                        <a:pt x="2506" y="1007"/>
                        <a:pt x="2478" y="642"/>
                        <a:pt x="2305" y="373"/>
                      </a:cubicBezTo>
                      <a:cubicBezTo>
                        <a:pt x="2151" y="136"/>
                        <a:pt x="1916" y="22"/>
                        <a:pt x="1678" y="22"/>
                      </a:cubicBezTo>
                      <a:cubicBezTo>
                        <a:pt x="1558" y="22"/>
                        <a:pt x="1437" y="51"/>
                        <a:pt x="1325" y="108"/>
                      </a:cubicBezTo>
                      <a:lnTo>
                        <a:pt x="1325" y="108"/>
                      </a:lnTo>
                      <a:cubicBezTo>
                        <a:pt x="1207" y="39"/>
                        <a:pt x="1082" y="0"/>
                        <a:pt x="9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5" name="Google Shape;4840;p60"/>
                <p:cNvSpPr/>
                <p:nvPr/>
              </p:nvSpPr>
              <p:spPr>
                <a:xfrm>
                  <a:off x="5323731" y="4193173"/>
                  <a:ext cx="68272" cy="55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" h="2371" extrusionOk="0">
                      <a:moveTo>
                        <a:pt x="1954" y="1"/>
                      </a:moveTo>
                      <a:cubicBezTo>
                        <a:pt x="1480" y="1"/>
                        <a:pt x="942" y="197"/>
                        <a:pt x="612" y="380"/>
                      </a:cubicBezTo>
                      <a:cubicBezTo>
                        <a:pt x="271" y="560"/>
                        <a:pt x="0" y="918"/>
                        <a:pt x="173" y="1265"/>
                      </a:cubicBezTo>
                      <a:lnTo>
                        <a:pt x="173" y="1265"/>
                      </a:lnTo>
                      <a:cubicBezTo>
                        <a:pt x="138" y="1447"/>
                        <a:pt x="161" y="1639"/>
                        <a:pt x="270" y="1818"/>
                      </a:cubicBezTo>
                      <a:cubicBezTo>
                        <a:pt x="371" y="1975"/>
                        <a:pt x="528" y="2077"/>
                        <a:pt x="705" y="2135"/>
                      </a:cubicBezTo>
                      <a:lnTo>
                        <a:pt x="705" y="2135"/>
                      </a:lnTo>
                      <a:cubicBezTo>
                        <a:pt x="861" y="2264"/>
                        <a:pt x="1070" y="2347"/>
                        <a:pt x="1297" y="2365"/>
                      </a:cubicBezTo>
                      <a:cubicBezTo>
                        <a:pt x="1339" y="2369"/>
                        <a:pt x="1382" y="2371"/>
                        <a:pt x="1426" y="2371"/>
                      </a:cubicBezTo>
                      <a:cubicBezTo>
                        <a:pt x="1945" y="2371"/>
                        <a:pt x="2526" y="2121"/>
                        <a:pt x="2758" y="1658"/>
                      </a:cubicBezTo>
                      <a:cubicBezTo>
                        <a:pt x="2840" y="1508"/>
                        <a:pt x="2874" y="1341"/>
                        <a:pt x="2865" y="1176"/>
                      </a:cubicBezTo>
                      <a:lnTo>
                        <a:pt x="2865" y="1176"/>
                      </a:lnTo>
                      <a:cubicBezTo>
                        <a:pt x="2870" y="1146"/>
                        <a:pt x="2873" y="1115"/>
                        <a:pt x="2875" y="1084"/>
                      </a:cubicBezTo>
                      <a:lnTo>
                        <a:pt x="2875" y="1084"/>
                      </a:lnTo>
                      <a:cubicBezTo>
                        <a:pt x="2927" y="939"/>
                        <a:pt x="2931" y="773"/>
                        <a:pt x="2872" y="585"/>
                      </a:cubicBezTo>
                      <a:cubicBezTo>
                        <a:pt x="2734" y="149"/>
                        <a:pt x="2368" y="1"/>
                        <a:pt x="195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6" name="Google Shape;4841;p60"/>
                <p:cNvSpPr/>
                <p:nvPr/>
              </p:nvSpPr>
              <p:spPr>
                <a:xfrm>
                  <a:off x="5458615" y="4223233"/>
                  <a:ext cx="59004" cy="56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4" h="2412" extrusionOk="0">
                      <a:moveTo>
                        <a:pt x="1034" y="1"/>
                      </a:moveTo>
                      <a:cubicBezTo>
                        <a:pt x="705" y="1"/>
                        <a:pt x="430" y="245"/>
                        <a:pt x="295" y="532"/>
                      </a:cubicBezTo>
                      <a:lnTo>
                        <a:pt x="295" y="532"/>
                      </a:lnTo>
                      <a:cubicBezTo>
                        <a:pt x="234" y="618"/>
                        <a:pt x="187" y="717"/>
                        <a:pt x="160" y="823"/>
                      </a:cubicBezTo>
                      <a:cubicBezTo>
                        <a:pt x="1" y="1436"/>
                        <a:pt x="322" y="1831"/>
                        <a:pt x="781" y="2022"/>
                      </a:cubicBezTo>
                      <a:lnTo>
                        <a:pt x="781" y="2022"/>
                      </a:lnTo>
                      <a:cubicBezTo>
                        <a:pt x="938" y="2179"/>
                        <a:pt x="1117" y="2316"/>
                        <a:pt x="1324" y="2375"/>
                      </a:cubicBezTo>
                      <a:cubicBezTo>
                        <a:pt x="1402" y="2400"/>
                        <a:pt x="1483" y="2412"/>
                        <a:pt x="1565" y="2412"/>
                      </a:cubicBezTo>
                      <a:cubicBezTo>
                        <a:pt x="1789" y="2412"/>
                        <a:pt x="2012" y="2321"/>
                        <a:pt x="2141" y="2149"/>
                      </a:cubicBezTo>
                      <a:lnTo>
                        <a:pt x="2141" y="2149"/>
                      </a:lnTo>
                      <a:cubicBezTo>
                        <a:pt x="2534" y="1864"/>
                        <a:pt x="2358" y="1112"/>
                        <a:pt x="1995" y="699"/>
                      </a:cubicBezTo>
                      <a:lnTo>
                        <a:pt x="1995" y="699"/>
                      </a:lnTo>
                      <a:cubicBezTo>
                        <a:pt x="1992" y="695"/>
                        <a:pt x="1989" y="691"/>
                        <a:pt x="1986" y="686"/>
                      </a:cubicBezTo>
                      <a:cubicBezTo>
                        <a:pt x="1758" y="367"/>
                        <a:pt x="1484" y="2"/>
                        <a:pt x="1073" y="2"/>
                      </a:cubicBezTo>
                      <a:cubicBezTo>
                        <a:pt x="1060" y="1"/>
                        <a:pt x="1047" y="1"/>
                        <a:pt x="103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7" name="Google Shape;4842;p60"/>
                <p:cNvSpPr/>
                <p:nvPr/>
              </p:nvSpPr>
              <p:spPr>
                <a:xfrm>
                  <a:off x="5095618" y="4104647"/>
                  <a:ext cx="46151" cy="3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2" h="1683" extrusionOk="0">
                      <a:moveTo>
                        <a:pt x="1042" y="0"/>
                      </a:moveTo>
                      <a:cubicBezTo>
                        <a:pt x="907" y="0"/>
                        <a:pt x="787" y="43"/>
                        <a:pt x="687" y="116"/>
                      </a:cubicBezTo>
                      <a:lnTo>
                        <a:pt x="687" y="116"/>
                      </a:lnTo>
                      <a:cubicBezTo>
                        <a:pt x="640" y="121"/>
                        <a:pt x="594" y="129"/>
                        <a:pt x="549" y="142"/>
                      </a:cubicBezTo>
                      <a:cubicBezTo>
                        <a:pt x="183" y="256"/>
                        <a:pt x="1" y="644"/>
                        <a:pt x="206" y="1009"/>
                      </a:cubicBezTo>
                      <a:cubicBezTo>
                        <a:pt x="266" y="1108"/>
                        <a:pt x="354" y="1205"/>
                        <a:pt x="459" y="1292"/>
                      </a:cubicBezTo>
                      <a:lnTo>
                        <a:pt x="459" y="1292"/>
                      </a:lnTo>
                      <a:cubicBezTo>
                        <a:pt x="497" y="1370"/>
                        <a:pt x="549" y="1443"/>
                        <a:pt x="617" y="1511"/>
                      </a:cubicBezTo>
                      <a:cubicBezTo>
                        <a:pt x="742" y="1622"/>
                        <a:pt x="899" y="1682"/>
                        <a:pt x="1060" y="1682"/>
                      </a:cubicBezTo>
                      <a:cubicBezTo>
                        <a:pt x="1155" y="1682"/>
                        <a:pt x="1251" y="1661"/>
                        <a:pt x="1342" y="1617"/>
                      </a:cubicBezTo>
                      <a:lnTo>
                        <a:pt x="1342" y="1617"/>
                      </a:lnTo>
                      <a:cubicBezTo>
                        <a:pt x="1507" y="1606"/>
                        <a:pt x="1661" y="1546"/>
                        <a:pt x="1781" y="1420"/>
                      </a:cubicBezTo>
                      <a:cubicBezTo>
                        <a:pt x="1982" y="1199"/>
                        <a:pt x="1931" y="912"/>
                        <a:pt x="1767" y="660"/>
                      </a:cubicBezTo>
                      <a:lnTo>
                        <a:pt x="1767" y="660"/>
                      </a:lnTo>
                      <a:cubicBezTo>
                        <a:pt x="1726" y="383"/>
                        <a:pt x="1510" y="106"/>
                        <a:pt x="1233" y="27"/>
                      </a:cubicBezTo>
                      <a:cubicBezTo>
                        <a:pt x="1167" y="9"/>
                        <a:pt x="1103" y="0"/>
                        <a:pt x="10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8" name="Google Shape;4843;p60"/>
                <p:cNvSpPr/>
                <p:nvPr/>
              </p:nvSpPr>
              <p:spPr>
                <a:xfrm>
                  <a:off x="4946275" y="4137990"/>
                  <a:ext cx="37675" cy="39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8" h="1677" extrusionOk="0">
                      <a:moveTo>
                        <a:pt x="860" y="1"/>
                      </a:moveTo>
                      <a:cubicBezTo>
                        <a:pt x="832" y="1"/>
                        <a:pt x="804" y="4"/>
                        <a:pt x="777" y="11"/>
                      </a:cubicBezTo>
                      <a:cubicBezTo>
                        <a:pt x="275" y="125"/>
                        <a:pt x="1" y="764"/>
                        <a:pt x="115" y="1220"/>
                      </a:cubicBezTo>
                      <a:cubicBezTo>
                        <a:pt x="184" y="1494"/>
                        <a:pt x="435" y="1677"/>
                        <a:pt x="709" y="1677"/>
                      </a:cubicBezTo>
                      <a:cubicBezTo>
                        <a:pt x="1028" y="1677"/>
                        <a:pt x="1302" y="1494"/>
                        <a:pt x="1439" y="1243"/>
                      </a:cubicBezTo>
                      <a:cubicBezTo>
                        <a:pt x="1562" y="1049"/>
                        <a:pt x="1618" y="801"/>
                        <a:pt x="1573" y="582"/>
                      </a:cubicBezTo>
                      <a:lnTo>
                        <a:pt x="1573" y="582"/>
                      </a:lnTo>
                      <a:cubicBezTo>
                        <a:pt x="1574" y="478"/>
                        <a:pt x="1546" y="370"/>
                        <a:pt x="1485" y="262"/>
                      </a:cubicBezTo>
                      <a:cubicBezTo>
                        <a:pt x="1469" y="214"/>
                        <a:pt x="1433" y="194"/>
                        <a:pt x="1396" y="194"/>
                      </a:cubicBezTo>
                      <a:cubicBezTo>
                        <a:pt x="1391" y="194"/>
                        <a:pt x="1385" y="194"/>
                        <a:pt x="1380" y="195"/>
                      </a:cubicBezTo>
                      <a:lnTo>
                        <a:pt x="1380" y="195"/>
                      </a:lnTo>
                      <a:cubicBezTo>
                        <a:pt x="1288" y="101"/>
                        <a:pt x="1165" y="43"/>
                        <a:pt x="1029" y="40"/>
                      </a:cubicBezTo>
                      <a:lnTo>
                        <a:pt x="1029" y="40"/>
                      </a:lnTo>
                      <a:cubicBezTo>
                        <a:pt x="976" y="15"/>
                        <a:pt x="918" y="1"/>
                        <a:pt x="8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9" name="Google Shape;4844;p60"/>
                <p:cNvSpPr/>
                <p:nvPr/>
              </p:nvSpPr>
              <p:spPr>
                <a:xfrm>
                  <a:off x="4760423" y="4158364"/>
                  <a:ext cx="22726" cy="22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985" extrusionOk="0">
                      <a:moveTo>
                        <a:pt x="580" y="0"/>
                      </a:moveTo>
                      <a:cubicBezTo>
                        <a:pt x="142" y="0"/>
                        <a:pt x="0" y="541"/>
                        <a:pt x="154" y="870"/>
                      </a:cubicBezTo>
                      <a:cubicBezTo>
                        <a:pt x="177" y="939"/>
                        <a:pt x="268" y="984"/>
                        <a:pt x="359" y="984"/>
                      </a:cubicBezTo>
                      <a:cubicBezTo>
                        <a:pt x="545" y="984"/>
                        <a:pt x="668" y="869"/>
                        <a:pt x="708" y="729"/>
                      </a:cubicBezTo>
                      <a:lnTo>
                        <a:pt x="708" y="729"/>
                      </a:lnTo>
                      <a:cubicBezTo>
                        <a:pt x="796" y="709"/>
                        <a:pt x="874" y="644"/>
                        <a:pt x="907" y="528"/>
                      </a:cubicBezTo>
                      <a:cubicBezTo>
                        <a:pt x="976" y="391"/>
                        <a:pt x="930" y="323"/>
                        <a:pt x="884" y="186"/>
                      </a:cubicBezTo>
                      <a:cubicBezTo>
                        <a:pt x="839" y="71"/>
                        <a:pt x="747" y="3"/>
                        <a:pt x="633" y="3"/>
                      </a:cubicBezTo>
                      <a:cubicBezTo>
                        <a:pt x="615" y="1"/>
                        <a:pt x="597" y="0"/>
                        <a:pt x="58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60" name="Google Shape;4845;p60"/>
                <p:cNvSpPr/>
                <p:nvPr/>
              </p:nvSpPr>
              <p:spPr>
                <a:xfrm>
                  <a:off x="5442782" y="4116173"/>
                  <a:ext cx="28617" cy="33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" h="1459" extrusionOk="0">
                      <a:moveTo>
                        <a:pt x="578" y="0"/>
                      </a:moveTo>
                      <a:cubicBezTo>
                        <a:pt x="532" y="0"/>
                        <a:pt x="487" y="12"/>
                        <a:pt x="452" y="35"/>
                      </a:cubicBezTo>
                      <a:cubicBezTo>
                        <a:pt x="299" y="125"/>
                        <a:pt x="199" y="266"/>
                        <a:pt x="149" y="425"/>
                      </a:cubicBezTo>
                      <a:lnTo>
                        <a:pt x="149" y="425"/>
                      </a:lnTo>
                      <a:cubicBezTo>
                        <a:pt x="1" y="666"/>
                        <a:pt x="58" y="968"/>
                        <a:pt x="260" y="1161"/>
                      </a:cubicBezTo>
                      <a:lnTo>
                        <a:pt x="260" y="1161"/>
                      </a:lnTo>
                      <a:cubicBezTo>
                        <a:pt x="263" y="1166"/>
                        <a:pt x="266" y="1171"/>
                        <a:pt x="270" y="1176"/>
                      </a:cubicBezTo>
                      <a:cubicBezTo>
                        <a:pt x="369" y="1334"/>
                        <a:pt x="537" y="1459"/>
                        <a:pt x="729" y="1459"/>
                      </a:cubicBezTo>
                      <a:cubicBezTo>
                        <a:pt x="758" y="1459"/>
                        <a:pt x="788" y="1456"/>
                        <a:pt x="818" y="1450"/>
                      </a:cubicBezTo>
                      <a:cubicBezTo>
                        <a:pt x="1046" y="1427"/>
                        <a:pt x="1206" y="1176"/>
                        <a:pt x="1228" y="948"/>
                      </a:cubicBezTo>
                      <a:cubicBezTo>
                        <a:pt x="1228" y="729"/>
                        <a:pt x="1104" y="335"/>
                        <a:pt x="883" y="190"/>
                      </a:cubicBezTo>
                      <a:lnTo>
                        <a:pt x="883" y="190"/>
                      </a:lnTo>
                      <a:cubicBezTo>
                        <a:pt x="835" y="130"/>
                        <a:pt x="775" y="77"/>
                        <a:pt x="703" y="35"/>
                      </a:cubicBezTo>
                      <a:cubicBezTo>
                        <a:pt x="669" y="12"/>
                        <a:pt x="624" y="0"/>
                        <a:pt x="5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61" name="Google Shape;4846;p60"/>
                <p:cNvSpPr/>
                <p:nvPr/>
              </p:nvSpPr>
              <p:spPr>
                <a:xfrm>
                  <a:off x="4828831" y="4111237"/>
                  <a:ext cx="52601" cy="61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9" h="2662" extrusionOk="0">
                      <a:moveTo>
                        <a:pt x="1167" y="1"/>
                      </a:moveTo>
                      <a:cubicBezTo>
                        <a:pt x="1092" y="1"/>
                        <a:pt x="1015" y="14"/>
                        <a:pt x="936" y="41"/>
                      </a:cubicBezTo>
                      <a:cubicBezTo>
                        <a:pt x="761" y="100"/>
                        <a:pt x="623" y="208"/>
                        <a:pt x="520" y="345"/>
                      </a:cubicBezTo>
                      <a:lnTo>
                        <a:pt x="520" y="345"/>
                      </a:lnTo>
                      <a:cubicBezTo>
                        <a:pt x="385" y="419"/>
                        <a:pt x="267" y="542"/>
                        <a:pt x="183" y="726"/>
                      </a:cubicBezTo>
                      <a:cubicBezTo>
                        <a:pt x="1" y="1091"/>
                        <a:pt x="176" y="1642"/>
                        <a:pt x="504" y="2018"/>
                      </a:cubicBezTo>
                      <a:lnTo>
                        <a:pt x="504" y="2018"/>
                      </a:lnTo>
                      <a:cubicBezTo>
                        <a:pt x="533" y="2079"/>
                        <a:pt x="565" y="2137"/>
                        <a:pt x="601" y="2192"/>
                      </a:cubicBezTo>
                      <a:lnTo>
                        <a:pt x="601" y="2192"/>
                      </a:lnTo>
                      <a:cubicBezTo>
                        <a:pt x="625" y="2237"/>
                        <a:pt x="653" y="2281"/>
                        <a:pt x="685" y="2324"/>
                      </a:cubicBezTo>
                      <a:cubicBezTo>
                        <a:pt x="840" y="2540"/>
                        <a:pt x="1088" y="2662"/>
                        <a:pt x="1338" y="2662"/>
                      </a:cubicBezTo>
                      <a:cubicBezTo>
                        <a:pt x="1458" y="2662"/>
                        <a:pt x="1579" y="2634"/>
                        <a:pt x="1690" y="2575"/>
                      </a:cubicBezTo>
                      <a:cubicBezTo>
                        <a:pt x="1707" y="2566"/>
                        <a:pt x="1723" y="2556"/>
                        <a:pt x="1739" y="2546"/>
                      </a:cubicBezTo>
                      <a:lnTo>
                        <a:pt x="1739" y="2546"/>
                      </a:lnTo>
                      <a:cubicBezTo>
                        <a:pt x="2044" y="2402"/>
                        <a:pt x="2259" y="2025"/>
                        <a:pt x="2237" y="1707"/>
                      </a:cubicBezTo>
                      <a:cubicBezTo>
                        <a:pt x="2215" y="1525"/>
                        <a:pt x="2146" y="1342"/>
                        <a:pt x="2078" y="1160"/>
                      </a:cubicBezTo>
                      <a:cubicBezTo>
                        <a:pt x="2044" y="1010"/>
                        <a:pt x="2011" y="872"/>
                        <a:pt x="1951" y="747"/>
                      </a:cubicBezTo>
                      <a:lnTo>
                        <a:pt x="1951" y="747"/>
                      </a:lnTo>
                      <a:cubicBezTo>
                        <a:pt x="1921" y="649"/>
                        <a:pt x="1886" y="558"/>
                        <a:pt x="1849" y="475"/>
                      </a:cubicBezTo>
                      <a:cubicBezTo>
                        <a:pt x="1722" y="201"/>
                        <a:pt x="1463" y="1"/>
                        <a:pt x="1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40">
                    <a:buClr>
                      <a:srgbClr val="000000"/>
                    </a:buClr>
                    <a:defRPr/>
                  </a:pPr>
                  <a:endParaRPr sz="1867" kern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</p:grpSp>
        <p:sp>
          <p:nvSpPr>
            <p:cNvPr id="250" name="Google Shape;4847;p60"/>
            <p:cNvSpPr/>
            <p:nvPr/>
          </p:nvSpPr>
          <p:spPr>
            <a:xfrm>
              <a:off x="3302612" y="3744442"/>
              <a:ext cx="8408" cy="6692"/>
            </a:xfrm>
            <a:custGeom>
              <a:avLst/>
              <a:gdLst/>
              <a:ahLst/>
              <a:cxnLst/>
              <a:rect l="l" t="t" r="r" b="b"/>
              <a:pathLst>
                <a:path w="392" h="312" extrusionOk="0">
                  <a:moveTo>
                    <a:pt x="184" y="0"/>
                  </a:moveTo>
                  <a:cubicBezTo>
                    <a:pt x="16" y="0"/>
                    <a:pt x="0" y="312"/>
                    <a:pt x="180" y="312"/>
                  </a:cubicBezTo>
                  <a:cubicBezTo>
                    <a:pt x="196" y="312"/>
                    <a:pt x="213" y="310"/>
                    <a:pt x="232" y="305"/>
                  </a:cubicBezTo>
                  <a:cubicBezTo>
                    <a:pt x="277" y="282"/>
                    <a:pt x="300" y="259"/>
                    <a:pt x="346" y="213"/>
                  </a:cubicBezTo>
                  <a:cubicBezTo>
                    <a:pt x="391" y="190"/>
                    <a:pt x="391" y="122"/>
                    <a:pt x="346" y="76"/>
                  </a:cubicBezTo>
                  <a:cubicBezTo>
                    <a:pt x="300" y="53"/>
                    <a:pt x="277" y="31"/>
                    <a:pt x="232" y="8"/>
                  </a:cubicBezTo>
                  <a:cubicBezTo>
                    <a:pt x="215" y="3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1" name="Google Shape;4848;p60"/>
            <p:cNvSpPr/>
            <p:nvPr/>
          </p:nvSpPr>
          <p:spPr>
            <a:xfrm>
              <a:off x="3353098" y="3795185"/>
              <a:ext cx="17394" cy="12418"/>
            </a:xfrm>
            <a:custGeom>
              <a:avLst/>
              <a:gdLst/>
              <a:ahLst/>
              <a:cxnLst/>
              <a:rect l="l" t="t" r="r" b="b"/>
              <a:pathLst>
                <a:path w="811" h="579" extrusionOk="0">
                  <a:moveTo>
                    <a:pt x="468" y="0"/>
                  </a:moveTo>
                  <a:cubicBezTo>
                    <a:pt x="437" y="0"/>
                    <a:pt x="403" y="5"/>
                    <a:pt x="365" y="16"/>
                  </a:cubicBezTo>
                  <a:cubicBezTo>
                    <a:pt x="343" y="16"/>
                    <a:pt x="297" y="16"/>
                    <a:pt x="251" y="38"/>
                  </a:cubicBezTo>
                  <a:cubicBezTo>
                    <a:pt x="0" y="84"/>
                    <a:pt x="0" y="495"/>
                    <a:pt x="251" y="541"/>
                  </a:cubicBezTo>
                  <a:cubicBezTo>
                    <a:pt x="297" y="541"/>
                    <a:pt x="343" y="563"/>
                    <a:pt x="365" y="563"/>
                  </a:cubicBezTo>
                  <a:cubicBezTo>
                    <a:pt x="403" y="574"/>
                    <a:pt x="437" y="579"/>
                    <a:pt x="468" y="579"/>
                  </a:cubicBezTo>
                  <a:cubicBezTo>
                    <a:pt x="811" y="579"/>
                    <a:pt x="811" y="0"/>
                    <a:pt x="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2" name="Google Shape;4849;p60"/>
            <p:cNvSpPr/>
            <p:nvPr/>
          </p:nvSpPr>
          <p:spPr>
            <a:xfrm>
              <a:off x="3421621" y="3861349"/>
              <a:ext cx="19603" cy="18960"/>
            </a:xfrm>
            <a:custGeom>
              <a:avLst/>
              <a:gdLst/>
              <a:ahLst/>
              <a:cxnLst/>
              <a:rect l="l" t="t" r="r" b="b"/>
              <a:pathLst>
                <a:path w="914" h="884" extrusionOk="0">
                  <a:moveTo>
                    <a:pt x="447" y="0"/>
                  </a:moveTo>
                  <a:cubicBezTo>
                    <a:pt x="413" y="0"/>
                    <a:pt x="378" y="4"/>
                    <a:pt x="343" y="12"/>
                  </a:cubicBezTo>
                  <a:cubicBezTo>
                    <a:pt x="138" y="81"/>
                    <a:pt x="1" y="286"/>
                    <a:pt x="24" y="514"/>
                  </a:cubicBezTo>
                  <a:cubicBezTo>
                    <a:pt x="56" y="763"/>
                    <a:pt x="252" y="883"/>
                    <a:pt x="452" y="883"/>
                  </a:cubicBezTo>
                  <a:cubicBezTo>
                    <a:pt x="675" y="883"/>
                    <a:pt x="902" y="734"/>
                    <a:pt x="914" y="446"/>
                  </a:cubicBezTo>
                  <a:cubicBezTo>
                    <a:pt x="914" y="286"/>
                    <a:pt x="823" y="172"/>
                    <a:pt x="708" y="81"/>
                  </a:cubicBezTo>
                  <a:lnTo>
                    <a:pt x="708" y="81"/>
                  </a:lnTo>
                  <a:cubicBezTo>
                    <a:pt x="724" y="96"/>
                    <a:pt x="740" y="112"/>
                    <a:pt x="756" y="129"/>
                  </a:cubicBezTo>
                  <a:lnTo>
                    <a:pt x="756" y="129"/>
                  </a:lnTo>
                  <a:cubicBezTo>
                    <a:pt x="670" y="47"/>
                    <a:pt x="564" y="0"/>
                    <a:pt x="4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3" name="Google Shape;4850;p60"/>
            <p:cNvSpPr/>
            <p:nvPr/>
          </p:nvSpPr>
          <p:spPr>
            <a:xfrm>
              <a:off x="3505328" y="3785727"/>
              <a:ext cx="19131" cy="15185"/>
            </a:xfrm>
            <a:custGeom>
              <a:avLst/>
              <a:gdLst/>
              <a:ahLst/>
              <a:cxnLst/>
              <a:rect l="l" t="t" r="r" b="b"/>
              <a:pathLst>
                <a:path w="892" h="708" extrusionOk="0">
                  <a:moveTo>
                    <a:pt x="435" y="0"/>
                  </a:moveTo>
                  <a:cubicBezTo>
                    <a:pt x="1" y="0"/>
                    <a:pt x="1" y="708"/>
                    <a:pt x="435" y="708"/>
                  </a:cubicBezTo>
                  <a:cubicBezTo>
                    <a:pt x="891" y="708"/>
                    <a:pt x="891" y="0"/>
                    <a:pt x="4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4" name="Google Shape;4851;p60"/>
            <p:cNvSpPr/>
            <p:nvPr/>
          </p:nvSpPr>
          <p:spPr>
            <a:xfrm>
              <a:off x="3538141" y="3851183"/>
              <a:ext cx="32322" cy="29941"/>
            </a:xfrm>
            <a:custGeom>
              <a:avLst/>
              <a:gdLst/>
              <a:ahLst/>
              <a:cxnLst/>
              <a:rect l="l" t="t" r="r" b="b"/>
              <a:pathLst>
                <a:path w="1507" h="1396" extrusionOk="0">
                  <a:moveTo>
                    <a:pt x="427" y="229"/>
                  </a:moveTo>
                  <a:lnTo>
                    <a:pt x="427" y="229"/>
                  </a:lnTo>
                  <a:cubicBezTo>
                    <a:pt x="426" y="230"/>
                    <a:pt x="426" y="230"/>
                    <a:pt x="426" y="230"/>
                  </a:cubicBezTo>
                  <a:lnTo>
                    <a:pt x="426" y="230"/>
                  </a:lnTo>
                  <a:cubicBezTo>
                    <a:pt x="426" y="230"/>
                    <a:pt x="426" y="230"/>
                    <a:pt x="427" y="229"/>
                  </a:cubicBezTo>
                  <a:lnTo>
                    <a:pt x="427" y="229"/>
                  </a:lnTo>
                  <a:cubicBezTo>
                    <a:pt x="427" y="229"/>
                    <a:pt x="427" y="229"/>
                    <a:pt x="427" y="229"/>
                  </a:cubicBezTo>
                  <a:close/>
                  <a:moveTo>
                    <a:pt x="867" y="0"/>
                  </a:moveTo>
                  <a:cubicBezTo>
                    <a:pt x="784" y="0"/>
                    <a:pt x="701" y="26"/>
                    <a:pt x="625" y="66"/>
                  </a:cubicBezTo>
                  <a:lnTo>
                    <a:pt x="625" y="66"/>
                  </a:lnTo>
                  <a:cubicBezTo>
                    <a:pt x="465" y="109"/>
                    <a:pt x="326" y="219"/>
                    <a:pt x="228" y="372"/>
                  </a:cubicBezTo>
                  <a:cubicBezTo>
                    <a:pt x="206" y="395"/>
                    <a:pt x="206" y="395"/>
                    <a:pt x="183" y="418"/>
                  </a:cubicBezTo>
                  <a:cubicBezTo>
                    <a:pt x="0" y="669"/>
                    <a:pt x="114" y="1080"/>
                    <a:pt x="365" y="1262"/>
                  </a:cubicBezTo>
                  <a:cubicBezTo>
                    <a:pt x="477" y="1354"/>
                    <a:pt x="612" y="1395"/>
                    <a:pt x="748" y="1395"/>
                  </a:cubicBezTo>
                  <a:cubicBezTo>
                    <a:pt x="919" y="1395"/>
                    <a:pt x="1093" y="1330"/>
                    <a:pt x="1233" y="1216"/>
                  </a:cubicBezTo>
                  <a:cubicBezTo>
                    <a:pt x="1233" y="1194"/>
                    <a:pt x="1256" y="1194"/>
                    <a:pt x="1256" y="1171"/>
                  </a:cubicBezTo>
                  <a:cubicBezTo>
                    <a:pt x="1505" y="944"/>
                    <a:pt x="1507" y="468"/>
                    <a:pt x="1259" y="238"/>
                  </a:cubicBezTo>
                  <a:lnTo>
                    <a:pt x="1259" y="238"/>
                  </a:lnTo>
                  <a:cubicBezTo>
                    <a:pt x="1217" y="185"/>
                    <a:pt x="1165" y="134"/>
                    <a:pt x="1096" y="75"/>
                  </a:cubicBezTo>
                  <a:cubicBezTo>
                    <a:pt x="1023" y="22"/>
                    <a:pt x="945" y="0"/>
                    <a:pt x="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5" name="Google Shape;4852;p60"/>
            <p:cNvSpPr/>
            <p:nvPr/>
          </p:nvSpPr>
          <p:spPr>
            <a:xfrm>
              <a:off x="3646834" y="3798745"/>
              <a:ext cx="25459" cy="24858"/>
            </a:xfrm>
            <a:custGeom>
              <a:avLst/>
              <a:gdLst/>
              <a:ahLst/>
              <a:cxnLst/>
              <a:rect l="l" t="t" r="r" b="b"/>
              <a:pathLst>
                <a:path w="1187" h="1159" extrusionOk="0">
                  <a:moveTo>
                    <a:pt x="426" y="0"/>
                  </a:moveTo>
                  <a:cubicBezTo>
                    <a:pt x="353" y="0"/>
                    <a:pt x="279" y="22"/>
                    <a:pt x="205" y="78"/>
                  </a:cubicBezTo>
                  <a:cubicBezTo>
                    <a:pt x="86" y="163"/>
                    <a:pt x="55" y="299"/>
                    <a:pt x="67" y="447"/>
                  </a:cubicBezTo>
                  <a:lnTo>
                    <a:pt x="67" y="447"/>
                  </a:lnTo>
                  <a:cubicBezTo>
                    <a:pt x="1" y="675"/>
                    <a:pt x="115" y="946"/>
                    <a:pt x="319" y="1059"/>
                  </a:cubicBezTo>
                  <a:cubicBezTo>
                    <a:pt x="387" y="1105"/>
                    <a:pt x="479" y="1151"/>
                    <a:pt x="547" y="1151"/>
                  </a:cubicBezTo>
                  <a:cubicBezTo>
                    <a:pt x="583" y="1156"/>
                    <a:pt x="618" y="1158"/>
                    <a:pt x="653" y="1158"/>
                  </a:cubicBezTo>
                  <a:cubicBezTo>
                    <a:pt x="934" y="1158"/>
                    <a:pt x="1186" y="996"/>
                    <a:pt x="1186" y="671"/>
                  </a:cubicBezTo>
                  <a:cubicBezTo>
                    <a:pt x="1186" y="534"/>
                    <a:pt x="1141" y="420"/>
                    <a:pt x="1095" y="306"/>
                  </a:cubicBezTo>
                  <a:cubicBezTo>
                    <a:pt x="1006" y="110"/>
                    <a:pt x="806" y="39"/>
                    <a:pt x="614" y="39"/>
                  </a:cubicBezTo>
                  <a:cubicBezTo>
                    <a:pt x="611" y="39"/>
                    <a:pt x="609" y="39"/>
                    <a:pt x="606" y="39"/>
                  </a:cubicBezTo>
                  <a:lnTo>
                    <a:pt x="606" y="39"/>
                  </a:lnTo>
                  <a:cubicBezTo>
                    <a:pt x="548" y="16"/>
                    <a:pt x="488" y="0"/>
                    <a:pt x="4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6" name="Google Shape;4853;p60"/>
            <p:cNvSpPr/>
            <p:nvPr/>
          </p:nvSpPr>
          <p:spPr>
            <a:xfrm>
              <a:off x="3637504" y="3909025"/>
              <a:ext cx="16493" cy="18166"/>
            </a:xfrm>
            <a:custGeom>
              <a:avLst/>
              <a:gdLst/>
              <a:ahLst/>
              <a:cxnLst/>
              <a:rect l="l" t="t" r="r" b="b"/>
              <a:pathLst>
                <a:path w="769" h="847" extrusionOk="0">
                  <a:moveTo>
                    <a:pt x="367" y="0"/>
                  </a:moveTo>
                  <a:cubicBezTo>
                    <a:pt x="351" y="0"/>
                    <a:pt x="336" y="1"/>
                    <a:pt x="320" y="3"/>
                  </a:cubicBezTo>
                  <a:cubicBezTo>
                    <a:pt x="138" y="26"/>
                    <a:pt x="1" y="186"/>
                    <a:pt x="1" y="368"/>
                  </a:cubicBezTo>
                  <a:cubicBezTo>
                    <a:pt x="1" y="518"/>
                    <a:pt x="92" y="636"/>
                    <a:pt x="225" y="687"/>
                  </a:cubicBezTo>
                  <a:lnTo>
                    <a:pt x="225" y="687"/>
                  </a:lnTo>
                  <a:cubicBezTo>
                    <a:pt x="236" y="706"/>
                    <a:pt x="245" y="728"/>
                    <a:pt x="252" y="756"/>
                  </a:cubicBezTo>
                  <a:cubicBezTo>
                    <a:pt x="278" y="809"/>
                    <a:pt x="335" y="847"/>
                    <a:pt x="392" y="847"/>
                  </a:cubicBezTo>
                  <a:cubicBezTo>
                    <a:pt x="433" y="847"/>
                    <a:pt x="474" y="827"/>
                    <a:pt x="503" y="779"/>
                  </a:cubicBezTo>
                  <a:cubicBezTo>
                    <a:pt x="516" y="740"/>
                    <a:pt x="536" y="701"/>
                    <a:pt x="560" y="658"/>
                  </a:cubicBezTo>
                  <a:lnTo>
                    <a:pt x="560" y="658"/>
                  </a:lnTo>
                  <a:cubicBezTo>
                    <a:pt x="688" y="579"/>
                    <a:pt x="768" y="434"/>
                    <a:pt x="708" y="254"/>
                  </a:cubicBezTo>
                  <a:cubicBezTo>
                    <a:pt x="667" y="108"/>
                    <a:pt x="529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7" name="Google Shape;4854;p60"/>
            <p:cNvSpPr/>
            <p:nvPr/>
          </p:nvSpPr>
          <p:spPr>
            <a:xfrm>
              <a:off x="3241811" y="3919363"/>
              <a:ext cx="25137" cy="25673"/>
            </a:xfrm>
            <a:custGeom>
              <a:avLst/>
              <a:gdLst/>
              <a:ahLst/>
              <a:cxnLst/>
              <a:rect l="l" t="t" r="r" b="b"/>
              <a:pathLst>
                <a:path w="1172" h="1197" extrusionOk="0">
                  <a:moveTo>
                    <a:pt x="191" y="297"/>
                  </a:moveTo>
                  <a:cubicBezTo>
                    <a:pt x="191" y="303"/>
                    <a:pt x="189" y="308"/>
                    <a:pt x="186" y="312"/>
                  </a:cubicBezTo>
                  <a:lnTo>
                    <a:pt x="186" y="312"/>
                  </a:lnTo>
                  <a:cubicBezTo>
                    <a:pt x="188" y="307"/>
                    <a:pt x="189" y="302"/>
                    <a:pt x="191" y="297"/>
                  </a:cubicBezTo>
                  <a:close/>
                  <a:moveTo>
                    <a:pt x="636" y="0"/>
                  </a:moveTo>
                  <a:cubicBezTo>
                    <a:pt x="516" y="0"/>
                    <a:pt x="396" y="35"/>
                    <a:pt x="305" y="92"/>
                  </a:cubicBezTo>
                  <a:cubicBezTo>
                    <a:pt x="116" y="205"/>
                    <a:pt x="21" y="411"/>
                    <a:pt x="32" y="608"/>
                  </a:cubicBezTo>
                  <a:lnTo>
                    <a:pt x="32" y="608"/>
                  </a:lnTo>
                  <a:cubicBezTo>
                    <a:pt x="1" y="762"/>
                    <a:pt x="41" y="923"/>
                    <a:pt x="168" y="1050"/>
                  </a:cubicBezTo>
                  <a:cubicBezTo>
                    <a:pt x="262" y="1144"/>
                    <a:pt x="404" y="1196"/>
                    <a:pt x="542" y="1196"/>
                  </a:cubicBezTo>
                  <a:cubicBezTo>
                    <a:pt x="630" y="1196"/>
                    <a:pt x="717" y="1175"/>
                    <a:pt x="788" y="1129"/>
                  </a:cubicBezTo>
                  <a:lnTo>
                    <a:pt x="788" y="1129"/>
                  </a:lnTo>
                  <a:cubicBezTo>
                    <a:pt x="1013" y="1059"/>
                    <a:pt x="1172" y="807"/>
                    <a:pt x="1172" y="594"/>
                  </a:cubicBezTo>
                  <a:cubicBezTo>
                    <a:pt x="1158" y="468"/>
                    <a:pt x="1135" y="376"/>
                    <a:pt x="1093" y="292"/>
                  </a:cubicBezTo>
                  <a:lnTo>
                    <a:pt x="1093" y="292"/>
                  </a:lnTo>
                  <a:cubicBezTo>
                    <a:pt x="1083" y="222"/>
                    <a:pt x="1031" y="163"/>
                    <a:pt x="967" y="115"/>
                  </a:cubicBezTo>
                  <a:cubicBezTo>
                    <a:pt x="875" y="35"/>
                    <a:pt x="755" y="0"/>
                    <a:pt x="6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8" name="Google Shape;4855;p60"/>
            <p:cNvSpPr/>
            <p:nvPr/>
          </p:nvSpPr>
          <p:spPr>
            <a:xfrm>
              <a:off x="3380014" y="3950697"/>
              <a:ext cx="23528" cy="18617"/>
            </a:xfrm>
            <a:custGeom>
              <a:avLst/>
              <a:gdLst/>
              <a:ahLst/>
              <a:cxnLst/>
              <a:rect l="l" t="t" r="r" b="b"/>
              <a:pathLst>
                <a:path w="1097" h="868" extrusionOk="0">
                  <a:moveTo>
                    <a:pt x="548" y="0"/>
                  </a:moveTo>
                  <a:cubicBezTo>
                    <a:pt x="1" y="0"/>
                    <a:pt x="1" y="868"/>
                    <a:pt x="548" y="868"/>
                  </a:cubicBezTo>
                  <a:cubicBezTo>
                    <a:pt x="1096" y="868"/>
                    <a:pt x="1096" y="0"/>
                    <a:pt x="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9" name="Google Shape;4856;p60"/>
            <p:cNvSpPr/>
            <p:nvPr/>
          </p:nvSpPr>
          <p:spPr>
            <a:xfrm>
              <a:off x="3447357" y="3921014"/>
              <a:ext cx="13855" cy="10617"/>
            </a:xfrm>
            <a:custGeom>
              <a:avLst/>
              <a:gdLst/>
              <a:ahLst/>
              <a:cxnLst/>
              <a:rect l="l" t="t" r="r" b="b"/>
              <a:pathLst>
                <a:path w="646" h="495" extrusionOk="0">
                  <a:moveTo>
                    <a:pt x="266" y="1"/>
                  </a:moveTo>
                  <a:cubicBezTo>
                    <a:pt x="219" y="1"/>
                    <a:pt x="179" y="15"/>
                    <a:pt x="146" y="38"/>
                  </a:cubicBezTo>
                  <a:lnTo>
                    <a:pt x="146" y="38"/>
                  </a:lnTo>
                  <a:cubicBezTo>
                    <a:pt x="101" y="50"/>
                    <a:pt x="78" y="85"/>
                    <a:pt x="73" y="125"/>
                  </a:cubicBezTo>
                  <a:lnTo>
                    <a:pt x="73" y="125"/>
                  </a:lnTo>
                  <a:cubicBezTo>
                    <a:pt x="0" y="271"/>
                    <a:pt x="54" y="495"/>
                    <a:pt x="265" y="495"/>
                  </a:cubicBezTo>
                  <a:cubicBezTo>
                    <a:pt x="271" y="495"/>
                    <a:pt x="278" y="494"/>
                    <a:pt x="284" y="494"/>
                  </a:cubicBezTo>
                  <a:lnTo>
                    <a:pt x="330" y="494"/>
                  </a:lnTo>
                  <a:cubicBezTo>
                    <a:pt x="607" y="473"/>
                    <a:pt x="645" y="75"/>
                    <a:pt x="390" y="21"/>
                  </a:cubicBezTo>
                  <a:lnTo>
                    <a:pt x="390" y="21"/>
                  </a:lnTo>
                  <a:cubicBezTo>
                    <a:pt x="393" y="19"/>
                    <a:pt x="396" y="17"/>
                    <a:pt x="399" y="15"/>
                  </a:cubicBezTo>
                  <a:lnTo>
                    <a:pt x="353" y="15"/>
                  </a:lnTo>
                  <a:cubicBezTo>
                    <a:pt x="322" y="5"/>
                    <a:pt x="293" y="1"/>
                    <a:pt x="2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0" name="Google Shape;4857;p60"/>
            <p:cNvSpPr/>
            <p:nvPr/>
          </p:nvSpPr>
          <p:spPr>
            <a:xfrm>
              <a:off x="3244899" y="3853285"/>
              <a:ext cx="24515" cy="19110"/>
            </a:xfrm>
            <a:custGeom>
              <a:avLst/>
              <a:gdLst/>
              <a:ahLst/>
              <a:cxnLst/>
              <a:rect l="l" t="t" r="r" b="b"/>
              <a:pathLst>
                <a:path w="1143" h="891" extrusionOk="0">
                  <a:moveTo>
                    <a:pt x="571" y="0"/>
                  </a:moveTo>
                  <a:cubicBezTo>
                    <a:pt x="1" y="0"/>
                    <a:pt x="1" y="890"/>
                    <a:pt x="571" y="890"/>
                  </a:cubicBezTo>
                  <a:cubicBezTo>
                    <a:pt x="1142" y="890"/>
                    <a:pt x="1142" y="0"/>
                    <a:pt x="5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1" name="Google Shape;4858;p60"/>
            <p:cNvSpPr/>
            <p:nvPr/>
          </p:nvSpPr>
          <p:spPr>
            <a:xfrm>
              <a:off x="3105387" y="3760849"/>
              <a:ext cx="14220" cy="14520"/>
            </a:xfrm>
            <a:custGeom>
              <a:avLst/>
              <a:gdLst/>
              <a:ahLst/>
              <a:cxnLst/>
              <a:rect l="l" t="t" r="r" b="b"/>
              <a:pathLst>
                <a:path w="663" h="677" extrusionOk="0">
                  <a:moveTo>
                    <a:pt x="499" y="1"/>
                  </a:moveTo>
                  <a:cubicBezTo>
                    <a:pt x="476" y="1"/>
                    <a:pt x="453" y="6"/>
                    <a:pt x="434" y="19"/>
                  </a:cubicBezTo>
                  <a:cubicBezTo>
                    <a:pt x="366" y="65"/>
                    <a:pt x="275" y="87"/>
                    <a:pt x="206" y="156"/>
                  </a:cubicBezTo>
                  <a:cubicBezTo>
                    <a:pt x="23" y="270"/>
                    <a:pt x="1" y="521"/>
                    <a:pt x="206" y="635"/>
                  </a:cubicBezTo>
                  <a:cubicBezTo>
                    <a:pt x="252" y="664"/>
                    <a:pt x="302" y="677"/>
                    <a:pt x="351" y="677"/>
                  </a:cubicBezTo>
                  <a:cubicBezTo>
                    <a:pt x="499" y="677"/>
                    <a:pt x="640" y="561"/>
                    <a:pt x="640" y="407"/>
                  </a:cubicBezTo>
                  <a:cubicBezTo>
                    <a:pt x="640" y="293"/>
                    <a:pt x="663" y="201"/>
                    <a:pt x="640" y="87"/>
                  </a:cubicBezTo>
                  <a:cubicBezTo>
                    <a:pt x="623" y="38"/>
                    <a:pt x="559" y="1"/>
                    <a:pt x="4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2" name="Google Shape;4859;p60"/>
            <p:cNvSpPr/>
            <p:nvPr/>
          </p:nvSpPr>
          <p:spPr>
            <a:xfrm>
              <a:off x="3359618" y="3661378"/>
              <a:ext cx="16858" cy="15936"/>
            </a:xfrm>
            <a:custGeom>
              <a:avLst/>
              <a:gdLst/>
              <a:ahLst/>
              <a:cxnLst/>
              <a:rect l="l" t="t" r="r" b="b"/>
              <a:pathLst>
                <a:path w="786" h="743" extrusionOk="0">
                  <a:moveTo>
                    <a:pt x="404" y="1"/>
                  </a:moveTo>
                  <a:cubicBezTo>
                    <a:pt x="98" y="1"/>
                    <a:pt x="0" y="336"/>
                    <a:pt x="150" y="526"/>
                  </a:cubicBezTo>
                  <a:lnTo>
                    <a:pt x="150" y="526"/>
                  </a:lnTo>
                  <a:cubicBezTo>
                    <a:pt x="153" y="544"/>
                    <a:pt x="153" y="560"/>
                    <a:pt x="153" y="571"/>
                  </a:cubicBezTo>
                  <a:cubicBezTo>
                    <a:pt x="187" y="685"/>
                    <a:pt x="290" y="742"/>
                    <a:pt x="392" y="742"/>
                  </a:cubicBezTo>
                  <a:cubicBezTo>
                    <a:pt x="495" y="742"/>
                    <a:pt x="598" y="685"/>
                    <a:pt x="632" y="571"/>
                  </a:cubicBezTo>
                  <a:cubicBezTo>
                    <a:pt x="632" y="560"/>
                    <a:pt x="632" y="544"/>
                    <a:pt x="635" y="526"/>
                  </a:cubicBezTo>
                  <a:lnTo>
                    <a:pt x="635" y="526"/>
                  </a:lnTo>
                  <a:cubicBezTo>
                    <a:pt x="785" y="336"/>
                    <a:pt x="690" y="1"/>
                    <a:pt x="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3" name="Google Shape;4860;p60"/>
            <p:cNvSpPr/>
            <p:nvPr/>
          </p:nvSpPr>
          <p:spPr>
            <a:xfrm>
              <a:off x="3428977" y="3753235"/>
              <a:ext cx="12182" cy="11775"/>
            </a:xfrm>
            <a:custGeom>
              <a:avLst/>
              <a:gdLst/>
              <a:ahLst/>
              <a:cxnLst/>
              <a:rect l="l" t="t" r="r" b="b"/>
              <a:pathLst>
                <a:path w="568" h="549" extrusionOk="0">
                  <a:moveTo>
                    <a:pt x="387" y="0"/>
                  </a:moveTo>
                  <a:cubicBezTo>
                    <a:pt x="370" y="0"/>
                    <a:pt x="354" y="3"/>
                    <a:pt x="343" y="9"/>
                  </a:cubicBezTo>
                  <a:cubicBezTo>
                    <a:pt x="274" y="31"/>
                    <a:pt x="228" y="54"/>
                    <a:pt x="183" y="100"/>
                  </a:cubicBezTo>
                  <a:cubicBezTo>
                    <a:pt x="0" y="191"/>
                    <a:pt x="46" y="442"/>
                    <a:pt x="206" y="534"/>
                  </a:cubicBezTo>
                  <a:cubicBezTo>
                    <a:pt x="236" y="544"/>
                    <a:pt x="265" y="548"/>
                    <a:pt x="293" y="548"/>
                  </a:cubicBezTo>
                  <a:cubicBezTo>
                    <a:pt x="454" y="548"/>
                    <a:pt x="567" y="393"/>
                    <a:pt x="548" y="237"/>
                  </a:cubicBezTo>
                  <a:cubicBezTo>
                    <a:pt x="525" y="191"/>
                    <a:pt x="525" y="123"/>
                    <a:pt x="502" y="77"/>
                  </a:cubicBezTo>
                  <a:cubicBezTo>
                    <a:pt x="502" y="26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4" name="Google Shape;4861;p60"/>
            <p:cNvSpPr/>
            <p:nvPr/>
          </p:nvSpPr>
          <p:spPr>
            <a:xfrm>
              <a:off x="3419176" y="3589402"/>
              <a:ext cx="16386" cy="13341"/>
            </a:xfrm>
            <a:custGeom>
              <a:avLst/>
              <a:gdLst/>
              <a:ahLst/>
              <a:cxnLst/>
              <a:rect l="l" t="t" r="r" b="b"/>
              <a:pathLst>
                <a:path w="764" h="622" extrusionOk="0">
                  <a:moveTo>
                    <a:pt x="412" y="1"/>
                  </a:moveTo>
                  <a:cubicBezTo>
                    <a:pt x="347" y="1"/>
                    <a:pt x="283" y="22"/>
                    <a:pt x="229" y="70"/>
                  </a:cubicBezTo>
                  <a:cubicBezTo>
                    <a:pt x="1" y="252"/>
                    <a:pt x="138" y="572"/>
                    <a:pt x="412" y="595"/>
                  </a:cubicBezTo>
                  <a:cubicBezTo>
                    <a:pt x="464" y="608"/>
                    <a:pt x="502" y="621"/>
                    <a:pt x="546" y="621"/>
                  </a:cubicBezTo>
                  <a:cubicBezTo>
                    <a:pt x="578" y="621"/>
                    <a:pt x="614" y="614"/>
                    <a:pt x="663" y="595"/>
                  </a:cubicBezTo>
                  <a:cubicBezTo>
                    <a:pt x="708" y="549"/>
                    <a:pt x="754" y="481"/>
                    <a:pt x="731" y="412"/>
                  </a:cubicBezTo>
                  <a:cubicBezTo>
                    <a:pt x="725" y="395"/>
                    <a:pt x="720" y="381"/>
                    <a:pt x="714" y="368"/>
                  </a:cubicBezTo>
                  <a:lnTo>
                    <a:pt x="714" y="368"/>
                  </a:lnTo>
                  <a:cubicBezTo>
                    <a:pt x="764" y="159"/>
                    <a:pt x="588" y="1"/>
                    <a:pt x="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5" name="Google Shape;4862;p60"/>
            <p:cNvSpPr/>
            <p:nvPr/>
          </p:nvSpPr>
          <p:spPr>
            <a:xfrm>
              <a:off x="3476460" y="3685356"/>
              <a:ext cx="13233" cy="9823"/>
            </a:xfrm>
            <a:custGeom>
              <a:avLst/>
              <a:gdLst/>
              <a:ahLst/>
              <a:cxnLst/>
              <a:rect l="l" t="t" r="r" b="b"/>
              <a:pathLst>
                <a:path w="617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617" y="457"/>
                    <a:pt x="617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6" name="Google Shape;4863;p60"/>
            <p:cNvSpPr/>
            <p:nvPr/>
          </p:nvSpPr>
          <p:spPr>
            <a:xfrm>
              <a:off x="3482809" y="3606152"/>
              <a:ext cx="11861" cy="10274"/>
            </a:xfrm>
            <a:custGeom>
              <a:avLst/>
              <a:gdLst/>
              <a:ahLst/>
              <a:cxnLst/>
              <a:rect l="l" t="t" r="r" b="b"/>
              <a:pathLst>
                <a:path w="553" h="479" extrusionOk="0">
                  <a:moveTo>
                    <a:pt x="260" y="1"/>
                  </a:moveTo>
                  <a:cubicBezTo>
                    <a:pt x="202" y="1"/>
                    <a:pt x="143" y="20"/>
                    <a:pt x="92" y="65"/>
                  </a:cubicBezTo>
                  <a:cubicBezTo>
                    <a:pt x="92" y="65"/>
                    <a:pt x="92" y="88"/>
                    <a:pt x="92" y="88"/>
                  </a:cubicBezTo>
                  <a:cubicBezTo>
                    <a:pt x="47" y="133"/>
                    <a:pt x="1" y="225"/>
                    <a:pt x="24" y="293"/>
                  </a:cubicBezTo>
                  <a:cubicBezTo>
                    <a:pt x="24" y="293"/>
                    <a:pt x="47" y="293"/>
                    <a:pt x="47" y="316"/>
                  </a:cubicBezTo>
                  <a:cubicBezTo>
                    <a:pt x="82" y="421"/>
                    <a:pt x="183" y="479"/>
                    <a:pt x="283" y="479"/>
                  </a:cubicBezTo>
                  <a:cubicBezTo>
                    <a:pt x="377" y="479"/>
                    <a:pt x="470" y="427"/>
                    <a:pt x="503" y="316"/>
                  </a:cubicBezTo>
                  <a:cubicBezTo>
                    <a:pt x="553" y="134"/>
                    <a:pt x="411" y="1"/>
                    <a:pt x="2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7" name="Google Shape;4864;p60"/>
            <p:cNvSpPr/>
            <p:nvPr/>
          </p:nvSpPr>
          <p:spPr>
            <a:xfrm>
              <a:off x="3409160" y="3657689"/>
              <a:ext cx="18359" cy="11282"/>
            </a:xfrm>
            <a:custGeom>
              <a:avLst/>
              <a:gdLst/>
              <a:ahLst/>
              <a:cxnLst/>
              <a:rect l="l" t="t" r="r" b="b"/>
              <a:pathLst>
                <a:path w="856" h="526" extrusionOk="0">
                  <a:moveTo>
                    <a:pt x="461" y="1"/>
                  </a:moveTo>
                  <a:cubicBezTo>
                    <a:pt x="409" y="1"/>
                    <a:pt x="357" y="6"/>
                    <a:pt x="308" y="13"/>
                  </a:cubicBezTo>
                  <a:cubicBezTo>
                    <a:pt x="1" y="51"/>
                    <a:pt x="130" y="526"/>
                    <a:pt x="369" y="526"/>
                  </a:cubicBezTo>
                  <a:cubicBezTo>
                    <a:pt x="414" y="526"/>
                    <a:pt x="463" y="509"/>
                    <a:pt x="513" y="469"/>
                  </a:cubicBezTo>
                  <a:cubicBezTo>
                    <a:pt x="582" y="424"/>
                    <a:pt x="673" y="401"/>
                    <a:pt x="742" y="355"/>
                  </a:cubicBezTo>
                  <a:cubicBezTo>
                    <a:pt x="833" y="309"/>
                    <a:pt x="856" y="173"/>
                    <a:pt x="787" y="104"/>
                  </a:cubicBezTo>
                  <a:cubicBezTo>
                    <a:pt x="693" y="25"/>
                    <a:pt x="576" y="1"/>
                    <a:pt x="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8" name="Google Shape;4865;p60"/>
            <p:cNvSpPr/>
            <p:nvPr/>
          </p:nvSpPr>
          <p:spPr>
            <a:xfrm>
              <a:off x="3522464" y="3723445"/>
              <a:ext cx="9652" cy="5040"/>
            </a:xfrm>
            <a:custGeom>
              <a:avLst/>
              <a:gdLst/>
              <a:ahLst/>
              <a:cxnLst/>
              <a:rect l="l" t="t" r="r" b="b"/>
              <a:pathLst>
                <a:path w="450" h="235" extrusionOk="0">
                  <a:moveTo>
                    <a:pt x="293" y="1"/>
                  </a:moveTo>
                  <a:cubicBezTo>
                    <a:pt x="280" y="1"/>
                    <a:pt x="267" y="2"/>
                    <a:pt x="252" y="5"/>
                  </a:cubicBezTo>
                  <a:cubicBezTo>
                    <a:pt x="183" y="5"/>
                    <a:pt x="138" y="28"/>
                    <a:pt x="92" y="51"/>
                  </a:cubicBezTo>
                  <a:cubicBezTo>
                    <a:pt x="1" y="74"/>
                    <a:pt x="1" y="165"/>
                    <a:pt x="92" y="188"/>
                  </a:cubicBezTo>
                  <a:cubicBezTo>
                    <a:pt x="138" y="211"/>
                    <a:pt x="183" y="234"/>
                    <a:pt x="252" y="234"/>
                  </a:cubicBezTo>
                  <a:cubicBezTo>
                    <a:pt x="260" y="234"/>
                    <a:pt x="267" y="235"/>
                    <a:pt x="274" y="235"/>
                  </a:cubicBezTo>
                  <a:cubicBezTo>
                    <a:pt x="443" y="235"/>
                    <a:pt x="450" y="1"/>
                    <a:pt x="2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9" name="Google Shape;4866;p60"/>
            <p:cNvSpPr/>
            <p:nvPr/>
          </p:nvSpPr>
          <p:spPr>
            <a:xfrm>
              <a:off x="3210648" y="3663544"/>
              <a:ext cx="25866" cy="19946"/>
            </a:xfrm>
            <a:custGeom>
              <a:avLst/>
              <a:gdLst/>
              <a:ahLst/>
              <a:cxnLst/>
              <a:rect l="l" t="t" r="r" b="b"/>
              <a:pathLst>
                <a:path w="1206" h="930" extrusionOk="0">
                  <a:moveTo>
                    <a:pt x="870" y="1"/>
                  </a:moveTo>
                  <a:cubicBezTo>
                    <a:pt x="818" y="1"/>
                    <a:pt x="765" y="13"/>
                    <a:pt x="719" y="38"/>
                  </a:cubicBezTo>
                  <a:lnTo>
                    <a:pt x="719" y="38"/>
                  </a:lnTo>
                  <a:cubicBezTo>
                    <a:pt x="712" y="37"/>
                    <a:pt x="705" y="37"/>
                    <a:pt x="698" y="37"/>
                  </a:cubicBezTo>
                  <a:cubicBezTo>
                    <a:pt x="553" y="37"/>
                    <a:pt x="401" y="107"/>
                    <a:pt x="297" y="196"/>
                  </a:cubicBezTo>
                  <a:cubicBezTo>
                    <a:pt x="0" y="470"/>
                    <a:pt x="251" y="904"/>
                    <a:pt x="594" y="927"/>
                  </a:cubicBezTo>
                  <a:cubicBezTo>
                    <a:pt x="608" y="928"/>
                    <a:pt x="622" y="929"/>
                    <a:pt x="637" y="929"/>
                  </a:cubicBezTo>
                  <a:cubicBezTo>
                    <a:pt x="930" y="929"/>
                    <a:pt x="1205" y="567"/>
                    <a:pt x="1092" y="294"/>
                  </a:cubicBezTo>
                  <a:lnTo>
                    <a:pt x="1092" y="294"/>
                  </a:lnTo>
                  <a:cubicBezTo>
                    <a:pt x="1093" y="292"/>
                    <a:pt x="1095" y="290"/>
                    <a:pt x="1096" y="288"/>
                  </a:cubicBezTo>
                  <a:cubicBezTo>
                    <a:pt x="1176" y="110"/>
                    <a:pt x="1029" y="1"/>
                    <a:pt x="8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0" name="Google Shape;4867;p60"/>
            <p:cNvSpPr/>
            <p:nvPr/>
          </p:nvSpPr>
          <p:spPr>
            <a:xfrm>
              <a:off x="3263901" y="3603815"/>
              <a:ext cx="23121" cy="20139"/>
            </a:xfrm>
            <a:custGeom>
              <a:avLst/>
              <a:gdLst/>
              <a:ahLst/>
              <a:cxnLst/>
              <a:rect l="l" t="t" r="r" b="b"/>
              <a:pathLst>
                <a:path w="1078" h="939" extrusionOk="0">
                  <a:moveTo>
                    <a:pt x="570" y="0"/>
                  </a:moveTo>
                  <a:cubicBezTo>
                    <a:pt x="224" y="0"/>
                    <a:pt x="1" y="347"/>
                    <a:pt x="165" y="676"/>
                  </a:cubicBezTo>
                  <a:cubicBezTo>
                    <a:pt x="165" y="699"/>
                    <a:pt x="165" y="699"/>
                    <a:pt x="188" y="699"/>
                  </a:cubicBezTo>
                  <a:cubicBezTo>
                    <a:pt x="263" y="850"/>
                    <a:pt x="449" y="939"/>
                    <a:pt x="614" y="939"/>
                  </a:cubicBezTo>
                  <a:cubicBezTo>
                    <a:pt x="648" y="939"/>
                    <a:pt x="681" y="935"/>
                    <a:pt x="713" y="927"/>
                  </a:cubicBezTo>
                  <a:lnTo>
                    <a:pt x="735" y="927"/>
                  </a:lnTo>
                  <a:cubicBezTo>
                    <a:pt x="827" y="927"/>
                    <a:pt x="895" y="904"/>
                    <a:pt x="964" y="836"/>
                  </a:cubicBezTo>
                  <a:cubicBezTo>
                    <a:pt x="1032" y="767"/>
                    <a:pt x="1055" y="699"/>
                    <a:pt x="1055" y="607"/>
                  </a:cubicBezTo>
                  <a:cubicBezTo>
                    <a:pt x="1055" y="592"/>
                    <a:pt x="1044" y="555"/>
                    <a:pt x="1045" y="555"/>
                  </a:cubicBezTo>
                  <a:lnTo>
                    <a:pt x="1045" y="555"/>
                  </a:lnTo>
                  <a:cubicBezTo>
                    <a:pt x="1045" y="555"/>
                    <a:pt x="1048" y="563"/>
                    <a:pt x="1055" y="585"/>
                  </a:cubicBezTo>
                  <a:cubicBezTo>
                    <a:pt x="1055" y="553"/>
                    <a:pt x="1055" y="485"/>
                    <a:pt x="1055" y="470"/>
                  </a:cubicBezTo>
                  <a:cubicBezTo>
                    <a:pt x="1078" y="265"/>
                    <a:pt x="895" y="60"/>
                    <a:pt x="713" y="14"/>
                  </a:cubicBezTo>
                  <a:lnTo>
                    <a:pt x="690" y="14"/>
                  </a:lnTo>
                  <a:cubicBezTo>
                    <a:pt x="649" y="5"/>
                    <a:pt x="608" y="0"/>
                    <a:pt x="5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1" name="Google Shape;4868;p60"/>
            <p:cNvSpPr/>
            <p:nvPr/>
          </p:nvSpPr>
          <p:spPr>
            <a:xfrm>
              <a:off x="3297765" y="3679715"/>
              <a:ext cx="24279" cy="18896"/>
            </a:xfrm>
            <a:custGeom>
              <a:avLst/>
              <a:gdLst/>
              <a:ahLst/>
              <a:cxnLst/>
              <a:rect l="l" t="t" r="r" b="b"/>
              <a:pathLst>
                <a:path w="1132" h="881" extrusionOk="0">
                  <a:moveTo>
                    <a:pt x="161" y="469"/>
                  </a:moveTo>
                  <a:cubicBezTo>
                    <a:pt x="161" y="476"/>
                    <a:pt x="161" y="483"/>
                    <a:pt x="160" y="489"/>
                  </a:cubicBezTo>
                  <a:lnTo>
                    <a:pt x="160" y="489"/>
                  </a:lnTo>
                  <a:cubicBezTo>
                    <a:pt x="161" y="482"/>
                    <a:pt x="161" y="476"/>
                    <a:pt x="161" y="469"/>
                  </a:cubicBezTo>
                  <a:close/>
                  <a:moveTo>
                    <a:pt x="622" y="1"/>
                  </a:moveTo>
                  <a:cubicBezTo>
                    <a:pt x="381" y="1"/>
                    <a:pt x="134" y="203"/>
                    <a:pt x="164" y="442"/>
                  </a:cubicBezTo>
                  <a:lnTo>
                    <a:pt x="164" y="442"/>
                  </a:lnTo>
                  <a:cubicBezTo>
                    <a:pt x="154" y="466"/>
                    <a:pt x="146" y="490"/>
                    <a:pt x="141" y="515"/>
                  </a:cubicBezTo>
                  <a:lnTo>
                    <a:pt x="141" y="515"/>
                  </a:lnTo>
                  <a:cubicBezTo>
                    <a:pt x="140" y="515"/>
                    <a:pt x="139" y="515"/>
                    <a:pt x="138" y="515"/>
                  </a:cubicBezTo>
                  <a:cubicBezTo>
                    <a:pt x="1" y="606"/>
                    <a:pt x="24" y="812"/>
                    <a:pt x="184" y="857"/>
                  </a:cubicBezTo>
                  <a:cubicBezTo>
                    <a:pt x="229" y="857"/>
                    <a:pt x="252" y="880"/>
                    <a:pt x="298" y="880"/>
                  </a:cubicBezTo>
                  <a:cubicBezTo>
                    <a:pt x="321" y="857"/>
                    <a:pt x="480" y="857"/>
                    <a:pt x="343" y="857"/>
                  </a:cubicBezTo>
                  <a:cubicBezTo>
                    <a:pt x="421" y="857"/>
                    <a:pt x="484" y="843"/>
                    <a:pt x="545" y="818"/>
                  </a:cubicBezTo>
                  <a:lnTo>
                    <a:pt x="545" y="818"/>
                  </a:lnTo>
                  <a:cubicBezTo>
                    <a:pt x="552" y="818"/>
                    <a:pt x="558" y="818"/>
                    <a:pt x="565" y="818"/>
                  </a:cubicBezTo>
                  <a:cubicBezTo>
                    <a:pt x="851" y="818"/>
                    <a:pt x="1131" y="487"/>
                    <a:pt x="960" y="195"/>
                  </a:cubicBezTo>
                  <a:cubicBezTo>
                    <a:pt x="877" y="58"/>
                    <a:pt x="750" y="1"/>
                    <a:pt x="6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2" name="Google Shape;4869;p60"/>
            <p:cNvSpPr/>
            <p:nvPr/>
          </p:nvSpPr>
          <p:spPr>
            <a:xfrm>
              <a:off x="3147488" y="3801383"/>
              <a:ext cx="32343" cy="31357"/>
            </a:xfrm>
            <a:custGeom>
              <a:avLst/>
              <a:gdLst/>
              <a:ahLst/>
              <a:cxnLst/>
              <a:rect l="l" t="t" r="r" b="b"/>
              <a:pathLst>
                <a:path w="1508" h="1462" extrusionOk="0">
                  <a:moveTo>
                    <a:pt x="754" y="1"/>
                  </a:moveTo>
                  <a:cubicBezTo>
                    <a:pt x="366" y="1"/>
                    <a:pt x="1" y="343"/>
                    <a:pt x="23" y="731"/>
                  </a:cubicBezTo>
                  <a:cubicBezTo>
                    <a:pt x="46" y="1142"/>
                    <a:pt x="343" y="1461"/>
                    <a:pt x="754" y="1461"/>
                  </a:cubicBezTo>
                  <a:cubicBezTo>
                    <a:pt x="1142" y="1461"/>
                    <a:pt x="1507" y="1142"/>
                    <a:pt x="1484" y="731"/>
                  </a:cubicBezTo>
                  <a:cubicBezTo>
                    <a:pt x="1484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3" name="Google Shape;4870;p60"/>
            <p:cNvSpPr/>
            <p:nvPr/>
          </p:nvSpPr>
          <p:spPr>
            <a:xfrm>
              <a:off x="3108819" y="3716239"/>
              <a:ext cx="21555" cy="12804"/>
            </a:xfrm>
            <a:custGeom>
              <a:avLst/>
              <a:gdLst/>
              <a:ahLst/>
              <a:cxnLst/>
              <a:rect l="l" t="t" r="r" b="b"/>
              <a:pathLst>
                <a:path w="1005" h="597" extrusionOk="0">
                  <a:moveTo>
                    <a:pt x="271" y="1"/>
                  </a:moveTo>
                  <a:cubicBezTo>
                    <a:pt x="130" y="1"/>
                    <a:pt x="0" y="107"/>
                    <a:pt x="0" y="273"/>
                  </a:cubicBezTo>
                  <a:cubicBezTo>
                    <a:pt x="0" y="444"/>
                    <a:pt x="139" y="552"/>
                    <a:pt x="285" y="552"/>
                  </a:cubicBezTo>
                  <a:cubicBezTo>
                    <a:pt x="323" y="552"/>
                    <a:pt x="362" y="545"/>
                    <a:pt x="399" y="529"/>
                  </a:cubicBezTo>
                  <a:lnTo>
                    <a:pt x="399" y="529"/>
                  </a:lnTo>
                  <a:cubicBezTo>
                    <a:pt x="530" y="546"/>
                    <a:pt x="653" y="596"/>
                    <a:pt x="785" y="596"/>
                  </a:cubicBezTo>
                  <a:cubicBezTo>
                    <a:pt x="805" y="596"/>
                    <a:pt x="825" y="595"/>
                    <a:pt x="845" y="592"/>
                  </a:cubicBezTo>
                  <a:cubicBezTo>
                    <a:pt x="1005" y="570"/>
                    <a:pt x="959" y="319"/>
                    <a:pt x="799" y="319"/>
                  </a:cubicBezTo>
                  <a:cubicBezTo>
                    <a:pt x="731" y="296"/>
                    <a:pt x="685" y="227"/>
                    <a:pt x="640" y="182"/>
                  </a:cubicBezTo>
                  <a:cubicBezTo>
                    <a:pt x="594" y="159"/>
                    <a:pt x="571" y="136"/>
                    <a:pt x="525" y="113"/>
                  </a:cubicBezTo>
                  <a:cubicBezTo>
                    <a:pt x="510" y="98"/>
                    <a:pt x="452" y="50"/>
                    <a:pt x="446" y="50"/>
                  </a:cubicBezTo>
                  <a:cubicBezTo>
                    <a:pt x="442" y="50"/>
                    <a:pt x="450" y="61"/>
                    <a:pt x="480" y="90"/>
                  </a:cubicBezTo>
                  <a:cubicBezTo>
                    <a:pt x="418" y="28"/>
                    <a:pt x="343" y="1"/>
                    <a:pt x="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4" name="Google Shape;4871;p60"/>
            <p:cNvSpPr/>
            <p:nvPr/>
          </p:nvSpPr>
          <p:spPr>
            <a:xfrm>
              <a:off x="3250775" y="3762157"/>
              <a:ext cx="21577" cy="14992"/>
            </a:xfrm>
            <a:custGeom>
              <a:avLst/>
              <a:gdLst/>
              <a:ahLst/>
              <a:cxnLst/>
              <a:rect l="l" t="t" r="r" b="b"/>
              <a:pathLst>
                <a:path w="1006" h="699" extrusionOk="0">
                  <a:moveTo>
                    <a:pt x="554" y="1"/>
                  </a:moveTo>
                  <a:cubicBezTo>
                    <a:pt x="440" y="1"/>
                    <a:pt x="330" y="52"/>
                    <a:pt x="275" y="163"/>
                  </a:cubicBezTo>
                  <a:cubicBezTo>
                    <a:pt x="229" y="255"/>
                    <a:pt x="206" y="346"/>
                    <a:pt x="115" y="392"/>
                  </a:cubicBezTo>
                  <a:cubicBezTo>
                    <a:pt x="1" y="460"/>
                    <a:pt x="1" y="665"/>
                    <a:pt x="161" y="688"/>
                  </a:cubicBezTo>
                  <a:cubicBezTo>
                    <a:pt x="206" y="696"/>
                    <a:pt x="252" y="698"/>
                    <a:pt x="297" y="698"/>
                  </a:cubicBezTo>
                  <a:cubicBezTo>
                    <a:pt x="389" y="698"/>
                    <a:pt x="480" y="688"/>
                    <a:pt x="571" y="688"/>
                  </a:cubicBezTo>
                  <a:cubicBezTo>
                    <a:pt x="822" y="688"/>
                    <a:pt x="1005" y="392"/>
                    <a:pt x="868" y="163"/>
                  </a:cubicBezTo>
                  <a:cubicBezTo>
                    <a:pt x="798" y="58"/>
                    <a:pt x="673" y="1"/>
                    <a:pt x="5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5" name="Google Shape;4872;p60"/>
            <p:cNvSpPr/>
            <p:nvPr/>
          </p:nvSpPr>
          <p:spPr>
            <a:xfrm>
              <a:off x="3033433" y="3896758"/>
              <a:ext cx="21555" cy="19282"/>
            </a:xfrm>
            <a:custGeom>
              <a:avLst/>
              <a:gdLst/>
              <a:ahLst/>
              <a:cxnLst/>
              <a:rect l="l" t="t" r="r" b="b"/>
              <a:pathLst>
                <a:path w="1005" h="899" extrusionOk="0">
                  <a:moveTo>
                    <a:pt x="418" y="1"/>
                  </a:moveTo>
                  <a:cubicBezTo>
                    <a:pt x="194" y="1"/>
                    <a:pt x="0" y="231"/>
                    <a:pt x="0" y="461"/>
                  </a:cubicBezTo>
                  <a:cubicBezTo>
                    <a:pt x="0" y="672"/>
                    <a:pt x="193" y="898"/>
                    <a:pt x="417" y="898"/>
                  </a:cubicBezTo>
                  <a:cubicBezTo>
                    <a:pt x="460" y="898"/>
                    <a:pt x="504" y="890"/>
                    <a:pt x="548" y="872"/>
                  </a:cubicBezTo>
                  <a:cubicBezTo>
                    <a:pt x="571" y="872"/>
                    <a:pt x="594" y="872"/>
                    <a:pt x="617" y="849"/>
                  </a:cubicBezTo>
                  <a:cubicBezTo>
                    <a:pt x="1005" y="689"/>
                    <a:pt x="1005" y="210"/>
                    <a:pt x="617" y="50"/>
                  </a:cubicBezTo>
                  <a:cubicBezTo>
                    <a:pt x="594" y="27"/>
                    <a:pt x="571" y="27"/>
                    <a:pt x="548" y="27"/>
                  </a:cubicBezTo>
                  <a:cubicBezTo>
                    <a:pt x="504" y="9"/>
                    <a:pt x="461" y="1"/>
                    <a:pt x="4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6" name="Google Shape;4873;p60"/>
            <p:cNvSpPr/>
            <p:nvPr/>
          </p:nvSpPr>
          <p:spPr>
            <a:xfrm>
              <a:off x="3143863" y="3929786"/>
              <a:ext cx="25673" cy="20333"/>
            </a:xfrm>
            <a:custGeom>
              <a:avLst/>
              <a:gdLst/>
              <a:ahLst/>
              <a:cxnLst/>
              <a:rect l="l" t="t" r="r" b="b"/>
              <a:pathLst>
                <a:path w="1197" h="948" extrusionOk="0">
                  <a:moveTo>
                    <a:pt x="568" y="1"/>
                  </a:moveTo>
                  <a:cubicBezTo>
                    <a:pt x="255" y="1"/>
                    <a:pt x="0" y="288"/>
                    <a:pt x="101" y="610"/>
                  </a:cubicBezTo>
                  <a:cubicBezTo>
                    <a:pt x="157" y="835"/>
                    <a:pt x="343" y="947"/>
                    <a:pt x="542" y="947"/>
                  </a:cubicBezTo>
                  <a:cubicBezTo>
                    <a:pt x="666" y="947"/>
                    <a:pt x="795" y="903"/>
                    <a:pt x="900" y="815"/>
                  </a:cubicBezTo>
                  <a:lnTo>
                    <a:pt x="923" y="793"/>
                  </a:lnTo>
                  <a:cubicBezTo>
                    <a:pt x="1197" y="587"/>
                    <a:pt x="1037" y="108"/>
                    <a:pt x="717" y="17"/>
                  </a:cubicBezTo>
                  <a:lnTo>
                    <a:pt x="695" y="17"/>
                  </a:lnTo>
                  <a:cubicBezTo>
                    <a:pt x="652" y="6"/>
                    <a:pt x="609" y="1"/>
                    <a:pt x="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7" name="Google Shape;4874;p60"/>
            <p:cNvSpPr/>
            <p:nvPr/>
          </p:nvSpPr>
          <p:spPr>
            <a:xfrm>
              <a:off x="3238679" y="4003349"/>
              <a:ext cx="6735" cy="2681"/>
            </a:xfrm>
            <a:custGeom>
              <a:avLst/>
              <a:gdLst/>
              <a:ahLst/>
              <a:cxnLst/>
              <a:rect l="l" t="t" r="r" b="b"/>
              <a:pathLst>
                <a:path w="314" h="125" extrusionOk="0">
                  <a:moveTo>
                    <a:pt x="13" y="1"/>
                  </a:moveTo>
                  <a:cubicBezTo>
                    <a:pt x="8" y="1"/>
                    <a:pt x="1" y="17"/>
                    <a:pt x="17" y="33"/>
                  </a:cubicBezTo>
                  <a:lnTo>
                    <a:pt x="291" y="125"/>
                  </a:lnTo>
                  <a:cubicBezTo>
                    <a:pt x="314" y="125"/>
                    <a:pt x="314" y="102"/>
                    <a:pt x="291" y="102"/>
                  </a:cubicBezTo>
                  <a:lnTo>
                    <a:pt x="17" y="10"/>
                  </a:lnTo>
                  <a:cubicBezTo>
                    <a:pt x="17" y="4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8" name="Google Shape;4875;p60"/>
            <p:cNvSpPr/>
            <p:nvPr/>
          </p:nvSpPr>
          <p:spPr>
            <a:xfrm>
              <a:off x="2960986" y="4004057"/>
              <a:ext cx="27925" cy="27432"/>
            </a:xfrm>
            <a:custGeom>
              <a:avLst/>
              <a:gdLst/>
              <a:ahLst/>
              <a:cxnLst/>
              <a:rect l="l" t="t" r="r" b="b"/>
              <a:pathLst>
                <a:path w="1302" h="1279" extrusionOk="0">
                  <a:moveTo>
                    <a:pt x="639" y="0"/>
                  </a:moveTo>
                  <a:cubicBezTo>
                    <a:pt x="320" y="0"/>
                    <a:pt x="0" y="297"/>
                    <a:pt x="0" y="639"/>
                  </a:cubicBezTo>
                  <a:cubicBezTo>
                    <a:pt x="23" y="982"/>
                    <a:pt x="297" y="1278"/>
                    <a:pt x="639" y="1278"/>
                  </a:cubicBezTo>
                  <a:cubicBezTo>
                    <a:pt x="982" y="1278"/>
                    <a:pt x="1301" y="982"/>
                    <a:pt x="1278" y="639"/>
                  </a:cubicBezTo>
                  <a:cubicBezTo>
                    <a:pt x="1278" y="274"/>
                    <a:pt x="1005" y="0"/>
                    <a:pt x="6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9" name="Google Shape;4876;p60"/>
            <p:cNvSpPr/>
            <p:nvPr/>
          </p:nvSpPr>
          <p:spPr>
            <a:xfrm>
              <a:off x="3091683" y="3858175"/>
              <a:ext cx="17158" cy="17887"/>
            </a:xfrm>
            <a:custGeom>
              <a:avLst/>
              <a:gdLst/>
              <a:ahLst/>
              <a:cxnLst/>
              <a:rect l="l" t="t" r="r" b="b"/>
              <a:pathLst>
                <a:path w="800" h="834" extrusionOk="0">
                  <a:moveTo>
                    <a:pt x="411" y="0"/>
                  </a:moveTo>
                  <a:cubicBezTo>
                    <a:pt x="115" y="0"/>
                    <a:pt x="1" y="320"/>
                    <a:pt x="183" y="525"/>
                  </a:cubicBezTo>
                  <a:cubicBezTo>
                    <a:pt x="229" y="594"/>
                    <a:pt x="252" y="662"/>
                    <a:pt x="252" y="731"/>
                  </a:cubicBezTo>
                  <a:cubicBezTo>
                    <a:pt x="263" y="799"/>
                    <a:pt x="332" y="833"/>
                    <a:pt x="400" y="833"/>
                  </a:cubicBezTo>
                  <a:cubicBezTo>
                    <a:pt x="468" y="833"/>
                    <a:pt x="537" y="799"/>
                    <a:pt x="548" y="731"/>
                  </a:cubicBezTo>
                  <a:cubicBezTo>
                    <a:pt x="571" y="662"/>
                    <a:pt x="594" y="594"/>
                    <a:pt x="617" y="525"/>
                  </a:cubicBezTo>
                  <a:cubicBezTo>
                    <a:pt x="799" y="320"/>
                    <a:pt x="708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0" name="Google Shape;4877;p60"/>
            <p:cNvSpPr/>
            <p:nvPr/>
          </p:nvSpPr>
          <p:spPr>
            <a:xfrm>
              <a:off x="3039953" y="3981216"/>
              <a:ext cx="13083" cy="14048"/>
            </a:xfrm>
            <a:custGeom>
              <a:avLst/>
              <a:gdLst/>
              <a:ahLst/>
              <a:cxnLst/>
              <a:rect l="l" t="t" r="r" b="b"/>
              <a:pathLst>
                <a:path w="610" h="655" extrusionOk="0">
                  <a:moveTo>
                    <a:pt x="325" y="1"/>
                  </a:moveTo>
                  <a:cubicBezTo>
                    <a:pt x="262" y="1"/>
                    <a:pt x="216" y="58"/>
                    <a:pt x="198" y="129"/>
                  </a:cubicBezTo>
                  <a:cubicBezTo>
                    <a:pt x="198" y="151"/>
                    <a:pt x="204" y="178"/>
                    <a:pt x="207" y="208"/>
                  </a:cubicBezTo>
                  <a:lnTo>
                    <a:pt x="207" y="208"/>
                  </a:lnTo>
                  <a:cubicBezTo>
                    <a:pt x="1" y="284"/>
                    <a:pt x="75" y="633"/>
                    <a:pt x="313" y="654"/>
                  </a:cubicBezTo>
                  <a:cubicBezTo>
                    <a:pt x="381" y="654"/>
                    <a:pt x="427" y="632"/>
                    <a:pt x="495" y="609"/>
                  </a:cubicBezTo>
                  <a:cubicBezTo>
                    <a:pt x="564" y="540"/>
                    <a:pt x="609" y="449"/>
                    <a:pt x="587" y="335"/>
                  </a:cubicBezTo>
                  <a:cubicBezTo>
                    <a:pt x="564" y="221"/>
                    <a:pt x="495" y="84"/>
                    <a:pt x="381" y="15"/>
                  </a:cubicBezTo>
                  <a:cubicBezTo>
                    <a:pt x="361" y="5"/>
                    <a:pt x="342" y="1"/>
                    <a:pt x="3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1" name="Google Shape;4878;p60"/>
            <p:cNvSpPr/>
            <p:nvPr/>
          </p:nvSpPr>
          <p:spPr>
            <a:xfrm>
              <a:off x="2956075" y="3832031"/>
              <a:ext cx="12761" cy="10338"/>
            </a:xfrm>
            <a:custGeom>
              <a:avLst/>
              <a:gdLst/>
              <a:ahLst/>
              <a:cxnLst/>
              <a:rect l="l" t="t" r="r" b="b"/>
              <a:pathLst>
                <a:path w="595" h="482" extrusionOk="0">
                  <a:moveTo>
                    <a:pt x="246" y="0"/>
                  </a:moveTo>
                  <a:cubicBezTo>
                    <a:pt x="119" y="0"/>
                    <a:pt x="1" y="99"/>
                    <a:pt x="1" y="238"/>
                  </a:cubicBezTo>
                  <a:cubicBezTo>
                    <a:pt x="1" y="360"/>
                    <a:pt x="121" y="482"/>
                    <a:pt x="249" y="482"/>
                  </a:cubicBezTo>
                  <a:cubicBezTo>
                    <a:pt x="288" y="482"/>
                    <a:pt x="328" y="470"/>
                    <a:pt x="366" y="443"/>
                  </a:cubicBezTo>
                  <a:cubicBezTo>
                    <a:pt x="393" y="416"/>
                    <a:pt x="421" y="397"/>
                    <a:pt x="448" y="371"/>
                  </a:cubicBezTo>
                  <a:lnTo>
                    <a:pt x="448" y="371"/>
                  </a:lnTo>
                  <a:cubicBezTo>
                    <a:pt x="459" y="368"/>
                    <a:pt x="469" y="363"/>
                    <a:pt x="480" y="352"/>
                  </a:cubicBezTo>
                  <a:cubicBezTo>
                    <a:pt x="594" y="329"/>
                    <a:pt x="594" y="146"/>
                    <a:pt x="480" y="101"/>
                  </a:cubicBezTo>
                  <a:cubicBezTo>
                    <a:pt x="474" y="101"/>
                    <a:pt x="468" y="101"/>
                    <a:pt x="461" y="100"/>
                  </a:cubicBezTo>
                  <a:lnTo>
                    <a:pt x="461" y="100"/>
                  </a:lnTo>
                  <a:cubicBezTo>
                    <a:pt x="436" y="72"/>
                    <a:pt x="411" y="47"/>
                    <a:pt x="366" y="32"/>
                  </a:cubicBezTo>
                  <a:cubicBezTo>
                    <a:pt x="328" y="10"/>
                    <a:pt x="286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2" name="Google Shape;4879;p60"/>
            <p:cNvSpPr/>
            <p:nvPr/>
          </p:nvSpPr>
          <p:spPr>
            <a:xfrm>
              <a:off x="3030495" y="3797952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57" y="1"/>
                  </a:moveTo>
                  <a:cubicBezTo>
                    <a:pt x="0" y="1"/>
                    <a:pt x="0" y="686"/>
                    <a:pt x="457" y="686"/>
                  </a:cubicBezTo>
                  <a:cubicBezTo>
                    <a:pt x="891" y="686"/>
                    <a:pt x="891" y="1"/>
                    <a:pt x="4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3" name="Google Shape;4880;p60"/>
            <p:cNvSpPr/>
            <p:nvPr/>
          </p:nvSpPr>
          <p:spPr>
            <a:xfrm>
              <a:off x="2931111" y="3721644"/>
              <a:ext cx="14220" cy="12633"/>
            </a:xfrm>
            <a:custGeom>
              <a:avLst/>
              <a:gdLst/>
              <a:ahLst/>
              <a:cxnLst/>
              <a:rect l="l" t="t" r="r" b="b"/>
              <a:pathLst>
                <a:path w="663" h="589" extrusionOk="0">
                  <a:moveTo>
                    <a:pt x="294" y="1"/>
                  </a:moveTo>
                  <a:cubicBezTo>
                    <a:pt x="142" y="1"/>
                    <a:pt x="1" y="102"/>
                    <a:pt x="1" y="295"/>
                  </a:cubicBezTo>
                  <a:cubicBezTo>
                    <a:pt x="1" y="488"/>
                    <a:pt x="142" y="589"/>
                    <a:pt x="294" y="589"/>
                  </a:cubicBezTo>
                  <a:cubicBezTo>
                    <a:pt x="394" y="589"/>
                    <a:pt x="499" y="545"/>
                    <a:pt x="571" y="455"/>
                  </a:cubicBezTo>
                  <a:cubicBezTo>
                    <a:pt x="571" y="432"/>
                    <a:pt x="594" y="409"/>
                    <a:pt x="594" y="409"/>
                  </a:cubicBezTo>
                  <a:cubicBezTo>
                    <a:pt x="663" y="340"/>
                    <a:pt x="663" y="249"/>
                    <a:pt x="594" y="181"/>
                  </a:cubicBezTo>
                  <a:cubicBezTo>
                    <a:pt x="594" y="181"/>
                    <a:pt x="571" y="158"/>
                    <a:pt x="571" y="135"/>
                  </a:cubicBezTo>
                  <a:cubicBezTo>
                    <a:pt x="499" y="44"/>
                    <a:pt x="394" y="1"/>
                    <a:pt x="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4" name="Google Shape;4881;p60"/>
            <p:cNvSpPr/>
            <p:nvPr/>
          </p:nvSpPr>
          <p:spPr>
            <a:xfrm>
              <a:off x="3010099" y="3726233"/>
              <a:ext cx="21877" cy="19646"/>
            </a:xfrm>
            <a:custGeom>
              <a:avLst/>
              <a:gdLst/>
              <a:ahLst/>
              <a:cxnLst/>
              <a:rect l="l" t="t" r="r" b="b"/>
              <a:pathLst>
                <a:path w="1020" h="916" extrusionOk="0">
                  <a:moveTo>
                    <a:pt x="125" y="695"/>
                  </a:moveTo>
                  <a:cubicBezTo>
                    <a:pt x="130" y="701"/>
                    <a:pt x="130" y="707"/>
                    <a:pt x="130" y="720"/>
                  </a:cubicBezTo>
                  <a:lnTo>
                    <a:pt x="125" y="695"/>
                  </a:lnTo>
                  <a:close/>
                  <a:moveTo>
                    <a:pt x="517" y="0"/>
                  </a:moveTo>
                  <a:cubicBezTo>
                    <a:pt x="456" y="0"/>
                    <a:pt x="394" y="12"/>
                    <a:pt x="335" y="35"/>
                  </a:cubicBezTo>
                  <a:cubicBezTo>
                    <a:pt x="144" y="112"/>
                    <a:pt x="1" y="348"/>
                    <a:pt x="53" y="557"/>
                  </a:cubicBezTo>
                  <a:lnTo>
                    <a:pt x="53" y="557"/>
                  </a:lnTo>
                  <a:cubicBezTo>
                    <a:pt x="15" y="658"/>
                    <a:pt x="59" y="801"/>
                    <a:pt x="175" y="834"/>
                  </a:cubicBezTo>
                  <a:cubicBezTo>
                    <a:pt x="286" y="852"/>
                    <a:pt x="411" y="915"/>
                    <a:pt x="538" y="915"/>
                  </a:cubicBezTo>
                  <a:cubicBezTo>
                    <a:pt x="569" y="915"/>
                    <a:pt x="601" y="911"/>
                    <a:pt x="632" y="902"/>
                  </a:cubicBezTo>
                  <a:cubicBezTo>
                    <a:pt x="883" y="811"/>
                    <a:pt x="1020" y="514"/>
                    <a:pt x="929" y="263"/>
                  </a:cubicBezTo>
                  <a:cubicBezTo>
                    <a:pt x="861" y="94"/>
                    <a:pt x="693" y="0"/>
                    <a:pt x="5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5" name="Google Shape;4882;p60"/>
            <p:cNvSpPr/>
            <p:nvPr/>
          </p:nvSpPr>
          <p:spPr>
            <a:xfrm>
              <a:off x="2931604" y="3670193"/>
              <a:ext cx="16172" cy="12247"/>
            </a:xfrm>
            <a:custGeom>
              <a:avLst/>
              <a:gdLst/>
              <a:ahLst/>
              <a:cxnLst/>
              <a:rect l="l" t="t" r="r" b="b"/>
              <a:pathLst>
                <a:path w="754" h="571" extrusionOk="0">
                  <a:moveTo>
                    <a:pt x="366" y="0"/>
                  </a:moveTo>
                  <a:cubicBezTo>
                    <a:pt x="1" y="0"/>
                    <a:pt x="1" y="571"/>
                    <a:pt x="366" y="571"/>
                  </a:cubicBezTo>
                  <a:cubicBezTo>
                    <a:pt x="754" y="571"/>
                    <a:pt x="754" y="0"/>
                    <a:pt x="3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6" name="Google Shape;4883;p60"/>
            <p:cNvSpPr/>
            <p:nvPr/>
          </p:nvSpPr>
          <p:spPr>
            <a:xfrm>
              <a:off x="3054966" y="3694664"/>
              <a:ext cx="3453" cy="2960"/>
            </a:xfrm>
            <a:custGeom>
              <a:avLst/>
              <a:gdLst/>
              <a:ahLst/>
              <a:cxnLst/>
              <a:rect l="l" t="t" r="r" b="b"/>
              <a:pathLst>
                <a:path w="161" h="138" extrusionOk="0">
                  <a:moveTo>
                    <a:pt x="69" y="1"/>
                  </a:moveTo>
                  <a:cubicBezTo>
                    <a:pt x="1" y="1"/>
                    <a:pt x="1" y="138"/>
                    <a:pt x="69" y="138"/>
                  </a:cubicBezTo>
                  <a:cubicBezTo>
                    <a:pt x="160" y="138"/>
                    <a:pt x="160" y="1"/>
                    <a:pt x="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7" name="Google Shape;4884;p60"/>
            <p:cNvSpPr/>
            <p:nvPr/>
          </p:nvSpPr>
          <p:spPr>
            <a:xfrm>
              <a:off x="3662726" y="3874324"/>
              <a:ext cx="5641" cy="6391"/>
            </a:xfrm>
            <a:custGeom>
              <a:avLst/>
              <a:gdLst/>
              <a:ahLst/>
              <a:cxnLst/>
              <a:rect l="l" t="t" r="r" b="b"/>
              <a:pathLst>
                <a:path w="263" h="298" extrusionOk="0">
                  <a:moveTo>
                    <a:pt x="129" y="1"/>
                  </a:moveTo>
                  <a:cubicBezTo>
                    <a:pt x="63" y="1"/>
                    <a:pt x="0" y="46"/>
                    <a:pt x="35" y="137"/>
                  </a:cubicBezTo>
                  <a:cubicBezTo>
                    <a:pt x="35" y="160"/>
                    <a:pt x="35" y="206"/>
                    <a:pt x="57" y="229"/>
                  </a:cubicBezTo>
                  <a:cubicBezTo>
                    <a:pt x="57" y="274"/>
                    <a:pt x="92" y="297"/>
                    <a:pt x="129" y="297"/>
                  </a:cubicBezTo>
                  <a:cubicBezTo>
                    <a:pt x="166" y="297"/>
                    <a:pt x="206" y="274"/>
                    <a:pt x="217" y="229"/>
                  </a:cubicBezTo>
                  <a:cubicBezTo>
                    <a:pt x="217" y="206"/>
                    <a:pt x="217" y="160"/>
                    <a:pt x="240" y="137"/>
                  </a:cubicBezTo>
                  <a:cubicBezTo>
                    <a:pt x="263" y="46"/>
                    <a:pt x="194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8" name="Google Shape;4885;p60"/>
            <p:cNvSpPr/>
            <p:nvPr/>
          </p:nvSpPr>
          <p:spPr>
            <a:xfrm>
              <a:off x="3653654" y="3867461"/>
              <a:ext cx="24022" cy="18638"/>
            </a:xfrm>
            <a:custGeom>
              <a:avLst/>
              <a:gdLst/>
              <a:ahLst/>
              <a:cxnLst/>
              <a:rect l="l" t="t" r="r" b="b"/>
              <a:pathLst>
                <a:path w="1120" h="869" extrusionOk="0">
                  <a:moveTo>
                    <a:pt x="549" y="1"/>
                  </a:moveTo>
                  <a:cubicBezTo>
                    <a:pt x="1" y="1"/>
                    <a:pt x="1" y="868"/>
                    <a:pt x="549" y="868"/>
                  </a:cubicBezTo>
                  <a:cubicBezTo>
                    <a:pt x="1119" y="868"/>
                    <a:pt x="1119" y="1"/>
                    <a:pt x="5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9" name="Google Shape;4886;p60"/>
            <p:cNvSpPr/>
            <p:nvPr/>
          </p:nvSpPr>
          <p:spPr>
            <a:xfrm>
              <a:off x="3729061" y="3952155"/>
              <a:ext cx="20075" cy="15700"/>
            </a:xfrm>
            <a:custGeom>
              <a:avLst/>
              <a:gdLst/>
              <a:ahLst/>
              <a:cxnLst/>
              <a:rect l="l" t="t" r="r" b="b"/>
              <a:pathLst>
                <a:path w="936" h="732" extrusionOk="0">
                  <a:moveTo>
                    <a:pt x="457" y="1"/>
                  </a:moveTo>
                  <a:cubicBezTo>
                    <a:pt x="0" y="1"/>
                    <a:pt x="0" y="731"/>
                    <a:pt x="457" y="731"/>
                  </a:cubicBezTo>
                  <a:cubicBezTo>
                    <a:pt x="936" y="731"/>
                    <a:pt x="936" y="1"/>
                    <a:pt x="4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0" name="Google Shape;4887;p60"/>
            <p:cNvSpPr/>
            <p:nvPr/>
          </p:nvSpPr>
          <p:spPr>
            <a:xfrm>
              <a:off x="3546956" y="3961056"/>
              <a:ext cx="28890" cy="25888"/>
            </a:xfrm>
            <a:custGeom>
              <a:avLst/>
              <a:gdLst/>
              <a:ahLst/>
              <a:cxnLst/>
              <a:rect l="l" t="t" r="r" b="b"/>
              <a:pathLst>
                <a:path w="1347" h="1207" extrusionOk="0">
                  <a:moveTo>
                    <a:pt x="706" y="0"/>
                  </a:moveTo>
                  <a:cubicBezTo>
                    <a:pt x="444" y="0"/>
                    <a:pt x="181" y="202"/>
                    <a:pt x="114" y="453"/>
                  </a:cubicBezTo>
                  <a:cubicBezTo>
                    <a:pt x="0" y="818"/>
                    <a:pt x="297" y="1206"/>
                    <a:pt x="685" y="1206"/>
                  </a:cubicBezTo>
                  <a:lnTo>
                    <a:pt x="730" y="1206"/>
                  </a:lnTo>
                  <a:cubicBezTo>
                    <a:pt x="982" y="1206"/>
                    <a:pt x="1233" y="1024"/>
                    <a:pt x="1301" y="773"/>
                  </a:cubicBezTo>
                  <a:cubicBezTo>
                    <a:pt x="1347" y="499"/>
                    <a:pt x="1255" y="270"/>
                    <a:pt x="1027" y="111"/>
                  </a:cubicBezTo>
                  <a:cubicBezTo>
                    <a:pt x="1004" y="111"/>
                    <a:pt x="1004" y="111"/>
                    <a:pt x="982" y="88"/>
                  </a:cubicBezTo>
                  <a:cubicBezTo>
                    <a:pt x="896" y="27"/>
                    <a:pt x="801" y="0"/>
                    <a:pt x="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1" name="Google Shape;4888;p60"/>
            <p:cNvSpPr/>
            <p:nvPr/>
          </p:nvSpPr>
          <p:spPr>
            <a:xfrm>
              <a:off x="3570440" y="4023445"/>
              <a:ext cx="24022" cy="22842"/>
            </a:xfrm>
            <a:custGeom>
              <a:avLst/>
              <a:gdLst/>
              <a:ahLst/>
              <a:cxnLst/>
              <a:rect l="l" t="t" r="r" b="b"/>
              <a:pathLst>
                <a:path w="1120" h="1065" extrusionOk="0">
                  <a:moveTo>
                    <a:pt x="557" y="1"/>
                  </a:moveTo>
                  <a:cubicBezTo>
                    <a:pt x="420" y="1"/>
                    <a:pt x="277" y="52"/>
                    <a:pt x="183" y="146"/>
                  </a:cubicBezTo>
                  <a:cubicBezTo>
                    <a:pt x="160" y="192"/>
                    <a:pt x="115" y="237"/>
                    <a:pt x="92" y="283"/>
                  </a:cubicBezTo>
                  <a:cubicBezTo>
                    <a:pt x="1" y="511"/>
                    <a:pt x="1" y="740"/>
                    <a:pt x="160" y="899"/>
                  </a:cubicBezTo>
                  <a:cubicBezTo>
                    <a:pt x="261" y="1000"/>
                    <a:pt x="406" y="1064"/>
                    <a:pt x="546" y="1064"/>
                  </a:cubicBezTo>
                  <a:cubicBezTo>
                    <a:pt x="628" y="1064"/>
                    <a:pt x="709" y="1042"/>
                    <a:pt x="777" y="991"/>
                  </a:cubicBezTo>
                  <a:cubicBezTo>
                    <a:pt x="800" y="991"/>
                    <a:pt x="800" y="991"/>
                    <a:pt x="800" y="968"/>
                  </a:cubicBezTo>
                  <a:cubicBezTo>
                    <a:pt x="1096" y="762"/>
                    <a:pt x="1119" y="443"/>
                    <a:pt x="914" y="169"/>
                  </a:cubicBezTo>
                  <a:cubicBezTo>
                    <a:pt x="891" y="169"/>
                    <a:pt x="891" y="146"/>
                    <a:pt x="891" y="146"/>
                  </a:cubicBezTo>
                  <a:cubicBezTo>
                    <a:pt x="813" y="46"/>
                    <a:pt x="687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2" name="Google Shape;4889;p60"/>
            <p:cNvSpPr/>
            <p:nvPr/>
          </p:nvSpPr>
          <p:spPr>
            <a:xfrm>
              <a:off x="3485275" y="4037600"/>
              <a:ext cx="14670" cy="10660"/>
            </a:xfrm>
            <a:custGeom>
              <a:avLst/>
              <a:gdLst/>
              <a:ahLst/>
              <a:cxnLst/>
              <a:rect l="l" t="t" r="r" b="b"/>
              <a:pathLst>
                <a:path w="684" h="497" extrusionOk="0">
                  <a:moveTo>
                    <a:pt x="349" y="0"/>
                  </a:moveTo>
                  <a:cubicBezTo>
                    <a:pt x="326" y="0"/>
                    <a:pt x="300" y="4"/>
                    <a:pt x="274" y="11"/>
                  </a:cubicBezTo>
                  <a:cubicBezTo>
                    <a:pt x="206" y="34"/>
                    <a:pt x="160" y="57"/>
                    <a:pt x="114" y="102"/>
                  </a:cubicBezTo>
                  <a:cubicBezTo>
                    <a:pt x="0" y="239"/>
                    <a:pt x="46" y="422"/>
                    <a:pt x="206" y="468"/>
                  </a:cubicBezTo>
                  <a:cubicBezTo>
                    <a:pt x="240" y="490"/>
                    <a:pt x="274" y="496"/>
                    <a:pt x="308" y="496"/>
                  </a:cubicBezTo>
                  <a:cubicBezTo>
                    <a:pt x="342" y="496"/>
                    <a:pt x="377" y="490"/>
                    <a:pt x="411" y="490"/>
                  </a:cubicBezTo>
                  <a:cubicBezTo>
                    <a:pt x="683" y="428"/>
                    <a:pt x="610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3" name="Google Shape;4890;p60"/>
            <p:cNvSpPr/>
            <p:nvPr/>
          </p:nvSpPr>
          <p:spPr>
            <a:xfrm>
              <a:off x="3394212" y="4006008"/>
              <a:ext cx="11775" cy="12869"/>
            </a:xfrm>
            <a:custGeom>
              <a:avLst/>
              <a:gdLst/>
              <a:ahLst/>
              <a:cxnLst/>
              <a:rect l="l" t="t" r="r" b="b"/>
              <a:pathLst>
                <a:path w="549" h="600" extrusionOk="0">
                  <a:moveTo>
                    <a:pt x="434" y="1"/>
                  </a:moveTo>
                  <a:cubicBezTo>
                    <a:pt x="229" y="1"/>
                    <a:pt x="23" y="252"/>
                    <a:pt x="1" y="434"/>
                  </a:cubicBezTo>
                  <a:cubicBezTo>
                    <a:pt x="1" y="528"/>
                    <a:pt x="86" y="600"/>
                    <a:pt x="169" y="600"/>
                  </a:cubicBezTo>
                  <a:cubicBezTo>
                    <a:pt x="207" y="600"/>
                    <a:pt x="246" y="584"/>
                    <a:pt x="274" y="548"/>
                  </a:cubicBezTo>
                  <a:cubicBezTo>
                    <a:pt x="389" y="434"/>
                    <a:pt x="389" y="252"/>
                    <a:pt x="503" y="137"/>
                  </a:cubicBezTo>
                  <a:cubicBezTo>
                    <a:pt x="548" y="92"/>
                    <a:pt x="526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4" name="Google Shape;4891;p60"/>
            <p:cNvSpPr/>
            <p:nvPr/>
          </p:nvSpPr>
          <p:spPr>
            <a:xfrm>
              <a:off x="3505542" y="3883890"/>
              <a:ext cx="14005" cy="13534"/>
            </a:xfrm>
            <a:custGeom>
              <a:avLst/>
              <a:gdLst/>
              <a:ahLst/>
              <a:cxnLst/>
              <a:rect l="l" t="t" r="r" b="b"/>
              <a:pathLst>
                <a:path w="653" h="631" extrusionOk="0">
                  <a:moveTo>
                    <a:pt x="440" y="0"/>
                  </a:moveTo>
                  <a:cubicBezTo>
                    <a:pt x="384" y="0"/>
                    <a:pt x="324" y="36"/>
                    <a:pt x="310" y="102"/>
                  </a:cubicBezTo>
                  <a:cubicBezTo>
                    <a:pt x="288" y="125"/>
                    <a:pt x="265" y="171"/>
                    <a:pt x="219" y="216"/>
                  </a:cubicBezTo>
                  <a:cubicBezTo>
                    <a:pt x="1" y="368"/>
                    <a:pt x="166" y="631"/>
                    <a:pt x="351" y="631"/>
                  </a:cubicBezTo>
                  <a:cubicBezTo>
                    <a:pt x="416" y="631"/>
                    <a:pt x="485" y="597"/>
                    <a:pt x="539" y="513"/>
                  </a:cubicBezTo>
                  <a:cubicBezTo>
                    <a:pt x="653" y="376"/>
                    <a:pt x="630" y="216"/>
                    <a:pt x="539" y="57"/>
                  </a:cubicBezTo>
                  <a:cubicBezTo>
                    <a:pt x="520" y="19"/>
                    <a:pt x="481" y="0"/>
                    <a:pt x="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5" name="Google Shape;4892;p60"/>
            <p:cNvSpPr/>
            <p:nvPr/>
          </p:nvSpPr>
          <p:spPr>
            <a:xfrm>
              <a:off x="3578268" y="3764366"/>
              <a:ext cx="15700" cy="10424"/>
            </a:xfrm>
            <a:custGeom>
              <a:avLst/>
              <a:gdLst/>
              <a:ahLst/>
              <a:cxnLst/>
              <a:rect l="l" t="t" r="r" b="b"/>
              <a:pathLst>
                <a:path w="732" h="486" extrusionOk="0">
                  <a:moveTo>
                    <a:pt x="245" y="1"/>
                  </a:moveTo>
                  <a:cubicBezTo>
                    <a:pt x="146" y="1"/>
                    <a:pt x="42" y="66"/>
                    <a:pt x="24" y="174"/>
                  </a:cubicBezTo>
                  <a:cubicBezTo>
                    <a:pt x="1" y="220"/>
                    <a:pt x="1" y="243"/>
                    <a:pt x="24" y="289"/>
                  </a:cubicBezTo>
                  <a:cubicBezTo>
                    <a:pt x="24" y="289"/>
                    <a:pt x="24" y="311"/>
                    <a:pt x="24" y="311"/>
                  </a:cubicBezTo>
                  <a:cubicBezTo>
                    <a:pt x="42" y="420"/>
                    <a:pt x="146" y="485"/>
                    <a:pt x="245" y="485"/>
                  </a:cubicBezTo>
                  <a:cubicBezTo>
                    <a:pt x="271" y="485"/>
                    <a:pt x="297" y="481"/>
                    <a:pt x="320" y="471"/>
                  </a:cubicBezTo>
                  <a:cubicBezTo>
                    <a:pt x="435" y="448"/>
                    <a:pt x="526" y="448"/>
                    <a:pt x="640" y="380"/>
                  </a:cubicBezTo>
                  <a:cubicBezTo>
                    <a:pt x="731" y="334"/>
                    <a:pt x="731" y="174"/>
                    <a:pt x="640" y="106"/>
                  </a:cubicBezTo>
                  <a:cubicBezTo>
                    <a:pt x="526" y="60"/>
                    <a:pt x="435" y="37"/>
                    <a:pt x="320" y="15"/>
                  </a:cubicBezTo>
                  <a:cubicBezTo>
                    <a:pt x="297" y="5"/>
                    <a:pt x="271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6" name="Google Shape;4893;p60"/>
            <p:cNvSpPr/>
            <p:nvPr/>
          </p:nvSpPr>
          <p:spPr>
            <a:xfrm>
              <a:off x="3681084" y="3699554"/>
              <a:ext cx="11282" cy="9544"/>
            </a:xfrm>
            <a:custGeom>
              <a:avLst/>
              <a:gdLst/>
              <a:ahLst/>
              <a:cxnLst/>
              <a:rect l="l" t="t" r="r" b="b"/>
              <a:pathLst>
                <a:path w="526" h="445" extrusionOk="0">
                  <a:moveTo>
                    <a:pt x="223" y="1"/>
                  </a:moveTo>
                  <a:cubicBezTo>
                    <a:pt x="110" y="1"/>
                    <a:pt x="0" y="88"/>
                    <a:pt x="0" y="229"/>
                  </a:cubicBezTo>
                  <a:cubicBezTo>
                    <a:pt x="0" y="350"/>
                    <a:pt x="104" y="444"/>
                    <a:pt x="214" y="444"/>
                  </a:cubicBezTo>
                  <a:cubicBezTo>
                    <a:pt x="244" y="444"/>
                    <a:pt x="275" y="437"/>
                    <a:pt x="305" y="421"/>
                  </a:cubicBezTo>
                  <a:lnTo>
                    <a:pt x="305" y="421"/>
                  </a:lnTo>
                  <a:cubicBezTo>
                    <a:pt x="305" y="427"/>
                    <a:pt x="317" y="435"/>
                    <a:pt x="343" y="435"/>
                  </a:cubicBezTo>
                  <a:cubicBezTo>
                    <a:pt x="355" y="438"/>
                    <a:pt x="367" y="439"/>
                    <a:pt x="378" y="439"/>
                  </a:cubicBezTo>
                  <a:cubicBezTo>
                    <a:pt x="456" y="439"/>
                    <a:pt x="525" y="377"/>
                    <a:pt x="525" y="298"/>
                  </a:cubicBezTo>
                  <a:cubicBezTo>
                    <a:pt x="502" y="183"/>
                    <a:pt x="457" y="92"/>
                    <a:pt x="320" y="24"/>
                  </a:cubicBezTo>
                  <a:cubicBezTo>
                    <a:pt x="289" y="8"/>
                    <a:pt x="256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7" name="Google Shape;4894;p60"/>
            <p:cNvSpPr/>
            <p:nvPr/>
          </p:nvSpPr>
          <p:spPr>
            <a:xfrm>
              <a:off x="3716429" y="3792933"/>
              <a:ext cx="13126" cy="18445"/>
            </a:xfrm>
            <a:custGeom>
              <a:avLst/>
              <a:gdLst/>
              <a:ahLst/>
              <a:cxnLst/>
              <a:rect l="l" t="t" r="r" b="b"/>
              <a:pathLst>
                <a:path w="612" h="860" extrusionOk="0">
                  <a:moveTo>
                    <a:pt x="312" y="1"/>
                  </a:moveTo>
                  <a:cubicBezTo>
                    <a:pt x="275" y="1"/>
                    <a:pt x="235" y="18"/>
                    <a:pt x="201" y="52"/>
                  </a:cubicBezTo>
                  <a:cubicBezTo>
                    <a:pt x="166" y="122"/>
                    <a:pt x="145" y="191"/>
                    <a:pt x="116" y="260"/>
                  </a:cubicBezTo>
                  <a:lnTo>
                    <a:pt x="116" y="260"/>
                  </a:lnTo>
                  <a:cubicBezTo>
                    <a:pt x="37" y="346"/>
                    <a:pt x="1" y="455"/>
                    <a:pt x="18" y="577"/>
                  </a:cubicBezTo>
                  <a:cubicBezTo>
                    <a:pt x="30" y="763"/>
                    <a:pt x="171" y="860"/>
                    <a:pt x="313" y="860"/>
                  </a:cubicBezTo>
                  <a:cubicBezTo>
                    <a:pt x="451" y="860"/>
                    <a:pt x="589" y="768"/>
                    <a:pt x="612" y="577"/>
                  </a:cubicBezTo>
                  <a:cubicBezTo>
                    <a:pt x="612" y="449"/>
                    <a:pt x="583" y="335"/>
                    <a:pt x="500" y="248"/>
                  </a:cubicBezTo>
                  <a:lnTo>
                    <a:pt x="500" y="248"/>
                  </a:lnTo>
                  <a:cubicBezTo>
                    <a:pt x="481" y="183"/>
                    <a:pt x="456" y="118"/>
                    <a:pt x="406" y="52"/>
                  </a:cubicBezTo>
                  <a:cubicBezTo>
                    <a:pt x="384" y="18"/>
                    <a:pt x="349" y="1"/>
                    <a:pt x="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8" name="Google Shape;4895;p60"/>
            <p:cNvSpPr/>
            <p:nvPr/>
          </p:nvSpPr>
          <p:spPr>
            <a:xfrm>
              <a:off x="3725136" y="3656939"/>
              <a:ext cx="10252" cy="11925"/>
            </a:xfrm>
            <a:custGeom>
              <a:avLst/>
              <a:gdLst/>
              <a:ahLst/>
              <a:cxnLst/>
              <a:rect l="l" t="t" r="r" b="b"/>
              <a:pathLst>
                <a:path w="478" h="556" extrusionOk="0">
                  <a:moveTo>
                    <a:pt x="259" y="0"/>
                  </a:moveTo>
                  <a:cubicBezTo>
                    <a:pt x="249" y="0"/>
                    <a:pt x="239" y="1"/>
                    <a:pt x="229" y="2"/>
                  </a:cubicBezTo>
                  <a:cubicBezTo>
                    <a:pt x="92" y="25"/>
                    <a:pt x="0" y="230"/>
                    <a:pt x="115" y="344"/>
                  </a:cubicBezTo>
                  <a:cubicBezTo>
                    <a:pt x="137" y="367"/>
                    <a:pt x="160" y="436"/>
                    <a:pt x="160" y="481"/>
                  </a:cubicBezTo>
                  <a:cubicBezTo>
                    <a:pt x="188" y="523"/>
                    <a:pt x="240" y="555"/>
                    <a:pt x="287" y="555"/>
                  </a:cubicBezTo>
                  <a:cubicBezTo>
                    <a:pt x="318" y="555"/>
                    <a:pt x="347" y="541"/>
                    <a:pt x="366" y="504"/>
                  </a:cubicBezTo>
                  <a:cubicBezTo>
                    <a:pt x="389" y="436"/>
                    <a:pt x="389" y="367"/>
                    <a:pt x="434" y="299"/>
                  </a:cubicBezTo>
                  <a:cubicBezTo>
                    <a:pt x="477" y="170"/>
                    <a:pt x="419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9" name="Google Shape;4896;p60"/>
            <p:cNvSpPr/>
            <p:nvPr/>
          </p:nvSpPr>
          <p:spPr>
            <a:xfrm>
              <a:off x="3335962" y="3876769"/>
              <a:ext cx="20590" cy="15700"/>
            </a:xfrm>
            <a:custGeom>
              <a:avLst/>
              <a:gdLst/>
              <a:ahLst/>
              <a:cxnLst/>
              <a:rect l="l" t="t" r="r" b="b"/>
              <a:pathLst>
                <a:path w="960" h="732" extrusionOk="0">
                  <a:moveTo>
                    <a:pt x="480" y="1"/>
                  </a:moveTo>
                  <a:cubicBezTo>
                    <a:pt x="0" y="1"/>
                    <a:pt x="0" y="731"/>
                    <a:pt x="480" y="731"/>
                  </a:cubicBezTo>
                  <a:cubicBezTo>
                    <a:pt x="959" y="731"/>
                    <a:pt x="959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0" name="Google Shape;4897;p60"/>
            <p:cNvSpPr/>
            <p:nvPr/>
          </p:nvSpPr>
          <p:spPr>
            <a:xfrm>
              <a:off x="3252255" y="3986363"/>
              <a:ext cx="24107" cy="19668"/>
            </a:xfrm>
            <a:custGeom>
              <a:avLst/>
              <a:gdLst/>
              <a:ahLst/>
              <a:cxnLst/>
              <a:rect l="l" t="t" r="r" b="b"/>
              <a:pathLst>
                <a:path w="1124" h="917" extrusionOk="0">
                  <a:moveTo>
                    <a:pt x="552" y="1"/>
                  </a:moveTo>
                  <a:cubicBezTo>
                    <a:pt x="450" y="1"/>
                    <a:pt x="344" y="36"/>
                    <a:pt x="251" y="118"/>
                  </a:cubicBezTo>
                  <a:cubicBezTo>
                    <a:pt x="69" y="255"/>
                    <a:pt x="0" y="574"/>
                    <a:pt x="183" y="757"/>
                  </a:cubicBezTo>
                  <a:cubicBezTo>
                    <a:pt x="183" y="757"/>
                    <a:pt x="206" y="780"/>
                    <a:pt x="206" y="780"/>
                  </a:cubicBezTo>
                  <a:cubicBezTo>
                    <a:pt x="296" y="870"/>
                    <a:pt x="418" y="916"/>
                    <a:pt x="537" y="916"/>
                  </a:cubicBezTo>
                  <a:cubicBezTo>
                    <a:pt x="688" y="916"/>
                    <a:pt x="837" y="842"/>
                    <a:pt x="913" y="688"/>
                  </a:cubicBezTo>
                  <a:cubicBezTo>
                    <a:pt x="936" y="688"/>
                    <a:pt x="936" y="665"/>
                    <a:pt x="936" y="665"/>
                  </a:cubicBezTo>
                  <a:cubicBezTo>
                    <a:pt x="1123" y="308"/>
                    <a:pt x="853" y="1"/>
                    <a:pt x="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1" name="Google Shape;4898;p60"/>
            <p:cNvSpPr/>
            <p:nvPr/>
          </p:nvSpPr>
          <p:spPr>
            <a:xfrm>
              <a:off x="3188601" y="3978964"/>
              <a:ext cx="14220" cy="11882"/>
            </a:xfrm>
            <a:custGeom>
              <a:avLst/>
              <a:gdLst/>
              <a:ahLst/>
              <a:cxnLst/>
              <a:rect l="l" t="t" r="r" b="b"/>
              <a:pathLst>
                <a:path w="663" h="554" extrusionOk="0">
                  <a:moveTo>
                    <a:pt x="332" y="0"/>
                  </a:moveTo>
                  <a:cubicBezTo>
                    <a:pt x="246" y="0"/>
                    <a:pt x="161" y="40"/>
                    <a:pt x="115" y="120"/>
                  </a:cubicBezTo>
                  <a:cubicBezTo>
                    <a:pt x="1" y="303"/>
                    <a:pt x="161" y="485"/>
                    <a:pt x="343" y="508"/>
                  </a:cubicBezTo>
                  <a:cubicBezTo>
                    <a:pt x="389" y="508"/>
                    <a:pt x="457" y="531"/>
                    <a:pt x="503" y="554"/>
                  </a:cubicBezTo>
                  <a:cubicBezTo>
                    <a:pt x="572" y="554"/>
                    <a:pt x="617" y="508"/>
                    <a:pt x="640" y="440"/>
                  </a:cubicBezTo>
                  <a:cubicBezTo>
                    <a:pt x="663" y="326"/>
                    <a:pt x="617" y="234"/>
                    <a:pt x="549" y="120"/>
                  </a:cubicBezTo>
                  <a:cubicBezTo>
                    <a:pt x="503" y="40"/>
                    <a:pt x="418" y="0"/>
                    <a:pt x="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2" name="Google Shape;4899;p60"/>
            <p:cNvSpPr/>
            <p:nvPr/>
          </p:nvSpPr>
          <p:spPr>
            <a:xfrm>
              <a:off x="3226798" y="4096085"/>
              <a:ext cx="17201" cy="13233"/>
            </a:xfrm>
            <a:custGeom>
              <a:avLst/>
              <a:gdLst/>
              <a:ahLst/>
              <a:cxnLst/>
              <a:rect l="l" t="t" r="r" b="b"/>
              <a:pathLst>
                <a:path w="802" h="617" extrusionOk="0">
                  <a:moveTo>
                    <a:pt x="413" y="1"/>
                  </a:moveTo>
                  <a:cubicBezTo>
                    <a:pt x="377" y="1"/>
                    <a:pt x="339" y="8"/>
                    <a:pt x="297" y="23"/>
                  </a:cubicBezTo>
                  <a:cubicBezTo>
                    <a:pt x="0" y="137"/>
                    <a:pt x="23" y="617"/>
                    <a:pt x="388" y="617"/>
                  </a:cubicBezTo>
                  <a:cubicBezTo>
                    <a:pt x="801" y="617"/>
                    <a:pt x="747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3" name="Google Shape;4900;p60"/>
            <p:cNvSpPr/>
            <p:nvPr/>
          </p:nvSpPr>
          <p:spPr>
            <a:xfrm>
              <a:off x="3143263" y="4087271"/>
              <a:ext cx="13555" cy="7893"/>
            </a:xfrm>
            <a:custGeom>
              <a:avLst/>
              <a:gdLst/>
              <a:ahLst/>
              <a:cxnLst/>
              <a:rect l="l" t="t" r="r" b="b"/>
              <a:pathLst>
                <a:path w="632" h="368" extrusionOk="0">
                  <a:moveTo>
                    <a:pt x="220" y="1"/>
                  </a:moveTo>
                  <a:cubicBezTo>
                    <a:pt x="1" y="1"/>
                    <a:pt x="26" y="367"/>
                    <a:pt x="219" y="367"/>
                  </a:cubicBezTo>
                  <a:cubicBezTo>
                    <a:pt x="246" y="367"/>
                    <a:pt x="278" y="360"/>
                    <a:pt x="312" y="343"/>
                  </a:cubicBezTo>
                  <a:cubicBezTo>
                    <a:pt x="380" y="297"/>
                    <a:pt x="449" y="297"/>
                    <a:pt x="517" y="274"/>
                  </a:cubicBezTo>
                  <a:cubicBezTo>
                    <a:pt x="586" y="229"/>
                    <a:pt x="631" y="115"/>
                    <a:pt x="540" y="92"/>
                  </a:cubicBezTo>
                  <a:cubicBezTo>
                    <a:pt x="449" y="46"/>
                    <a:pt x="335" y="23"/>
                    <a:pt x="2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4" name="Google Shape;4901;p60"/>
            <p:cNvSpPr/>
            <p:nvPr/>
          </p:nvSpPr>
          <p:spPr>
            <a:xfrm>
              <a:off x="3370727" y="4074724"/>
              <a:ext cx="10788" cy="10123"/>
            </a:xfrm>
            <a:custGeom>
              <a:avLst/>
              <a:gdLst/>
              <a:ahLst/>
              <a:cxnLst/>
              <a:rect l="l" t="t" r="r" b="b"/>
              <a:pathLst>
                <a:path w="503" h="472" extrusionOk="0">
                  <a:moveTo>
                    <a:pt x="245" y="1"/>
                  </a:moveTo>
                  <a:cubicBezTo>
                    <a:pt x="122" y="1"/>
                    <a:pt x="1" y="86"/>
                    <a:pt x="46" y="266"/>
                  </a:cubicBezTo>
                  <a:cubicBezTo>
                    <a:pt x="46" y="289"/>
                    <a:pt x="46" y="312"/>
                    <a:pt x="68" y="334"/>
                  </a:cubicBezTo>
                  <a:cubicBezTo>
                    <a:pt x="91" y="426"/>
                    <a:pt x="165" y="471"/>
                    <a:pt x="242" y="471"/>
                  </a:cubicBezTo>
                  <a:cubicBezTo>
                    <a:pt x="320" y="471"/>
                    <a:pt x="399" y="426"/>
                    <a:pt x="434" y="334"/>
                  </a:cubicBezTo>
                  <a:cubicBezTo>
                    <a:pt x="434" y="312"/>
                    <a:pt x="434" y="289"/>
                    <a:pt x="456" y="266"/>
                  </a:cubicBezTo>
                  <a:cubicBezTo>
                    <a:pt x="503" y="92"/>
                    <a:pt x="372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5" name="Google Shape;4902;p60"/>
            <p:cNvSpPr/>
            <p:nvPr/>
          </p:nvSpPr>
          <p:spPr>
            <a:xfrm>
              <a:off x="3363092" y="4133767"/>
              <a:ext cx="24751" cy="24815"/>
            </a:xfrm>
            <a:custGeom>
              <a:avLst/>
              <a:gdLst/>
              <a:ahLst/>
              <a:cxnLst/>
              <a:rect l="l" t="t" r="r" b="b"/>
              <a:pathLst>
                <a:path w="1154" h="1157" extrusionOk="0">
                  <a:moveTo>
                    <a:pt x="881" y="1"/>
                  </a:moveTo>
                  <a:cubicBezTo>
                    <a:pt x="858" y="1"/>
                    <a:pt x="812" y="24"/>
                    <a:pt x="790" y="24"/>
                  </a:cubicBezTo>
                  <a:cubicBezTo>
                    <a:pt x="778" y="27"/>
                    <a:pt x="769" y="30"/>
                    <a:pt x="762" y="32"/>
                  </a:cubicBezTo>
                  <a:lnTo>
                    <a:pt x="762" y="32"/>
                  </a:lnTo>
                  <a:cubicBezTo>
                    <a:pt x="724" y="21"/>
                    <a:pt x="687" y="15"/>
                    <a:pt x="650" y="15"/>
                  </a:cubicBezTo>
                  <a:cubicBezTo>
                    <a:pt x="503" y="15"/>
                    <a:pt x="362" y="101"/>
                    <a:pt x="242" y="206"/>
                  </a:cubicBezTo>
                  <a:cubicBezTo>
                    <a:pt x="77" y="371"/>
                    <a:pt x="0" y="581"/>
                    <a:pt x="36" y="787"/>
                  </a:cubicBezTo>
                  <a:lnTo>
                    <a:pt x="36" y="787"/>
                  </a:lnTo>
                  <a:cubicBezTo>
                    <a:pt x="24" y="997"/>
                    <a:pt x="235" y="1157"/>
                    <a:pt x="423" y="1157"/>
                  </a:cubicBezTo>
                  <a:cubicBezTo>
                    <a:pt x="455" y="1157"/>
                    <a:pt x="486" y="1152"/>
                    <a:pt x="516" y="1142"/>
                  </a:cubicBezTo>
                  <a:cubicBezTo>
                    <a:pt x="424" y="1142"/>
                    <a:pt x="470" y="1142"/>
                    <a:pt x="607" y="1119"/>
                  </a:cubicBezTo>
                  <a:cubicBezTo>
                    <a:pt x="676" y="1119"/>
                    <a:pt x="744" y="1074"/>
                    <a:pt x="790" y="1005"/>
                  </a:cubicBezTo>
                  <a:cubicBezTo>
                    <a:pt x="858" y="960"/>
                    <a:pt x="881" y="891"/>
                    <a:pt x="927" y="845"/>
                  </a:cubicBezTo>
                  <a:cubicBezTo>
                    <a:pt x="972" y="731"/>
                    <a:pt x="972" y="663"/>
                    <a:pt x="995" y="549"/>
                  </a:cubicBezTo>
                  <a:lnTo>
                    <a:pt x="995" y="549"/>
                  </a:lnTo>
                  <a:cubicBezTo>
                    <a:pt x="990" y="575"/>
                    <a:pt x="989" y="586"/>
                    <a:pt x="992" y="586"/>
                  </a:cubicBezTo>
                  <a:cubicBezTo>
                    <a:pt x="998" y="586"/>
                    <a:pt x="1017" y="534"/>
                    <a:pt x="1030" y="489"/>
                  </a:cubicBezTo>
                  <a:lnTo>
                    <a:pt x="1030" y="489"/>
                  </a:lnTo>
                  <a:cubicBezTo>
                    <a:pt x="1116" y="380"/>
                    <a:pt x="1153" y="240"/>
                    <a:pt x="1064" y="115"/>
                  </a:cubicBezTo>
                  <a:cubicBezTo>
                    <a:pt x="1018" y="47"/>
                    <a:pt x="949" y="24"/>
                    <a:pt x="8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6" name="Google Shape;4903;p60"/>
            <p:cNvSpPr/>
            <p:nvPr/>
          </p:nvSpPr>
          <p:spPr>
            <a:xfrm>
              <a:off x="3468632" y="4133296"/>
              <a:ext cx="8815" cy="6370"/>
            </a:xfrm>
            <a:custGeom>
              <a:avLst/>
              <a:gdLst/>
              <a:ahLst/>
              <a:cxnLst/>
              <a:rect l="l" t="t" r="r" b="b"/>
              <a:pathLst>
                <a:path w="411" h="297" extrusionOk="0">
                  <a:moveTo>
                    <a:pt x="205" y="0"/>
                  </a:moveTo>
                  <a:cubicBezTo>
                    <a:pt x="0" y="0"/>
                    <a:pt x="0" y="297"/>
                    <a:pt x="205" y="297"/>
                  </a:cubicBezTo>
                  <a:cubicBezTo>
                    <a:pt x="411" y="297"/>
                    <a:pt x="411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7" name="Google Shape;4904;p60"/>
            <p:cNvSpPr/>
            <p:nvPr/>
          </p:nvSpPr>
          <p:spPr>
            <a:xfrm>
              <a:off x="3530313" y="4145520"/>
              <a:ext cx="12740" cy="9823"/>
            </a:xfrm>
            <a:custGeom>
              <a:avLst/>
              <a:gdLst/>
              <a:ahLst/>
              <a:cxnLst/>
              <a:rect l="l" t="t" r="r" b="b"/>
              <a:pathLst>
                <a:path w="594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593" y="457"/>
                    <a:pt x="593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8" name="Google Shape;4905;p60"/>
            <p:cNvSpPr/>
            <p:nvPr/>
          </p:nvSpPr>
          <p:spPr>
            <a:xfrm>
              <a:off x="3514142" y="4201818"/>
              <a:ext cx="15700" cy="12268"/>
            </a:xfrm>
            <a:custGeom>
              <a:avLst/>
              <a:gdLst/>
              <a:ahLst/>
              <a:cxnLst/>
              <a:rect l="l" t="t" r="r" b="b"/>
              <a:pathLst>
                <a:path w="732" h="572" extrusionOk="0">
                  <a:moveTo>
                    <a:pt x="366" y="1"/>
                  </a:moveTo>
                  <a:cubicBezTo>
                    <a:pt x="1" y="1"/>
                    <a:pt x="1" y="571"/>
                    <a:pt x="366" y="571"/>
                  </a:cubicBezTo>
                  <a:cubicBezTo>
                    <a:pt x="731" y="571"/>
                    <a:pt x="731" y="1"/>
                    <a:pt x="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9" name="Google Shape;4906;p60"/>
            <p:cNvSpPr/>
            <p:nvPr/>
          </p:nvSpPr>
          <p:spPr>
            <a:xfrm>
              <a:off x="3600594" y="4129242"/>
              <a:ext cx="13920" cy="13405"/>
            </a:xfrm>
            <a:custGeom>
              <a:avLst/>
              <a:gdLst/>
              <a:ahLst/>
              <a:cxnLst/>
              <a:rect l="l" t="t" r="r" b="b"/>
              <a:pathLst>
                <a:path w="649" h="625" extrusionOk="0">
                  <a:moveTo>
                    <a:pt x="392" y="0"/>
                  </a:moveTo>
                  <a:cubicBezTo>
                    <a:pt x="294" y="0"/>
                    <a:pt x="189" y="45"/>
                    <a:pt x="124" y="121"/>
                  </a:cubicBezTo>
                  <a:cubicBezTo>
                    <a:pt x="101" y="166"/>
                    <a:pt x="78" y="212"/>
                    <a:pt x="56" y="258"/>
                  </a:cubicBezTo>
                  <a:cubicBezTo>
                    <a:pt x="0" y="478"/>
                    <a:pt x="195" y="624"/>
                    <a:pt x="373" y="624"/>
                  </a:cubicBezTo>
                  <a:cubicBezTo>
                    <a:pt x="490" y="624"/>
                    <a:pt x="599" y="562"/>
                    <a:pt x="626" y="417"/>
                  </a:cubicBezTo>
                  <a:cubicBezTo>
                    <a:pt x="649" y="326"/>
                    <a:pt x="649" y="280"/>
                    <a:pt x="626" y="189"/>
                  </a:cubicBezTo>
                  <a:cubicBezTo>
                    <a:pt x="602" y="56"/>
                    <a:pt x="502" y="0"/>
                    <a:pt x="3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0" name="Google Shape;4907;p60"/>
            <p:cNvSpPr/>
            <p:nvPr/>
          </p:nvSpPr>
          <p:spPr>
            <a:xfrm>
              <a:off x="3651702" y="4162163"/>
              <a:ext cx="26960" cy="21083"/>
            </a:xfrm>
            <a:custGeom>
              <a:avLst/>
              <a:gdLst/>
              <a:ahLst/>
              <a:cxnLst/>
              <a:rect l="l" t="t" r="r" b="b"/>
              <a:pathLst>
                <a:path w="1257" h="983" extrusionOk="0">
                  <a:moveTo>
                    <a:pt x="617" y="1"/>
                  </a:moveTo>
                  <a:cubicBezTo>
                    <a:pt x="1" y="1"/>
                    <a:pt x="1" y="982"/>
                    <a:pt x="617" y="982"/>
                  </a:cubicBezTo>
                  <a:cubicBezTo>
                    <a:pt x="1256" y="982"/>
                    <a:pt x="1256" y="1"/>
                    <a:pt x="6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1" name="Google Shape;4908;p60"/>
            <p:cNvSpPr/>
            <p:nvPr/>
          </p:nvSpPr>
          <p:spPr>
            <a:xfrm>
              <a:off x="3616958" y="4066960"/>
              <a:ext cx="10059" cy="12504"/>
            </a:xfrm>
            <a:custGeom>
              <a:avLst/>
              <a:gdLst/>
              <a:ahLst/>
              <a:cxnLst/>
              <a:rect l="l" t="t" r="r" b="b"/>
              <a:pathLst>
                <a:path w="469" h="583" extrusionOk="0">
                  <a:moveTo>
                    <a:pt x="228" y="0"/>
                  </a:moveTo>
                  <a:cubicBezTo>
                    <a:pt x="194" y="0"/>
                    <a:pt x="160" y="12"/>
                    <a:pt x="137" y="34"/>
                  </a:cubicBezTo>
                  <a:cubicBezTo>
                    <a:pt x="69" y="149"/>
                    <a:pt x="46" y="194"/>
                    <a:pt x="23" y="308"/>
                  </a:cubicBezTo>
                  <a:cubicBezTo>
                    <a:pt x="0" y="491"/>
                    <a:pt x="120" y="582"/>
                    <a:pt x="237" y="582"/>
                  </a:cubicBezTo>
                  <a:cubicBezTo>
                    <a:pt x="354" y="582"/>
                    <a:pt x="468" y="491"/>
                    <a:pt x="434" y="308"/>
                  </a:cubicBezTo>
                  <a:cubicBezTo>
                    <a:pt x="411" y="194"/>
                    <a:pt x="388" y="149"/>
                    <a:pt x="320" y="34"/>
                  </a:cubicBezTo>
                  <a:cubicBezTo>
                    <a:pt x="297" y="12"/>
                    <a:pt x="263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2" name="Google Shape;4909;p60"/>
            <p:cNvSpPr/>
            <p:nvPr/>
          </p:nvSpPr>
          <p:spPr>
            <a:xfrm>
              <a:off x="3710445" y="4055336"/>
              <a:ext cx="7099" cy="3689"/>
            </a:xfrm>
            <a:custGeom>
              <a:avLst/>
              <a:gdLst/>
              <a:ahLst/>
              <a:cxnLst/>
              <a:rect l="l" t="t" r="r" b="b"/>
              <a:pathLst>
                <a:path w="331" h="172" extrusionOk="0">
                  <a:moveTo>
                    <a:pt x="220" y="0"/>
                  </a:moveTo>
                  <a:cubicBezTo>
                    <a:pt x="209" y="0"/>
                    <a:pt x="197" y="2"/>
                    <a:pt x="183" y="6"/>
                  </a:cubicBezTo>
                  <a:cubicBezTo>
                    <a:pt x="115" y="6"/>
                    <a:pt x="69" y="29"/>
                    <a:pt x="24" y="74"/>
                  </a:cubicBezTo>
                  <a:cubicBezTo>
                    <a:pt x="1" y="74"/>
                    <a:pt x="1" y="97"/>
                    <a:pt x="24" y="97"/>
                  </a:cubicBezTo>
                  <a:cubicBezTo>
                    <a:pt x="69" y="143"/>
                    <a:pt x="115" y="166"/>
                    <a:pt x="183" y="166"/>
                  </a:cubicBezTo>
                  <a:cubicBezTo>
                    <a:pt x="197" y="169"/>
                    <a:pt x="209" y="171"/>
                    <a:pt x="220" y="171"/>
                  </a:cubicBezTo>
                  <a:cubicBezTo>
                    <a:pt x="331" y="171"/>
                    <a:pt x="331" y="0"/>
                    <a:pt x="2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3" name="Google Shape;4910;p60"/>
            <p:cNvSpPr/>
            <p:nvPr/>
          </p:nvSpPr>
          <p:spPr>
            <a:xfrm>
              <a:off x="3084348" y="4183224"/>
              <a:ext cx="27925" cy="21555"/>
            </a:xfrm>
            <a:custGeom>
              <a:avLst/>
              <a:gdLst/>
              <a:ahLst/>
              <a:cxnLst/>
              <a:rect l="l" t="t" r="r" b="b"/>
              <a:pathLst>
                <a:path w="1302" h="1005" extrusionOk="0">
                  <a:moveTo>
                    <a:pt x="662" y="0"/>
                  </a:moveTo>
                  <a:cubicBezTo>
                    <a:pt x="0" y="0"/>
                    <a:pt x="0" y="1005"/>
                    <a:pt x="662" y="1005"/>
                  </a:cubicBezTo>
                  <a:cubicBezTo>
                    <a:pt x="1301" y="1005"/>
                    <a:pt x="1301" y="0"/>
                    <a:pt x="6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4" name="Google Shape;4911;p60"/>
            <p:cNvSpPr/>
            <p:nvPr/>
          </p:nvSpPr>
          <p:spPr>
            <a:xfrm>
              <a:off x="3061293" y="4232659"/>
              <a:ext cx="13276" cy="10316"/>
            </a:xfrm>
            <a:custGeom>
              <a:avLst/>
              <a:gdLst/>
              <a:ahLst/>
              <a:cxnLst/>
              <a:rect l="l" t="t" r="r" b="b"/>
              <a:pathLst>
                <a:path w="619" h="481" extrusionOk="0">
                  <a:moveTo>
                    <a:pt x="349" y="0"/>
                  </a:moveTo>
                  <a:cubicBezTo>
                    <a:pt x="181" y="0"/>
                    <a:pt x="1" y="150"/>
                    <a:pt x="94" y="320"/>
                  </a:cubicBezTo>
                  <a:cubicBezTo>
                    <a:pt x="163" y="407"/>
                    <a:pt x="246" y="481"/>
                    <a:pt x="342" y="481"/>
                  </a:cubicBezTo>
                  <a:cubicBezTo>
                    <a:pt x="372" y="481"/>
                    <a:pt x="403" y="473"/>
                    <a:pt x="436" y="457"/>
                  </a:cubicBezTo>
                  <a:cubicBezTo>
                    <a:pt x="573" y="411"/>
                    <a:pt x="619" y="229"/>
                    <a:pt x="550" y="115"/>
                  </a:cubicBezTo>
                  <a:cubicBezTo>
                    <a:pt x="506" y="34"/>
                    <a:pt x="429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5" name="Google Shape;4912;p60"/>
            <p:cNvSpPr/>
            <p:nvPr/>
          </p:nvSpPr>
          <p:spPr>
            <a:xfrm>
              <a:off x="3007976" y="4125939"/>
              <a:ext cx="27925" cy="21555"/>
            </a:xfrm>
            <a:custGeom>
              <a:avLst/>
              <a:gdLst/>
              <a:ahLst/>
              <a:cxnLst/>
              <a:rect l="l" t="t" r="r" b="b"/>
              <a:pathLst>
                <a:path w="1302" h="1005" extrusionOk="0">
                  <a:moveTo>
                    <a:pt x="662" y="1"/>
                  </a:moveTo>
                  <a:cubicBezTo>
                    <a:pt x="0" y="1"/>
                    <a:pt x="0" y="1005"/>
                    <a:pt x="662" y="1005"/>
                  </a:cubicBezTo>
                  <a:cubicBezTo>
                    <a:pt x="1301" y="1005"/>
                    <a:pt x="1301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6" name="Google Shape;4913;p60"/>
            <p:cNvSpPr/>
            <p:nvPr/>
          </p:nvSpPr>
          <p:spPr>
            <a:xfrm>
              <a:off x="3051534" y="4069641"/>
              <a:ext cx="18145" cy="14713"/>
            </a:xfrm>
            <a:custGeom>
              <a:avLst/>
              <a:gdLst/>
              <a:ahLst/>
              <a:cxnLst/>
              <a:rect l="l" t="t" r="r" b="b"/>
              <a:pathLst>
                <a:path w="846" h="686" extrusionOk="0">
                  <a:moveTo>
                    <a:pt x="435" y="1"/>
                  </a:moveTo>
                  <a:cubicBezTo>
                    <a:pt x="1" y="1"/>
                    <a:pt x="1" y="686"/>
                    <a:pt x="435" y="686"/>
                  </a:cubicBezTo>
                  <a:cubicBezTo>
                    <a:pt x="845" y="686"/>
                    <a:pt x="845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7" name="Google Shape;4914;p60"/>
            <p:cNvSpPr/>
            <p:nvPr/>
          </p:nvSpPr>
          <p:spPr>
            <a:xfrm>
              <a:off x="3063287" y="4156651"/>
              <a:ext cx="13190" cy="11239"/>
            </a:xfrm>
            <a:custGeom>
              <a:avLst/>
              <a:gdLst/>
              <a:ahLst/>
              <a:cxnLst/>
              <a:rect l="l" t="t" r="r" b="b"/>
              <a:pathLst>
                <a:path w="615" h="524" extrusionOk="0">
                  <a:moveTo>
                    <a:pt x="503" y="395"/>
                  </a:moveTo>
                  <a:cubicBezTo>
                    <a:pt x="503" y="403"/>
                    <a:pt x="500" y="408"/>
                    <a:pt x="496" y="413"/>
                  </a:cubicBezTo>
                  <a:lnTo>
                    <a:pt x="496" y="413"/>
                  </a:lnTo>
                  <a:cubicBezTo>
                    <a:pt x="499" y="407"/>
                    <a:pt x="501" y="401"/>
                    <a:pt x="503" y="395"/>
                  </a:cubicBezTo>
                  <a:close/>
                  <a:moveTo>
                    <a:pt x="238" y="1"/>
                  </a:moveTo>
                  <a:cubicBezTo>
                    <a:pt x="164" y="1"/>
                    <a:pt x="88" y="28"/>
                    <a:pt x="46" y="98"/>
                  </a:cubicBezTo>
                  <a:cubicBezTo>
                    <a:pt x="1" y="189"/>
                    <a:pt x="46" y="258"/>
                    <a:pt x="69" y="326"/>
                  </a:cubicBezTo>
                  <a:cubicBezTo>
                    <a:pt x="90" y="410"/>
                    <a:pt x="187" y="512"/>
                    <a:pt x="273" y="512"/>
                  </a:cubicBezTo>
                  <a:cubicBezTo>
                    <a:pt x="274" y="512"/>
                    <a:pt x="275" y="512"/>
                    <a:pt x="276" y="512"/>
                  </a:cubicBezTo>
                  <a:lnTo>
                    <a:pt x="276" y="512"/>
                  </a:lnTo>
                  <a:cubicBezTo>
                    <a:pt x="296" y="519"/>
                    <a:pt x="317" y="523"/>
                    <a:pt x="339" y="523"/>
                  </a:cubicBezTo>
                  <a:cubicBezTo>
                    <a:pt x="395" y="523"/>
                    <a:pt x="451" y="495"/>
                    <a:pt x="485" y="435"/>
                  </a:cubicBezTo>
                  <a:lnTo>
                    <a:pt x="485" y="435"/>
                  </a:lnTo>
                  <a:cubicBezTo>
                    <a:pt x="615" y="298"/>
                    <a:pt x="524" y="97"/>
                    <a:pt x="366" y="30"/>
                  </a:cubicBezTo>
                  <a:cubicBezTo>
                    <a:pt x="331" y="12"/>
                    <a:pt x="285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8" name="Google Shape;4915;p60"/>
            <p:cNvSpPr/>
            <p:nvPr/>
          </p:nvSpPr>
          <p:spPr>
            <a:xfrm>
              <a:off x="2970272" y="4088257"/>
              <a:ext cx="22070" cy="17887"/>
            </a:xfrm>
            <a:custGeom>
              <a:avLst/>
              <a:gdLst/>
              <a:ahLst/>
              <a:cxnLst/>
              <a:rect l="l" t="t" r="r" b="b"/>
              <a:pathLst>
                <a:path w="1029" h="834" extrusionOk="0">
                  <a:moveTo>
                    <a:pt x="503" y="0"/>
                  </a:moveTo>
                  <a:cubicBezTo>
                    <a:pt x="92" y="0"/>
                    <a:pt x="1" y="525"/>
                    <a:pt x="320" y="753"/>
                  </a:cubicBezTo>
                  <a:cubicBezTo>
                    <a:pt x="343" y="753"/>
                    <a:pt x="366" y="776"/>
                    <a:pt x="389" y="799"/>
                  </a:cubicBezTo>
                  <a:cubicBezTo>
                    <a:pt x="423" y="822"/>
                    <a:pt x="469" y="833"/>
                    <a:pt x="514" y="833"/>
                  </a:cubicBezTo>
                  <a:cubicBezTo>
                    <a:pt x="560" y="833"/>
                    <a:pt x="606" y="822"/>
                    <a:pt x="640" y="799"/>
                  </a:cubicBezTo>
                  <a:cubicBezTo>
                    <a:pt x="663" y="776"/>
                    <a:pt x="686" y="753"/>
                    <a:pt x="708" y="753"/>
                  </a:cubicBezTo>
                  <a:cubicBezTo>
                    <a:pt x="1028" y="525"/>
                    <a:pt x="937" y="0"/>
                    <a:pt x="5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9" name="Google Shape;4916;p60"/>
            <p:cNvSpPr/>
            <p:nvPr/>
          </p:nvSpPr>
          <p:spPr>
            <a:xfrm>
              <a:off x="2974691" y="4261998"/>
              <a:ext cx="29534" cy="26445"/>
            </a:xfrm>
            <a:custGeom>
              <a:avLst/>
              <a:gdLst/>
              <a:ahLst/>
              <a:cxnLst/>
              <a:rect l="l" t="t" r="r" b="b"/>
              <a:pathLst>
                <a:path w="1377" h="1233" extrusionOk="0">
                  <a:moveTo>
                    <a:pt x="518" y="1"/>
                  </a:moveTo>
                  <a:cubicBezTo>
                    <a:pt x="299" y="1"/>
                    <a:pt x="88" y="218"/>
                    <a:pt x="69" y="422"/>
                  </a:cubicBezTo>
                  <a:lnTo>
                    <a:pt x="69" y="422"/>
                  </a:lnTo>
                  <a:cubicBezTo>
                    <a:pt x="69" y="419"/>
                    <a:pt x="69" y="416"/>
                    <a:pt x="69" y="413"/>
                  </a:cubicBezTo>
                  <a:lnTo>
                    <a:pt x="69" y="413"/>
                  </a:lnTo>
                  <a:cubicBezTo>
                    <a:pt x="0" y="687"/>
                    <a:pt x="137" y="915"/>
                    <a:pt x="343" y="1075"/>
                  </a:cubicBezTo>
                  <a:cubicBezTo>
                    <a:pt x="434" y="1143"/>
                    <a:pt x="525" y="1166"/>
                    <a:pt x="639" y="1212"/>
                  </a:cubicBezTo>
                  <a:cubicBezTo>
                    <a:pt x="684" y="1226"/>
                    <a:pt x="728" y="1232"/>
                    <a:pt x="772" y="1232"/>
                  </a:cubicBezTo>
                  <a:cubicBezTo>
                    <a:pt x="1091" y="1232"/>
                    <a:pt x="1376" y="894"/>
                    <a:pt x="1256" y="573"/>
                  </a:cubicBezTo>
                  <a:cubicBezTo>
                    <a:pt x="1233" y="481"/>
                    <a:pt x="1187" y="367"/>
                    <a:pt x="1119" y="276"/>
                  </a:cubicBezTo>
                  <a:cubicBezTo>
                    <a:pt x="1006" y="126"/>
                    <a:pt x="832" y="7"/>
                    <a:pt x="622" y="7"/>
                  </a:cubicBezTo>
                  <a:cubicBezTo>
                    <a:pt x="593" y="7"/>
                    <a:pt x="563" y="9"/>
                    <a:pt x="533" y="14"/>
                  </a:cubicBezTo>
                  <a:lnTo>
                    <a:pt x="533" y="14"/>
                  </a:lnTo>
                  <a:cubicBezTo>
                    <a:pt x="538" y="11"/>
                    <a:pt x="543" y="7"/>
                    <a:pt x="548" y="2"/>
                  </a:cubicBezTo>
                  <a:cubicBezTo>
                    <a:pt x="538" y="1"/>
                    <a:pt x="528" y="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0" name="Google Shape;4917;p60"/>
            <p:cNvSpPr/>
            <p:nvPr/>
          </p:nvSpPr>
          <p:spPr>
            <a:xfrm>
              <a:off x="3286999" y="4249559"/>
              <a:ext cx="15206" cy="17137"/>
            </a:xfrm>
            <a:custGeom>
              <a:avLst/>
              <a:gdLst/>
              <a:ahLst/>
              <a:cxnLst/>
              <a:rect l="l" t="t" r="r" b="b"/>
              <a:pathLst>
                <a:path w="709" h="799" extrusionOk="0">
                  <a:moveTo>
                    <a:pt x="355" y="0"/>
                  </a:moveTo>
                  <a:cubicBezTo>
                    <a:pt x="201" y="0"/>
                    <a:pt x="46" y="80"/>
                    <a:pt x="24" y="240"/>
                  </a:cubicBezTo>
                  <a:cubicBezTo>
                    <a:pt x="1" y="354"/>
                    <a:pt x="1" y="445"/>
                    <a:pt x="24" y="559"/>
                  </a:cubicBezTo>
                  <a:cubicBezTo>
                    <a:pt x="81" y="719"/>
                    <a:pt x="218" y="799"/>
                    <a:pt x="355" y="799"/>
                  </a:cubicBezTo>
                  <a:cubicBezTo>
                    <a:pt x="492" y="799"/>
                    <a:pt x="629" y="719"/>
                    <a:pt x="686" y="559"/>
                  </a:cubicBezTo>
                  <a:cubicBezTo>
                    <a:pt x="708" y="445"/>
                    <a:pt x="708" y="354"/>
                    <a:pt x="686" y="240"/>
                  </a:cubicBezTo>
                  <a:cubicBezTo>
                    <a:pt x="663" y="80"/>
                    <a:pt x="509" y="0"/>
                    <a:pt x="3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1" name="Google Shape;4918;p60"/>
            <p:cNvSpPr/>
            <p:nvPr/>
          </p:nvSpPr>
          <p:spPr>
            <a:xfrm>
              <a:off x="3366803" y="4235597"/>
              <a:ext cx="25480" cy="24987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4"/>
                    <a:pt x="0" y="594"/>
                  </a:cubicBezTo>
                  <a:cubicBezTo>
                    <a:pt x="23" y="914"/>
                    <a:pt x="251" y="1165"/>
                    <a:pt x="594" y="1165"/>
                  </a:cubicBezTo>
                  <a:cubicBezTo>
                    <a:pt x="891" y="1165"/>
                    <a:pt x="1187" y="914"/>
                    <a:pt x="1187" y="594"/>
                  </a:cubicBezTo>
                  <a:cubicBezTo>
                    <a:pt x="1164" y="274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2" name="Google Shape;4919;p60"/>
            <p:cNvSpPr/>
            <p:nvPr/>
          </p:nvSpPr>
          <p:spPr>
            <a:xfrm>
              <a:off x="3398137" y="4190066"/>
              <a:ext cx="11282" cy="8343"/>
            </a:xfrm>
            <a:custGeom>
              <a:avLst/>
              <a:gdLst/>
              <a:ahLst/>
              <a:cxnLst/>
              <a:rect l="l" t="t" r="r" b="b"/>
              <a:pathLst>
                <a:path w="526" h="389" extrusionOk="0">
                  <a:moveTo>
                    <a:pt x="251" y="1"/>
                  </a:moveTo>
                  <a:cubicBezTo>
                    <a:pt x="114" y="1"/>
                    <a:pt x="0" y="206"/>
                    <a:pt x="114" y="320"/>
                  </a:cubicBezTo>
                  <a:cubicBezTo>
                    <a:pt x="171" y="366"/>
                    <a:pt x="217" y="389"/>
                    <a:pt x="260" y="389"/>
                  </a:cubicBezTo>
                  <a:cubicBezTo>
                    <a:pt x="303" y="389"/>
                    <a:pt x="343" y="366"/>
                    <a:pt x="388" y="320"/>
                  </a:cubicBezTo>
                  <a:cubicBezTo>
                    <a:pt x="525" y="206"/>
                    <a:pt x="411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3" name="Google Shape;4920;p60"/>
            <p:cNvSpPr/>
            <p:nvPr/>
          </p:nvSpPr>
          <p:spPr>
            <a:xfrm>
              <a:off x="3398630" y="4272808"/>
              <a:ext cx="26445" cy="20568"/>
            </a:xfrm>
            <a:custGeom>
              <a:avLst/>
              <a:gdLst/>
              <a:ahLst/>
              <a:cxnLst/>
              <a:rect l="l" t="t" r="r" b="b"/>
              <a:pathLst>
                <a:path w="1233" h="959" extrusionOk="0">
                  <a:moveTo>
                    <a:pt x="616" y="0"/>
                  </a:moveTo>
                  <a:cubicBezTo>
                    <a:pt x="0" y="0"/>
                    <a:pt x="0" y="959"/>
                    <a:pt x="616" y="959"/>
                  </a:cubicBezTo>
                  <a:cubicBezTo>
                    <a:pt x="1233" y="959"/>
                    <a:pt x="1233" y="0"/>
                    <a:pt x="6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4" name="Google Shape;4921;p60"/>
            <p:cNvSpPr/>
            <p:nvPr/>
          </p:nvSpPr>
          <p:spPr>
            <a:xfrm>
              <a:off x="2988738" y="4360890"/>
              <a:ext cx="17351" cy="13941"/>
            </a:xfrm>
            <a:custGeom>
              <a:avLst/>
              <a:gdLst/>
              <a:ahLst/>
              <a:cxnLst/>
              <a:rect l="l" t="t" r="r" b="b"/>
              <a:pathLst>
                <a:path w="809" h="650" extrusionOk="0">
                  <a:moveTo>
                    <a:pt x="463" y="1"/>
                  </a:moveTo>
                  <a:cubicBezTo>
                    <a:pt x="456" y="1"/>
                    <a:pt x="448" y="1"/>
                    <a:pt x="441" y="2"/>
                  </a:cubicBezTo>
                  <a:lnTo>
                    <a:pt x="418" y="2"/>
                  </a:lnTo>
                  <a:cubicBezTo>
                    <a:pt x="327" y="2"/>
                    <a:pt x="213" y="47"/>
                    <a:pt x="167" y="139"/>
                  </a:cubicBezTo>
                  <a:lnTo>
                    <a:pt x="121" y="207"/>
                  </a:lnTo>
                  <a:cubicBezTo>
                    <a:pt x="1" y="476"/>
                    <a:pt x="219" y="650"/>
                    <a:pt x="420" y="650"/>
                  </a:cubicBezTo>
                  <a:cubicBezTo>
                    <a:pt x="536" y="650"/>
                    <a:pt x="646" y="591"/>
                    <a:pt x="681" y="459"/>
                  </a:cubicBezTo>
                  <a:lnTo>
                    <a:pt x="681" y="459"/>
                  </a:lnTo>
                  <a:cubicBezTo>
                    <a:pt x="809" y="294"/>
                    <a:pt x="686" y="1"/>
                    <a:pt x="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5" name="Google Shape;4922;p60"/>
            <p:cNvSpPr/>
            <p:nvPr/>
          </p:nvSpPr>
          <p:spPr>
            <a:xfrm>
              <a:off x="3112701" y="4349652"/>
              <a:ext cx="35861" cy="30928"/>
            </a:xfrm>
            <a:custGeom>
              <a:avLst/>
              <a:gdLst/>
              <a:ahLst/>
              <a:cxnLst/>
              <a:rect l="l" t="t" r="r" b="b"/>
              <a:pathLst>
                <a:path w="1672" h="1442" extrusionOk="0">
                  <a:moveTo>
                    <a:pt x="790" y="1"/>
                  </a:moveTo>
                  <a:cubicBezTo>
                    <a:pt x="733" y="1"/>
                    <a:pt x="676" y="8"/>
                    <a:pt x="618" y="24"/>
                  </a:cubicBezTo>
                  <a:cubicBezTo>
                    <a:pt x="431" y="86"/>
                    <a:pt x="254" y="235"/>
                    <a:pt x="168" y="417"/>
                  </a:cubicBezTo>
                  <a:lnTo>
                    <a:pt x="168" y="417"/>
                  </a:lnTo>
                  <a:cubicBezTo>
                    <a:pt x="0" y="676"/>
                    <a:pt x="28" y="1031"/>
                    <a:pt x="253" y="1256"/>
                  </a:cubicBezTo>
                  <a:cubicBezTo>
                    <a:pt x="379" y="1382"/>
                    <a:pt x="545" y="1442"/>
                    <a:pt x="711" y="1442"/>
                  </a:cubicBezTo>
                  <a:cubicBezTo>
                    <a:pt x="829" y="1442"/>
                    <a:pt x="947" y="1411"/>
                    <a:pt x="1049" y="1352"/>
                  </a:cubicBezTo>
                  <a:lnTo>
                    <a:pt x="1049" y="1352"/>
                  </a:lnTo>
                  <a:cubicBezTo>
                    <a:pt x="1480" y="1185"/>
                    <a:pt x="1672" y="556"/>
                    <a:pt x="1303" y="206"/>
                  </a:cubicBezTo>
                  <a:cubicBezTo>
                    <a:pt x="1162" y="83"/>
                    <a:pt x="981" y="1"/>
                    <a:pt x="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6" name="Google Shape;4923;p60"/>
            <p:cNvSpPr/>
            <p:nvPr/>
          </p:nvSpPr>
          <p:spPr>
            <a:xfrm>
              <a:off x="3173438" y="4303648"/>
              <a:ext cx="24000" cy="18617"/>
            </a:xfrm>
            <a:custGeom>
              <a:avLst/>
              <a:gdLst/>
              <a:ahLst/>
              <a:cxnLst/>
              <a:rect l="l" t="t" r="r" b="b"/>
              <a:pathLst>
                <a:path w="1119" h="868" extrusionOk="0">
                  <a:moveTo>
                    <a:pt x="571" y="0"/>
                  </a:moveTo>
                  <a:cubicBezTo>
                    <a:pt x="0" y="0"/>
                    <a:pt x="0" y="868"/>
                    <a:pt x="571" y="868"/>
                  </a:cubicBezTo>
                  <a:cubicBezTo>
                    <a:pt x="1119" y="868"/>
                    <a:pt x="1119" y="0"/>
                    <a:pt x="5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7" name="Google Shape;4924;p60"/>
            <p:cNvSpPr/>
            <p:nvPr/>
          </p:nvSpPr>
          <p:spPr>
            <a:xfrm>
              <a:off x="3289937" y="4318339"/>
              <a:ext cx="17652" cy="13233"/>
            </a:xfrm>
            <a:custGeom>
              <a:avLst/>
              <a:gdLst/>
              <a:ahLst/>
              <a:cxnLst/>
              <a:rect l="l" t="t" r="r" b="b"/>
              <a:pathLst>
                <a:path w="823" h="617" extrusionOk="0">
                  <a:moveTo>
                    <a:pt x="412" y="0"/>
                  </a:moveTo>
                  <a:cubicBezTo>
                    <a:pt x="1" y="0"/>
                    <a:pt x="1" y="616"/>
                    <a:pt x="412" y="616"/>
                  </a:cubicBezTo>
                  <a:cubicBezTo>
                    <a:pt x="823" y="616"/>
                    <a:pt x="823" y="0"/>
                    <a:pt x="4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8" name="Google Shape;4925;p60"/>
            <p:cNvSpPr/>
            <p:nvPr/>
          </p:nvSpPr>
          <p:spPr>
            <a:xfrm>
              <a:off x="3383939" y="4317953"/>
              <a:ext cx="16172" cy="13984"/>
            </a:xfrm>
            <a:custGeom>
              <a:avLst/>
              <a:gdLst/>
              <a:ahLst/>
              <a:cxnLst/>
              <a:rect l="l" t="t" r="r" b="b"/>
              <a:pathLst>
                <a:path w="754" h="652" extrusionOk="0">
                  <a:moveTo>
                    <a:pt x="372" y="0"/>
                  </a:moveTo>
                  <a:cubicBezTo>
                    <a:pt x="258" y="0"/>
                    <a:pt x="148" y="56"/>
                    <a:pt x="92" y="155"/>
                  </a:cubicBezTo>
                  <a:cubicBezTo>
                    <a:pt x="0" y="315"/>
                    <a:pt x="46" y="520"/>
                    <a:pt x="206" y="611"/>
                  </a:cubicBezTo>
                  <a:cubicBezTo>
                    <a:pt x="251" y="634"/>
                    <a:pt x="326" y="651"/>
                    <a:pt x="397" y="651"/>
                  </a:cubicBezTo>
                  <a:cubicBezTo>
                    <a:pt x="468" y="651"/>
                    <a:pt x="537" y="634"/>
                    <a:pt x="571" y="589"/>
                  </a:cubicBezTo>
                  <a:cubicBezTo>
                    <a:pt x="708" y="406"/>
                    <a:pt x="753" y="223"/>
                    <a:pt x="571" y="64"/>
                  </a:cubicBezTo>
                  <a:cubicBezTo>
                    <a:pt x="511" y="21"/>
                    <a:pt x="440" y="0"/>
                    <a:pt x="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9" name="Google Shape;4926;p60"/>
            <p:cNvSpPr/>
            <p:nvPr/>
          </p:nvSpPr>
          <p:spPr>
            <a:xfrm>
              <a:off x="3474487" y="4334489"/>
              <a:ext cx="21083" cy="16665"/>
            </a:xfrm>
            <a:custGeom>
              <a:avLst/>
              <a:gdLst/>
              <a:ahLst/>
              <a:cxnLst/>
              <a:rect l="l" t="t" r="r" b="b"/>
              <a:pathLst>
                <a:path w="983" h="777" extrusionOk="0">
                  <a:moveTo>
                    <a:pt x="503" y="0"/>
                  </a:moveTo>
                  <a:cubicBezTo>
                    <a:pt x="1" y="0"/>
                    <a:pt x="1" y="776"/>
                    <a:pt x="503" y="776"/>
                  </a:cubicBezTo>
                  <a:cubicBezTo>
                    <a:pt x="982" y="776"/>
                    <a:pt x="982" y="0"/>
                    <a:pt x="5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0" name="Google Shape;4927;p60"/>
            <p:cNvSpPr/>
            <p:nvPr/>
          </p:nvSpPr>
          <p:spPr>
            <a:xfrm>
              <a:off x="3524909" y="4318683"/>
              <a:ext cx="6520" cy="5534"/>
            </a:xfrm>
            <a:custGeom>
              <a:avLst/>
              <a:gdLst/>
              <a:ahLst/>
              <a:cxnLst/>
              <a:rect l="l" t="t" r="r" b="b"/>
              <a:pathLst>
                <a:path w="304" h="258" extrusionOk="0">
                  <a:moveTo>
                    <a:pt x="159" y="1"/>
                  </a:moveTo>
                  <a:cubicBezTo>
                    <a:pt x="117" y="1"/>
                    <a:pt x="78" y="23"/>
                    <a:pt x="69" y="75"/>
                  </a:cubicBezTo>
                  <a:cubicBezTo>
                    <a:pt x="69" y="98"/>
                    <a:pt x="69" y="98"/>
                    <a:pt x="69" y="121"/>
                  </a:cubicBezTo>
                  <a:cubicBezTo>
                    <a:pt x="66" y="128"/>
                    <a:pt x="64" y="134"/>
                    <a:pt x="62" y="141"/>
                  </a:cubicBezTo>
                  <a:lnTo>
                    <a:pt x="62" y="141"/>
                  </a:lnTo>
                  <a:cubicBezTo>
                    <a:pt x="57" y="143"/>
                    <a:pt x="52" y="144"/>
                    <a:pt x="47" y="144"/>
                  </a:cubicBezTo>
                  <a:cubicBezTo>
                    <a:pt x="1" y="189"/>
                    <a:pt x="24" y="258"/>
                    <a:pt x="92" y="258"/>
                  </a:cubicBezTo>
                  <a:lnTo>
                    <a:pt x="206" y="258"/>
                  </a:lnTo>
                  <a:cubicBezTo>
                    <a:pt x="229" y="235"/>
                    <a:pt x="275" y="212"/>
                    <a:pt x="275" y="167"/>
                  </a:cubicBezTo>
                  <a:cubicBezTo>
                    <a:pt x="275" y="167"/>
                    <a:pt x="275" y="144"/>
                    <a:pt x="275" y="144"/>
                  </a:cubicBezTo>
                  <a:cubicBezTo>
                    <a:pt x="303" y="59"/>
                    <a:pt x="227" y="1"/>
                    <a:pt x="1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1" name="Google Shape;4928;p60"/>
            <p:cNvSpPr/>
            <p:nvPr/>
          </p:nvSpPr>
          <p:spPr>
            <a:xfrm>
              <a:off x="3494561" y="4417703"/>
              <a:ext cx="1008" cy="100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4" y="1"/>
                  </a:moveTo>
                  <a:cubicBezTo>
                    <a:pt x="1" y="1"/>
                    <a:pt x="1" y="46"/>
                    <a:pt x="24" y="46"/>
                  </a:cubicBezTo>
                  <a:cubicBezTo>
                    <a:pt x="46" y="46"/>
                    <a:pt x="46" y="1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2" name="Google Shape;4929;p60"/>
            <p:cNvSpPr/>
            <p:nvPr/>
          </p:nvSpPr>
          <p:spPr>
            <a:xfrm>
              <a:off x="3061829" y="3517448"/>
              <a:ext cx="22542" cy="22542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5" y="1"/>
                  </a:moveTo>
                  <a:cubicBezTo>
                    <a:pt x="251" y="1"/>
                    <a:pt x="0" y="252"/>
                    <a:pt x="0" y="526"/>
                  </a:cubicBezTo>
                  <a:cubicBezTo>
                    <a:pt x="0" y="823"/>
                    <a:pt x="251" y="1051"/>
                    <a:pt x="525" y="1051"/>
                  </a:cubicBezTo>
                  <a:cubicBezTo>
                    <a:pt x="822" y="1051"/>
                    <a:pt x="1050" y="823"/>
                    <a:pt x="1050" y="526"/>
                  </a:cubicBezTo>
                  <a:cubicBezTo>
                    <a:pt x="1050" y="252"/>
                    <a:pt x="822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3" name="Google Shape;4930;p60"/>
            <p:cNvSpPr/>
            <p:nvPr/>
          </p:nvSpPr>
          <p:spPr>
            <a:xfrm>
              <a:off x="3109805" y="3444507"/>
              <a:ext cx="17137" cy="13255"/>
            </a:xfrm>
            <a:custGeom>
              <a:avLst/>
              <a:gdLst/>
              <a:ahLst/>
              <a:cxnLst/>
              <a:rect l="l" t="t" r="r" b="b"/>
              <a:pathLst>
                <a:path w="799" h="618" extrusionOk="0">
                  <a:moveTo>
                    <a:pt x="411" y="1"/>
                  </a:moveTo>
                  <a:cubicBezTo>
                    <a:pt x="0" y="1"/>
                    <a:pt x="0" y="617"/>
                    <a:pt x="411" y="617"/>
                  </a:cubicBezTo>
                  <a:cubicBezTo>
                    <a:pt x="799" y="617"/>
                    <a:pt x="799" y="1"/>
                    <a:pt x="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4" name="Google Shape;4931;p60"/>
            <p:cNvSpPr/>
            <p:nvPr/>
          </p:nvSpPr>
          <p:spPr>
            <a:xfrm>
              <a:off x="3134770" y="3496409"/>
              <a:ext cx="23507" cy="18123"/>
            </a:xfrm>
            <a:custGeom>
              <a:avLst/>
              <a:gdLst/>
              <a:ahLst/>
              <a:cxnLst/>
              <a:rect l="l" t="t" r="r" b="b"/>
              <a:pathLst>
                <a:path w="1096" h="845" extrusionOk="0">
                  <a:moveTo>
                    <a:pt x="548" y="0"/>
                  </a:moveTo>
                  <a:cubicBezTo>
                    <a:pt x="0" y="0"/>
                    <a:pt x="0" y="845"/>
                    <a:pt x="548" y="845"/>
                  </a:cubicBezTo>
                  <a:cubicBezTo>
                    <a:pt x="1096" y="845"/>
                    <a:pt x="1096" y="0"/>
                    <a:pt x="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5" name="Google Shape;4932;p60"/>
            <p:cNvSpPr/>
            <p:nvPr/>
          </p:nvSpPr>
          <p:spPr>
            <a:xfrm>
              <a:off x="3243934" y="3521373"/>
              <a:ext cx="23014" cy="17652"/>
            </a:xfrm>
            <a:custGeom>
              <a:avLst/>
              <a:gdLst/>
              <a:ahLst/>
              <a:cxnLst/>
              <a:rect l="l" t="t" r="r" b="b"/>
              <a:pathLst>
                <a:path w="1073" h="823" extrusionOk="0">
                  <a:moveTo>
                    <a:pt x="525" y="1"/>
                  </a:moveTo>
                  <a:cubicBezTo>
                    <a:pt x="0" y="1"/>
                    <a:pt x="0" y="822"/>
                    <a:pt x="525" y="822"/>
                  </a:cubicBezTo>
                  <a:cubicBezTo>
                    <a:pt x="1073" y="822"/>
                    <a:pt x="1073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6" name="Google Shape;4933;p60"/>
            <p:cNvSpPr/>
            <p:nvPr/>
          </p:nvSpPr>
          <p:spPr>
            <a:xfrm>
              <a:off x="3296800" y="3450877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34" y="1"/>
                  </a:moveTo>
                  <a:cubicBezTo>
                    <a:pt x="0" y="1"/>
                    <a:pt x="0" y="685"/>
                    <a:pt x="434" y="685"/>
                  </a:cubicBezTo>
                  <a:cubicBezTo>
                    <a:pt x="891" y="685"/>
                    <a:pt x="891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7" name="Google Shape;4934;p60"/>
            <p:cNvSpPr/>
            <p:nvPr/>
          </p:nvSpPr>
          <p:spPr>
            <a:xfrm>
              <a:off x="3333453" y="3523174"/>
              <a:ext cx="11346" cy="8021"/>
            </a:xfrm>
            <a:custGeom>
              <a:avLst/>
              <a:gdLst/>
              <a:ahLst/>
              <a:cxnLst/>
              <a:rect l="l" t="t" r="r" b="b"/>
              <a:pathLst>
                <a:path w="529" h="374" extrusionOk="0">
                  <a:moveTo>
                    <a:pt x="246" y="1"/>
                  </a:moveTo>
                  <a:cubicBezTo>
                    <a:pt x="27" y="1"/>
                    <a:pt x="1" y="374"/>
                    <a:pt x="235" y="374"/>
                  </a:cubicBezTo>
                  <a:cubicBezTo>
                    <a:pt x="241" y="374"/>
                    <a:pt x="248" y="374"/>
                    <a:pt x="254" y="373"/>
                  </a:cubicBezTo>
                  <a:cubicBezTo>
                    <a:pt x="346" y="373"/>
                    <a:pt x="391" y="373"/>
                    <a:pt x="460" y="282"/>
                  </a:cubicBezTo>
                  <a:cubicBezTo>
                    <a:pt x="528" y="213"/>
                    <a:pt x="528" y="145"/>
                    <a:pt x="460" y="76"/>
                  </a:cubicBezTo>
                  <a:cubicBezTo>
                    <a:pt x="460" y="76"/>
                    <a:pt x="460" y="53"/>
                    <a:pt x="460" y="53"/>
                  </a:cubicBezTo>
                  <a:cubicBezTo>
                    <a:pt x="437" y="31"/>
                    <a:pt x="414" y="25"/>
                    <a:pt x="391" y="25"/>
                  </a:cubicBezTo>
                  <a:cubicBezTo>
                    <a:pt x="378" y="25"/>
                    <a:pt x="366" y="27"/>
                    <a:pt x="353" y="28"/>
                  </a:cubicBezTo>
                  <a:lnTo>
                    <a:pt x="353" y="28"/>
                  </a:lnTo>
                  <a:cubicBezTo>
                    <a:pt x="331" y="26"/>
                    <a:pt x="312" y="20"/>
                    <a:pt x="300" y="8"/>
                  </a:cubicBezTo>
                  <a:cubicBezTo>
                    <a:pt x="281" y="3"/>
                    <a:pt x="263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8" name="Google Shape;4935;p60"/>
            <p:cNvSpPr/>
            <p:nvPr/>
          </p:nvSpPr>
          <p:spPr>
            <a:xfrm>
              <a:off x="3385890" y="3398503"/>
              <a:ext cx="26938" cy="20590"/>
            </a:xfrm>
            <a:custGeom>
              <a:avLst/>
              <a:gdLst/>
              <a:ahLst/>
              <a:cxnLst/>
              <a:rect l="l" t="t" r="r" b="b"/>
              <a:pathLst>
                <a:path w="1256" h="960" extrusionOk="0">
                  <a:moveTo>
                    <a:pt x="640" y="0"/>
                  </a:moveTo>
                  <a:cubicBezTo>
                    <a:pt x="1" y="0"/>
                    <a:pt x="1" y="959"/>
                    <a:pt x="640" y="959"/>
                  </a:cubicBezTo>
                  <a:cubicBezTo>
                    <a:pt x="1256" y="959"/>
                    <a:pt x="1256" y="0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9" name="Google Shape;4936;p60"/>
            <p:cNvSpPr/>
            <p:nvPr/>
          </p:nvSpPr>
          <p:spPr>
            <a:xfrm>
              <a:off x="3457373" y="3462866"/>
              <a:ext cx="13727" cy="14713"/>
            </a:xfrm>
            <a:custGeom>
              <a:avLst/>
              <a:gdLst/>
              <a:ahLst/>
              <a:cxnLst/>
              <a:rect l="l" t="t" r="r" b="b"/>
              <a:pathLst>
                <a:path w="640" h="686" extrusionOk="0">
                  <a:moveTo>
                    <a:pt x="320" y="1"/>
                  </a:moveTo>
                  <a:cubicBezTo>
                    <a:pt x="160" y="1"/>
                    <a:pt x="0" y="104"/>
                    <a:pt x="0" y="309"/>
                  </a:cubicBezTo>
                  <a:cubicBezTo>
                    <a:pt x="0" y="332"/>
                    <a:pt x="0" y="355"/>
                    <a:pt x="0" y="377"/>
                  </a:cubicBezTo>
                  <a:cubicBezTo>
                    <a:pt x="0" y="583"/>
                    <a:pt x="160" y="686"/>
                    <a:pt x="320" y="686"/>
                  </a:cubicBezTo>
                  <a:cubicBezTo>
                    <a:pt x="479" y="686"/>
                    <a:pt x="639" y="583"/>
                    <a:pt x="639" y="377"/>
                  </a:cubicBezTo>
                  <a:lnTo>
                    <a:pt x="639" y="309"/>
                  </a:lnTo>
                  <a:cubicBezTo>
                    <a:pt x="639" y="104"/>
                    <a:pt x="479" y="1"/>
                    <a:pt x="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0" name="Google Shape;4937;p60"/>
            <p:cNvSpPr/>
            <p:nvPr/>
          </p:nvSpPr>
          <p:spPr>
            <a:xfrm>
              <a:off x="3548071" y="3523946"/>
              <a:ext cx="14563" cy="12976"/>
            </a:xfrm>
            <a:custGeom>
              <a:avLst/>
              <a:gdLst/>
              <a:ahLst/>
              <a:cxnLst/>
              <a:rect l="l" t="t" r="r" b="b"/>
              <a:pathLst>
                <a:path w="679" h="605" extrusionOk="0">
                  <a:moveTo>
                    <a:pt x="450" y="0"/>
                  </a:moveTo>
                  <a:cubicBezTo>
                    <a:pt x="422" y="0"/>
                    <a:pt x="393" y="6"/>
                    <a:pt x="359" y="17"/>
                  </a:cubicBezTo>
                  <a:cubicBezTo>
                    <a:pt x="268" y="63"/>
                    <a:pt x="268" y="132"/>
                    <a:pt x="199" y="177"/>
                  </a:cubicBezTo>
                  <a:cubicBezTo>
                    <a:pt x="0" y="343"/>
                    <a:pt x="187" y="605"/>
                    <a:pt x="382" y="605"/>
                  </a:cubicBezTo>
                  <a:cubicBezTo>
                    <a:pt x="456" y="605"/>
                    <a:pt x="531" y="568"/>
                    <a:pt x="587" y="474"/>
                  </a:cubicBezTo>
                  <a:cubicBezTo>
                    <a:pt x="656" y="405"/>
                    <a:pt x="656" y="314"/>
                    <a:pt x="678" y="223"/>
                  </a:cubicBezTo>
                  <a:cubicBezTo>
                    <a:pt x="678" y="185"/>
                    <a:pt x="671" y="152"/>
                    <a:pt x="657" y="122"/>
                  </a:cubicBezTo>
                  <a:lnTo>
                    <a:pt x="657" y="122"/>
                  </a:lnTo>
                  <a:cubicBezTo>
                    <a:pt x="650" y="80"/>
                    <a:pt x="626" y="43"/>
                    <a:pt x="576" y="26"/>
                  </a:cubicBezTo>
                  <a:lnTo>
                    <a:pt x="576" y="26"/>
                  </a:lnTo>
                  <a:cubicBezTo>
                    <a:pt x="572" y="23"/>
                    <a:pt x="568" y="20"/>
                    <a:pt x="564" y="17"/>
                  </a:cubicBezTo>
                  <a:lnTo>
                    <a:pt x="542" y="17"/>
                  </a:lnTo>
                  <a:cubicBezTo>
                    <a:pt x="507" y="6"/>
                    <a:pt x="479" y="0"/>
                    <a:pt x="4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1" name="Google Shape;4938;p60"/>
            <p:cNvSpPr/>
            <p:nvPr/>
          </p:nvSpPr>
          <p:spPr>
            <a:xfrm>
              <a:off x="3589056" y="3419543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34" y="1"/>
                  </a:moveTo>
                  <a:cubicBezTo>
                    <a:pt x="0" y="1"/>
                    <a:pt x="0" y="686"/>
                    <a:pt x="434" y="686"/>
                  </a:cubicBezTo>
                  <a:cubicBezTo>
                    <a:pt x="890" y="686"/>
                    <a:pt x="890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2" name="Google Shape;4939;p60"/>
            <p:cNvSpPr/>
            <p:nvPr/>
          </p:nvSpPr>
          <p:spPr>
            <a:xfrm>
              <a:off x="3608894" y="3552213"/>
              <a:ext cx="18402" cy="19775"/>
            </a:xfrm>
            <a:custGeom>
              <a:avLst/>
              <a:gdLst/>
              <a:ahLst/>
              <a:cxnLst/>
              <a:rect l="l" t="t" r="r" b="b"/>
              <a:pathLst>
                <a:path w="858" h="922" extrusionOk="0">
                  <a:moveTo>
                    <a:pt x="445" y="0"/>
                  </a:moveTo>
                  <a:cubicBezTo>
                    <a:pt x="67" y="0"/>
                    <a:pt x="1" y="433"/>
                    <a:pt x="231" y="621"/>
                  </a:cubicBezTo>
                  <a:lnTo>
                    <a:pt x="231" y="621"/>
                  </a:lnTo>
                  <a:cubicBezTo>
                    <a:pt x="272" y="695"/>
                    <a:pt x="319" y="777"/>
                    <a:pt x="353" y="845"/>
                  </a:cubicBezTo>
                  <a:cubicBezTo>
                    <a:pt x="391" y="898"/>
                    <a:pt x="442" y="921"/>
                    <a:pt x="492" y="921"/>
                  </a:cubicBezTo>
                  <a:cubicBezTo>
                    <a:pt x="592" y="921"/>
                    <a:pt x="688" y="830"/>
                    <a:pt x="673" y="708"/>
                  </a:cubicBezTo>
                  <a:cubicBezTo>
                    <a:pt x="654" y="653"/>
                    <a:pt x="651" y="627"/>
                    <a:pt x="674" y="583"/>
                  </a:cubicBezTo>
                  <a:lnTo>
                    <a:pt x="674" y="583"/>
                  </a:lnTo>
                  <a:cubicBezTo>
                    <a:pt x="857" y="382"/>
                    <a:pt x="780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3" name="Google Shape;4940;p60"/>
            <p:cNvSpPr/>
            <p:nvPr/>
          </p:nvSpPr>
          <p:spPr>
            <a:xfrm>
              <a:off x="3584145" y="3626141"/>
              <a:ext cx="12761" cy="9802"/>
            </a:xfrm>
            <a:custGeom>
              <a:avLst/>
              <a:gdLst/>
              <a:ahLst/>
              <a:cxnLst/>
              <a:rect l="l" t="t" r="r" b="b"/>
              <a:pathLst>
                <a:path w="595" h="457" extrusionOk="0">
                  <a:moveTo>
                    <a:pt x="298" y="0"/>
                  </a:moveTo>
                  <a:cubicBezTo>
                    <a:pt x="1" y="0"/>
                    <a:pt x="1" y="457"/>
                    <a:pt x="298" y="457"/>
                  </a:cubicBezTo>
                  <a:cubicBezTo>
                    <a:pt x="594" y="457"/>
                    <a:pt x="594" y="0"/>
                    <a:pt x="2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4" name="Google Shape;4941;p60"/>
            <p:cNvSpPr/>
            <p:nvPr/>
          </p:nvSpPr>
          <p:spPr>
            <a:xfrm>
              <a:off x="3611575" y="3678514"/>
              <a:ext cx="13727" cy="10788"/>
            </a:xfrm>
            <a:custGeom>
              <a:avLst/>
              <a:gdLst/>
              <a:ahLst/>
              <a:cxnLst/>
              <a:rect l="l" t="t" r="r" b="b"/>
              <a:pathLst>
                <a:path w="640" h="503" extrusionOk="0">
                  <a:moveTo>
                    <a:pt x="320" y="0"/>
                  </a:moveTo>
                  <a:cubicBezTo>
                    <a:pt x="0" y="0"/>
                    <a:pt x="0" y="503"/>
                    <a:pt x="320" y="503"/>
                  </a:cubicBezTo>
                  <a:cubicBezTo>
                    <a:pt x="639" y="503"/>
                    <a:pt x="639" y="0"/>
                    <a:pt x="3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5" name="Google Shape;4942;p60"/>
            <p:cNvSpPr/>
            <p:nvPr/>
          </p:nvSpPr>
          <p:spPr>
            <a:xfrm>
              <a:off x="3699679" y="3559269"/>
              <a:ext cx="39678" cy="35153"/>
            </a:xfrm>
            <a:custGeom>
              <a:avLst/>
              <a:gdLst/>
              <a:ahLst/>
              <a:cxnLst/>
              <a:rect l="l" t="t" r="r" b="b"/>
              <a:pathLst>
                <a:path w="1850" h="1639" extrusionOk="0">
                  <a:moveTo>
                    <a:pt x="929" y="1"/>
                  </a:moveTo>
                  <a:cubicBezTo>
                    <a:pt x="653" y="1"/>
                    <a:pt x="382" y="138"/>
                    <a:pt x="229" y="402"/>
                  </a:cubicBezTo>
                  <a:cubicBezTo>
                    <a:pt x="1" y="790"/>
                    <a:pt x="160" y="1292"/>
                    <a:pt x="526" y="1520"/>
                  </a:cubicBezTo>
                  <a:cubicBezTo>
                    <a:pt x="641" y="1607"/>
                    <a:pt x="785" y="1639"/>
                    <a:pt x="926" y="1639"/>
                  </a:cubicBezTo>
                  <a:cubicBezTo>
                    <a:pt x="1008" y="1639"/>
                    <a:pt x="1089" y="1628"/>
                    <a:pt x="1165" y="1612"/>
                  </a:cubicBezTo>
                  <a:cubicBezTo>
                    <a:pt x="1461" y="1543"/>
                    <a:pt x="1644" y="1292"/>
                    <a:pt x="1735" y="1041"/>
                  </a:cubicBezTo>
                  <a:cubicBezTo>
                    <a:pt x="1849" y="721"/>
                    <a:pt x="1690" y="356"/>
                    <a:pt x="1439" y="174"/>
                  </a:cubicBezTo>
                  <a:cubicBezTo>
                    <a:pt x="1287" y="58"/>
                    <a:pt x="1107" y="1"/>
                    <a:pt x="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6" name="Google Shape;4943;p60"/>
            <p:cNvSpPr/>
            <p:nvPr/>
          </p:nvSpPr>
          <p:spPr>
            <a:xfrm>
              <a:off x="3701738" y="3443392"/>
              <a:ext cx="18038" cy="15099"/>
            </a:xfrm>
            <a:custGeom>
              <a:avLst/>
              <a:gdLst/>
              <a:ahLst/>
              <a:cxnLst/>
              <a:rect l="l" t="t" r="r" b="b"/>
              <a:pathLst>
                <a:path w="841" h="704" extrusionOk="0">
                  <a:moveTo>
                    <a:pt x="398" y="0"/>
                  </a:moveTo>
                  <a:cubicBezTo>
                    <a:pt x="180" y="0"/>
                    <a:pt x="1" y="170"/>
                    <a:pt x="42" y="395"/>
                  </a:cubicBezTo>
                  <a:cubicBezTo>
                    <a:pt x="59" y="601"/>
                    <a:pt x="217" y="703"/>
                    <a:pt x="391" y="703"/>
                  </a:cubicBezTo>
                  <a:cubicBezTo>
                    <a:pt x="450" y="703"/>
                    <a:pt x="509" y="692"/>
                    <a:pt x="567" y="669"/>
                  </a:cubicBezTo>
                  <a:cubicBezTo>
                    <a:pt x="635" y="624"/>
                    <a:pt x="703" y="578"/>
                    <a:pt x="749" y="509"/>
                  </a:cubicBezTo>
                  <a:cubicBezTo>
                    <a:pt x="818" y="441"/>
                    <a:pt x="840" y="350"/>
                    <a:pt x="795" y="258"/>
                  </a:cubicBezTo>
                  <a:cubicBezTo>
                    <a:pt x="726" y="121"/>
                    <a:pt x="612" y="53"/>
                    <a:pt x="475" y="7"/>
                  </a:cubicBezTo>
                  <a:cubicBezTo>
                    <a:pt x="449" y="3"/>
                    <a:pt x="423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7" name="Google Shape;4944;p60"/>
            <p:cNvSpPr/>
            <p:nvPr/>
          </p:nvSpPr>
          <p:spPr>
            <a:xfrm>
              <a:off x="3725136" y="3362387"/>
              <a:ext cx="12268" cy="10188"/>
            </a:xfrm>
            <a:custGeom>
              <a:avLst/>
              <a:gdLst/>
              <a:ahLst/>
              <a:cxnLst/>
              <a:rect l="l" t="t" r="r" b="b"/>
              <a:pathLst>
                <a:path w="572" h="475" extrusionOk="0">
                  <a:moveTo>
                    <a:pt x="286" y="1"/>
                  </a:moveTo>
                  <a:cubicBezTo>
                    <a:pt x="229" y="1"/>
                    <a:pt x="172" y="30"/>
                    <a:pt x="137" y="87"/>
                  </a:cubicBezTo>
                  <a:cubicBezTo>
                    <a:pt x="115" y="109"/>
                    <a:pt x="115" y="132"/>
                    <a:pt x="92" y="132"/>
                  </a:cubicBezTo>
                  <a:cubicBezTo>
                    <a:pt x="0" y="292"/>
                    <a:pt x="137" y="475"/>
                    <a:pt x="274" y="475"/>
                  </a:cubicBezTo>
                  <a:cubicBezTo>
                    <a:pt x="434" y="475"/>
                    <a:pt x="571" y="292"/>
                    <a:pt x="480" y="132"/>
                  </a:cubicBezTo>
                  <a:cubicBezTo>
                    <a:pt x="457" y="132"/>
                    <a:pt x="457" y="109"/>
                    <a:pt x="434" y="87"/>
                  </a:cubicBezTo>
                  <a:cubicBezTo>
                    <a:pt x="400" y="30"/>
                    <a:pt x="343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8" name="Google Shape;4945;p60"/>
            <p:cNvSpPr/>
            <p:nvPr/>
          </p:nvSpPr>
          <p:spPr>
            <a:xfrm>
              <a:off x="3637869" y="3483626"/>
              <a:ext cx="16644" cy="10424"/>
            </a:xfrm>
            <a:custGeom>
              <a:avLst/>
              <a:gdLst/>
              <a:ahLst/>
              <a:cxnLst/>
              <a:rect l="l" t="t" r="r" b="b"/>
              <a:pathLst>
                <a:path w="776" h="486" extrusionOk="0">
                  <a:moveTo>
                    <a:pt x="549" y="38"/>
                  </a:moveTo>
                  <a:lnTo>
                    <a:pt x="549" y="38"/>
                  </a:lnTo>
                  <a:cubicBezTo>
                    <a:pt x="559" y="41"/>
                    <a:pt x="568" y="44"/>
                    <a:pt x="577" y="49"/>
                  </a:cubicBezTo>
                  <a:cubicBezTo>
                    <a:pt x="567" y="45"/>
                    <a:pt x="558" y="41"/>
                    <a:pt x="549" y="38"/>
                  </a:cubicBezTo>
                  <a:close/>
                  <a:moveTo>
                    <a:pt x="535" y="0"/>
                  </a:moveTo>
                  <a:cubicBezTo>
                    <a:pt x="526" y="0"/>
                    <a:pt x="517" y="1"/>
                    <a:pt x="509" y="3"/>
                  </a:cubicBezTo>
                  <a:cubicBezTo>
                    <a:pt x="491" y="3"/>
                    <a:pt x="474" y="3"/>
                    <a:pt x="446" y="13"/>
                  </a:cubicBezTo>
                  <a:lnTo>
                    <a:pt x="446" y="13"/>
                  </a:lnTo>
                  <a:cubicBezTo>
                    <a:pt x="433" y="12"/>
                    <a:pt x="419" y="11"/>
                    <a:pt x="405" y="11"/>
                  </a:cubicBezTo>
                  <a:cubicBezTo>
                    <a:pt x="367" y="11"/>
                    <a:pt x="328" y="16"/>
                    <a:pt x="280" y="26"/>
                  </a:cubicBezTo>
                  <a:cubicBezTo>
                    <a:pt x="0" y="134"/>
                    <a:pt x="87" y="486"/>
                    <a:pt x="347" y="486"/>
                  </a:cubicBezTo>
                  <a:cubicBezTo>
                    <a:pt x="362" y="486"/>
                    <a:pt x="378" y="485"/>
                    <a:pt x="395" y="482"/>
                  </a:cubicBezTo>
                  <a:cubicBezTo>
                    <a:pt x="486" y="482"/>
                    <a:pt x="554" y="437"/>
                    <a:pt x="623" y="368"/>
                  </a:cubicBezTo>
                  <a:cubicBezTo>
                    <a:pt x="645" y="324"/>
                    <a:pt x="646" y="302"/>
                    <a:pt x="666" y="259"/>
                  </a:cubicBezTo>
                  <a:lnTo>
                    <a:pt x="666" y="259"/>
                  </a:lnTo>
                  <a:cubicBezTo>
                    <a:pt x="671" y="256"/>
                    <a:pt x="679" y="248"/>
                    <a:pt x="691" y="231"/>
                  </a:cubicBezTo>
                  <a:cubicBezTo>
                    <a:pt x="776" y="126"/>
                    <a:pt x="645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9" name="Google Shape;4946;p60"/>
            <p:cNvSpPr/>
            <p:nvPr/>
          </p:nvSpPr>
          <p:spPr>
            <a:xfrm>
              <a:off x="3631628" y="3355417"/>
              <a:ext cx="22048" cy="17158"/>
            </a:xfrm>
            <a:custGeom>
              <a:avLst/>
              <a:gdLst/>
              <a:ahLst/>
              <a:cxnLst/>
              <a:rect l="l" t="t" r="r" b="b"/>
              <a:pathLst>
                <a:path w="1028" h="800" extrusionOk="0">
                  <a:moveTo>
                    <a:pt x="503" y="1"/>
                  </a:moveTo>
                  <a:cubicBezTo>
                    <a:pt x="1" y="1"/>
                    <a:pt x="1" y="800"/>
                    <a:pt x="503" y="800"/>
                  </a:cubicBezTo>
                  <a:cubicBezTo>
                    <a:pt x="1028" y="800"/>
                    <a:pt x="1028" y="1"/>
                    <a:pt x="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0" name="Google Shape;4947;p60"/>
            <p:cNvSpPr/>
            <p:nvPr/>
          </p:nvSpPr>
          <p:spPr>
            <a:xfrm>
              <a:off x="3535053" y="3347052"/>
              <a:ext cx="13877" cy="10638"/>
            </a:xfrm>
            <a:custGeom>
              <a:avLst/>
              <a:gdLst/>
              <a:ahLst/>
              <a:cxnLst/>
              <a:rect l="l" t="t" r="r" b="b"/>
              <a:pathLst>
                <a:path w="647" h="496" extrusionOk="0">
                  <a:moveTo>
                    <a:pt x="352" y="0"/>
                  </a:moveTo>
                  <a:cubicBezTo>
                    <a:pt x="1" y="0"/>
                    <a:pt x="52" y="496"/>
                    <a:pt x="316" y="496"/>
                  </a:cubicBezTo>
                  <a:cubicBezTo>
                    <a:pt x="341" y="496"/>
                    <a:pt x="367" y="491"/>
                    <a:pt x="395" y="482"/>
                  </a:cubicBezTo>
                  <a:cubicBezTo>
                    <a:pt x="441" y="459"/>
                    <a:pt x="487" y="436"/>
                    <a:pt x="532" y="414"/>
                  </a:cubicBezTo>
                  <a:cubicBezTo>
                    <a:pt x="601" y="391"/>
                    <a:pt x="646" y="322"/>
                    <a:pt x="624" y="231"/>
                  </a:cubicBezTo>
                  <a:cubicBezTo>
                    <a:pt x="578" y="117"/>
                    <a:pt x="509" y="26"/>
                    <a:pt x="395" y="3"/>
                  </a:cubicBezTo>
                  <a:cubicBezTo>
                    <a:pt x="380" y="1"/>
                    <a:pt x="366" y="0"/>
                    <a:pt x="3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1" name="Google Shape;4948;p60"/>
            <p:cNvSpPr/>
            <p:nvPr/>
          </p:nvSpPr>
          <p:spPr>
            <a:xfrm>
              <a:off x="3532758" y="3422974"/>
              <a:ext cx="17072" cy="13984"/>
            </a:xfrm>
            <a:custGeom>
              <a:avLst/>
              <a:gdLst/>
              <a:ahLst/>
              <a:cxnLst/>
              <a:rect l="l" t="t" r="r" b="b"/>
              <a:pathLst>
                <a:path w="796" h="652" extrusionOk="0">
                  <a:moveTo>
                    <a:pt x="752" y="338"/>
                  </a:moveTo>
                  <a:cubicBezTo>
                    <a:pt x="752" y="339"/>
                    <a:pt x="752" y="339"/>
                    <a:pt x="751" y="340"/>
                  </a:cubicBezTo>
                  <a:lnTo>
                    <a:pt x="751" y="340"/>
                  </a:lnTo>
                  <a:cubicBezTo>
                    <a:pt x="751" y="341"/>
                    <a:pt x="751" y="341"/>
                    <a:pt x="751" y="342"/>
                  </a:cubicBezTo>
                  <a:lnTo>
                    <a:pt x="751" y="342"/>
                  </a:lnTo>
                  <a:cubicBezTo>
                    <a:pt x="751" y="341"/>
                    <a:pt x="752" y="340"/>
                    <a:pt x="752" y="338"/>
                  </a:cubicBezTo>
                  <a:close/>
                  <a:moveTo>
                    <a:pt x="434" y="1"/>
                  </a:moveTo>
                  <a:cubicBezTo>
                    <a:pt x="137" y="1"/>
                    <a:pt x="0" y="366"/>
                    <a:pt x="206" y="548"/>
                  </a:cubicBezTo>
                  <a:cubicBezTo>
                    <a:pt x="271" y="621"/>
                    <a:pt x="347" y="652"/>
                    <a:pt x="422" y="652"/>
                  </a:cubicBezTo>
                  <a:cubicBezTo>
                    <a:pt x="577" y="652"/>
                    <a:pt x="726" y="519"/>
                    <a:pt x="751" y="342"/>
                  </a:cubicBezTo>
                  <a:lnTo>
                    <a:pt x="751" y="342"/>
                  </a:lnTo>
                  <a:cubicBezTo>
                    <a:pt x="748" y="348"/>
                    <a:pt x="742" y="354"/>
                    <a:pt x="731" y="366"/>
                  </a:cubicBezTo>
                  <a:cubicBezTo>
                    <a:pt x="738" y="358"/>
                    <a:pt x="745" y="349"/>
                    <a:pt x="751" y="340"/>
                  </a:cubicBezTo>
                  <a:lnTo>
                    <a:pt x="751" y="340"/>
                  </a:lnTo>
                  <a:cubicBezTo>
                    <a:pt x="752" y="333"/>
                    <a:pt x="753" y="327"/>
                    <a:pt x="753" y="320"/>
                  </a:cubicBezTo>
                  <a:lnTo>
                    <a:pt x="753" y="320"/>
                  </a:lnTo>
                  <a:cubicBezTo>
                    <a:pt x="753" y="328"/>
                    <a:pt x="753" y="334"/>
                    <a:pt x="752" y="338"/>
                  </a:cubicBezTo>
                  <a:lnTo>
                    <a:pt x="752" y="338"/>
                  </a:lnTo>
                  <a:cubicBezTo>
                    <a:pt x="783" y="290"/>
                    <a:pt x="795" y="221"/>
                    <a:pt x="776" y="183"/>
                  </a:cubicBezTo>
                  <a:cubicBezTo>
                    <a:pt x="685" y="69"/>
                    <a:pt x="594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2" name="Google Shape;4949;p60"/>
            <p:cNvSpPr/>
            <p:nvPr/>
          </p:nvSpPr>
          <p:spPr>
            <a:xfrm>
              <a:off x="3747269" y="3484591"/>
              <a:ext cx="10145" cy="7893"/>
            </a:xfrm>
            <a:custGeom>
              <a:avLst/>
              <a:gdLst/>
              <a:ahLst/>
              <a:cxnLst/>
              <a:rect l="l" t="t" r="r" b="b"/>
              <a:pathLst>
                <a:path w="473" h="368" extrusionOk="0">
                  <a:moveTo>
                    <a:pt x="111" y="0"/>
                  </a:moveTo>
                  <a:cubicBezTo>
                    <a:pt x="51" y="0"/>
                    <a:pt x="1" y="77"/>
                    <a:pt x="41" y="118"/>
                  </a:cubicBezTo>
                  <a:cubicBezTo>
                    <a:pt x="64" y="163"/>
                    <a:pt x="87" y="186"/>
                    <a:pt x="87" y="255"/>
                  </a:cubicBezTo>
                  <a:cubicBezTo>
                    <a:pt x="103" y="335"/>
                    <a:pt x="162" y="367"/>
                    <a:pt x="225" y="367"/>
                  </a:cubicBezTo>
                  <a:cubicBezTo>
                    <a:pt x="341" y="367"/>
                    <a:pt x="472" y="259"/>
                    <a:pt x="384" y="141"/>
                  </a:cubicBezTo>
                  <a:cubicBezTo>
                    <a:pt x="292" y="26"/>
                    <a:pt x="224" y="26"/>
                    <a:pt x="133" y="4"/>
                  </a:cubicBezTo>
                  <a:cubicBezTo>
                    <a:pt x="125" y="1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3" name="Google Shape;4950;p60"/>
            <p:cNvSpPr/>
            <p:nvPr/>
          </p:nvSpPr>
          <p:spPr>
            <a:xfrm>
              <a:off x="3425052" y="3523217"/>
              <a:ext cx="16665" cy="13362"/>
            </a:xfrm>
            <a:custGeom>
              <a:avLst/>
              <a:gdLst/>
              <a:ahLst/>
              <a:cxnLst/>
              <a:rect l="l" t="t" r="r" b="b"/>
              <a:pathLst>
                <a:path w="777" h="623" extrusionOk="0">
                  <a:moveTo>
                    <a:pt x="389" y="0"/>
                  </a:moveTo>
                  <a:cubicBezTo>
                    <a:pt x="303" y="0"/>
                    <a:pt x="217" y="40"/>
                    <a:pt x="160" y="120"/>
                  </a:cubicBezTo>
                  <a:cubicBezTo>
                    <a:pt x="138" y="143"/>
                    <a:pt x="138" y="166"/>
                    <a:pt x="115" y="166"/>
                  </a:cubicBezTo>
                  <a:cubicBezTo>
                    <a:pt x="1" y="371"/>
                    <a:pt x="160" y="622"/>
                    <a:pt x="389" y="622"/>
                  </a:cubicBezTo>
                  <a:cubicBezTo>
                    <a:pt x="594" y="622"/>
                    <a:pt x="777" y="371"/>
                    <a:pt x="640" y="166"/>
                  </a:cubicBezTo>
                  <a:cubicBezTo>
                    <a:pt x="640" y="166"/>
                    <a:pt x="617" y="143"/>
                    <a:pt x="617" y="120"/>
                  </a:cubicBezTo>
                  <a:cubicBezTo>
                    <a:pt x="560" y="40"/>
                    <a:pt x="474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4" name="Google Shape;4951;p60"/>
            <p:cNvSpPr/>
            <p:nvPr/>
          </p:nvSpPr>
          <p:spPr>
            <a:xfrm>
              <a:off x="3489672" y="3499218"/>
              <a:ext cx="17158" cy="19475"/>
            </a:xfrm>
            <a:custGeom>
              <a:avLst/>
              <a:gdLst/>
              <a:ahLst/>
              <a:cxnLst/>
              <a:rect l="l" t="t" r="r" b="b"/>
              <a:pathLst>
                <a:path w="800" h="908" extrusionOk="0">
                  <a:moveTo>
                    <a:pt x="400" y="1"/>
                  </a:moveTo>
                  <a:cubicBezTo>
                    <a:pt x="212" y="1"/>
                    <a:pt x="23" y="132"/>
                    <a:pt x="1" y="394"/>
                  </a:cubicBezTo>
                  <a:cubicBezTo>
                    <a:pt x="1" y="440"/>
                    <a:pt x="1" y="486"/>
                    <a:pt x="1" y="531"/>
                  </a:cubicBezTo>
                  <a:cubicBezTo>
                    <a:pt x="12" y="782"/>
                    <a:pt x="206" y="908"/>
                    <a:pt x="400" y="908"/>
                  </a:cubicBezTo>
                  <a:cubicBezTo>
                    <a:pt x="594" y="908"/>
                    <a:pt x="788" y="782"/>
                    <a:pt x="799" y="531"/>
                  </a:cubicBezTo>
                  <a:cubicBezTo>
                    <a:pt x="799" y="486"/>
                    <a:pt x="799" y="440"/>
                    <a:pt x="799" y="394"/>
                  </a:cubicBezTo>
                  <a:cubicBezTo>
                    <a:pt x="777" y="132"/>
                    <a:pt x="588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5" name="Google Shape;4952;p60"/>
            <p:cNvSpPr/>
            <p:nvPr/>
          </p:nvSpPr>
          <p:spPr>
            <a:xfrm>
              <a:off x="3443647" y="3355910"/>
              <a:ext cx="16193" cy="12268"/>
            </a:xfrm>
            <a:custGeom>
              <a:avLst/>
              <a:gdLst/>
              <a:ahLst/>
              <a:cxnLst/>
              <a:rect l="l" t="t" r="r" b="b"/>
              <a:pathLst>
                <a:path w="755" h="572" extrusionOk="0">
                  <a:moveTo>
                    <a:pt x="366" y="1"/>
                  </a:moveTo>
                  <a:cubicBezTo>
                    <a:pt x="1" y="1"/>
                    <a:pt x="1" y="571"/>
                    <a:pt x="366" y="571"/>
                  </a:cubicBezTo>
                  <a:cubicBezTo>
                    <a:pt x="754" y="571"/>
                    <a:pt x="754" y="1"/>
                    <a:pt x="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6" name="Google Shape;4953;p60"/>
            <p:cNvSpPr/>
            <p:nvPr/>
          </p:nvSpPr>
          <p:spPr>
            <a:xfrm>
              <a:off x="3707014" y="3298582"/>
              <a:ext cx="32236" cy="34724"/>
            </a:xfrm>
            <a:custGeom>
              <a:avLst/>
              <a:gdLst/>
              <a:ahLst/>
              <a:cxnLst/>
              <a:rect l="l" t="t" r="r" b="b"/>
              <a:pathLst>
                <a:path w="1503" h="1619" extrusionOk="0">
                  <a:moveTo>
                    <a:pt x="1477" y="766"/>
                  </a:moveTo>
                  <a:cubicBezTo>
                    <a:pt x="1477" y="766"/>
                    <a:pt x="1472" y="791"/>
                    <a:pt x="1465" y="824"/>
                  </a:cubicBezTo>
                  <a:lnTo>
                    <a:pt x="1465" y="824"/>
                  </a:lnTo>
                  <a:cubicBezTo>
                    <a:pt x="1464" y="832"/>
                    <a:pt x="1463" y="840"/>
                    <a:pt x="1462" y="848"/>
                  </a:cubicBezTo>
                  <a:cubicBezTo>
                    <a:pt x="1474" y="789"/>
                    <a:pt x="1478" y="766"/>
                    <a:pt x="1477" y="766"/>
                  </a:cubicBezTo>
                  <a:close/>
                  <a:moveTo>
                    <a:pt x="771" y="1"/>
                  </a:moveTo>
                  <a:cubicBezTo>
                    <a:pt x="603" y="1"/>
                    <a:pt x="436" y="57"/>
                    <a:pt x="321" y="186"/>
                  </a:cubicBezTo>
                  <a:cubicBezTo>
                    <a:pt x="184" y="345"/>
                    <a:pt x="92" y="505"/>
                    <a:pt x="47" y="711"/>
                  </a:cubicBezTo>
                  <a:cubicBezTo>
                    <a:pt x="1" y="1053"/>
                    <a:pt x="92" y="1304"/>
                    <a:pt x="389" y="1509"/>
                  </a:cubicBezTo>
                  <a:cubicBezTo>
                    <a:pt x="389" y="1509"/>
                    <a:pt x="389" y="1509"/>
                    <a:pt x="389" y="1532"/>
                  </a:cubicBezTo>
                  <a:cubicBezTo>
                    <a:pt x="482" y="1594"/>
                    <a:pt x="593" y="1619"/>
                    <a:pt x="704" y="1619"/>
                  </a:cubicBezTo>
                  <a:cubicBezTo>
                    <a:pt x="839" y="1619"/>
                    <a:pt x="974" y="1582"/>
                    <a:pt x="1074" y="1532"/>
                  </a:cubicBezTo>
                  <a:cubicBezTo>
                    <a:pt x="1279" y="1418"/>
                    <a:pt x="1416" y="1213"/>
                    <a:pt x="1439" y="984"/>
                  </a:cubicBezTo>
                  <a:cubicBezTo>
                    <a:pt x="1439" y="963"/>
                    <a:pt x="1454" y="881"/>
                    <a:pt x="1465" y="824"/>
                  </a:cubicBezTo>
                  <a:lnTo>
                    <a:pt x="1465" y="824"/>
                  </a:lnTo>
                  <a:cubicBezTo>
                    <a:pt x="1502" y="555"/>
                    <a:pt x="1408" y="227"/>
                    <a:pt x="1142" y="94"/>
                  </a:cubicBezTo>
                  <a:cubicBezTo>
                    <a:pt x="1033" y="35"/>
                    <a:pt x="901" y="1"/>
                    <a:pt x="7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7" name="Google Shape;4954;p60"/>
            <p:cNvSpPr/>
            <p:nvPr/>
          </p:nvSpPr>
          <p:spPr>
            <a:xfrm>
              <a:off x="3781434" y="3413666"/>
              <a:ext cx="12740" cy="9823"/>
            </a:xfrm>
            <a:custGeom>
              <a:avLst/>
              <a:gdLst/>
              <a:ahLst/>
              <a:cxnLst/>
              <a:rect l="l" t="t" r="r" b="b"/>
              <a:pathLst>
                <a:path w="594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594" y="457"/>
                    <a:pt x="594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8" name="Google Shape;4955;p60"/>
            <p:cNvSpPr/>
            <p:nvPr/>
          </p:nvSpPr>
          <p:spPr>
            <a:xfrm>
              <a:off x="3063287" y="3384306"/>
              <a:ext cx="22542" cy="22542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52" y="0"/>
                    <a:pt x="1" y="229"/>
                    <a:pt x="1" y="525"/>
                  </a:cubicBezTo>
                  <a:cubicBezTo>
                    <a:pt x="1" y="799"/>
                    <a:pt x="252" y="1050"/>
                    <a:pt x="526" y="1050"/>
                  </a:cubicBezTo>
                  <a:cubicBezTo>
                    <a:pt x="822" y="1050"/>
                    <a:pt x="1051" y="799"/>
                    <a:pt x="1051" y="525"/>
                  </a:cubicBezTo>
                  <a:cubicBezTo>
                    <a:pt x="1051" y="229"/>
                    <a:pt x="822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9" name="Google Shape;4956;p60"/>
            <p:cNvSpPr/>
            <p:nvPr/>
          </p:nvSpPr>
          <p:spPr>
            <a:xfrm>
              <a:off x="3153364" y="3372424"/>
              <a:ext cx="25480" cy="21577"/>
            </a:xfrm>
            <a:custGeom>
              <a:avLst/>
              <a:gdLst/>
              <a:ahLst/>
              <a:cxnLst/>
              <a:rect l="l" t="t" r="r" b="b"/>
              <a:pathLst>
                <a:path w="1188" h="1006" extrusionOk="0">
                  <a:moveTo>
                    <a:pt x="516" y="0"/>
                  </a:moveTo>
                  <a:cubicBezTo>
                    <a:pt x="370" y="0"/>
                    <a:pt x="226" y="111"/>
                    <a:pt x="137" y="235"/>
                  </a:cubicBezTo>
                  <a:lnTo>
                    <a:pt x="115" y="258"/>
                  </a:lnTo>
                  <a:cubicBezTo>
                    <a:pt x="1" y="417"/>
                    <a:pt x="46" y="669"/>
                    <a:pt x="160" y="806"/>
                  </a:cubicBezTo>
                  <a:cubicBezTo>
                    <a:pt x="256" y="934"/>
                    <a:pt x="397" y="1006"/>
                    <a:pt x="544" y="1006"/>
                  </a:cubicBezTo>
                  <a:cubicBezTo>
                    <a:pt x="606" y="1006"/>
                    <a:pt x="670" y="993"/>
                    <a:pt x="731" y="965"/>
                  </a:cubicBezTo>
                  <a:cubicBezTo>
                    <a:pt x="1187" y="783"/>
                    <a:pt x="1119" y="189"/>
                    <a:pt x="685" y="29"/>
                  </a:cubicBezTo>
                  <a:lnTo>
                    <a:pt x="640" y="29"/>
                  </a:lnTo>
                  <a:cubicBezTo>
                    <a:pt x="599" y="9"/>
                    <a:pt x="557" y="0"/>
                    <a:pt x="5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0" name="Google Shape;4957;p60"/>
            <p:cNvSpPr/>
            <p:nvPr/>
          </p:nvSpPr>
          <p:spPr>
            <a:xfrm>
              <a:off x="3205523" y="3453214"/>
              <a:ext cx="20311" cy="16107"/>
            </a:xfrm>
            <a:custGeom>
              <a:avLst/>
              <a:gdLst/>
              <a:ahLst/>
              <a:cxnLst/>
              <a:rect l="l" t="t" r="r" b="b"/>
              <a:pathLst>
                <a:path w="947" h="751" extrusionOk="0">
                  <a:moveTo>
                    <a:pt x="524" y="0"/>
                  </a:moveTo>
                  <a:cubicBezTo>
                    <a:pt x="427" y="0"/>
                    <a:pt x="330" y="40"/>
                    <a:pt x="262" y="120"/>
                  </a:cubicBezTo>
                  <a:cubicBezTo>
                    <a:pt x="0" y="381"/>
                    <a:pt x="243" y="750"/>
                    <a:pt x="541" y="750"/>
                  </a:cubicBezTo>
                  <a:cubicBezTo>
                    <a:pt x="554" y="750"/>
                    <a:pt x="567" y="749"/>
                    <a:pt x="581" y="748"/>
                  </a:cubicBezTo>
                  <a:lnTo>
                    <a:pt x="581" y="748"/>
                  </a:lnTo>
                  <a:cubicBezTo>
                    <a:pt x="590" y="749"/>
                    <a:pt x="600" y="750"/>
                    <a:pt x="609" y="750"/>
                  </a:cubicBezTo>
                  <a:cubicBezTo>
                    <a:pt x="717" y="750"/>
                    <a:pt x="822" y="670"/>
                    <a:pt x="855" y="554"/>
                  </a:cubicBezTo>
                  <a:cubicBezTo>
                    <a:pt x="901" y="417"/>
                    <a:pt x="947" y="257"/>
                    <a:pt x="787" y="120"/>
                  </a:cubicBezTo>
                  <a:cubicBezTo>
                    <a:pt x="718" y="40"/>
                    <a:pt x="621" y="0"/>
                    <a:pt x="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1" name="Google Shape;4958;p60"/>
            <p:cNvSpPr/>
            <p:nvPr/>
          </p:nvSpPr>
          <p:spPr>
            <a:xfrm>
              <a:off x="3125462" y="3593820"/>
              <a:ext cx="25480" cy="19603"/>
            </a:xfrm>
            <a:custGeom>
              <a:avLst/>
              <a:gdLst/>
              <a:ahLst/>
              <a:cxnLst/>
              <a:rect l="l" t="t" r="r" b="b"/>
              <a:pathLst>
                <a:path w="1188" h="914" extrusionOk="0">
                  <a:moveTo>
                    <a:pt x="594" y="1"/>
                  </a:moveTo>
                  <a:cubicBezTo>
                    <a:pt x="0" y="1"/>
                    <a:pt x="0" y="914"/>
                    <a:pt x="594" y="914"/>
                  </a:cubicBezTo>
                  <a:cubicBezTo>
                    <a:pt x="1187" y="914"/>
                    <a:pt x="1187" y="1"/>
                    <a:pt x="5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2" name="Google Shape;4959;p60"/>
            <p:cNvSpPr/>
            <p:nvPr/>
          </p:nvSpPr>
          <p:spPr>
            <a:xfrm>
              <a:off x="2997703" y="3607525"/>
              <a:ext cx="29384" cy="28912"/>
            </a:xfrm>
            <a:custGeom>
              <a:avLst/>
              <a:gdLst/>
              <a:ahLst/>
              <a:cxnLst/>
              <a:rect l="l" t="t" r="r" b="b"/>
              <a:pathLst>
                <a:path w="1370" h="1348" extrusionOk="0">
                  <a:moveTo>
                    <a:pt x="685" y="1"/>
                  </a:moveTo>
                  <a:cubicBezTo>
                    <a:pt x="342" y="1"/>
                    <a:pt x="0" y="320"/>
                    <a:pt x="23" y="663"/>
                  </a:cubicBezTo>
                  <a:cubicBezTo>
                    <a:pt x="46" y="1028"/>
                    <a:pt x="320" y="1347"/>
                    <a:pt x="685" y="1347"/>
                  </a:cubicBezTo>
                  <a:cubicBezTo>
                    <a:pt x="1050" y="1347"/>
                    <a:pt x="1370" y="1028"/>
                    <a:pt x="1370" y="663"/>
                  </a:cubicBezTo>
                  <a:cubicBezTo>
                    <a:pt x="1347" y="320"/>
                    <a:pt x="1073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3" name="Google Shape;4960;p60"/>
            <p:cNvSpPr/>
            <p:nvPr/>
          </p:nvSpPr>
          <p:spPr>
            <a:xfrm>
              <a:off x="3170500" y="3553200"/>
              <a:ext cx="17158" cy="13233"/>
            </a:xfrm>
            <a:custGeom>
              <a:avLst/>
              <a:gdLst/>
              <a:ahLst/>
              <a:cxnLst/>
              <a:rect l="l" t="t" r="r" b="b"/>
              <a:pathLst>
                <a:path w="800" h="617" extrusionOk="0">
                  <a:moveTo>
                    <a:pt x="411" y="0"/>
                  </a:moveTo>
                  <a:cubicBezTo>
                    <a:pt x="0" y="0"/>
                    <a:pt x="0" y="616"/>
                    <a:pt x="411" y="616"/>
                  </a:cubicBezTo>
                  <a:cubicBezTo>
                    <a:pt x="799" y="616"/>
                    <a:pt x="799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4" name="Google Shape;4961;p60"/>
            <p:cNvSpPr/>
            <p:nvPr/>
          </p:nvSpPr>
          <p:spPr>
            <a:xfrm>
              <a:off x="2934049" y="3514510"/>
              <a:ext cx="29405" cy="28418"/>
            </a:xfrm>
            <a:custGeom>
              <a:avLst/>
              <a:gdLst/>
              <a:ahLst/>
              <a:cxnLst/>
              <a:rect l="l" t="t" r="r" b="b"/>
              <a:pathLst>
                <a:path w="1371" h="1325" extrusionOk="0">
                  <a:moveTo>
                    <a:pt x="686" y="1"/>
                  </a:moveTo>
                  <a:cubicBezTo>
                    <a:pt x="343" y="1"/>
                    <a:pt x="1" y="298"/>
                    <a:pt x="24" y="663"/>
                  </a:cubicBezTo>
                  <a:cubicBezTo>
                    <a:pt x="46" y="1028"/>
                    <a:pt x="320" y="1325"/>
                    <a:pt x="686" y="1325"/>
                  </a:cubicBezTo>
                  <a:cubicBezTo>
                    <a:pt x="1051" y="1325"/>
                    <a:pt x="1370" y="1028"/>
                    <a:pt x="1370" y="663"/>
                  </a:cubicBezTo>
                  <a:cubicBezTo>
                    <a:pt x="1347" y="298"/>
                    <a:pt x="1074" y="1"/>
                    <a:pt x="6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5" name="Google Shape;4962;p60"/>
            <p:cNvSpPr/>
            <p:nvPr/>
          </p:nvSpPr>
          <p:spPr>
            <a:xfrm>
              <a:off x="3063781" y="3607032"/>
              <a:ext cx="27432" cy="21577"/>
            </a:xfrm>
            <a:custGeom>
              <a:avLst/>
              <a:gdLst/>
              <a:ahLst/>
              <a:cxnLst/>
              <a:rect l="l" t="t" r="r" b="b"/>
              <a:pathLst>
                <a:path w="1279" h="1006" extrusionOk="0">
                  <a:moveTo>
                    <a:pt x="640" y="1"/>
                  </a:moveTo>
                  <a:cubicBezTo>
                    <a:pt x="1" y="1"/>
                    <a:pt x="1" y="1005"/>
                    <a:pt x="640" y="1005"/>
                  </a:cubicBezTo>
                  <a:cubicBezTo>
                    <a:pt x="1279" y="1005"/>
                    <a:pt x="1279" y="1"/>
                    <a:pt x="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6" name="Google Shape;4963;p60"/>
            <p:cNvSpPr/>
            <p:nvPr/>
          </p:nvSpPr>
          <p:spPr>
            <a:xfrm>
              <a:off x="2996223" y="3448925"/>
              <a:ext cx="18145" cy="14220"/>
            </a:xfrm>
            <a:custGeom>
              <a:avLst/>
              <a:gdLst/>
              <a:ahLst/>
              <a:cxnLst/>
              <a:rect l="l" t="t" r="r" b="b"/>
              <a:pathLst>
                <a:path w="846" h="663" extrusionOk="0">
                  <a:moveTo>
                    <a:pt x="434" y="0"/>
                  </a:moveTo>
                  <a:cubicBezTo>
                    <a:pt x="1" y="0"/>
                    <a:pt x="1" y="662"/>
                    <a:pt x="434" y="662"/>
                  </a:cubicBezTo>
                  <a:cubicBezTo>
                    <a:pt x="845" y="662"/>
                    <a:pt x="845" y="0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7" name="Google Shape;4964;p60"/>
            <p:cNvSpPr/>
            <p:nvPr/>
          </p:nvSpPr>
          <p:spPr>
            <a:xfrm>
              <a:off x="2959506" y="3580116"/>
              <a:ext cx="9823" cy="7357"/>
            </a:xfrm>
            <a:custGeom>
              <a:avLst/>
              <a:gdLst/>
              <a:ahLst/>
              <a:cxnLst/>
              <a:rect l="l" t="t" r="r" b="b"/>
              <a:pathLst>
                <a:path w="458" h="343" extrusionOk="0">
                  <a:moveTo>
                    <a:pt x="229" y="1"/>
                  </a:moveTo>
                  <a:cubicBezTo>
                    <a:pt x="1" y="1"/>
                    <a:pt x="1" y="343"/>
                    <a:pt x="229" y="343"/>
                  </a:cubicBezTo>
                  <a:cubicBezTo>
                    <a:pt x="457" y="343"/>
                    <a:pt x="457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8" name="Google Shape;4965;p60"/>
            <p:cNvSpPr/>
            <p:nvPr/>
          </p:nvSpPr>
          <p:spPr>
            <a:xfrm>
              <a:off x="3031482" y="3489138"/>
              <a:ext cx="9072" cy="6306"/>
            </a:xfrm>
            <a:custGeom>
              <a:avLst/>
              <a:gdLst/>
              <a:ahLst/>
              <a:cxnLst/>
              <a:rect l="l" t="t" r="r" b="b"/>
              <a:pathLst>
                <a:path w="423" h="294" extrusionOk="0">
                  <a:moveTo>
                    <a:pt x="142" y="1"/>
                  </a:moveTo>
                  <a:cubicBezTo>
                    <a:pt x="97" y="1"/>
                    <a:pt x="58" y="31"/>
                    <a:pt x="46" y="111"/>
                  </a:cubicBezTo>
                  <a:cubicBezTo>
                    <a:pt x="23" y="134"/>
                    <a:pt x="23" y="157"/>
                    <a:pt x="23" y="180"/>
                  </a:cubicBezTo>
                  <a:cubicBezTo>
                    <a:pt x="0" y="248"/>
                    <a:pt x="69" y="294"/>
                    <a:pt x="114" y="294"/>
                  </a:cubicBezTo>
                  <a:cubicBezTo>
                    <a:pt x="160" y="271"/>
                    <a:pt x="183" y="271"/>
                    <a:pt x="205" y="271"/>
                  </a:cubicBezTo>
                  <a:cubicBezTo>
                    <a:pt x="422" y="221"/>
                    <a:pt x="262" y="1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9" name="Google Shape;4966;p60"/>
            <p:cNvSpPr/>
            <p:nvPr/>
          </p:nvSpPr>
          <p:spPr>
            <a:xfrm>
              <a:off x="2907626" y="3361786"/>
              <a:ext cx="25952" cy="20097"/>
            </a:xfrm>
            <a:custGeom>
              <a:avLst/>
              <a:gdLst/>
              <a:ahLst/>
              <a:cxnLst/>
              <a:rect l="l" t="t" r="r" b="b"/>
              <a:pathLst>
                <a:path w="1210" h="937" extrusionOk="0">
                  <a:moveTo>
                    <a:pt x="617" y="0"/>
                  </a:moveTo>
                  <a:cubicBezTo>
                    <a:pt x="0" y="0"/>
                    <a:pt x="0" y="936"/>
                    <a:pt x="617" y="936"/>
                  </a:cubicBezTo>
                  <a:cubicBezTo>
                    <a:pt x="1210" y="936"/>
                    <a:pt x="1210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0" name="Google Shape;4967;p60"/>
            <p:cNvSpPr/>
            <p:nvPr/>
          </p:nvSpPr>
          <p:spPr>
            <a:xfrm>
              <a:off x="2899455" y="3440089"/>
              <a:ext cx="31678" cy="25008"/>
            </a:xfrm>
            <a:custGeom>
              <a:avLst/>
              <a:gdLst/>
              <a:ahLst/>
              <a:cxnLst/>
              <a:rect l="l" t="t" r="r" b="b"/>
              <a:pathLst>
                <a:path w="1477" h="1166" extrusionOk="0">
                  <a:moveTo>
                    <a:pt x="796" y="1"/>
                  </a:moveTo>
                  <a:cubicBezTo>
                    <a:pt x="743" y="1"/>
                    <a:pt x="689" y="8"/>
                    <a:pt x="632" y="24"/>
                  </a:cubicBezTo>
                  <a:cubicBezTo>
                    <a:pt x="0" y="160"/>
                    <a:pt x="127" y="1166"/>
                    <a:pt x="770" y="1166"/>
                  </a:cubicBezTo>
                  <a:cubicBezTo>
                    <a:pt x="778" y="1166"/>
                    <a:pt x="785" y="1166"/>
                    <a:pt x="792" y="1166"/>
                  </a:cubicBezTo>
                  <a:cubicBezTo>
                    <a:pt x="998" y="1143"/>
                    <a:pt x="1112" y="1097"/>
                    <a:pt x="1249" y="937"/>
                  </a:cubicBezTo>
                  <a:cubicBezTo>
                    <a:pt x="1249" y="915"/>
                    <a:pt x="1271" y="892"/>
                    <a:pt x="1294" y="869"/>
                  </a:cubicBezTo>
                  <a:cubicBezTo>
                    <a:pt x="1477" y="618"/>
                    <a:pt x="1340" y="230"/>
                    <a:pt x="1089" y="70"/>
                  </a:cubicBezTo>
                  <a:cubicBezTo>
                    <a:pt x="986" y="26"/>
                    <a:pt x="892" y="1"/>
                    <a:pt x="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1" name="Google Shape;4968;p60"/>
            <p:cNvSpPr/>
            <p:nvPr/>
          </p:nvSpPr>
          <p:spPr>
            <a:xfrm>
              <a:off x="2980074" y="3335836"/>
              <a:ext cx="28418" cy="22542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24" y="1051"/>
                    <a:pt x="1324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2" name="Google Shape;4969;p60"/>
            <p:cNvSpPr/>
            <p:nvPr/>
          </p:nvSpPr>
          <p:spPr>
            <a:xfrm>
              <a:off x="2959013" y="3402964"/>
              <a:ext cx="17845" cy="16751"/>
            </a:xfrm>
            <a:custGeom>
              <a:avLst/>
              <a:gdLst/>
              <a:ahLst/>
              <a:cxnLst/>
              <a:rect l="l" t="t" r="r" b="b"/>
              <a:pathLst>
                <a:path w="832" h="781" extrusionOk="0">
                  <a:moveTo>
                    <a:pt x="686" y="591"/>
                  </a:moveTo>
                  <a:cubicBezTo>
                    <a:pt x="680" y="594"/>
                    <a:pt x="674" y="596"/>
                    <a:pt x="668" y="598"/>
                  </a:cubicBezTo>
                  <a:lnTo>
                    <a:pt x="668" y="598"/>
                  </a:lnTo>
                  <a:cubicBezTo>
                    <a:pt x="672" y="594"/>
                    <a:pt x="677" y="591"/>
                    <a:pt x="686" y="591"/>
                  </a:cubicBezTo>
                  <a:close/>
                  <a:moveTo>
                    <a:pt x="369" y="1"/>
                  </a:moveTo>
                  <a:cubicBezTo>
                    <a:pt x="215" y="1"/>
                    <a:pt x="60" y="107"/>
                    <a:pt x="24" y="272"/>
                  </a:cubicBezTo>
                  <a:cubicBezTo>
                    <a:pt x="1" y="363"/>
                    <a:pt x="1" y="454"/>
                    <a:pt x="47" y="523"/>
                  </a:cubicBezTo>
                  <a:cubicBezTo>
                    <a:pt x="47" y="568"/>
                    <a:pt x="92" y="614"/>
                    <a:pt x="115" y="637"/>
                  </a:cubicBezTo>
                  <a:cubicBezTo>
                    <a:pt x="174" y="681"/>
                    <a:pt x="204" y="706"/>
                    <a:pt x="200" y="706"/>
                  </a:cubicBezTo>
                  <a:cubicBezTo>
                    <a:pt x="198" y="706"/>
                    <a:pt x="185" y="699"/>
                    <a:pt x="161" y="683"/>
                  </a:cubicBezTo>
                  <a:lnTo>
                    <a:pt x="161" y="683"/>
                  </a:lnTo>
                  <a:cubicBezTo>
                    <a:pt x="227" y="749"/>
                    <a:pt x="302" y="780"/>
                    <a:pt x="377" y="780"/>
                  </a:cubicBezTo>
                  <a:cubicBezTo>
                    <a:pt x="468" y="780"/>
                    <a:pt x="558" y="734"/>
                    <a:pt x="633" y="650"/>
                  </a:cubicBezTo>
                  <a:lnTo>
                    <a:pt x="633" y="650"/>
                  </a:lnTo>
                  <a:cubicBezTo>
                    <a:pt x="831" y="471"/>
                    <a:pt x="827" y="107"/>
                    <a:pt x="480" y="21"/>
                  </a:cubicBezTo>
                  <a:cubicBezTo>
                    <a:pt x="444" y="7"/>
                    <a:pt x="406" y="1"/>
                    <a:pt x="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3" name="Google Shape;4970;p60"/>
            <p:cNvSpPr/>
            <p:nvPr/>
          </p:nvSpPr>
          <p:spPr>
            <a:xfrm>
              <a:off x="3236106" y="3360306"/>
              <a:ext cx="26938" cy="20590"/>
            </a:xfrm>
            <a:custGeom>
              <a:avLst/>
              <a:gdLst/>
              <a:ahLst/>
              <a:cxnLst/>
              <a:rect l="l" t="t" r="r" b="b"/>
              <a:pathLst>
                <a:path w="1256" h="960" extrusionOk="0">
                  <a:moveTo>
                    <a:pt x="639" y="1"/>
                  </a:moveTo>
                  <a:cubicBezTo>
                    <a:pt x="0" y="1"/>
                    <a:pt x="0" y="960"/>
                    <a:pt x="639" y="960"/>
                  </a:cubicBezTo>
                  <a:cubicBezTo>
                    <a:pt x="1255" y="960"/>
                    <a:pt x="1255" y="1"/>
                    <a:pt x="6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4" name="Google Shape;4971;p60"/>
            <p:cNvSpPr/>
            <p:nvPr/>
          </p:nvSpPr>
          <p:spPr>
            <a:xfrm>
              <a:off x="3392260" y="3482211"/>
              <a:ext cx="25480" cy="25480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97" y="0"/>
                    <a:pt x="0" y="274"/>
                    <a:pt x="0" y="594"/>
                  </a:cubicBezTo>
                  <a:cubicBezTo>
                    <a:pt x="23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64" y="274"/>
                    <a:pt x="936" y="0"/>
                    <a:pt x="5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5" name="Google Shape;4972;p60"/>
            <p:cNvSpPr/>
            <p:nvPr/>
          </p:nvSpPr>
          <p:spPr>
            <a:xfrm>
              <a:off x="3360926" y="3555645"/>
              <a:ext cx="15206" cy="11282"/>
            </a:xfrm>
            <a:custGeom>
              <a:avLst/>
              <a:gdLst/>
              <a:ahLst/>
              <a:cxnLst/>
              <a:rect l="l" t="t" r="r" b="b"/>
              <a:pathLst>
                <a:path w="709" h="526" extrusionOk="0">
                  <a:moveTo>
                    <a:pt x="343" y="0"/>
                  </a:moveTo>
                  <a:cubicBezTo>
                    <a:pt x="0" y="0"/>
                    <a:pt x="0" y="525"/>
                    <a:pt x="343" y="525"/>
                  </a:cubicBezTo>
                  <a:cubicBezTo>
                    <a:pt x="685" y="525"/>
                    <a:pt x="708" y="0"/>
                    <a:pt x="3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6" name="Google Shape;4973;p60"/>
            <p:cNvSpPr/>
            <p:nvPr/>
          </p:nvSpPr>
          <p:spPr>
            <a:xfrm>
              <a:off x="3310505" y="3366183"/>
              <a:ext cx="11282" cy="8836"/>
            </a:xfrm>
            <a:custGeom>
              <a:avLst/>
              <a:gdLst/>
              <a:ahLst/>
              <a:cxnLst/>
              <a:rect l="l" t="t" r="r" b="b"/>
              <a:pathLst>
                <a:path w="526" h="412" extrusionOk="0">
                  <a:moveTo>
                    <a:pt x="252" y="1"/>
                  </a:moveTo>
                  <a:cubicBezTo>
                    <a:pt x="0" y="1"/>
                    <a:pt x="0" y="412"/>
                    <a:pt x="252" y="412"/>
                  </a:cubicBezTo>
                  <a:cubicBezTo>
                    <a:pt x="525" y="412"/>
                    <a:pt x="525" y="1"/>
                    <a:pt x="2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7" name="Google Shape;4974;p60"/>
            <p:cNvSpPr/>
            <p:nvPr/>
          </p:nvSpPr>
          <p:spPr>
            <a:xfrm>
              <a:off x="3462756" y="3395072"/>
              <a:ext cx="17158" cy="13233"/>
            </a:xfrm>
            <a:custGeom>
              <a:avLst/>
              <a:gdLst/>
              <a:ahLst/>
              <a:cxnLst/>
              <a:rect l="l" t="t" r="r" b="b"/>
              <a:pathLst>
                <a:path w="800" h="617" extrusionOk="0">
                  <a:moveTo>
                    <a:pt x="411" y="1"/>
                  </a:moveTo>
                  <a:cubicBezTo>
                    <a:pt x="0" y="1"/>
                    <a:pt x="0" y="617"/>
                    <a:pt x="411" y="617"/>
                  </a:cubicBezTo>
                  <a:cubicBezTo>
                    <a:pt x="799" y="617"/>
                    <a:pt x="799" y="1"/>
                    <a:pt x="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8" name="Google Shape;4975;p60"/>
            <p:cNvSpPr/>
            <p:nvPr/>
          </p:nvSpPr>
          <p:spPr>
            <a:xfrm>
              <a:off x="3489843" y="3342205"/>
              <a:ext cx="12097" cy="9008"/>
            </a:xfrm>
            <a:custGeom>
              <a:avLst/>
              <a:gdLst/>
              <a:ahLst/>
              <a:cxnLst/>
              <a:rect l="l" t="t" r="r" b="b"/>
              <a:pathLst>
                <a:path w="564" h="420" extrusionOk="0">
                  <a:moveTo>
                    <a:pt x="403" y="0"/>
                  </a:moveTo>
                  <a:cubicBezTo>
                    <a:pt x="244" y="0"/>
                    <a:pt x="152" y="69"/>
                    <a:pt x="61" y="206"/>
                  </a:cubicBezTo>
                  <a:cubicBezTo>
                    <a:pt x="1" y="286"/>
                    <a:pt x="82" y="419"/>
                    <a:pt x="195" y="419"/>
                  </a:cubicBezTo>
                  <a:cubicBezTo>
                    <a:pt x="211" y="419"/>
                    <a:pt x="227" y="417"/>
                    <a:pt x="244" y="411"/>
                  </a:cubicBezTo>
                  <a:cubicBezTo>
                    <a:pt x="335" y="366"/>
                    <a:pt x="403" y="320"/>
                    <a:pt x="495" y="229"/>
                  </a:cubicBezTo>
                  <a:cubicBezTo>
                    <a:pt x="563" y="137"/>
                    <a:pt x="518" y="23"/>
                    <a:pt x="4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9" name="Google Shape;4976;p60"/>
            <p:cNvSpPr/>
            <p:nvPr/>
          </p:nvSpPr>
          <p:spPr>
            <a:xfrm>
              <a:off x="3589528" y="3328587"/>
              <a:ext cx="9158" cy="8772"/>
            </a:xfrm>
            <a:custGeom>
              <a:avLst/>
              <a:gdLst/>
              <a:ahLst/>
              <a:cxnLst/>
              <a:rect l="l" t="t" r="r" b="b"/>
              <a:pathLst>
                <a:path w="427" h="409" extrusionOk="0">
                  <a:moveTo>
                    <a:pt x="235" y="1"/>
                  </a:moveTo>
                  <a:cubicBezTo>
                    <a:pt x="211" y="1"/>
                    <a:pt x="186" y="7"/>
                    <a:pt x="161" y="19"/>
                  </a:cubicBezTo>
                  <a:cubicBezTo>
                    <a:pt x="24" y="65"/>
                    <a:pt x="1" y="270"/>
                    <a:pt x="138" y="339"/>
                  </a:cubicBezTo>
                  <a:lnTo>
                    <a:pt x="229" y="384"/>
                  </a:lnTo>
                  <a:cubicBezTo>
                    <a:pt x="253" y="401"/>
                    <a:pt x="278" y="408"/>
                    <a:pt x="300" y="408"/>
                  </a:cubicBezTo>
                  <a:cubicBezTo>
                    <a:pt x="340" y="408"/>
                    <a:pt x="374" y="383"/>
                    <a:pt x="389" y="339"/>
                  </a:cubicBezTo>
                  <a:cubicBezTo>
                    <a:pt x="389" y="293"/>
                    <a:pt x="389" y="270"/>
                    <a:pt x="389" y="225"/>
                  </a:cubicBezTo>
                  <a:cubicBezTo>
                    <a:pt x="426" y="113"/>
                    <a:pt x="342" y="1"/>
                    <a:pt x="2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0" name="Google Shape;4977;p60"/>
            <p:cNvSpPr/>
            <p:nvPr/>
          </p:nvSpPr>
          <p:spPr>
            <a:xfrm>
              <a:off x="3638984" y="3401742"/>
              <a:ext cx="14692" cy="11174"/>
            </a:xfrm>
            <a:custGeom>
              <a:avLst/>
              <a:gdLst/>
              <a:ahLst/>
              <a:cxnLst/>
              <a:rect l="l" t="t" r="r" b="b"/>
              <a:pathLst>
                <a:path w="685" h="521" extrusionOk="0">
                  <a:moveTo>
                    <a:pt x="419" y="0"/>
                  </a:moveTo>
                  <a:cubicBezTo>
                    <a:pt x="377" y="0"/>
                    <a:pt x="335" y="10"/>
                    <a:pt x="297" y="32"/>
                  </a:cubicBezTo>
                  <a:cubicBezTo>
                    <a:pt x="183" y="78"/>
                    <a:pt x="114" y="123"/>
                    <a:pt x="23" y="192"/>
                  </a:cubicBezTo>
                  <a:cubicBezTo>
                    <a:pt x="0" y="237"/>
                    <a:pt x="0" y="283"/>
                    <a:pt x="23" y="329"/>
                  </a:cubicBezTo>
                  <a:cubicBezTo>
                    <a:pt x="114" y="397"/>
                    <a:pt x="183" y="443"/>
                    <a:pt x="297" y="488"/>
                  </a:cubicBezTo>
                  <a:cubicBezTo>
                    <a:pt x="335" y="510"/>
                    <a:pt x="377" y="520"/>
                    <a:pt x="419" y="520"/>
                  </a:cubicBezTo>
                  <a:cubicBezTo>
                    <a:pt x="552" y="520"/>
                    <a:pt x="685" y="417"/>
                    <a:pt x="685" y="260"/>
                  </a:cubicBezTo>
                  <a:cubicBezTo>
                    <a:pt x="685" y="104"/>
                    <a:pt x="552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1" name="Google Shape;4978;p60"/>
            <p:cNvSpPr/>
            <p:nvPr/>
          </p:nvSpPr>
          <p:spPr>
            <a:xfrm>
              <a:off x="3547428" y="3587086"/>
              <a:ext cx="9094" cy="9201"/>
            </a:xfrm>
            <a:custGeom>
              <a:avLst/>
              <a:gdLst/>
              <a:ahLst/>
              <a:cxnLst/>
              <a:rect l="l" t="t" r="r" b="b"/>
              <a:pathLst>
                <a:path w="424" h="429" extrusionOk="0">
                  <a:moveTo>
                    <a:pt x="215" y="1"/>
                  </a:moveTo>
                  <a:cubicBezTo>
                    <a:pt x="109" y="1"/>
                    <a:pt x="1" y="75"/>
                    <a:pt x="24" y="223"/>
                  </a:cubicBezTo>
                  <a:cubicBezTo>
                    <a:pt x="24" y="246"/>
                    <a:pt x="24" y="269"/>
                    <a:pt x="24" y="292"/>
                  </a:cubicBezTo>
                  <a:cubicBezTo>
                    <a:pt x="47" y="383"/>
                    <a:pt x="132" y="429"/>
                    <a:pt x="215" y="429"/>
                  </a:cubicBezTo>
                  <a:cubicBezTo>
                    <a:pt x="298" y="429"/>
                    <a:pt x="378" y="383"/>
                    <a:pt x="389" y="292"/>
                  </a:cubicBezTo>
                  <a:cubicBezTo>
                    <a:pt x="389" y="269"/>
                    <a:pt x="389" y="246"/>
                    <a:pt x="389" y="223"/>
                  </a:cubicBezTo>
                  <a:cubicBezTo>
                    <a:pt x="423" y="75"/>
                    <a:pt x="320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2" name="Google Shape;4979;p60"/>
            <p:cNvSpPr/>
            <p:nvPr/>
          </p:nvSpPr>
          <p:spPr>
            <a:xfrm>
              <a:off x="3684988" y="3522231"/>
              <a:ext cx="14327" cy="10123"/>
            </a:xfrm>
            <a:custGeom>
              <a:avLst/>
              <a:gdLst/>
              <a:ahLst/>
              <a:cxnLst/>
              <a:rect l="l" t="t" r="r" b="b"/>
              <a:pathLst>
                <a:path w="668" h="472" extrusionOk="0">
                  <a:moveTo>
                    <a:pt x="375" y="1"/>
                  </a:moveTo>
                  <a:cubicBezTo>
                    <a:pt x="358" y="1"/>
                    <a:pt x="340" y="3"/>
                    <a:pt x="320" y="6"/>
                  </a:cubicBezTo>
                  <a:cubicBezTo>
                    <a:pt x="252" y="29"/>
                    <a:pt x="206" y="52"/>
                    <a:pt x="138" y="97"/>
                  </a:cubicBezTo>
                  <a:cubicBezTo>
                    <a:pt x="1" y="143"/>
                    <a:pt x="1" y="326"/>
                    <a:pt x="138" y="394"/>
                  </a:cubicBezTo>
                  <a:cubicBezTo>
                    <a:pt x="206" y="417"/>
                    <a:pt x="252" y="440"/>
                    <a:pt x="320" y="463"/>
                  </a:cubicBezTo>
                  <a:cubicBezTo>
                    <a:pt x="346" y="469"/>
                    <a:pt x="369" y="472"/>
                    <a:pt x="391" y="472"/>
                  </a:cubicBezTo>
                  <a:cubicBezTo>
                    <a:pt x="667" y="472"/>
                    <a:pt x="662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3" name="Google Shape;4980;p60"/>
            <p:cNvSpPr/>
            <p:nvPr/>
          </p:nvSpPr>
          <p:spPr>
            <a:xfrm>
              <a:off x="3639949" y="3613573"/>
              <a:ext cx="22070" cy="14048"/>
            </a:xfrm>
            <a:custGeom>
              <a:avLst/>
              <a:gdLst/>
              <a:ahLst/>
              <a:cxnLst/>
              <a:rect l="l" t="t" r="r" b="b"/>
              <a:pathLst>
                <a:path w="1029" h="655" extrusionOk="0">
                  <a:moveTo>
                    <a:pt x="707" y="1"/>
                  </a:moveTo>
                  <a:cubicBezTo>
                    <a:pt x="677" y="1"/>
                    <a:pt x="647" y="5"/>
                    <a:pt x="617" y="15"/>
                  </a:cubicBezTo>
                  <a:cubicBezTo>
                    <a:pt x="537" y="38"/>
                    <a:pt x="457" y="38"/>
                    <a:pt x="378" y="38"/>
                  </a:cubicBezTo>
                  <a:cubicBezTo>
                    <a:pt x="298" y="38"/>
                    <a:pt x="218" y="38"/>
                    <a:pt x="138" y="61"/>
                  </a:cubicBezTo>
                  <a:cubicBezTo>
                    <a:pt x="47" y="107"/>
                    <a:pt x="1" y="221"/>
                    <a:pt x="92" y="289"/>
                  </a:cubicBezTo>
                  <a:cubicBezTo>
                    <a:pt x="252" y="426"/>
                    <a:pt x="412" y="563"/>
                    <a:pt x="617" y="632"/>
                  </a:cubicBezTo>
                  <a:cubicBezTo>
                    <a:pt x="652" y="647"/>
                    <a:pt x="687" y="654"/>
                    <a:pt x="720" y="654"/>
                  </a:cubicBezTo>
                  <a:cubicBezTo>
                    <a:pt x="886" y="654"/>
                    <a:pt x="1028" y="487"/>
                    <a:pt x="1028" y="335"/>
                  </a:cubicBezTo>
                  <a:cubicBezTo>
                    <a:pt x="1028" y="160"/>
                    <a:pt x="878" y="1"/>
                    <a:pt x="7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4" name="Google Shape;4981;p60"/>
            <p:cNvSpPr/>
            <p:nvPr/>
          </p:nvSpPr>
          <p:spPr>
            <a:xfrm>
              <a:off x="3070215" y="3321681"/>
              <a:ext cx="19539" cy="16215"/>
            </a:xfrm>
            <a:custGeom>
              <a:avLst/>
              <a:gdLst/>
              <a:ahLst/>
              <a:cxnLst/>
              <a:rect l="l" t="t" r="r" b="b"/>
              <a:pathLst>
                <a:path w="911" h="756" extrusionOk="0">
                  <a:moveTo>
                    <a:pt x="395" y="1"/>
                  </a:moveTo>
                  <a:cubicBezTo>
                    <a:pt x="213" y="1"/>
                    <a:pt x="54" y="116"/>
                    <a:pt x="20" y="318"/>
                  </a:cubicBezTo>
                  <a:cubicBezTo>
                    <a:pt x="1" y="529"/>
                    <a:pt x="159" y="756"/>
                    <a:pt x="372" y="756"/>
                  </a:cubicBezTo>
                  <a:cubicBezTo>
                    <a:pt x="413" y="756"/>
                    <a:pt x="455" y="748"/>
                    <a:pt x="499" y="729"/>
                  </a:cubicBezTo>
                  <a:cubicBezTo>
                    <a:pt x="568" y="706"/>
                    <a:pt x="636" y="661"/>
                    <a:pt x="682" y="638"/>
                  </a:cubicBezTo>
                  <a:cubicBezTo>
                    <a:pt x="842" y="592"/>
                    <a:pt x="910" y="455"/>
                    <a:pt x="819" y="296"/>
                  </a:cubicBezTo>
                  <a:cubicBezTo>
                    <a:pt x="773" y="181"/>
                    <a:pt x="682" y="90"/>
                    <a:pt x="591" y="44"/>
                  </a:cubicBezTo>
                  <a:cubicBezTo>
                    <a:pt x="525" y="15"/>
                    <a:pt x="459" y="1"/>
                    <a:pt x="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5" name="Google Shape;4982;p60"/>
            <p:cNvSpPr/>
            <p:nvPr/>
          </p:nvSpPr>
          <p:spPr>
            <a:xfrm>
              <a:off x="3137215" y="3331439"/>
              <a:ext cx="13233" cy="10295"/>
            </a:xfrm>
            <a:custGeom>
              <a:avLst/>
              <a:gdLst/>
              <a:ahLst/>
              <a:cxnLst/>
              <a:rect l="l" t="t" r="r" b="b"/>
              <a:pathLst>
                <a:path w="617" h="480" extrusionOk="0">
                  <a:moveTo>
                    <a:pt x="297" y="0"/>
                  </a:moveTo>
                  <a:cubicBezTo>
                    <a:pt x="0" y="0"/>
                    <a:pt x="0" y="480"/>
                    <a:pt x="297" y="480"/>
                  </a:cubicBezTo>
                  <a:cubicBezTo>
                    <a:pt x="617" y="480"/>
                    <a:pt x="617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6" name="Google Shape;4983;p60"/>
            <p:cNvSpPr/>
            <p:nvPr/>
          </p:nvSpPr>
          <p:spPr>
            <a:xfrm>
              <a:off x="2887552" y="3285414"/>
              <a:ext cx="23528" cy="18145"/>
            </a:xfrm>
            <a:custGeom>
              <a:avLst/>
              <a:gdLst/>
              <a:ahLst/>
              <a:cxnLst/>
              <a:rect l="l" t="t" r="r" b="b"/>
              <a:pathLst>
                <a:path w="1097" h="846" extrusionOk="0">
                  <a:moveTo>
                    <a:pt x="548" y="1"/>
                  </a:moveTo>
                  <a:cubicBezTo>
                    <a:pt x="0" y="1"/>
                    <a:pt x="0" y="845"/>
                    <a:pt x="548" y="845"/>
                  </a:cubicBezTo>
                  <a:cubicBezTo>
                    <a:pt x="1096" y="845"/>
                    <a:pt x="1096" y="1"/>
                    <a:pt x="5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7" name="Google Shape;4984;p60"/>
            <p:cNvSpPr/>
            <p:nvPr/>
          </p:nvSpPr>
          <p:spPr>
            <a:xfrm>
              <a:off x="2947281" y="3300105"/>
              <a:ext cx="17630" cy="13727"/>
            </a:xfrm>
            <a:custGeom>
              <a:avLst/>
              <a:gdLst/>
              <a:ahLst/>
              <a:cxnLst/>
              <a:rect l="l" t="t" r="r" b="b"/>
              <a:pathLst>
                <a:path w="822" h="640" extrusionOk="0">
                  <a:moveTo>
                    <a:pt x="411" y="0"/>
                  </a:moveTo>
                  <a:cubicBezTo>
                    <a:pt x="0" y="0"/>
                    <a:pt x="0" y="640"/>
                    <a:pt x="411" y="640"/>
                  </a:cubicBezTo>
                  <a:cubicBezTo>
                    <a:pt x="822" y="640"/>
                    <a:pt x="822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8" name="Google Shape;4985;p60"/>
            <p:cNvSpPr/>
            <p:nvPr/>
          </p:nvSpPr>
          <p:spPr>
            <a:xfrm>
              <a:off x="3386384" y="2813775"/>
              <a:ext cx="7357" cy="6113"/>
            </a:xfrm>
            <a:custGeom>
              <a:avLst/>
              <a:gdLst/>
              <a:ahLst/>
              <a:cxnLst/>
              <a:rect l="l" t="t" r="r" b="b"/>
              <a:pathLst>
                <a:path w="343" h="285" extrusionOk="0">
                  <a:moveTo>
                    <a:pt x="157" y="0"/>
                  </a:moveTo>
                  <a:cubicBezTo>
                    <a:pt x="96" y="0"/>
                    <a:pt x="37" y="36"/>
                    <a:pt x="23" y="102"/>
                  </a:cubicBezTo>
                  <a:cubicBezTo>
                    <a:pt x="23" y="125"/>
                    <a:pt x="0" y="171"/>
                    <a:pt x="0" y="194"/>
                  </a:cubicBezTo>
                  <a:cubicBezTo>
                    <a:pt x="0" y="239"/>
                    <a:pt x="23" y="285"/>
                    <a:pt x="69" y="285"/>
                  </a:cubicBezTo>
                  <a:lnTo>
                    <a:pt x="160" y="285"/>
                  </a:lnTo>
                  <a:cubicBezTo>
                    <a:pt x="274" y="285"/>
                    <a:pt x="343" y="148"/>
                    <a:pt x="274" y="57"/>
                  </a:cubicBezTo>
                  <a:cubicBezTo>
                    <a:pt x="246" y="19"/>
                    <a:pt x="201" y="0"/>
                    <a:pt x="157" y="0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9" name="Google Shape;4986;p60"/>
            <p:cNvSpPr/>
            <p:nvPr/>
          </p:nvSpPr>
          <p:spPr>
            <a:xfrm>
              <a:off x="3423594" y="2809100"/>
              <a:ext cx="1480" cy="1008"/>
            </a:xfrm>
            <a:custGeom>
              <a:avLst/>
              <a:gdLst/>
              <a:ahLst/>
              <a:cxnLst/>
              <a:rect l="l" t="t" r="r" b="b"/>
              <a:pathLst>
                <a:path w="69" h="47" extrusionOk="0">
                  <a:moveTo>
                    <a:pt x="23" y="1"/>
                  </a:moveTo>
                  <a:cubicBezTo>
                    <a:pt x="0" y="1"/>
                    <a:pt x="0" y="46"/>
                    <a:pt x="23" y="46"/>
                  </a:cubicBezTo>
                  <a:cubicBezTo>
                    <a:pt x="69" y="46"/>
                    <a:pt x="69" y="1"/>
                    <a:pt x="23" y="1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0" name="Google Shape;4987;p60"/>
            <p:cNvSpPr/>
            <p:nvPr/>
          </p:nvSpPr>
          <p:spPr>
            <a:xfrm>
              <a:off x="3322000" y="2820617"/>
              <a:ext cx="4182" cy="4783"/>
            </a:xfrm>
            <a:custGeom>
              <a:avLst/>
              <a:gdLst/>
              <a:ahLst/>
              <a:cxnLst/>
              <a:rect l="l" t="t" r="r" b="b"/>
              <a:pathLst>
                <a:path w="195" h="223" extrusionOk="0">
                  <a:moveTo>
                    <a:pt x="101" y="0"/>
                  </a:moveTo>
                  <a:cubicBezTo>
                    <a:pt x="52" y="0"/>
                    <a:pt x="1" y="34"/>
                    <a:pt x="12" y="103"/>
                  </a:cubicBezTo>
                  <a:cubicBezTo>
                    <a:pt x="12" y="126"/>
                    <a:pt x="35" y="149"/>
                    <a:pt x="35" y="171"/>
                  </a:cubicBezTo>
                  <a:cubicBezTo>
                    <a:pt x="35" y="206"/>
                    <a:pt x="64" y="223"/>
                    <a:pt x="95" y="223"/>
                  </a:cubicBezTo>
                  <a:cubicBezTo>
                    <a:pt x="126" y="223"/>
                    <a:pt x="161" y="206"/>
                    <a:pt x="172" y="171"/>
                  </a:cubicBezTo>
                  <a:lnTo>
                    <a:pt x="172" y="103"/>
                  </a:lnTo>
                  <a:cubicBezTo>
                    <a:pt x="195" y="34"/>
                    <a:pt x="149" y="0"/>
                    <a:pt x="101" y="0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1" name="Google Shape;4988;p60"/>
            <p:cNvSpPr/>
            <p:nvPr/>
          </p:nvSpPr>
          <p:spPr>
            <a:xfrm>
              <a:off x="2856218" y="2541828"/>
              <a:ext cx="976197" cy="489074"/>
            </a:xfrm>
            <a:custGeom>
              <a:avLst/>
              <a:gdLst/>
              <a:ahLst/>
              <a:cxnLst/>
              <a:rect l="l" t="t" r="r" b="b"/>
              <a:pathLst>
                <a:path w="45515" h="22803" extrusionOk="0">
                  <a:moveTo>
                    <a:pt x="22757" y="571"/>
                  </a:moveTo>
                  <a:cubicBezTo>
                    <a:pt x="31522" y="571"/>
                    <a:pt x="38119" y="3743"/>
                    <a:pt x="41862" y="9769"/>
                  </a:cubicBezTo>
                  <a:cubicBezTo>
                    <a:pt x="44396" y="13809"/>
                    <a:pt x="44852" y="17918"/>
                    <a:pt x="44921" y="18808"/>
                  </a:cubicBezTo>
                  <a:cubicBezTo>
                    <a:pt x="40652" y="20908"/>
                    <a:pt x="31910" y="22232"/>
                    <a:pt x="22575" y="22232"/>
                  </a:cubicBezTo>
                  <a:cubicBezTo>
                    <a:pt x="12144" y="22232"/>
                    <a:pt x="3972" y="21319"/>
                    <a:pt x="571" y="19790"/>
                  </a:cubicBezTo>
                  <a:cubicBezTo>
                    <a:pt x="640" y="18854"/>
                    <a:pt x="1096" y="14540"/>
                    <a:pt x="3630" y="10249"/>
                  </a:cubicBezTo>
                  <a:cubicBezTo>
                    <a:pt x="6232" y="5843"/>
                    <a:pt x="11687" y="571"/>
                    <a:pt x="22757" y="571"/>
                  </a:cubicBezTo>
                  <a:close/>
                  <a:moveTo>
                    <a:pt x="22757" y="0"/>
                  </a:moveTo>
                  <a:cubicBezTo>
                    <a:pt x="11413" y="0"/>
                    <a:pt x="5821" y="5433"/>
                    <a:pt x="3150" y="9975"/>
                  </a:cubicBezTo>
                  <a:cubicBezTo>
                    <a:pt x="229" y="14905"/>
                    <a:pt x="1" y="19904"/>
                    <a:pt x="1" y="19949"/>
                  </a:cubicBezTo>
                  <a:lnTo>
                    <a:pt x="1" y="20132"/>
                  </a:lnTo>
                  <a:lnTo>
                    <a:pt x="160" y="20201"/>
                  </a:lnTo>
                  <a:cubicBezTo>
                    <a:pt x="3516" y="21821"/>
                    <a:pt x="11893" y="22803"/>
                    <a:pt x="22575" y="22803"/>
                  </a:cubicBezTo>
                  <a:cubicBezTo>
                    <a:pt x="32116" y="22803"/>
                    <a:pt x="41063" y="21410"/>
                    <a:pt x="45354" y="19242"/>
                  </a:cubicBezTo>
                  <a:lnTo>
                    <a:pt x="45514" y="19151"/>
                  </a:lnTo>
                  <a:lnTo>
                    <a:pt x="45491" y="18968"/>
                  </a:lnTo>
                  <a:cubicBezTo>
                    <a:pt x="45491" y="18785"/>
                    <a:pt x="45263" y="14175"/>
                    <a:pt x="42364" y="9495"/>
                  </a:cubicBezTo>
                  <a:cubicBezTo>
                    <a:pt x="39671" y="5159"/>
                    <a:pt x="34079" y="0"/>
                    <a:pt x="22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2" name="Google Shape;4989;p60"/>
            <p:cNvSpPr/>
            <p:nvPr/>
          </p:nvSpPr>
          <p:spPr>
            <a:xfrm>
              <a:off x="2839576" y="3102815"/>
              <a:ext cx="1009978" cy="1355116"/>
            </a:xfrm>
            <a:custGeom>
              <a:avLst/>
              <a:gdLst/>
              <a:ahLst/>
              <a:cxnLst/>
              <a:rect l="l" t="t" r="r" b="b"/>
              <a:pathLst>
                <a:path w="47090" h="63182" extrusionOk="0">
                  <a:moveTo>
                    <a:pt x="46541" y="1"/>
                  </a:moveTo>
                  <a:lnTo>
                    <a:pt x="40903" y="59963"/>
                  </a:lnTo>
                  <a:cubicBezTo>
                    <a:pt x="40378" y="60374"/>
                    <a:pt x="36841" y="62633"/>
                    <a:pt x="24013" y="62633"/>
                  </a:cubicBezTo>
                  <a:cubicBezTo>
                    <a:pt x="11253" y="62633"/>
                    <a:pt x="7031" y="60625"/>
                    <a:pt x="6346" y="60237"/>
                  </a:cubicBezTo>
                  <a:lnTo>
                    <a:pt x="548" y="1553"/>
                  </a:lnTo>
                  <a:lnTo>
                    <a:pt x="1" y="1621"/>
                  </a:lnTo>
                  <a:lnTo>
                    <a:pt x="5798" y="60419"/>
                  </a:lnTo>
                  <a:lnTo>
                    <a:pt x="5821" y="60556"/>
                  </a:lnTo>
                  <a:lnTo>
                    <a:pt x="5935" y="60625"/>
                  </a:lnTo>
                  <a:cubicBezTo>
                    <a:pt x="6072" y="60739"/>
                    <a:pt x="9724" y="63181"/>
                    <a:pt x="24013" y="63181"/>
                  </a:cubicBezTo>
                  <a:cubicBezTo>
                    <a:pt x="38324" y="63181"/>
                    <a:pt x="41246" y="60419"/>
                    <a:pt x="41383" y="60305"/>
                  </a:cubicBezTo>
                  <a:lnTo>
                    <a:pt x="41451" y="60237"/>
                  </a:lnTo>
                  <a:lnTo>
                    <a:pt x="47089" y="47"/>
                  </a:lnTo>
                  <a:lnTo>
                    <a:pt x="46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3" name="Google Shape;4990;p60"/>
            <p:cNvSpPr/>
            <p:nvPr/>
          </p:nvSpPr>
          <p:spPr>
            <a:xfrm>
              <a:off x="2856218" y="2550150"/>
              <a:ext cx="976197" cy="480753"/>
            </a:xfrm>
            <a:custGeom>
              <a:avLst/>
              <a:gdLst/>
              <a:ahLst/>
              <a:cxnLst/>
              <a:rect l="l" t="t" r="r" b="b"/>
              <a:pathLst>
                <a:path w="45515" h="22415" extrusionOk="0">
                  <a:moveTo>
                    <a:pt x="27916" y="0"/>
                  </a:moveTo>
                  <a:lnTo>
                    <a:pt x="27847" y="548"/>
                  </a:lnTo>
                  <a:cubicBezTo>
                    <a:pt x="43140" y="3013"/>
                    <a:pt x="44784" y="16708"/>
                    <a:pt x="44921" y="18420"/>
                  </a:cubicBezTo>
                  <a:cubicBezTo>
                    <a:pt x="40652" y="20520"/>
                    <a:pt x="31910" y="21844"/>
                    <a:pt x="22575" y="21844"/>
                  </a:cubicBezTo>
                  <a:cubicBezTo>
                    <a:pt x="12144" y="21844"/>
                    <a:pt x="3972" y="20931"/>
                    <a:pt x="571" y="19402"/>
                  </a:cubicBezTo>
                  <a:cubicBezTo>
                    <a:pt x="708" y="17598"/>
                    <a:pt x="2329" y="3264"/>
                    <a:pt x="17508" y="616"/>
                  </a:cubicBezTo>
                  <a:lnTo>
                    <a:pt x="17416" y="46"/>
                  </a:lnTo>
                  <a:cubicBezTo>
                    <a:pt x="845" y="2967"/>
                    <a:pt x="23" y="19379"/>
                    <a:pt x="1" y="19561"/>
                  </a:cubicBezTo>
                  <a:lnTo>
                    <a:pt x="1" y="19744"/>
                  </a:lnTo>
                  <a:lnTo>
                    <a:pt x="160" y="19813"/>
                  </a:lnTo>
                  <a:cubicBezTo>
                    <a:pt x="3516" y="21433"/>
                    <a:pt x="11893" y="22415"/>
                    <a:pt x="22575" y="22415"/>
                  </a:cubicBezTo>
                  <a:cubicBezTo>
                    <a:pt x="32116" y="22415"/>
                    <a:pt x="41063" y="21022"/>
                    <a:pt x="45354" y="18854"/>
                  </a:cubicBezTo>
                  <a:lnTo>
                    <a:pt x="45514" y="18763"/>
                  </a:lnTo>
                  <a:lnTo>
                    <a:pt x="45491" y="18580"/>
                  </a:lnTo>
                  <a:cubicBezTo>
                    <a:pt x="45491" y="18420"/>
                    <a:pt x="44647" y="2694"/>
                    <a:pt x="27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4" name="Google Shape;4991;p60"/>
            <p:cNvSpPr/>
            <p:nvPr/>
          </p:nvSpPr>
          <p:spPr>
            <a:xfrm>
              <a:off x="2762710" y="2943229"/>
              <a:ext cx="1143619" cy="233052"/>
            </a:xfrm>
            <a:custGeom>
              <a:avLst/>
              <a:gdLst/>
              <a:ahLst/>
              <a:cxnLst/>
              <a:rect l="l" t="t" r="r" b="b"/>
              <a:pathLst>
                <a:path w="53321" h="10866" extrusionOk="0">
                  <a:moveTo>
                    <a:pt x="49623" y="1"/>
                  </a:moveTo>
                  <a:lnTo>
                    <a:pt x="49532" y="549"/>
                  </a:lnTo>
                  <a:cubicBezTo>
                    <a:pt x="52408" y="1096"/>
                    <a:pt x="52271" y="5593"/>
                    <a:pt x="52202" y="6460"/>
                  </a:cubicBezTo>
                  <a:cubicBezTo>
                    <a:pt x="51289" y="6917"/>
                    <a:pt x="45218" y="9587"/>
                    <a:pt x="27095" y="10204"/>
                  </a:cubicBezTo>
                  <a:cubicBezTo>
                    <a:pt x="25023" y="10274"/>
                    <a:pt x="23106" y="10305"/>
                    <a:pt x="21335" y="10305"/>
                  </a:cubicBezTo>
                  <a:cubicBezTo>
                    <a:pt x="7558" y="10305"/>
                    <a:pt x="2596" y="8405"/>
                    <a:pt x="1827" y="8081"/>
                  </a:cubicBezTo>
                  <a:cubicBezTo>
                    <a:pt x="731" y="3082"/>
                    <a:pt x="4589" y="1553"/>
                    <a:pt x="4749" y="1507"/>
                  </a:cubicBezTo>
                  <a:lnTo>
                    <a:pt x="4543" y="982"/>
                  </a:lnTo>
                  <a:cubicBezTo>
                    <a:pt x="4498" y="982"/>
                    <a:pt x="1" y="2763"/>
                    <a:pt x="1302" y="8332"/>
                  </a:cubicBezTo>
                  <a:lnTo>
                    <a:pt x="1325" y="8446"/>
                  </a:lnTo>
                  <a:lnTo>
                    <a:pt x="1439" y="8515"/>
                  </a:lnTo>
                  <a:cubicBezTo>
                    <a:pt x="1644" y="8629"/>
                    <a:pt x="6095" y="10866"/>
                    <a:pt x="21228" y="10866"/>
                  </a:cubicBezTo>
                  <a:cubicBezTo>
                    <a:pt x="23032" y="10866"/>
                    <a:pt x="24995" y="10843"/>
                    <a:pt x="27117" y="10774"/>
                  </a:cubicBezTo>
                  <a:cubicBezTo>
                    <a:pt x="47021" y="10090"/>
                    <a:pt x="52408" y="7008"/>
                    <a:pt x="52613" y="6871"/>
                  </a:cubicBezTo>
                  <a:lnTo>
                    <a:pt x="52727" y="6803"/>
                  </a:lnTo>
                  <a:lnTo>
                    <a:pt x="52750" y="6666"/>
                  </a:lnTo>
                  <a:cubicBezTo>
                    <a:pt x="52773" y="6415"/>
                    <a:pt x="53321" y="708"/>
                    <a:pt x="496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5" name="Google Shape;4992;p60"/>
            <p:cNvSpPr/>
            <p:nvPr/>
          </p:nvSpPr>
          <p:spPr>
            <a:xfrm>
              <a:off x="2979580" y="3208055"/>
              <a:ext cx="86177" cy="875671"/>
            </a:xfrm>
            <a:custGeom>
              <a:avLst/>
              <a:gdLst/>
              <a:ahLst/>
              <a:cxnLst/>
              <a:rect l="l" t="t" r="r" b="b"/>
              <a:pathLst>
                <a:path w="4018" h="40828" extrusionOk="0">
                  <a:moveTo>
                    <a:pt x="634" y="0"/>
                  </a:moveTo>
                  <a:cubicBezTo>
                    <a:pt x="484" y="0"/>
                    <a:pt x="337" y="120"/>
                    <a:pt x="411" y="298"/>
                  </a:cubicBezTo>
                  <a:cubicBezTo>
                    <a:pt x="617" y="846"/>
                    <a:pt x="366" y="1850"/>
                    <a:pt x="297" y="2421"/>
                  </a:cubicBezTo>
                  <a:cubicBezTo>
                    <a:pt x="206" y="3448"/>
                    <a:pt x="115" y="4498"/>
                    <a:pt x="92" y="5525"/>
                  </a:cubicBezTo>
                  <a:cubicBezTo>
                    <a:pt x="23" y="7328"/>
                    <a:pt x="69" y="9109"/>
                    <a:pt x="46" y="10912"/>
                  </a:cubicBezTo>
                  <a:cubicBezTo>
                    <a:pt x="1" y="14244"/>
                    <a:pt x="115" y="17600"/>
                    <a:pt x="457" y="20932"/>
                  </a:cubicBezTo>
                  <a:cubicBezTo>
                    <a:pt x="754" y="24036"/>
                    <a:pt x="1187" y="27118"/>
                    <a:pt x="1644" y="30199"/>
                  </a:cubicBezTo>
                  <a:cubicBezTo>
                    <a:pt x="2192" y="33714"/>
                    <a:pt x="2215" y="37298"/>
                    <a:pt x="3219" y="40744"/>
                  </a:cubicBezTo>
                  <a:cubicBezTo>
                    <a:pt x="3228" y="40802"/>
                    <a:pt x="3270" y="40827"/>
                    <a:pt x="3315" y="40827"/>
                  </a:cubicBezTo>
                  <a:cubicBezTo>
                    <a:pt x="3378" y="40827"/>
                    <a:pt x="3447" y="40778"/>
                    <a:pt x="3447" y="40699"/>
                  </a:cubicBezTo>
                  <a:cubicBezTo>
                    <a:pt x="4018" y="33828"/>
                    <a:pt x="3150" y="26775"/>
                    <a:pt x="2671" y="19905"/>
                  </a:cubicBezTo>
                  <a:cubicBezTo>
                    <a:pt x="2443" y="16481"/>
                    <a:pt x="2306" y="13057"/>
                    <a:pt x="1895" y="9656"/>
                  </a:cubicBezTo>
                  <a:cubicBezTo>
                    <a:pt x="1690" y="7808"/>
                    <a:pt x="1461" y="5982"/>
                    <a:pt x="1347" y="4156"/>
                  </a:cubicBezTo>
                  <a:cubicBezTo>
                    <a:pt x="1279" y="3014"/>
                    <a:pt x="1484" y="1097"/>
                    <a:pt x="845" y="115"/>
                  </a:cubicBezTo>
                  <a:cubicBezTo>
                    <a:pt x="797" y="35"/>
                    <a:pt x="715" y="0"/>
                    <a:pt x="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6" name="Google Shape;4993;p60"/>
            <p:cNvSpPr/>
            <p:nvPr/>
          </p:nvSpPr>
          <p:spPr>
            <a:xfrm>
              <a:off x="3073839" y="2618651"/>
              <a:ext cx="78027" cy="71142"/>
            </a:xfrm>
            <a:custGeom>
              <a:avLst/>
              <a:gdLst/>
              <a:ahLst/>
              <a:cxnLst/>
              <a:rect l="l" t="t" r="r" b="b"/>
              <a:pathLst>
                <a:path w="3638" h="3317" extrusionOk="0">
                  <a:moveTo>
                    <a:pt x="2856" y="1"/>
                  </a:moveTo>
                  <a:cubicBezTo>
                    <a:pt x="2640" y="1"/>
                    <a:pt x="2408" y="56"/>
                    <a:pt x="2202" y="139"/>
                  </a:cubicBezTo>
                  <a:cubicBezTo>
                    <a:pt x="1540" y="413"/>
                    <a:pt x="901" y="938"/>
                    <a:pt x="399" y="1440"/>
                  </a:cubicBezTo>
                  <a:cubicBezTo>
                    <a:pt x="118" y="1706"/>
                    <a:pt x="0" y="2124"/>
                    <a:pt x="131" y="2449"/>
                  </a:cubicBezTo>
                  <a:lnTo>
                    <a:pt x="131" y="2449"/>
                  </a:lnTo>
                  <a:cubicBezTo>
                    <a:pt x="83" y="2544"/>
                    <a:pt x="61" y="2648"/>
                    <a:pt x="79" y="2764"/>
                  </a:cubicBezTo>
                  <a:cubicBezTo>
                    <a:pt x="126" y="3043"/>
                    <a:pt x="255" y="3176"/>
                    <a:pt x="430" y="3211"/>
                  </a:cubicBezTo>
                  <a:lnTo>
                    <a:pt x="430" y="3211"/>
                  </a:lnTo>
                  <a:cubicBezTo>
                    <a:pt x="504" y="3284"/>
                    <a:pt x="574" y="3317"/>
                    <a:pt x="668" y="3317"/>
                  </a:cubicBezTo>
                  <a:cubicBezTo>
                    <a:pt x="691" y="3317"/>
                    <a:pt x="715" y="3315"/>
                    <a:pt x="741" y="3311"/>
                  </a:cubicBezTo>
                  <a:cubicBezTo>
                    <a:pt x="1266" y="3220"/>
                    <a:pt x="1746" y="2878"/>
                    <a:pt x="2202" y="2604"/>
                  </a:cubicBezTo>
                  <a:cubicBezTo>
                    <a:pt x="2567" y="2376"/>
                    <a:pt x="2955" y="2124"/>
                    <a:pt x="3184" y="1736"/>
                  </a:cubicBezTo>
                  <a:cubicBezTo>
                    <a:pt x="3210" y="1691"/>
                    <a:pt x="3236" y="1642"/>
                    <a:pt x="3259" y="1592"/>
                  </a:cubicBezTo>
                  <a:lnTo>
                    <a:pt x="3259" y="1592"/>
                  </a:lnTo>
                  <a:cubicBezTo>
                    <a:pt x="3392" y="1443"/>
                    <a:pt x="3511" y="1274"/>
                    <a:pt x="3569" y="1091"/>
                  </a:cubicBezTo>
                  <a:lnTo>
                    <a:pt x="3569" y="1091"/>
                  </a:lnTo>
                  <a:cubicBezTo>
                    <a:pt x="3593" y="1032"/>
                    <a:pt x="3609" y="973"/>
                    <a:pt x="3617" y="915"/>
                  </a:cubicBezTo>
                  <a:cubicBezTo>
                    <a:pt x="3637" y="784"/>
                    <a:pt x="3623" y="675"/>
                    <a:pt x="3584" y="585"/>
                  </a:cubicBezTo>
                  <a:lnTo>
                    <a:pt x="3584" y="585"/>
                  </a:lnTo>
                  <a:cubicBezTo>
                    <a:pt x="3520" y="152"/>
                    <a:pt x="3211" y="1"/>
                    <a:pt x="2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7" name="Google Shape;4994;p60"/>
            <p:cNvSpPr/>
            <p:nvPr/>
          </p:nvSpPr>
          <p:spPr>
            <a:xfrm>
              <a:off x="2928730" y="2707420"/>
              <a:ext cx="121244" cy="241545"/>
            </a:xfrm>
            <a:custGeom>
              <a:avLst/>
              <a:gdLst/>
              <a:ahLst/>
              <a:cxnLst/>
              <a:rect l="l" t="t" r="r" b="b"/>
              <a:pathLst>
                <a:path w="5653" h="11262" extrusionOk="0">
                  <a:moveTo>
                    <a:pt x="5205" y="1"/>
                  </a:moveTo>
                  <a:cubicBezTo>
                    <a:pt x="5168" y="1"/>
                    <a:pt x="5129" y="6"/>
                    <a:pt x="5088" y="17"/>
                  </a:cubicBezTo>
                  <a:lnTo>
                    <a:pt x="5019" y="17"/>
                  </a:lnTo>
                  <a:cubicBezTo>
                    <a:pt x="4962" y="33"/>
                    <a:pt x="4915" y="58"/>
                    <a:pt x="4878" y="88"/>
                  </a:cubicBezTo>
                  <a:lnTo>
                    <a:pt x="4878" y="88"/>
                  </a:lnTo>
                  <a:cubicBezTo>
                    <a:pt x="3456" y="655"/>
                    <a:pt x="2639" y="2748"/>
                    <a:pt x="2029" y="4011"/>
                  </a:cubicBezTo>
                  <a:cubicBezTo>
                    <a:pt x="956" y="6248"/>
                    <a:pt x="797" y="8599"/>
                    <a:pt x="66" y="10905"/>
                  </a:cubicBezTo>
                  <a:cubicBezTo>
                    <a:pt x="1" y="11101"/>
                    <a:pt x="170" y="11262"/>
                    <a:pt x="338" y="11262"/>
                  </a:cubicBezTo>
                  <a:cubicBezTo>
                    <a:pt x="404" y="11262"/>
                    <a:pt x="471" y="11237"/>
                    <a:pt x="523" y="11178"/>
                  </a:cubicBezTo>
                  <a:cubicBezTo>
                    <a:pt x="1664" y="9969"/>
                    <a:pt x="1687" y="7960"/>
                    <a:pt x="2212" y="6454"/>
                  </a:cubicBezTo>
                  <a:cubicBezTo>
                    <a:pt x="2851" y="4650"/>
                    <a:pt x="3787" y="1866"/>
                    <a:pt x="5384" y="679"/>
                  </a:cubicBezTo>
                  <a:cubicBezTo>
                    <a:pt x="5653" y="452"/>
                    <a:pt x="5548" y="1"/>
                    <a:pt x="5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8" name="Google Shape;4995;p60"/>
            <p:cNvSpPr/>
            <p:nvPr/>
          </p:nvSpPr>
          <p:spPr>
            <a:xfrm>
              <a:off x="2877408" y="3015698"/>
              <a:ext cx="87936" cy="43732"/>
            </a:xfrm>
            <a:custGeom>
              <a:avLst/>
              <a:gdLst/>
              <a:ahLst/>
              <a:cxnLst/>
              <a:rect l="l" t="t" r="r" b="b"/>
              <a:pathLst>
                <a:path w="4100" h="2039" extrusionOk="0">
                  <a:moveTo>
                    <a:pt x="1249" y="0"/>
                  </a:moveTo>
                  <a:cubicBezTo>
                    <a:pt x="861" y="0"/>
                    <a:pt x="40" y="0"/>
                    <a:pt x="17" y="571"/>
                  </a:cubicBezTo>
                  <a:cubicBezTo>
                    <a:pt x="0" y="727"/>
                    <a:pt x="52" y="848"/>
                    <a:pt x="142" y="943"/>
                  </a:cubicBezTo>
                  <a:lnTo>
                    <a:pt x="142" y="943"/>
                  </a:lnTo>
                  <a:cubicBezTo>
                    <a:pt x="148" y="991"/>
                    <a:pt x="165" y="1040"/>
                    <a:pt x="186" y="1081"/>
                  </a:cubicBezTo>
                  <a:lnTo>
                    <a:pt x="186" y="1081"/>
                  </a:lnTo>
                  <a:cubicBezTo>
                    <a:pt x="191" y="1122"/>
                    <a:pt x="203" y="1165"/>
                    <a:pt x="222" y="1210"/>
                  </a:cubicBezTo>
                  <a:cubicBezTo>
                    <a:pt x="519" y="1803"/>
                    <a:pt x="1227" y="1940"/>
                    <a:pt x="1843" y="1986"/>
                  </a:cubicBezTo>
                  <a:cubicBezTo>
                    <a:pt x="2004" y="1994"/>
                    <a:pt x="2197" y="2013"/>
                    <a:pt x="2395" y="2021"/>
                  </a:cubicBezTo>
                  <a:lnTo>
                    <a:pt x="2395" y="2021"/>
                  </a:lnTo>
                  <a:cubicBezTo>
                    <a:pt x="2498" y="2032"/>
                    <a:pt x="2610" y="2039"/>
                    <a:pt x="2725" y="2039"/>
                  </a:cubicBezTo>
                  <a:cubicBezTo>
                    <a:pt x="3294" y="2039"/>
                    <a:pt x="3937" y="1873"/>
                    <a:pt x="3920" y="1255"/>
                  </a:cubicBezTo>
                  <a:cubicBezTo>
                    <a:pt x="3917" y="1170"/>
                    <a:pt x="3900" y="1089"/>
                    <a:pt x="3871" y="1015"/>
                  </a:cubicBezTo>
                  <a:lnTo>
                    <a:pt x="3871" y="1015"/>
                  </a:lnTo>
                  <a:cubicBezTo>
                    <a:pt x="4099" y="658"/>
                    <a:pt x="3497" y="450"/>
                    <a:pt x="3190" y="388"/>
                  </a:cubicBezTo>
                  <a:cubicBezTo>
                    <a:pt x="3158" y="384"/>
                    <a:pt x="3126" y="380"/>
                    <a:pt x="3093" y="377"/>
                  </a:cubicBezTo>
                  <a:lnTo>
                    <a:pt x="3093" y="377"/>
                  </a:lnTo>
                  <a:cubicBezTo>
                    <a:pt x="2983" y="337"/>
                    <a:pt x="2865" y="303"/>
                    <a:pt x="2743" y="276"/>
                  </a:cubicBezTo>
                  <a:lnTo>
                    <a:pt x="2743" y="276"/>
                  </a:lnTo>
                  <a:cubicBezTo>
                    <a:pt x="2290" y="46"/>
                    <a:pt x="1754" y="0"/>
                    <a:pt x="1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9" name="Google Shape;4996;p60"/>
            <p:cNvSpPr/>
            <p:nvPr/>
          </p:nvSpPr>
          <p:spPr>
            <a:xfrm>
              <a:off x="2975656" y="3034550"/>
              <a:ext cx="25373" cy="21791"/>
            </a:xfrm>
            <a:custGeom>
              <a:avLst/>
              <a:gdLst/>
              <a:ahLst/>
              <a:cxnLst/>
              <a:rect l="l" t="t" r="r" b="b"/>
              <a:pathLst>
                <a:path w="1183" h="1016" extrusionOk="0">
                  <a:moveTo>
                    <a:pt x="710" y="0"/>
                  </a:moveTo>
                  <a:cubicBezTo>
                    <a:pt x="451" y="0"/>
                    <a:pt x="166" y="153"/>
                    <a:pt x="92" y="399"/>
                  </a:cubicBezTo>
                  <a:cubicBezTo>
                    <a:pt x="1" y="696"/>
                    <a:pt x="252" y="993"/>
                    <a:pt x="549" y="1015"/>
                  </a:cubicBezTo>
                  <a:cubicBezTo>
                    <a:pt x="673" y="1015"/>
                    <a:pt x="798" y="978"/>
                    <a:pt x="888" y="902"/>
                  </a:cubicBezTo>
                  <a:lnTo>
                    <a:pt x="888" y="902"/>
                  </a:lnTo>
                  <a:cubicBezTo>
                    <a:pt x="929" y="891"/>
                    <a:pt x="969" y="876"/>
                    <a:pt x="1005" y="856"/>
                  </a:cubicBezTo>
                  <a:cubicBezTo>
                    <a:pt x="1142" y="764"/>
                    <a:pt x="1182" y="639"/>
                    <a:pt x="1159" y="519"/>
                  </a:cubicBezTo>
                  <a:lnTo>
                    <a:pt x="1159" y="519"/>
                  </a:lnTo>
                  <a:cubicBezTo>
                    <a:pt x="1168" y="475"/>
                    <a:pt x="1170" y="427"/>
                    <a:pt x="1165" y="376"/>
                  </a:cubicBezTo>
                  <a:cubicBezTo>
                    <a:pt x="1133" y="113"/>
                    <a:pt x="932" y="0"/>
                    <a:pt x="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0" name="Google Shape;4997;p60"/>
            <p:cNvSpPr/>
            <p:nvPr/>
          </p:nvSpPr>
          <p:spPr>
            <a:xfrm>
              <a:off x="3024147" y="3045187"/>
              <a:ext cx="143443" cy="20011"/>
            </a:xfrm>
            <a:custGeom>
              <a:avLst/>
              <a:gdLst/>
              <a:ahLst/>
              <a:cxnLst/>
              <a:rect l="l" t="t" r="r" b="b"/>
              <a:pathLst>
                <a:path w="6688" h="933" extrusionOk="0">
                  <a:moveTo>
                    <a:pt x="1284" y="0"/>
                  </a:moveTo>
                  <a:cubicBezTo>
                    <a:pt x="878" y="0"/>
                    <a:pt x="479" y="52"/>
                    <a:pt x="182" y="223"/>
                  </a:cubicBezTo>
                  <a:cubicBezTo>
                    <a:pt x="1" y="303"/>
                    <a:pt x="87" y="580"/>
                    <a:pt x="251" y="580"/>
                  </a:cubicBezTo>
                  <a:cubicBezTo>
                    <a:pt x="273" y="580"/>
                    <a:pt x="295" y="576"/>
                    <a:pt x="319" y="565"/>
                  </a:cubicBezTo>
                  <a:cubicBezTo>
                    <a:pt x="521" y="486"/>
                    <a:pt x="756" y="454"/>
                    <a:pt x="1009" y="454"/>
                  </a:cubicBezTo>
                  <a:cubicBezTo>
                    <a:pt x="1844" y="454"/>
                    <a:pt x="2877" y="797"/>
                    <a:pt x="3560" y="885"/>
                  </a:cubicBezTo>
                  <a:cubicBezTo>
                    <a:pt x="3817" y="918"/>
                    <a:pt x="4065" y="933"/>
                    <a:pt x="4309" y="933"/>
                  </a:cubicBezTo>
                  <a:cubicBezTo>
                    <a:pt x="5066" y="933"/>
                    <a:pt x="5785" y="794"/>
                    <a:pt x="6596" y="656"/>
                  </a:cubicBezTo>
                  <a:cubicBezTo>
                    <a:pt x="6687" y="634"/>
                    <a:pt x="6642" y="497"/>
                    <a:pt x="6573" y="474"/>
                  </a:cubicBezTo>
                  <a:cubicBezTo>
                    <a:pt x="5204" y="314"/>
                    <a:pt x="3811" y="223"/>
                    <a:pt x="2419" y="86"/>
                  </a:cubicBezTo>
                  <a:cubicBezTo>
                    <a:pt x="2100" y="52"/>
                    <a:pt x="1689" y="0"/>
                    <a:pt x="1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1" name="Google Shape;4998;p60"/>
            <p:cNvSpPr/>
            <p:nvPr/>
          </p:nvSpPr>
          <p:spPr>
            <a:xfrm>
              <a:off x="3464057" y="2670349"/>
              <a:ext cx="200616" cy="1149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402" name="Google Shape;4999;p60"/>
            <p:cNvGrpSpPr/>
            <p:nvPr/>
          </p:nvGrpSpPr>
          <p:grpSpPr>
            <a:xfrm rot="-783727" flipH="1">
              <a:off x="3020323" y="3360652"/>
              <a:ext cx="683497" cy="420956"/>
              <a:chOff x="1256320" y="3226205"/>
              <a:chExt cx="777503" cy="478853"/>
            </a:xfrm>
          </p:grpSpPr>
          <p:sp>
            <p:nvSpPr>
              <p:cNvPr id="404" name="Google Shape;5000;p60"/>
              <p:cNvSpPr/>
              <p:nvPr/>
            </p:nvSpPr>
            <p:spPr>
              <a:xfrm rot="-799569">
                <a:off x="1789302" y="3375105"/>
                <a:ext cx="224856" cy="196905"/>
              </a:xfrm>
              <a:custGeom>
                <a:avLst/>
                <a:gdLst/>
                <a:ahLst/>
                <a:cxnLst/>
                <a:rect l="l" t="t" r="r" b="b"/>
                <a:pathLst>
                  <a:path w="8994" h="7876" extrusionOk="0">
                    <a:moveTo>
                      <a:pt x="2739" y="1347"/>
                    </a:moveTo>
                    <a:cubicBezTo>
                      <a:pt x="2716" y="1439"/>
                      <a:pt x="2648" y="1484"/>
                      <a:pt x="2557" y="1484"/>
                    </a:cubicBezTo>
                    <a:cubicBezTo>
                      <a:pt x="2625" y="1439"/>
                      <a:pt x="2693" y="1416"/>
                      <a:pt x="2739" y="1347"/>
                    </a:cubicBezTo>
                    <a:close/>
                    <a:moveTo>
                      <a:pt x="1598" y="2671"/>
                    </a:moveTo>
                    <a:lnTo>
                      <a:pt x="1598" y="2671"/>
                    </a:lnTo>
                    <a:cubicBezTo>
                      <a:pt x="1575" y="2740"/>
                      <a:pt x="1552" y="2808"/>
                      <a:pt x="1575" y="2877"/>
                    </a:cubicBezTo>
                    <a:cubicBezTo>
                      <a:pt x="1545" y="2861"/>
                      <a:pt x="1514" y="2854"/>
                      <a:pt x="1485" y="2854"/>
                    </a:cubicBezTo>
                    <a:cubicBezTo>
                      <a:pt x="1425" y="2854"/>
                      <a:pt x="1370" y="2884"/>
                      <a:pt x="1324" y="2945"/>
                    </a:cubicBezTo>
                    <a:cubicBezTo>
                      <a:pt x="1278" y="2922"/>
                      <a:pt x="1255" y="2922"/>
                      <a:pt x="1233" y="2899"/>
                    </a:cubicBezTo>
                    <a:cubicBezTo>
                      <a:pt x="1187" y="2899"/>
                      <a:pt x="1164" y="2899"/>
                      <a:pt x="1119" y="2877"/>
                    </a:cubicBezTo>
                    <a:cubicBezTo>
                      <a:pt x="1119" y="2854"/>
                      <a:pt x="1141" y="2831"/>
                      <a:pt x="1141" y="2808"/>
                    </a:cubicBezTo>
                    <a:cubicBezTo>
                      <a:pt x="1164" y="2808"/>
                      <a:pt x="1187" y="2785"/>
                      <a:pt x="1210" y="2785"/>
                    </a:cubicBezTo>
                    <a:cubicBezTo>
                      <a:pt x="1347" y="2762"/>
                      <a:pt x="1484" y="2740"/>
                      <a:pt x="1598" y="2671"/>
                    </a:cubicBezTo>
                    <a:close/>
                    <a:moveTo>
                      <a:pt x="7464" y="2968"/>
                    </a:moveTo>
                    <a:cubicBezTo>
                      <a:pt x="7464" y="2991"/>
                      <a:pt x="7464" y="2991"/>
                      <a:pt x="7464" y="2991"/>
                    </a:cubicBezTo>
                    <a:cubicBezTo>
                      <a:pt x="7464" y="3013"/>
                      <a:pt x="7464" y="3036"/>
                      <a:pt x="7441" y="3036"/>
                    </a:cubicBezTo>
                    <a:cubicBezTo>
                      <a:pt x="7441" y="3105"/>
                      <a:pt x="7464" y="3173"/>
                      <a:pt x="7487" y="3242"/>
                    </a:cubicBezTo>
                    <a:cubicBezTo>
                      <a:pt x="7418" y="3287"/>
                      <a:pt x="7350" y="3310"/>
                      <a:pt x="7281" y="3356"/>
                    </a:cubicBezTo>
                    <a:cubicBezTo>
                      <a:pt x="7281" y="3287"/>
                      <a:pt x="7281" y="3219"/>
                      <a:pt x="7281" y="3150"/>
                    </a:cubicBezTo>
                    <a:cubicBezTo>
                      <a:pt x="7373" y="3150"/>
                      <a:pt x="7418" y="3059"/>
                      <a:pt x="7464" y="2968"/>
                    </a:cubicBezTo>
                    <a:close/>
                    <a:moveTo>
                      <a:pt x="6140" y="4360"/>
                    </a:moveTo>
                    <a:cubicBezTo>
                      <a:pt x="6140" y="4497"/>
                      <a:pt x="6117" y="4657"/>
                      <a:pt x="6231" y="4771"/>
                    </a:cubicBezTo>
                    <a:lnTo>
                      <a:pt x="6209" y="4771"/>
                    </a:lnTo>
                    <a:cubicBezTo>
                      <a:pt x="6049" y="4771"/>
                      <a:pt x="5912" y="4725"/>
                      <a:pt x="5821" y="4588"/>
                    </a:cubicBezTo>
                    <a:lnTo>
                      <a:pt x="5798" y="4588"/>
                    </a:lnTo>
                    <a:cubicBezTo>
                      <a:pt x="5866" y="4451"/>
                      <a:pt x="6003" y="4406"/>
                      <a:pt x="6140" y="4360"/>
                    </a:cubicBezTo>
                    <a:close/>
                    <a:moveTo>
                      <a:pt x="4781" y="5749"/>
                    </a:moveTo>
                    <a:cubicBezTo>
                      <a:pt x="4818" y="5749"/>
                      <a:pt x="4860" y="5757"/>
                      <a:pt x="4908" y="5775"/>
                    </a:cubicBezTo>
                    <a:cubicBezTo>
                      <a:pt x="4885" y="5798"/>
                      <a:pt x="4885" y="5844"/>
                      <a:pt x="4862" y="5867"/>
                    </a:cubicBezTo>
                    <a:cubicBezTo>
                      <a:pt x="4862" y="5889"/>
                      <a:pt x="4862" y="5889"/>
                      <a:pt x="4885" y="5912"/>
                    </a:cubicBezTo>
                    <a:cubicBezTo>
                      <a:pt x="4771" y="5935"/>
                      <a:pt x="4679" y="5958"/>
                      <a:pt x="4565" y="5958"/>
                    </a:cubicBezTo>
                    <a:cubicBezTo>
                      <a:pt x="4565" y="5935"/>
                      <a:pt x="4542" y="5935"/>
                      <a:pt x="4542" y="5935"/>
                    </a:cubicBezTo>
                    <a:cubicBezTo>
                      <a:pt x="4610" y="5817"/>
                      <a:pt x="4677" y="5749"/>
                      <a:pt x="4781" y="5749"/>
                    </a:cubicBezTo>
                    <a:close/>
                    <a:moveTo>
                      <a:pt x="6825" y="6163"/>
                    </a:moveTo>
                    <a:cubicBezTo>
                      <a:pt x="6825" y="6186"/>
                      <a:pt x="6825" y="6209"/>
                      <a:pt x="6825" y="6232"/>
                    </a:cubicBezTo>
                    <a:lnTo>
                      <a:pt x="6756" y="6232"/>
                    </a:lnTo>
                    <a:cubicBezTo>
                      <a:pt x="6779" y="6209"/>
                      <a:pt x="6802" y="6186"/>
                      <a:pt x="6825" y="6163"/>
                    </a:cubicBezTo>
                    <a:close/>
                    <a:moveTo>
                      <a:pt x="4235" y="36"/>
                    </a:moveTo>
                    <a:cubicBezTo>
                      <a:pt x="3499" y="36"/>
                      <a:pt x="2845" y="285"/>
                      <a:pt x="2191" y="571"/>
                    </a:cubicBezTo>
                    <a:cubicBezTo>
                      <a:pt x="2077" y="662"/>
                      <a:pt x="1780" y="662"/>
                      <a:pt x="2009" y="936"/>
                    </a:cubicBezTo>
                    <a:cubicBezTo>
                      <a:pt x="2009" y="1005"/>
                      <a:pt x="2009" y="1050"/>
                      <a:pt x="2009" y="1119"/>
                    </a:cubicBezTo>
                    <a:lnTo>
                      <a:pt x="2009" y="1484"/>
                    </a:lnTo>
                    <a:cubicBezTo>
                      <a:pt x="1940" y="1530"/>
                      <a:pt x="1895" y="1598"/>
                      <a:pt x="1826" y="1667"/>
                    </a:cubicBezTo>
                    <a:lnTo>
                      <a:pt x="1644" y="1667"/>
                    </a:lnTo>
                    <a:cubicBezTo>
                      <a:pt x="1575" y="1712"/>
                      <a:pt x="1507" y="1781"/>
                      <a:pt x="1461" y="1849"/>
                    </a:cubicBezTo>
                    <a:lnTo>
                      <a:pt x="1096" y="1849"/>
                    </a:lnTo>
                    <a:cubicBezTo>
                      <a:pt x="1032" y="1997"/>
                      <a:pt x="949" y="2126"/>
                      <a:pt x="774" y="2126"/>
                    </a:cubicBezTo>
                    <a:cubicBezTo>
                      <a:pt x="760" y="2126"/>
                      <a:pt x="746" y="2125"/>
                      <a:pt x="730" y="2123"/>
                    </a:cubicBezTo>
                    <a:cubicBezTo>
                      <a:pt x="715" y="2122"/>
                      <a:pt x="701" y="2121"/>
                      <a:pt x="687" y="2121"/>
                    </a:cubicBezTo>
                    <a:cubicBezTo>
                      <a:pt x="512" y="2121"/>
                      <a:pt x="429" y="2249"/>
                      <a:pt x="365" y="2397"/>
                    </a:cubicBezTo>
                    <a:cubicBezTo>
                      <a:pt x="281" y="2360"/>
                      <a:pt x="204" y="2330"/>
                      <a:pt x="143" y="2330"/>
                    </a:cubicBezTo>
                    <a:cubicBezTo>
                      <a:pt x="56" y="2330"/>
                      <a:pt x="0" y="2391"/>
                      <a:pt x="0" y="2580"/>
                    </a:cubicBezTo>
                    <a:lnTo>
                      <a:pt x="571" y="2580"/>
                    </a:lnTo>
                    <a:cubicBezTo>
                      <a:pt x="685" y="2694"/>
                      <a:pt x="799" y="2831"/>
                      <a:pt x="913" y="2945"/>
                    </a:cubicBezTo>
                    <a:lnTo>
                      <a:pt x="936" y="2922"/>
                    </a:lnTo>
                    <a:lnTo>
                      <a:pt x="936" y="2922"/>
                    </a:lnTo>
                    <a:cubicBezTo>
                      <a:pt x="936" y="2945"/>
                      <a:pt x="913" y="2945"/>
                      <a:pt x="913" y="2945"/>
                    </a:cubicBezTo>
                    <a:cubicBezTo>
                      <a:pt x="936" y="3630"/>
                      <a:pt x="1187" y="4292"/>
                      <a:pt x="913" y="4976"/>
                    </a:cubicBezTo>
                    <a:cubicBezTo>
                      <a:pt x="845" y="5022"/>
                      <a:pt x="776" y="5091"/>
                      <a:pt x="708" y="5159"/>
                    </a:cubicBezTo>
                    <a:cubicBezTo>
                      <a:pt x="571" y="5228"/>
                      <a:pt x="548" y="5364"/>
                      <a:pt x="548" y="5501"/>
                    </a:cubicBezTo>
                    <a:cubicBezTo>
                      <a:pt x="616" y="5501"/>
                      <a:pt x="662" y="5501"/>
                      <a:pt x="730" y="5479"/>
                    </a:cubicBezTo>
                    <a:cubicBezTo>
                      <a:pt x="845" y="5501"/>
                      <a:pt x="982" y="5524"/>
                      <a:pt x="1096" y="5547"/>
                    </a:cubicBezTo>
                    <a:cubicBezTo>
                      <a:pt x="1438" y="5981"/>
                      <a:pt x="2032" y="6232"/>
                      <a:pt x="2146" y="6871"/>
                    </a:cubicBezTo>
                    <a:cubicBezTo>
                      <a:pt x="2173" y="6953"/>
                      <a:pt x="2266" y="6970"/>
                      <a:pt x="2366" y="6970"/>
                    </a:cubicBezTo>
                    <a:cubicBezTo>
                      <a:pt x="2432" y="6970"/>
                      <a:pt x="2502" y="6962"/>
                      <a:pt x="2557" y="6962"/>
                    </a:cubicBezTo>
                    <a:cubicBezTo>
                      <a:pt x="2684" y="6922"/>
                      <a:pt x="2803" y="6902"/>
                      <a:pt x="2918" y="6902"/>
                    </a:cubicBezTo>
                    <a:cubicBezTo>
                      <a:pt x="3134" y="6902"/>
                      <a:pt x="3338" y="6973"/>
                      <a:pt x="3561" y="7122"/>
                    </a:cubicBezTo>
                    <a:cubicBezTo>
                      <a:pt x="4017" y="7442"/>
                      <a:pt x="4542" y="7738"/>
                      <a:pt x="5113" y="7875"/>
                    </a:cubicBezTo>
                    <a:cubicBezTo>
                      <a:pt x="5204" y="7556"/>
                      <a:pt x="4885" y="7031"/>
                      <a:pt x="5455" y="6985"/>
                    </a:cubicBezTo>
                    <a:cubicBezTo>
                      <a:pt x="6117" y="6962"/>
                      <a:pt x="6574" y="6551"/>
                      <a:pt x="7122" y="6300"/>
                    </a:cubicBezTo>
                    <a:cubicBezTo>
                      <a:pt x="7190" y="6300"/>
                      <a:pt x="7236" y="6277"/>
                      <a:pt x="7304" y="6232"/>
                    </a:cubicBezTo>
                    <a:cubicBezTo>
                      <a:pt x="7441" y="6209"/>
                      <a:pt x="7647" y="6163"/>
                      <a:pt x="7624" y="6004"/>
                    </a:cubicBezTo>
                    <a:cubicBezTo>
                      <a:pt x="7624" y="5570"/>
                      <a:pt x="7875" y="5319"/>
                      <a:pt x="8172" y="5068"/>
                    </a:cubicBezTo>
                    <a:cubicBezTo>
                      <a:pt x="8354" y="4908"/>
                      <a:pt x="8445" y="4657"/>
                      <a:pt x="8560" y="4429"/>
                    </a:cubicBezTo>
                    <a:cubicBezTo>
                      <a:pt x="8586" y="4446"/>
                      <a:pt x="8612" y="4454"/>
                      <a:pt x="8638" y="4454"/>
                    </a:cubicBezTo>
                    <a:cubicBezTo>
                      <a:pt x="8680" y="4454"/>
                      <a:pt x="8723" y="4434"/>
                      <a:pt x="8765" y="4406"/>
                    </a:cubicBezTo>
                    <a:cubicBezTo>
                      <a:pt x="8788" y="4086"/>
                      <a:pt x="8993" y="3812"/>
                      <a:pt x="8948" y="3493"/>
                    </a:cubicBezTo>
                    <a:cubicBezTo>
                      <a:pt x="8742" y="3128"/>
                      <a:pt x="8765" y="2625"/>
                      <a:pt x="8331" y="2352"/>
                    </a:cubicBezTo>
                    <a:cubicBezTo>
                      <a:pt x="8263" y="2306"/>
                      <a:pt x="8217" y="2146"/>
                      <a:pt x="8217" y="2032"/>
                    </a:cubicBezTo>
                    <a:cubicBezTo>
                      <a:pt x="8263" y="1347"/>
                      <a:pt x="7829" y="1028"/>
                      <a:pt x="7304" y="754"/>
                    </a:cubicBezTo>
                    <a:cubicBezTo>
                      <a:pt x="7283" y="668"/>
                      <a:pt x="7321" y="523"/>
                      <a:pt x="7196" y="523"/>
                    </a:cubicBezTo>
                    <a:cubicBezTo>
                      <a:pt x="7187" y="523"/>
                      <a:pt x="7178" y="524"/>
                      <a:pt x="7167" y="526"/>
                    </a:cubicBezTo>
                    <a:cubicBezTo>
                      <a:pt x="7030" y="526"/>
                      <a:pt x="6985" y="640"/>
                      <a:pt x="6939" y="754"/>
                    </a:cubicBezTo>
                    <a:cubicBezTo>
                      <a:pt x="6780" y="630"/>
                      <a:pt x="6662" y="452"/>
                      <a:pt x="6458" y="452"/>
                    </a:cubicBezTo>
                    <a:cubicBezTo>
                      <a:pt x="6398" y="452"/>
                      <a:pt x="6331" y="467"/>
                      <a:pt x="6254" y="503"/>
                    </a:cubicBezTo>
                    <a:cubicBezTo>
                      <a:pt x="6150" y="555"/>
                      <a:pt x="6028" y="592"/>
                      <a:pt x="5908" y="592"/>
                    </a:cubicBezTo>
                    <a:cubicBezTo>
                      <a:pt x="5764" y="592"/>
                      <a:pt x="5623" y="538"/>
                      <a:pt x="5524" y="389"/>
                    </a:cubicBezTo>
                    <a:cubicBezTo>
                      <a:pt x="5250" y="1"/>
                      <a:pt x="4885" y="69"/>
                      <a:pt x="4497" y="46"/>
                    </a:cubicBezTo>
                    <a:cubicBezTo>
                      <a:pt x="4408" y="39"/>
                      <a:pt x="4321" y="36"/>
                      <a:pt x="4235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5" name="Google Shape;5001;p60"/>
              <p:cNvSpPr/>
              <p:nvPr/>
            </p:nvSpPr>
            <p:spPr>
              <a:xfrm rot="-799569">
                <a:off x="1274416" y="3497006"/>
                <a:ext cx="230581" cy="183955"/>
              </a:xfrm>
              <a:custGeom>
                <a:avLst/>
                <a:gdLst/>
                <a:ahLst/>
                <a:cxnLst/>
                <a:rect l="l" t="t" r="r" b="b"/>
                <a:pathLst>
                  <a:path w="9223" h="7358" extrusionOk="0">
                    <a:moveTo>
                      <a:pt x="3881" y="1080"/>
                    </a:moveTo>
                    <a:lnTo>
                      <a:pt x="3881" y="1103"/>
                    </a:lnTo>
                    <a:cubicBezTo>
                      <a:pt x="3827" y="1198"/>
                      <a:pt x="3757" y="1228"/>
                      <a:pt x="3686" y="1228"/>
                    </a:cubicBezTo>
                    <a:cubicBezTo>
                      <a:pt x="3636" y="1228"/>
                      <a:pt x="3585" y="1213"/>
                      <a:pt x="3539" y="1195"/>
                    </a:cubicBezTo>
                    <a:cubicBezTo>
                      <a:pt x="3584" y="1172"/>
                      <a:pt x="3653" y="1172"/>
                      <a:pt x="3721" y="1149"/>
                    </a:cubicBezTo>
                    <a:cubicBezTo>
                      <a:pt x="3767" y="1126"/>
                      <a:pt x="3835" y="1103"/>
                      <a:pt x="3881" y="1080"/>
                    </a:cubicBezTo>
                    <a:close/>
                    <a:moveTo>
                      <a:pt x="2237" y="5166"/>
                    </a:moveTo>
                    <a:cubicBezTo>
                      <a:pt x="2215" y="5166"/>
                      <a:pt x="2215" y="5166"/>
                      <a:pt x="2215" y="5189"/>
                    </a:cubicBezTo>
                    <a:cubicBezTo>
                      <a:pt x="2215" y="5166"/>
                      <a:pt x="2215" y="5166"/>
                      <a:pt x="2192" y="5166"/>
                    </a:cubicBezTo>
                    <a:close/>
                    <a:moveTo>
                      <a:pt x="5890" y="5372"/>
                    </a:moveTo>
                    <a:cubicBezTo>
                      <a:pt x="5890" y="5394"/>
                      <a:pt x="5912" y="5417"/>
                      <a:pt x="5935" y="5440"/>
                    </a:cubicBezTo>
                    <a:cubicBezTo>
                      <a:pt x="5912" y="5440"/>
                      <a:pt x="5912" y="5440"/>
                      <a:pt x="5890" y="5463"/>
                    </a:cubicBezTo>
                    <a:cubicBezTo>
                      <a:pt x="5890" y="5417"/>
                      <a:pt x="5890" y="5394"/>
                      <a:pt x="5890" y="5372"/>
                    </a:cubicBezTo>
                    <a:close/>
                    <a:moveTo>
                      <a:pt x="4613" y="0"/>
                    </a:moveTo>
                    <a:cubicBezTo>
                      <a:pt x="4540" y="0"/>
                      <a:pt x="4343" y="155"/>
                      <a:pt x="4200" y="236"/>
                    </a:cubicBezTo>
                    <a:cubicBezTo>
                      <a:pt x="4086" y="510"/>
                      <a:pt x="3812" y="533"/>
                      <a:pt x="3561" y="624"/>
                    </a:cubicBezTo>
                    <a:cubicBezTo>
                      <a:pt x="2785" y="944"/>
                      <a:pt x="1895" y="1080"/>
                      <a:pt x="1461" y="1925"/>
                    </a:cubicBezTo>
                    <a:cubicBezTo>
                      <a:pt x="1530" y="1971"/>
                      <a:pt x="1598" y="2016"/>
                      <a:pt x="1690" y="2085"/>
                    </a:cubicBezTo>
                    <a:cubicBezTo>
                      <a:pt x="1690" y="2130"/>
                      <a:pt x="1690" y="2176"/>
                      <a:pt x="1712" y="2222"/>
                    </a:cubicBezTo>
                    <a:cubicBezTo>
                      <a:pt x="1690" y="2267"/>
                      <a:pt x="1667" y="2313"/>
                      <a:pt x="1667" y="2382"/>
                    </a:cubicBezTo>
                    <a:cubicBezTo>
                      <a:pt x="1510" y="2242"/>
                      <a:pt x="1326" y="2182"/>
                      <a:pt x="1136" y="2182"/>
                    </a:cubicBezTo>
                    <a:cubicBezTo>
                      <a:pt x="1078" y="2182"/>
                      <a:pt x="1019" y="2188"/>
                      <a:pt x="959" y="2199"/>
                    </a:cubicBezTo>
                    <a:cubicBezTo>
                      <a:pt x="936" y="2724"/>
                      <a:pt x="663" y="3112"/>
                      <a:pt x="366" y="3500"/>
                    </a:cubicBezTo>
                    <a:cubicBezTo>
                      <a:pt x="138" y="3523"/>
                      <a:pt x="1" y="3637"/>
                      <a:pt x="1" y="3888"/>
                    </a:cubicBezTo>
                    <a:cubicBezTo>
                      <a:pt x="69" y="4071"/>
                      <a:pt x="138" y="4253"/>
                      <a:pt x="183" y="4436"/>
                    </a:cubicBezTo>
                    <a:cubicBezTo>
                      <a:pt x="297" y="5006"/>
                      <a:pt x="640" y="5463"/>
                      <a:pt x="868" y="5988"/>
                    </a:cubicBezTo>
                    <a:cubicBezTo>
                      <a:pt x="932" y="6073"/>
                      <a:pt x="996" y="6218"/>
                      <a:pt x="1097" y="6218"/>
                    </a:cubicBezTo>
                    <a:cubicBezTo>
                      <a:pt x="1104" y="6218"/>
                      <a:pt x="1112" y="6218"/>
                      <a:pt x="1119" y="6216"/>
                    </a:cubicBezTo>
                    <a:cubicBezTo>
                      <a:pt x="1179" y="6200"/>
                      <a:pt x="1232" y="6192"/>
                      <a:pt x="1280" y="6192"/>
                    </a:cubicBezTo>
                    <a:cubicBezTo>
                      <a:pt x="1565" y="6192"/>
                      <a:pt x="1677" y="6451"/>
                      <a:pt x="1872" y="6627"/>
                    </a:cubicBezTo>
                    <a:cubicBezTo>
                      <a:pt x="2100" y="6873"/>
                      <a:pt x="2390" y="7010"/>
                      <a:pt x="2717" y="7010"/>
                    </a:cubicBezTo>
                    <a:cubicBezTo>
                      <a:pt x="2784" y="7010"/>
                      <a:pt x="2852" y="7004"/>
                      <a:pt x="2922" y="6992"/>
                    </a:cubicBezTo>
                    <a:cubicBezTo>
                      <a:pt x="2922" y="6878"/>
                      <a:pt x="2922" y="6741"/>
                      <a:pt x="2922" y="6627"/>
                    </a:cubicBezTo>
                    <a:lnTo>
                      <a:pt x="3470" y="6627"/>
                    </a:lnTo>
                    <a:cubicBezTo>
                      <a:pt x="4064" y="6924"/>
                      <a:pt x="4748" y="6992"/>
                      <a:pt x="5365" y="7243"/>
                    </a:cubicBezTo>
                    <a:cubicBezTo>
                      <a:pt x="5432" y="7269"/>
                      <a:pt x="5505" y="7277"/>
                      <a:pt x="5581" y="7277"/>
                    </a:cubicBezTo>
                    <a:cubicBezTo>
                      <a:pt x="5718" y="7277"/>
                      <a:pt x="5865" y="7251"/>
                      <a:pt x="6011" y="7251"/>
                    </a:cubicBezTo>
                    <a:cubicBezTo>
                      <a:pt x="6143" y="7251"/>
                      <a:pt x="6274" y="7273"/>
                      <a:pt x="6392" y="7357"/>
                    </a:cubicBezTo>
                    <a:cubicBezTo>
                      <a:pt x="6415" y="7152"/>
                      <a:pt x="6506" y="7038"/>
                      <a:pt x="6711" y="6969"/>
                    </a:cubicBezTo>
                    <a:cubicBezTo>
                      <a:pt x="7464" y="6718"/>
                      <a:pt x="7898" y="6148"/>
                      <a:pt x="8104" y="5440"/>
                    </a:cubicBezTo>
                    <a:cubicBezTo>
                      <a:pt x="8172" y="5189"/>
                      <a:pt x="8263" y="4984"/>
                      <a:pt x="8446" y="4847"/>
                    </a:cubicBezTo>
                    <a:cubicBezTo>
                      <a:pt x="9222" y="4253"/>
                      <a:pt x="9154" y="3546"/>
                      <a:pt x="8766" y="2770"/>
                    </a:cubicBezTo>
                    <a:cubicBezTo>
                      <a:pt x="8651" y="2770"/>
                      <a:pt x="8514" y="2770"/>
                      <a:pt x="8469" y="2633"/>
                    </a:cubicBezTo>
                    <a:cubicBezTo>
                      <a:pt x="8081" y="1674"/>
                      <a:pt x="7305" y="1172"/>
                      <a:pt x="6415" y="784"/>
                    </a:cubicBezTo>
                    <a:cubicBezTo>
                      <a:pt x="6392" y="738"/>
                      <a:pt x="6392" y="670"/>
                      <a:pt x="6369" y="624"/>
                    </a:cubicBezTo>
                    <a:lnTo>
                      <a:pt x="6026" y="624"/>
                    </a:lnTo>
                    <a:cubicBezTo>
                      <a:pt x="5981" y="738"/>
                      <a:pt x="6049" y="852"/>
                      <a:pt x="6026" y="989"/>
                    </a:cubicBezTo>
                    <a:cubicBezTo>
                      <a:pt x="5958" y="921"/>
                      <a:pt x="5912" y="875"/>
                      <a:pt x="5844" y="807"/>
                    </a:cubicBezTo>
                    <a:lnTo>
                      <a:pt x="5867" y="807"/>
                    </a:lnTo>
                    <a:cubicBezTo>
                      <a:pt x="5890" y="807"/>
                      <a:pt x="5890" y="784"/>
                      <a:pt x="5912" y="738"/>
                    </a:cubicBezTo>
                    <a:cubicBezTo>
                      <a:pt x="5912" y="692"/>
                      <a:pt x="5890" y="647"/>
                      <a:pt x="5844" y="601"/>
                    </a:cubicBezTo>
                    <a:cubicBezTo>
                      <a:pt x="5593" y="99"/>
                      <a:pt x="4999" y="282"/>
                      <a:pt x="4634" y="8"/>
                    </a:cubicBezTo>
                    <a:cubicBezTo>
                      <a:pt x="4629" y="3"/>
                      <a:pt x="4622" y="0"/>
                      <a:pt x="4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6" name="Google Shape;5002;p60"/>
              <p:cNvSpPr/>
              <p:nvPr/>
            </p:nvSpPr>
            <p:spPr>
              <a:xfrm rot="-799569">
                <a:off x="1291923" y="3564886"/>
                <a:ext cx="20001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503" extrusionOk="0">
                    <a:moveTo>
                      <a:pt x="160" y="0"/>
                    </a:moveTo>
                    <a:cubicBezTo>
                      <a:pt x="114" y="91"/>
                      <a:pt x="46" y="183"/>
                      <a:pt x="0" y="274"/>
                    </a:cubicBezTo>
                    <a:cubicBezTo>
                      <a:pt x="183" y="457"/>
                      <a:pt x="434" y="502"/>
                      <a:pt x="685" y="502"/>
                    </a:cubicBezTo>
                    <a:cubicBezTo>
                      <a:pt x="731" y="457"/>
                      <a:pt x="776" y="411"/>
                      <a:pt x="799" y="342"/>
                    </a:cubicBezTo>
                    <a:cubicBezTo>
                      <a:pt x="799" y="274"/>
                      <a:pt x="776" y="205"/>
                      <a:pt x="753" y="137"/>
                    </a:cubicBezTo>
                    <a:cubicBezTo>
                      <a:pt x="685" y="46"/>
                      <a:pt x="594" y="23"/>
                      <a:pt x="5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7" name="Google Shape;5003;p60"/>
              <p:cNvSpPr/>
              <p:nvPr/>
            </p:nvSpPr>
            <p:spPr>
              <a:xfrm rot="-799569">
                <a:off x="1307686" y="3616298"/>
                <a:ext cx="1485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549" extrusionOk="0">
                    <a:moveTo>
                      <a:pt x="343" y="1"/>
                    </a:moveTo>
                    <a:cubicBezTo>
                      <a:pt x="114" y="24"/>
                      <a:pt x="0" y="138"/>
                      <a:pt x="23" y="389"/>
                    </a:cubicBezTo>
                    <a:cubicBezTo>
                      <a:pt x="137" y="434"/>
                      <a:pt x="251" y="503"/>
                      <a:pt x="365" y="549"/>
                    </a:cubicBezTo>
                    <a:cubicBezTo>
                      <a:pt x="343" y="366"/>
                      <a:pt x="594" y="183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8" name="Google Shape;5004;p60"/>
              <p:cNvSpPr/>
              <p:nvPr/>
            </p:nvSpPr>
            <p:spPr>
              <a:xfrm rot="-799569">
                <a:off x="1401813" y="3505817"/>
                <a:ext cx="114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93" extrusionOk="0">
                    <a:moveTo>
                      <a:pt x="46" y="0"/>
                    </a:moveTo>
                    <a:cubicBezTo>
                      <a:pt x="23" y="46"/>
                      <a:pt x="23" y="114"/>
                      <a:pt x="0" y="183"/>
                    </a:cubicBezTo>
                    <a:cubicBezTo>
                      <a:pt x="0" y="323"/>
                      <a:pt x="53" y="392"/>
                      <a:pt x="173" y="392"/>
                    </a:cubicBezTo>
                    <a:cubicBezTo>
                      <a:pt x="190" y="392"/>
                      <a:pt x="209" y="391"/>
                      <a:pt x="228" y="388"/>
                    </a:cubicBezTo>
                    <a:cubicBezTo>
                      <a:pt x="457" y="251"/>
                      <a:pt x="251" y="137"/>
                      <a:pt x="228" y="23"/>
                    </a:cubicBezTo>
                    <a:cubicBezTo>
                      <a:pt x="160" y="0"/>
                      <a:pt x="114" y="0"/>
                      <a:pt x="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9" name="Google Shape;5005;p60"/>
              <p:cNvSpPr/>
              <p:nvPr/>
            </p:nvSpPr>
            <p:spPr>
              <a:xfrm rot="-799569">
                <a:off x="1456952" y="3571818"/>
                <a:ext cx="17725" cy="1595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38" extrusionOk="0">
                    <a:moveTo>
                      <a:pt x="112" y="1"/>
                    </a:moveTo>
                    <a:cubicBezTo>
                      <a:pt x="75" y="1"/>
                      <a:pt x="38" y="1"/>
                      <a:pt x="1" y="1"/>
                    </a:cubicBezTo>
                    <a:cubicBezTo>
                      <a:pt x="69" y="184"/>
                      <a:pt x="115" y="367"/>
                      <a:pt x="183" y="549"/>
                    </a:cubicBezTo>
                    <a:cubicBezTo>
                      <a:pt x="272" y="579"/>
                      <a:pt x="361" y="637"/>
                      <a:pt x="444" y="637"/>
                    </a:cubicBezTo>
                    <a:cubicBezTo>
                      <a:pt x="488" y="637"/>
                      <a:pt x="531" y="620"/>
                      <a:pt x="571" y="572"/>
                    </a:cubicBezTo>
                    <a:cubicBezTo>
                      <a:pt x="708" y="458"/>
                      <a:pt x="617" y="321"/>
                      <a:pt x="549" y="184"/>
                    </a:cubicBezTo>
                    <a:cubicBezTo>
                      <a:pt x="436" y="16"/>
                      <a:pt x="279" y="1"/>
                      <a:pt x="1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0" name="Google Shape;5006;p60"/>
              <p:cNvSpPr/>
              <p:nvPr/>
            </p:nvSpPr>
            <p:spPr>
              <a:xfrm rot="-799569">
                <a:off x="1445394" y="3546926"/>
                <a:ext cx="13150" cy="1315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26" extrusionOk="0">
                    <a:moveTo>
                      <a:pt x="388" y="1"/>
                    </a:moveTo>
                    <a:cubicBezTo>
                      <a:pt x="114" y="1"/>
                      <a:pt x="0" y="115"/>
                      <a:pt x="23" y="366"/>
                    </a:cubicBezTo>
                    <a:cubicBezTo>
                      <a:pt x="46" y="480"/>
                      <a:pt x="137" y="503"/>
                      <a:pt x="229" y="526"/>
                    </a:cubicBezTo>
                    <a:cubicBezTo>
                      <a:pt x="502" y="412"/>
                      <a:pt x="525" y="229"/>
                      <a:pt x="3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1" name="Google Shape;5007;p60"/>
              <p:cNvSpPr/>
              <p:nvPr/>
            </p:nvSpPr>
            <p:spPr>
              <a:xfrm rot="-799569">
                <a:off x="1344881" y="3575736"/>
                <a:ext cx="14275" cy="12850"/>
              </a:xfrm>
              <a:custGeom>
                <a:avLst/>
                <a:gdLst/>
                <a:ahLst/>
                <a:cxnLst/>
                <a:rect l="l" t="t" r="r" b="b"/>
                <a:pathLst>
                  <a:path w="571" h="514" extrusionOk="0">
                    <a:moveTo>
                      <a:pt x="278" y="1"/>
                    </a:moveTo>
                    <a:cubicBezTo>
                      <a:pt x="170" y="1"/>
                      <a:pt x="84" y="51"/>
                      <a:pt x="46" y="166"/>
                    </a:cubicBezTo>
                    <a:cubicBezTo>
                      <a:pt x="0" y="349"/>
                      <a:pt x="69" y="463"/>
                      <a:pt x="251" y="508"/>
                    </a:cubicBezTo>
                    <a:cubicBezTo>
                      <a:pt x="273" y="512"/>
                      <a:pt x="294" y="514"/>
                      <a:pt x="313" y="514"/>
                    </a:cubicBezTo>
                    <a:cubicBezTo>
                      <a:pt x="417" y="514"/>
                      <a:pt x="490" y="460"/>
                      <a:pt x="548" y="326"/>
                    </a:cubicBezTo>
                    <a:cubicBezTo>
                      <a:pt x="571" y="166"/>
                      <a:pt x="502" y="52"/>
                      <a:pt x="343" y="6"/>
                    </a:cubicBezTo>
                    <a:cubicBezTo>
                      <a:pt x="320" y="3"/>
                      <a:pt x="299" y="1"/>
                      <a:pt x="2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2" name="Google Shape;5008;p60"/>
              <p:cNvSpPr/>
              <p:nvPr/>
            </p:nvSpPr>
            <p:spPr>
              <a:xfrm rot="-799569">
                <a:off x="1346375" y="3527992"/>
                <a:ext cx="20001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55" extrusionOk="0">
                    <a:moveTo>
                      <a:pt x="252" y="0"/>
                    </a:moveTo>
                    <a:cubicBezTo>
                      <a:pt x="206" y="46"/>
                      <a:pt x="138" y="91"/>
                      <a:pt x="69" y="160"/>
                    </a:cubicBezTo>
                    <a:cubicBezTo>
                      <a:pt x="46" y="160"/>
                      <a:pt x="23" y="183"/>
                      <a:pt x="23" y="228"/>
                    </a:cubicBezTo>
                    <a:cubicBezTo>
                      <a:pt x="1" y="274"/>
                      <a:pt x="23" y="297"/>
                      <a:pt x="69" y="343"/>
                    </a:cubicBezTo>
                    <a:cubicBezTo>
                      <a:pt x="221" y="381"/>
                      <a:pt x="262" y="655"/>
                      <a:pt x="442" y="655"/>
                    </a:cubicBezTo>
                    <a:cubicBezTo>
                      <a:pt x="479" y="655"/>
                      <a:pt x="521" y="643"/>
                      <a:pt x="571" y="616"/>
                    </a:cubicBezTo>
                    <a:cubicBezTo>
                      <a:pt x="799" y="502"/>
                      <a:pt x="685" y="320"/>
                      <a:pt x="617" y="160"/>
                    </a:cubicBezTo>
                    <a:cubicBezTo>
                      <a:pt x="571" y="91"/>
                      <a:pt x="503" y="23"/>
                      <a:pt x="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3" name="Google Shape;5009;p60"/>
              <p:cNvSpPr/>
              <p:nvPr/>
            </p:nvSpPr>
            <p:spPr>
              <a:xfrm rot="-799569">
                <a:off x="1393779" y="3558690"/>
                <a:ext cx="14850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367" extrusionOk="0">
                    <a:moveTo>
                      <a:pt x="274" y="1"/>
                    </a:moveTo>
                    <a:cubicBezTo>
                      <a:pt x="172" y="1"/>
                      <a:pt x="81" y="34"/>
                      <a:pt x="46" y="123"/>
                    </a:cubicBezTo>
                    <a:cubicBezTo>
                      <a:pt x="0" y="237"/>
                      <a:pt x="92" y="328"/>
                      <a:pt x="229" y="351"/>
                    </a:cubicBezTo>
                    <a:cubicBezTo>
                      <a:pt x="274" y="359"/>
                      <a:pt x="320" y="366"/>
                      <a:pt x="363" y="366"/>
                    </a:cubicBezTo>
                    <a:cubicBezTo>
                      <a:pt x="449" y="366"/>
                      <a:pt x="525" y="336"/>
                      <a:pt x="571" y="214"/>
                    </a:cubicBezTo>
                    <a:cubicBezTo>
                      <a:pt x="594" y="54"/>
                      <a:pt x="457" y="32"/>
                      <a:pt x="366" y="9"/>
                    </a:cubicBezTo>
                    <a:cubicBezTo>
                      <a:pt x="335" y="4"/>
                      <a:pt x="304" y="1"/>
                      <a:pt x="2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4" name="Google Shape;5010;p60"/>
              <p:cNvSpPr/>
              <p:nvPr/>
            </p:nvSpPr>
            <p:spPr>
              <a:xfrm rot="-799569">
                <a:off x="1412670" y="3618058"/>
                <a:ext cx="22851" cy="1430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572" extrusionOk="0">
                    <a:moveTo>
                      <a:pt x="685" y="1"/>
                    </a:moveTo>
                    <a:cubicBezTo>
                      <a:pt x="0" y="183"/>
                      <a:pt x="571" y="389"/>
                      <a:pt x="685" y="571"/>
                    </a:cubicBezTo>
                    <a:cubicBezTo>
                      <a:pt x="776" y="526"/>
                      <a:pt x="845" y="457"/>
                      <a:pt x="913" y="411"/>
                    </a:cubicBezTo>
                    <a:cubicBezTo>
                      <a:pt x="890" y="252"/>
                      <a:pt x="845" y="92"/>
                      <a:pt x="6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5" name="Google Shape;5011;p60"/>
              <p:cNvSpPr/>
              <p:nvPr/>
            </p:nvSpPr>
            <p:spPr>
              <a:xfrm rot="-799569">
                <a:off x="1377513" y="3629425"/>
                <a:ext cx="11425" cy="80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20" extrusionOk="0">
                    <a:moveTo>
                      <a:pt x="206" y="0"/>
                    </a:moveTo>
                    <a:cubicBezTo>
                      <a:pt x="114" y="0"/>
                      <a:pt x="23" y="46"/>
                      <a:pt x="23" y="160"/>
                    </a:cubicBezTo>
                    <a:cubicBezTo>
                      <a:pt x="0" y="251"/>
                      <a:pt x="69" y="297"/>
                      <a:pt x="206" y="320"/>
                    </a:cubicBezTo>
                    <a:cubicBezTo>
                      <a:pt x="251" y="297"/>
                      <a:pt x="388" y="274"/>
                      <a:pt x="388" y="205"/>
                    </a:cubicBezTo>
                    <a:cubicBezTo>
                      <a:pt x="457" y="69"/>
                      <a:pt x="343" y="0"/>
                      <a:pt x="2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6" name="Google Shape;5012;p60"/>
              <p:cNvSpPr/>
              <p:nvPr/>
            </p:nvSpPr>
            <p:spPr>
              <a:xfrm rot="-799569">
                <a:off x="1291263" y="3355934"/>
                <a:ext cx="113578" cy="126753"/>
              </a:xfrm>
              <a:custGeom>
                <a:avLst/>
                <a:gdLst/>
                <a:ahLst/>
                <a:cxnLst/>
                <a:rect l="l" t="t" r="r" b="b"/>
                <a:pathLst>
                  <a:path w="4543" h="5070" extrusionOk="0">
                    <a:moveTo>
                      <a:pt x="3529" y="0"/>
                    </a:moveTo>
                    <a:cubicBezTo>
                      <a:pt x="3352" y="0"/>
                      <a:pt x="3285" y="169"/>
                      <a:pt x="3218" y="556"/>
                    </a:cubicBezTo>
                    <a:cubicBezTo>
                      <a:pt x="3150" y="876"/>
                      <a:pt x="3218" y="1241"/>
                      <a:pt x="3013" y="1515"/>
                    </a:cubicBezTo>
                    <a:cubicBezTo>
                      <a:pt x="2853" y="2245"/>
                      <a:pt x="2442" y="2839"/>
                      <a:pt x="2123" y="3501"/>
                    </a:cubicBezTo>
                    <a:cubicBezTo>
                      <a:pt x="2054" y="3660"/>
                      <a:pt x="1917" y="3820"/>
                      <a:pt x="1712" y="3820"/>
                    </a:cubicBezTo>
                    <a:cubicBezTo>
                      <a:pt x="1461" y="3797"/>
                      <a:pt x="1415" y="3546"/>
                      <a:pt x="1347" y="3364"/>
                    </a:cubicBezTo>
                    <a:cubicBezTo>
                      <a:pt x="1187" y="2816"/>
                      <a:pt x="1141" y="2245"/>
                      <a:pt x="1004" y="1698"/>
                    </a:cubicBezTo>
                    <a:cubicBezTo>
                      <a:pt x="959" y="1652"/>
                      <a:pt x="959" y="1583"/>
                      <a:pt x="982" y="1515"/>
                    </a:cubicBezTo>
                    <a:cubicBezTo>
                      <a:pt x="1004" y="1401"/>
                      <a:pt x="1004" y="1264"/>
                      <a:pt x="982" y="1150"/>
                    </a:cubicBezTo>
                    <a:lnTo>
                      <a:pt x="1027" y="967"/>
                    </a:lnTo>
                    <a:cubicBezTo>
                      <a:pt x="1119" y="853"/>
                      <a:pt x="1119" y="716"/>
                      <a:pt x="1004" y="602"/>
                    </a:cubicBezTo>
                    <a:cubicBezTo>
                      <a:pt x="859" y="359"/>
                      <a:pt x="724" y="70"/>
                      <a:pt x="470" y="70"/>
                    </a:cubicBezTo>
                    <a:cubicBezTo>
                      <a:pt x="367" y="70"/>
                      <a:pt x="244" y="118"/>
                      <a:pt x="91" y="237"/>
                    </a:cubicBezTo>
                    <a:cubicBezTo>
                      <a:pt x="0" y="1561"/>
                      <a:pt x="69" y="2862"/>
                      <a:pt x="548" y="4140"/>
                    </a:cubicBezTo>
                    <a:cubicBezTo>
                      <a:pt x="756" y="4717"/>
                      <a:pt x="1303" y="5069"/>
                      <a:pt x="1871" y="5069"/>
                    </a:cubicBezTo>
                    <a:cubicBezTo>
                      <a:pt x="2111" y="5069"/>
                      <a:pt x="2355" y="5006"/>
                      <a:pt x="2579" y="4870"/>
                    </a:cubicBezTo>
                    <a:cubicBezTo>
                      <a:pt x="3059" y="4573"/>
                      <a:pt x="3218" y="4071"/>
                      <a:pt x="3561" y="3706"/>
                    </a:cubicBezTo>
                    <a:cubicBezTo>
                      <a:pt x="3584" y="3044"/>
                      <a:pt x="3880" y="2451"/>
                      <a:pt x="4086" y="1834"/>
                    </a:cubicBezTo>
                    <a:cubicBezTo>
                      <a:pt x="4542" y="1309"/>
                      <a:pt x="4154" y="762"/>
                      <a:pt x="4109" y="237"/>
                    </a:cubicBezTo>
                    <a:cubicBezTo>
                      <a:pt x="3834" y="85"/>
                      <a:pt x="3654" y="0"/>
                      <a:pt x="3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7" name="Google Shape;5013;p60"/>
              <p:cNvSpPr/>
              <p:nvPr/>
            </p:nvSpPr>
            <p:spPr>
              <a:xfrm rot="-799569">
                <a:off x="1797241" y="3236655"/>
                <a:ext cx="105603" cy="127753"/>
              </a:xfrm>
              <a:custGeom>
                <a:avLst/>
                <a:gdLst/>
                <a:ahLst/>
                <a:cxnLst/>
                <a:rect l="l" t="t" r="r" b="b"/>
                <a:pathLst>
                  <a:path w="4224" h="5110" extrusionOk="0">
                    <a:moveTo>
                      <a:pt x="3607" y="1"/>
                    </a:moveTo>
                    <a:cubicBezTo>
                      <a:pt x="3288" y="23"/>
                      <a:pt x="3265" y="297"/>
                      <a:pt x="3242" y="548"/>
                    </a:cubicBezTo>
                    <a:cubicBezTo>
                      <a:pt x="3219" y="731"/>
                      <a:pt x="3197" y="914"/>
                      <a:pt x="3174" y="1073"/>
                    </a:cubicBezTo>
                    <a:cubicBezTo>
                      <a:pt x="2991" y="2009"/>
                      <a:pt x="2854" y="2945"/>
                      <a:pt x="2284" y="3721"/>
                    </a:cubicBezTo>
                    <a:cubicBezTo>
                      <a:pt x="2238" y="3790"/>
                      <a:pt x="2169" y="3858"/>
                      <a:pt x="2124" y="3904"/>
                    </a:cubicBezTo>
                    <a:cubicBezTo>
                      <a:pt x="2032" y="3949"/>
                      <a:pt x="1987" y="4018"/>
                      <a:pt x="1964" y="4109"/>
                    </a:cubicBezTo>
                    <a:cubicBezTo>
                      <a:pt x="1759" y="4041"/>
                      <a:pt x="1576" y="3972"/>
                      <a:pt x="1371" y="3904"/>
                    </a:cubicBezTo>
                    <a:cubicBezTo>
                      <a:pt x="1302" y="3242"/>
                      <a:pt x="1325" y="2534"/>
                      <a:pt x="1028" y="1895"/>
                    </a:cubicBezTo>
                    <a:cubicBezTo>
                      <a:pt x="960" y="1598"/>
                      <a:pt x="846" y="1279"/>
                      <a:pt x="1051" y="982"/>
                    </a:cubicBezTo>
                    <a:cubicBezTo>
                      <a:pt x="1028" y="868"/>
                      <a:pt x="1005" y="731"/>
                      <a:pt x="982" y="640"/>
                    </a:cubicBezTo>
                    <a:cubicBezTo>
                      <a:pt x="876" y="405"/>
                      <a:pt x="809" y="110"/>
                      <a:pt x="521" y="110"/>
                    </a:cubicBezTo>
                    <a:cubicBezTo>
                      <a:pt x="501" y="110"/>
                      <a:pt x="480" y="112"/>
                      <a:pt x="457" y="115"/>
                    </a:cubicBezTo>
                    <a:cubicBezTo>
                      <a:pt x="92" y="160"/>
                      <a:pt x="92" y="480"/>
                      <a:pt x="92" y="754"/>
                    </a:cubicBezTo>
                    <a:cubicBezTo>
                      <a:pt x="69" y="1439"/>
                      <a:pt x="1" y="2146"/>
                      <a:pt x="184" y="2808"/>
                    </a:cubicBezTo>
                    <a:cubicBezTo>
                      <a:pt x="389" y="3493"/>
                      <a:pt x="435" y="4269"/>
                      <a:pt x="1028" y="4817"/>
                    </a:cubicBezTo>
                    <a:cubicBezTo>
                      <a:pt x="1420" y="5009"/>
                      <a:pt x="1742" y="5109"/>
                      <a:pt x="2023" y="5109"/>
                    </a:cubicBezTo>
                    <a:cubicBezTo>
                      <a:pt x="2511" y="5109"/>
                      <a:pt x="2874" y="4807"/>
                      <a:pt x="3265" y="4155"/>
                    </a:cubicBezTo>
                    <a:cubicBezTo>
                      <a:pt x="3425" y="3904"/>
                      <a:pt x="3562" y="3630"/>
                      <a:pt x="3607" y="3333"/>
                    </a:cubicBezTo>
                    <a:cubicBezTo>
                      <a:pt x="3653" y="3059"/>
                      <a:pt x="3699" y="2785"/>
                      <a:pt x="3927" y="2603"/>
                    </a:cubicBezTo>
                    <a:cubicBezTo>
                      <a:pt x="3995" y="2169"/>
                      <a:pt x="4041" y="1758"/>
                      <a:pt x="4087" y="1347"/>
                    </a:cubicBezTo>
                    <a:cubicBezTo>
                      <a:pt x="4110" y="1073"/>
                      <a:pt x="4224" y="799"/>
                      <a:pt x="4155" y="526"/>
                    </a:cubicBezTo>
                    <a:cubicBezTo>
                      <a:pt x="4087" y="252"/>
                      <a:pt x="3927" y="1"/>
                      <a:pt x="3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8" name="Google Shape;5014;p60"/>
              <p:cNvSpPr/>
              <p:nvPr/>
            </p:nvSpPr>
            <p:spPr>
              <a:xfrm rot="-799569">
                <a:off x="1543785" y="3297370"/>
                <a:ext cx="126128" cy="161204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6448" extrusionOk="0">
                    <a:moveTo>
                      <a:pt x="3926" y="4531"/>
                    </a:moveTo>
                    <a:cubicBezTo>
                      <a:pt x="3926" y="4531"/>
                      <a:pt x="3926" y="4531"/>
                      <a:pt x="3949" y="4554"/>
                    </a:cubicBezTo>
                    <a:lnTo>
                      <a:pt x="3926" y="4554"/>
                    </a:lnTo>
                    <a:cubicBezTo>
                      <a:pt x="3926" y="4554"/>
                      <a:pt x="3926" y="4531"/>
                      <a:pt x="3926" y="4531"/>
                    </a:cubicBezTo>
                    <a:close/>
                    <a:moveTo>
                      <a:pt x="4503" y="1"/>
                    </a:moveTo>
                    <a:cubicBezTo>
                      <a:pt x="4394" y="1"/>
                      <a:pt x="4286" y="45"/>
                      <a:pt x="4177" y="172"/>
                    </a:cubicBezTo>
                    <a:cubicBezTo>
                      <a:pt x="3903" y="696"/>
                      <a:pt x="3858" y="1244"/>
                      <a:pt x="4040" y="1815"/>
                    </a:cubicBezTo>
                    <a:cubicBezTo>
                      <a:pt x="4040" y="1883"/>
                      <a:pt x="4017" y="1952"/>
                      <a:pt x="4017" y="2020"/>
                    </a:cubicBezTo>
                    <a:cubicBezTo>
                      <a:pt x="4017" y="2066"/>
                      <a:pt x="4017" y="2089"/>
                      <a:pt x="4017" y="2112"/>
                    </a:cubicBezTo>
                    <a:cubicBezTo>
                      <a:pt x="3949" y="2294"/>
                      <a:pt x="3949" y="2477"/>
                      <a:pt x="3926" y="2659"/>
                    </a:cubicBezTo>
                    <a:cubicBezTo>
                      <a:pt x="3903" y="2705"/>
                      <a:pt x="3903" y="2751"/>
                      <a:pt x="3880" y="2819"/>
                    </a:cubicBezTo>
                    <a:cubicBezTo>
                      <a:pt x="3835" y="2888"/>
                      <a:pt x="3812" y="2956"/>
                      <a:pt x="3812" y="3025"/>
                    </a:cubicBezTo>
                    <a:cubicBezTo>
                      <a:pt x="3812" y="3070"/>
                      <a:pt x="3812" y="3116"/>
                      <a:pt x="3812" y="3162"/>
                    </a:cubicBezTo>
                    <a:cubicBezTo>
                      <a:pt x="3721" y="3390"/>
                      <a:pt x="3675" y="3595"/>
                      <a:pt x="3629" y="3846"/>
                    </a:cubicBezTo>
                    <a:cubicBezTo>
                      <a:pt x="3606" y="3892"/>
                      <a:pt x="3561" y="3961"/>
                      <a:pt x="3538" y="4006"/>
                    </a:cubicBezTo>
                    <a:cubicBezTo>
                      <a:pt x="3515" y="4075"/>
                      <a:pt x="3469" y="4143"/>
                      <a:pt x="3447" y="4212"/>
                    </a:cubicBezTo>
                    <a:cubicBezTo>
                      <a:pt x="3401" y="4349"/>
                      <a:pt x="3378" y="4485"/>
                      <a:pt x="3287" y="4600"/>
                    </a:cubicBezTo>
                    <a:cubicBezTo>
                      <a:pt x="3287" y="4622"/>
                      <a:pt x="3264" y="4668"/>
                      <a:pt x="3241" y="4691"/>
                    </a:cubicBezTo>
                    <a:cubicBezTo>
                      <a:pt x="3196" y="4737"/>
                      <a:pt x="3150" y="4805"/>
                      <a:pt x="3127" y="4874"/>
                    </a:cubicBezTo>
                    <a:cubicBezTo>
                      <a:pt x="3081" y="4919"/>
                      <a:pt x="3059" y="4988"/>
                      <a:pt x="3013" y="5033"/>
                    </a:cubicBezTo>
                    <a:cubicBezTo>
                      <a:pt x="2922" y="5216"/>
                      <a:pt x="2739" y="5262"/>
                      <a:pt x="2556" y="5284"/>
                    </a:cubicBezTo>
                    <a:cubicBezTo>
                      <a:pt x="1712" y="5079"/>
                      <a:pt x="1141" y="4280"/>
                      <a:pt x="1118" y="3070"/>
                    </a:cubicBezTo>
                    <a:cubicBezTo>
                      <a:pt x="1096" y="2157"/>
                      <a:pt x="845" y="1290"/>
                      <a:pt x="753" y="400"/>
                    </a:cubicBezTo>
                    <a:cubicBezTo>
                      <a:pt x="702" y="92"/>
                      <a:pt x="676" y="15"/>
                      <a:pt x="445" y="15"/>
                    </a:cubicBezTo>
                    <a:cubicBezTo>
                      <a:pt x="368" y="15"/>
                      <a:pt x="268" y="23"/>
                      <a:pt x="137" y="35"/>
                    </a:cubicBezTo>
                    <a:cubicBezTo>
                      <a:pt x="23" y="879"/>
                      <a:pt x="0" y="1701"/>
                      <a:pt x="114" y="2545"/>
                    </a:cubicBezTo>
                    <a:cubicBezTo>
                      <a:pt x="160" y="2819"/>
                      <a:pt x="114" y="3139"/>
                      <a:pt x="114" y="3436"/>
                    </a:cubicBezTo>
                    <a:cubicBezTo>
                      <a:pt x="205" y="3687"/>
                      <a:pt x="274" y="3938"/>
                      <a:pt x="388" y="4189"/>
                    </a:cubicBezTo>
                    <a:cubicBezTo>
                      <a:pt x="616" y="4805"/>
                      <a:pt x="845" y="5421"/>
                      <a:pt x="1324" y="5923"/>
                    </a:cubicBezTo>
                    <a:cubicBezTo>
                      <a:pt x="1656" y="6270"/>
                      <a:pt x="2022" y="6448"/>
                      <a:pt x="2422" y="6448"/>
                    </a:cubicBezTo>
                    <a:cubicBezTo>
                      <a:pt x="2681" y="6448"/>
                      <a:pt x="2954" y="6373"/>
                      <a:pt x="3241" y="6220"/>
                    </a:cubicBezTo>
                    <a:cubicBezTo>
                      <a:pt x="4063" y="5718"/>
                      <a:pt x="4405" y="4919"/>
                      <a:pt x="4519" y="3983"/>
                    </a:cubicBezTo>
                    <a:cubicBezTo>
                      <a:pt x="4930" y="2933"/>
                      <a:pt x="5044" y="1815"/>
                      <a:pt x="5044" y="696"/>
                    </a:cubicBezTo>
                    <a:cubicBezTo>
                      <a:pt x="5044" y="628"/>
                      <a:pt x="5044" y="582"/>
                      <a:pt x="5044" y="514"/>
                    </a:cubicBezTo>
                    <a:cubicBezTo>
                      <a:pt x="5044" y="400"/>
                      <a:pt x="5022" y="286"/>
                      <a:pt x="4999" y="172"/>
                    </a:cubicBezTo>
                    <a:cubicBezTo>
                      <a:pt x="4834" y="103"/>
                      <a:pt x="4668" y="1"/>
                      <a:pt x="45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9" name="Google Shape;5015;p60"/>
              <p:cNvSpPr/>
              <p:nvPr/>
            </p:nvSpPr>
            <p:spPr>
              <a:xfrm rot="-799569">
                <a:off x="1915953" y="3385853"/>
                <a:ext cx="19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777" h="449" extrusionOk="0">
                    <a:moveTo>
                      <a:pt x="454" y="1"/>
                    </a:moveTo>
                    <a:cubicBezTo>
                      <a:pt x="353" y="1"/>
                      <a:pt x="217" y="69"/>
                      <a:pt x="1" y="197"/>
                    </a:cubicBezTo>
                    <a:cubicBezTo>
                      <a:pt x="115" y="448"/>
                      <a:pt x="389" y="403"/>
                      <a:pt x="594" y="448"/>
                    </a:cubicBezTo>
                    <a:cubicBezTo>
                      <a:pt x="640" y="426"/>
                      <a:pt x="708" y="403"/>
                      <a:pt x="777" y="380"/>
                    </a:cubicBezTo>
                    <a:cubicBezTo>
                      <a:pt x="660" y="120"/>
                      <a:pt x="587" y="1"/>
                      <a:pt x="4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0" name="Google Shape;5016;p60"/>
              <p:cNvSpPr/>
              <p:nvPr/>
            </p:nvSpPr>
            <p:spPr>
              <a:xfrm rot="-799569">
                <a:off x="1897660" y="3423639"/>
                <a:ext cx="18876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561" extrusionOk="0">
                    <a:moveTo>
                      <a:pt x="415" y="0"/>
                    </a:moveTo>
                    <a:cubicBezTo>
                      <a:pt x="315" y="0"/>
                      <a:pt x="185" y="64"/>
                      <a:pt x="1" y="178"/>
                    </a:cubicBezTo>
                    <a:cubicBezTo>
                      <a:pt x="134" y="424"/>
                      <a:pt x="329" y="560"/>
                      <a:pt x="588" y="560"/>
                    </a:cubicBezTo>
                    <a:cubicBezTo>
                      <a:pt x="640" y="560"/>
                      <a:pt x="696" y="554"/>
                      <a:pt x="754" y="543"/>
                    </a:cubicBezTo>
                    <a:cubicBezTo>
                      <a:pt x="656" y="163"/>
                      <a:pt x="575" y="0"/>
                      <a:pt x="4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1" name="Google Shape;5017;p60"/>
              <p:cNvSpPr/>
              <p:nvPr/>
            </p:nvSpPr>
            <p:spPr>
              <a:xfrm rot="-799569">
                <a:off x="1935212" y="3470662"/>
                <a:ext cx="16225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52" extrusionOk="0">
                    <a:moveTo>
                      <a:pt x="210" y="0"/>
                    </a:moveTo>
                    <a:cubicBezTo>
                      <a:pt x="82" y="0"/>
                      <a:pt x="1" y="70"/>
                      <a:pt x="78" y="388"/>
                    </a:cubicBezTo>
                    <a:cubicBezTo>
                      <a:pt x="92" y="573"/>
                      <a:pt x="150" y="652"/>
                      <a:pt x="247" y="652"/>
                    </a:cubicBezTo>
                    <a:cubicBezTo>
                      <a:pt x="306" y="652"/>
                      <a:pt x="379" y="623"/>
                      <a:pt x="466" y="571"/>
                    </a:cubicBezTo>
                    <a:cubicBezTo>
                      <a:pt x="534" y="388"/>
                      <a:pt x="648" y="229"/>
                      <a:pt x="648" y="23"/>
                    </a:cubicBezTo>
                    <a:lnTo>
                      <a:pt x="648" y="23"/>
                    </a:lnTo>
                    <a:cubicBezTo>
                      <a:pt x="620" y="39"/>
                      <a:pt x="586" y="45"/>
                      <a:pt x="548" y="45"/>
                    </a:cubicBezTo>
                    <a:cubicBezTo>
                      <a:pt x="443" y="45"/>
                      <a:pt x="312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2" name="Google Shape;5018;p60"/>
              <p:cNvSpPr/>
              <p:nvPr/>
            </p:nvSpPr>
            <p:spPr>
              <a:xfrm rot="-799569">
                <a:off x="1961254" y="3432487"/>
                <a:ext cx="13725" cy="1390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56" extrusionOk="0">
                    <a:moveTo>
                      <a:pt x="366" y="1"/>
                    </a:moveTo>
                    <a:cubicBezTo>
                      <a:pt x="229" y="69"/>
                      <a:pt x="115" y="115"/>
                      <a:pt x="1" y="184"/>
                    </a:cubicBezTo>
                    <a:cubicBezTo>
                      <a:pt x="1" y="298"/>
                      <a:pt x="1" y="412"/>
                      <a:pt x="1" y="549"/>
                    </a:cubicBezTo>
                    <a:cubicBezTo>
                      <a:pt x="49" y="553"/>
                      <a:pt x="96" y="555"/>
                      <a:pt x="140" y="555"/>
                    </a:cubicBezTo>
                    <a:cubicBezTo>
                      <a:pt x="366" y="555"/>
                      <a:pt x="529" y="489"/>
                      <a:pt x="548" y="184"/>
                    </a:cubicBezTo>
                    <a:cubicBezTo>
                      <a:pt x="480" y="115"/>
                      <a:pt x="411" y="69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3" name="Google Shape;5019;p60"/>
              <p:cNvSpPr/>
              <p:nvPr/>
            </p:nvSpPr>
            <p:spPr>
              <a:xfrm rot="-799569">
                <a:off x="1867054" y="3421631"/>
                <a:ext cx="10875" cy="80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23" extrusionOk="0">
                    <a:moveTo>
                      <a:pt x="252" y="1"/>
                    </a:moveTo>
                    <a:cubicBezTo>
                      <a:pt x="160" y="24"/>
                      <a:pt x="1" y="1"/>
                      <a:pt x="1" y="161"/>
                    </a:cubicBezTo>
                    <a:cubicBezTo>
                      <a:pt x="23" y="229"/>
                      <a:pt x="115" y="321"/>
                      <a:pt x="183" y="321"/>
                    </a:cubicBezTo>
                    <a:cubicBezTo>
                      <a:pt x="197" y="322"/>
                      <a:pt x="209" y="323"/>
                      <a:pt x="221" y="323"/>
                    </a:cubicBezTo>
                    <a:cubicBezTo>
                      <a:pt x="392" y="323"/>
                      <a:pt x="413" y="173"/>
                      <a:pt x="434" y="24"/>
                    </a:cubicBezTo>
                    <a:cubicBezTo>
                      <a:pt x="366" y="24"/>
                      <a:pt x="320" y="24"/>
                      <a:pt x="2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4" name="Google Shape;5020;p60"/>
              <p:cNvSpPr/>
              <p:nvPr/>
            </p:nvSpPr>
            <p:spPr>
              <a:xfrm rot="-799569">
                <a:off x="1835015" y="3417857"/>
                <a:ext cx="1827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460" extrusionOk="0">
                    <a:moveTo>
                      <a:pt x="411" y="0"/>
                    </a:moveTo>
                    <a:cubicBezTo>
                      <a:pt x="251" y="69"/>
                      <a:pt x="91" y="114"/>
                      <a:pt x="0" y="274"/>
                    </a:cubicBezTo>
                    <a:cubicBezTo>
                      <a:pt x="114" y="320"/>
                      <a:pt x="206" y="411"/>
                      <a:pt x="320" y="434"/>
                    </a:cubicBezTo>
                    <a:cubicBezTo>
                      <a:pt x="365" y="449"/>
                      <a:pt x="416" y="459"/>
                      <a:pt x="465" y="459"/>
                    </a:cubicBezTo>
                    <a:cubicBezTo>
                      <a:pt x="563" y="459"/>
                      <a:pt x="654" y="419"/>
                      <a:pt x="685" y="297"/>
                    </a:cubicBezTo>
                    <a:cubicBezTo>
                      <a:pt x="731" y="91"/>
                      <a:pt x="525" y="69"/>
                      <a:pt x="4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5" name="Google Shape;5021;p60"/>
              <p:cNvSpPr/>
              <p:nvPr/>
            </p:nvSpPr>
            <p:spPr>
              <a:xfrm rot="-799569">
                <a:off x="1912376" y="3513049"/>
                <a:ext cx="13150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83" extrusionOk="0">
                    <a:moveTo>
                      <a:pt x="307" y="1"/>
                    </a:moveTo>
                    <a:cubicBezTo>
                      <a:pt x="283" y="1"/>
                      <a:pt x="257" y="4"/>
                      <a:pt x="229" y="12"/>
                    </a:cubicBezTo>
                    <a:cubicBezTo>
                      <a:pt x="24" y="58"/>
                      <a:pt x="1" y="218"/>
                      <a:pt x="24" y="400"/>
                    </a:cubicBezTo>
                    <a:cubicBezTo>
                      <a:pt x="46" y="446"/>
                      <a:pt x="92" y="515"/>
                      <a:pt x="115" y="583"/>
                    </a:cubicBezTo>
                    <a:cubicBezTo>
                      <a:pt x="252" y="537"/>
                      <a:pt x="389" y="469"/>
                      <a:pt x="526" y="423"/>
                    </a:cubicBezTo>
                    <a:cubicBezTo>
                      <a:pt x="526" y="355"/>
                      <a:pt x="526" y="286"/>
                      <a:pt x="526" y="218"/>
                    </a:cubicBezTo>
                    <a:cubicBezTo>
                      <a:pt x="488" y="86"/>
                      <a:pt x="419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6" name="Google Shape;5022;p60"/>
              <p:cNvSpPr/>
              <p:nvPr/>
            </p:nvSpPr>
            <p:spPr>
              <a:xfrm rot="-799569">
                <a:off x="1815498" y="3459268"/>
                <a:ext cx="1772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412" extrusionOk="0">
                    <a:moveTo>
                      <a:pt x="183" y="1"/>
                    </a:moveTo>
                    <a:cubicBezTo>
                      <a:pt x="24" y="92"/>
                      <a:pt x="1" y="206"/>
                      <a:pt x="161" y="320"/>
                    </a:cubicBezTo>
                    <a:cubicBezTo>
                      <a:pt x="206" y="366"/>
                      <a:pt x="252" y="389"/>
                      <a:pt x="297" y="411"/>
                    </a:cubicBezTo>
                    <a:cubicBezTo>
                      <a:pt x="434" y="389"/>
                      <a:pt x="571" y="366"/>
                      <a:pt x="708" y="343"/>
                    </a:cubicBezTo>
                    <a:cubicBezTo>
                      <a:pt x="686" y="252"/>
                      <a:pt x="686" y="138"/>
                      <a:pt x="663" y="46"/>
                    </a:cubicBezTo>
                    <a:cubicBezTo>
                      <a:pt x="503" y="23"/>
                      <a:pt x="343" y="1"/>
                      <a:pt x="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7" name="Google Shape;5023;p60"/>
              <p:cNvSpPr/>
              <p:nvPr/>
            </p:nvSpPr>
            <p:spPr>
              <a:xfrm rot="-799569">
                <a:off x="1894944" y="3471521"/>
                <a:ext cx="14125" cy="9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391" extrusionOk="0">
                    <a:moveTo>
                      <a:pt x="305" y="0"/>
                    </a:moveTo>
                    <a:cubicBezTo>
                      <a:pt x="238" y="0"/>
                      <a:pt x="161" y="9"/>
                      <a:pt x="91" y="9"/>
                    </a:cubicBezTo>
                    <a:cubicBezTo>
                      <a:pt x="59" y="9"/>
                      <a:pt x="28" y="7"/>
                      <a:pt x="1" y="2"/>
                    </a:cubicBezTo>
                    <a:lnTo>
                      <a:pt x="1" y="2"/>
                    </a:lnTo>
                    <a:cubicBezTo>
                      <a:pt x="69" y="185"/>
                      <a:pt x="206" y="299"/>
                      <a:pt x="366" y="390"/>
                    </a:cubicBezTo>
                    <a:cubicBezTo>
                      <a:pt x="564" y="51"/>
                      <a:pt x="464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8" name="Google Shape;5024;p60"/>
              <p:cNvSpPr/>
              <p:nvPr/>
            </p:nvSpPr>
            <p:spPr>
              <a:xfrm rot="-799569">
                <a:off x="1855544" y="3464978"/>
                <a:ext cx="8000" cy="762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305" extrusionOk="0">
                    <a:moveTo>
                      <a:pt x="163" y="1"/>
                    </a:moveTo>
                    <a:cubicBezTo>
                      <a:pt x="4" y="1"/>
                      <a:pt x="21" y="159"/>
                      <a:pt x="0" y="282"/>
                    </a:cubicBezTo>
                    <a:cubicBezTo>
                      <a:pt x="137" y="259"/>
                      <a:pt x="320" y="305"/>
                      <a:pt x="297" y="54"/>
                    </a:cubicBezTo>
                    <a:cubicBezTo>
                      <a:pt x="297" y="31"/>
                      <a:pt x="251" y="8"/>
                      <a:pt x="228" y="8"/>
                    </a:cubicBezTo>
                    <a:cubicBezTo>
                      <a:pt x="204" y="3"/>
                      <a:pt x="182" y="1"/>
                      <a:pt x="1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9" name="Google Shape;5025;p60"/>
              <p:cNvSpPr/>
              <p:nvPr/>
            </p:nvSpPr>
            <p:spPr>
              <a:xfrm rot="-799569">
                <a:off x="1872401" y="3512367"/>
                <a:ext cx="622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249" h="211" extrusionOk="0">
                    <a:moveTo>
                      <a:pt x="157" y="1"/>
                    </a:moveTo>
                    <a:cubicBezTo>
                      <a:pt x="112" y="1"/>
                      <a:pt x="43" y="24"/>
                      <a:pt x="20" y="69"/>
                    </a:cubicBezTo>
                    <a:cubicBezTo>
                      <a:pt x="0" y="148"/>
                      <a:pt x="32" y="211"/>
                      <a:pt x="101" y="211"/>
                    </a:cubicBezTo>
                    <a:cubicBezTo>
                      <a:pt x="111" y="211"/>
                      <a:pt x="122" y="209"/>
                      <a:pt x="134" y="206"/>
                    </a:cubicBezTo>
                    <a:cubicBezTo>
                      <a:pt x="180" y="206"/>
                      <a:pt x="203" y="160"/>
                      <a:pt x="248" y="115"/>
                    </a:cubicBezTo>
                    <a:cubicBezTo>
                      <a:pt x="203" y="69"/>
                      <a:pt x="180" y="1"/>
                      <a:pt x="1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403" name="Google Shape;5026;p60"/>
            <p:cNvSpPr/>
            <p:nvPr/>
          </p:nvSpPr>
          <p:spPr>
            <a:xfrm>
              <a:off x="3205737" y="2599092"/>
              <a:ext cx="254586" cy="29898"/>
            </a:xfrm>
            <a:custGeom>
              <a:avLst/>
              <a:gdLst/>
              <a:ahLst/>
              <a:cxnLst/>
              <a:rect l="l" t="t" r="r" b="b"/>
              <a:pathLst>
                <a:path w="11870" h="1394" extrusionOk="0">
                  <a:moveTo>
                    <a:pt x="1" y="1"/>
                  </a:moveTo>
                  <a:cubicBezTo>
                    <a:pt x="1" y="1370"/>
                    <a:pt x="5684" y="1393"/>
                    <a:pt x="5935" y="1393"/>
                  </a:cubicBezTo>
                  <a:cubicBezTo>
                    <a:pt x="6164" y="1393"/>
                    <a:pt x="11870" y="1370"/>
                    <a:pt x="11870" y="1"/>
                  </a:cubicBezTo>
                  <a:lnTo>
                    <a:pt x="11299" y="1"/>
                  </a:lnTo>
                  <a:cubicBezTo>
                    <a:pt x="11162" y="297"/>
                    <a:pt x="9268" y="822"/>
                    <a:pt x="5935" y="822"/>
                  </a:cubicBezTo>
                  <a:cubicBezTo>
                    <a:pt x="2603" y="822"/>
                    <a:pt x="686" y="297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828" name="Google Shape;2071;p48"/>
          <p:cNvGrpSpPr/>
          <p:nvPr/>
        </p:nvGrpSpPr>
        <p:grpSpPr>
          <a:xfrm>
            <a:off x="9318511" y="4435517"/>
            <a:ext cx="2127821" cy="2211640"/>
            <a:chOff x="7002029" y="2042500"/>
            <a:chExt cx="1917321" cy="2746906"/>
          </a:xfrm>
        </p:grpSpPr>
        <p:sp>
          <p:nvSpPr>
            <p:cNvPr id="829" name="Google Shape;2072;p48"/>
            <p:cNvSpPr/>
            <p:nvPr/>
          </p:nvSpPr>
          <p:spPr>
            <a:xfrm rot="823658">
              <a:off x="7278510" y="2168760"/>
              <a:ext cx="1364359" cy="2494388"/>
            </a:xfrm>
            <a:custGeom>
              <a:avLst/>
              <a:gdLst/>
              <a:ahLst/>
              <a:cxnLst/>
              <a:rect l="l" t="t" r="r" b="b"/>
              <a:pathLst>
                <a:path w="62474" h="114218" extrusionOk="0">
                  <a:moveTo>
                    <a:pt x="27094" y="0"/>
                  </a:moveTo>
                  <a:cubicBezTo>
                    <a:pt x="25611" y="0"/>
                    <a:pt x="24310" y="685"/>
                    <a:pt x="23465" y="1781"/>
                  </a:cubicBezTo>
                  <a:cubicBezTo>
                    <a:pt x="23282" y="1940"/>
                    <a:pt x="23123" y="2123"/>
                    <a:pt x="22986" y="2306"/>
                  </a:cubicBezTo>
                  <a:cubicBezTo>
                    <a:pt x="22780" y="2511"/>
                    <a:pt x="22621" y="2694"/>
                    <a:pt x="22484" y="2853"/>
                  </a:cubicBezTo>
                  <a:cubicBezTo>
                    <a:pt x="22255" y="3082"/>
                    <a:pt x="22073" y="3333"/>
                    <a:pt x="21890" y="3607"/>
                  </a:cubicBezTo>
                  <a:cubicBezTo>
                    <a:pt x="21776" y="3789"/>
                    <a:pt x="21662" y="3949"/>
                    <a:pt x="21571" y="4132"/>
                  </a:cubicBezTo>
                  <a:cubicBezTo>
                    <a:pt x="21434" y="4337"/>
                    <a:pt x="21319" y="4543"/>
                    <a:pt x="21228" y="4748"/>
                  </a:cubicBezTo>
                  <a:cubicBezTo>
                    <a:pt x="20589" y="5844"/>
                    <a:pt x="20521" y="6894"/>
                    <a:pt x="20543" y="7533"/>
                  </a:cubicBezTo>
                  <a:cubicBezTo>
                    <a:pt x="20612" y="8560"/>
                    <a:pt x="21000" y="9541"/>
                    <a:pt x="21639" y="10340"/>
                  </a:cubicBezTo>
                  <a:cubicBezTo>
                    <a:pt x="22141" y="11322"/>
                    <a:pt x="22735" y="12120"/>
                    <a:pt x="23282" y="12805"/>
                  </a:cubicBezTo>
                  <a:cubicBezTo>
                    <a:pt x="23671" y="13627"/>
                    <a:pt x="24150" y="14220"/>
                    <a:pt x="24492" y="14608"/>
                  </a:cubicBezTo>
                  <a:cubicBezTo>
                    <a:pt x="24835" y="15202"/>
                    <a:pt x="25200" y="15818"/>
                    <a:pt x="25679" y="16412"/>
                  </a:cubicBezTo>
                  <a:cubicBezTo>
                    <a:pt x="25770" y="16549"/>
                    <a:pt x="25839" y="16686"/>
                    <a:pt x="25907" y="16823"/>
                  </a:cubicBezTo>
                  <a:cubicBezTo>
                    <a:pt x="25360" y="16937"/>
                    <a:pt x="24903" y="17119"/>
                    <a:pt x="24538" y="17302"/>
                  </a:cubicBezTo>
                  <a:cubicBezTo>
                    <a:pt x="24401" y="17347"/>
                    <a:pt x="24264" y="17416"/>
                    <a:pt x="24127" y="17462"/>
                  </a:cubicBezTo>
                  <a:cubicBezTo>
                    <a:pt x="23716" y="17599"/>
                    <a:pt x="23374" y="17758"/>
                    <a:pt x="23054" y="17964"/>
                  </a:cubicBezTo>
                  <a:cubicBezTo>
                    <a:pt x="22735" y="18101"/>
                    <a:pt x="22347" y="18283"/>
                    <a:pt x="21936" y="18557"/>
                  </a:cubicBezTo>
                  <a:cubicBezTo>
                    <a:pt x="21502" y="18717"/>
                    <a:pt x="21114" y="18945"/>
                    <a:pt x="20749" y="19219"/>
                  </a:cubicBezTo>
                  <a:cubicBezTo>
                    <a:pt x="20384" y="19402"/>
                    <a:pt x="20087" y="19584"/>
                    <a:pt x="19813" y="19790"/>
                  </a:cubicBezTo>
                  <a:cubicBezTo>
                    <a:pt x="19608" y="19950"/>
                    <a:pt x="19425" y="20109"/>
                    <a:pt x="19242" y="20292"/>
                  </a:cubicBezTo>
                  <a:cubicBezTo>
                    <a:pt x="19174" y="20360"/>
                    <a:pt x="19128" y="20406"/>
                    <a:pt x="19060" y="20475"/>
                  </a:cubicBezTo>
                  <a:cubicBezTo>
                    <a:pt x="18695" y="20703"/>
                    <a:pt x="18170" y="21045"/>
                    <a:pt x="17622" y="21593"/>
                  </a:cubicBezTo>
                  <a:cubicBezTo>
                    <a:pt x="17530" y="21661"/>
                    <a:pt x="17439" y="21730"/>
                    <a:pt x="17371" y="21821"/>
                  </a:cubicBezTo>
                  <a:cubicBezTo>
                    <a:pt x="17142" y="21981"/>
                    <a:pt x="16960" y="22164"/>
                    <a:pt x="16777" y="22346"/>
                  </a:cubicBezTo>
                  <a:cubicBezTo>
                    <a:pt x="16595" y="22483"/>
                    <a:pt x="16389" y="22643"/>
                    <a:pt x="16161" y="22871"/>
                  </a:cubicBezTo>
                  <a:cubicBezTo>
                    <a:pt x="15864" y="23122"/>
                    <a:pt x="15590" y="23396"/>
                    <a:pt x="15362" y="23693"/>
                  </a:cubicBezTo>
                  <a:cubicBezTo>
                    <a:pt x="15043" y="23990"/>
                    <a:pt x="14746" y="24332"/>
                    <a:pt x="14518" y="24674"/>
                  </a:cubicBezTo>
                  <a:cubicBezTo>
                    <a:pt x="14472" y="24720"/>
                    <a:pt x="14426" y="24766"/>
                    <a:pt x="14381" y="24789"/>
                  </a:cubicBezTo>
                  <a:cubicBezTo>
                    <a:pt x="14289" y="24903"/>
                    <a:pt x="14175" y="25017"/>
                    <a:pt x="14061" y="25154"/>
                  </a:cubicBezTo>
                  <a:cubicBezTo>
                    <a:pt x="13764" y="25428"/>
                    <a:pt x="13513" y="25747"/>
                    <a:pt x="13285" y="26090"/>
                  </a:cubicBezTo>
                  <a:cubicBezTo>
                    <a:pt x="13011" y="26432"/>
                    <a:pt x="12669" y="26866"/>
                    <a:pt x="12372" y="27436"/>
                  </a:cubicBezTo>
                  <a:cubicBezTo>
                    <a:pt x="11733" y="28167"/>
                    <a:pt x="11276" y="28920"/>
                    <a:pt x="10980" y="29513"/>
                  </a:cubicBezTo>
                  <a:cubicBezTo>
                    <a:pt x="10934" y="29559"/>
                    <a:pt x="10911" y="29582"/>
                    <a:pt x="10888" y="29627"/>
                  </a:cubicBezTo>
                  <a:cubicBezTo>
                    <a:pt x="10637" y="29993"/>
                    <a:pt x="10204" y="30563"/>
                    <a:pt x="9884" y="31339"/>
                  </a:cubicBezTo>
                  <a:lnTo>
                    <a:pt x="9405" y="32230"/>
                  </a:lnTo>
                  <a:cubicBezTo>
                    <a:pt x="9245" y="32481"/>
                    <a:pt x="9108" y="32755"/>
                    <a:pt x="8994" y="33028"/>
                  </a:cubicBezTo>
                  <a:cubicBezTo>
                    <a:pt x="8925" y="33165"/>
                    <a:pt x="8857" y="33302"/>
                    <a:pt x="8788" y="33462"/>
                  </a:cubicBezTo>
                  <a:cubicBezTo>
                    <a:pt x="8560" y="33782"/>
                    <a:pt x="8400" y="34147"/>
                    <a:pt x="8263" y="34535"/>
                  </a:cubicBezTo>
                  <a:cubicBezTo>
                    <a:pt x="8172" y="34718"/>
                    <a:pt x="8104" y="34877"/>
                    <a:pt x="8058" y="35037"/>
                  </a:cubicBezTo>
                  <a:cubicBezTo>
                    <a:pt x="7784" y="35516"/>
                    <a:pt x="7579" y="36041"/>
                    <a:pt x="7442" y="36566"/>
                  </a:cubicBezTo>
                  <a:cubicBezTo>
                    <a:pt x="7373" y="36749"/>
                    <a:pt x="7282" y="36954"/>
                    <a:pt x="7213" y="37183"/>
                  </a:cubicBezTo>
                  <a:lnTo>
                    <a:pt x="6940" y="37959"/>
                  </a:lnTo>
                  <a:cubicBezTo>
                    <a:pt x="6209" y="40104"/>
                    <a:pt x="5479" y="42341"/>
                    <a:pt x="5091" y="44806"/>
                  </a:cubicBezTo>
                  <a:cubicBezTo>
                    <a:pt x="5091" y="44829"/>
                    <a:pt x="5091" y="44829"/>
                    <a:pt x="5091" y="44829"/>
                  </a:cubicBezTo>
                  <a:cubicBezTo>
                    <a:pt x="4794" y="45605"/>
                    <a:pt x="4726" y="46290"/>
                    <a:pt x="4680" y="46724"/>
                  </a:cubicBezTo>
                  <a:cubicBezTo>
                    <a:pt x="4520" y="47317"/>
                    <a:pt x="4497" y="47842"/>
                    <a:pt x="4497" y="48207"/>
                  </a:cubicBezTo>
                  <a:cubicBezTo>
                    <a:pt x="4406" y="48778"/>
                    <a:pt x="4360" y="49371"/>
                    <a:pt x="4337" y="49965"/>
                  </a:cubicBezTo>
                  <a:cubicBezTo>
                    <a:pt x="4337" y="49965"/>
                    <a:pt x="4337" y="49965"/>
                    <a:pt x="4315" y="49988"/>
                  </a:cubicBezTo>
                  <a:lnTo>
                    <a:pt x="3858" y="50695"/>
                  </a:lnTo>
                  <a:cubicBezTo>
                    <a:pt x="3607" y="50992"/>
                    <a:pt x="3402" y="51311"/>
                    <a:pt x="3219" y="51654"/>
                  </a:cubicBezTo>
                  <a:cubicBezTo>
                    <a:pt x="2854" y="52156"/>
                    <a:pt x="2466" y="52749"/>
                    <a:pt x="2101" y="53411"/>
                  </a:cubicBezTo>
                  <a:cubicBezTo>
                    <a:pt x="2032" y="53503"/>
                    <a:pt x="1986" y="53571"/>
                    <a:pt x="1941" y="53662"/>
                  </a:cubicBezTo>
                  <a:cubicBezTo>
                    <a:pt x="1804" y="53868"/>
                    <a:pt x="1667" y="54073"/>
                    <a:pt x="1598" y="54187"/>
                  </a:cubicBezTo>
                  <a:cubicBezTo>
                    <a:pt x="1" y="56242"/>
                    <a:pt x="183" y="58981"/>
                    <a:pt x="2055" y="60852"/>
                  </a:cubicBezTo>
                  <a:cubicBezTo>
                    <a:pt x="2991" y="61811"/>
                    <a:pt x="4201" y="62359"/>
                    <a:pt x="5616" y="62473"/>
                  </a:cubicBezTo>
                  <a:cubicBezTo>
                    <a:pt x="5616" y="62541"/>
                    <a:pt x="5639" y="62610"/>
                    <a:pt x="5639" y="62678"/>
                  </a:cubicBezTo>
                  <a:cubicBezTo>
                    <a:pt x="5593" y="63226"/>
                    <a:pt x="5570" y="64116"/>
                    <a:pt x="5935" y="65098"/>
                  </a:cubicBezTo>
                  <a:lnTo>
                    <a:pt x="6049" y="65737"/>
                  </a:lnTo>
                  <a:lnTo>
                    <a:pt x="6186" y="66947"/>
                  </a:lnTo>
                  <a:cubicBezTo>
                    <a:pt x="6186" y="67974"/>
                    <a:pt x="6369" y="68841"/>
                    <a:pt x="6506" y="69572"/>
                  </a:cubicBezTo>
                  <a:cubicBezTo>
                    <a:pt x="6529" y="69754"/>
                    <a:pt x="6574" y="69914"/>
                    <a:pt x="6597" y="70051"/>
                  </a:cubicBezTo>
                  <a:lnTo>
                    <a:pt x="6666" y="70508"/>
                  </a:lnTo>
                  <a:cubicBezTo>
                    <a:pt x="6666" y="70941"/>
                    <a:pt x="6711" y="71375"/>
                    <a:pt x="6803" y="71786"/>
                  </a:cubicBezTo>
                  <a:cubicBezTo>
                    <a:pt x="6803" y="71831"/>
                    <a:pt x="6803" y="71900"/>
                    <a:pt x="6825" y="71968"/>
                  </a:cubicBezTo>
                  <a:cubicBezTo>
                    <a:pt x="6871" y="72516"/>
                    <a:pt x="6917" y="73178"/>
                    <a:pt x="7077" y="73886"/>
                  </a:cubicBezTo>
                  <a:cubicBezTo>
                    <a:pt x="7077" y="74502"/>
                    <a:pt x="7168" y="75095"/>
                    <a:pt x="7305" y="75666"/>
                  </a:cubicBezTo>
                  <a:cubicBezTo>
                    <a:pt x="7350" y="76511"/>
                    <a:pt x="7442" y="77401"/>
                    <a:pt x="7624" y="78337"/>
                  </a:cubicBezTo>
                  <a:cubicBezTo>
                    <a:pt x="7624" y="78747"/>
                    <a:pt x="7670" y="79250"/>
                    <a:pt x="7807" y="79843"/>
                  </a:cubicBezTo>
                  <a:cubicBezTo>
                    <a:pt x="7807" y="80254"/>
                    <a:pt x="7853" y="80802"/>
                    <a:pt x="8012" y="81418"/>
                  </a:cubicBezTo>
                  <a:cubicBezTo>
                    <a:pt x="8035" y="81760"/>
                    <a:pt x="8104" y="82148"/>
                    <a:pt x="8195" y="82559"/>
                  </a:cubicBezTo>
                  <a:cubicBezTo>
                    <a:pt x="8241" y="83130"/>
                    <a:pt x="8332" y="83586"/>
                    <a:pt x="8400" y="83929"/>
                  </a:cubicBezTo>
                  <a:cubicBezTo>
                    <a:pt x="8355" y="84477"/>
                    <a:pt x="8423" y="85024"/>
                    <a:pt x="8583" y="85549"/>
                  </a:cubicBezTo>
                  <a:cubicBezTo>
                    <a:pt x="8674" y="86280"/>
                    <a:pt x="8788" y="86942"/>
                    <a:pt x="8903" y="87558"/>
                  </a:cubicBezTo>
                  <a:cubicBezTo>
                    <a:pt x="8903" y="88197"/>
                    <a:pt x="8948" y="88882"/>
                    <a:pt x="9108" y="89612"/>
                  </a:cubicBezTo>
                  <a:cubicBezTo>
                    <a:pt x="9154" y="90137"/>
                    <a:pt x="9268" y="90571"/>
                    <a:pt x="9359" y="90890"/>
                  </a:cubicBezTo>
                  <a:cubicBezTo>
                    <a:pt x="9428" y="91484"/>
                    <a:pt x="9496" y="92100"/>
                    <a:pt x="9542" y="92739"/>
                  </a:cubicBezTo>
                  <a:cubicBezTo>
                    <a:pt x="9656" y="93881"/>
                    <a:pt x="9770" y="95067"/>
                    <a:pt x="9998" y="96323"/>
                  </a:cubicBezTo>
                  <a:cubicBezTo>
                    <a:pt x="10021" y="96642"/>
                    <a:pt x="10044" y="97122"/>
                    <a:pt x="10204" y="97692"/>
                  </a:cubicBezTo>
                  <a:cubicBezTo>
                    <a:pt x="10204" y="98332"/>
                    <a:pt x="10295" y="99108"/>
                    <a:pt x="10523" y="99952"/>
                  </a:cubicBezTo>
                  <a:cubicBezTo>
                    <a:pt x="10523" y="100180"/>
                    <a:pt x="10546" y="100431"/>
                    <a:pt x="10569" y="100660"/>
                  </a:cubicBezTo>
                  <a:cubicBezTo>
                    <a:pt x="10569" y="101071"/>
                    <a:pt x="10614" y="101459"/>
                    <a:pt x="10706" y="101847"/>
                  </a:cubicBezTo>
                  <a:cubicBezTo>
                    <a:pt x="10729" y="102098"/>
                    <a:pt x="10751" y="102372"/>
                    <a:pt x="10797" y="102623"/>
                  </a:cubicBezTo>
                  <a:cubicBezTo>
                    <a:pt x="10820" y="102988"/>
                    <a:pt x="10888" y="103353"/>
                    <a:pt x="10980" y="103695"/>
                  </a:cubicBezTo>
                  <a:cubicBezTo>
                    <a:pt x="10980" y="103695"/>
                    <a:pt x="10980" y="103718"/>
                    <a:pt x="11002" y="103718"/>
                  </a:cubicBezTo>
                  <a:cubicBezTo>
                    <a:pt x="10980" y="104175"/>
                    <a:pt x="11002" y="104608"/>
                    <a:pt x="11117" y="105042"/>
                  </a:cubicBezTo>
                  <a:cubicBezTo>
                    <a:pt x="11139" y="105407"/>
                    <a:pt x="11185" y="105818"/>
                    <a:pt x="11276" y="106298"/>
                  </a:cubicBezTo>
                  <a:cubicBezTo>
                    <a:pt x="11322" y="106549"/>
                    <a:pt x="11368" y="106800"/>
                    <a:pt x="11436" y="107051"/>
                  </a:cubicBezTo>
                  <a:cubicBezTo>
                    <a:pt x="11642" y="108078"/>
                    <a:pt x="12052" y="108945"/>
                    <a:pt x="12714" y="109698"/>
                  </a:cubicBezTo>
                  <a:cubicBezTo>
                    <a:pt x="12760" y="109767"/>
                    <a:pt x="12828" y="109835"/>
                    <a:pt x="12897" y="109904"/>
                  </a:cubicBezTo>
                  <a:cubicBezTo>
                    <a:pt x="12965" y="110269"/>
                    <a:pt x="13080" y="110657"/>
                    <a:pt x="13262" y="111045"/>
                  </a:cubicBezTo>
                  <a:cubicBezTo>
                    <a:pt x="13445" y="111502"/>
                    <a:pt x="13719" y="111935"/>
                    <a:pt x="14084" y="112323"/>
                  </a:cubicBezTo>
                  <a:cubicBezTo>
                    <a:pt x="15065" y="113419"/>
                    <a:pt x="16389" y="114012"/>
                    <a:pt x="17827" y="114012"/>
                  </a:cubicBezTo>
                  <a:lnTo>
                    <a:pt x="18649" y="114012"/>
                  </a:lnTo>
                  <a:cubicBezTo>
                    <a:pt x="18832" y="114012"/>
                    <a:pt x="19037" y="114012"/>
                    <a:pt x="19220" y="113990"/>
                  </a:cubicBezTo>
                  <a:lnTo>
                    <a:pt x="19516" y="113990"/>
                  </a:lnTo>
                  <a:cubicBezTo>
                    <a:pt x="19927" y="114104"/>
                    <a:pt x="20338" y="114149"/>
                    <a:pt x="20749" y="114149"/>
                  </a:cubicBezTo>
                  <a:lnTo>
                    <a:pt x="20772" y="114149"/>
                  </a:lnTo>
                  <a:cubicBezTo>
                    <a:pt x="20977" y="114149"/>
                    <a:pt x="21160" y="114172"/>
                    <a:pt x="21365" y="114172"/>
                  </a:cubicBezTo>
                  <a:cubicBezTo>
                    <a:pt x="21685" y="114195"/>
                    <a:pt x="22027" y="114218"/>
                    <a:pt x="22438" y="114218"/>
                  </a:cubicBezTo>
                  <a:cubicBezTo>
                    <a:pt x="22803" y="114218"/>
                    <a:pt x="23146" y="114195"/>
                    <a:pt x="23488" y="114172"/>
                  </a:cubicBezTo>
                  <a:lnTo>
                    <a:pt x="23579" y="114172"/>
                  </a:lnTo>
                  <a:cubicBezTo>
                    <a:pt x="23807" y="114172"/>
                    <a:pt x="24036" y="114149"/>
                    <a:pt x="24264" y="114104"/>
                  </a:cubicBezTo>
                  <a:lnTo>
                    <a:pt x="25451" y="114104"/>
                  </a:lnTo>
                  <a:cubicBezTo>
                    <a:pt x="25748" y="114149"/>
                    <a:pt x="26044" y="114172"/>
                    <a:pt x="26364" y="114172"/>
                  </a:cubicBezTo>
                  <a:cubicBezTo>
                    <a:pt x="26683" y="114172"/>
                    <a:pt x="27003" y="114149"/>
                    <a:pt x="27323" y="114104"/>
                  </a:cubicBezTo>
                  <a:cubicBezTo>
                    <a:pt x="27460" y="114081"/>
                    <a:pt x="27619" y="114081"/>
                    <a:pt x="27756" y="114058"/>
                  </a:cubicBezTo>
                  <a:cubicBezTo>
                    <a:pt x="27916" y="114081"/>
                    <a:pt x="28076" y="114081"/>
                    <a:pt x="28258" y="114081"/>
                  </a:cubicBezTo>
                  <a:lnTo>
                    <a:pt x="28281" y="114081"/>
                  </a:lnTo>
                  <a:cubicBezTo>
                    <a:pt x="28738" y="114149"/>
                    <a:pt x="29194" y="114195"/>
                    <a:pt x="29674" y="114195"/>
                  </a:cubicBezTo>
                  <a:cubicBezTo>
                    <a:pt x="30130" y="114195"/>
                    <a:pt x="30564" y="114149"/>
                    <a:pt x="31043" y="114081"/>
                  </a:cubicBezTo>
                  <a:cubicBezTo>
                    <a:pt x="31066" y="114104"/>
                    <a:pt x="31089" y="114104"/>
                    <a:pt x="31112" y="114104"/>
                  </a:cubicBezTo>
                  <a:cubicBezTo>
                    <a:pt x="31637" y="114172"/>
                    <a:pt x="32093" y="114195"/>
                    <a:pt x="32550" y="114195"/>
                  </a:cubicBezTo>
                  <a:cubicBezTo>
                    <a:pt x="32960" y="114195"/>
                    <a:pt x="33371" y="114172"/>
                    <a:pt x="33759" y="114104"/>
                  </a:cubicBezTo>
                  <a:cubicBezTo>
                    <a:pt x="33965" y="114149"/>
                    <a:pt x="34193" y="114149"/>
                    <a:pt x="34421" y="114149"/>
                  </a:cubicBezTo>
                  <a:cubicBezTo>
                    <a:pt x="34764" y="114149"/>
                    <a:pt x="35083" y="114127"/>
                    <a:pt x="35380" y="114058"/>
                  </a:cubicBezTo>
                  <a:cubicBezTo>
                    <a:pt x="35677" y="114081"/>
                    <a:pt x="36019" y="114127"/>
                    <a:pt x="36407" y="114127"/>
                  </a:cubicBezTo>
                  <a:cubicBezTo>
                    <a:pt x="36658" y="114127"/>
                    <a:pt x="36909" y="114104"/>
                    <a:pt x="37137" y="114081"/>
                  </a:cubicBezTo>
                  <a:cubicBezTo>
                    <a:pt x="37411" y="114127"/>
                    <a:pt x="37708" y="114149"/>
                    <a:pt x="38005" y="114149"/>
                  </a:cubicBezTo>
                  <a:cubicBezTo>
                    <a:pt x="38393" y="114149"/>
                    <a:pt x="38804" y="114104"/>
                    <a:pt x="39215" y="114035"/>
                  </a:cubicBezTo>
                  <a:cubicBezTo>
                    <a:pt x="39466" y="114058"/>
                    <a:pt x="39717" y="114058"/>
                    <a:pt x="39968" y="114058"/>
                  </a:cubicBezTo>
                  <a:lnTo>
                    <a:pt x="40082" y="114058"/>
                  </a:lnTo>
                  <a:cubicBezTo>
                    <a:pt x="40356" y="114104"/>
                    <a:pt x="40653" y="114127"/>
                    <a:pt x="40949" y="114127"/>
                  </a:cubicBezTo>
                  <a:cubicBezTo>
                    <a:pt x="41178" y="114127"/>
                    <a:pt x="41406" y="114127"/>
                    <a:pt x="41611" y="114081"/>
                  </a:cubicBezTo>
                  <a:cubicBezTo>
                    <a:pt x="41657" y="114104"/>
                    <a:pt x="41703" y="114104"/>
                    <a:pt x="41725" y="114104"/>
                  </a:cubicBezTo>
                  <a:cubicBezTo>
                    <a:pt x="41885" y="114104"/>
                    <a:pt x="42045" y="114104"/>
                    <a:pt x="42205" y="114127"/>
                  </a:cubicBezTo>
                  <a:cubicBezTo>
                    <a:pt x="42547" y="114127"/>
                    <a:pt x="42935" y="114149"/>
                    <a:pt x="43346" y="114149"/>
                  </a:cubicBezTo>
                  <a:cubicBezTo>
                    <a:pt x="44213" y="114149"/>
                    <a:pt x="45537" y="114081"/>
                    <a:pt x="46975" y="113510"/>
                  </a:cubicBezTo>
                  <a:cubicBezTo>
                    <a:pt x="47112" y="113442"/>
                    <a:pt x="47272" y="113373"/>
                    <a:pt x="47409" y="113305"/>
                  </a:cubicBezTo>
                  <a:cubicBezTo>
                    <a:pt x="47957" y="113008"/>
                    <a:pt x="49532" y="112004"/>
                    <a:pt x="49897" y="109858"/>
                  </a:cubicBezTo>
                  <a:cubicBezTo>
                    <a:pt x="50057" y="109698"/>
                    <a:pt x="50216" y="109493"/>
                    <a:pt x="50353" y="109288"/>
                  </a:cubicBezTo>
                  <a:cubicBezTo>
                    <a:pt x="50833" y="108649"/>
                    <a:pt x="51152" y="107895"/>
                    <a:pt x="51312" y="107051"/>
                  </a:cubicBezTo>
                  <a:cubicBezTo>
                    <a:pt x="51403" y="106708"/>
                    <a:pt x="51449" y="106389"/>
                    <a:pt x="51472" y="106046"/>
                  </a:cubicBezTo>
                  <a:cubicBezTo>
                    <a:pt x="51632" y="105202"/>
                    <a:pt x="51677" y="104449"/>
                    <a:pt x="51700" y="103878"/>
                  </a:cubicBezTo>
                  <a:cubicBezTo>
                    <a:pt x="51700" y="103787"/>
                    <a:pt x="51723" y="103695"/>
                    <a:pt x="51723" y="103604"/>
                  </a:cubicBezTo>
                  <a:cubicBezTo>
                    <a:pt x="51837" y="103239"/>
                    <a:pt x="51883" y="102897"/>
                    <a:pt x="51905" y="102577"/>
                  </a:cubicBezTo>
                  <a:lnTo>
                    <a:pt x="52134" y="101048"/>
                  </a:lnTo>
                  <a:cubicBezTo>
                    <a:pt x="52316" y="100409"/>
                    <a:pt x="52362" y="99815"/>
                    <a:pt x="52362" y="99404"/>
                  </a:cubicBezTo>
                  <a:cubicBezTo>
                    <a:pt x="52453" y="98879"/>
                    <a:pt x="52522" y="98309"/>
                    <a:pt x="52545" y="97692"/>
                  </a:cubicBezTo>
                  <a:cubicBezTo>
                    <a:pt x="52613" y="97373"/>
                    <a:pt x="52704" y="96939"/>
                    <a:pt x="52727" y="96414"/>
                  </a:cubicBezTo>
                  <a:cubicBezTo>
                    <a:pt x="52978" y="95227"/>
                    <a:pt x="53115" y="94086"/>
                    <a:pt x="53115" y="92990"/>
                  </a:cubicBezTo>
                  <a:cubicBezTo>
                    <a:pt x="53298" y="92100"/>
                    <a:pt x="53366" y="91301"/>
                    <a:pt x="53435" y="90639"/>
                  </a:cubicBezTo>
                  <a:cubicBezTo>
                    <a:pt x="53663" y="89681"/>
                    <a:pt x="53846" y="88654"/>
                    <a:pt x="53846" y="87512"/>
                  </a:cubicBezTo>
                  <a:cubicBezTo>
                    <a:pt x="53891" y="87330"/>
                    <a:pt x="53937" y="87124"/>
                    <a:pt x="53960" y="86873"/>
                  </a:cubicBezTo>
                  <a:cubicBezTo>
                    <a:pt x="54097" y="86417"/>
                    <a:pt x="54142" y="86006"/>
                    <a:pt x="54165" y="85686"/>
                  </a:cubicBezTo>
                  <a:cubicBezTo>
                    <a:pt x="54302" y="85184"/>
                    <a:pt x="54371" y="84636"/>
                    <a:pt x="54348" y="84089"/>
                  </a:cubicBezTo>
                  <a:cubicBezTo>
                    <a:pt x="54371" y="83974"/>
                    <a:pt x="54371" y="83860"/>
                    <a:pt x="54393" y="83723"/>
                  </a:cubicBezTo>
                  <a:cubicBezTo>
                    <a:pt x="54485" y="83335"/>
                    <a:pt x="54530" y="82970"/>
                    <a:pt x="54530" y="82651"/>
                  </a:cubicBezTo>
                  <a:cubicBezTo>
                    <a:pt x="54690" y="82080"/>
                    <a:pt x="54713" y="81555"/>
                    <a:pt x="54736" y="81190"/>
                  </a:cubicBezTo>
                  <a:cubicBezTo>
                    <a:pt x="54759" y="81076"/>
                    <a:pt x="54759" y="80984"/>
                    <a:pt x="54759" y="80870"/>
                  </a:cubicBezTo>
                  <a:cubicBezTo>
                    <a:pt x="54896" y="80185"/>
                    <a:pt x="54964" y="79546"/>
                    <a:pt x="55032" y="78976"/>
                  </a:cubicBezTo>
                  <a:cubicBezTo>
                    <a:pt x="55032" y="78884"/>
                    <a:pt x="55032" y="78793"/>
                    <a:pt x="55055" y="78725"/>
                  </a:cubicBezTo>
                  <a:cubicBezTo>
                    <a:pt x="55261" y="77971"/>
                    <a:pt x="55284" y="77309"/>
                    <a:pt x="55284" y="76899"/>
                  </a:cubicBezTo>
                  <a:cubicBezTo>
                    <a:pt x="55557" y="75392"/>
                    <a:pt x="55717" y="73954"/>
                    <a:pt x="55854" y="72539"/>
                  </a:cubicBezTo>
                  <a:cubicBezTo>
                    <a:pt x="55900" y="72082"/>
                    <a:pt x="55968" y="71626"/>
                    <a:pt x="56014" y="71169"/>
                  </a:cubicBezTo>
                  <a:cubicBezTo>
                    <a:pt x="56037" y="70987"/>
                    <a:pt x="56037" y="70781"/>
                    <a:pt x="56037" y="70599"/>
                  </a:cubicBezTo>
                  <a:lnTo>
                    <a:pt x="56128" y="70074"/>
                  </a:lnTo>
                  <a:cubicBezTo>
                    <a:pt x="56174" y="69937"/>
                    <a:pt x="56197" y="69800"/>
                    <a:pt x="56219" y="69663"/>
                  </a:cubicBezTo>
                  <a:cubicBezTo>
                    <a:pt x="56356" y="68910"/>
                    <a:pt x="56539" y="67997"/>
                    <a:pt x="56562" y="66947"/>
                  </a:cubicBezTo>
                  <a:lnTo>
                    <a:pt x="56653" y="65965"/>
                  </a:lnTo>
                  <a:cubicBezTo>
                    <a:pt x="56767" y="65600"/>
                    <a:pt x="56813" y="65281"/>
                    <a:pt x="56859" y="65007"/>
                  </a:cubicBezTo>
                  <a:cubicBezTo>
                    <a:pt x="57178" y="64048"/>
                    <a:pt x="57155" y="63203"/>
                    <a:pt x="57110" y="62678"/>
                  </a:cubicBezTo>
                  <a:cubicBezTo>
                    <a:pt x="57132" y="62587"/>
                    <a:pt x="57132" y="62473"/>
                    <a:pt x="57155" y="62382"/>
                  </a:cubicBezTo>
                  <a:cubicBezTo>
                    <a:pt x="57406" y="62336"/>
                    <a:pt x="57680" y="62290"/>
                    <a:pt x="57954" y="62245"/>
                  </a:cubicBezTo>
                  <a:cubicBezTo>
                    <a:pt x="59940" y="61857"/>
                    <a:pt x="60967" y="60738"/>
                    <a:pt x="61492" y="59871"/>
                  </a:cubicBezTo>
                  <a:cubicBezTo>
                    <a:pt x="61994" y="59004"/>
                    <a:pt x="62474" y="57566"/>
                    <a:pt x="61880" y="55671"/>
                  </a:cubicBezTo>
                  <a:cubicBezTo>
                    <a:pt x="61766" y="55306"/>
                    <a:pt x="61606" y="54964"/>
                    <a:pt x="61401" y="54621"/>
                  </a:cubicBezTo>
                  <a:lnTo>
                    <a:pt x="60648" y="53411"/>
                  </a:lnTo>
                  <a:cubicBezTo>
                    <a:pt x="60351" y="52886"/>
                    <a:pt x="59940" y="52247"/>
                    <a:pt x="59461" y="51585"/>
                  </a:cubicBezTo>
                  <a:cubicBezTo>
                    <a:pt x="59301" y="51266"/>
                    <a:pt x="59095" y="50969"/>
                    <a:pt x="58844" y="50672"/>
                  </a:cubicBezTo>
                  <a:lnTo>
                    <a:pt x="58388" y="49988"/>
                  </a:lnTo>
                  <a:cubicBezTo>
                    <a:pt x="58388" y="49988"/>
                    <a:pt x="58388" y="49965"/>
                    <a:pt x="58388" y="49942"/>
                  </a:cubicBezTo>
                  <a:cubicBezTo>
                    <a:pt x="58388" y="49143"/>
                    <a:pt x="58388" y="48184"/>
                    <a:pt x="58251" y="47134"/>
                  </a:cubicBezTo>
                  <a:cubicBezTo>
                    <a:pt x="58274" y="46176"/>
                    <a:pt x="58114" y="45354"/>
                    <a:pt x="58000" y="44761"/>
                  </a:cubicBezTo>
                  <a:cubicBezTo>
                    <a:pt x="57954" y="44601"/>
                    <a:pt x="57908" y="44418"/>
                    <a:pt x="57908" y="44327"/>
                  </a:cubicBezTo>
                  <a:cubicBezTo>
                    <a:pt x="57749" y="43049"/>
                    <a:pt x="57543" y="41679"/>
                    <a:pt x="57110" y="40264"/>
                  </a:cubicBezTo>
                  <a:cubicBezTo>
                    <a:pt x="57041" y="39328"/>
                    <a:pt x="56790" y="38575"/>
                    <a:pt x="56630" y="38050"/>
                  </a:cubicBezTo>
                  <a:lnTo>
                    <a:pt x="56539" y="37822"/>
                  </a:lnTo>
                  <a:lnTo>
                    <a:pt x="56493" y="37662"/>
                  </a:lnTo>
                  <a:cubicBezTo>
                    <a:pt x="55900" y="35676"/>
                    <a:pt x="55215" y="33439"/>
                    <a:pt x="53983" y="31271"/>
                  </a:cubicBezTo>
                  <a:cubicBezTo>
                    <a:pt x="53252" y="29536"/>
                    <a:pt x="52430" y="28030"/>
                    <a:pt x="51426" y="26751"/>
                  </a:cubicBezTo>
                  <a:cubicBezTo>
                    <a:pt x="51266" y="26432"/>
                    <a:pt x="51038" y="26112"/>
                    <a:pt x="50810" y="25838"/>
                  </a:cubicBezTo>
                  <a:cubicBezTo>
                    <a:pt x="50194" y="24834"/>
                    <a:pt x="49463" y="24081"/>
                    <a:pt x="48847" y="23465"/>
                  </a:cubicBezTo>
                  <a:cubicBezTo>
                    <a:pt x="48710" y="23282"/>
                    <a:pt x="48527" y="23099"/>
                    <a:pt x="48367" y="22917"/>
                  </a:cubicBezTo>
                  <a:cubicBezTo>
                    <a:pt x="48322" y="22871"/>
                    <a:pt x="48276" y="22826"/>
                    <a:pt x="48231" y="22803"/>
                  </a:cubicBezTo>
                  <a:cubicBezTo>
                    <a:pt x="48162" y="22711"/>
                    <a:pt x="48094" y="22643"/>
                    <a:pt x="48025" y="22574"/>
                  </a:cubicBezTo>
                  <a:cubicBezTo>
                    <a:pt x="47660" y="22072"/>
                    <a:pt x="47226" y="21661"/>
                    <a:pt x="46701" y="21319"/>
                  </a:cubicBezTo>
                  <a:cubicBezTo>
                    <a:pt x="46382" y="21022"/>
                    <a:pt x="46016" y="20703"/>
                    <a:pt x="45628" y="20383"/>
                  </a:cubicBezTo>
                  <a:cubicBezTo>
                    <a:pt x="45332" y="20109"/>
                    <a:pt x="44989" y="19881"/>
                    <a:pt x="44647" y="19676"/>
                  </a:cubicBezTo>
                  <a:cubicBezTo>
                    <a:pt x="44578" y="19630"/>
                    <a:pt x="44487" y="19584"/>
                    <a:pt x="44419" y="19539"/>
                  </a:cubicBezTo>
                  <a:cubicBezTo>
                    <a:pt x="43711" y="18968"/>
                    <a:pt x="42981" y="18534"/>
                    <a:pt x="42205" y="18192"/>
                  </a:cubicBezTo>
                  <a:cubicBezTo>
                    <a:pt x="41908" y="17987"/>
                    <a:pt x="41611" y="17827"/>
                    <a:pt x="41429" y="17736"/>
                  </a:cubicBezTo>
                  <a:cubicBezTo>
                    <a:pt x="41178" y="17530"/>
                    <a:pt x="40904" y="17370"/>
                    <a:pt x="40630" y="17211"/>
                  </a:cubicBezTo>
                  <a:cubicBezTo>
                    <a:pt x="40607" y="17096"/>
                    <a:pt x="40607" y="16982"/>
                    <a:pt x="40584" y="16845"/>
                  </a:cubicBezTo>
                  <a:cubicBezTo>
                    <a:pt x="40584" y="15658"/>
                    <a:pt x="40173" y="14494"/>
                    <a:pt x="39420" y="13536"/>
                  </a:cubicBezTo>
                  <a:lnTo>
                    <a:pt x="38461" y="12166"/>
                  </a:lnTo>
                  <a:cubicBezTo>
                    <a:pt x="38324" y="11938"/>
                    <a:pt x="38165" y="11710"/>
                    <a:pt x="38005" y="11504"/>
                  </a:cubicBezTo>
                  <a:cubicBezTo>
                    <a:pt x="37914" y="11344"/>
                    <a:pt x="37799" y="11185"/>
                    <a:pt x="37685" y="11048"/>
                  </a:cubicBezTo>
                  <a:cubicBezTo>
                    <a:pt x="37548" y="10819"/>
                    <a:pt x="37411" y="10614"/>
                    <a:pt x="37229" y="10409"/>
                  </a:cubicBezTo>
                  <a:cubicBezTo>
                    <a:pt x="37069" y="10135"/>
                    <a:pt x="36864" y="9861"/>
                    <a:pt x="36635" y="9610"/>
                  </a:cubicBezTo>
                  <a:cubicBezTo>
                    <a:pt x="36430" y="9245"/>
                    <a:pt x="36133" y="8742"/>
                    <a:pt x="35699" y="8217"/>
                  </a:cubicBezTo>
                  <a:lnTo>
                    <a:pt x="35015" y="7259"/>
                  </a:lnTo>
                  <a:lnTo>
                    <a:pt x="34832" y="6939"/>
                  </a:lnTo>
                  <a:cubicBezTo>
                    <a:pt x="34718" y="6757"/>
                    <a:pt x="34581" y="6551"/>
                    <a:pt x="34421" y="6369"/>
                  </a:cubicBezTo>
                  <a:cubicBezTo>
                    <a:pt x="34398" y="6323"/>
                    <a:pt x="34376" y="6277"/>
                    <a:pt x="34330" y="6232"/>
                  </a:cubicBezTo>
                  <a:cubicBezTo>
                    <a:pt x="34170" y="6003"/>
                    <a:pt x="33965" y="5684"/>
                    <a:pt x="33691" y="5319"/>
                  </a:cubicBezTo>
                  <a:cubicBezTo>
                    <a:pt x="33120" y="4337"/>
                    <a:pt x="32435" y="3561"/>
                    <a:pt x="31888" y="2990"/>
                  </a:cubicBezTo>
                  <a:cubicBezTo>
                    <a:pt x="31431" y="2169"/>
                    <a:pt x="30655" y="1301"/>
                    <a:pt x="29445" y="617"/>
                  </a:cubicBezTo>
                  <a:cubicBezTo>
                    <a:pt x="28715" y="206"/>
                    <a:pt x="27916" y="0"/>
                    <a:pt x="270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0" name="Google Shape;2073;p48"/>
            <p:cNvSpPr/>
            <p:nvPr/>
          </p:nvSpPr>
          <p:spPr>
            <a:xfrm rot="823658">
              <a:off x="8332289" y="3754406"/>
              <a:ext cx="2533" cy="1529"/>
            </a:xfrm>
            <a:custGeom>
              <a:avLst/>
              <a:gdLst/>
              <a:ahLst/>
              <a:cxnLst/>
              <a:rect l="l" t="t" r="r" b="b"/>
              <a:pathLst>
                <a:path w="116" h="70" extrusionOk="0">
                  <a:moveTo>
                    <a:pt x="47" y="1"/>
                  </a:moveTo>
                  <a:cubicBezTo>
                    <a:pt x="47" y="1"/>
                    <a:pt x="24" y="47"/>
                    <a:pt x="1" y="69"/>
                  </a:cubicBezTo>
                  <a:cubicBezTo>
                    <a:pt x="92" y="47"/>
                    <a:pt x="115" y="1"/>
                    <a:pt x="47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1" name="Google Shape;2074;p48"/>
            <p:cNvSpPr/>
            <p:nvPr/>
          </p:nvSpPr>
          <p:spPr>
            <a:xfrm rot="823658">
              <a:off x="7493609" y="3337977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24" y="0"/>
                  </a:moveTo>
                  <a:lnTo>
                    <a:pt x="24" y="0"/>
                  </a:lnTo>
                  <a:cubicBezTo>
                    <a:pt x="1" y="160"/>
                    <a:pt x="46" y="274"/>
                    <a:pt x="161" y="388"/>
                  </a:cubicBezTo>
                  <a:cubicBezTo>
                    <a:pt x="206" y="228"/>
                    <a:pt x="183" y="91"/>
                    <a:pt x="2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2" name="Google Shape;2075;p48"/>
            <p:cNvSpPr/>
            <p:nvPr/>
          </p:nvSpPr>
          <p:spPr>
            <a:xfrm rot="823658">
              <a:off x="8410791" y="3562014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184" y="0"/>
                  </a:moveTo>
                  <a:cubicBezTo>
                    <a:pt x="24" y="91"/>
                    <a:pt x="1" y="228"/>
                    <a:pt x="47" y="388"/>
                  </a:cubicBezTo>
                  <a:cubicBezTo>
                    <a:pt x="161" y="297"/>
                    <a:pt x="206" y="160"/>
                    <a:pt x="18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3" name="Google Shape;2076;p48"/>
            <p:cNvSpPr/>
            <p:nvPr/>
          </p:nvSpPr>
          <p:spPr>
            <a:xfrm rot="823658">
              <a:off x="7371865" y="3404983"/>
              <a:ext cx="929679" cy="1083446"/>
            </a:xfrm>
            <a:custGeom>
              <a:avLst/>
              <a:gdLst/>
              <a:ahLst/>
              <a:cxnLst/>
              <a:rect l="l" t="t" r="r" b="b"/>
              <a:pathLst>
                <a:path w="42570" h="49611" extrusionOk="0">
                  <a:moveTo>
                    <a:pt x="11664" y="1586"/>
                  </a:moveTo>
                  <a:cubicBezTo>
                    <a:pt x="11687" y="1586"/>
                    <a:pt x="11733" y="1609"/>
                    <a:pt x="11756" y="1631"/>
                  </a:cubicBezTo>
                  <a:lnTo>
                    <a:pt x="11687" y="1631"/>
                  </a:lnTo>
                  <a:cubicBezTo>
                    <a:pt x="11664" y="1631"/>
                    <a:pt x="11664" y="1609"/>
                    <a:pt x="11664" y="1609"/>
                  </a:cubicBezTo>
                  <a:lnTo>
                    <a:pt x="11687" y="1609"/>
                  </a:lnTo>
                  <a:cubicBezTo>
                    <a:pt x="11664" y="1609"/>
                    <a:pt x="11664" y="1586"/>
                    <a:pt x="11664" y="1586"/>
                  </a:cubicBezTo>
                  <a:close/>
                  <a:moveTo>
                    <a:pt x="28646" y="3777"/>
                  </a:moveTo>
                  <a:cubicBezTo>
                    <a:pt x="28646" y="3777"/>
                    <a:pt x="28646" y="3777"/>
                    <a:pt x="28646" y="3800"/>
                  </a:cubicBezTo>
                  <a:lnTo>
                    <a:pt x="28624" y="3800"/>
                  </a:lnTo>
                  <a:cubicBezTo>
                    <a:pt x="28646" y="3800"/>
                    <a:pt x="28646" y="3800"/>
                    <a:pt x="28646" y="3777"/>
                  </a:cubicBezTo>
                  <a:close/>
                  <a:moveTo>
                    <a:pt x="22050" y="4918"/>
                  </a:moveTo>
                  <a:cubicBezTo>
                    <a:pt x="22050" y="4930"/>
                    <a:pt x="22056" y="4930"/>
                    <a:pt x="22061" y="4930"/>
                  </a:cubicBezTo>
                  <a:cubicBezTo>
                    <a:pt x="22067" y="4930"/>
                    <a:pt x="22073" y="4930"/>
                    <a:pt x="22073" y="4941"/>
                  </a:cubicBezTo>
                  <a:cubicBezTo>
                    <a:pt x="22050" y="4941"/>
                    <a:pt x="22050" y="4964"/>
                    <a:pt x="22027" y="4964"/>
                  </a:cubicBezTo>
                  <a:cubicBezTo>
                    <a:pt x="22050" y="4941"/>
                    <a:pt x="22050" y="4941"/>
                    <a:pt x="22050" y="4918"/>
                  </a:cubicBezTo>
                  <a:close/>
                  <a:moveTo>
                    <a:pt x="31796" y="6858"/>
                  </a:moveTo>
                  <a:cubicBezTo>
                    <a:pt x="31796" y="6881"/>
                    <a:pt x="31796" y="6881"/>
                    <a:pt x="31796" y="6881"/>
                  </a:cubicBezTo>
                  <a:cubicBezTo>
                    <a:pt x="31682" y="6904"/>
                    <a:pt x="31614" y="6995"/>
                    <a:pt x="31568" y="7087"/>
                  </a:cubicBezTo>
                  <a:cubicBezTo>
                    <a:pt x="31591" y="6973"/>
                    <a:pt x="31614" y="6858"/>
                    <a:pt x="31796" y="6858"/>
                  </a:cubicBezTo>
                  <a:close/>
                  <a:moveTo>
                    <a:pt x="34330" y="7064"/>
                  </a:moveTo>
                  <a:cubicBezTo>
                    <a:pt x="34330" y="7064"/>
                    <a:pt x="34330" y="7087"/>
                    <a:pt x="34307" y="7087"/>
                  </a:cubicBezTo>
                  <a:cubicBezTo>
                    <a:pt x="34307" y="7110"/>
                    <a:pt x="34307" y="7110"/>
                    <a:pt x="34307" y="7110"/>
                  </a:cubicBezTo>
                  <a:lnTo>
                    <a:pt x="34284" y="7110"/>
                  </a:lnTo>
                  <a:cubicBezTo>
                    <a:pt x="34284" y="7087"/>
                    <a:pt x="34284" y="7087"/>
                    <a:pt x="34284" y="7087"/>
                  </a:cubicBezTo>
                  <a:lnTo>
                    <a:pt x="34307" y="7087"/>
                  </a:lnTo>
                  <a:cubicBezTo>
                    <a:pt x="34307" y="7087"/>
                    <a:pt x="34307" y="7087"/>
                    <a:pt x="34307" y="7064"/>
                  </a:cubicBezTo>
                  <a:close/>
                  <a:moveTo>
                    <a:pt x="28350" y="6653"/>
                  </a:moveTo>
                  <a:lnTo>
                    <a:pt x="28350" y="6653"/>
                  </a:lnTo>
                  <a:cubicBezTo>
                    <a:pt x="28532" y="6950"/>
                    <a:pt x="28715" y="7224"/>
                    <a:pt x="28806" y="7543"/>
                  </a:cubicBezTo>
                  <a:cubicBezTo>
                    <a:pt x="28783" y="7520"/>
                    <a:pt x="28738" y="7498"/>
                    <a:pt x="28715" y="7475"/>
                  </a:cubicBezTo>
                  <a:cubicBezTo>
                    <a:pt x="28532" y="7361"/>
                    <a:pt x="28487" y="7201"/>
                    <a:pt x="28418" y="7041"/>
                  </a:cubicBezTo>
                  <a:cubicBezTo>
                    <a:pt x="28372" y="6973"/>
                    <a:pt x="28327" y="6950"/>
                    <a:pt x="28281" y="6927"/>
                  </a:cubicBezTo>
                  <a:cubicBezTo>
                    <a:pt x="28350" y="6836"/>
                    <a:pt x="28372" y="6744"/>
                    <a:pt x="28350" y="6653"/>
                  </a:cubicBezTo>
                  <a:close/>
                  <a:moveTo>
                    <a:pt x="32207" y="7840"/>
                  </a:moveTo>
                  <a:cubicBezTo>
                    <a:pt x="32207" y="7840"/>
                    <a:pt x="32230" y="7863"/>
                    <a:pt x="32230" y="7863"/>
                  </a:cubicBezTo>
                  <a:cubicBezTo>
                    <a:pt x="32230" y="7863"/>
                    <a:pt x="32207" y="7886"/>
                    <a:pt x="32184" y="7886"/>
                  </a:cubicBezTo>
                  <a:cubicBezTo>
                    <a:pt x="32184" y="7863"/>
                    <a:pt x="32184" y="7840"/>
                    <a:pt x="32207" y="7840"/>
                  </a:cubicBezTo>
                  <a:close/>
                  <a:moveTo>
                    <a:pt x="4931" y="9620"/>
                  </a:moveTo>
                  <a:lnTo>
                    <a:pt x="4931" y="9643"/>
                  </a:lnTo>
                  <a:lnTo>
                    <a:pt x="4908" y="9643"/>
                  </a:lnTo>
                  <a:cubicBezTo>
                    <a:pt x="4908" y="9643"/>
                    <a:pt x="4908" y="9620"/>
                    <a:pt x="4931" y="9620"/>
                  </a:cubicBezTo>
                  <a:close/>
                  <a:moveTo>
                    <a:pt x="40196" y="11081"/>
                  </a:moveTo>
                  <a:cubicBezTo>
                    <a:pt x="40196" y="11127"/>
                    <a:pt x="40196" y="11195"/>
                    <a:pt x="40173" y="11241"/>
                  </a:cubicBezTo>
                  <a:cubicBezTo>
                    <a:pt x="40150" y="11172"/>
                    <a:pt x="40150" y="11127"/>
                    <a:pt x="40196" y="11081"/>
                  </a:cubicBezTo>
                  <a:close/>
                  <a:moveTo>
                    <a:pt x="30107" y="7520"/>
                  </a:moveTo>
                  <a:cubicBezTo>
                    <a:pt x="30176" y="7840"/>
                    <a:pt x="30313" y="8114"/>
                    <a:pt x="30769" y="8114"/>
                  </a:cubicBezTo>
                  <a:cubicBezTo>
                    <a:pt x="30906" y="8045"/>
                    <a:pt x="30997" y="7977"/>
                    <a:pt x="31089" y="7886"/>
                  </a:cubicBezTo>
                  <a:lnTo>
                    <a:pt x="31089" y="7886"/>
                  </a:lnTo>
                  <a:cubicBezTo>
                    <a:pt x="31020" y="8000"/>
                    <a:pt x="30975" y="8114"/>
                    <a:pt x="30952" y="8251"/>
                  </a:cubicBezTo>
                  <a:cubicBezTo>
                    <a:pt x="30997" y="8593"/>
                    <a:pt x="31248" y="8776"/>
                    <a:pt x="31431" y="9004"/>
                  </a:cubicBezTo>
                  <a:cubicBezTo>
                    <a:pt x="32253" y="10008"/>
                    <a:pt x="32184" y="10739"/>
                    <a:pt x="31226" y="11606"/>
                  </a:cubicBezTo>
                  <a:cubicBezTo>
                    <a:pt x="31111" y="11697"/>
                    <a:pt x="30997" y="11789"/>
                    <a:pt x="30952" y="11948"/>
                  </a:cubicBezTo>
                  <a:cubicBezTo>
                    <a:pt x="30975" y="11971"/>
                    <a:pt x="30975" y="11971"/>
                    <a:pt x="30975" y="11994"/>
                  </a:cubicBezTo>
                  <a:cubicBezTo>
                    <a:pt x="30888" y="11951"/>
                    <a:pt x="30792" y="11935"/>
                    <a:pt x="30692" y="11935"/>
                  </a:cubicBezTo>
                  <a:cubicBezTo>
                    <a:pt x="30635" y="11935"/>
                    <a:pt x="30576" y="11940"/>
                    <a:pt x="30518" y="11948"/>
                  </a:cubicBezTo>
                  <a:cubicBezTo>
                    <a:pt x="30389" y="11957"/>
                    <a:pt x="30258" y="11963"/>
                    <a:pt x="30128" y="11963"/>
                  </a:cubicBezTo>
                  <a:cubicBezTo>
                    <a:pt x="29548" y="11963"/>
                    <a:pt x="28990" y="11842"/>
                    <a:pt x="28692" y="11264"/>
                  </a:cubicBezTo>
                  <a:cubicBezTo>
                    <a:pt x="28327" y="10556"/>
                    <a:pt x="28350" y="9803"/>
                    <a:pt x="28875" y="9118"/>
                  </a:cubicBezTo>
                  <a:cubicBezTo>
                    <a:pt x="29012" y="8913"/>
                    <a:pt x="29217" y="8707"/>
                    <a:pt x="29034" y="8388"/>
                  </a:cubicBezTo>
                  <a:lnTo>
                    <a:pt x="29034" y="8388"/>
                  </a:lnTo>
                  <a:cubicBezTo>
                    <a:pt x="29057" y="8411"/>
                    <a:pt x="29057" y="8411"/>
                    <a:pt x="29080" y="8433"/>
                  </a:cubicBezTo>
                  <a:cubicBezTo>
                    <a:pt x="29118" y="8436"/>
                    <a:pt x="29156" y="8438"/>
                    <a:pt x="29193" y="8438"/>
                  </a:cubicBezTo>
                  <a:cubicBezTo>
                    <a:pt x="29464" y="8438"/>
                    <a:pt x="29701" y="8360"/>
                    <a:pt x="29902" y="8159"/>
                  </a:cubicBezTo>
                  <a:cubicBezTo>
                    <a:pt x="30016" y="7954"/>
                    <a:pt x="30084" y="7726"/>
                    <a:pt x="30107" y="7520"/>
                  </a:cubicBezTo>
                  <a:close/>
                  <a:moveTo>
                    <a:pt x="25748" y="12519"/>
                  </a:moveTo>
                  <a:cubicBezTo>
                    <a:pt x="25748" y="12542"/>
                    <a:pt x="25748" y="12542"/>
                    <a:pt x="25770" y="12542"/>
                  </a:cubicBezTo>
                  <a:cubicBezTo>
                    <a:pt x="25748" y="12565"/>
                    <a:pt x="25748" y="12565"/>
                    <a:pt x="25748" y="12565"/>
                  </a:cubicBezTo>
                  <a:cubicBezTo>
                    <a:pt x="25748" y="12542"/>
                    <a:pt x="25748" y="12542"/>
                    <a:pt x="25748" y="12519"/>
                  </a:cubicBezTo>
                  <a:close/>
                  <a:moveTo>
                    <a:pt x="35768" y="13455"/>
                  </a:moveTo>
                  <a:cubicBezTo>
                    <a:pt x="35791" y="13478"/>
                    <a:pt x="35791" y="13478"/>
                    <a:pt x="35791" y="13478"/>
                  </a:cubicBezTo>
                  <a:lnTo>
                    <a:pt x="35768" y="13478"/>
                  </a:lnTo>
                  <a:cubicBezTo>
                    <a:pt x="35768" y="13478"/>
                    <a:pt x="35768" y="13478"/>
                    <a:pt x="35768" y="13455"/>
                  </a:cubicBezTo>
                  <a:close/>
                  <a:moveTo>
                    <a:pt x="5479" y="13866"/>
                  </a:moveTo>
                  <a:cubicBezTo>
                    <a:pt x="5479" y="13889"/>
                    <a:pt x="5501" y="13934"/>
                    <a:pt x="5524" y="13957"/>
                  </a:cubicBezTo>
                  <a:cubicBezTo>
                    <a:pt x="5524" y="13957"/>
                    <a:pt x="5547" y="13957"/>
                    <a:pt x="5547" y="13980"/>
                  </a:cubicBezTo>
                  <a:lnTo>
                    <a:pt x="5524" y="13980"/>
                  </a:lnTo>
                  <a:cubicBezTo>
                    <a:pt x="5479" y="13957"/>
                    <a:pt x="5456" y="13934"/>
                    <a:pt x="5433" y="13911"/>
                  </a:cubicBezTo>
                  <a:cubicBezTo>
                    <a:pt x="5433" y="13889"/>
                    <a:pt x="5456" y="13866"/>
                    <a:pt x="5479" y="13866"/>
                  </a:cubicBezTo>
                  <a:close/>
                  <a:moveTo>
                    <a:pt x="27254" y="14322"/>
                  </a:moveTo>
                  <a:cubicBezTo>
                    <a:pt x="27277" y="14345"/>
                    <a:pt x="27300" y="14391"/>
                    <a:pt x="27300" y="14414"/>
                  </a:cubicBezTo>
                  <a:cubicBezTo>
                    <a:pt x="27322" y="14482"/>
                    <a:pt x="27322" y="14551"/>
                    <a:pt x="27322" y="14596"/>
                  </a:cubicBezTo>
                  <a:cubicBezTo>
                    <a:pt x="27300" y="14642"/>
                    <a:pt x="27277" y="14665"/>
                    <a:pt x="27254" y="14688"/>
                  </a:cubicBezTo>
                  <a:lnTo>
                    <a:pt x="27208" y="14688"/>
                  </a:lnTo>
                  <a:cubicBezTo>
                    <a:pt x="27254" y="14573"/>
                    <a:pt x="27208" y="14459"/>
                    <a:pt x="27163" y="14368"/>
                  </a:cubicBezTo>
                  <a:cubicBezTo>
                    <a:pt x="27186" y="14345"/>
                    <a:pt x="27231" y="14345"/>
                    <a:pt x="27254" y="14322"/>
                  </a:cubicBezTo>
                  <a:close/>
                  <a:moveTo>
                    <a:pt x="35562" y="14756"/>
                  </a:moveTo>
                  <a:cubicBezTo>
                    <a:pt x="35585" y="14756"/>
                    <a:pt x="35585" y="14756"/>
                    <a:pt x="35608" y="14779"/>
                  </a:cubicBezTo>
                  <a:cubicBezTo>
                    <a:pt x="35585" y="14779"/>
                    <a:pt x="35562" y="14756"/>
                    <a:pt x="35540" y="14756"/>
                  </a:cubicBezTo>
                  <a:close/>
                  <a:moveTo>
                    <a:pt x="23832" y="10304"/>
                  </a:moveTo>
                  <a:cubicBezTo>
                    <a:pt x="24059" y="10304"/>
                    <a:pt x="24064" y="10606"/>
                    <a:pt x="24218" y="10739"/>
                  </a:cubicBezTo>
                  <a:cubicBezTo>
                    <a:pt x="24218" y="10739"/>
                    <a:pt x="24241" y="10739"/>
                    <a:pt x="24241" y="10762"/>
                  </a:cubicBezTo>
                  <a:cubicBezTo>
                    <a:pt x="23899" y="10899"/>
                    <a:pt x="23876" y="11241"/>
                    <a:pt x="23853" y="11538"/>
                  </a:cubicBezTo>
                  <a:cubicBezTo>
                    <a:pt x="23807" y="12108"/>
                    <a:pt x="23716" y="12656"/>
                    <a:pt x="23579" y="13204"/>
                  </a:cubicBezTo>
                  <a:cubicBezTo>
                    <a:pt x="23579" y="13797"/>
                    <a:pt x="23031" y="14254"/>
                    <a:pt x="23145" y="14847"/>
                  </a:cubicBezTo>
                  <a:cubicBezTo>
                    <a:pt x="22826" y="14939"/>
                    <a:pt x="22643" y="15167"/>
                    <a:pt x="22461" y="15395"/>
                  </a:cubicBezTo>
                  <a:cubicBezTo>
                    <a:pt x="22438" y="15418"/>
                    <a:pt x="22438" y="15418"/>
                    <a:pt x="22438" y="15441"/>
                  </a:cubicBezTo>
                  <a:cubicBezTo>
                    <a:pt x="21799" y="15372"/>
                    <a:pt x="21160" y="15418"/>
                    <a:pt x="20657" y="14939"/>
                  </a:cubicBezTo>
                  <a:cubicBezTo>
                    <a:pt x="20475" y="14802"/>
                    <a:pt x="20338" y="14619"/>
                    <a:pt x="20201" y="14436"/>
                  </a:cubicBezTo>
                  <a:cubicBezTo>
                    <a:pt x="20132" y="14368"/>
                    <a:pt x="20064" y="14345"/>
                    <a:pt x="19996" y="14322"/>
                  </a:cubicBezTo>
                  <a:lnTo>
                    <a:pt x="19973" y="14322"/>
                  </a:lnTo>
                  <a:cubicBezTo>
                    <a:pt x="20018" y="13592"/>
                    <a:pt x="19904" y="12907"/>
                    <a:pt x="19334" y="12382"/>
                  </a:cubicBezTo>
                  <a:cubicBezTo>
                    <a:pt x="19311" y="12382"/>
                    <a:pt x="19311" y="12359"/>
                    <a:pt x="19288" y="12337"/>
                  </a:cubicBezTo>
                  <a:cubicBezTo>
                    <a:pt x="19334" y="12337"/>
                    <a:pt x="19402" y="12314"/>
                    <a:pt x="19448" y="12291"/>
                  </a:cubicBezTo>
                  <a:cubicBezTo>
                    <a:pt x="19699" y="11675"/>
                    <a:pt x="19516" y="11035"/>
                    <a:pt x="19608" y="10396"/>
                  </a:cubicBezTo>
                  <a:lnTo>
                    <a:pt x="19608" y="10396"/>
                  </a:lnTo>
                  <a:cubicBezTo>
                    <a:pt x="19744" y="10670"/>
                    <a:pt x="19630" y="11035"/>
                    <a:pt x="19996" y="11150"/>
                  </a:cubicBezTo>
                  <a:cubicBezTo>
                    <a:pt x="20018" y="11127"/>
                    <a:pt x="20041" y="11104"/>
                    <a:pt x="20064" y="11081"/>
                  </a:cubicBezTo>
                  <a:cubicBezTo>
                    <a:pt x="20064" y="11104"/>
                    <a:pt x="20064" y="11127"/>
                    <a:pt x="20064" y="11127"/>
                  </a:cubicBezTo>
                  <a:cubicBezTo>
                    <a:pt x="19722" y="11287"/>
                    <a:pt x="19813" y="11583"/>
                    <a:pt x="19859" y="11834"/>
                  </a:cubicBezTo>
                  <a:cubicBezTo>
                    <a:pt x="19996" y="12610"/>
                    <a:pt x="20087" y="13386"/>
                    <a:pt x="20429" y="14117"/>
                  </a:cubicBezTo>
                  <a:cubicBezTo>
                    <a:pt x="20705" y="14604"/>
                    <a:pt x="20980" y="15131"/>
                    <a:pt x="21621" y="15131"/>
                  </a:cubicBezTo>
                  <a:cubicBezTo>
                    <a:pt x="21670" y="15131"/>
                    <a:pt x="21722" y="15128"/>
                    <a:pt x="21776" y="15121"/>
                  </a:cubicBezTo>
                  <a:cubicBezTo>
                    <a:pt x="22506" y="15053"/>
                    <a:pt x="22735" y="14482"/>
                    <a:pt x="22963" y="13911"/>
                  </a:cubicBezTo>
                  <a:cubicBezTo>
                    <a:pt x="23031" y="13774"/>
                    <a:pt x="23054" y="13615"/>
                    <a:pt x="23100" y="13478"/>
                  </a:cubicBezTo>
                  <a:cubicBezTo>
                    <a:pt x="23123" y="13386"/>
                    <a:pt x="23145" y="13295"/>
                    <a:pt x="23168" y="13204"/>
                  </a:cubicBezTo>
                  <a:cubicBezTo>
                    <a:pt x="23191" y="13113"/>
                    <a:pt x="23214" y="13021"/>
                    <a:pt x="23214" y="12930"/>
                  </a:cubicBezTo>
                  <a:cubicBezTo>
                    <a:pt x="23260" y="12725"/>
                    <a:pt x="23328" y="12519"/>
                    <a:pt x="23374" y="12314"/>
                  </a:cubicBezTo>
                  <a:cubicBezTo>
                    <a:pt x="23465" y="11812"/>
                    <a:pt x="23579" y="11332"/>
                    <a:pt x="23602" y="10830"/>
                  </a:cubicBezTo>
                  <a:cubicBezTo>
                    <a:pt x="23602" y="10625"/>
                    <a:pt x="23556" y="10351"/>
                    <a:pt x="23807" y="10305"/>
                  </a:cubicBezTo>
                  <a:cubicBezTo>
                    <a:pt x="23816" y="10304"/>
                    <a:pt x="23824" y="10304"/>
                    <a:pt x="23832" y="10304"/>
                  </a:cubicBezTo>
                  <a:close/>
                  <a:moveTo>
                    <a:pt x="2762" y="16742"/>
                  </a:moveTo>
                  <a:cubicBezTo>
                    <a:pt x="2762" y="16765"/>
                    <a:pt x="2762" y="16787"/>
                    <a:pt x="2762" y="16810"/>
                  </a:cubicBezTo>
                  <a:lnTo>
                    <a:pt x="2694" y="16810"/>
                  </a:lnTo>
                  <a:cubicBezTo>
                    <a:pt x="2717" y="16787"/>
                    <a:pt x="2740" y="16765"/>
                    <a:pt x="2762" y="16742"/>
                  </a:cubicBezTo>
                  <a:close/>
                  <a:moveTo>
                    <a:pt x="17142" y="18066"/>
                  </a:moveTo>
                  <a:cubicBezTo>
                    <a:pt x="17097" y="18111"/>
                    <a:pt x="17074" y="18134"/>
                    <a:pt x="17051" y="18157"/>
                  </a:cubicBezTo>
                  <a:cubicBezTo>
                    <a:pt x="17074" y="18111"/>
                    <a:pt x="17097" y="18088"/>
                    <a:pt x="17120" y="18066"/>
                  </a:cubicBezTo>
                  <a:close/>
                  <a:moveTo>
                    <a:pt x="18603" y="18180"/>
                  </a:moveTo>
                  <a:cubicBezTo>
                    <a:pt x="18603" y="18180"/>
                    <a:pt x="18603" y="18203"/>
                    <a:pt x="18603" y="18203"/>
                  </a:cubicBezTo>
                  <a:lnTo>
                    <a:pt x="18580" y="18203"/>
                  </a:lnTo>
                  <a:cubicBezTo>
                    <a:pt x="18580" y="18180"/>
                    <a:pt x="18603" y="18180"/>
                    <a:pt x="18603" y="18180"/>
                  </a:cubicBezTo>
                  <a:close/>
                  <a:moveTo>
                    <a:pt x="19560" y="18887"/>
                  </a:moveTo>
                  <a:cubicBezTo>
                    <a:pt x="19582" y="18887"/>
                    <a:pt x="19605" y="18901"/>
                    <a:pt x="19630" y="18933"/>
                  </a:cubicBezTo>
                  <a:cubicBezTo>
                    <a:pt x="19539" y="19047"/>
                    <a:pt x="19471" y="19138"/>
                    <a:pt x="19425" y="19230"/>
                  </a:cubicBezTo>
                  <a:cubicBezTo>
                    <a:pt x="19425" y="19184"/>
                    <a:pt x="19448" y="19138"/>
                    <a:pt x="19448" y="19116"/>
                  </a:cubicBezTo>
                  <a:cubicBezTo>
                    <a:pt x="19464" y="18984"/>
                    <a:pt x="19505" y="18887"/>
                    <a:pt x="19560" y="18887"/>
                  </a:cubicBezTo>
                  <a:close/>
                  <a:moveTo>
                    <a:pt x="13091" y="6090"/>
                  </a:moveTo>
                  <a:cubicBezTo>
                    <a:pt x="13110" y="6090"/>
                    <a:pt x="13129" y="6096"/>
                    <a:pt x="13148" y="6105"/>
                  </a:cubicBezTo>
                  <a:cubicBezTo>
                    <a:pt x="13079" y="6721"/>
                    <a:pt x="13011" y="7361"/>
                    <a:pt x="12965" y="8000"/>
                  </a:cubicBezTo>
                  <a:cubicBezTo>
                    <a:pt x="13034" y="8045"/>
                    <a:pt x="13079" y="8114"/>
                    <a:pt x="13148" y="8182"/>
                  </a:cubicBezTo>
                  <a:lnTo>
                    <a:pt x="13148" y="8159"/>
                  </a:lnTo>
                  <a:cubicBezTo>
                    <a:pt x="13211" y="8238"/>
                    <a:pt x="13285" y="8263"/>
                    <a:pt x="13370" y="8263"/>
                  </a:cubicBezTo>
                  <a:cubicBezTo>
                    <a:pt x="13408" y="8263"/>
                    <a:pt x="13448" y="8258"/>
                    <a:pt x="13490" y="8251"/>
                  </a:cubicBezTo>
                  <a:cubicBezTo>
                    <a:pt x="13536" y="8182"/>
                    <a:pt x="13582" y="8114"/>
                    <a:pt x="13582" y="8023"/>
                  </a:cubicBezTo>
                  <a:cubicBezTo>
                    <a:pt x="13536" y="7726"/>
                    <a:pt x="13604" y="7498"/>
                    <a:pt x="13924" y="7383"/>
                  </a:cubicBezTo>
                  <a:cubicBezTo>
                    <a:pt x="13992" y="7338"/>
                    <a:pt x="14061" y="7292"/>
                    <a:pt x="14061" y="7201"/>
                  </a:cubicBezTo>
                  <a:cubicBezTo>
                    <a:pt x="14244" y="7155"/>
                    <a:pt x="14358" y="7041"/>
                    <a:pt x="14449" y="6881"/>
                  </a:cubicBezTo>
                  <a:cubicBezTo>
                    <a:pt x="14495" y="6836"/>
                    <a:pt x="14495" y="6813"/>
                    <a:pt x="14495" y="6790"/>
                  </a:cubicBezTo>
                  <a:cubicBezTo>
                    <a:pt x="14495" y="6813"/>
                    <a:pt x="14495" y="6813"/>
                    <a:pt x="14495" y="6813"/>
                  </a:cubicBezTo>
                  <a:cubicBezTo>
                    <a:pt x="14563" y="6881"/>
                    <a:pt x="14403" y="6950"/>
                    <a:pt x="14403" y="7041"/>
                  </a:cubicBezTo>
                  <a:cubicBezTo>
                    <a:pt x="14244" y="7269"/>
                    <a:pt x="14038" y="7498"/>
                    <a:pt x="14107" y="7817"/>
                  </a:cubicBezTo>
                  <a:cubicBezTo>
                    <a:pt x="13810" y="7817"/>
                    <a:pt x="13741" y="8045"/>
                    <a:pt x="13764" y="8342"/>
                  </a:cubicBezTo>
                  <a:cubicBezTo>
                    <a:pt x="13810" y="8570"/>
                    <a:pt x="13878" y="8753"/>
                    <a:pt x="14129" y="8753"/>
                  </a:cubicBezTo>
                  <a:cubicBezTo>
                    <a:pt x="14129" y="8958"/>
                    <a:pt x="14198" y="9164"/>
                    <a:pt x="14289" y="9346"/>
                  </a:cubicBezTo>
                  <a:cubicBezTo>
                    <a:pt x="14837" y="10762"/>
                    <a:pt x="14563" y="11401"/>
                    <a:pt x="13102" y="12063"/>
                  </a:cubicBezTo>
                  <a:cubicBezTo>
                    <a:pt x="12372" y="12565"/>
                    <a:pt x="12897" y="12793"/>
                    <a:pt x="13331" y="13044"/>
                  </a:cubicBezTo>
                  <a:cubicBezTo>
                    <a:pt x="13559" y="13181"/>
                    <a:pt x="13764" y="13386"/>
                    <a:pt x="13947" y="13592"/>
                  </a:cubicBezTo>
                  <a:cubicBezTo>
                    <a:pt x="14061" y="13729"/>
                    <a:pt x="14152" y="13843"/>
                    <a:pt x="14335" y="13889"/>
                  </a:cubicBezTo>
                  <a:cubicBezTo>
                    <a:pt x="14420" y="13876"/>
                    <a:pt x="14512" y="13851"/>
                    <a:pt x="14593" y="13851"/>
                  </a:cubicBezTo>
                  <a:cubicBezTo>
                    <a:pt x="14664" y="13851"/>
                    <a:pt x="14726" y="13870"/>
                    <a:pt x="14769" y="13934"/>
                  </a:cubicBezTo>
                  <a:cubicBezTo>
                    <a:pt x="15225" y="14688"/>
                    <a:pt x="16092" y="15258"/>
                    <a:pt x="15819" y="16354"/>
                  </a:cubicBezTo>
                  <a:cubicBezTo>
                    <a:pt x="15864" y="16787"/>
                    <a:pt x="15590" y="17221"/>
                    <a:pt x="15864" y="17655"/>
                  </a:cubicBezTo>
                  <a:cubicBezTo>
                    <a:pt x="15819" y="17700"/>
                    <a:pt x="15773" y="17746"/>
                    <a:pt x="15727" y="17815"/>
                  </a:cubicBezTo>
                  <a:cubicBezTo>
                    <a:pt x="15590" y="18522"/>
                    <a:pt x="15362" y="19207"/>
                    <a:pt x="15590" y="19846"/>
                  </a:cubicBezTo>
                  <a:cubicBezTo>
                    <a:pt x="15499" y="19663"/>
                    <a:pt x="15225" y="19572"/>
                    <a:pt x="14997" y="19435"/>
                  </a:cubicBezTo>
                  <a:cubicBezTo>
                    <a:pt x="14997" y="19002"/>
                    <a:pt x="14869" y="18817"/>
                    <a:pt x="14654" y="18817"/>
                  </a:cubicBezTo>
                  <a:cubicBezTo>
                    <a:pt x="14518" y="18817"/>
                    <a:pt x="14347" y="18891"/>
                    <a:pt x="14152" y="19024"/>
                  </a:cubicBezTo>
                  <a:cubicBezTo>
                    <a:pt x="13655" y="19350"/>
                    <a:pt x="13144" y="19586"/>
                    <a:pt x="12572" y="19586"/>
                  </a:cubicBezTo>
                  <a:cubicBezTo>
                    <a:pt x="12383" y="19586"/>
                    <a:pt x="12188" y="19560"/>
                    <a:pt x="11984" y="19504"/>
                  </a:cubicBezTo>
                  <a:cubicBezTo>
                    <a:pt x="11824" y="19504"/>
                    <a:pt x="11641" y="19526"/>
                    <a:pt x="11527" y="19663"/>
                  </a:cubicBezTo>
                  <a:cubicBezTo>
                    <a:pt x="11556" y="19874"/>
                    <a:pt x="11513" y="19932"/>
                    <a:pt x="11444" y="19932"/>
                  </a:cubicBezTo>
                  <a:cubicBezTo>
                    <a:pt x="11359" y="19932"/>
                    <a:pt x="11235" y="19842"/>
                    <a:pt x="11163" y="19842"/>
                  </a:cubicBezTo>
                  <a:cubicBezTo>
                    <a:pt x="11154" y="19842"/>
                    <a:pt x="11146" y="19843"/>
                    <a:pt x="11139" y="19846"/>
                  </a:cubicBezTo>
                  <a:cubicBezTo>
                    <a:pt x="10989" y="19894"/>
                    <a:pt x="10843" y="19914"/>
                    <a:pt x="10699" y="19914"/>
                  </a:cubicBezTo>
                  <a:cubicBezTo>
                    <a:pt x="10168" y="19914"/>
                    <a:pt x="9675" y="19644"/>
                    <a:pt x="9154" y="19572"/>
                  </a:cubicBezTo>
                  <a:cubicBezTo>
                    <a:pt x="9103" y="19585"/>
                    <a:pt x="9032" y="19639"/>
                    <a:pt x="8986" y="19639"/>
                  </a:cubicBezTo>
                  <a:cubicBezTo>
                    <a:pt x="8948" y="19639"/>
                    <a:pt x="8928" y="19603"/>
                    <a:pt x="8948" y="19481"/>
                  </a:cubicBezTo>
                  <a:cubicBezTo>
                    <a:pt x="8126" y="19070"/>
                    <a:pt x="7784" y="18431"/>
                    <a:pt x="7967" y="17541"/>
                  </a:cubicBezTo>
                  <a:cubicBezTo>
                    <a:pt x="7989" y="17449"/>
                    <a:pt x="7944" y="17358"/>
                    <a:pt x="7898" y="17290"/>
                  </a:cubicBezTo>
                  <a:cubicBezTo>
                    <a:pt x="7784" y="17130"/>
                    <a:pt x="7647" y="17016"/>
                    <a:pt x="7442" y="16993"/>
                  </a:cubicBezTo>
                  <a:cubicBezTo>
                    <a:pt x="6688" y="16924"/>
                    <a:pt x="6643" y="16491"/>
                    <a:pt x="6894" y="15920"/>
                  </a:cubicBezTo>
                  <a:cubicBezTo>
                    <a:pt x="6939" y="15806"/>
                    <a:pt x="6985" y="15669"/>
                    <a:pt x="6962" y="15555"/>
                  </a:cubicBezTo>
                  <a:lnTo>
                    <a:pt x="6962" y="15555"/>
                  </a:lnTo>
                  <a:cubicBezTo>
                    <a:pt x="6991" y="15556"/>
                    <a:pt x="7018" y="15557"/>
                    <a:pt x="7046" y="15557"/>
                  </a:cubicBezTo>
                  <a:cubicBezTo>
                    <a:pt x="7525" y="15557"/>
                    <a:pt x="7849" y="15362"/>
                    <a:pt x="7784" y="14779"/>
                  </a:cubicBezTo>
                  <a:cubicBezTo>
                    <a:pt x="7761" y="14551"/>
                    <a:pt x="7738" y="14299"/>
                    <a:pt x="7989" y="14231"/>
                  </a:cubicBezTo>
                  <a:cubicBezTo>
                    <a:pt x="8720" y="14048"/>
                    <a:pt x="8400" y="13501"/>
                    <a:pt x="8423" y="13067"/>
                  </a:cubicBezTo>
                  <a:lnTo>
                    <a:pt x="8423" y="13067"/>
                  </a:lnTo>
                  <a:cubicBezTo>
                    <a:pt x="8662" y="13258"/>
                    <a:pt x="8913" y="13324"/>
                    <a:pt x="9167" y="13324"/>
                  </a:cubicBezTo>
                  <a:cubicBezTo>
                    <a:pt x="9399" y="13324"/>
                    <a:pt x="9633" y="13269"/>
                    <a:pt x="9861" y="13204"/>
                  </a:cubicBezTo>
                  <a:cubicBezTo>
                    <a:pt x="9949" y="13172"/>
                    <a:pt x="10023" y="13154"/>
                    <a:pt x="10087" y="13154"/>
                  </a:cubicBezTo>
                  <a:cubicBezTo>
                    <a:pt x="10205" y="13154"/>
                    <a:pt x="10289" y="13215"/>
                    <a:pt x="10363" y="13364"/>
                  </a:cubicBezTo>
                  <a:cubicBezTo>
                    <a:pt x="10522" y="13505"/>
                    <a:pt x="10695" y="13592"/>
                    <a:pt x="10893" y="13592"/>
                  </a:cubicBezTo>
                  <a:cubicBezTo>
                    <a:pt x="10950" y="13592"/>
                    <a:pt x="11009" y="13584"/>
                    <a:pt x="11071" y="13569"/>
                  </a:cubicBezTo>
                  <a:cubicBezTo>
                    <a:pt x="11231" y="13501"/>
                    <a:pt x="11345" y="13364"/>
                    <a:pt x="11482" y="13250"/>
                  </a:cubicBezTo>
                  <a:cubicBezTo>
                    <a:pt x="11984" y="13044"/>
                    <a:pt x="12623" y="12976"/>
                    <a:pt x="12349" y="12154"/>
                  </a:cubicBezTo>
                  <a:cubicBezTo>
                    <a:pt x="12281" y="11994"/>
                    <a:pt x="12144" y="11880"/>
                    <a:pt x="12007" y="11766"/>
                  </a:cubicBezTo>
                  <a:cubicBezTo>
                    <a:pt x="10797" y="10830"/>
                    <a:pt x="10683" y="10100"/>
                    <a:pt x="11596" y="8890"/>
                  </a:cubicBezTo>
                  <a:cubicBezTo>
                    <a:pt x="11687" y="8753"/>
                    <a:pt x="11801" y="8616"/>
                    <a:pt x="11893" y="8479"/>
                  </a:cubicBezTo>
                  <a:cubicBezTo>
                    <a:pt x="11938" y="8411"/>
                    <a:pt x="11961" y="8319"/>
                    <a:pt x="11984" y="8228"/>
                  </a:cubicBezTo>
                  <a:cubicBezTo>
                    <a:pt x="11893" y="7703"/>
                    <a:pt x="11459" y="7338"/>
                    <a:pt x="11276" y="6858"/>
                  </a:cubicBezTo>
                  <a:cubicBezTo>
                    <a:pt x="11253" y="6813"/>
                    <a:pt x="11231" y="6767"/>
                    <a:pt x="11231" y="6699"/>
                  </a:cubicBezTo>
                  <a:lnTo>
                    <a:pt x="11231" y="6699"/>
                  </a:lnTo>
                  <a:cubicBezTo>
                    <a:pt x="11276" y="6744"/>
                    <a:pt x="11276" y="6813"/>
                    <a:pt x="11299" y="6858"/>
                  </a:cubicBezTo>
                  <a:cubicBezTo>
                    <a:pt x="11550" y="7338"/>
                    <a:pt x="11824" y="7794"/>
                    <a:pt x="12166" y="8205"/>
                  </a:cubicBezTo>
                  <a:cubicBezTo>
                    <a:pt x="12243" y="8266"/>
                    <a:pt x="12329" y="8286"/>
                    <a:pt x="12412" y="8286"/>
                  </a:cubicBezTo>
                  <a:cubicBezTo>
                    <a:pt x="12453" y="8286"/>
                    <a:pt x="12494" y="8281"/>
                    <a:pt x="12532" y="8274"/>
                  </a:cubicBezTo>
                  <a:cubicBezTo>
                    <a:pt x="12623" y="8228"/>
                    <a:pt x="12669" y="8159"/>
                    <a:pt x="12714" y="8091"/>
                  </a:cubicBezTo>
                  <a:cubicBezTo>
                    <a:pt x="12760" y="8000"/>
                    <a:pt x="12783" y="7931"/>
                    <a:pt x="12783" y="7840"/>
                  </a:cubicBezTo>
                  <a:cubicBezTo>
                    <a:pt x="12806" y="7269"/>
                    <a:pt x="12965" y="6721"/>
                    <a:pt x="13011" y="6128"/>
                  </a:cubicBezTo>
                  <a:cubicBezTo>
                    <a:pt x="13038" y="6101"/>
                    <a:pt x="13064" y="6090"/>
                    <a:pt x="13091" y="6090"/>
                  </a:cubicBezTo>
                  <a:close/>
                  <a:moveTo>
                    <a:pt x="30838" y="12747"/>
                  </a:moveTo>
                  <a:cubicBezTo>
                    <a:pt x="30838" y="12793"/>
                    <a:pt x="30815" y="12839"/>
                    <a:pt x="30792" y="12861"/>
                  </a:cubicBezTo>
                  <a:cubicBezTo>
                    <a:pt x="30964" y="13134"/>
                    <a:pt x="31175" y="13201"/>
                    <a:pt x="31400" y="13201"/>
                  </a:cubicBezTo>
                  <a:cubicBezTo>
                    <a:pt x="31618" y="13201"/>
                    <a:pt x="31847" y="13138"/>
                    <a:pt x="32064" y="13138"/>
                  </a:cubicBezTo>
                  <a:cubicBezTo>
                    <a:pt x="32128" y="13138"/>
                    <a:pt x="32191" y="13144"/>
                    <a:pt x="32253" y="13158"/>
                  </a:cubicBezTo>
                  <a:cubicBezTo>
                    <a:pt x="32297" y="13180"/>
                    <a:pt x="32338" y="13190"/>
                    <a:pt x="32377" y="13190"/>
                  </a:cubicBezTo>
                  <a:cubicBezTo>
                    <a:pt x="32601" y="13190"/>
                    <a:pt x="32747" y="12877"/>
                    <a:pt x="32948" y="12877"/>
                  </a:cubicBezTo>
                  <a:cubicBezTo>
                    <a:pt x="33001" y="12877"/>
                    <a:pt x="33058" y="12899"/>
                    <a:pt x="33120" y="12953"/>
                  </a:cubicBezTo>
                  <a:cubicBezTo>
                    <a:pt x="33417" y="13204"/>
                    <a:pt x="33759" y="13409"/>
                    <a:pt x="33965" y="13752"/>
                  </a:cubicBezTo>
                  <a:cubicBezTo>
                    <a:pt x="34170" y="14071"/>
                    <a:pt x="33851" y="14482"/>
                    <a:pt x="34170" y="14779"/>
                  </a:cubicBezTo>
                  <a:cubicBezTo>
                    <a:pt x="34307" y="14824"/>
                    <a:pt x="34490" y="14802"/>
                    <a:pt x="34581" y="14984"/>
                  </a:cubicBezTo>
                  <a:cubicBezTo>
                    <a:pt x="34522" y="14945"/>
                    <a:pt x="34463" y="14888"/>
                    <a:pt x="34374" y="14888"/>
                  </a:cubicBezTo>
                  <a:cubicBezTo>
                    <a:pt x="34360" y="14888"/>
                    <a:pt x="34345" y="14890"/>
                    <a:pt x="34330" y="14893"/>
                  </a:cubicBezTo>
                  <a:cubicBezTo>
                    <a:pt x="34056" y="15030"/>
                    <a:pt x="34033" y="15235"/>
                    <a:pt x="34193" y="15486"/>
                  </a:cubicBezTo>
                  <a:cubicBezTo>
                    <a:pt x="34261" y="15601"/>
                    <a:pt x="34353" y="15669"/>
                    <a:pt x="34444" y="15737"/>
                  </a:cubicBezTo>
                  <a:cubicBezTo>
                    <a:pt x="34512" y="15806"/>
                    <a:pt x="34581" y="15852"/>
                    <a:pt x="34627" y="15897"/>
                  </a:cubicBezTo>
                  <a:cubicBezTo>
                    <a:pt x="34878" y="16057"/>
                    <a:pt x="34695" y="16399"/>
                    <a:pt x="34855" y="16605"/>
                  </a:cubicBezTo>
                  <a:cubicBezTo>
                    <a:pt x="34775" y="16864"/>
                    <a:pt x="34800" y="17001"/>
                    <a:pt x="34975" y="17001"/>
                  </a:cubicBezTo>
                  <a:cubicBezTo>
                    <a:pt x="35000" y="17001"/>
                    <a:pt x="35029" y="16999"/>
                    <a:pt x="35060" y="16993"/>
                  </a:cubicBezTo>
                  <a:lnTo>
                    <a:pt x="35060" y="16993"/>
                  </a:lnTo>
                  <a:cubicBezTo>
                    <a:pt x="35037" y="17495"/>
                    <a:pt x="35083" y="17974"/>
                    <a:pt x="35152" y="18476"/>
                  </a:cubicBezTo>
                  <a:cubicBezTo>
                    <a:pt x="35135" y="18472"/>
                    <a:pt x="35118" y="18470"/>
                    <a:pt x="35101" y="18470"/>
                  </a:cubicBezTo>
                  <a:cubicBezTo>
                    <a:pt x="35027" y="18470"/>
                    <a:pt x="34952" y="18508"/>
                    <a:pt x="34878" y="18545"/>
                  </a:cubicBezTo>
                  <a:cubicBezTo>
                    <a:pt x="34832" y="18613"/>
                    <a:pt x="34809" y="18659"/>
                    <a:pt x="34809" y="18750"/>
                  </a:cubicBezTo>
                  <a:cubicBezTo>
                    <a:pt x="34832" y="18796"/>
                    <a:pt x="34855" y="18842"/>
                    <a:pt x="34855" y="18910"/>
                  </a:cubicBezTo>
                  <a:cubicBezTo>
                    <a:pt x="34764" y="18865"/>
                    <a:pt x="34718" y="18773"/>
                    <a:pt x="34649" y="18728"/>
                  </a:cubicBezTo>
                  <a:cubicBezTo>
                    <a:pt x="34587" y="18715"/>
                    <a:pt x="34530" y="18709"/>
                    <a:pt x="34480" y="18709"/>
                  </a:cubicBezTo>
                  <a:cubicBezTo>
                    <a:pt x="34259" y="18709"/>
                    <a:pt x="34177" y="18836"/>
                    <a:pt x="34307" y="19116"/>
                  </a:cubicBezTo>
                  <a:cubicBezTo>
                    <a:pt x="34284" y="19116"/>
                    <a:pt x="34261" y="19116"/>
                    <a:pt x="34239" y="19138"/>
                  </a:cubicBezTo>
                  <a:cubicBezTo>
                    <a:pt x="34124" y="19207"/>
                    <a:pt x="34033" y="19298"/>
                    <a:pt x="33965" y="19412"/>
                  </a:cubicBezTo>
                  <a:cubicBezTo>
                    <a:pt x="33919" y="19458"/>
                    <a:pt x="33896" y="19504"/>
                    <a:pt x="33896" y="19572"/>
                  </a:cubicBezTo>
                  <a:cubicBezTo>
                    <a:pt x="33805" y="19663"/>
                    <a:pt x="33714" y="19755"/>
                    <a:pt x="33622" y="19846"/>
                  </a:cubicBezTo>
                  <a:cubicBezTo>
                    <a:pt x="33599" y="19823"/>
                    <a:pt x="33599" y="19800"/>
                    <a:pt x="33577" y="19800"/>
                  </a:cubicBezTo>
                  <a:cubicBezTo>
                    <a:pt x="33440" y="19709"/>
                    <a:pt x="33280" y="19663"/>
                    <a:pt x="33143" y="19618"/>
                  </a:cubicBezTo>
                  <a:cubicBezTo>
                    <a:pt x="33074" y="19595"/>
                    <a:pt x="33006" y="19572"/>
                    <a:pt x="32915" y="19572"/>
                  </a:cubicBezTo>
                  <a:cubicBezTo>
                    <a:pt x="32892" y="19565"/>
                    <a:pt x="32869" y="19562"/>
                    <a:pt x="32846" y="19562"/>
                  </a:cubicBezTo>
                  <a:cubicBezTo>
                    <a:pt x="32801" y="19562"/>
                    <a:pt x="32755" y="19572"/>
                    <a:pt x="32709" y="19572"/>
                  </a:cubicBezTo>
                  <a:cubicBezTo>
                    <a:pt x="32641" y="19595"/>
                    <a:pt x="32572" y="19641"/>
                    <a:pt x="32504" y="19686"/>
                  </a:cubicBezTo>
                  <a:cubicBezTo>
                    <a:pt x="32458" y="19709"/>
                    <a:pt x="32390" y="19755"/>
                    <a:pt x="32344" y="19800"/>
                  </a:cubicBezTo>
                  <a:cubicBezTo>
                    <a:pt x="32207" y="19914"/>
                    <a:pt x="32070" y="20029"/>
                    <a:pt x="32002" y="20188"/>
                  </a:cubicBezTo>
                  <a:cubicBezTo>
                    <a:pt x="31979" y="20211"/>
                    <a:pt x="31979" y="20211"/>
                    <a:pt x="31979" y="20234"/>
                  </a:cubicBezTo>
                  <a:lnTo>
                    <a:pt x="31819" y="20234"/>
                  </a:lnTo>
                  <a:cubicBezTo>
                    <a:pt x="31819" y="20188"/>
                    <a:pt x="31819" y="20166"/>
                    <a:pt x="31819" y="20143"/>
                  </a:cubicBezTo>
                  <a:cubicBezTo>
                    <a:pt x="31796" y="20074"/>
                    <a:pt x="31751" y="20029"/>
                    <a:pt x="31705" y="19983"/>
                  </a:cubicBezTo>
                  <a:cubicBezTo>
                    <a:pt x="31589" y="19912"/>
                    <a:pt x="31473" y="19882"/>
                    <a:pt x="31359" y="19882"/>
                  </a:cubicBezTo>
                  <a:cubicBezTo>
                    <a:pt x="31180" y="19882"/>
                    <a:pt x="31005" y="19954"/>
                    <a:pt x="30838" y="20051"/>
                  </a:cubicBezTo>
                  <a:cubicBezTo>
                    <a:pt x="30746" y="20097"/>
                    <a:pt x="30655" y="20166"/>
                    <a:pt x="30541" y="20188"/>
                  </a:cubicBezTo>
                  <a:cubicBezTo>
                    <a:pt x="30450" y="20211"/>
                    <a:pt x="30335" y="20211"/>
                    <a:pt x="30221" y="20211"/>
                  </a:cubicBezTo>
                  <a:cubicBezTo>
                    <a:pt x="29993" y="20211"/>
                    <a:pt x="29788" y="20188"/>
                    <a:pt x="29559" y="20166"/>
                  </a:cubicBezTo>
                  <a:cubicBezTo>
                    <a:pt x="29331" y="20166"/>
                    <a:pt x="29103" y="20166"/>
                    <a:pt x="28897" y="20211"/>
                  </a:cubicBezTo>
                  <a:cubicBezTo>
                    <a:pt x="28920" y="20006"/>
                    <a:pt x="28897" y="19800"/>
                    <a:pt x="28920" y="19618"/>
                  </a:cubicBezTo>
                  <a:cubicBezTo>
                    <a:pt x="28897" y="19526"/>
                    <a:pt x="28852" y="19458"/>
                    <a:pt x="28783" y="19412"/>
                  </a:cubicBezTo>
                  <a:cubicBezTo>
                    <a:pt x="28395" y="19344"/>
                    <a:pt x="28281" y="19116"/>
                    <a:pt x="28235" y="18750"/>
                  </a:cubicBezTo>
                  <a:cubicBezTo>
                    <a:pt x="28190" y="18271"/>
                    <a:pt x="27984" y="17883"/>
                    <a:pt x="27459" y="17860"/>
                  </a:cubicBezTo>
                  <a:cubicBezTo>
                    <a:pt x="27437" y="17837"/>
                    <a:pt x="27437" y="17815"/>
                    <a:pt x="27437" y="17792"/>
                  </a:cubicBezTo>
                  <a:cubicBezTo>
                    <a:pt x="27277" y="17609"/>
                    <a:pt x="27208" y="17381"/>
                    <a:pt x="27277" y="17153"/>
                  </a:cubicBezTo>
                  <a:cubicBezTo>
                    <a:pt x="27322" y="16993"/>
                    <a:pt x="27368" y="16833"/>
                    <a:pt x="27391" y="16673"/>
                  </a:cubicBezTo>
                  <a:cubicBezTo>
                    <a:pt x="27437" y="16240"/>
                    <a:pt x="27437" y="15806"/>
                    <a:pt x="27528" y="15372"/>
                  </a:cubicBezTo>
                  <a:cubicBezTo>
                    <a:pt x="27528" y="15349"/>
                    <a:pt x="27528" y="15349"/>
                    <a:pt x="27528" y="15327"/>
                  </a:cubicBezTo>
                  <a:cubicBezTo>
                    <a:pt x="27733" y="15327"/>
                    <a:pt x="27870" y="15167"/>
                    <a:pt x="28030" y="15076"/>
                  </a:cubicBezTo>
                  <a:cubicBezTo>
                    <a:pt x="28395" y="14939"/>
                    <a:pt x="28555" y="14619"/>
                    <a:pt x="28646" y="14277"/>
                  </a:cubicBezTo>
                  <a:cubicBezTo>
                    <a:pt x="28715" y="14140"/>
                    <a:pt x="28829" y="14071"/>
                    <a:pt x="28966" y="14026"/>
                  </a:cubicBezTo>
                  <a:cubicBezTo>
                    <a:pt x="29080" y="13980"/>
                    <a:pt x="29194" y="13934"/>
                    <a:pt x="29263" y="13843"/>
                  </a:cubicBezTo>
                  <a:cubicBezTo>
                    <a:pt x="29338" y="13506"/>
                    <a:pt x="29366" y="13122"/>
                    <a:pt x="29728" y="13122"/>
                  </a:cubicBezTo>
                  <a:cubicBezTo>
                    <a:pt x="29807" y="13122"/>
                    <a:pt x="29902" y="13140"/>
                    <a:pt x="30016" y="13181"/>
                  </a:cubicBezTo>
                  <a:lnTo>
                    <a:pt x="30130" y="13181"/>
                  </a:lnTo>
                  <a:cubicBezTo>
                    <a:pt x="30221" y="13158"/>
                    <a:pt x="30290" y="13113"/>
                    <a:pt x="30358" y="13090"/>
                  </a:cubicBezTo>
                  <a:cubicBezTo>
                    <a:pt x="30541" y="12976"/>
                    <a:pt x="30723" y="12907"/>
                    <a:pt x="30838" y="12747"/>
                  </a:cubicBezTo>
                  <a:close/>
                  <a:moveTo>
                    <a:pt x="33029" y="20462"/>
                  </a:moveTo>
                  <a:lnTo>
                    <a:pt x="33029" y="20462"/>
                  </a:lnTo>
                  <a:cubicBezTo>
                    <a:pt x="33006" y="20485"/>
                    <a:pt x="33006" y="20531"/>
                    <a:pt x="33006" y="20554"/>
                  </a:cubicBezTo>
                  <a:cubicBezTo>
                    <a:pt x="32983" y="20554"/>
                    <a:pt x="32983" y="20554"/>
                    <a:pt x="32983" y="20531"/>
                  </a:cubicBezTo>
                  <a:cubicBezTo>
                    <a:pt x="33006" y="20508"/>
                    <a:pt x="33006" y="20485"/>
                    <a:pt x="33029" y="20462"/>
                  </a:cubicBezTo>
                  <a:close/>
                  <a:moveTo>
                    <a:pt x="26638" y="20736"/>
                  </a:moveTo>
                  <a:cubicBezTo>
                    <a:pt x="26638" y="20759"/>
                    <a:pt x="26638" y="20759"/>
                    <a:pt x="26661" y="20782"/>
                  </a:cubicBezTo>
                  <a:lnTo>
                    <a:pt x="26638" y="20782"/>
                  </a:lnTo>
                  <a:cubicBezTo>
                    <a:pt x="26638" y="20759"/>
                    <a:pt x="26638" y="20759"/>
                    <a:pt x="26615" y="20759"/>
                  </a:cubicBezTo>
                  <a:cubicBezTo>
                    <a:pt x="26615" y="20736"/>
                    <a:pt x="26615" y="20736"/>
                    <a:pt x="26638" y="20736"/>
                  </a:cubicBezTo>
                  <a:close/>
                  <a:moveTo>
                    <a:pt x="35745" y="20896"/>
                  </a:moveTo>
                  <a:cubicBezTo>
                    <a:pt x="35745" y="20919"/>
                    <a:pt x="35745" y="20919"/>
                    <a:pt x="35768" y="20942"/>
                  </a:cubicBezTo>
                  <a:cubicBezTo>
                    <a:pt x="35745" y="20964"/>
                    <a:pt x="35745" y="20987"/>
                    <a:pt x="35722" y="20987"/>
                  </a:cubicBezTo>
                  <a:cubicBezTo>
                    <a:pt x="35722" y="20964"/>
                    <a:pt x="35745" y="20942"/>
                    <a:pt x="35745" y="20896"/>
                  </a:cubicBezTo>
                  <a:close/>
                  <a:moveTo>
                    <a:pt x="7850" y="26083"/>
                  </a:moveTo>
                  <a:cubicBezTo>
                    <a:pt x="7858" y="26083"/>
                    <a:pt x="7864" y="26089"/>
                    <a:pt x="7875" y="26100"/>
                  </a:cubicBezTo>
                  <a:cubicBezTo>
                    <a:pt x="7868" y="26093"/>
                    <a:pt x="7860" y="26090"/>
                    <a:pt x="7852" y="26090"/>
                  </a:cubicBezTo>
                  <a:cubicBezTo>
                    <a:pt x="7837" y="26090"/>
                    <a:pt x="7822" y="26100"/>
                    <a:pt x="7807" y="26100"/>
                  </a:cubicBezTo>
                  <a:cubicBezTo>
                    <a:pt x="7830" y="26089"/>
                    <a:pt x="7841" y="26083"/>
                    <a:pt x="7850" y="26083"/>
                  </a:cubicBezTo>
                  <a:close/>
                  <a:moveTo>
                    <a:pt x="7921" y="26146"/>
                  </a:moveTo>
                  <a:cubicBezTo>
                    <a:pt x="7921" y="26169"/>
                    <a:pt x="7944" y="26169"/>
                    <a:pt x="7944" y="26169"/>
                  </a:cubicBezTo>
                  <a:lnTo>
                    <a:pt x="7921" y="26169"/>
                  </a:lnTo>
                  <a:cubicBezTo>
                    <a:pt x="7921" y="26146"/>
                    <a:pt x="7921" y="26146"/>
                    <a:pt x="7921" y="26146"/>
                  </a:cubicBezTo>
                  <a:close/>
                  <a:moveTo>
                    <a:pt x="7989" y="26214"/>
                  </a:moveTo>
                  <a:cubicBezTo>
                    <a:pt x="8012" y="26237"/>
                    <a:pt x="8035" y="26237"/>
                    <a:pt x="8035" y="26260"/>
                  </a:cubicBezTo>
                  <a:cubicBezTo>
                    <a:pt x="8012" y="26237"/>
                    <a:pt x="8012" y="26237"/>
                    <a:pt x="7989" y="26214"/>
                  </a:cubicBezTo>
                  <a:close/>
                  <a:moveTo>
                    <a:pt x="11505" y="27515"/>
                  </a:moveTo>
                  <a:lnTo>
                    <a:pt x="11505" y="27515"/>
                  </a:lnTo>
                  <a:cubicBezTo>
                    <a:pt x="11527" y="27538"/>
                    <a:pt x="11550" y="27561"/>
                    <a:pt x="11596" y="27584"/>
                  </a:cubicBezTo>
                  <a:lnTo>
                    <a:pt x="11527" y="27584"/>
                  </a:lnTo>
                  <a:cubicBezTo>
                    <a:pt x="11527" y="27561"/>
                    <a:pt x="11505" y="27538"/>
                    <a:pt x="11505" y="27515"/>
                  </a:cubicBezTo>
                  <a:close/>
                  <a:moveTo>
                    <a:pt x="14198" y="27858"/>
                  </a:moveTo>
                  <a:lnTo>
                    <a:pt x="14198" y="27858"/>
                  </a:lnTo>
                  <a:cubicBezTo>
                    <a:pt x="14198" y="27858"/>
                    <a:pt x="14221" y="27881"/>
                    <a:pt x="14221" y="27903"/>
                  </a:cubicBezTo>
                  <a:cubicBezTo>
                    <a:pt x="14198" y="27903"/>
                    <a:pt x="14198" y="27881"/>
                    <a:pt x="14198" y="27858"/>
                  </a:cubicBezTo>
                  <a:close/>
                  <a:moveTo>
                    <a:pt x="34627" y="28200"/>
                  </a:moveTo>
                  <a:cubicBezTo>
                    <a:pt x="34672" y="28246"/>
                    <a:pt x="34718" y="28291"/>
                    <a:pt x="34764" y="28314"/>
                  </a:cubicBezTo>
                  <a:cubicBezTo>
                    <a:pt x="34718" y="28314"/>
                    <a:pt x="34672" y="28291"/>
                    <a:pt x="34627" y="28269"/>
                  </a:cubicBezTo>
                  <a:cubicBezTo>
                    <a:pt x="34627" y="28246"/>
                    <a:pt x="34627" y="28223"/>
                    <a:pt x="34627" y="28200"/>
                  </a:cubicBezTo>
                  <a:close/>
                  <a:moveTo>
                    <a:pt x="9967" y="29750"/>
                  </a:moveTo>
                  <a:lnTo>
                    <a:pt x="9967" y="29750"/>
                  </a:lnTo>
                  <a:cubicBezTo>
                    <a:pt x="9977" y="29752"/>
                    <a:pt x="9988" y="29752"/>
                    <a:pt x="9998" y="29752"/>
                  </a:cubicBezTo>
                  <a:cubicBezTo>
                    <a:pt x="9998" y="29759"/>
                    <a:pt x="9996" y="29762"/>
                    <a:pt x="9992" y="29762"/>
                  </a:cubicBezTo>
                  <a:cubicBezTo>
                    <a:pt x="9987" y="29762"/>
                    <a:pt x="9979" y="29757"/>
                    <a:pt x="9967" y="29750"/>
                  </a:cubicBezTo>
                  <a:close/>
                  <a:moveTo>
                    <a:pt x="33493" y="30160"/>
                  </a:moveTo>
                  <a:cubicBezTo>
                    <a:pt x="33511" y="30160"/>
                    <a:pt x="33533" y="30183"/>
                    <a:pt x="33508" y="30232"/>
                  </a:cubicBezTo>
                  <a:cubicBezTo>
                    <a:pt x="33485" y="30232"/>
                    <a:pt x="33508" y="30209"/>
                    <a:pt x="33485" y="30209"/>
                  </a:cubicBezTo>
                  <a:cubicBezTo>
                    <a:pt x="33464" y="30177"/>
                    <a:pt x="33477" y="30160"/>
                    <a:pt x="33493" y="30160"/>
                  </a:cubicBezTo>
                  <a:close/>
                  <a:moveTo>
                    <a:pt x="19836" y="35344"/>
                  </a:moveTo>
                  <a:cubicBezTo>
                    <a:pt x="19859" y="35367"/>
                    <a:pt x="19859" y="35390"/>
                    <a:pt x="19881" y="35413"/>
                  </a:cubicBezTo>
                  <a:cubicBezTo>
                    <a:pt x="20087" y="36006"/>
                    <a:pt x="20201" y="36645"/>
                    <a:pt x="20794" y="37033"/>
                  </a:cubicBezTo>
                  <a:cubicBezTo>
                    <a:pt x="20817" y="37079"/>
                    <a:pt x="20840" y="37102"/>
                    <a:pt x="20863" y="37148"/>
                  </a:cubicBezTo>
                  <a:cubicBezTo>
                    <a:pt x="20817" y="37125"/>
                    <a:pt x="20772" y="37102"/>
                    <a:pt x="20726" y="37079"/>
                  </a:cubicBezTo>
                  <a:cubicBezTo>
                    <a:pt x="20543" y="37695"/>
                    <a:pt x="20201" y="38220"/>
                    <a:pt x="19676" y="38631"/>
                  </a:cubicBezTo>
                  <a:cubicBezTo>
                    <a:pt x="19394" y="38837"/>
                    <a:pt x="19097" y="38940"/>
                    <a:pt x="18789" y="38940"/>
                  </a:cubicBezTo>
                  <a:cubicBezTo>
                    <a:pt x="18449" y="38940"/>
                    <a:pt x="18095" y="38814"/>
                    <a:pt x="17736" y="38563"/>
                  </a:cubicBezTo>
                  <a:cubicBezTo>
                    <a:pt x="17097" y="38129"/>
                    <a:pt x="16846" y="37330"/>
                    <a:pt x="17097" y="36531"/>
                  </a:cubicBezTo>
                  <a:cubicBezTo>
                    <a:pt x="17302" y="35869"/>
                    <a:pt x="17736" y="35458"/>
                    <a:pt x="18489" y="35436"/>
                  </a:cubicBezTo>
                  <a:cubicBezTo>
                    <a:pt x="18517" y="35434"/>
                    <a:pt x="18544" y="35434"/>
                    <a:pt x="18571" y="35434"/>
                  </a:cubicBezTo>
                  <a:cubicBezTo>
                    <a:pt x="18872" y="35434"/>
                    <a:pt x="19164" y="35510"/>
                    <a:pt x="19460" y="35510"/>
                  </a:cubicBezTo>
                  <a:cubicBezTo>
                    <a:pt x="19584" y="35510"/>
                    <a:pt x="19709" y="35497"/>
                    <a:pt x="19836" y="35458"/>
                  </a:cubicBezTo>
                  <a:cubicBezTo>
                    <a:pt x="19836" y="35413"/>
                    <a:pt x="19836" y="35390"/>
                    <a:pt x="19836" y="35344"/>
                  </a:cubicBezTo>
                  <a:close/>
                  <a:moveTo>
                    <a:pt x="34307" y="35687"/>
                  </a:moveTo>
                  <a:cubicBezTo>
                    <a:pt x="34946" y="35869"/>
                    <a:pt x="35677" y="35824"/>
                    <a:pt x="36110" y="36440"/>
                  </a:cubicBezTo>
                  <a:cubicBezTo>
                    <a:pt x="36224" y="36600"/>
                    <a:pt x="36293" y="36782"/>
                    <a:pt x="36338" y="36965"/>
                  </a:cubicBezTo>
                  <a:cubicBezTo>
                    <a:pt x="36361" y="37033"/>
                    <a:pt x="36384" y="37125"/>
                    <a:pt x="36407" y="37193"/>
                  </a:cubicBezTo>
                  <a:cubicBezTo>
                    <a:pt x="36498" y="37536"/>
                    <a:pt x="36498" y="37878"/>
                    <a:pt x="36270" y="38152"/>
                  </a:cubicBezTo>
                  <a:cubicBezTo>
                    <a:pt x="36224" y="38220"/>
                    <a:pt x="36179" y="38289"/>
                    <a:pt x="36133" y="38357"/>
                  </a:cubicBezTo>
                  <a:cubicBezTo>
                    <a:pt x="35859" y="38859"/>
                    <a:pt x="35380" y="39133"/>
                    <a:pt x="34900" y="39407"/>
                  </a:cubicBezTo>
                  <a:cubicBezTo>
                    <a:pt x="34786" y="39499"/>
                    <a:pt x="34627" y="39544"/>
                    <a:pt x="34467" y="39613"/>
                  </a:cubicBezTo>
                  <a:cubicBezTo>
                    <a:pt x="34223" y="39613"/>
                    <a:pt x="33962" y="39541"/>
                    <a:pt x="33698" y="39541"/>
                  </a:cubicBezTo>
                  <a:cubicBezTo>
                    <a:pt x="33665" y="39541"/>
                    <a:pt x="33632" y="39542"/>
                    <a:pt x="33599" y="39544"/>
                  </a:cubicBezTo>
                  <a:cubicBezTo>
                    <a:pt x="33462" y="39316"/>
                    <a:pt x="33348" y="39065"/>
                    <a:pt x="33052" y="38974"/>
                  </a:cubicBezTo>
                  <a:cubicBezTo>
                    <a:pt x="33029" y="38654"/>
                    <a:pt x="33052" y="38312"/>
                    <a:pt x="32960" y="37992"/>
                  </a:cubicBezTo>
                  <a:cubicBezTo>
                    <a:pt x="32778" y="37285"/>
                    <a:pt x="32869" y="36691"/>
                    <a:pt x="33348" y="36235"/>
                  </a:cubicBezTo>
                  <a:cubicBezTo>
                    <a:pt x="33440" y="36189"/>
                    <a:pt x="33554" y="36166"/>
                    <a:pt x="33645" y="36120"/>
                  </a:cubicBezTo>
                  <a:cubicBezTo>
                    <a:pt x="33759" y="36098"/>
                    <a:pt x="33873" y="36052"/>
                    <a:pt x="33965" y="35961"/>
                  </a:cubicBezTo>
                  <a:cubicBezTo>
                    <a:pt x="34079" y="35869"/>
                    <a:pt x="34170" y="35778"/>
                    <a:pt x="34284" y="35687"/>
                  </a:cubicBezTo>
                  <a:close/>
                  <a:moveTo>
                    <a:pt x="17120" y="39887"/>
                  </a:moveTo>
                  <a:cubicBezTo>
                    <a:pt x="17120" y="39909"/>
                    <a:pt x="17097" y="39932"/>
                    <a:pt x="17097" y="39955"/>
                  </a:cubicBezTo>
                  <a:cubicBezTo>
                    <a:pt x="17097" y="39955"/>
                    <a:pt x="17074" y="39932"/>
                    <a:pt x="17074" y="39932"/>
                  </a:cubicBezTo>
                  <a:cubicBezTo>
                    <a:pt x="17074" y="39909"/>
                    <a:pt x="17097" y="39909"/>
                    <a:pt x="17120" y="39887"/>
                  </a:cubicBezTo>
                  <a:close/>
                  <a:moveTo>
                    <a:pt x="29012" y="35732"/>
                  </a:moveTo>
                  <a:cubicBezTo>
                    <a:pt x="29034" y="35755"/>
                    <a:pt x="29057" y="35801"/>
                    <a:pt x="29080" y="35824"/>
                  </a:cubicBezTo>
                  <a:cubicBezTo>
                    <a:pt x="29742" y="35915"/>
                    <a:pt x="30495" y="35755"/>
                    <a:pt x="30860" y="36508"/>
                  </a:cubicBezTo>
                  <a:cubicBezTo>
                    <a:pt x="30929" y="36577"/>
                    <a:pt x="30975" y="36645"/>
                    <a:pt x="31020" y="36714"/>
                  </a:cubicBezTo>
                  <a:cubicBezTo>
                    <a:pt x="31089" y="36760"/>
                    <a:pt x="31134" y="36828"/>
                    <a:pt x="31180" y="36896"/>
                  </a:cubicBezTo>
                  <a:cubicBezTo>
                    <a:pt x="31614" y="37353"/>
                    <a:pt x="31522" y="37924"/>
                    <a:pt x="31545" y="38471"/>
                  </a:cubicBezTo>
                  <a:cubicBezTo>
                    <a:pt x="31568" y="38608"/>
                    <a:pt x="31545" y="38768"/>
                    <a:pt x="31545" y="38905"/>
                  </a:cubicBezTo>
                  <a:cubicBezTo>
                    <a:pt x="31545" y="38951"/>
                    <a:pt x="31545" y="38974"/>
                    <a:pt x="31568" y="39019"/>
                  </a:cubicBezTo>
                  <a:cubicBezTo>
                    <a:pt x="31568" y="39019"/>
                    <a:pt x="31568" y="39042"/>
                    <a:pt x="31568" y="39042"/>
                  </a:cubicBezTo>
                  <a:cubicBezTo>
                    <a:pt x="31545" y="39039"/>
                    <a:pt x="31523" y="39038"/>
                    <a:pt x="31502" y="39038"/>
                  </a:cubicBezTo>
                  <a:cubicBezTo>
                    <a:pt x="31153" y="39038"/>
                    <a:pt x="30933" y="39368"/>
                    <a:pt x="30632" y="39476"/>
                  </a:cubicBezTo>
                  <a:cubicBezTo>
                    <a:pt x="30472" y="39613"/>
                    <a:pt x="30313" y="39750"/>
                    <a:pt x="30290" y="39978"/>
                  </a:cubicBezTo>
                  <a:cubicBezTo>
                    <a:pt x="30267" y="39932"/>
                    <a:pt x="30244" y="39887"/>
                    <a:pt x="30221" y="39841"/>
                  </a:cubicBezTo>
                  <a:cubicBezTo>
                    <a:pt x="30116" y="39864"/>
                    <a:pt x="30011" y="39872"/>
                    <a:pt x="29906" y="39872"/>
                  </a:cubicBezTo>
                  <a:cubicBezTo>
                    <a:pt x="29637" y="39872"/>
                    <a:pt x="29369" y="39818"/>
                    <a:pt x="29105" y="39818"/>
                  </a:cubicBezTo>
                  <a:cubicBezTo>
                    <a:pt x="28958" y="39818"/>
                    <a:pt x="28813" y="39834"/>
                    <a:pt x="28669" y="39887"/>
                  </a:cubicBezTo>
                  <a:cubicBezTo>
                    <a:pt x="28646" y="39864"/>
                    <a:pt x="28624" y="39818"/>
                    <a:pt x="28578" y="39795"/>
                  </a:cubicBezTo>
                  <a:cubicBezTo>
                    <a:pt x="27756" y="38723"/>
                    <a:pt x="27939" y="37536"/>
                    <a:pt x="28190" y="36326"/>
                  </a:cubicBezTo>
                  <a:cubicBezTo>
                    <a:pt x="28190" y="36326"/>
                    <a:pt x="28190" y="36303"/>
                    <a:pt x="28190" y="36280"/>
                  </a:cubicBezTo>
                  <a:cubicBezTo>
                    <a:pt x="28213" y="36280"/>
                    <a:pt x="28213" y="36280"/>
                    <a:pt x="28235" y="36257"/>
                  </a:cubicBezTo>
                  <a:cubicBezTo>
                    <a:pt x="28418" y="35983"/>
                    <a:pt x="28806" y="35983"/>
                    <a:pt x="29012" y="35732"/>
                  </a:cubicBezTo>
                  <a:close/>
                  <a:moveTo>
                    <a:pt x="11487" y="36514"/>
                  </a:moveTo>
                  <a:cubicBezTo>
                    <a:pt x="11800" y="36514"/>
                    <a:pt x="12118" y="36557"/>
                    <a:pt x="12440" y="36600"/>
                  </a:cubicBezTo>
                  <a:cubicBezTo>
                    <a:pt x="12806" y="36691"/>
                    <a:pt x="12988" y="36988"/>
                    <a:pt x="13171" y="37285"/>
                  </a:cubicBezTo>
                  <a:cubicBezTo>
                    <a:pt x="13262" y="37421"/>
                    <a:pt x="13331" y="37558"/>
                    <a:pt x="13376" y="37695"/>
                  </a:cubicBezTo>
                  <a:cubicBezTo>
                    <a:pt x="13490" y="38015"/>
                    <a:pt x="13399" y="38334"/>
                    <a:pt x="13308" y="38631"/>
                  </a:cubicBezTo>
                  <a:cubicBezTo>
                    <a:pt x="13216" y="38974"/>
                    <a:pt x="12943" y="39293"/>
                    <a:pt x="13102" y="39658"/>
                  </a:cubicBezTo>
                  <a:lnTo>
                    <a:pt x="13079" y="39658"/>
                  </a:lnTo>
                  <a:cubicBezTo>
                    <a:pt x="12520" y="39836"/>
                    <a:pt x="11960" y="40050"/>
                    <a:pt x="11412" y="40050"/>
                  </a:cubicBezTo>
                  <a:cubicBezTo>
                    <a:pt x="10977" y="40050"/>
                    <a:pt x="10549" y="39915"/>
                    <a:pt x="10135" y="39521"/>
                  </a:cubicBezTo>
                  <a:cubicBezTo>
                    <a:pt x="10089" y="39544"/>
                    <a:pt x="10067" y="39544"/>
                    <a:pt x="10044" y="39567"/>
                  </a:cubicBezTo>
                  <a:cubicBezTo>
                    <a:pt x="10044" y="39567"/>
                    <a:pt x="10044" y="39567"/>
                    <a:pt x="10044" y="39544"/>
                  </a:cubicBezTo>
                  <a:cubicBezTo>
                    <a:pt x="10089" y="39499"/>
                    <a:pt x="10112" y="39407"/>
                    <a:pt x="10112" y="39339"/>
                  </a:cubicBezTo>
                  <a:cubicBezTo>
                    <a:pt x="10089" y="39225"/>
                    <a:pt x="10044" y="39111"/>
                    <a:pt x="10021" y="38996"/>
                  </a:cubicBezTo>
                  <a:cubicBezTo>
                    <a:pt x="9930" y="38449"/>
                    <a:pt x="9679" y="37901"/>
                    <a:pt x="9930" y="37330"/>
                  </a:cubicBezTo>
                  <a:cubicBezTo>
                    <a:pt x="9998" y="37193"/>
                    <a:pt x="10067" y="37056"/>
                    <a:pt x="10181" y="36942"/>
                  </a:cubicBezTo>
                  <a:cubicBezTo>
                    <a:pt x="10203" y="36919"/>
                    <a:pt x="10226" y="36896"/>
                    <a:pt x="10272" y="36874"/>
                  </a:cubicBezTo>
                  <a:cubicBezTo>
                    <a:pt x="10318" y="36828"/>
                    <a:pt x="10386" y="36782"/>
                    <a:pt x="10455" y="36737"/>
                  </a:cubicBezTo>
                  <a:cubicBezTo>
                    <a:pt x="10792" y="36568"/>
                    <a:pt x="11137" y="36514"/>
                    <a:pt x="11487" y="36514"/>
                  </a:cubicBezTo>
                  <a:close/>
                  <a:moveTo>
                    <a:pt x="23556" y="36372"/>
                  </a:moveTo>
                  <a:cubicBezTo>
                    <a:pt x="23579" y="36372"/>
                    <a:pt x="23602" y="36394"/>
                    <a:pt x="23625" y="36417"/>
                  </a:cubicBezTo>
                  <a:cubicBezTo>
                    <a:pt x="23967" y="36577"/>
                    <a:pt x="24378" y="36463"/>
                    <a:pt x="24720" y="36645"/>
                  </a:cubicBezTo>
                  <a:cubicBezTo>
                    <a:pt x="26341" y="37536"/>
                    <a:pt x="26524" y="37878"/>
                    <a:pt x="26273" y="39362"/>
                  </a:cubicBezTo>
                  <a:cubicBezTo>
                    <a:pt x="26273" y="39521"/>
                    <a:pt x="26250" y="39658"/>
                    <a:pt x="26227" y="39818"/>
                  </a:cubicBezTo>
                  <a:cubicBezTo>
                    <a:pt x="26204" y="39887"/>
                    <a:pt x="26181" y="39955"/>
                    <a:pt x="26181" y="40024"/>
                  </a:cubicBezTo>
                  <a:cubicBezTo>
                    <a:pt x="26158" y="40115"/>
                    <a:pt x="26181" y="40206"/>
                    <a:pt x="26250" y="40275"/>
                  </a:cubicBezTo>
                  <a:cubicBezTo>
                    <a:pt x="26044" y="40343"/>
                    <a:pt x="25907" y="40503"/>
                    <a:pt x="25748" y="40640"/>
                  </a:cubicBezTo>
                  <a:cubicBezTo>
                    <a:pt x="25679" y="40685"/>
                    <a:pt x="25611" y="40731"/>
                    <a:pt x="25565" y="40777"/>
                  </a:cubicBezTo>
                  <a:cubicBezTo>
                    <a:pt x="25291" y="40982"/>
                    <a:pt x="25017" y="41005"/>
                    <a:pt x="24698" y="41028"/>
                  </a:cubicBezTo>
                  <a:cubicBezTo>
                    <a:pt x="24563" y="41065"/>
                    <a:pt x="24428" y="41078"/>
                    <a:pt x="24293" y="41078"/>
                  </a:cubicBezTo>
                  <a:cubicBezTo>
                    <a:pt x="23926" y="41078"/>
                    <a:pt x="23559" y="40976"/>
                    <a:pt x="23191" y="40959"/>
                  </a:cubicBezTo>
                  <a:cubicBezTo>
                    <a:pt x="23100" y="40959"/>
                    <a:pt x="23031" y="40959"/>
                    <a:pt x="22963" y="40982"/>
                  </a:cubicBezTo>
                  <a:cubicBezTo>
                    <a:pt x="22917" y="40937"/>
                    <a:pt x="22849" y="40914"/>
                    <a:pt x="22826" y="40845"/>
                  </a:cubicBezTo>
                  <a:cubicBezTo>
                    <a:pt x="22369" y="40320"/>
                    <a:pt x="22232" y="39681"/>
                    <a:pt x="22073" y="39042"/>
                  </a:cubicBezTo>
                  <a:cubicBezTo>
                    <a:pt x="22141" y="38426"/>
                    <a:pt x="21981" y="37764"/>
                    <a:pt x="22461" y="37262"/>
                  </a:cubicBezTo>
                  <a:cubicBezTo>
                    <a:pt x="22484" y="37193"/>
                    <a:pt x="22529" y="37148"/>
                    <a:pt x="22598" y="37125"/>
                  </a:cubicBezTo>
                  <a:cubicBezTo>
                    <a:pt x="22620" y="37102"/>
                    <a:pt x="22666" y="37079"/>
                    <a:pt x="22689" y="37079"/>
                  </a:cubicBezTo>
                  <a:cubicBezTo>
                    <a:pt x="22735" y="37033"/>
                    <a:pt x="22780" y="36988"/>
                    <a:pt x="22826" y="36942"/>
                  </a:cubicBezTo>
                  <a:cubicBezTo>
                    <a:pt x="22849" y="36896"/>
                    <a:pt x="22849" y="36874"/>
                    <a:pt x="22872" y="36851"/>
                  </a:cubicBezTo>
                  <a:cubicBezTo>
                    <a:pt x="22872" y="36805"/>
                    <a:pt x="22872" y="36782"/>
                    <a:pt x="22872" y="36737"/>
                  </a:cubicBezTo>
                  <a:cubicBezTo>
                    <a:pt x="22849" y="36714"/>
                    <a:pt x="22849" y="36714"/>
                    <a:pt x="22826" y="36691"/>
                  </a:cubicBezTo>
                  <a:lnTo>
                    <a:pt x="22826" y="36691"/>
                  </a:lnTo>
                  <a:cubicBezTo>
                    <a:pt x="22872" y="36714"/>
                    <a:pt x="22917" y="36737"/>
                    <a:pt x="22963" y="36737"/>
                  </a:cubicBezTo>
                  <a:cubicBezTo>
                    <a:pt x="23008" y="36737"/>
                    <a:pt x="23031" y="36737"/>
                    <a:pt x="23054" y="36714"/>
                  </a:cubicBezTo>
                  <a:cubicBezTo>
                    <a:pt x="23123" y="36691"/>
                    <a:pt x="23168" y="36668"/>
                    <a:pt x="23237" y="36623"/>
                  </a:cubicBezTo>
                  <a:cubicBezTo>
                    <a:pt x="23282" y="36600"/>
                    <a:pt x="23351" y="36577"/>
                    <a:pt x="23397" y="36554"/>
                  </a:cubicBezTo>
                  <a:cubicBezTo>
                    <a:pt x="23442" y="36508"/>
                    <a:pt x="23488" y="36463"/>
                    <a:pt x="23533" y="36417"/>
                  </a:cubicBezTo>
                  <a:cubicBezTo>
                    <a:pt x="23533" y="36394"/>
                    <a:pt x="23556" y="36372"/>
                    <a:pt x="23556" y="36372"/>
                  </a:cubicBezTo>
                  <a:close/>
                  <a:moveTo>
                    <a:pt x="28304" y="40685"/>
                  </a:moveTo>
                  <a:cubicBezTo>
                    <a:pt x="28372" y="40765"/>
                    <a:pt x="28469" y="40765"/>
                    <a:pt x="28566" y="40765"/>
                  </a:cubicBezTo>
                  <a:cubicBezTo>
                    <a:pt x="28663" y="40765"/>
                    <a:pt x="28760" y="40765"/>
                    <a:pt x="28829" y="40845"/>
                  </a:cubicBezTo>
                  <a:cubicBezTo>
                    <a:pt x="29194" y="41096"/>
                    <a:pt x="29537" y="41325"/>
                    <a:pt x="29628" y="41804"/>
                  </a:cubicBezTo>
                  <a:cubicBezTo>
                    <a:pt x="29651" y="41827"/>
                    <a:pt x="29651" y="41850"/>
                    <a:pt x="29673" y="41872"/>
                  </a:cubicBezTo>
                  <a:cubicBezTo>
                    <a:pt x="29605" y="41850"/>
                    <a:pt x="29559" y="41804"/>
                    <a:pt x="29514" y="41781"/>
                  </a:cubicBezTo>
                  <a:cubicBezTo>
                    <a:pt x="29445" y="41850"/>
                    <a:pt x="29422" y="41918"/>
                    <a:pt x="29400" y="42009"/>
                  </a:cubicBezTo>
                  <a:cubicBezTo>
                    <a:pt x="29217" y="43767"/>
                    <a:pt x="29057" y="43949"/>
                    <a:pt x="27665" y="44132"/>
                  </a:cubicBezTo>
                  <a:cubicBezTo>
                    <a:pt x="27506" y="44172"/>
                    <a:pt x="27339" y="44196"/>
                    <a:pt x="27173" y="44196"/>
                  </a:cubicBezTo>
                  <a:cubicBezTo>
                    <a:pt x="27054" y="44196"/>
                    <a:pt x="26935" y="44184"/>
                    <a:pt x="26820" y="44155"/>
                  </a:cubicBezTo>
                  <a:cubicBezTo>
                    <a:pt x="26706" y="44132"/>
                    <a:pt x="26569" y="44109"/>
                    <a:pt x="26455" y="44109"/>
                  </a:cubicBezTo>
                  <a:cubicBezTo>
                    <a:pt x="26364" y="44109"/>
                    <a:pt x="26295" y="44086"/>
                    <a:pt x="26204" y="44086"/>
                  </a:cubicBezTo>
                  <a:cubicBezTo>
                    <a:pt x="25611" y="44041"/>
                    <a:pt x="25428" y="43653"/>
                    <a:pt x="25405" y="43128"/>
                  </a:cubicBezTo>
                  <a:cubicBezTo>
                    <a:pt x="25382" y="42648"/>
                    <a:pt x="25565" y="42260"/>
                    <a:pt x="25702" y="41827"/>
                  </a:cubicBezTo>
                  <a:cubicBezTo>
                    <a:pt x="25748" y="41667"/>
                    <a:pt x="25793" y="41484"/>
                    <a:pt x="25953" y="41370"/>
                  </a:cubicBezTo>
                  <a:cubicBezTo>
                    <a:pt x="26021" y="41325"/>
                    <a:pt x="26067" y="41279"/>
                    <a:pt x="26136" y="41233"/>
                  </a:cubicBezTo>
                  <a:cubicBezTo>
                    <a:pt x="26387" y="41005"/>
                    <a:pt x="26820" y="41028"/>
                    <a:pt x="27003" y="40685"/>
                  </a:cubicBezTo>
                  <a:cubicBezTo>
                    <a:pt x="27201" y="40857"/>
                    <a:pt x="27414" y="40914"/>
                    <a:pt x="27634" y="40914"/>
                  </a:cubicBezTo>
                  <a:cubicBezTo>
                    <a:pt x="27794" y="40914"/>
                    <a:pt x="27958" y="40884"/>
                    <a:pt x="28121" y="40845"/>
                  </a:cubicBezTo>
                  <a:cubicBezTo>
                    <a:pt x="28167" y="40777"/>
                    <a:pt x="28235" y="40731"/>
                    <a:pt x="28304" y="40685"/>
                  </a:cubicBezTo>
                  <a:close/>
                  <a:moveTo>
                    <a:pt x="15978" y="40160"/>
                  </a:moveTo>
                  <a:cubicBezTo>
                    <a:pt x="16252" y="40252"/>
                    <a:pt x="16572" y="40229"/>
                    <a:pt x="16800" y="40457"/>
                  </a:cubicBezTo>
                  <a:cubicBezTo>
                    <a:pt x="16914" y="40480"/>
                    <a:pt x="17028" y="40503"/>
                    <a:pt x="17142" y="40503"/>
                  </a:cubicBezTo>
                  <a:cubicBezTo>
                    <a:pt x="17142" y="40526"/>
                    <a:pt x="17142" y="40526"/>
                    <a:pt x="17142" y="40526"/>
                  </a:cubicBezTo>
                  <a:lnTo>
                    <a:pt x="17165" y="40526"/>
                  </a:lnTo>
                  <a:cubicBezTo>
                    <a:pt x="17142" y="40549"/>
                    <a:pt x="17120" y="40594"/>
                    <a:pt x="17120" y="40663"/>
                  </a:cubicBezTo>
                  <a:cubicBezTo>
                    <a:pt x="17416" y="41644"/>
                    <a:pt x="17348" y="42580"/>
                    <a:pt x="16846" y="43470"/>
                  </a:cubicBezTo>
                  <a:cubicBezTo>
                    <a:pt x="16363" y="44056"/>
                    <a:pt x="16067" y="44303"/>
                    <a:pt x="15653" y="44303"/>
                  </a:cubicBezTo>
                  <a:cubicBezTo>
                    <a:pt x="15421" y="44303"/>
                    <a:pt x="15152" y="44226"/>
                    <a:pt x="14791" y="44086"/>
                  </a:cubicBezTo>
                  <a:cubicBezTo>
                    <a:pt x="14700" y="44018"/>
                    <a:pt x="14609" y="43927"/>
                    <a:pt x="14517" y="43858"/>
                  </a:cubicBezTo>
                  <a:cubicBezTo>
                    <a:pt x="14289" y="43630"/>
                    <a:pt x="14129" y="43356"/>
                    <a:pt x="13992" y="43082"/>
                  </a:cubicBezTo>
                  <a:cubicBezTo>
                    <a:pt x="13787" y="42489"/>
                    <a:pt x="13627" y="41872"/>
                    <a:pt x="13787" y="41233"/>
                  </a:cubicBezTo>
                  <a:cubicBezTo>
                    <a:pt x="13810" y="41165"/>
                    <a:pt x="13833" y="41096"/>
                    <a:pt x="13878" y="41028"/>
                  </a:cubicBezTo>
                  <a:cubicBezTo>
                    <a:pt x="14015" y="40640"/>
                    <a:pt x="14358" y="40549"/>
                    <a:pt x="14700" y="40434"/>
                  </a:cubicBezTo>
                  <a:cubicBezTo>
                    <a:pt x="14814" y="40389"/>
                    <a:pt x="14928" y="40320"/>
                    <a:pt x="14997" y="40206"/>
                  </a:cubicBezTo>
                  <a:cubicBezTo>
                    <a:pt x="15083" y="40370"/>
                    <a:pt x="15183" y="40423"/>
                    <a:pt x="15289" y="40423"/>
                  </a:cubicBezTo>
                  <a:cubicBezTo>
                    <a:pt x="15464" y="40423"/>
                    <a:pt x="15657" y="40280"/>
                    <a:pt x="15841" y="40252"/>
                  </a:cubicBezTo>
                  <a:cubicBezTo>
                    <a:pt x="15887" y="40229"/>
                    <a:pt x="15933" y="40206"/>
                    <a:pt x="15978" y="40160"/>
                  </a:cubicBezTo>
                  <a:close/>
                  <a:moveTo>
                    <a:pt x="33211" y="40640"/>
                  </a:moveTo>
                  <a:cubicBezTo>
                    <a:pt x="33440" y="40685"/>
                    <a:pt x="33645" y="40754"/>
                    <a:pt x="33828" y="40868"/>
                  </a:cubicBezTo>
                  <a:cubicBezTo>
                    <a:pt x="34284" y="41096"/>
                    <a:pt x="34604" y="41553"/>
                    <a:pt x="35083" y="41781"/>
                  </a:cubicBezTo>
                  <a:cubicBezTo>
                    <a:pt x="35037" y="41804"/>
                    <a:pt x="34969" y="41850"/>
                    <a:pt x="34900" y="41918"/>
                  </a:cubicBezTo>
                  <a:cubicBezTo>
                    <a:pt x="34741" y="42329"/>
                    <a:pt x="34946" y="42740"/>
                    <a:pt x="34946" y="43151"/>
                  </a:cubicBezTo>
                  <a:cubicBezTo>
                    <a:pt x="34969" y="43721"/>
                    <a:pt x="34809" y="44201"/>
                    <a:pt x="34147" y="44246"/>
                  </a:cubicBezTo>
                  <a:cubicBezTo>
                    <a:pt x="33766" y="44281"/>
                    <a:pt x="33381" y="44319"/>
                    <a:pt x="33001" y="44319"/>
                  </a:cubicBezTo>
                  <a:cubicBezTo>
                    <a:pt x="32379" y="44319"/>
                    <a:pt x="31769" y="44218"/>
                    <a:pt x="31203" y="43835"/>
                  </a:cubicBezTo>
                  <a:cubicBezTo>
                    <a:pt x="31157" y="43813"/>
                    <a:pt x="31134" y="43790"/>
                    <a:pt x="31089" y="43790"/>
                  </a:cubicBezTo>
                  <a:cubicBezTo>
                    <a:pt x="31408" y="42900"/>
                    <a:pt x="31317" y="41895"/>
                    <a:pt x="31682" y="41005"/>
                  </a:cubicBezTo>
                  <a:cubicBezTo>
                    <a:pt x="31682" y="40982"/>
                    <a:pt x="31682" y="40937"/>
                    <a:pt x="31659" y="40891"/>
                  </a:cubicBezTo>
                  <a:lnTo>
                    <a:pt x="31705" y="40891"/>
                  </a:lnTo>
                  <a:lnTo>
                    <a:pt x="31751" y="40868"/>
                  </a:lnTo>
                  <a:cubicBezTo>
                    <a:pt x="32230" y="40731"/>
                    <a:pt x="32732" y="40640"/>
                    <a:pt x="33211" y="40640"/>
                  </a:cubicBezTo>
                  <a:close/>
                  <a:moveTo>
                    <a:pt x="8583" y="41256"/>
                  </a:moveTo>
                  <a:cubicBezTo>
                    <a:pt x="8811" y="41507"/>
                    <a:pt x="9108" y="41484"/>
                    <a:pt x="9427" y="41507"/>
                  </a:cubicBezTo>
                  <a:cubicBezTo>
                    <a:pt x="10477" y="41553"/>
                    <a:pt x="10934" y="42146"/>
                    <a:pt x="10888" y="43379"/>
                  </a:cubicBezTo>
                  <a:cubicBezTo>
                    <a:pt x="10843" y="44201"/>
                    <a:pt x="10295" y="44657"/>
                    <a:pt x="9336" y="44657"/>
                  </a:cubicBezTo>
                  <a:cubicBezTo>
                    <a:pt x="8788" y="44634"/>
                    <a:pt x="8309" y="44497"/>
                    <a:pt x="7967" y="44064"/>
                  </a:cubicBezTo>
                  <a:cubicBezTo>
                    <a:pt x="7373" y="43539"/>
                    <a:pt x="7556" y="42854"/>
                    <a:pt x="7556" y="42215"/>
                  </a:cubicBezTo>
                  <a:cubicBezTo>
                    <a:pt x="7533" y="42169"/>
                    <a:pt x="7533" y="42146"/>
                    <a:pt x="7510" y="42123"/>
                  </a:cubicBezTo>
                  <a:lnTo>
                    <a:pt x="7624" y="42123"/>
                  </a:lnTo>
                  <a:cubicBezTo>
                    <a:pt x="7624" y="42101"/>
                    <a:pt x="7624" y="42055"/>
                    <a:pt x="7624" y="42032"/>
                  </a:cubicBezTo>
                  <a:cubicBezTo>
                    <a:pt x="7647" y="42032"/>
                    <a:pt x="7647" y="42055"/>
                    <a:pt x="7670" y="42055"/>
                  </a:cubicBezTo>
                  <a:cubicBezTo>
                    <a:pt x="7852" y="42032"/>
                    <a:pt x="7967" y="41895"/>
                    <a:pt x="8035" y="41735"/>
                  </a:cubicBezTo>
                  <a:cubicBezTo>
                    <a:pt x="8058" y="41667"/>
                    <a:pt x="8081" y="41621"/>
                    <a:pt x="8104" y="41553"/>
                  </a:cubicBezTo>
                  <a:cubicBezTo>
                    <a:pt x="8286" y="41484"/>
                    <a:pt x="8423" y="41393"/>
                    <a:pt x="8583" y="41256"/>
                  </a:cubicBezTo>
                  <a:close/>
                  <a:moveTo>
                    <a:pt x="19379" y="41256"/>
                  </a:moveTo>
                  <a:lnTo>
                    <a:pt x="19379" y="41256"/>
                  </a:lnTo>
                  <a:cubicBezTo>
                    <a:pt x="19607" y="41433"/>
                    <a:pt x="19849" y="41477"/>
                    <a:pt x="20101" y="41477"/>
                  </a:cubicBezTo>
                  <a:cubicBezTo>
                    <a:pt x="20303" y="41477"/>
                    <a:pt x="20512" y="41449"/>
                    <a:pt x="20726" y="41439"/>
                  </a:cubicBezTo>
                  <a:cubicBezTo>
                    <a:pt x="20772" y="41416"/>
                    <a:pt x="20817" y="41393"/>
                    <a:pt x="20886" y="41370"/>
                  </a:cubicBezTo>
                  <a:cubicBezTo>
                    <a:pt x="21160" y="41667"/>
                    <a:pt x="21434" y="41987"/>
                    <a:pt x="21707" y="42283"/>
                  </a:cubicBezTo>
                  <a:cubicBezTo>
                    <a:pt x="21685" y="42306"/>
                    <a:pt x="21662" y="42352"/>
                    <a:pt x="21639" y="42397"/>
                  </a:cubicBezTo>
                  <a:cubicBezTo>
                    <a:pt x="21867" y="43356"/>
                    <a:pt x="21434" y="44132"/>
                    <a:pt x="20931" y="44885"/>
                  </a:cubicBezTo>
                  <a:cubicBezTo>
                    <a:pt x="20931" y="44908"/>
                    <a:pt x="20931" y="44908"/>
                    <a:pt x="20931" y="44908"/>
                  </a:cubicBezTo>
                  <a:cubicBezTo>
                    <a:pt x="20706" y="45091"/>
                    <a:pt x="20463" y="45161"/>
                    <a:pt x="20208" y="45161"/>
                  </a:cubicBezTo>
                  <a:cubicBezTo>
                    <a:pt x="20050" y="45161"/>
                    <a:pt x="19888" y="45134"/>
                    <a:pt x="19722" y="45091"/>
                  </a:cubicBezTo>
                  <a:cubicBezTo>
                    <a:pt x="19356" y="44885"/>
                    <a:pt x="19128" y="44543"/>
                    <a:pt x="18831" y="44269"/>
                  </a:cubicBezTo>
                  <a:cubicBezTo>
                    <a:pt x="18831" y="44223"/>
                    <a:pt x="18831" y="44178"/>
                    <a:pt x="18831" y="44132"/>
                  </a:cubicBezTo>
                  <a:cubicBezTo>
                    <a:pt x="18466" y="43082"/>
                    <a:pt x="18649" y="42146"/>
                    <a:pt x="19402" y="41325"/>
                  </a:cubicBezTo>
                  <a:cubicBezTo>
                    <a:pt x="19402" y="41302"/>
                    <a:pt x="19379" y="41279"/>
                    <a:pt x="19379" y="41256"/>
                  </a:cubicBezTo>
                  <a:close/>
                  <a:moveTo>
                    <a:pt x="27847" y="46985"/>
                  </a:moveTo>
                  <a:lnTo>
                    <a:pt x="27847" y="46985"/>
                  </a:lnTo>
                  <a:cubicBezTo>
                    <a:pt x="27893" y="47054"/>
                    <a:pt x="27916" y="47145"/>
                    <a:pt x="27916" y="47259"/>
                  </a:cubicBezTo>
                  <a:cubicBezTo>
                    <a:pt x="27893" y="47168"/>
                    <a:pt x="27870" y="47077"/>
                    <a:pt x="27847" y="46985"/>
                  </a:cubicBezTo>
                  <a:close/>
                  <a:moveTo>
                    <a:pt x="23827" y="44201"/>
                  </a:moveTo>
                  <a:cubicBezTo>
                    <a:pt x="24038" y="44201"/>
                    <a:pt x="24261" y="44226"/>
                    <a:pt x="24492" y="44269"/>
                  </a:cubicBezTo>
                  <a:cubicBezTo>
                    <a:pt x="24720" y="44338"/>
                    <a:pt x="24903" y="44474"/>
                    <a:pt x="24971" y="44726"/>
                  </a:cubicBezTo>
                  <a:cubicBezTo>
                    <a:pt x="25223" y="45456"/>
                    <a:pt x="25223" y="46164"/>
                    <a:pt x="24675" y="46780"/>
                  </a:cubicBezTo>
                  <a:cubicBezTo>
                    <a:pt x="24606" y="46848"/>
                    <a:pt x="24561" y="46917"/>
                    <a:pt x="24469" y="46962"/>
                  </a:cubicBezTo>
                  <a:cubicBezTo>
                    <a:pt x="24074" y="47206"/>
                    <a:pt x="23648" y="47338"/>
                    <a:pt x="23218" y="47338"/>
                  </a:cubicBezTo>
                  <a:cubicBezTo>
                    <a:pt x="23003" y="47338"/>
                    <a:pt x="22788" y="47305"/>
                    <a:pt x="22575" y="47236"/>
                  </a:cubicBezTo>
                  <a:cubicBezTo>
                    <a:pt x="21936" y="47031"/>
                    <a:pt x="22210" y="46369"/>
                    <a:pt x="22095" y="45912"/>
                  </a:cubicBezTo>
                  <a:cubicBezTo>
                    <a:pt x="22073" y="45798"/>
                    <a:pt x="22027" y="45684"/>
                    <a:pt x="21959" y="45593"/>
                  </a:cubicBezTo>
                  <a:cubicBezTo>
                    <a:pt x="21936" y="45570"/>
                    <a:pt x="21913" y="45570"/>
                    <a:pt x="21890" y="45547"/>
                  </a:cubicBezTo>
                  <a:cubicBezTo>
                    <a:pt x="21890" y="45547"/>
                    <a:pt x="21890" y="45524"/>
                    <a:pt x="21890" y="45502"/>
                  </a:cubicBezTo>
                  <a:lnTo>
                    <a:pt x="21913" y="45502"/>
                  </a:lnTo>
                  <a:cubicBezTo>
                    <a:pt x="22073" y="45479"/>
                    <a:pt x="22187" y="45387"/>
                    <a:pt x="22255" y="45251"/>
                  </a:cubicBezTo>
                  <a:cubicBezTo>
                    <a:pt x="22587" y="44466"/>
                    <a:pt x="23144" y="44201"/>
                    <a:pt x="23827" y="44201"/>
                  </a:cubicBezTo>
                  <a:close/>
                  <a:moveTo>
                    <a:pt x="30472" y="44543"/>
                  </a:moveTo>
                  <a:lnTo>
                    <a:pt x="30472" y="44543"/>
                  </a:lnTo>
                  <a:cubicBezTo>
                    <a:pt x="30450" y="44634"/>
                    <a:pt x="30472" y="44703"/>
                    <a:pt x="30541" y="44771"/>
                  </a:cubicBezTo>
                  <a:cubicBezTo>
                    <a:pt x="31728" y="45616"/>
                    <a:pt x="31888" y="46049"/>
                    <a:pt x="31591" y="47419"/>
                  </a:cubicBezTo>
                  <a:cubicBezTo>
                    <a:pt x="31454" y="47738"/>
                    <a:pt x="31226" y="47921"/>
                    <a:pt x="30906" y="47990"/>
                  </a:cubicBezTo>
                  <a:cubicBezTo>
                    <a:pt x="30646" y="48113"/>
                    <a:pt x="30390" y="48160"/>
                    <a:pt x="30136" y="48160"/>
                  </a:cubicBezTo>
                  <a:cubicBezTo>
                    <a:pt x="29590" y="48160"/>
                    <a:pt x="29055" y="47940"/>
                    <a:pt x="28509" y="47784"/>
                  </a:cubicBezTo>
                  <a:cubicBezTo>
                    <a:pt x="28509" y="47784"/>
                    <a:pt x="28509" y="47761"/>
                    <a:pt x="28487" y="47761"/>
                  </a:cubicBezTo>
                  <a:lnTo>
                    <a:pt x="28532" y="47761"/>
                  </a:lnTo>
                  <a:cubicBezTo>
                    <a:pt x="28601" y="47624"/>
                    <a:pt x="28624" y="47510"/>
                    <a:pt x="28601" y="47373"/>
                  </a:cubicBezTo>
                  <a:cubicBezTo>
                    <a:pt x="28372" y="45273"/>
                    <a:pt x="28509" y="45068"/>
                    <a:pt x="30404" y="44611"/>
                  </a:cubicBezTo>
                  <a:cubicBezTo>
                    <a:pt x="30427" y="44589"/>
                    <a:pt x="30450" y="44566"/>
                    <a:pt x="30472" y="44543"/>
                  </a:cubicBezTo>
                  <a:close/>
                  <a:moveTo>
                    <a:pt x="26731" y="46606"/>
                  </a:moveTo>
                  <a:cubicBezTo>
                    <a:pt x="26969" y="46606"/>
                    <a:pt x="27267" y="46717"/>
                    <a:pt x="27642" y="46940"/>
                  </a:cubicBezTo>
                  <a:cubicBezTo>
                    <a:pt x="27688" y="46917"/>
                    <a:pt x="27711" y="46894"/>
                    <a:pt x="27733" y="46871"/>
                  </a:cubicBezTo>
                  <a:lnTo>
                    <a:pt x="27733" y="46894"/>
                  </a:lnTo>
                  <a:lnTo>
                    <a:pt x="27711" y="46894"/>
                  </a:lnTo>
                  <a:cubicBezTo>
                    <a:pt x="27482" y="47099"/>
                    <a:pt x="27551" y="47396"/>
                    <a:pt x="27482" y="47647"/>
                  </a:cubicBezTo>
                  <a:cubicBezTo>
                    <a:pt x="27381" y="48070"/>
                    <a:pt x="27130" y="48267"/>
                    <a:pt x="26811" y="48267"/>
                  </a:cubicBezTo>
                  <a:cubicBezTo>
                    <a:pt x="26700" y="48267"/>
                    <a:pt x="26580" y="48242"/>
                    <a:pt x="26455" y="48195"/>
                  </a:cubicBezTo>
                  <a:cubicBezTo>
                    <a:pt x="25976" y="48012"/>
                    <a:pt x="25907" y="47579"/>
                    <a:pt x="26090" y="47122"/>
                  </a:cubicBezTo>
                  <a:cubicBezTo>
                    <a:pt x="26230" y="46780"/>
                    <a:pt x="26433" y="46606"/>
                    <a:pt x="26731" y="46606"/>
                  </a:cubicBezTo>
                  <a:close/>
                  <a:moveTo>
                    <a:pt x="7944" y="46027"/>
                  </a:moveTo>
                  <a:cubicBezTo>
                    <a:pt x="8400" y="46027"/>
                    <a:pt x="8834" y="46095"/>
                    <a:pt x="9062" y="46574"/>
                  </a:cubicBezTo>
                  <a:cubicBezTo>
                    <a:pt x="9290" y="47054"/>
                    <a:pt x="9222" y="47442"/>
                    <a:pt x="8834" y="47784"/>
                  </a:cubicBezTo>
                  <a:cubicBezTo>
                    <a:pt x="8674" y="47921"/>
                    <a:pt x="8469" y="48081"/>
                    <a:pt x="8560" y="48332"/>
                  </a:cubicBezTo>
                  <a:lnTo>
                    <a:pt x="8514" y="48332"/>
                  </a:lnTo>
                  <a:cubicBezTo>
                    <a:pt x="7967" y="48058"/>
                    <a:pt x="7350" y="48012"/>
                    <a:pt x="6803" y="47716"/>
                  </a:cubicBezTo>
                  <a:lnTo>
                    <a:pt x="6780" y="47716"/>
                  </a:lnTo>
                  <a:cubicBezTo>
                    <a:pt x="6916" y="47218"/>
                    <a:pt x="7029" y="46697"/>
                    <a:pt x="6942" y="46177"/>
                  </a:cubicBezTo>
                  <a:lnTo>
                    <a:pt x="6942" y="46177"/>
                  </a:lnTo>
                  <a:cubicBezTo>
                    <a:pt x="6947" y="46194"/>
                    <a:pt x="6962" y="46209"/>
                    <a:pt x="6962" y="46209"/>
                  </a:cubicBezTo>
                  <a:cubicBezTo>
                    <a:pt x="6980" y="46210"/>
                    <a:pt x="6998" y="46211"/>
                    <a:pt x="7016" y="46211"/>
                  </a:cubicBezTo>
                  <a:cubicBezTo>
                    <a:pt x="7336" y="46211"/>
                    <a:pt x="7619" y="46027"/>
                    <a:pt x="7944" y="46027"/>
                  </a:cubicBezTo>
                  <a:close/>
                  <a:moveTo>
                    <a:pt x="9679" y="48834"/>
                  </a:moveTo>
                  <a:cubicBezTo>
                    <a:pt x="9679" y="48857"/>
                    <a:pt x="9679" y="48880"/>
                    <a:pt x="9656" y="48903"/>
                  </a:cubicBezTo>
                  <a:cubicBezTo>
                    <a:pt x="9656" y="48880"/>
                    <a:pt x="9656" y="48857"/>
                    <a:pt x="9633" y="48834"/>
                  </a:cubicBezTo>
                  <a:close/>
                  <a:moveTo>
                    <a:pt x="21263" y="1"/>
                  </a:moveTo>
                  <a:cubicBezTo>
                    <a:pt x="21177" y="1"/>
                    <a:pt x="21038" y="56"/>
                    <a:pt x="20817" y="148"/>
                  </a:cubicBezTo>
                  <a:cubicBezTo>
                    <a:pt x="20749" y="216"/>
                    <a:pt x="20726" y="285"/>
                    <a:pt x="20840" y="330"/>
                  </a:cubicBezTo>
                  <a:cubicBezTo>
                    <a:pt x="20886" y="330"/>
                    <a:pt x="20931" y="353"/>
                    <a:pt x="20977" y="376"/>
                  </a:cubicBezTo>
                  <a:cubicBezTo>
                    <a:pt x="20758" y="315"/>
                    <a:pt x="20536" y="294"/>
                    <a:pt x="20311" y="294"/>
                  </a:cubicBezTo>
                  <a:cubicBezTo>
                    <a:pt x="19951" y="294"/>
                    <a:pt x="19585" y="348"/>
                    <a:pt x="19219" y="376"/>
                  </a:cubicBezTo>
                  <a:cubicBezTo>
                    <a:pt x="19037" y="399"/>
                    <a:pt x="18900" y="490"/>
                    <a:pt x="18831" y="673"/>
                  </a:cubicBezTo>
                  <a:cubicBezTo>
                    <a:pt x="18831" y="696"/>
                    <a:pt x="18831" y="718"/>
                    <a:pt x="18831" y="741"/>
                  </a:cubicBezTo>
                  <a:cubicBezTo>
                    <a:pt x="18763" y="627"/>
                    <a:pt x="18672" y="513"/>
                    <a:pt x="18558" y="399"/>
                  </a:cubicBezTo>
                  <a:cubicBezTo>
                    <a:pt x="17439" y="422"/>
                    <a:pt x="16321" y="445"/>
                    <a:pt x="15202" y="445"/>
                  </a:cubicBezTo>
                  <a:cubicBezTo>
                    <a:pt x="15076" y="447"/>
                    <a:pt x="14949" y="448"/>
                    <a:pt x="14823" y="448"/>
                  </a:cubicBezTo>
                  <a:cubicBezTo>
                    <a:pt x="14266" y="448"/>
                    <a:pt x="13706" y="430"/>
                    <a:pt x="13143" y="430"/>
                  </a:cubicBezTo>
                  <a:cubicBezTo>
                    <a:pt x="12538" y="430"/>
                    <a:pt x="11930" y="451"/>
                    <a:pt x="11322" y="536"/>
                  </a:cubicBezTo>
                  <a:cubicBezTo>
                    <a:pt x="11253" y="581"/>
                    <a:pt x="11139" y="650"/>
                    <a:pt x="11116" y="718"/>
                  </a:cubicBezTo>
                  <a:lnTo>
                    <a:pt x="10820" y="718"/>
                  </a:lnTo>
                  <a:cubicBezTo>
                    <a:pt x="10774" y="673"/>
                    <a:pt x="10706" y="627"/>
                    <a:pt x="10660" y="559"/>
                  </a:cubicBezTo>
                  <a:cubicBezTo>
                    <a:pt x="10592" y="536"/>
                    <a:pt x="10523" y="513"/>
                    <a:pt x="10455" y="513"/>
                  </a:cubicBezTo>
                  <a:lnTo>
                    <a:pt x="10569" y="513"/>
                  </a:lnTo>
                  <a:cubicBezTo>
                    <a:pt x="10774" y="399"/>
                    <a:pt x="10774" y="285"/>
                    <a:pt x="10569" y="171"/>
                  </a:cubicBezTo>
                  <a:cubicBezTo>
                    <a:pt x="10523" y="171"/>
                    <a:pt x="10455" y="148"/>
                    <a:pt x="10409" y="148"/>
                  </a:cubicBezTo>
                  <a:cubicBezTo>
                    <a:pt x="10249" y="148"/>
                    <a:pt x="10112" y="171"/>
                    <a:pt x="10044" y="330"/>
                  </a:cubicBezTo>
                  <a:cubicBezTo>
                    <a:pt x="10158" y="399"/>
                    <a:pt x="10295" y="467"/>
                    <a:pt x="10432" y="490"/>
                  </a:cubicBezTo>
                  <a:cubicBezTo>
                    <a:pt x="10226" y="467"/>
                    <a:pt x="10021" y="467"/>
                    <a:pt x="9838" y="445"/>
                  </a:cubicBezTo>
                  <a:lnTo>
                    <a:pt x="9542" y="445"/>
                  </a:lnTo>
                  <a:cubicBezTo>
                    <a:pt x="9154" y="490"/>
                    <a:pt x="8720" y="376"/>
                    <a:pt x="8400" y="718"/>
                  </a:cubicBezTo>
                  <a:cubicBezTo>
                    <a:pt x="8377" y="627"/>
                    <a:pt x="8309" y="581"/>
                    <a:pt x="8172" y="536"/>
                  </a:cubicBezTo>
                  <a:cubicBezTo>
                    <a:pt x="7864" y="456"/>
                    <a:pt x="7556" y="439"/>
                    <a:pt x="7245" y="439"/>
                  </a:cubicBezTo>
                  <a:cubicBezTo>
                    <a:pt x="7012" y="439"/>
                    <a:pt x="6777" y="448"/>
                    <a:pt x="6539" y="448"/>
                  </a:cubicBezTo>
                  <a:cubicBezTo>
                    <a:pt x="6460" y="448"/>
                    <a:pt x="6380" y="447"/>
                    <a:pt x="6300" y="445"/>
                  </a:cubicBezTo>
                  <a:cubicBezTo>
                    <a:pt x="5570" y="422"/>
                    <a:pt x="4817" y="399"/>
                    <a:pt x="4086" y="399"/>
                  </a:cubicBezTo>
                  <a:cubicBezTo>
                    <a:pt x="4063" y="376"/>
                    <a:pt x="4041" y="353"/>
                    <a:pt x="3995" y="353"/>
                  </a:cubicBezTo>
                  <a:cubicBezTo>
                    <a:pt x="3949" y="353"/>
                    <a:pt x="3881" y="330"/>
                    <a:pt x="3835" y="330"/>
                  </a:cubicBezTo>
                  <a:cubicBezTo>
                    <a:pt x="3801" y="296"/>
                    <a:pt x="3767" y="279"/>
                    <a:pt x="3735" y="279"/>
                  </a:cubicBezTo>
                  <a:cubicBezTo>
                    <a:pt x="3704" y="279"/>
                    <a:pt x="3675" y="296"/>
                    <a:pt x="3653" y="330"/>
                  </a:cubicBezTo>
                  <a:cubicBezTo>
                    <a:pt x="3630" y="353"/>
                    <a:pt x="3653" y="376"/>
                    <a:pt x="3653" y="399"/>
                  </a:cubicBezTo>
                  <a:cubicBezTo>
                    <a:pt x="3379" y="399"/>
                    <a:pt x="3105" y="399"/>
                    <a:pt x="2854" y="422"/>
                  </a:cubicBezTo>
                  <a:lnTo>
                    <a:pt x="2557" y="422"/>
                  </a:lnTo>
                  <a:cubicBezTo>
                    <a:pt x="2290" y="448"/>
                    <a:pt x="2030" y="460"/>
                    <a:pt x="1769" y="460"/>
                  </a:cubicBezTo>
                  <a:cubicBezTo>
                    <a:pt x="1585" y="460"/>
                    <a:pt x="1399" y="454"/>
                    <a:pt x="1210" y="445"/>
                  </a:cubicBezTo>
                  <a:cubicBezTo>
                    <a:pt x="1152" y="445"/>
                    <a:pt x="1095" y="444"/>
                    <a:pt x="1037" y="444"/>
                  </a:cubicBezTo>
                  <a:cubicBezTo>
                    <a:pt x="663" y="444"/>
                    <a:pt x="297" y="461"/>
                    <a:pt x="1" y="718"/>
                  </a:cubicBezTo>
                  <a:cubicBezTo>
                    <a:pt x="1" y="833"/>
                    <a:pt x="1" y="947"/>
                    <a:pt x="1" y="1061"/>
                  </a:cubicBezTo>
                  <a:cubicBezTo>
                    <a:pt x="252" y="1883"/>
                    <a:pt x="206" y="2773"/>
                    <a:pt x="320" y="3617"/>
                  </a:cubicBezTo>
                  <a:cubicBezTo>
                    <a:pt x="252" y="3754"/>
                    <a:pt x="252" y="3868"/>
                    <a:pt x="389" y="3937"/>
                  </a:cubicBezTo>
                  <a:cubicBezTo>
                    <a:pt x="594" y="4234"/>
                    <a:pt x="480" y="4576"/>
                    <a:pt x="526" y="4895"/>
                  </a:cubicBezTo>
                  <a:cubicBezTo>
                    <a:pt x="594" y="5147"/>
                    <a:pt x="480" y="5443"/>
                    <a:pt x="708" y="5672"/>
                  </a:cubicBezTo>
                  <a:cubicBezTo>
                    <a:pt x="685" y="5717"/>
                    <a:pt x="708" y="5763"/>
                    <a:pt x="731" y="5808"/>
                  </a:cubicBezTo>
                  <a:cubicBezTo>
                    <a:pt x="640" y="6288"/>
                    <a:pt x="799" y="6767"/>
                    <a:pt x="754" y="7224"/>
                  </a:cubicBezTo>
                  <a:cubicBezTo>
                    <a:pt x="799" y="7246"/>
                    <a:pt x="845" y="7269"/>
                    <a:pt x="914" y="7269"/>
                  </a:cubicBezTo>
                  <a:cubicBezTo>
                    <a:pt x="1028" y="8000"/>
                    <a:pt x="1142" y="8707"/>
                    <a:pt x="1096" y="9461"/>
                  </a:cubicBezTo>
                  <a:cubicBezTo>
                    <a:pt x="1096" y="9643"/>
                    <a:pt x="1051" y="9849"/>
                    <a:pt x="1233" y="10008"/>
                  </a:cubicBezTo>
                  <a:lnTo>
                    <a:pt x="1279" y="10921"/>
                  </a:lnTo>
                  <a:cubicBezTo>
                    <a:pt x="1507" y="11629"/>
                    <a:pt x="1644" y="12359"/>
                    <a:pt x="1598" y="13113"/>
                  </a:cubicBezTo>
                  <a:lnTo>
                    <a:pt x="1644" y="13478"/>
                  </a:lnTo>
                  <a:cubicBezTo>
                    <a:pt x="1758" y="13957"/>
                    <a:pt x="1849" y="14436"/>
                    <a:pt x="1827" y="14939"/>
                  </a:cubicBezTo>
                  <a:cubicBezTo>
                    <a:pt x="2055" y="15874"/>
                    <a:pt x="2192" y="16833"/>
                    <a:pt x="2215" y="17792"/>
                  </a:cubicBezTo>
                  <a:cubicBezTo>
                    <a:pt x="2215" y="17837"/>
                    <a:pt x="2237" y="17860"/>
                    <a:pt x="2283" y="17883"/>
                  </a:cubicBezTo>
                  <a:cubicBezTo>
                    <a:pt x="2283" y="17929"/>
                    <a:pt x="2283" y="17974"/>
                    <a:pt x="2283" y="18020"/>
                  </a:cubicBezTo>
                  <a:cubicBezTo>
                    <a:pt x="2283" y="18088"/>
                    <a:pt x="2283" y="18157"/>
                    <a:pt x="2306" y="18225"/>
                  </a:cubicBezTo>
                  <a:cubicBezTo>
                    <a:pt x="2397" y="18956"/>
                    <a:pt x="2625" y="19663"/>
                    <a:pt x="2534" y="20417"/>
                  </a:cubicBezTo>
                  <a:cubicBezTo>
                    <a:pt x="2192" y="20805"/>
                    <a:pt x="2534" y="21056"/>
                    <a:pt x="2717" y="21330"/>
                  </a:cubicBezTo>
                  <a:cubicBezTo>
                    <a:pt x="2717" y="21489"/>
                    <a:pt x="2740" y="21672"/>
                    <a:pt x="2762" y="21832"/>
                  </a:cubicBezTo>
                  <a:cubicBezTo>
                    <a:pt x="2740" y="22037"/>
                    <a:pt x="2717" y="22243"/>
                    <a:pt x="2717" y="22448"/>
                  </a:cubicBezTo>
                  <a:cubicBezTo>
                    <a:pt x="2740" y="22585"/>
                    <a:pt x="2785" y="22699"/>
                    <a:pt x="2899" y="22790"/>
                  </a:cubicBezTo>
                  <a:cubicBezTo>
                    <a:pt x="2899" y="22905"/>
                    <a:pt x="2899" y="23019"/>
                    <a:pt x="2899" y="23156"/>
                  </a:cubicBezTo>
                  <a:cubicBezTo>
                    <a:pt x="3150" y="23795"/>
                    <a:pt x="3059" y="24502"/>
                    <a:pt x="3265" y="25164"/>
                  </a:cubicBezTo>
                  <a:lnTo>
                    <a:pt x="3287" y="26443"/>
                  </a:lnTo>
                  <a:cubicBezTo>
                    <a:pt x="3310" y="26579"/>
                    <a:pt x="3310" y="26739"/>
                    <a:pt x="3447" y="26831"/>
                  </a:cubicBezTo>
                  <a:cubicBezTo>
                    <a:pt x="3379" y="27629"/>
                    <a:pt x="3744" y="28383"/>
                    <a:pt x="3653" y="29182"/>
                  </a:cubicBezTo>
                  <a:cubicBezTo>
                    <a:pt x="3904" y="29455"/>
                    <a:pt x="3790" y="29775"/>
                    <a:pt x="3790" y="30095"/>
                  </a:cubicBezTo>
                  <a:cubicBezTo>
                    <a:pt x="3904" y="30346"/>
                    <a:pt x="3790" y="30642"/>
                    <a:pt x="3995" y="30871"/>
                  </a:cubicBezTo>
                  <a:cubicBezTo>
                    <a:pt x="3995" y="31281"/>
                    <a:pt x="3995" y="31692"/>
                    <a:pt x="4018" y="32103"/>
                  </a:cubicBezTo>
                  <a:cubicBezTo>
                    <a:pt x="4041" y="32331"/>
                    <a:pt x="4063" y="32583"/>
                    <a:pt x="4109" y="32834"/>
                  </a:cubicBezTo>
                  <a:cubicBezTo>
                    <a:pt x="4497" y="34112"/>
                    <a:pt x="4474" y="35458"/>
                    <a:pt x="4703" y="36782"/>
                  </a:cubicBezTo>
                  <a:cubicBezTo>
                    <a:pt x="4794" y="37467"/>
                    <a:pt x="5022" y="38152"/>
                    <a:pt x="4908" y="38859"/>
                  </a:cubicBezTo>
                  <a:cubicBezTo>
                    <a:pt x="4931" y="38905"/>
                    <a:pt x="4931" y="38974"/>
                    <a:pt x="4931" y="39042"/>
                  </a:cubicBezTo>
                  <a:cubicBezTo>
                    <a:pt x="5045" y="39156"/>
                    <a:pt x="5022" y="39293"/>
                    <a:pt x="4931" y="39430"/>
                  </a:cubicBezTo>
                  <a:cubicBezTo>
                    <a:pt x="4954" y="39476"/>
                    <a:pt x="4954" y="39499"/>
                    <a:pt x="4954" y="39544"/>
                  </a:cubicBezTo>
                  <a:cubicBezTo>
                    <a:pt x="5068" y="39727"/>
                    <a:pt x="4954" y="39955"/>
                    <a:pt x="5091" y="40115"/>
                  </a:cubicBezTo>
                  <a:cubicBezTo>
                    <a:pt x="5136" y="40617"/>
                    <a:pt x="5365" y="41074"/>
                    <a:pt x="5228" y="41598"/>
                  </a:cubicBezTo>
                  <a:cubicBezTo>
                    <a:pt x="5250" y="41827"/>
                    <a:pt x="5273" y="42078"/>
                    <a:pt x="5296" y="42306"/>
                  </a:cubicBezTo>
                  <a:cubicBezTo>
                    <a:pt x="5387" y="42420"/>
                    <a:pt x="5365" y="42557"/>
                    <a:pt x="5433" y="42671"/>
                  </a:cubicBezTo>
                  <a:cubicBezTo>
                    <a:pt x="5524" y="43288"/>
                    <a:pt x="5753" y="43881"/>
                    <a:pt x="5638" y="44497"/>
                  </a:cubicBezTo>
                  <a:cubicBezTo>
                    <a:pt x="5730" y="44931"/>
                    <a:pt x="5912" y="45342"/>
                    <a:pt x="5775" y="45798"/>
                  </a:cubicBezTo>
                  <a:cubicBezTo>
                    <a:pt x="5798" y="45912"/>
                    <a:pt x="5821" y="46004"/>
                    <a:pt x="5844" y="46118"/>
                  </a:cubicBezTo>
                  <a:cubicBezTo>
                    <a:pt x="5981" y="46300"/>
                    <a:pt x="5867" y="46506"/>
                    <a:pt x="5981" y="46689"/>
                  </a:cubicBezTo>
                  <a:cubicBezTo>
                    <a:pt x="6049" y="47122"/>
                    <a:pt x="6141" y="47556"/>
                    <a:pt x="6209" y="47990"/>
                  </a:cubicBezTo>
                  <a:cubicBezTo>
                    <a:pt x="6209" y="48400"/>
                    <a:pt x="6049" y="48857"/>
                    <a:pt x="6437" y="49222"/>
                  </a:cubicBezTo>
                  <a:cubicBezTo>
                    <a:pt x="6586" y="49171"/>
                    <a:pt x="6733" y="49152"/>
                    <a:pt x="6880" y="49152"/>
                  </a:cubicBezTo>
                  <a:cubicBezTo>
                    <a:pt x="7304" y="49152"/>
                    <a:pt x="7720" y="49311"/>
                    <a:pt x="8135" y="49311"/>
                  </a:cubicBezTo>
                  <a:cubicBezTo>
                    <a:pt x="8216" y="49311"/>
                    <a:pt x="8297" y="49305"/>
                    <a:pt x="8377" y="49291"/>
                  </a:cubicBezTo>
                  <a:cubicBezTo>
                    <a:pt x="8686" y="49450"/>
                    <a:pt x="8994" y="49525"/>
                    <a:pt x="9302" y="49525"/>
                  </a:cubicBezTo>
                  <a:cubicBezTo>
                    <a:pt x="9610" y="49525"/>
                    <a:pt x="9918" y="49450"/>
                    <a:pt x="10226" y="49313"/>
                  </a:cubicBezTo>
                  <a:cubicBezTo>
                    <a:pt x="10523" y="49291"/>
                    <a:pt x="10820" y="49268"/>
                    <a:pt x="11116" y="49245"/>
                  </a:cubicBezTo>
                  <a:lnTo>
                    <a:pt x="11687" y="49245"/>
                  </a:lnTo>
                  <a:cubicBezTo>
                    <a:pt x="11847" y="48971"/>
                    <a:pt x="11893" y="48674"/>
                    <a:pt x="11915" y="48355"/>
                  </a:cubicBezTo>
                  <a:cubicBezTo>
                    <a:pt x="11824" y="48035"/>
                    <a:pt x="11527" y="47830"/>
                    <a:pt x="11368" y="47533"/>
                  </a:cubicBezTo>
                  <a:cubicBezTo>
                    <a:pt x="11002" y="46940"/>
                    <a:pt x="11139" y="45890"/>
                    <a:pt x="11573" y="45524"/>
                  </a:cubicBezTo>
                  <a:cubicBezTo>
                    <a:pt x="11889" y="45264"/>
                    <a:pt x="12419" y="45119"/>
                    <a:pt x="12885" y="45119"/>
                  </a:cubicBezTo>
                  <a:cubicBezTo>
                    <a:pt x="13195" y="45119"/>
                    <a:pt x="13477" y="45182"/>
                    <a:pt x="13650" y="45319"/>
                  </a:cubicBezTo>
                  <a:cubicBezTo>
                    <a:pt x="14084" y="45661"/>
                    <a:pt x="14129" y="46597"/>
                    <a:pt x="13719" y="47350"/>
                  </a:cubicBezTo>
                  <a:cubicBezTo>
                    <a:pt x="13627" y="47533"/>
                    <a:pt x="13490" y="47693"/>
                    <a:pt x="13353" y="47875"/>
                  </a:cubicBezTo>
                  <a:cubicBezTo>
                    <a:pt x="13148" y="48127"/>
                    <a:pt x="12828" y="48286"/>
                    <a:pt x="12714" y="48606"/>
                  </a:cubicBezTo>
                  <a:cubicBezTo>
                    <a:pt x="12760" y="48880"/>
                    <a:pt x="12920" y="49062"/>
                    <a:pt x="13079" y="49268"/>
                  </a:cubicBezTo>
                  <a:cubicBezTo>
                    <a:pt x="13130" y="49301"/>
                    <a:pt x="13180" y="49322"/>
                    <a:pt x="13239" y="49322"/>
                  </a:cubicBezTo>
                  <a:cubicBezTo>
                    <a:pt x="13260" y="49322"/>
                    <a:pt x="13283" y="49320"/>
                    <a:pt x="13308" y="49313"/>
                  </a:cubicBezTo>
                  <a:cubicBezTo>
                    <a:pt x="13438" y="49212"/>
                    <a:pt x="13558" y="49175"/>
                    <a:pt x="13674" y="49175"/>
                  </a:cubicBezTo>
                  <a:cubicBezTo>
                    <a:pt x="13925" y="49175"/>
                    <a:pt x="14154" y="49349"/>
                    <a:pt x="14403" y="49428"/>
                  </a:cubicBezTo>
                  <a:cubicBezTo>
                    <a:pt x="14498" y="49451"/>
                    <a:pt x="14590" y="49464"/>
                    <a:pt x="14679" y="49464"/>
                  </a:cubicBezTo>
                  <a:cubicBezTo>
                    <a:pt x="14848" y="49464"/>
                    <a:pt x="15007" y="49418"/>
                    <a:pt x="15157" y="49313"/>
                  </a:cubicBezTo>
                  <a:lnTo>
                    <a:pt x="15864" y="49313"/>
                  </a:lnTo>
                  <a:cubicBezTo>
                    <a:pt x="16451" y="49495"/>
                    <a:pt x="17043" y="49537"/>
                    <a:pt x="17637" y="49537"/>
                  </a:cubicBezTo>
                  <a:cubicBezTo>
                    <a:pt x="18144" y="49537"/>
                    <a:pt x="18653" y="49506"/>
                    <a:pt x="19162" y="49506"/>
                  </a:cubicBezTo>
                  <a:cubicBezTo>
                    <a:pt x="19333" y="49506"/>
                    <a:pt x="19505" y="49510"/>
                    <a:pt x="19676" y="49519"/>
                  </a:cubicBezTo>
                  <a:cubicBezTo>
                    <a:pt x="19836" y="49519"/>
                    <a:pt x="19996" y="49519"/>
                    <a:pt x="20132" y="49496"/>
                  </a:cubicBezTo>
                  <a:lnTo>
                    <a:pt x="20886" y="49496"/>
                  </a:lnTo>
                  <a:cubicBezTo>
                    <a:pt x="20913" y="49494"/>
                    <a:pt x="20939" y="49493"/>
                    <a:pt x="20966" y="49493"/>
                  </a:cubicBezTo>
                  <a:cubicBezTo>
                    <a:pt x="21212" y="49493"/>
                    <a:pt x="21458" y="49561"/>
                    <a:pt x="21704" y="49561"/>
                  </a:cubicBezTo>
                  <a:cubicBezTo>
                    <a:pt x="21774" y="49561"/>
                    <a:pt x="21843" y="49556"/>
                    <a:pt x="21913" y="49542"/>
                  </a:cubicBezTo>
                  <a:cubicBezTo>
                    <a:pt x="22529" y="49512"/>
                    <a:pt x="23150" y="49504"/>
                    <a:pt x="23771" y="49504"/>
                  </a:cubicBezTo>
                  <a:cubicBezTo>
                    <a:pt x="24599" y="49504"/>
                    <a:pt x="25428" y="49519"/>
                    <a:pt x="26250" y="49519"/>
                  </a:cubicBezTo>
                  <a:cubicBezTo>
                    <a:pt x="26391" y="49510"/>
                    <a:pt x="26533" y="49507"/>
                    <a:pt x="26674" y="49507"/>
                  </a:cubicBezTo>
                  <a:cubicBezTo>
                    <a:pt x="26929" y="49507"/>
                    <a:pt x="27184" y="49516"/>
                    <a:pt x="27439" y="49516"/>
                  </a:cubicBezTo>
                  <a:cubicBezTo>
                    <a:pt x="27773" y="49516"/>
                    <a:pt x="28107" y="49501"/>
                    <a:pt x="28441" y="49428"/>
                  </a:cubicBezTo>
                  <a:cubicBezTo>
                    <a:pt x="28532" y="49405"/>
                    <a:pt x="28624" y="49359"/>
                    <a:pt x="28692" y="49268"/>
                  </a:cubicBezTo>
                  <a:cubicBezTo>
                    <a:pt x="28692" y="49268"/>
                    <a:pt x="28692" y="49268"/>
                    <a:pt x="28692" y="49245"/>
                  </a:cubicBezTo>
                  <a:cubicBezTo>
                    <a:pt x="28715" y="49291"/>
                    <a:pt x="28760" y="49313"/>
                    <a:pt x="28829" y="49313"/>
                  </a:cubicBezTo>
                  <a:cubicBezTo>
                    <a:pt x="28969" y="49167"/>
                    <a:pt x="29096" y="49113"/>
                    <a:pt x="29215" y="49113"/>
                  </a:cubicBezTo>
                  <a:cubicBezTo>
                    <a:pt x="29503" y="49113"/>
                    <a:pt x="29748" y="49425"/>
                    <a:pt x="30039" y="49473"/>
                  </a:cubicBezTo>
                  <a:cubicBezTo>
                    <a:pt x="30440" y="49508"/>
                    <a:pt x="30841" y="49523"/>
                    <a:pt x="31243" y="49523"/>
                  </a:cubicBezTo>
                  <a:cubicBezTo>
                    <a:pt x="31894" y="49523"/>
                    <a:pt x="32548" y="49484"/>
                    <a:pt x="33211" y="49428"/>
                  </a:cubicBezTo>
                  <a:cubicBezTo>
                    <a:pt x="33280" y="49428"/>
                    <a:pt x="33326" y="49450"/>
                    <a:pt x="33394" y="49450"/>
                  </a:cubicBezTo>
                  <a:cubicBezTo>
                    <a:pt x="33403" y="49449"/>
                    <a:pt x="33411" y="49448"/>
                    <a:pt x="33418" y="49448"/>
                  </a:cubicBezTo>
                  <a:cubicBezTo>
                    <a:pt x="33509" y="49448"/>
                    <a:pt x="33513" y="49568"/>
                    <a:pt x="33577" y="49610"/>
                  </a:cubicBezTo>
                  <a:cubicBezTo>
                    <a:pt x="33668" y="49542"/>
                    <a:pt x="33736" y="49496"/>
                    <a:pt x="33805" y="49428"/>
                  </a:cubicBezTo>
                  <a:cubicBezTo>
                    <a:pt x="33884" y="49358"/>
                    <a:pt x="33959" y="49332"/>
                    <a:pt x="34034" y="49332"/>
                  </a:cubicBezTo>
                  <a:cubicBezTo>
                    <a:pt x="34131" y="49332"/>
                    <a:pt x="34227" y="49376"/>
                    <a:pt x="34330" y="49428"/>
                  </a:cubicBezTo>
                  <a:lnTo>
                    <a:pt x="34490" y="49428"/>
                  </a:lnTo>
                  <a:cubicBezTo>
                    <a:pt x="34558" y="49382"/>
                    <a:pt x="34627" y="49336"/>
                    <a:pt x="34695" y="49291"/>
                  </a:cubicBezTo>
                  <a:cubicBezTo>
                    <a:pt x="34786" y="49268"/>
                    <a:pt x="34900" y="49245"/>
                    <a:pt x="35015" y="49222"/>
                  </a:cubicBezTo>
                  <a:cubicBezTo>
                    <a:pt x="35165" y="49112"/>
                    <a:pt x="35323" y="49090"/>
                    <a:pt x="35485" y="49090"/>
                  </a:cubicBezTo>
                  <a:cubicBezTo>
                    <a:pt x="35596" y="49090"/>
                    <a:pt x="35708" y="49100"/>
                    <a:pt x="35820" y="49100"/>
                  </a:cubicBezTo>
                  <a:cubicBezTo>
                    <a:pt x="35917" y="49100"/>
                    <a:pt x="36015" y="49092"/>
                    <a:pt x="36110" y="49062"/>
                  </a:cubicBezTo>
                  <a:cubicBezTo>
                    <a:pt x="36110" y="47738"/>
                    <a:pt x="36384" y="46415"/>
                    <a:pt x="36567" y="45091"/>
                  </a:cubicBezTo>
                  <a:cubicBezTo>
                    <a:pt x="36658" y="44474"/>
                    <a:pt x="36544" y="43813"/>
                    <a:pt x="36818" y="43219"/>
                  </a:cubicBezTo>
                  <a:cubicBezTo>
                    <a:pt x="36909" y="42740"/>
                    <a:pt x="37000" y="42260"/>
                    <a:pt x="37092" y="41781"/>
                  </a:cubicBezTo>
                  <a:cubicBezTo>
                    <a:pt x="37092" y="41530"/>
                    <a:pt x="37069" y="41279"/>
                    <a:pt x="37069" y="41051"/>
                  </a:cubicBezTo>
                  <a:cubicBezTo>
                    <a:pt x="37206" y="40754"/>
                    <a:pt x="37206" y="40434"/>
                    <a:pt x="37206" y="40115"/>
                  </a:cubicBezTo>
                  <a:cubicBezTo>
                    <a:pt x="37115" y="40092"/>
                    <a:pt x="37046" y="40069"/>
                    <a:pt x="36978" y="40024"/>
                  </a:cubicBezTo>
                  <a:lnTo>
                    <a:pt x="36978" y="40024"/>
                  </a:lnTo>
                  <a:cubicBezTo>
                    <a:pt x="37046" y="40046"/>
                    <a:pt x="37115" y="40069"/>
                    <a:pt x="37206" y="40115"/>
                  </a:cubicBezTo>
                  <a:lnTo>
                    <a:pt x="37251" y="40138"/>
                  </a:lnTo>
                  <a:cubicBezTo>
                    <a:pt x="37434" y="39841"/>
                    <a:pt x="37206" y="39499"/>
                    <a:pt x="37411" y="39202"/>
                  </a:cubicBezTo>
                  <a:cubicBezTo>
                    <a:pt x="37411" y="39088"/>
                    <a:pt x="37411" y="38974"/>
                    <a:pt x="37411" y="38859"/>
                  </a:cubicBezTo>
                  <a:cubicBezTo>
                    <a:pt x="37434" y="38334"/>
                    <a:pt x="37480" y="37855"/>
                    <a:pt x="37571" y="37330"/>
                  </a:cubicBezTo>
                  <a:cubicBezTo>
                    <a:pt x="37662" y="36760"/>
                    <a:pt x="37845" y="36166"/>
                    <a:pt x="37754" y="35550"/>
                  </a:cubicBezTo>
                  <a:cubicBezTo>
                    <a:pt x="37776" y="35504"/>
                    <a:pt x="37799" y="35436"/>
                    <a:pt x="37799" y="35390"/>
                  </a:cubicBezTo>
                  <a:cubicBezTo>
                    <a:pt x="37868" y="34660"/>
                    <a:pt x="37936" y="33929"/>
                    <a:pt x="38005" y="33199"/>
                  </a:cubicBezTo>
                  <a:cubicBezTo>
                    <a:pt x="38256" y="33016"/>
                    <a:pt x="38050" y="32651"/>
                    <a:pt x="38324" y="32468"/>
                  </a:cubicBezTo>
                  <a:cubicBezTo>
                    <a:pt x="38233" y="31670"/>
                    <a:pt x="38393" y="30871"/>
                    <a:pt x="38530" y="30095"/>
                  </a:cubicBezTo>
                  <a:cubicBezTo>
                    <a:pt x="38507" y="29433"/>
                    <a:pt x="38621" y="28794"/>
                    <a:pt x="38781" y="28154"/>
                  </a:cubicBezTo>
                  <a:cubicBezTo>
                    <a:pt x="38895" y="27721"/>
                    <a:pt x="38689" y="27173"/>
                    <a:pt x="39100" y="26808"/>
                  </a:cubicBezTo>
                  <a:cubicBezTo>
                    <a:pt x="38986" y="26123"/>
                    <a:pt x="39055" y="25438"/>
                    <a:pt x="39214" y="24753"/>
                  </a:cubicBezTo>
                  <a:cubicBezTo>
                    <a:pt x="39192" y="24320"/>
                    <a:pt x="39260" y="23909"/>
                    <a:pt x="39420" y="23521"/>
                  </a:cubicBezTo>
                  <a:cubicBezTo>
                    <a:pt x="39420" y="23452"/>
                    <a:pt x="39420" y="23407"/>
                    <a:pt x="39420" y="23338"/>
                  </a:cubicBezTo>
                  <a:cubicBezTo>
                    <a:pt x="39443" y="23315"/>
                    <a:pt x="39488" y="23315"/>
                    <a:pt x="39488" y="23293"/>
                  </a:cubicBezTo>
                  <a:cubicBezTo>
                    <a:pt x="39534" y="23224"/>
                    <a:pt x="39511" y="23179"/>
                    <a:pt x="39443" y="23156"/>
                  </a:cubicBezTo>
                  <a:cubicBezTo>
                    <a:pt x="39443" y="23042"/>
                    <a:pt x="39443" y="22905"/>
                    <a:pt x="39443" y="22790"/>
                  </a:cubicBezTo>
                  <a:cubicBezTo>
                    <a:pt x="39557" y="21695"/>
                    <a:pt x="39785" y="20645"/>
                    <a:pt x="39808" y="19549"/>
                  </a:cubicBezTo>
                  <a:cubicBezTo>
                    <a:pt x="40013" y="19253"/>
                    <a:pt x="39854" y="18887"/>
                    <a:pt x="39991" y="18591"/>
                  </a:cubicBezTo>
                  <a:cubicBezTo>
                    <a:pt x="39991" y="18294"/>
                    <a:pt x="40013" y="17997"/>
                    <a:pt x="40013" y="17700"/>
                  </a:cubicBezTo>
                  <a:cubicBezTo>
                    <a:pt x="40264" y="16491"/>
                    <a:pt x="40447" y="15281"/>
                    <a:pt x="40538" y="14071"/>
                  </a:cubicBezTo>
                  <a:cubicBezTo>
                    <a:pt x="40721" y="13911"/>
                    <a:pt x="40675" y="13683"/>
                    <a:pt x="40698" y="13478"/>
                  </a:cubicBezTo>
                  <a:cubicBezTo>
                    <a:pt x="40698" y="13409"/>
                    <a:pt x="40721" y="13364"/>
                    <a:pt x="40721" y="13295"/>
                  </a:cubicBezTo>
                  <a:cubicBezTo>
                    <a:pt x="40698" y="13044"/>
                    <a:pt x="40698" y="12816"/>
                    <a:pt x="40698" y="12565"/>
                  </a:cubicBezTo>
                  <a:cubicBezTo>
                    <a:pt x="40698" y="12451"/>
                    <a:pt x="40698" y="12337"/>
                    <a:pt x="40721" y="12245"/>
                  </a:cubicBezTo>
                  <a:cubicBezTo>
                    <a:pt x="40881" y="12063"/>
                    <a:pt x="40881" y="11880"/>
                    <a:pt x="40858" y="11652"/>
                  </a:cubicBezTo>
                  <a:cubicBezTo>
                    <a:pt x="40949" y="11423"/>
                    <a:pt x="40904" y="11150"/>
                    <a:pt x="41063" y="10921"/>
                  </a:cubicBezTo>
                  <a:cubicBezTo>
                    <a:pt x="41086" y="10625"/>
                    <a:pt x="41086" y="10305"/>
                    <a:pt x="41109" y="10008"/>
                  </a:cubicBezTo>
                  <a:cubicBezTo>
                    <a:pt x="41292" y="9849"/>
                    <a:pt x="41246" y="9643"/>
                    <a:pt x="41246" y="9438"/>
                  </a:cubicBezTo>
                  <a:cubicBezTo>
                    <a:pt x="41246" y="9392"/>
                    <a:pt x="41246" y="9346"/>
                    <a:pt x="41269" y="9278"/>
                  </a:cubicBezTo>
                  <a:cubicBezTo>
                    <a:pt x="41269" y="9209"/>
                    <a:pt x="41246" y="9164"/>
                    <a:pt x="41223" y="9095"/>
                  </a:cubicBezTo>
                  <a:cubicBezTo>
                    <a:pt x="41223" y="8981"/>
                    <a:pt x="41223" y="8867"/>
                    <a:pt x="41223" y="8753"/>
                  </a:cubicBezTo>
                  <a:cubicBezTo>
                    <a:pt x="41223" y="8684"/>
                    <a:pt x="41223" y="8616"/>
                    <a:pt x="41246" y="8548"/>
                  </a:cubicBezTo>
                  <a:lnTo>
                    <a:pt x="41269" y="8182"/>
                  </a:lnTo>
                  <a:cubicBezTo>
                    <a:pt x="41292" y="8114"/>
                    <a:pt x="41292" y="8068"/>
                    <a:pt x="41269" y="8023"/>
                  </a:cubicBezTo>
                  <a:cubicBezTo>
                    <a:pt x="41497" y="7794"/>
                    <a:pt x="41337" y="7429"/>
                    <a:pt x="41588" y="7246"/>
                  </a:cubicBezTo>
                  <a:cubicBezTo>
                    <a:pt x="41611" y="6311"/>
                    <a:pt x="41680" y="5398"/>
                    <a:pt x="41953" y="4485"/>
                  </a:cubicBezTo>
                  <a:cubicBezTo>
                    <a:pt x="42045" y="4211"/>
                    <a:pt x="42090" y="3914"/>
                    <a:pt x="42022" y="3617"/>
                  </a:cubicBezTo>
                  <a:cubicBezTo>
                    <a:pt x="42113" y="2773"/>
                    <a:pt x="42113" y="1883"/>
                    <a:pt x="42319" y="1038"/>
                  </a:cubicBezTo>
                  <a:cubicBezTo>
                    <a:pt x="42319" y="992"/>
                    <a:pt x="42342" y="924"/>
                    <a:pt x="42364" y="878"/>
                  </a:cubicBezTo>
                  <a:cubicBezTo>
                    <a:pt x="42570" y="422"/>
                    <a:pt x="42364" y="216"/>
                    <a:pt x="41885" y="193"/>
                  </a:cubicBezTo>
                  <a:cubicBezTo>
                    <a:pt x="41474" y="159"/>
                    <a:pt x="41058" y="154"/>
                    <a:pt x="40638" y="154"/>
                  </a:cubicBezTo>
                  <a:cubicBezTo>
                    <a:pt x="40428" y="154"/>
                    <a:pt x="40218" y="155"/>
                    <a:pt x="40007" y="155"/>
                  </a:cubicBezTo>
                  <a:cubicBezTo>
                    <a:pt x="39797" y="155"/>
                    <a:pt x="39585" y="154"/>
                    <a:pt x="39374" y="148"/>
                  </a:cubicBezTo>
                  <a:cubicBezTo>
                    <a:pt x="39184" y="165"/>
                    <a:pt x="39006" y="209"/>
                    <a:pt x="38822" y="209"/>
                  </a:cubicBezTo>
                  <a:cubicBezTo>
                    <a:pt x="38763" y="209"/>
                    <a:pt x="38704" y="204"/>
                    <a:pt x="38644" y="193"/>
                  </a:cubicBezTo>
                  <a:cubicBezTo>
                    <a:pt x="38287" y="209"/>
                    <a:pt x="37941" y="256"/>
                    <a:pt x="37591" y="256"/>
                  </a:cubicBezTo>
                  <a:cubicBezTo>
                    <a:pt x="37426" y="256"/>
                    <a:pt x="37260" y="246"/>
                    <a:pt x="37092" y="216"/>
                  </a:cubicBezTo>
                  <a:cubicBezTo>
                    <a:pt x="36932" y="216"/>
                    <a:pt x="36772" y="262"/>
                    <a:pt x="36635" y="330"/>
                  </a:cubicBezTo>
                  <a:cubicBezTo>
                    <a:pt x="36529" y="383"/>
                    <a:pt x="36423" y="421"/>
                    <a:pt x="36318" y="421"/>
                  </a:cubicBezTo>
                  <a:cubicBezTo>
                    <a:pt x="36241" y="421"/>
                    <a:pt x="36164" y="401"/>
                    <a:pt x="36087" y="353"/>
                  </a:cubicBezTo>
                  <a:cubicBezTo>
                    <a:pt x="35873" y="303"/>
                    <a:pt x="35658" y="287"/>
                    <a:pt x="35444" y="287"/>
                  </a:cubicBezTo>
                  <a:cubicBezTo>
                    <a:pt x="35270" y="287"/>
                    <a:pt x="35097" y="297"/>
                    <a:pt x="34923" y="308"/>
                  </a:cubicBezTo>
                  <a:cubicBezTo>
                    <a:pt x="34832" y="330"/>
                    <a:pt x="34764" y="330"/>
                    <a:pt x="34672" y="353"/>
                  </a:cubicBezTo>
                  <a:cubicBezTo>
                    <a:pt x="34627" y="376"/>
                    <a:pt x="34581" y="399"/>
                    <a:pt x="34535" y="422"/>
                  </a:cubicBezTo>
                  <a:cubicBezTo>
                    <a:pt x="34318" y="285"/>
                    <a:pt x="34079" y="256"/>
                    <a:pt x="33836" y="256"/>
                  </a:cubicBezTo>
                  <a:cubicBezTo>
                    <a:pt x="33663" y="256"/>
                    <a:pt x="33488" y="271"/>
                    <a:pt x="33319" y="271"/>
                  </a:cubicBezTo>
                  <a:cubicBezTo>
                    <a:pt x="33252" y="271"/>
                    <a:pt x="33185" y="268"/>
                    <a:pt x="33120" y="262"/>
                  </a:cubicBezTo>
                  <a:lnTo>
                    <a:pt x="31203" y="262"/>
                  </a:lnTo>
                  <a:cubicBezTo>
                    <a:pt x="31190" y="123"/>
                    <a:pt x="31136" y="75"/>
                    <a:pt x="31059" y="75"/>
                  </a:cubicBezTo>
                  <a:cubicBezTo>
                    <a:pt x="30997" y="75"/>
                    <a:pt x="30919" y="107"/>
                    <a:pt x="30838" y="148"/>
                  </a:cubicBezTo>
                  <a:cubicBezTo>
                    <a:pt x="30769" y="193"/>
                    <a:pt x="30746" y="216"/>
                    <a:pt x="30746" y="262"/>
                  </a:cubicBezTo>
                  <a:lnTo>
                    <a:pt x="28806" y="262"/>
                  </a:lnTo>
                  <a:cubicBezTo>
                    <a:pt x="28395" y="285"/>
                    <a:pt x="27962" y="285"/>
                    <a:pt x="27528" y="285"/>
                  </a:cubicBezTo>
                  <a:lnTo>
                    <a:pt x="26843" y="285"/>
                  </a:lnTo>
                  <a:cubicBezTo>
                    <a:pt x="26661" y="262"/>
                    <a:pt x="26478" y="216"/>
                    <a:pt x="26295" y="216"/>
                  </a:cubicBezTo>
                  <a:cubicBezTo>
                    <a:pt x="25994" y="257"/>
                    <a:pt x="25685" y="266"/>
                    <a:pt x="25372" y="266"/>
                  </a:cubicBezTo>
                  <a:cubicBezTo>
                    <a:pt x="25163" y="266"/>
                    <a:pt x="24953" y="262"/>
                    <a:pt x="24743" y="262"/>
                  </a:cubicBezTo>
                  <a:cubicBezTo>
                    <a:pt x="24332" y="308"/>
                    <a:pt x="23899" y="193"/>
                    <a:pt x="23533" y="513"/>
                  </a:cubicBezTo>
                  <a:cubicBezTo>
                    <a:pt x="23511" y="559"/>
                    <a:pt x="23488" y="604"/>
                    <a:pt x="23488" y="650"/>
                  </a:cubicBezTo>
                  <a:cubicBezTo>
                    <a:pt x="23457" y="650"/>
                    <a:pt x="23427" y="640"/>
                    <a:pt x="23390" y="640"/>
                  </a:cubicBezTo>
                  <a:cubicBezTo>
                    <a:pt x="23371" y="640"/>
                    <a:pt x="23351" y="642"/>
                    <a:pt x="23328" y="650"/>
                  </a:cubicBezTo>
                  <a:cubicBezTo>
                    <a:pt x="23282" y="604"/>
                    <a:pt x="23237" y="559"/>
                    <a:pt x="23191" y="536"/>
                  </a:cubicBezTo>
                  <a:cubicBezTo>
                    <a:pt x="23123" y="581"/>
                    <a:pt x="23077" y="627"/>
                    <a:pt x="23031" y="696"/>
                  </a:cubicBezTo>
                  <a:cubicBezTo>
                    <a:pt x="22940" y="605"/>
                    <a:pt x="22849" y="565"/>
                    <a:pt x="22754" y="565"/>
                  </a:cubicBezTo>
                  <a:cubicBezTo>
                    <a:pt x="22682" y="565"/>
                    <a:pt x="22608" y="588"/>
                    <a:pt x="22529" y="627"/>
                  </a:cubicBezTo>
                  <a:cubicBezTo>
                    <a:pt x="22506" y="604"/>
                    <a:pt x="22506" y="604"/>
                    <a:pt x="22484" y="581"/>
                  </a:cubicBezTo>
                  <a:cubicBezTo>
                    <a:pt x="22324" y="513"/>
                    <a:pt x="22187" y="422"/>
                    <a:pt x="22027" y="376"/>
                  </a:cubicBezTo>
                  <a:cubicBezTo>
                    <a:pt x="21935" y="356"/>
                    <a:pt x="21838" y="344"/>
                    <a:pt x="21740" y="344"/>
                  </a:cubicBezTo>
                  <a:cubicBezTo>
                    <a:pt x="21621" y="344"/>
                    <a:pt x="21502" y="361"/>
                    <a:pt x="21389" y="399"/>
                  </a:cubicBezTo>
                  <a:lnTo>
                    <a:pt x="21389" y="399"/>
                  </a:lnTo>
                  <a:cubicBezTo>
                    <a:pt x="21401" y="116"/>
                    <a:pt x="21387" y="1"/>
                    <a:pt x="2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4" name="Google Shape;2077;p48"/>
            <p:cNvSpPr/>
            <p:nvPr/>
          </p:nvSpPr>
          <p:spPr>
            <a:xfrm rot="823658">
              <a:off x="7478568" y="3545653"/>
              <a:ext cx="2031" cy="1682"/>
            </a:xfrm>
            <a:custGeom>
              <a:avLst/>
              <a:gdLst/>
              <a:ahLst/>
              <a:cxnLst/>
              <a:rect l="l" t="t" r="r" b="b"/>
              <a:pathLst>
                <a:path w="93" h="77" extrusionOk="0">
                  <a:moveTo>
                    <a:pt x="31" y="1"/>
                  </a:moveTo>
                  <a:cubicBezTo>
                    <a:pt x="20" y="1"/>
                    <a:pt x="10" y="12"/>
                    <a:pt x="1" y="31"/>
                  </a:cubicBezTo>
                  <a:cubicBezTo>
                    <a:pt x="1" y="54"/>
                    <a:pt x="47" y="54"/>
                    <a:pt x="92" y="76"/>
                  </a:cubicBezTo>
                  <a:cubicBezTo>
                    <a:pt x="65" y="23"/>
                    <a:pt x="47" y="1"/>
                    <a:pt x="31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5" name="Google Shape;2078;p48"/>
            <p:cNvSpPr/>
            <p:nvPr/>
          </p:nvSpPr>
          <p:spPr>
            <a:xfrm rot="823658">
              <a:off x="7467339" y="3699298"/>
              <a:ext cx="3516" cy="5001"/>
            </a:xfrm>
            <a:custGeom>
              <a:avLst/>
              <a:gdLst/>
              <a:ahLst/>
              <a:cxnLst/>
              <a:rect l="l" t="t" r="r" b="b"/>
              <a:pathLst>
                <a:path w="161" h="229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92"/>
                    <a:pt x="69" y="161"/>
                    <a:pt x="92" y="229"/>
                  </a:cubicBezTo>
                  <a:cubicBezTo>
                    <a:pt x="115" y="183"/>
                    <a:pt x="138" y="138"/>
                    <a:pt x="161" y="92"/>
                  </a:cubicBezTo>
                  <a:cubicBezTo>
                    <a:pt x="115" y="69"/>
                    <a:pt x="69" y="46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6" name="Google Shape;2079;p48"/>
            <p:cNvSpPr/>
            <p:nvPr/>
          </p:nvSpPr>
          <p:spPr>
            <a:xfrm rot="823658">
              <a:off x="7995378" y="3736827"/>
              <a:ext cx="186460" cy="170365"/>
            </a:xfrm>
            <a:custGeom>
              <a:avLst/>
              <a:gdLst/>
              <a:ahLst/>
              <a:cxnLst/>
              <a:rect l="l" t="t" r="r" b="b"/>
              <a:pathLst>
                <a:path w="8538" h="7801" extrusionOk="0">
                  <a:moveTo>
                    <a:pt x="6209" y="3573"/>
                  </a:moveTo>
                  <a:cubicBezTo>
                    <a:pt x="6232" y="3596"/>
                    <a:pt x="6232" y="3619"/>
                    <a:pt x="6232" y="3664"/>
                  </a:cubicBezTo>
                  <a:cubicBezTo>
                    <a:pt x="6232" y="3641"/>
                    <a:pt x="6209" y="3619"/>
                    <a:pt x="6209" y="3573"/>
                  </a:cubicBezTo>
                  <a:close/>
                  <a:moveTo>
                    <a:pt x="4485" y="4038"/>
                  </a:moveTo>
                  <a:cubicBezTo>
                    <a:pt x="4596" y="4038"/>
                    <a:pt x="4688" y="4091"/>
                    <a:pt x="4794" y="4144"/>
                  </a:cubicBezTo>
                  <a:cubicBezTo>
                    <a:pt x="4657" y="4144"/>
                    <a:pt x="4520" y="4098"/>
                    <a:pt x="4383" y="4052"/>
                  </a:cubicBezTo>
                  <a:cubicBezTo>
                    <a:pt x="4419" y="4042"/>
                    <a:pt x="4453" y="4038"/>
                    <a:pt x="4485" y="4038"/>
                  </a:cubicBezTo>
                  <a:close/>
                  <a:moveTo>
                    <a:pt x="6232" y="5376"/>
                  </a:moveTo>
                  <a:lnTo>
                    <a:pt x="6232" y="5376"/>
                  </a:lnTo>
                  <a:cubicBezTo>
                    <a:pt x="6324" y="5490"/>
                    <a:pt x="6415" y="5604"/>
                    <a:pt x="6552" y="5627"/>
                  </a:cubicBezTo>
                  <a:cubicBezTo>
                    <a:pt x="6552" y="5673"/>
                    <a:pt x="6529" y="5741"/>
                    <a:pt x="6506" y="5787"/>
                  </a:cubicBezTo>
                  <a:cubicBezTo>
                    <a:pt x="6392" y="5673"/>
                    <a:pt x="6301" y="5536"/>
                    <a:pt x="6232" y="5376"/>
                  </a:cubicBezTo>
                  <a:close/>
                  <a:moveTo>
                    <a:pt x="6137" y="1"/>
                  </a:moveTo>
                  <a:cubicBezTo>
                    <a:pt x="5944" y="1"/>
                    <a:pt x="5816" y="358"/>
                    <a:pt x="5639" y="358"/>
                  </a:cubicBezTo>
                  <a:cubicBezTo>
                    <a:pt x="5603" y="358"/>
                    <a:pt x="5565" y="344"/>
                    <a:pt x="5525" y="309"/>
                  </a:cubicBezTo>
                  <a:cubicBezTo>
                    <a:pt x="5517" y="301"/>
                    <a:pt x="5507" y="299"/>
                    <a:pt x="5496" y="299"/>
                  </a:cubicBezTo>
                  <a:cubicBezTo>
                    <a:pt x="5474" y="299"/>
                    <a:pt x="5449" y="309"/>
                    <a:pt x="5433" y="309"/>
                  </a:cubicBezTo>
                  <a:cubicBezTo>
                    <a:pt x="5376" y="313"/>
                    <a:pt x="5319" y="314"/>
                    <a:pt x="5261" y="314"/>
                  </a:cubicBezTo>
                  <a:cubicBezTo>
                    <a:pt x="5144" y="314"/>
                    <a:pt x="5026" y="309"/>
                    <a:pt x="4908" y="309"/>
                  </a:cubicBezTo>
                  <a:cubicBezTo>
                    <a:pt x="4732" y="309"/>
                    <a:pt x="4555" y="320"/>
                    <a:pt x="4383" y="377"/>
                  </a:cubicBezTo>
                  <a:cubicBezTo>
                    <a:pt x="4350" y="389"/>
                    <a:pt x="4319" y="394"/>
                    <a:pt x="4290" y="394"/>
                  </a:cubicBezTo>
                  <a:cubicBezTo>
                    <a:pt x="4141" y="394"/>
                    <a:pt x="4049" y="260"/>
                    <a:pt x="3973" y="126"/>
                  </a:cubicBezTo>
                  <a:cubicBezTo>
                    <a:pt x="3935" y="126"/>
                    <a:pt x="3898" y="126"/>
                    <a:pt x="3861" y="126"/>
                  </a:cubicBezTo>
                  <a:cubicBezTo>
                    <a:pt x="3695" y="126"/>
                    <a:pt x="3537" y="141"/>
                    <a:pt x="3425" y="309"/>
                  </a:cubicBezTo>
                  <a:cubicBezTo>
                    <a:pt x="3379" y="377"/>
                    <a:pt x="3311" y="446"/>
                    <a:pt x="3242" y="492"/>
                  </a:cubicBezTo>
                  <a:cubicBezTo>
                    <a:pt x="3071" y="435"/>
                    <a:pt x="2964" y="236"/>
                    <a:pt x="2749" y="236"/>
                  </a:cubicBezTo>
                  <a:cubicBezTo>
                    <a:pt x="2705" y="236"/>
                    <a:pt x="2657" y="244"/>
                    <a:pt x="2603" y="263"/>
                  </a:cubicBezTo>
                  <a:cubicBezTo>
                    <a:pt x="2032" y="469"/>
                    <a:pt x="2283" y="857"/>
                    <a:pt x="2329" y="1222"/>
                  </a:cubicBezTo>
                  <a:lnTo>
                    <a:pt x="1964" y="1222"/>
                  </a:lnTo>
                  <a:cubicBezTo>
                    <a:pt x="1827" y="1222"/>
                    <a:pt x="1690" y="1268"/>
                    <a:pt x="1599" y="1405"/>
                  </a:cubicBezTo>
                  <a:cubicBezTo>
                    <a:pt x="1599" y="1815"/>
                    <a:pt x="1439" y="2135"/>
                    <a:pt x="1051" y="2318"/>
                  </a:cubicBezTo>
                  <a:cubicBezTo>
                    <a:pt x="868" y="2432"/>
                    <a:pt x="686" y="2569"/>
                    <a:pt x="503" y="2683"/>
                  </a:cubicBezTo>
                  <a:cubicBezTo>
                    <a:pt x="229" y="3139"/>
                    <a:pt x="366" y="3641"/>
                    <a:pt x="321" y="4144"/>
                  </a:cubicBezTo>
                  <a:cubicBezTo>
                    <a:pt x="526" y="4326"/>
                    <a:pt x="480" y="4532"/>
                    <a:pt x="412" y="4760"/>
                  </a:cubicBezTo>
                  <a:cubicBezTo>
                    <a:pt x="321" y="4669"/>
                    <a:pt x="252" y="4554"/>
                    <a:pt x="161" y="4463"/>
                  </a:cubicBezTo>
                  <a:lnTo>
                    <a:pt x="161" y="4463"/>
                  </a:lnTo>
                  <a:cubicBezTo>
                    <a:pt x="184" y="4760"/>
                    <a:pt x="1" y="5171"/>
                    <a:pt x="503" y="5239"/>
                  </a:cubicBezTo>
                  <a:cubicBezTo>
                    <a:pt x="1348" y="5559"/>
                    <a:pt x="1097" y="6380"/>
                    <a:pt x="1325" y="6997"/>
                  </a:cubicBezTo>
                  <a:cubicBezTo>
                    <a:pt x="1576" y="6951"/>
                    <a:pt x="1759" y="6928"/>
                    <a:pt x="1964" y="6883"/>
                  </a:cubicBezTo>
                  <a:cubicBezTo>
                    <a:pt x="1964" y="6951"/>
                    <a:pt x="1964" y="6997"/>
                    <a:pt x="1964" y="7065"/>
                  </a:cubicBezTo>
                  <a:cubicBezTo>
                    <a:pt x="1644" y="7316"/>
                    <a:pt x="1873" y="7545"/>
                    <a:pt x="1964" y="7796"/>
                  </a:cubicBezTo>
                  <a:lnTo>
                    <a:pt x="2694" y="7613"/>
                  </a:lnTo>
                  <a:cubicBezTo>
                    <a:pt x="2814" y="7773"/>
                    <a:pt x="2957" y="7800"/>
                    <a:pt x="3105" y="7800"/>
                  </a:cubicBezTo>
                  <a:cubicBezTo>
                    <a:pt x="3185" y="7800"/>
                    <a:pt x="3266" y="7792"/>
                    <a:pt x="3346" y="7792"/>
                  </a:cubicBezTo>
                  <a:cubicBezTo>
                    <a:pt x="3372" y="7792"/>
                    <a:pt x="3399" y="7793"/>
                    <a:pt x="3425" y="7796"/>
                  </a:cubicBezTo>
                  <a:lnTo>
                    <a:pt x="3790" y="7796"/>
                  </a:lnTo>
                  <a:cubicBezTo>
                    <a:pt x="3858" y="7727"/>
                    <a:pt x="3927" y="7682"/>
                    <a:pt x="3973" y="7613"/>
                  </a:cubicBezTo>
                  <a:cubicBezTo>
                    <a:pt x="4163" y="7531"/>
                    <a:pt x="4345" y="7426"/>
                    <a:pt x="4524" y="7426"/>
                  </a:cubicBezTo>
                  <a:cubicBezTo>
                    <a:pt x="4645" y="7426"/>
                    <a:pt x="4766" y="7475"/>
                    <a:pt x="4886" y="7613"/>
                  </a:cubicBezTo>
                  <a:cubicBezTo>
                    <a:pt x="4946" y="7661"/>
                    <a:pt x="5012" y="7690"/>
                    <a:pt x="5079" y="7690"/>
                  </a:cubicBezTo>
                  <a:cubicBezTo>
                    <a:pt x="5138" y="7690"/>
                    <a:pt x="5197" y="7667"/>
                    <a:pt x="5251" y="7613"/>
                  </a:cubicBezTo>
                  <a:cubicBezTo>
                    <a:pt x="5365" y="7499"/>
                    <a:pt x="5502" y="7362"/>
                    <a:pt x="5616" y="7248"/>
                  </a:cubicBezTo>
                  <a:cubicBezTo>
                    <a:pt x="5684" y="7179"/>
                    <a:pt x="5730" y="7111"/>
                    <a:pt x="5799" y="7065"/>
                  </a:cubicBezTo>
                  <a:lnTo>
                    <a:pt x="6164" y="7065"/>
                  </a:lnTo>
                  <a:cubicBezTo>
                    <a:pt x="6255" y="7202"/>
                    <a:pt x="6392" y="7248"/>
                    <a:pt x="6529" y="7248"/>
                  </a:cubicBezTo>
                  <a:lnTo>
                    <a:pt x="6712" y="7248"/>
                  </a:lnTo>
                  <a:cubicBezTo>
                    <a:pt x="6753" y="7259"/>
                    <a:pt x="6789" y="7264"/>
                    <a:pt x="6819" y="7264"/>
                  </a:cubicBezTo>
                  <a:cubicBezTo>
                    <a:pt x="7035" y="7264"/>
                    <a:pt x="6977" y="7003"/>
                    <a:pt x="7077" y="6883"/>
                  </a:cubicBezTo>
                  <a:lnTo>
                    <a:pt x="7259" y="6883"/>
                  </a:lnTo>
                  <a:cubicBezTo>
                    <a:pt x="7419" y="6814"/>
                    <a:pt x="7442" y="6677"/>
                    <a:pt x="7442" y="6517"/>
                  </a:cubicBezTo>
                  <a:cubicBezTo>
                    <a:pt x="7473" y="6364"/>
                    <a:pt x="7504" y="6210"/>
                    <a:pt x="7611" y="6210"/>
                  </a:cubicBezTo>
                  <a:cubicBezTo>
                    <a:pt x="7663" y="6210"/>
                    <a:pt x="7733" y="6246"/>
                    <a:pt x="7830" y="6335"/>
                  </a:cubicBezTo>
                  <a:cubicBezTo>
                    <a:pt x="7863" y="6344"/>
                    <a:pt x="7891" y="6349"/>
                    <a:pt x="7916" y="6349"/>
                  </a:cubicBezTo>
                  <a:cubicBezTo>
                    <a:pt x="8012" y="6349"/>
                    <a:pt x="8044" y="6279"/>
                    <a:pt x="7990" y="6152"/>
                  </a:cubicBezTo>
                  <a:cubicBezTo>
                    <a:pt x="8102" y="5984"/>
                    <a:pt x="8260" y="5969"/>
                    <a:pt x="8426" y="5969"/>
                  </a:cubicBezTo>
                  <a:cubicBezTo>
                    <a:pt x="8463" y="5969"/>
                    <a:pt x="8500" y="5970"/>
                    <a:pt x="8538" y="5970"/>
                  </a:cubicBezTo>
                  <a:cubicBezTo>
                    <a:pt x="8424" y="5422"/>
                    <a:pt x="8355" y="4874"/>
                    <a:pt x="8355" y="4326"/>
                  </a:cubicBezTo>
                  <a:cubicBezTo>
                    <a:pt x="8127" y="4326"/>
                    <a:pt x="8013" y="4189"/>
                    <a:pt x="7990" y="3961"/>
                  </a:cubicBezTo>
                  <a:cubicBezTo>
                    <a:pt x="8104" y="3619"/>
                    <a:pt x="8469" y="3231"/>
                    <a:pt x="7807" y="3048"/>
                  </a:cubicBezTo>
                  <a:lnTo>
                    <a:pt x="7625" y="3048"/>
                  </a:lnTo>
                  <a:cubicBezTo>
                    <a:pt x="7579" y="2980"/>
                    <a:pt x="7510" y="2934"/>
                    <a:pt x="7442" y="2865"/>
                  </a:cubicBezTo>
                  <a:cubicBezTo>
                    <a:pt x="7328" y="2683"/>
                    <a:pt x="7328" y="2500"/>
                    <a:pt x="7442" y="2318"/>
                  </a:cubicBezTo>
                  <a:cubicBezTo>
                    <a:pt x="7651" y="2375"/>
                    <a:pt x="7670" y="2732"/>
                    <a:pt x="8013" y="2732"/>
                  </a:cubicBezTo>
                  <a:cubicBezTo>
                    <a:pt x="8082" y="2732"/>
                    <a:pt x="8164" y="2717"/>
                    <a:pt x="8264" y="2683"/>
                  </a:cubicBezTo>
                  <a:cubicBezTo>
                    <a:pt x="7888" y="2537"/>
                    <a:pt x="7894" y="2124"/>
                    <a:pt x="7549" y="2124"/>
                  </a:cubicBezTo>
                  <a:cubicBezTo>
                    <a:pt x="7517" y="2124"/>
                    <a:pt x="7481" y="2127"/>
                    <a:pt x="7442" y="2135"/>
                  </a:cubicBezTo>
                  <a:cubicBezTo>
                    <a:pt x="7396" y="2067"/>
                    <a:pt x="7305" y="1975"/>
                    <a:pt x="7328" y="1907"/>
                  </a:cubicBezTo>
                  <a:cubicBezTo>
                    <a:pt x="7396" y="1542"/>
                    <a:pt x="7625" y="1176"/>
                    <a:pt x="7237" y="857"/>
                  </a:cubicBezTo>
                  <a:cubicBezTo>
                    <a:pt x="6940" y="629"/>
                    <a:pt x="6575" y="469"/>
                    <a:pt x="6392" y="195"/>
                  </a:cubicBezTo>
                  <a:cubicBezTo>
                    <a:pt x="6293" y="52"/>
                    <a:pt x="6210" y="1"/>
                    <a:pt x="6137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7" name="Google Shape;2080;p48"/>
            <p:cNvSpPr/>
            <p:nvPr/>
          </p:nvSpPr>
          <p:spPr>
            <a:xfrm rot="823658">
              <a:off x="8108757" y="3913228"/>
              <a:ext cx="2031" cy="1507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8" name="Google Shape;2081;p48"/>
            <p:cNvSpPr/>
            <p:nvPr/>
          </p:nvSpPr>
          <p:spPr>
            <a:xfrm rot="823658">
              <a:off x="7560115" y="3624797"/>
              <a:ext cx="220332" cy="181066"/>
            </a:xfrm>
            <a:custGeom>
              <a:avLst/>
              <a:gdLst/>
              <a:ahLst/>
              <a:cxnLst/>
              <a:rect l="l" t="t" r="r" b="b"/>
              <a:pathLst>
                <a:path w="10089" h="8291" extrusionOk="0">
                  <a:moveTo>
                    <a:pt x="5159" y="1233"/>
                  </a:moveTo>
                  <a:lnTo>
                    <a:pt x="5159" y="1233"/>
                  </a:lnTo>
                  <a:cubicBezTo>
                    <a:pt x="5204" y="1302"/>
                    <a:pt x="5273" y="1325"/>
                    <a:pt x="5341" y="1370"/>
                  </a:cubicBezTo>
                  <a:cubicBezTo>
                    <a:pt x="5341" y="1393"/>
                    <a:pt x="5341" y="1439"/>
                    <a:pt x="5341" y="1484"/>
                  </a:cubicBezTo>
                  <a:lnTo>
                    <a:pt x="5250" y="1484"/>
                  </a:lnTo>
                  <a:cubicBezTo>
                    <a:pt x="5204" y="1393"/>
                    <a:pt x="5182" y="1325"/>
                    <a:pt x="5159" y="1233"/>
                  </a:cubicBezTo>
                  <a:close/>
                  <a:moveTo>
                    <a:pt x="3310" y="2534"/>
                  </a:moveTo>
                  <a:cubicBezTo>
                    <a:pt x="3310" y="2534"/>
                    <a:pt x="3310" y="2557"/>
                    <a:pt x="3310" y="2557"/>
                  </a:cubicBezTo>
                  <a:cubicBezTo>
                    <a:pt x="3310" y="2534"/>
                    <a:pt x="3310" y="2534"/>
                    <a:pt x="3287" y="2534"/>
                  </a:cubicBezTo>
                  <a:close/>
                  <a:moveTo>
                    <a:pt x="7099" y="4452"/>
                  </a:moveTo>
                  <a:cubicBezTo>
                    <a:pt x="7122" y="4497"/>
                    <a:pt x="7122" y="4566"/>
                    <a:pt x="7145" y="4611"/>
                  </a:cubicBezTo>
                  <a:cubicBezTo>
                    <a:pt x="7122" y="4589"/>
                    <a:pt x="7076" y="4566"/>
                    <a:pt x="7053" y="4566"/>
                  </a:cubicBezTo>
                  <a:cubicBezTo>
                    <a:pt x="7053" y="4543"/>
                    <a:pt x="7030" y="4520"/>
                    <a:pt x="7030" y="4497"/>
                  </a:cubicBezTo>
                  <a:cubicBezTo>
                    <a:pt x="7030" y="4497"/>
                    <a:pt x="7030" y="4474"/>
                    <a:pt x="7030" y="4474"/>
                  </a:cubicBezTo>
                  <a:cubicBezTo>
                    <a:pt x="7053" y="4474"/>
                    <a:pt x="7076" y="4474"/>
                    <a:pt x="7099" y="4452"/>
                  </a:cubicBezTo>
                  <a:close/>
                  <a:moveTo>
                    <a:pt x="5912" y="1"/>
                  </a:moveTo>
                  <a:cubicBezTo>
                    <a:pt x="5931" y="397"/>
                    <a:pt x="5887" y="731"/>
                    <a:pt x="5497" y="731"/>
                  </a:cubicBezTo>
                  <a:cubicBezTo>
                    <a:pt x="5415" y="731"/>
                    <a:pt x="5319" y="717"/>
                    <a:pt x="5204" y="685"/>
                  </a:cubicBezTo>
                  <a:cubicBezTo>
                    <a:pt x="5159" y="685"/>
                    <a:pt x="5067" y="845"/>
                    <a:pt x="4976" y="937"/>
                  </a:cubicBezTo>
                  <a:cubicBezTo>
                    <a:pt x="4839" y="1005"/>
                    <a:pt x="4816" y="1142"/>
                    <a:pt x="4793" y="1302"/>
                  </a:cubicBezTo>
                  <a:cubicBezTo>
                    <a:pt x="4565" y="1233"/>
                    <a:pt x="4314" y="1188"/>
                    <a:pt x="4086" y="1119"/>
                  </a:cubicBezTo>
                  <a:cubicBezTo>
                    <a:pt x="4086" y="1028"/>
                    <a:pt x="4086" y="937"/>
                    <a:pt x="4063" y="845"/>
                  </a:cubicBezTo>
                  <a:cubicBezTo>
                    <a:pt x="4063" y="708"/>
                    <a:pt x="4109" y="526"/>
                    <a:pt x="3903" y="480"/>
                  </a:cubicBezTo>
                  <a:cubicBezTo>
                    <a:pt x="3876" y="472"/>
                    <a:pt x="3850" y="468"/>
                    <a:pt x="3825" y="468"/>
                  </a:cubicBezTo>
                  <a:cubicBezTo>
                    <a:pt x="3707" y="468"/>
                    <a:pt x="3625" y="557"/>
                    <a:pt x="3607" y="708"/>
                  </a:cubicBezTo>
                  <a:cubicBezTo>
                    <a:pt x="3607" y="811"/>
                    <a:pt x="3570" y="894"/>
                    <a:pt x="3497" y="894"/>
                  </a:cubicBezTo>
                  <a:cubicBezTo>
                    <a:pt x="3488" y="894"/>
                    <a:pt x="3479" y="893"/>
                    <a:pt x="3470" y="891"/>
                  </a:cubicBezTo>
                  <a:cubicBezTo>
                    <a:pt x="3401" y="868"/>
                    <a:pt x="3334" y="860"/>
                    <a:pt x="3268" y="860"/>
                  </a:cubicBezTo>
                  <a:cubicBezTo>
                    <a:pt x="3069" y="860"/>
                    <a:pt x="2876" y="937"/>
                    <a:pt x="2671" y="937"/>
                  </a:cubicBezTo>
                  <a:cubicBezTo>
                    <a:pt x="2657" y="938"/>
                    <a:pt x="2644" y="938"/>
                    <a:pt x="2631" y="938"/>
                  </a:cubicBezTo>
                  <a:cubicBezTo>
                    <a:pt x="2336" y="938"/>
                    <a:pt x="2160" y="700"/>
                    <a:pt x="1963" y="503"/>
                  </a:cubicBezTo>
                  <a:lnTo>
                    <a:pt x="1963" y="503"/>
                  </a:lnTo>
                  <a:cubicBezTo>
                    <a:pt x="1826" y="754"/>
                    <a:pt x="1986" y="914"/>
                    <a:pt x="1918" y="1096"/>
                  </a:cubicBezTo>
                  <a:cubicBezTo>
                    <a:pt x="1826" y="1347"/>
                    <a:pt x="1621" y="1872"/>
                    <a:pt x="1393" y="1918"/>
                  </a:cubicBezTo>
                  <a:cubicBezTo>
                    <a:pt x="1141" y="1987"/>
                    <a:pt x="1096" y="2169"/>
                    <a:pt x="1187" y="2306"/>
                  </a:cubicBezTo>
                  <a:cubicBezTo>
                    <a:pt x="1529" y="2968"/>
                    <a:pt x="1073" y="3151"/>
                    <a:pt x="616" y="3310"/>
                  </a:cubicBezTo>
                  <a:cubicBezTo>
                    <a:pt x="525" y="3425"/>
                    <a:pt x="388" y="3539"/>
                    <a:pt x="365" y="3676"/>
                  </a:cubicBezTo>
                  <a:cubicBezTo>
                    <a:pt x="297" y="3995"/>
                    <a:pt x="0" y="4223"/>
                    <a:pt x="274" y="4657"/>
                  </a:cubicBezTo>
                  <a:cubicBezTo>
                    <a:pt x="458" y="4941"/>
                    <a:pt x="617" y="5030"/>
                    <a:pt x="842" y="5030"/>
                  </a:cubicBezTo>
                  <a:cubicBezTo>
                    <a:pt x="924" y="5030"/>
                    <a:pt x="1015" y="5018"/>
                    <a:pt x="1119" y="4999"/>
                  </a:cubicBezTo>
                  <a:cubicBezTo>
                    <a:pt x="1135" y="4993"/>
                    <a:pt x="1151" y="4990"/>
                    <a:pt x="1168" y="4990"/>
                  </a:cubicBezTo>
                  <a:cubicBezTo>
                    <a:pt x="1271" y="4990"/>
                    <a:pt x="1389" y="5097"/>
                    <a:pt x="1507" y="5136"/>
                  </a:cubicBezTo>
                  <a:cubicBezTo>
                    <a:pt x="1301" y="6620"/>
                    <a:pt x="1301" y="6620"/>
                    <a:pt x="2557" y="7442"/>
                  </a:cubicBezTo>
                  <a:cubicBezTo>
                    <a:pt x="2579" y="7442"/>
                    <a:pt x="2602" y="7487"/>
                    <a:pt x="2625" y="7510"/>
                  </a:cubicBezTo>
                  <a:cubicBezTo>
                    <a:pt x="3082" y="7554"/>
                    <a:pt x="3476" y="7970"/>
                    <a:pt x="3848" y="7970"/>
                  </a:cubicBezTo>
                  <a:cubicBezTo>
                    <a:pt x="3866" y="7970"/>
                    <a:pt x="3885" y="7969"/>
                    <a:pt x="3903" y="7967"/>
                  </a:cubicBezTo>
                  <a:cubicBezTo>
                    <a:pt x="4383" y="7921"/>
                    <a:pt x="4885" y="7944"/>
                    <a:pt x="5410" y="7830"/>
                  </a:cubicBezTo>
                  <a:cubicBezTo>
                    <a:pt x="5296" y="7693"/>
                    <a:pt x="5250" y="7602"/>
                    <a:pt x="5182" y="7510"/>
                  </a:cubicBezTo>
                  <a:lnTo>
                    <a:pt x="5729" y="7510"/>
                  </a:lnTo>
                  <a:cubicBezTo>
                    <a:pt x="6026" y="7670"/>
                    <a:pt x="6460" y="7465"/>
                    <a:pt x="6734" y="7807"/>
                  </a:cubicBezTo>
                  <a:cubicBezTo>
                    <a:pt x="6764" y="7847"/>
                    <a:pt x="6824" y="7865"/>
                    <a:pt x="6885" y="7865"/>
                  </a:cubicBezTo>
                  <a:cubicBezTo>
                    <a:pt x="6963" y="7865"/>
                    <a:pt x="7040" y="7835"/>
                    <a:pt x="7053" y="7784"/>
                  </a:cubicBezTo>
                  <a:cubicBezTo>
                    <a:pt x="7076" y="7145"/>
                    <a:pt x="7829" y="7350"/>
                    <a:pt x="8058" y="6940"/>
                  </a:cubicBezTo>
                  <a:cubicBezTo>
                    <a:pt x="8099" y="6857"/>
                    <a:pt x="8189" y="6792"/>
                    <a:pt x="8289" y="6792"/>
                  </a:cubicBezTo>
                  <a:cubicBezTo>
                    <a:pt x="8356" y="6792"/>
                    <a:pt x="8427" y="6821"/>
                    <a:pt x="8491" y="6894"/>
                  </a:cubicBezTo>
                  <a:cubicBezTo>
                    <a:pt x="8560" y="7145"/>
                    <a:pt x="7898" y="7145"/>
                    <a:pt x="8263" y="7510"/>
                  </a:cubicBezTo>
                  <a:cubicBezTo>
                    <a:pt x="8333" y="7501"/>
                    <a:pt x="8401" y="7496"/>
                    <a:pt x="8465" y="7496"/>
                  </a:cubicBezTo>
                  <a:cubicBezTo>
                    <a:pt x="8882" y="7496"/>
                    <a:pt x="9178" y="7692"/>
                    <a:pt x="9336" y="8127"/>
                  </a:cubicBezTo>
                  <a:cubicBezTo>
                    <a:pt x="9373" y="8240"/>
                    <a:pt x="9425" y="8290"/>
                    <a:pt x="9487" y="8290"/>
                  </a:cubicBezTo>
                  <a:cubicBezTo>
                    <a:pt x="9537" y="8290"/>
                    <a:pt x="9594" y="8257"/>
                    <a:pt x="9655" y="8195"/>
                  </a:cubicBezTo>
                  <a:cubicBezTo>
                    <a:pt x="9747" y="8127"/>
                    <a:pt x="9861" y="7967"/>
                    <a:pt x="9724" y="7921"/>
                  </a:cubicBezTo>
                  <a:cubicBezTo>
                    <a:pt x="9153" y="7670"/>
                    <a:pt x="9404" y="7236"/>
                    <a:pt x="9427" y="6825"/>
                  </a:cubicBezTo>
                  <a:cubicBezTo>
                    <a:pt x="9473" y="6392"/>
                    <a:pt x="9518" y="5935"/>
                    <a:pt x="9541" y="5502"/>
                  </a:cubicBezTo>
                  <a:lnTo>
                    <a:pt x="9724" y="4223"/>
                  </a:lnTo>
                  <a:cubicBezTo>
                    <a:pt x="9632" y="3584"/>
                    <a:pt x="10089" y="2740"/>
                    <a:pt x="9107" y="2420"/>
                  </a:cubicBezTo>
                  <a:cubicBezTo>
                    <a:pt x="9085" y="2420"/>
                    <a:pt x="9062" y="2375"/>
                    <a:pt x="9062" y="2352"/>
                  </a:cubicBezTo>
                  <a:cubicBezTo>
                    <a:pt x="9199" y="1872"/>
                    <a:pt x="8582" y="1804"/>
                    <a:pt x="8537" y="1370"/>
                  </a:cubicBezTo>
                  <a:cubicBezTo>
                    <a:pt x="8527" y="1268"/>
                    <a:pt x="8471" y="1226"/>
                    <a:pt x="8403" y="1226"/>
                  </a:cubicBezTo>
                  <a:cubicBezTo>
                    <a:pt x="8317" y="1226"/>
                    <a:pt x="8212" y="1292"/>
                    <a:pt x="8149" y="1393"/>
                  </a:cubicBezTo>
                  <a:cubicBezTo>
                    <a:pt x="8080" y="1484"/>
                    <a:pt x="7989" y="1576"/>
                    <a:pt x="7921" y="1667"/>
                  </a:cubicBezTo>
                  <a:cubicBezTo>
                    <a:pt x="7898" y="1507"/>
                    <a:pt x="7875" y="1370"/>
                    <a:pt x="7738" y="1302"/>
                  </a:cubicBezTo>
                  <a:cubicBezTo>
                    <a:pt x="7601" y="1051"/>
                    <a:pt x="7418" y="868"/>
                    <a:pt x="7190" y="754"/>
                  </a:cubicBezTo>
                  <a:cubicBezTo>
                    <a:pt x="7122" y="640"/>
                    <a:pt x="7008" y="594"/>
                    <a:pt x="6893" y="571"/>
                  </a:cubicBezTo>
                  <a:cubicBezTo>
                    <a:pt x="6391" y="457"/>
                    <a:pt x="6597" y="252"/>
                    <a:pt x="6802" y="46"/>
                  </a:cubicBezTo>
                  <a:cubicBezTo>
                    <a:pt x="6505" y="24"/>
                    <a:pt x="6209" y="1"/>
                    <a:pt x="5912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9" name="Google Shape;2082;p48"/>
            <p:cNvSpPr/>
            <p:nvPr/>
          </p:nvSpPr>
          <p:spPr>
            <a:xfrm rot="823658">
              <a:off x="7598863" y="3773857"/>
              <a:ext cx="2533" cy="1507"/>
            </a:xfrm>
            <a:custGeom>
              <a:avLst/>
              <a:gdLst/>
              <a:ahLst/>
              <a:cxnLst/>
              <a:rect l="l" t="t" r="r" b="b"/>
              <a:pathLst>
                <a:path w="116" h="69" extrusionOk="0">
                  <a:moveTo>
                    <a:pt x="115" y="0"/>
                  </a:moveTo>
                  <a:lnTo>
                    <a:pt x="115" y="0"/>
                  </a:lnTo>
                  <a:cubicBezTo>
                    <a:pt x="24" y="23"/>
                    <a:pt x="1" y="69"/>
                    <a:pt x="69" y="69"/>
                  </a:cubicBezTo>
                  <a:cubicBezTo>
                    <a:pt x="69" y="69"/>
                    <a:pt x="92" y="23"/>
                    <a:pt x="115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0" name="Google Shape;2083;p48"/>
            <p:cNvSpPr/>
            <p:nvPr/>
          </p:nvSpPr>
          <p:spPr>
            <a:xfrm rot="823658">
              <a:off x="7770443" y="3739306"/>
              <a:ext cx="12994" cy="19961"/>
            </a:xfrm>
            <a:custGeom>
              <a:avLst/>
              <a:gdLst/>
              <a:ahLst/>
              <a:cxnLst/>
              <a:rect l="l" t="t" r="r" b="b"/>
              <a:pathLst>
                <a:path w="595" h="914" extrusionOk="0">
                  <a:moveTo>
                    <a:pt x="594" y="1"/>
                  </a:moveTo>
                  <a:cubicBezTo>
                    <a:pt x="275" y="138"/>
                    <a:pt x="1" y="275"/>
                    <a:pt x="389" y="663"/>
                  </a:cubicBezTo>
                  <a:cubicBezTo>
                    <a:pt x="457" y="731"/>
                    <a:pt x="526" y="823"/>
                    <a:pt x="594" y="91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1" name="Google Shape;2084;p48"/>
            <p:cNvSpPr/>
            <p:nvPr/>
          </p:nvSpPr>
          <p:spPr>
            <a:xfrm rot="823658">
              <a:off x="7774982" y="3764206"/>
              <a:ext cx="7491" cy="7993"/>
            </a:xfrm>
            <a:custGeom>
              <a:avLst/>
              <a:gdLst/>
              <a:ahLst/>
              <a:cxnLst/>
              <a:rect l="l" t="t" r="r" b="b"/>
              <a:pathLst>
                <a:path w="343" h="366" extrusionOk="0">
                  <a:moveTo>
                    <a:pt x="183" y="0"/>
                  </a:moveTo>
                  <a:lnTo>
                    <a:pt x="183" y="0"/>
                  </a:lnTo>
                  <a:cubicBezTo>
                    <a:pt x="46" y="69"/>
                    <a:pt x="23" y="206"/>
                    <a:pt x="1" y="366"/>
                  </a:cubicBezTo>
                  <a:cubicBezTo>
                    <a:pt x="343" y="366"/>
                    <a:pt x="297" y="206"/>
                    <a:pt x="183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2" name="Google Shape;2085;p48"/>
            <p:cNvSpPr/>
            <p:nvPr/>
          </p:nvSpPr>
          <p:spPr>
            <a:xfrm rot="823658">
              <a:off x="7851327" y="370666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3" name="Google Shape;2086;p48"/>
            <p:cNvSpPr/>
            <p:nvPr/>
          </p:nvSpPr>
          <p:spPr>
            <a:xfrm rot="823658">
              <a:off x="8186670" y="3806456"/>
              <a:ext cx="1507" cy="15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1"/>
                  </a:moveTo>
                  <a:lnTo>
                    <a:pt x="0" y="47"/>
                  </a:lnTo>
                  <a:lnTo>
                    <a:pt x="23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4" name="Google Shape;2087;p48"/>
            <p:cNvSpPr/>
            <p:nvPr/>
          </p:nvSpPr>
          <p:spPr>
            <a:xfrm rot="823658">
              <a:off x="8158744" y="3890365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37"/>
                    <a:pt x="46" y="274"/>
                    <a:pt x="183" y="365"/>
                  </a:cubicBezTo>
                  <a:cubicBezTo>
                    <a:pt x="183" y="206"/>
                    <a:pt x="160" y="69"/>
                    <a:pt x="0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5" name="Google Shape;2088;p48"/>
            <p:cNvSpPr/>
            <p:nvPr/>
          </p:nvSpPr>
          <p:spPr>
            <a:xfrm rot="823658">
              <a:off x="7794153" y="3788030"/>
              <a:ext cx="4499" cy="8998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46" y="1"/>
                  </a:moveTo>
                  <a:cubicBezTo>
                    <a:pt x="23" y="115"/>
                    <a:pt x="0" y="183"/>
                    <a:pt x="0" y="275"/>
                  </a:cubicBezTo>
                  <a:cubicBezTo>
                    <a:pt x="0" y="320"/>
                    <a:pt x="68" y="412"/>
                    <a:pt x="68" y="412"/>
                  </a:cubicBezTo>
                  <a:cubicBezTo>
                    <a:pt x="205" y="366"/>
                    <a:pt x="160" y="252"/>
                    <a:pt x="160" y="138"/>
                  </a:cubicBezTo>
                  <a:cubicBezTo>
                    <a:pt x="137" y="92"/>
                    <a:pt x="91" y="69"/>
                    <a:pt x="46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6" name="Google Shape;2089;p48"/>
            <p:cNvSpPr/>
            <p:nvPr/>
          </p:nvSpPr>
          <p:spPr>
            <a:xfrm rot="823658">
              <a:off x="8022608" y="3758639"/>
              <a:ext cx="4521" cy="7993"/>
            </a:xfrm>
            <a:custGeom>
              <a:avLst/>
              <a:gdLst/>
              <a:ahLst/>
              <a:cxnLst/>
              <a:rect l="l" t="t" r="r" b="b"/>
              <a:pathLst>
                <a:path w="207" h="366" extrusionOk="0">
                  <a:moveTo>
                    <a:pt x="1" y="1"/>
                  </a:moveTo>
                  <a:cubicBezTo>
                    <a:pt x="1" y="115"/>
                    <a:pt x="1" y="252"/>
                    <a:pt x="1" y="366"/>
                  </a:cubicBezTo>
                  <a:cubicBezTo>
                    <a:pt x="206" y="252"/>
                    <a:pt x="206" y="115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7" name="Google Shape;2090;p48"/>
            <p:cNvSpPr/>
            <p:nvPr/>
          </p:nvSpPr>
          <p:spPr>
            <a:xfrm rot="823658">
              <a:off x="7996656" y="3727219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8" name="Google Shape;2091;p48"/>
            <p:cNvSpPr/>
            <p:nvPr/>
          </p:nvSpPr>
          <p:spPr>
            <a:xfrm rot="823658">
              <a:off x="7993053" y="3708376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23"/>
                  </a:lnTo>
                  <a:lnTo>
                    <a:pt x="69" y="6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9" name="Google Shape;2092;p48"/>
            <p:cNvSpPr/>
            <p:nvPr/>
          </p:nvSpPr>
          <p:spPr>
            <a:xfrm rot="823658">
              <a:off x="7918989" y="3765772"/>
              <a:ext cx="2009" cy="1529"/>
            </a:xfrm>
            <a:custGeom>
              <a:avLst/>
              <a:gdLst/>
              <a:ahLst/>
              <a:cxnLst/>
              <a:rect l="l" t="t" r="r" b="b"/>
              <a:pathLst>
                <a:path w="92" h="70" extrusionOk="0">
                  <a:moveTo>
                    <a:pt x="1" y="1"/>
                  </a:moveTo>
                  <a:lnTo>
                    <a:pt x="46" y="69"/>
                  </a:lnTo>
                  <a:lnTo>
                    <a:pt x="92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0" name="Google Shape;2093;p48"/>
            <p:cNvSpPr/>
            <p:nvPr/>
          </p:nvSpPr>
          <p:spPr>
            <a:xfrm rot="823658">
              <a:off x="7433503" y="3187366"/>
              <a:ext cx="138611" cy="120529"/>
            </a:xfrm>
            <a:custGeom>
              <a:avLst/>
              <a:gdLst/>
              <a:ahLst/>
              <a:cxnLst/>
              <a:rect l="l" t="t" r="r" b="b"/>
              <a:pathLst>
                <a:path w="6347" h="5519" extrusionOk="0">
                  <a:moveTo>
                    <a:pt x="5844" y="0"/>
                  </a:moveTo>
                  <a:cubicBezTo>
                    <a:pt x="5753" y="23"/>
                    <a:pt x="5684" y="46"/>
                    <a:pt x="5639" y="115"/>
                  </a:cubicBezTo>
                  <a:cubicBezTo>
                    <a:pt x="5468" y="232"/>
                    <a:pt x="5283" y="268"/>
                    <a:pt x="5096" y="268"/>
                  </a:cubicBezTo>
                  <a:cubicBezTo>
                    <a:pt x="4957" y="268"/>
                    <a:pt x="4816" y="248"/>
                    <a:pt x="4680" y="229"/>
                  </a:cubicBezTo>
                  <a:cubicBezTo>
                    <a:pt x="4571" y="221"/>
                    <a:pt x="4463" y="217"/>
                    <a:pt x="4356" y="217"/>
                  </a:cubicBezTo>
                  <a:cubicBezTo>
                    <a:pt x="3795" y="217"/>
                    <a:pt x="3276" y="339"/>
                    <a:pt x="2854" y="799"/>
                  </a:cubicBezTo>
                  <a:cubicBezTo>
                    <a:pt x="2854" y="799"/>
                    <a:pt x="2785" y="822"/>
                    <a:pt x="2785" y="822"/>
                  </a:cubicBezTo>
                  <a:cubicBezTo>
                    <a:pt x="2740" y="845"/>
                    <a:pt x="2717" y="891"/>
                    <a:pt x="2671" y="936"/>
                  </a:cubicBezTo>
                  <a:cubicBezTo>
                    <a:pt x="2671" y="936"/>
                    <a:pt x="2649" y="1005"/>
                    <a:pt x="2649" y="1005"/>
                  </a:cubicBezTo>
                  <a:cubicBezTo>
                    <a:pt x="2649" y="1096"/>
                    <a:pt x="2603" y="1142"/>
                    <a:pt x="2512" y="1210"/>
                  </a:cubicBezTo>
                  <a:cubicBezTo>
                    <a:pt x="2397" y="1279"/>
                    <a:pt x="2443" y="1461"/>
                    <a:pt x="2306" y="1530"/>
                  </a:cubicBezTo>
                  <a:lnTo>
                    <a:pt x="2306" y="1553"/>
                  </a:lnTo>
                  <a:cubicBezTo>
                    <a:pt x="2260" y="1621"/>
                    <a:pt x="2192" y="1690"/>
                    <a:pt x="2146" y="1758"/>
                  </a:cubicBezTo>
                  <a:cubicBezTo>
                    <a:pt x="2101" y="1826"/>
                    <a:pt x="2055" y="1872"/>
                    <a:pt x="2009" y="1941"/>
                  </a:cubicBezTo>
                  <a:cubicBezTo>
                    <a:pt x="1964" y="2123"/>
                    <a:pt x="1872" y="2306"/>
                    <a:pt x="1758" y="2466"/>
                  </a:cubicBezTo>
                  <a:cubicBezTo>
                    <a:pt x="1370" y="3150"/>
                    <a:pt x="959" y="3835"/>
                    <a:pt x="480" y="4451"/>
                  </a:cubicBezTo>
                  <a:cubicBezTo>
                    <a:pt x="412" y="4771"/>
                    <a:pt x="1" y="4954"/>
                    <a:pt x="161" y="5342"/>
                  </a:cubicBezTo>
                  <a:cubicBezTo>
                    <a:pt x="391" y="5369"/>
                    <a:pt x="623" y="5378"/>
                    <a:pt x="856" y="5378"/>
                  </a:cubicBezTo>
                  <a:cubicBezTo>
                    <a:pt x="1293" y="5378"/>
                    <a:pt x="1733" y="5346"/>
                    <a:pt x="2171" y="5346"/>
                  </a:cubicBezTo>
                  <a:cubicBezTo>
                    <a:pt x="2468" y="5346"/>
                    <a:pt x="2765" y="5361"/>
                    <a:pt x="3059" y="5410"/>
                  </a:cubicBezTo>
                  <a:cubicBezTo>
                    <a:pt x="3309" y="5452"/>
                    <a:pt x="3567" y="5519"/>
                    <a:pt x="3828" y="5519"/>
                  </a:cubicBezTo>
                  <a:cubicBezTo>
                    <a:pt x="3997" y="5519"/>
                    <a:pt x="4167" y="5491"/>
                    <a:pt x="4338" y="5410"/>
                  </a:cubicBezTo>
                  <a:cubicBezTo>
                    <a:pt x="4383" y="5410"/>
                    <a:pt x="4452" y="5410"/>
                    <a:pt x="4520" y="5387"/>
                  </a:cubicBezTo>
                  <a:cubicBezTo>
                    <a:pt x="4610" y="5418"/>
                    <a:pt x="4685" y="5432"/>
                    <a:pt x="4747" y="5432"/>
                  </a:cubicBezTo>
                  <a:cubicBezTo>
                    <a:pt x="5092" y="5432"/>
                    <a:pt x="5047" y="5003"/>
                    <a:pt x="5182" y="4771"/>
                  </a:cubicBezTo>
                  <a:cubicBezTo>
                    <a:pt x="5228" y="4634"/>
                    <a:pt x="5251" y="4520"/>
                    <a:pt x="5273" y="4383"/>
                  </a:cubicBezTo>
                  <a:cubicBezTo>
                    <a:pt x="5342" y="4018"/>
                    <a:pt x="5433" y="3675"/>
                    <a:pt x="5524" y="3310"/>
                  </a:cubicBezTo>
                  <a:cubicBezTo>
                    <a:pt x="5547" y="3242"/>
                    <a:pt x="5570" y="3150"/>
                    <a:pt x="5593" y="3082"/>
                  </a:cubicBezTo>
                  <a:cubicBezTo>
                    <a:pt x="5616" y="2899"/>
                    <a:pt x="5639" y="2717"/>
                    <a:pt x="5707" y="2557"/>
                  </a:cubicBezTo>
                  <a:cubicBezTo>
                    <a:pt x="5730" y="2488"/>
                    <a:pt x="5753" y="2420"/>
                    <a:pt x="5753" y="2351"/>
                  </a:cubicBezTo>
                  <a:cubicBezTo>
                    <a:pt x="5798" y="2214"/>
                    <a:pt x="5821" y="2078"/>
                    <a:pt x="5890" y="1941"/>
                  </a:cubicBezTo>
                  <a:cubicBezTo>
                    <a:pt x="5913" y="1895"/>
                    <a:pt x="5935" y="1826"/>
                    <a:pt x="5958" y="1758"/>
                  </a:cubicBezTo>
                  <a:cubicBezTo>
                    <a:pt x="5981" y="1530"/>
                    <a:pt x="6049" y="1324"/>
                    <a:pt x="6118" y="1119"/>
                  </a:cubicBezTo>
                  <a:cubicBezTo>
                    <a:pt x="6164" y="777"/>
                    <a:pt x="6346" y="411"/>
                    <a:pt x="6072" y="92"/>
                  </a:cubicBezTo>
                  <a:cubicBezTo>
                    <a:pt x="6004" y="46"/>
                    <a:pt x="5935" y="0"/>
                    <a:pt x="584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1" name="Google Shape;2094;p48"/>
            <p:cNvSpPr/>
            <p:nvPr/>
          </p:nvSpPr>
          <p:spPr>
            <a:xfrm rot="823658">
              <a:off x="8505019" y="3547914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2" name="Google Shape;2095;p48"/>
            <p:cNvSpPr/>
            <p:nvPr/>
          </p:nvSpPr>
          <p:spPr>
            <a:xfrm rot="823658">
              <a:off x="8373819" y="3418392"/>
              <a:ext cx="147063" cy="119895"/>
            </a:xfrm>
            <a:custGeom>
              <a:avLst/>
              <a:gdLst/>
              <a:ahLst/>
              <a:cxnLst/>
              <a:rect l="l" t="t" r="r" b="b"/>
              <a:pathLst>
                <a:path w="6734" h="5490" extrusionOk="0">
                  <a:moveTo>
                    <a:pt x="800" y="0"/>
                  </a:moveTo>
                  <a:cubicBezTo>
                    <a:pt x="765" y="0"/>
                    <a:pt x="733" y="17"/>
                    <a:pt x="708" y="55"/>
                  </a:cubicBezTo>
                  <a:cubicBezTo>
                    <a:pt x="526" y="78"/>
                    <a:pt x="366" y="78"/>
                    <a:pt x="183" y="101"/>
                  </a:cubicBezTo>
                  <a:cubicBezTo>
                    <a:pt x="137" y="123"/>
                    <a:pt x="115" y="169"/>
                    <a:pt x="92" y="192"/>
                  </a:cubicBezTo>
                  <a:cubicBezTo>
                    <a:pt x="1" y="511"/>
                    <a:pt x="206" y="740"/>
                    <a:pt x="366" y="991"/>
                  </a:cubicBezTo>
                  <a:cubicBezTo>
                    <a:pt x="389" y="1014"/>
                    <a:pt x="411" y="1059"/>
                    <a:pt x="366" y="1105"/>
                  </a:cubicBezTo>
                  <a:cubicBezTo>
                    <a:pt x="411" y="1242"/>
                    <a:pt x="434" y="1402"/>
                    <a:pt x="503" y="1539"/>
                  </a:cubicBezTo>
                  <a:cubicBezTo>
                    <a:pt x="548" y="1561"/>
                    <a:pt x="571" y="1607"/>
                    <a:pt x="548" y="1676"/>
                  </a:cubicBezTo>
                  <a:cubicBezTo>
                    <a:pt x="548" y="1744"/>
                    <a:pt x="548" y="1835"/>
                    <a:pt x="548" y="1904"/>
                  </a:cubicBezTo>
                  <a:cubicBezTo>
                    <a:pt x="571" y="1995"/>
                    <a:pt x="571" y="2086"/>
                    <a:pt x="594" y="2155"/>
                  </a:cubicBezTo>
                  <a:cubicBezTo>
                    <a:pt x="662" y="2337"/>
                    <a:pt x="685" y="2543"/>
                    <a:pt x="708" y="2725"/>
                  </a:cubicBezTo>
                  <a:cubicBezTo>
                    <a:pt x="731" y="2794"/>
                    <a:pt x="754" y="2862"/>
                    <a:pt x="777" y="2954"/>
                  </a:cubicBezTo>
                  <a:cubicBezTo>
                    <a:pt x="799" y="3045"/>
                    <a:pt x="845" y="3136"/>
                    <a:pt x="891" y="3228"/>
                  </a:cubicBezTo>
                  <a:cubicBezTo>
                    <a:pt x="936" y="3273"/>
                    <a:pt x="959" y="3342"/>
                    <a:pt x="1005" y="3387"/>
                  </a:cubicBezTo>
                  <a:cubicBezTo>
                    <a:pt x="1028" y="3433"/>
                    <a:pt x="1073" y="3479"/>
                    <a:pt x="1119" y="3524"/>
                  </a:cubicBezTo>
                  <a:cubicBezTo>
                    <a:pt x="1165" y="3570"/>
                    <a:pt x="1187" y="3616"/>
                    <a:pt x="1233" y="3661"/>
                  </a:cubicBezTo>
                  <a:cubicBezTo>
                    <a:pt x="1256" y="3753"/>
                    <a:pt x="1165" y="3821"/>
                    <a:pt x="1187" y="3912"/>
                  </a:cubicBezTo>
                  <a:cubicBezTo>
                    <a:pt x="1187" y="3958"/>
                    <a:pt x="1210" y="4027"/>
                    <a:pt x="1233" y="4095"/>
                  </a:cubicBezTo>
                  <a:cubicBezTo>
                    <a:pt x="1279" y="4209"/>
                    <a:pt x="1302" y="4300"/>
                    <a:pt x="1347" y="4415"/>
                  </a:cubicBezTo>
                  <a:cubicBezTo>
                    <a:pt x="1694" y="5219"/>
                    <a:pt x="1823" y="5489"/>
                    <a:pt x="2141" y="5489"/>
                  </a:cubicBezTo>
                  <a:cubicBezTo>
                    <a:pt x="2283" y="5489"/>
                    <a:pt x="2463" y="5435"/>
                    <a:pt x="2717" y="5350"/>
                  </a:cubicBezTo>
                  <a:cubicBezTo>
                    <a:pt x="2868" y="5331"/>
                    <a:pt x="3019" y="5320"/>
                    <a:pt x="3171" y="5320"/>
                  </a:cubicBezTo>
                  <a:cubicBezTo>
                    <a:pt x="3384" y="5320"/>
                    <a:pt x="3598" y="5343"/>
                    <a:pt x="3812" y="5396"/>
                  </a:cubicBezTo>
                  <a:cubicBezTo>
                    <a:pt x="4206" y="5465"/>
                    <a:pt x="4599" y="5483"/>
                    <a:pt x="4991" y="5483"/>
                  </a:cubicBezTo>
                  <a:cubicBezTo>
                    <a:pt x="5419" y="5483"/>
                    <a:pt x="5846" y="5461"/>
                    <a:pt x="6267" y="5461"/>
                  </a:cubicBezTo>
                  <a:cubicBezTo>
                    <a:pt x="6355" y="5461"/>
                    <a:pt x="6442" y="5462"/>
                    <a:pt x="6529" y="5465"/>
                  </a:cubicBezTo>
                  <a:cubicBezTo>
                    <a:pt x="6688" y="5465"/>
                    <a:pt x="6734" y="5350"/>
                    <a:pt x="6688" y="5213"/>
                  </a:cubicBezTo>
                  <a:cubicBezTo>
                    <a:pt x="6460" y="5008"/>
                    <a:pt x="6323" y="4734"/>
                    <a:pt x="6186" y="4460"/>
                  </a:cubicBezTo>
                  <a:cubicBezTo>
                    <a:pt x="5798" y="4095"/>
                    <a:pt x="5730" y="3502"/>
                    <a:pt x="5273" y="3182"/>
                  </a:cubicBezTo>
                  <a:cubicBezTo>
                    <a:pt x="5296" y="2885"/>
                    <a:pt x="4976" y="2725"/>
                    <a:pt x="4954" y="2452"/>
                  </a:cubicBezTo>
                  <a:cubicBezTo>
                    <a:pt x="4908" y="2406"/>
                    <a:pt x="4885" y="2383"/>
                    <a:pt x="4885" y="2315"/>
                  </a:cubicBezTo>
                  <a:cubicBezTo>
                    <a:pt x="4862" y="2223"/>
                    <a:pt x="4794" y="2178"/>
                    <a:pt x="4771" y="2086"/>
                  </a:cubicBezTo>
                  <a:cubicBezTo>
                    <a:pt x="4748" y="2018"/>
                    <a:pt x="4725" y="1972"/>
                    <a:pt x="4703" y="1904"/>
                  </a:cubicBezTo>
                  <a:cubicBezTo>
                    <a:pt x="4406" y="1744"/>
                    <a:pt x="4315" y="1447"/>
                    <a:pt x="4200" y="1173"/>
                  </a:cubicBezTo>
                  <a:cubicBezTo>
                    <a:pt x="4178" y="1014"/>
                    <a:pt x="4132" y="899"/>
                    <a:pt x="3972" y="854"/>
                  </a:cubicBezTo>
                  <a:cubicBezTo>
                    <a:pt x="3790" y="626"/>
                    <a:pt x="3653" y="397"/>
                    <a:pt x="3607" y="123"/>
                  </a:cubicBezTo>
                  <a:cubicBezTo>
                    <a:pt x="3376" y="88"/>
                    <a:pt x="3172" y="11"/>
                    <a:pt x="2943" y="11"/>
                  </a:cubicBezTo>
                  <a:cubicBezTo>
                    <a:pt x="2878" y="11"/>
                    <a:pt x="2810" y="17"/>
                    <a:pt x="2740" y="32"/>
                  </a:cubicBezTo>
                  <a:cubicBezTo>
                    <a:pt x="2468" y="82"/>
                    <a:pt x="2197" y="102"/>
                    <a:pt x="1926" y="102"/>
                  </a:cubicBezTo>
                  <a:cubicBezTo>
                    <a:pt x="1581" y="102"/>
                    <a:pt x="1236" y="70"/>
                    <a:pt x="891" y="32"/>
                  </a:cubicBezTo>
                  <a:cubicBezTo>
                    <a:pt x="860" y="12"/>
                    <a:pt x="829" y="0"/>
                    <a:pt x="80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3" name="Google Shape;2096;p48"/>
            <p:cNvSpPr/>
            <p:nvPr/>
          </p:nvSpPr>
          <p:spPr>
            <a:xfrm rot="823658">
              <a:off x="8159384" y="2727044"/>
              <a:ext cx="379362" cy="647740"/>
            </a:xfrm>
            <a:custGeom>
              <a:avLst/>
              <a:gdLst/>
              <a:ahLst/>
              <a:cxnLst/>
              <a:rect l="l" t="t" r="r" b="b"/>
              <a:pathLst>
                <a:path w="17371" h="29660" extrusionOk="0">
                  <a:moveTo>
                    <a:pt x="457" y="0"/>
                  </a:moveTo>
                  <a:cubicBezTo>
                    <a:pt x="0" y="799"/>
                    <a:pt x="46" y="1803"/>
                    <a:pt x="594" y="2397"/>
                  </a:cubicBezTo>
                  <a:cubicBezTo>
                    <a:pt x="594" y="2397"/>
                    <a:pt x="594" y="2397"/>
                    <a:pt x="594" y="2420"/>
                  </a:cubicBezTo>
                  <a:cubicBezTo>
                    <a:pt x="502" y="3310"/>
                    <a:pt x="662" y="4200"/>
                    <a:pt x="617" y="5090"/>
                  </a:cubicBezTo>
                  <a:cubicBezTo>
                    <a:pt x="434" y="5296"/>
                    <a:pt x="388" y="5524"/>
                    <a:pt x="457" y="5775"/>
                  </a:cubicBezTo>
                  <a:cubicBezTo>
                    <a:pt x="639" y="6597"/>
                    <a:pt x="525" y="7441"/>
                    <a:pt x="548" y="8286"/>
                  </a:cubicBezTo>
                  <a:cubicBezTo>
                    <a:pt x="548" y="8583"/>
                    <a:pt x="571" y="8902"/>
                    <a:pt x="617" y="9199"/>
                  </a:cubicBezTo>
                  <a:cubicBezTo>
                    <a:pt x="753" y="9541"/>
                    <a:pt x="708" y="9861"/>
                    <a:pt x="685" y="10203"/>
                  </a:cubicBezTo>
                  <a:cubicBezTo>
                    <a:pt x="708" y="12120"/>
                    <a:pt x="845" y="14038"/>
                    <a:pt x="913" y="15955"/>
                  </a:cubicBezTo>
                  <a:cubicBezTo>
                    <a:pt x="913" y="16115"/>
                    <a:pt x="913" y="16252"/>
                    <a:pt x="936" y="16412"/>
                  </a:cubicBezTo>
                  <a:cubicBezTo>
                    <a:pt x="936" y="16685"/>
                    <a:pt x="936" y="16982"/>
                    <a:pt x="936" y="17279"/>
                  </a:cubicBezTo>
                  <a:cubicBezTo>
                    <a:pt x="959" y="17462"/>
                    <a:pt x="982" y="17667"/>
                    <a:pt x="1073" y="17827"/>
                  </a:cubicBezTo>
                  <a:cubicBezTo>
                    <a:pt x="1119" y="17888"/>
                    <a:pt x="1174" y="17918"/>
                    <a:pt x="1234" y="17918"/>
                  </a:cubicBezTo>
                  <a:cubicBezTo>
                    <a:pt x="1263" y="17918"/>
                    <a:pt x="1294" y="17910"/>
                    <a:pt x="1324" y="17895"/>
                  </a:cubicBezTo>
                  <a:cubicBezTo>
                    <a:pt x="1347" y="17895"/>
                    <a:pt x="1347" y="17918"/>
                    <a:pt x="1370" y="17918"/>
                  </a:cubicBezTo>
                  <a:cubicBezTo>
                    <a:pt x="1324" y="17941"/>
                    <a:pt x="1278" y="17964"/>
                    <a:pt x="1233" y="17987"/>
                  </a:cubicBezTo>
                  <a:cubicBezTo>
                    <a:pt x="982" y="18694"/>
                    <a:pt x="1141" y="19425"/>
                    <a:pt x="1096" y="20155"/>
                  </a:cubicBezTo>
                  <a:cubicBezTo>
                    <a:pt x="1096" y="20406"/>
                    <a:pt x="1096" y="20657"/>
                    <a:pt x="1119" y="20908"/>
                  </a:cubicBezTo>
                  <a:cubicBezTo>
                    <a:pt x="1141" y="21045"/>
                    <a:pt x="1164" y="21182"/>
                    <a:pt x="1187" y="21319"/>
                  </a:cubicBezTo>
                  <a:cubicBezTo>
                    <a:pt x="1347" y="21776"/>
                    <a:pt x="1347" y="22255"/>
                    <a:pt x="1233" y="22711"/>
                  </a:cubicBezTo>
                  <a:cubicBezTo>
                    <a:pt x="1210" y="22848"/>
                    <a:pt x="1210" y="22962"/>
                    <a:pt x="1210" y="23099"/>
                  </a:cubicBezTo>
                  <a:cubicBezTo>
                    <a:pt x="1278" y="23624"/>
                    <a:pt x="1233" y="24172"/>
                    <a:pt x="1370" y="24674"/>
                  </a:cubicBezTo>
                  <a:cubicBezTo>
                    <a:pt x="1461" y="24971"/>
                    <a:pt x="1415" y="25268"/>
                    <a:pt x="1370" y="25542"/>
                  </a:cubicBezTo>
                  <a:cubicBezTo>
                    <a:pt x="1370" y="26021"/>
                    <a:pt x="1530" y="26478"/>
                    <a:pt x="1461" y="26957"/>
                  </a:cubicBezTo>
                  <a:cubicBezTo>
                    <a:pt x="1507" y="27847"/>
                    <a:pt x="1324" y="28806"/>
                    <a:pt x="2055" y="29536"/>
                  </a:cubicBezTo>
                  <a:cubicBezTo>
                    <a:pt x="2250" y="29618"/>
                    <a:pt x="2446" y="29629"/>
                    <a:pt x="2641" y="29629"/>
                  </a:cubicBezTo>
                  <a:cubicBezTo>
                    <a:pt x="2720" y="29629"/>
                    <a:pt x="2798" y="29627"/>
                    <a:pt x="2876" y="29627"/>
                  </a:cubicBezTo>
                  <a:cubicBezTo>
                    <a:pt x="3344" y="29644"/>
                    <a:pt x="3812" y="29660"/>
                    <a:pt x="4280" y="29660"/>
                  </a:cubicBezTo>
                  <a:cubicBezTo>
                    <a:pt x="4474" y="29660"/>
                    <a:pt x="4668" y="29657"/>
                    <a:pt x="4862" y="29650"/>
                  </a:cubicBezTo>
                  <a:cubicBezTo>
                    <a:pt x="5421" y="29639"/>
                    <a:pt x="5980" y="29633"/>
                    <a:pt x="6540" y="29633"/>
                  </a:cubicBezTo>
                  <a:cubicBezTo>
                    <a:pt x="7099" y="29633"/>
                    <a:pt x="7658" y="29639"/>
                    <a:pt x="8217" y="29650"/>
                  </a:cubicBezTo>
                  <a:cubicBezTo>
                    <a:pt x="8354" y="29643"/>
                    <a:pt x="8491" y="29640"/>
                    <a:pt x="8629" y="29640"/>
                  </a:cubicBezTo>
                  <a:cubicBezTo>
                    <a:pt x="8905" y="29640"/>
                    <a:pt x="9184" y="29650"/>
                    <a:pt x="9473" y="29650"/>
                  </a:cubicBezTo>
                  <a:cubicBezTo>
                    <a:pt x="9769" y="29627"/>
                    <a:pt x="10043" y="29627"/>
                    <a:pt x="10340" y="29627"/>
                  </a:cubicBezTo>
                  <a:lnTo>
                    <a:pt x="10637" y="29627"/>
                  </a:lnTo>
                  <a:cubicBezTo>
                    <a:pt x="10819" y="29605"/>
                    <a:pt x="11002" y="29605"/>
                    <a:pt x="11185" y="29605"/>
                  </a:cubicBezTo>
                  <a:lnTo>
                    <a:pt x="11984" y="29605"/>
                  </a:lnTo>
                  <a:cubicBezTo>
                    <a:pt x="12052" y="29627"/>
                    <a:pt x="12143" y="29627"/>
                    <a:pt x="12235" y="29627"/>
                  </a:cubicBezTo>
                  <a:cubicBezTo>
                    <a:pt x="12326" y="29620"/>
                    <a:pt x="12417" y="29617"/>
                    <a:pt x="12508" y="29617"/>
                  </a:cubicBezTo>
                  <a:cubicBezTo>
                    <a:pt x="12691" y="29617"/>
                    <a:pt x="12874" y="29627"/>
                    <a:pt x="13056" y="29627"/>
                  </a:cubicBezTo>
                  <a:cubicBezTo>
                    <a:pt x="13285" y="29627"/>
                    <a:pt x="13536" y="29627"/>
                    <a:pt x="13764" y="29582"/>
                  </a:cubicBezTo>
                  <a:cubicBezTo>
                    <a:pt x="13901" y="29559"/>
                    <a:pt x="14038" y="29490"/>
                    <a:pt x="14129" y="29376"/>
                  </a:cubicBezTo>
                  <a:cubicBezTo>
                    <a:pt x="14677" y="29376"/>
                    <a:pt x="15215" y="29366"/>
                    <a:pt x="15756" y="29366"/>
                  </a:cubicBezTo>
                  <a:cubicBezTo>
                    <a:pt x="16026" y="29366"/>
                    <a:pt x="16297" y="29369"/>
                    <a:pt x="16571" y="29376"/>
                  </a:cubicBezTo>
                  <a:cubicBezTo>
                    <a:pt x="17005" y="29376"/>
                    <a:pt x="17256" y="29217"/>
                    <a:pt x="17211" y="28737"/>
                  </a:cubicBezTo>
                  <a:cubicBezTo>
                    <a:pt x="17211" y="28577"/>
                    <a:pt x="17233" y="28441"/>
                    <a:pt x="17233" y="28281"/>
                  </a:cubicBezTo>
                  <a:cubicBezTo>
                    <a:pt x="17233" y="28235"/>
                    <a:pt x="17233" y="28167"/>
                    <a:pt x="17233" y="28098"/>
                  </a:cubicBezTo>
                  <a:cubicBezTo>
                    <a:pt x="17370" y="27687"/>
                    <a:pt x="17165" y="27254"/>
                    <a:pt x="17211" y="26843"/>
                  </a:cubicBezTo>
                  <a:cubicBezTo>
                    <a:pt x="16982" y="26455"/>
                    <a:pt x="17165" y="26021"/>
                    <a:pt x="17096" y="25610"/>
                  </a:cubicBezTo>
                  <a:cubicBezTo>
                    <a:pt x="16822" y="23716"/>
                    <a:pt x="16571" y="21798"/>
                    <a:pt x="16297" y="19904"/>
                  </a:cubicBezTo>
                  <a:cubicBezTo>
                    <a:pt x="16275" y="19881"/>
                    <a:pt x="16229" y="19858"/>
                    <a:pt x="16229" y="19835"/>
                  </a:cubicBezTo>
                  <a:cubicBezTo>
                    <a:pt x="15750" y="17804"/>
                    <a:pt x="15065" y="15818"/>
                    <a:pt x="14380" y="13855"/>
                  </a:cubicBezTo>
                  <a:cubicBezTo>
                    <a:pt x="14106" y="13056"/>
                    <a:pt x="13627" y="12349"/>
                    <a:pt x="13376" y="11527"/>
                  </a:cubicBezTo>
                  <a:cubicBezTo>
                    <a:pt x="13148" y="11070"/>
                    <a:pt x="12942" y="10614"/>
                    <a:pt x="12691" y="10180"/>
                  </a:cubicBezTo>
                  <a:cubicBezTo>
                    <a:pt x="12326" y="9518"/>
                    <a:pt x="11847" y="8925"/>
                    <a:pt x="11573" y="8217"/>
                  </a:cubicBezTo>
                  <a:cubicBezTo>
                    <a:pt x="11390" y="7989"/>
                    <a:pt x="11322" y="7647"/>
                    <a:pt x="11025" y="7487"/>
                  </a:cubicBezTo>
                  <a:cubicBezTo>
                    <a:pt x="10979" y="7418"/>
                    <a:pt x="10911" y="7350"/>
                    <a:pt x="10865" y="7281"/>
                  </a:cubicBezTo>
                  <a:lnTo>
                    <a:pt x="10842" y="7281"/>
                  </a:lnTo>
                  <a:cubicBezTo>
                    <a:pt x="10797" y="7236"/>
                    <a:pt x="10751" y="7190"/>
                    <a:pt x="10728" y="7099"/>
                  </a:cubicBezTo>
                  <a:cubicBezTo>
                    <a:pt x="10089" y="6414"/>
                    <a:pt x="9678" y="5570"/>
                    <a:pt x="9016" y="4908"/>
                  </a:cubicBezTo>
                  <a:cubicBezTo>
                    <a:pt x="8948" y="4862"/>
                    <a:pt x="8902" y="4794"/>
                    <a:pt x="8834" y="4748"/>
                  </a:cubicBezTo>
                  <a:cubicBezTo>
                    <a:pt x="8788" y="4679"/>
                    <a:pt x="8765" y="4634"/>
                    <a:pt x="8719" y="4565"/>
                  </a:cubicBezTo>
                  <a:cubicBezTo>
                    <a:pt x="8697" y="4542"/>
                    <a:pt x="8674" y="4520"/>
                    <a:pt x="8651" y="4497"/>
                  </a:cubicBezTo>
                  <a:cubicBezTo>
                    <a:pt x="8583" y="4451"/>
                    <a:pt x="8537" y="4428"/>
                    <a:pt x="8491" y="4360"/>
                  </a:cubicBezTo>
                  <a:cubicBezTo>
                    <a:pt x="8354" y="4291"/>
                    <a:pt x="8423" y="4086"/>
                    <a:pt x="8263" y="4040"/>
                  </a:cubicBezTo>
                  <a:cubicBezTo>
                    <a:pt x="8217" y="3903"/>
                    <a:pt x="8012" y="3949"/>
                    <a:pt x="7943" y="3812"/>
                  </a:cubicBezTo>
                  <a:cubicBezTo>
                    <a:pt x="7396" y="3470"/>
                    <a:pt x="6962" y="2945"/>
                    <a:pt x="6460" y="2557"/>
                  </a:cubicBezTo>
                  <a:cubicBezTo>
                    <a:pt x="6414" y="2488"/>
                    <a:pt x="6346" y="2420"/>
                    <a:pt x="6300" y="2351"/>
                  </a:cubicBezTo>
                  <a:lnTo>
                    <a:pt x="6277" y="2351"/>
                  </a:lnTo>
                  <a:cubicBezTo>
                    <a:pt x="5433" y="1826"/>
                    <a:pt x="4565" y="1278"/>
                    <a:pt x="3698" y="731"/>
                  </a:cubicBezTo>
                  <a:cubicBezTo>
                    <a:pt x="3685" y="737"/>
                    <a:pt x="3669" y="740"/>
                    <a:pt x="3653" y="740"/>
                  </a:cubicBezTo>
                  <a:cubicBezTo>
                    <a:pt x="3614" y="740"/>
                    <a:pt x="3570" y="724"/>
                    <a:pt x="3538" y="708"/>
                  </a:cubicBezTo>
                  <a:cubicBezTo>
                    <a:pt x="3470" y="639"/>
                    <a:pt x="3401" y="571"/>
                    <a:pt x="3287" y="571"/>
                  </a:cubicBezTo>
                  <a:cubicBezTo>
                    <a:pt x="2831" y="388"/>
                    <a:pt x="2351" y="206"/>
                    <a:pt x="1895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4" name="Google Shape;2097;p48"/>
            <p:cNvSpPr/>
            <p:nvPr/>
          </p:nvSpPr>
          <p:spPr>
            <a:xfrm rot="823658">
              <a:off x="7591744" y="2608088"/>
              <a:ext cx="550841" cy="654837"/>
            </a:xfrm>
            <a:custGeom>
              <a:avLst/>
              <a:gdLst/>
              <a:ahLst/>
              <a:cxnLst/>
              <a:rect l="l" t="t" r="r" b="b"/>
              <a:pathLst>
                <a:path w="25223" h="29985" extrusionOk="0">
                  <a:moveTo>
                    <a:pt x="19452" y="0"/>
                  </a:moveTo>
                  <a:cubicBezTo>
                    <a:pt x="18950" y="0"/>
                    <a:pt x="18447" y="21"/>
                    <a:pt x="17942" y="83"/>
                  </a:cubicBezTo>
                  <a:lnTo>
                    <a:pt x="17964" y="83"/>
                  </a:lnTo>
                  <a:cubicBezTo>
                    <a:pt x="17827" y="152"/>
                    <a:pt x="17668" y="129"/>
                    <a:pt x="17576" y="243"/>
                  </a:cubicBezTo>
                  <a:cubicBezTo>
                    <a:pt x="17211" y="448"/>
                    <a:pt x="16755" y="425"/>
                    <a:pt x="16458" y="768"/>
                  </a:cubicBezTo>
                  <a:cubicBezTo>
                    <a:pt x="16093" y="950"/>
                    <a:pt x="15728" y="1133"/>
                    <a:pt x="15362" y="1316"/>
                  </a:cubicBezTo>
                  <a:cubicBezTo>
                    <a:pt x="15248" y="1384"/>
                    <a:pt x="15134" y="1453"/>
                    <a:pt x="15020" y="1521"/>
                  </a:cubicBezTo>
                  <a:cubicBezTo>
                    <a:pt x="14860" y="1681"/>
                    <a:pt x="14678" y="1795"/>
                    <a:pt x="14449" y="1863"/>
                  </a:cubicBezTo>
                  <a:cubicBezTo>
                    <a:pt x="14175" y="2092"/>
                    <a:pt x="13696" y="2023"/>
                    <a:pt x="13582" y="2480"/>
                  </a:cubicBezTo>
                  <a:cubicBezTo>
                    <a:pt x="13582" y="2525"/>
                    <a:pt x="13582" y="2571"/>
                    <a:pt x="13582" y="2617"/>
                  </a:cubicBezTo>
                  <a:cubicBezTo>
                    <a:pt x="12989" y="2754"/>
                    <a:pt x="12669" y="3324"/>
                    <a:pt x="12144" y="3552"/>
                  </a:cubicBezTo>
                  <a:cubicBezTo>
                    <a:pt x="11779" y="3667"/>
                    <a:pt x="11528" y="3918"/>
                    <a:pt x="11345" y="4237"/>
                  </a:cubicBezTo>
                  <a:cubicBezTo>
                    <a:pt x="11048" y="4557"/>
                    <a:pt x="10752" y="4854"/>
                    <a:pt x="10455" y="5173"/>
                  </a:cubicBezTo>
                  <a:cubicBezTo>
                    <a:pt x="10021" y="5470"/>
                    <a:pt x="9839" y="6018"/>
                    <a:pt x="9336" y="6246"/>
                  </a:cubicBezTo>
                  <a:cubicBezTo>
                    <a:pt x="9291" y="6314"/>
                    <a:pt x="9222" y="6383"/>
                    <a:pt x="9177" y="6451"/>
                  </a:cubicBezTo>
                  <a:cubicBezTo>
                    <a:pt x="8971" y="6862"/>
                    <a:pt x="8697" y="7205"/>
                    <a:pt x="8401" y="7524"/>
                  </a:cubicBezTo>
                  <a:cubicBezTo>
                    <a:pt x="7990" y="8026"/>
                    <a:pt x="7602" y="8528"/>
                    <a:pt x="7214" y="9031"/>
                  </a:cubicBezTo>
                  <a:cubicBezTo>
                    <a:pt x="7214" y="9031"/>
                    <a:pt x="7191" y="9008"/>
                    <a:pt x="7191" y="9008"/>
                  </a:cubicBezTo>
                  <a:cubicBezTo>
                    <a:pt x="7031" y="9099"/>
                    <a:pt x="7077" y="9282"/>
                    <a:pt x="7008" y="9419"/>
                  </a:cubicBezTo>
                  <a:cubicBezTo>
                    <a:pt x="6826" y="9670"/>
                    <a:pt x="6643" y="9898"/>
                    <a:pt x="6460" y="10149"/>
                  </a:cubicBezTo>
                  <a:cubicBezTo>
                    <a:pt x="6301" y="10195"/>
                    <a:pt x="6255" y="10309"/>
                    <a:pt x="6255" y="10469"/>
                  </a:cubicBezTo>
                  <a:cubicBezTo>
                    <a:pt x="5890" y="11130"/>
                    <a:pt x="5502" y="11792"/>
                    <a:pt x="5137" y="12454"/>
                  </a:cubicBezTo>
                  <a:cubicBezTo>
                    <a:pt x="5068" y="12546"/>
                    <a:pt x="5022" y="12614"/>
                    <a:pt x="5000" y="12705"/>
                  </a:cubicBezTo>
                  <a:cubicBezTo>
                    <a:pt x="5000" y="12751"/>
                    <a:pt x="4977" y="12797"/>
                    <a:pt x="4954" y="12820"/>
                  </a:cubicBezTo>
                  <a:cubicBezTo>
                    <a:pt x="4908" y="12911"/>
                    <a:pt x="4817" y="12957"/>
                    <a:pt x="4817" y="13048"/>
                  </a:cubicBezTo>
                  <a:cubicBezTo>
                    <a:pt x="4657" y="13116"/>
                    <a:pt x="4703" y="13299"/>
                    <a:pt x="4634" y="13413"/>
                  </a:cubicBezTo>
                  <a:cubicBezTo>
                    <a:pt x="4634" y="13459"/>
                    <a:pt x="4612" y="13527"/>
                    <a:pt x="4566" y="13550"/>
                  </a:cubicBezTo>
                  <a:cubicBezTo>
                    <a:pt x="4543" y="13641"/>
                    <a:pt x="4520" y="13710"/>
                    <a:pt x="4520" y="13801"/>
                  </a:cubicBezTo>
                  <a:cubicBezTo>
                    <a:pt x="3927" y="15650"/>
                    <a:pt x="3288" y="17499"/>
                    <a:pt x="2352" y="19211"/>
                  </a:cubicBezTo>
                  <a:lnTo>
                    <a:pt x="2215" y="19211"/>
                  </a:lnTo>
                  <a:cubicBezTo>
                    <a:pt x="2169" y="19393"/>
                    <a:pt x="2101" y="19576"/>
                    <a:pt x="2055" y="19758"/>
                  </a:cubicBezTo>
                  <a:cubicBezTo>
                    <a:pt x="1873" y="19918"/>
                    <a:pt x="1827" y="20101"/>
                    <a:pt x="1873" y="20329"/>
                  </a:cubicBezTo>
                  <a:cubicBezTo>
                    <a:pt x="1599" y="21744"/>
                    <a:pt x="1188" y="23159"/>
                    <a:pt x="800" y="24575"/>
                  </a:cubicBezTo>
                  <a:cubicBezTo>
                    <a:pt x="823" y="24620"/>
                    <a:pt x="800" y="24666"/>
                    <a:pt x="754" y="24689"/>
                  </a:cubicBezTo>
                  <a:cubicBezTo>
                    <a:pt x="823" y="25465"/>
                    <a:pt x="617" y="26195"/>
                    <a:pt x="435" y="26926"/>
                  </a:cubicBezTo>
                  <a:cubicBezTo>
                    <a:pt x="47" y="27154"/>
                    <a:pt x="389" y="27542"/>
                    <a:pt x="229" y="27816"/>
                  </a:cubicBezTo>
                  <a:cubicBezTo>
                    <a:pt x="206" y="28341"/>
                    <a:pt x="252" y="28889"/>
                    <a:pt x="69" y="29414"/>
                  </a:cubicBezTo>
                  <a:cubicBezTo>
                    <a:pt x="1" y="29665"/>
                    <a:pt x="115" y="29802"/>
                    <a:pt x="389" y="29802"/>
                  </a:cubicBezTo>
                  <a:cubicBezTo>
                    <a:pt x="514" y="29733"/>
                    <a:pt x="646" y="29705"/>
                    <a:pt x="780" y="29705"/>
                  </a:cubicBezTo>
                  <a:cubicBezTo>
                    <a:pt x="914" y="29705"/>
                    <a:pt x="1051" y="29733"/>
                    <a:pt x="1188" y="29779"/>
                  </a:cubicBezTo>
                  <a:lnTo>
                    <a:pt x="1256" y="29779"/>
                  </a:lnTo>
                  <a:lnTo>
                    <a:pt x="1325" y="29802"/>
                  </a:lnTo>
                  <a:cubicBezTo>
                    <a:pt x="1491" y="29943"/>
                    <a:pt x="1666" y="29984"/>
                    <a:pt x="1846" y="29984"/>
                  </a:cubicBezTo>
                  <a:cubicBezTo>
                    <a:pt x="2102" y="29984"/>
                    <a:pt x="2367" y="29900"/>
                    <a:pt x="2629" y="29900"/>
                  </a:cubicBezTo>
                  <a:cubicBezTo>
                    <a:pt x="2689" y="29900"/>
                    <a:pt x="2749" y="29905"/>
                    <a:pt x="2808" y="29916"/>
                  </a:cubicBezTo>
                  <a:lnTo>
                    <a:pt x="3060" y="29916"/>
                  </a:lnTo>
                  <a:cubicBezTo>
                    <a:pt x="3170" y="29881"/>
                    <a:pt x="3280" y="29870"/>
                    <a:pt x="3390" y="29870"/>
                  </a:cubicBezTo>
                  <a:cubicBezTo>
                    <a:pt x="3616" y="29870"/>
                    <a:pt x="3842" y="29918"/>
                    <a:pt x="4068" y="29918"/>
                  </a:cubicBezTo>
                  <a:cubicBezTo>
                    <a:pt x="4097" y="29918"/>
                    <a:pt x="4126" y="29917"/>
                    <a:pt x="4155" y="29916"/>
                  </a:cubicBezTo>
                  <a:cubicBezTo>
                    <a:pt x="4402" y="29875"/>
                    <a:pt x="4640" y="29866"/>
                    <a:pt x="4875" y="29866"/>
                  </a:cubicBezTo>
                  <a:cubicBezTo>
                    <a:pt x="5032" y="29866"/>
                    <a:pt x="5187" y="29870"/>
                    <a:pt x="5342" y="29870"/>
                  </a:cubicBezTo>
                  <a:lnTo>
                    <a:pt x="7602" y="29870"/>
                  </a:lnTo>
                  <a:cubicBezTo>
                    <a:pt x="7815" y="29878"/>
                    <a:pt x="8028" y="29880"/>
                    <a:pt x="8242" y="29880"/>
                  </a:cubicBezTo>
                  <a:cubicBezTo>
                    <a:pt x="8669" y="29880"/>
                    <a:pt x="9101" y="29870"/>
                    <a:pt x="9542" y="29870"/>
                  </a:cubicBezTo>
                  <a:cubicBezTo>
                    <a:pt x="9702" y="29870"/>
                    <a:pt x="9839" y="29893"/>
                    <a:pt x="9998" y="29893"/>
                  </a:cubicBezTo>
                  <a:cubicBezTo>
                    <a:pt x="10158" y="29888"/>
                    <a:pt x="10316" y="29886"/>
                    <a:pt x="10473" y="29886"/>
                  </a:cubicBezTo>
                  <a:cubicBezTo>
                    <a:pt x="10904" y="29886"/>
                    <a:pt x="11330" y="29899"/>
                    <a:pt x="11760" y="29899"/>
                  </a:cubicBezTo>
                  <a:cubicBezTo>
                    <a:pt x="11918" y="29899"/>
                    <a:pt x="12076" y="29898"/>
                    <a:pt x="12235" y="29893"/>
                  </a:cubicBezTo>
                  <a:cubicBezTo>
                    <a:pt x="12412" y="29879"/>
                    <a:pt x="12588" y="29876"/>
                    <a:pt x="12765" y="29876"/>
                  </a:cubicBezTo>
                  <a:cubicBezTo>
                    <a:pt x="12952" y="29876"/>
                    <a:pt x="13141" y="29880"/>
                    <a:pt x="13330" y="29880"/>
                  </a:cubicBezTo>
                  <a:cubicBezTo>
                    <a:pt x="13564" y="29880"/>
                    <a:pt x="13799" y="29874"/>
                    <a:pt x="14038" y="29847"/>
                  </a:cubicBezTo>
                  <a:cubicBezTo>
                    <a:pt x="14384" y="29808"/>
                    <a:pt x="14735" y="29798"/>
                    <a:pt x="15086" y="29798"/>
                  </a:cubicBezTo>
                  <a:cubicBezTo>
                    <a:pt x="15415" y="29798"/>
                    <a:pt x="15745" y="29807"/>
                    <a:pt x="16072" y="29807"/>
                  </a:cubicBezTo>
                  <a:cubicBezTo>
                    <a:pt x="16201" y="29807"/>
                    <a:pt x="16330" y="29805"/>
                    <a:pt x="16458" y="29802"/>
                  </a:cubicBezTo>
                  <a:cubicBezTo>
                    <a:pt x="16595" y="29802"/>
                    <a:pt x="16709" y="29824"/>
                    <a:pt x="16846" y="29824"/>
                  </a:cubicBezTo>
                  <a:lnTo>
                    <a:pt x="17097" y="29824"/>
                  </a:lnTo>
                  <a:cubicBezTo>
                    <a:pt x="17759" y="29779"/>
                    <a:pt x="18398" y="29733"/>
                    <a:pt x="19037" y="29710"/>
                  </a:cubicBezTo>
                  <a:cubicBezTo>
                    <a:pt x="19220" y="29708"/>
                    <a:pt x="19403" y="29706"/>
                    <a:pt x="19585" y="29706"/>
                  </a:cubicBezTo>
                  <a:cubicBezTo>
                    <a:pt x="20529" y="29706"/>
                    <a:pt x="21466" y="29736"/>
                    <a:pt x="22407" y="29736"/>
                  </a:cubicBezTo>
                  <a:cubicBezTo>
                    <a:pt x="22850" y="29736"/>
                    <a:pt x="23294" y="29730"/>
                    <a:pt x="23739" y="29710"/>
                  </a:cubicBezTo>
                  <a:cubicBezTo>
                    <a:pt x="24150" y="29687"/>
                    <a:pt x="24584" y="29756"/>
                    <a:pt x="24926" y="29459"/>
                  </a:cubicBezTo>
                  <a:cubicBezTo>
                    <a:pt x="25223" y="28660"/>
                    <a:pt x="24835" y="27907"/>
                    <a:pt x="24903" y="27131"/>
                  </a:cubicBezTo>
                  <a:cubicBezTo>
                    <a:pt x="24675" y="26058"/>
                    <a:pt x="24835" y="24963"/>
                    <a:pt x="24675" y="23890"/>
                  </a:cubicBezTo>
                  <a:cubicBezTo>
                    <a:pt x="24470" y="22840"/>
                    <a:pt x="24629" y="21767"/>
                    <a:pt x="24561" y="20717"/>
                  </a:cubicBezTo>
                  <a:cubicBezTo>
                    <a:pt x="24561" y="20557"/>
                    <a:pt x="24538" y="20398"/>
                    <a:pt x="24492" y="20238"/>
                  </a:cubicBezTo>
                  <a:cubicBezTo>
                    <a:pt x="24356" y="19873"/>
                    <a:pt x="24401" y="19507"/>
                    <a:pt x="24401" y="19165"/>
                  </a:cubicBezTo>
                  <a:cubicBezTo>
                    <a:pt x="24401" y="17385"/>
                    <a:pt x="24173" y="15604"/>
                    <a:pt x="24150" y="13847"/>
                  </a:cubicBezTo>
                  <a:cubicBezTo>
                    <a:pt x="23899" y="13093"/>
                    <a:pt x="24104" y="12317"/>
                    <a:pt x="23967" y="11564"/>
                  </a:cubicBezTo>
                  <a:cubicBezTo>
                    <a:pt x="23922" y="11336"/>
                    <a:pt x="23899" y="11108"/>
                    <a:pt x="23922" y="10857"/>
                  </a:cubicBezTo>
                  <a:cubicBezTo>
                    <a:pt x="23808" y="10149"/>
                    <a:pt x="23831" y="9441"/>
                    <a:pt x="23831" y="8734"/>
                  </a:cubicBezTo>
                  <a:cubicBezTo>
                    <a:pt x="23831" y="8643"/>
                    <a:pt x="23831" y="8551"/>
                    <a:pt x="23831" y="8460"/>
                  </a:cubicBezTo>
                  <a:cubicBezTo>
                    <a:pt x="23831" y="8346"/>
                    <a:pt x="23831" y="8255"/>
                    <a:pt x="23808" y="8163"/>
                  </a:cubicBezTo>
                  <a:cubicBezTo>
                    <a:pt x="23808" y="7958"/>
                    <a:pt x="23785" y="7752"/>
                    <a:pt x="23716" y="7547"/>
                  </a:cubicBezTo>
                  <a:cubicBezTo>
                    <a:pt x="23716" y="5767"/>
                    <a:pt x="23465" y="3986"/>
                    <a:pt x="23465" y="2183"/>
                  </a:cubicBezTo>
                  <a:cubicBezTo>
                    <a:pt x="23443" y="1932"/>
                    <a:pt x="23351" y="1681"/>
                    <a:pt x="23169" y="1498"/>
                  </a:cubicBezTo>
                  <a:cubicBezTo>
                    <a:pt x="23191" y="1475"/>
                    <a:pt x="23191" y="1430"/>
                    <a:pt x="23191" y="1384"/>
                  </a:cubicBezTo>
                  <a:cubicBezTo>
                    <a:pt x="22940" y="996"/>
                    <a:pt x="23123" y="494"/>
                    <a:pt x="22940" y="60"/>
                  </a:cubicBezTo>
                  <a:cubicBezTo>
                    <a:pt x="22726" y="69"/>
                    <a:pt x="22513" y="72"/>
                    <a:pt x="22301" y="72"/>
                  </a:cubicBezTo>
                  <a:cubicBezTo>
                    <a:pt x="21344" y="72"/>
                    <a:pt x="20398" y="0"/>
                    <a:pt x="19452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5" name="Google Shape;2098;p48"/>
            <p:cNvSpPr/>
            <p:nvPr/>
          </p:nvSpPr>
          <p:spPr>
            <a:xfrm rot="823658">
              <a:off x="7548458" y="3215657"/>
              <a:ext cx="121140" cy="116466"/>
            </a:xfrm>
            <a:custGeom>
              <a:avLst/>
              <a:gdLst/>
              <a:ahLst/>
              <a:cxnLst/>
              <a:rect l="l" t="t" r="r" b="b"/>
              <a:pathLst>
                <a:path w="5547" h="5333" extrusionOk="0">
                  <a:moveTo>
                    <a:pt x="4935" y="1"/>
                  </a:moveTo>
                  <a:cubicBezTo>
                    <a:pt x="4888" y="1"/>
                    <a:pt x="4841" y="3"/>
                    <a:pt x="4794" y="8"/>
                  </a:cubicBezTo>
                  <a:cubicBezTo>
                    <a:pt x="4342" y="85"/>
                    <a:pt x="3882" y="111"/>
                    <a:pt x="3424" y="111"/>
                  </a:cubicBezTo>
                  <a:cubicBezTo>
                    <a:pt x="3072" y="111"/>
                    <a:pt x="2721" y="96"/>
                    <a:pt x="2374" y="76"/>
                  </a:cubicBezTo>
                  <a:cubicBezTo>
                    <a:pt x="2290" y="69"/>
                    <a:pt x="2210" y="65"/>
                    <a:pt x="2134" y="65"/>
                  </a:cubicBezTo>
                  <a:cubicBezTo>
                    <a:pt x="1472" y="65"/>
                    <a:pt x="1139" y="345"/>
                    <a:pt x="1119" y="1103"/>
                  </a:cubicBezTo>
                  <a:cubicBezTo>
                    <a:pt x="1119" y="1286"/>
                    <a:pt x="1119" y="1491"/>
                    <a:pt x="959" y="1651"/>
                  </a:cubicBezTo>
                  <a:cubicBezTo>
                    <a:pt x="959" y="1902"/>
                    <a:pt x="913" y="2153"/>
                    <a:pt x="754" y="2381"/>
                  </a:cubicBezTo>
                  <a:cubicBezTo>
                    <a:pt x="685" y="2747"/>
                    <a:pt x="617" y="3112"/>
                    <a:pt x="548" y="3454"/>
                  </a:cubicBezTo>
                  <a:cubicBezTo>
                    <a:pt x="457" y="3591"/>
                    <a:pt x="480" y="3751"/>
                    <a:pt x="411" y="3888"/>
                  </a:cubicBezTo>
                  <a:cubicBezTo>
                    <a:pt x="411" y="3934"/>
                    <a:pt x="411" y="3979"/>
                    <a:pt x="366" y="4002"/>
                  </a:cubicBezTo>
                  <a:cubicBezTo>
                    <a:pt x="388" y="4162"/>
                    <a:pt x="388" y="4299"/>
                    <a:pt x="229" y="4390"/>
                  </a:cubicBezTo>
                  <a:cubicBezTo>
                    <a:pt x="0" y="5257"/>
                    <a:pt x="0" y="5257"/>
                    <a:pt x="936" y="5257"/>
                  </a:cubicBezTo>
                  <a:cubicBezTo>
                    <a:pt x="1050" y="5257"/>
                    <a:pt x="1164" y="5280"/>
                    <a:pt x="1301" y="5303"/>
                  </a:cubicBezTo>
                  <a:cubicBezTo>
                    <a:pt x="1521" y="5303"/>
                    <a:pt x="1754" y="5332"/>
                    <a:pt x="1979" y="5332"/>
                  </a:cubicBezTo>
                  <a:cubicBezTo>
                    <a:pt x="2035" y="5332"/>
                    <a:pt x="2091" y="5330"/>
                    <a:pt x="2146" y="5326"/>
                  </a:cubicBezTo>
                  <a:cubicBezTo>
                    <a:pt x="2368" y="5310"/>
                    <a:pt x="2591" y="5306"/>
                    <a:pt x="2815" y="5306"/>
                  </a:cubicBezTo>
                  <a:cubicBezTo>
                    <a:pt x="2975" y="5306"/>
                    <a:pt x="3136" y="5308"/>
                    <a:pt x="3296" y="5308"/>
                  </a:cubicBezTo>
                  <a:cubicBezTo>
                    <a:pt x="3853" y="5308"/>
                    <a:pt x="4404" y="5287"/>
                    <a:pt x="4931" y="5098"/>
                  </a:cubicBezTo>
                  <a:cubicBezTo>
                    <a:pt x="4976" y="5052"/>
                    <a:pt x="4999" y="5029"/>
                    <a:pt x="5045" y="4983"/>
                  </a:cubicBezTo>
                  <a:cubicBezTo>
                    <a:pt x="5296" y="4413"/>
                    <a:pt x="5090" y="3797"/>
                    <a:pt x="5319" y="3226"/>
                  </a:cubicBezTo>
                  <a:cubicBezTo>
                    <a:pt x="5433" y="2313"/>
                    <a:pt x="5547" y="1423"/>
                    <a:pt x="5478" y="510"/>
                  </a:cubicBezTo>
                  <a:cubicBezTo>
                    <a:pt x="5478" y="418"/>
                    <a:pt x="5456" y="327"/>
                    <a:pt x="5456" y="236"/>
                  </a:cubicBezTo>
                  <a:cubicBezTo>
                    <a:pt x="5326" y="51"/>
                    <a:pt x="5136" y="1"/>
                    <a:pt x="4935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6" name="Google Shape;2099;p48"/>
            <p:cNvSpPr/>
            <p:nvPr/>
          </p:nvSpPr>
          <p:spPr>
            <a:xfrm rot="823658">
              <a:off x="8280806" y="3393918"/>
              <a:ext cx="123149" cy="116685"/>
            </a:xfrm>
            <a:custGeom>
              <a:avLst/>
              <a:gdLst/>
              <a:ahLst/>
              <a:cxnLst/>
              <a:rect l="l" t="t" r="r" b="b"/>
              <a:pathLst>
                <a:path w="5639" h="5343" extrusionOk="0">
                  <a:moveTo>
                    <a:pt x="388" y="1"/>
                  </a:moveTo>
                  <a:cubicBezTo>
                    <a:pt x="251" y="1"/>
                    <a:pt x="137" y="24"/>
                    <a:pt x="0" y="24"/>
                  </a:cubicBezTo>
                  <a:cubicBezTo>
                    <a:pt x="23" y="206"/>
                    <a:pt x="23" y="366"/>
                    <a:pt x="46" y="526"/>
                  </a:cubicBezTo>
                  <a:cubicBezTo>
                    <a:pt x="92" y="663"/>
                    <a:pt x="92" y="823"/>
                    <a:pt x="183" y="937"/>
                  </a:cubicBezTo>
                  <a:cubicBezTo>
                    <a:pt x="206" y="1005"/>
                    <a:pt x="206" y="1051"/>
                    <a:pt x="206" y="1097"/>
                  </a:cubicBezTo>
                  <a:cubicBezTo>
                    <a:pt x="297" y="1211"/>
                    <a:pt x="251" y="1393"/>
                    <a:pt x="365" y="1485"/>
                  </a:cubicBezTo>
                  <a:cubicBezTo>
                    <a:pt x="411" y="1530"/>
                    <a:pt x="411" y="1576"/>
                    <a:pt x="388" y="1622"/>
                  </a:cubicBezTo>
                  <a:cubicBezTo>
                    <a:pt x="365" y="2306"/>
                    <a:pt x="434" y="2968"/>
                    <a:pt x="617" y="3630"/>
                  </a:cubicBezTo>
                  <a:cubicBezTo>
                    <a:pt x="662" y="3836"/>
                    <a:pt x="685" y="4041"/>
                    <a:pt x="685" y="4269"/>
                  </a:cubicBezTo>
                  <a:cubicBezTo>
                    <a:pt x="708" y="4475"/>
                    <a:pt x="708" y="4680"/>
                    <a:pt x="731" y="4886"/>
                  </a:cubicBezTo>
                  <a:cubicBezTo>
                    <a:pt x="753" y="4954"/>
                    <a:pt x="776" y="5022"/>
                    <a:pt x="845" y="5114"/>
                  </a:cubicBezTo>
                  <a:cubicBezTo>
                    <a:pt x="936" y="5251"/>
                    <a:pt x="1141" y="5182"/>
                    <a:pt x="1256" y="5296"/>
                  </a:cubicBezTo>
                  <a:lnTo>
                    <a:pt x="1324" y="5319"/>
                  </a:lnTo>
                  <a:lnTo>
                    <a:pt x="1415" y="5342"/>
                  </a:lnTo>
                  <a:cubicBezTo>
                    <a:pt x="1575" y="5319"/>
                    <a:pt x="1735" y="5296"/>
                    <a:pt x="1872" y="5296"/>
                  </a:cubicBezTo>
                  <a:cubicBezTo>
                    <a:pt x="2051" y="5243"/>
                    <a:pt x="2230" y="5224"/>
                    <a:pt x="2409" y="5224"/>
                  </a:cubicBezTo>
                  <a:cubicBezTo>
                    <a:pt x="2687" y="5224"/>
                    <a:pt x="2964" y="5269"/>
                    <a:pt x="3241" y="5296"/>
                  </a:cubicBezTo>
                  <a:cubicBezTo>
                    <a:pt x="3858" y="5319"/>
                    <a:pt x="4474" y="5319"/>
                    <a:pt x="5090" y="5319"/>
                  </a:cubicBezTo>
                  <a:cubicBezTo>
                    <a:pt x="5478" y="5319"/>
                    <a:pt x="5638" y="5137"/>
                    <a:pt x="5501" y="4749"/>
                  </a:cubicBezTo>
                  <a:cubicBezTo>
                    <a:pt x="5296" y="4634"/>
                    <a:pt x="5478" y="4361"/>
                    <a:pt x="5296" y="4224"/>
                  </a:cubicBezTo>
                  <a:cubicBezTo>
                    <a:pt x="5250" y="4201"/>
                    <a:pt x="5250" y="4155"/>
                    <a:pt x="5273" y="4109"/>
                  </a:cubicBezTo>
                  <a:cubicBezTo>
                    <a:pt x="5227" y="3973"/>
                    <a:pt x="5227" y="3790"/>
                    <a:pt x="5090" y="3699"/>
                  </a:cubicBezTo>
                  <a:cubicBezTo>
                    <a:pt x="5022" y="3584"/>
                    <a:pt x="5045" y="3425"/>
                    <a:pt x="4953" y="3311"/>
                  </a:cubicBezTo>
                  <a:cubicBezTo>
                    <a:pt x="4908" y="3288"/>
                    <a:pt x="4885" y="3242"/>
                    <a:pt x="4908" y="3196"/>
                  </a:cubicBezTo>
                  <a:cubicBezTo>
                    <a:pt x="4771" y="2945"/>
                    <a:pt x="4931" y="2649"/>
                    <a:pt x="4771" y="2398"/>
                  </a:cubicBezTo>
                  <a:cubicBezTo>
                    <a:pt x="4725" y="2375"/>
                    <a:pt x="4702" y="2352"/>
                    <a:pt x="4725" y="2306"/>
                  </a:cubicBezTo>
                  <a:cubicBezTo>
                    <a:pt x="4679" y="2146"/>
                    <a:pt x="4679" y="1987"/>
                    <a:pt x="4565" y="1850"/>
                  </a:cubicBezTo>
                  <a:cubicBezTo>
                    <a:pt x="4542" y="1804"/>
                    <a:pt x="4520" y="1758"/>
                    <a:pt x="4542" y="1713"/>
                  </a:cubicBezTo>
                  <a:cubicBezTo>
                    <a:pt x="4474" y="1599"/>
                    <a:pt x="4497" y="1416"/>
                    <a:pt x="4383" y="1302"/>
                  </a:cubicBezTo>
                  <a:cubicBezTo>
                    <a:pt x="4337" y="1279"/>
                    <a:pt x="4337" y="1256"/>
                    <a:pt x="4360" y="1211"/>
                  </a:cubicBezTo>
                  <a:cubicBezTo>
                    <a:pt x="4177" y="845"/>
                    <a:pt x="4634" y="275"/>
                    <a:pt x="4017" y="47"/>
                  </a:cubicBezTo>
                  <a:cubicBezTo>
                    <a:pt x="3515" y="47"/>
                    <a:pt x="3036" y="24"/>
                    <a:pt x="2557" y="24"/>
                  </a:cubicBezTo>
                  <a:cubicBezTo>
                    <a:pt x="2328" y="24"/>
                    <a:pt x="2077" y="24"/>
                    <a:pt x="1826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7" name="Google Shape;2100;p48"/>
            <p:cNvSpPr/>
            <p:nvPr/>
          </p:nvSpPr>
          <p:spPr>
            <a:xfrm rot="823658">
              <a:off x="8196604" y="3366110"/>
              <a:ext cx="98231" cy="123346"/>
            </a:xfrm>
            <a:custGeom>
              <a:avLst/>
              <a:gdLst/>
              <a:ahLst/>
              <a:cxnLst/>
              <a:rect l="l" t="t" r="r" b="b"/>
              <a:pathLst>
                <a:path w="4498" h="5648" extrusionOk="0">
                  <a:moveTo>
                    <a:pt x="1890" y="1"/>
                  </a:moveTo>
                  <a:cubicBezTo>
                    <a:pt x="1673" y="1"/>
                    <a:pt x="1454" y="23"/>
                    <a:pt x="1239" y="23"/>
                  </a:cubicBezTo>
                  <a:cubicBezTo>
                    <a:pt x="1153" y="23"/>
                    <a:pt x="1067" y="19"/>
                    <a:pt x="982" y="9"/>
                  </a:cubicBezTo>
                  <a:cubicBezTo>
                    <a:pt x="891" y="32"/>
                    <a:pt x="777" y="55"/>
                    <a:pt x="686" y="78"/>
                  </a:cubicBezTo>
                  <a:cubicBezTo>
                    <a:pt x="366" y="215"/>
                    <a:pt x="1" y="329"/>
                    <a:pt x="24" y="808"/>
                  </a:cubicBezTo>
                  <a:cubicBezTo>
                    <a:pt x="46" y="968"/>
                    <a:pt x="115" y="1128"/>
                    <a:pt x="138" y="1265"/>
                  </a:cubicBezTo>
                  <a:cubicBezTo>
                    <a:pt x="138" y="1356"/>
                    <a:pt x="138" y="1424"/>
                    <a:pt x="161" y="1516"/>
                  </a:cubicBezTo>
                  <a:cubicBezTo>
                    <a:pt x="161" y="1584"/>
                    <a:pt x="161" y="1653"/>
                    <a:pt x="161" y="1744"/>
                  </a:cubicBezTo>
                  <a:cubicBezTo>
                    <a:pt x="161" y="1858"/>
                    <a:pt x="161" y="1972"/>
                    <a:pt x="161" y="2086"/>
                  </a:cubicBezTo>
                  <a:cubicBezTo>
                    <a:pt x="161" y="2178"/>
                    <a:pt x="161" y="2246"/>
                    <a:pt x="183" y="2337"/>
                  </a:cubicBezTo>
                  <a:cubicBezTo>
                    <a:pt x="206" y="2406"/>
                    <a:pt x="206" y="2497"/>
                    <a:pt x="229" y="2566"/>
                  </a:cubicBezTo>
                  <a:cubicBezTo>
                    <a:pt x="252" y="2611"/>
                    <a:pt x="252" y="2657"/>
                    <a:pt x="275" y="2703"/>
                  </a:cubicBezTo>
                  <a:cubicBezTo>
                    <a:pt x="343" y="3502"/>
                    <a:pt x="229" y="4323"/>
                    <a:pt x="343" y="5122"/>
                  </a:cubicBezTo>
                  <a:cubicBezTo>
                    <a:pt x="366" y="5213"/>
                    <a:pt x="412" y="5305"/>
                    <a:pt x="457" y="5373"/>
                  </a:cubicBezTo>
                  <a:cubicBezTo>
                    <a:pt x="503" y="5465"/>
                    <a:pt x="571" y="5510"/>
                    <a:pt x="640" y="5579"/>
                  </a:cubicBezTo>
                  <a:cubicBezTo>
                    <a:pt x="754" y="5624"/>
                    <a:pt x="891" y="5647"/>
                    <a:pt x="1005" y="5647"/>
                  </a:cubicBezTo>
                  <a:cubicBezTo>
                    <a:pt x="1173" y="5610"/>
                    <a:pt x="1325" y="5573"/>
                    <a:pt x="1475" y="5573"/>
                  </a:cubicBezTo>
                  <a:cubicBezTo>
                    <a:pt x="1509" y="5573"/>
                    <a:pt x="1542" y="5574"/>
                    <a:pt x="1576" y="5579"/>
                  </a:cubicBezTo>
                  <a:cubicBezTo>
                    <a:pt x="1667" y="5579"/>
                    <a:pt x="1713" y="5556"/>
                    <a:pt x="1758" y="5487"/>
                  </a:cubicBezTo>
                  <a:cubicBezTo>
                    <a:pt x="1864" y="5419"/>
                    <a:pt x="1971" y="5396"/>
                    <a:pt x="2080" y="5396"/>
                  </a:cubicBezTo>
                  <a:cubicBezTo>
                    <a:pt x="2292" y="5396"/>
                    <a:pt x="2508" y="5484"/>
                    <a:pt x="2719" y="5484"/>
                  </a:cubicBezTo>
                  <a:cubicBezTo>
                    <a:pt x="2795" y="5484"/>
                    <a:pt x="2871" y="5472"/>
                    <a:pt x="2945" y="5442"/>
                  </a:cubicBezTo>
                  <a:cubicBezTo>
                    <a:pt x="3038" y="5426"/>
                    <a:pt x="3131" y="5421"/>
                    <a:pt x="3224" y="5421"/>
                  </a:cubicBezTo>
                  <a:cubicBezTo>
                    <a:pt x="3391" y="5421"/>
                    <a:pt x="3557" y="5437"/>
                    <a:pt x="3723" y="5437"/>
                  </a:cubicBezTo>
                  <a:cubicBezTo>
                    <a:pt x="3874" y="5437"/>
                    <a:pt x="4026" y="5424"/>
                    <a:pt x="4178" y="5373"/>
                  </a:cubicBezTo>
                  <a:cubicBezTo>
                    <a:pt x="4223" y="5350"/>
                    <a:pt x="4292" y="5350"/>
                    <a:pt x="4360" y="5328"/>
                  </a:cubicBezTo>
                  <a:cubicBezTo>
                    <a:pt x="4452" y="5236"/>
                    <a:pt x="4497" y="5122"/>
                    <a:pt x="4497" y="4985"/>
                  </a:cubicBezTo>
                  <a:cubicBezTo>
                    <a:pt x="4475" y="4917"/>
                    <a:pt x="4475" y="4825"/>
                    <a:pt x="4452" y="4734"/>
                  </a:cubicBezTo>
                  <a:cubicBezTo>
                    <a:pt x="4360" y="4278"/>
                    <a:pt x="4429" y="3821"/>
                    <a:pt x="4383" y="3365"/>
                  </a:cubicBezTo>
                  <a:cubicBezTo>
                    <a:pt x="4360" y="3273"/>
                    <a:pt x="4338" y="3205"/>
                    <a:pt x="4315" y="3114"/>
                  </a:cubicBezTo>
                  <a:cubicBezTo>
                    <a:pt x="4155" y="2520"/>
                    <a:pt x="3813" y="1972"/>
                    <a:pt x="3790" y="1333"/>
                  </a:cubicBezTo>
                  <a:lnTo>
                    <a:pt x="3813" y="1333"/>
                  </a:lnTo>
                  <a:cubicBezTo>
                    <a:pt x="3721" y="1219"/>
                    <a:pt x="3744" y="1059"/>
                    <a:pt x="3653" y="945"/>
                  </a:cubicBezTo>
                  <a:cubicBezTo>
                    <a:pt x="3515" y="590"/>
                    <a:pt x="3394" y="183"/>
                    <a:pt x="2950" y="183"/>
                  </a:cubicBezTo>
                  <a:cubicBezTo>
                    <a:pt x="2881" y="183"/>
                    <a:pt x="2803" y="193"/>
                    <a:pt x="2717" y="215"/>
                  </a:cubicBezTo>
                  <a:cubicBezTo>
                    <a:pt x="2453" y="39"/>
                    <a:pt x="2173" y="1"/>
                    <a:pt x="189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8" name="Google Shape;2101;p48"/>
            <p:cNvSpPr/>
            <p:nvPr/>
          </p:nvSpPr>
          <p:spPr>
            <a:xfrm rot="823658">
              <a:off x="8088431" y="3344807"/>
              <a:ext cx="116663" cy="121162"/>
            </a:xfrm>
            <a:custGeom>
              <a:avLst/>
              <a:gdLst/>
              <a:ahLst/>
              <a:cxnLst/>
              <a:rect l="l" t="t" r="r" b="b"/>
              <a:pathLst>
                <a:path w="5342" h="5548" extrusionOk="0">
                  <a:moveTo>
                    <a:pt x="4041" y="0"/>
                  </a:moveTo>
                  <a:cubicBezTo>
                    <a:pt x="3949" y="0"/>
                    <a:pt x="3858" y="29"/>
                    <a:pt x="3767" y="109"/>
                  </a:cubicBezTo>
                  <a:cubicBezTo>
                    <a:pt x="3512" y="151"/>
                    <a:pt x="3262" y="169"/>
                    <a:pt x="3013" y="169"/>
                  </a:cubicBezTo>
                  <a:cubicBezTo>
                    <a:pt x="2726" y="169"/>
                    <a:pt x="2439" y="145"/>
                    <a:pt x="2146" y="109"/>
                  </a:cubicBezTo>
                  <a:cubicBezTo>
                    <a:pt x="2101" y="109"/>
                    <a:pt x="2078" y="109"/>
                    <a:pt x="2055" y="86"/>
                  </a:cubicBezTo>
                  <a:cubicBezTo>
                    <a:pt x="2009" y="86"/>
                    <a:pt x="1964" y="76"/>
                    <a:pt x="1918" y="76"/>
                  </a:cubicBezTo>
                  <a:cubicBezTo>
                    <a:pt x="1895" y="76"/>
                    <a:pt x="1872" y="78"/>
                    <a:pt x="1849" y="86"/>
                  </a:cubicBezTo>
                  <a:lnTo>
                    <a:pt x="1758" y="86"/>
                  </a:lnTo>
                  <a:cubicBezTo>
                    <a:pt x="1461" y="86"/>
                    <a:pt x="1165" y="109"/>
                    <a:pt x="868" y="109"/>
                  </a:cubicBezTo>
                  <a:cubicBezTo>
                    <a:pt x="731" y="291"/>
                    <a:pt x="503" y="246"/>
                    <a:pt x="320" y="291"/>
                  </a:cubicBezTo>
                  <a:cubicBezTo>
                    <a:pt x="1" y="725"/>
                    <a:pt x="69" y="1250"/>
                    <a:pt x="69" y="1752"/>
                  </a:cubicBezTo>
                  <a:cubicBezTo>
                    <a:pt x="92" y="1843"/>
                    <a:pt x="92" y="1935"/>
                    <a:pt x="138" y="2049"/>
                  </a:cubicBezTo>
                  <a:cubicBezTo>
                    <a:pt x="366" y="2825"/>
                    <a:pt x="69" y="3601"/>
                    <a:pt x="69" y="4400"/>
                  </a:cubicBezTo>
                  <a:cubicBezTo>
                    <a:pt x="69" y="4605"/>
                    <a:pt x="46" y="4833"/>
                    <a:pt x="46" y="5039"/>
                  </a:cubicBezTo>
                  <a:cubicBezTo>
                    <a:pt x="92" y="5290"/>
                    <a:pt x="274" y="5404"/>
                    <a:pt x="480" y="5473"/>
                  </a:cubicBezTo>
                  <a:cubicBezTo>
                    <a:pt x="548" y="5495"/>
                    <a:pt x="640" y="5495"/>
                    <a:pt x="731" y="5495"/>
                  </a:cubicBezTo>
                  <a:cubicBezTo>
                    <a:pt x="776" y="5490"/>
                    <a:pt x="821" y="5488"/>
                    <a:pt x="866" y="5488"/>
                  </a:cubicBezTo>
                  <a:cubicBezTo>
                    <a:pt x="1099" y="5488"/>
                    <a:pt x="1333" y="5547"/>
                    <a:pt x="1566" y="5547"/>
                  </a:cubicBezTo>
                  <a:cubicBezTo>
                    <a:pt x="1676" y="5547"/>
                    <a:pt x="1785" y="5534"/>
                    <a:pt x="1895" y="5495"/>
                  </a:cubicBezTo>
                  <a:cubicBezTo>
                    <a:pt x="2235" y="5455"/>
                    <a:pt x="2576" y="5437"/>
                    <a:pt x="2916" y="5437"/>
                  </a:cubicBezTo>
                  <a:cubicBezTo>
                    <a:pt x="3352" y="5437"/>
                    <a:pt x="3787" y="5467"/>
                    <a:pt x="4223" y="5518"/>
                  </a:cubicBezTo>
                  <a:cubicBezTo>
                    <a:pt x="4280" y="5528"/>
                    <a:pt x="4337" y="5533"/>
                    <a:pt x="4393" y="5533"/>
                  </a:cubicBezTo>
                  <a:cubicBezTo>
                    <a:pt x="4474" y="5533"/>
                    <a:pt x="4554" y="5522"/>
                    <a:pt x="4634" y="5495"/>
                  </a:cubicBezTo>
                  <a:cubicBezTo>
                    <a:pt x="4771" y="5450"/>
                    <a:pt x="4885" y="5358"/>
                    <a:pt x="4954" y="5244"/>
                  </a:cubicBezTo>
                  <a:cubicBezTo>
                    <a:pt x="5342" y="4537"/>
                    <a:pt x="5182" y="3783"/>
                    <a:pt x="5205" y="3030"/>
                  </a:cubicBezTo>
                  <a:cubicBezTo>
                    <a:pt x="5091" y="2733"/>
                    <a:pt x="5091" y="2414"/>
                    <a:pt x="5045" y="2094"/>
                  </a:cubicBezTo>
                  <a:cubicBezTo>
                    <a:pt x="5022" y="2026"/>
                    <a:pt x="4999" y="1957"/>
                    <a:pt x="4977" y="1889"/>
                  </a:cubicBezTo>
                  <a:cubicBezTo>
                    <a:pt x="4931" y="1706"/>
                    <a:pt x="4931" y="1524"/>
                    <a:pt x="4977" y="1318"/>
                  </a:cubicBezTo>
                  <a:cubicBezTo>
                    <a:pt x="4977" y="1295"/>
                    <a:pt x="4977" y="1250"/>
                    <a:pt x="4977" y="1204"/>
                  </a:cubicBezTo>
                  <a:cubicBezTo>
                    <a:pt x="4977" y="1181"/>
                    <a:pt x="4954" y="1136"/>
                    <a:pt x="4954" y="1090"/>
                  </a:cubicBezTo>
                  <a:cubicBezTo>
                    <a:pt x="4908" y="816"/>
                    <a:pt x="4931" y="519"/>
                    <a:pt x="4817" y="246"/>
                  </a:cubicBezTo>
                  <a:cubicBezTo>
                    <a:pt x="4761" y="152"/>
                    <a:pt x="4689" y="74"/>
                    <a:pt x="4577" y="74"/>
                  </a:cubicBezTo>
                  <a:cubicBezTo>
                    <a:pt x="4553" y="74"/>
                    <a:pt x="4526" y="78"/>
                    <a:pt x="4497" y="86"/>
                  </a:cubicBezTo>
                  <a:lnTo>
                    <a:pt x="4315" y="63"/>
                  </a:lnTo>
                  <a:cubicBezTo>
                    <a:pt x="4223" y="29"/>
                    <a:pt x="4132" y="0"/>
                    <a:pt x="4041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9" name="Google Shape;2102;p48"/>
            <p:cNvSpPr/>
            <p:nvPr/>
          </p:nvSpPr>
          <p:spPr>
            <a:xfrm rot="823658">
              <a:off x="7867946" y="3294227"/>
              <a:ext cx="124132" cy="116881"/>
            </a:xfrm>
            <a:custGeom>
              <a:avLst/>
              <a:gdLst/>
              <a:ahLst/>
              <a:cxnLst/>
              <a:rect l="l" t="t" r="r" b="b"/>
              <a:pathLst>
                <a:path w="5684" h="5352" extrusionOk="0">
                  <a:moveTo>
                    <a:pt x="1940" y="1"/>
                  </a:moveTo>
                  <a:cubicBezTo>
                    <a:pt x="1758" y="92"/>
                    <a:pt x="1569" y="109"/>
                    <a:pt x="1378" y="109"/>
                  </a:cubicBezTo>
                  <a:cubicBezTo>
                    <a:pt x="1263" y="109"/>
                    <a:pt x="1148" y="103"/>
                    <a:pt x="1032" y="103"/>
                  </a:cubicBezTo>
                  <a:cubicBezTo>
                    <a:pt x="954" y="103"/>
                    <a:pt x="877" y="106"/>
                    <a:pt x="799" y="115"/>
                  </a:cubicBezTo>
                  <a:cubicBezTo>
                    <a:pt x="594" y="138"/>
                    <a:pt x="365" y="92"/>
                    <a:pt x="274" y="343"/>
                  </a:cubicBezTo>
                  <a:cubicBezTo>
                    <a:pt x="274" y="411"/>
                    <a:pt x="297" y="480"/>
                    <a:pt x="297" y="526"/>
                  </a:cubicBezTo>
                  <a:cubicBezTo>
                    <a:pt x="228" y="594"/>
                    <a:pt x="205" y="685"/>
                    <a:pt x="228" y="754"/>
                  </a:cubicBezTo>
                  <a:cubicBezTo>
                    <a:pt x="251" y="1073"/>
                    <a:pt x="228" y="1370"/>
                    <a:pt x="228" y="1667"/>
                  </a:cubicBezTo>
                  <a:cubicBezTo>
                    <a:pt x="228" y="1804"/>
                    <a:pt x="228" y="1941"/>
                    <a:pt x="228" y="2078"/>
                  </a:cubicBezTo>
                  <a:cubicBezTo>
                    <a:pt x="228" y="2260"/>
                    <a:pt x="228" y="2443"/>
                    <a:pt x="228" y="2648"/>
                  </a:cubicBezTo>
                  <a:cubicBezTo>
                    <a:pt x="205" y="3036"/>
                    <a:pt x="228" y="3424"/>
                    <a:pt x="205" y="3812"/>
                  </a:cubicBezTo>
                  <a:cubicBezTo>
                    <a:pt x="274" y="4269"/>
                    <a:pt x="0" y="4748"/>
                    <a:pt x="320" y="5182"/>
                  </a:cubicBezTo>
                  <a:cubicBezTo>
                    <a:pt x="502" y="5319"/>
                    <a:pt x="708" y="5342"/>
                    <a:pt x="936" y="5342"/>
                  </a:cubicBezTo>
                  <a:cubicBezTo>
                    <a:pt x="1339" y="5349"/>
                    <a:pt x="1745" y="5352"/>
                    <a:pt x="2152" y="5352"/>
                  </a:cubicBezTo>
                  <a:cubicBezTo>
                    <a:pt x="2967" y="5352"/>
                    <a:pt x="3789" y="5342"/>
                    <a:pt x="4611" y="5342"/>
                  </a:cubicBezTo>
                  <a:cubicBezTo>
                    <a:pt x="4953" y="5319"/>
                    <a:pt x="5296" y="5319"/>
                    <a:pt x="5501" y="4999"/>
                  </a:cubicBezTo>
                  <a:cubicBezTo>
                    <a:pt x="5569" y="4908"/>
                    <a:pt x="5592" y="4794"/>
                    <a:pt x="5615" y="4680"/>
                  </a:cubicBezTo>
                  <a:cubicBezTo>
                    <a:pt x="5661" y="4018"/>
                    <a:pt x="5684" y="3333"/>
                    <a:pt x="5592" y="2671"/>
                  </a:cubicBezTo>
                  <a:cubicBezTo>
                    <a:pt x="5478" y="2329"/>
                    <a:pt x="5455" y="2009"/>
                    <a:pt x="5432" y="1667"/>
                  </a:cubicBezTo>
                  <a:cubicBezTo>
                    <a:pt x="5410" y="1553"/>
                    <a:pt x="5387" y="1461"/>
                    <a:pt x="5364" y="1370"/>
                  </a:cubicBezTo>
                  <a:cubicBezTo>
                    <a:pt x="5159" y="914"/>
                    <a:pt x="5455" y="274"/>
                    <a:pt x="4793" y="1"/>
                  </a:cubicBezTo>
                  <a:cubicBezTo>
                    <a:pt x="4474" y="54"/>
                    <a:pt x="4157" y="72"/>
                    <a:pt x="3841" y="72"/>
                  </a:cubicBezTo>
                  <a:cubicBezTo>
                    <a:pt x="3208" y="72"/>
                    <a:pt x="2579" y="1"/>
                    <a:pt x="194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0" name="Google Shape;2103;p48"/>
            <p:cNvSpPr/>
            <p:nvPr/>
          </p:nvSpPr>
          <p:spPr>
            <a:xfrm rot="823658">
              <a:off x="7978549" y="3317798"/>
              <a:ext cx="113671" cy="120812"/>
            </a:xfrm>
            <a:custGeom>
              <a:avLst/>
              <a:gdLst/>
              <a:ahLst/>
              <a:cxnLst/>
              <a:rect l="l" t="t" r="r" b="b"/>
              <a:pathLst>
                <a:path w="5205" h="5532" extrusionOk="0">
                  <a:moveTo>
                    <a:pt x="3994" y="0"/>
                  </a:moveTo>
                  <a:cubicBezTo>
                    <a:pt x="3971" y="0"/>
                    <a:pt x="3948" y="3"/>
                    <a:pt x="3926" y="8"/>
                  </a:cubicBezTo>
                  <a:cubicBezTo>
                    <a:pt x="3903" y="31"/>
                    <a:pt x="3881" y="77"/>
                    <a:pt x="3858" y="100"/>
                  </a:cubicBezTo>
                  <a:cubicBezTo>
                    <a:pt x="3553" y="183"/>
                    <a:pt x="3252" y="211"/>
                    <a:pt x="2951" y="211"/>
                  </a:cubicBezTo>
                  <a:cubicBezTo>
                    <a:pt x="2349" y="211"/>
                    <a:pt x="1750" y="100"/>
                    <a:pt x="1142" y="100"/>
                  </a:cubicBezTo>
                  <a:cubicBezTo>
                    <a:pt x="0" y="259"/>
                    <a:pt x="0" y="259"/>
                    <a:pt x="228" y="1423"/>
                  </a:cubicBezTo>
                  <a:cubicBezTo>
                    <a:pt x="297" y="1743"/>
                    <a:pt x="297" y="2085"/>
                    <a:pt x="343" y="2405"/>
                  </a:cubicBezTo>
                  <a:cubicBezTo>
                    <a:pt x="525" y="3204"/>
                    <a:pt x="548" y="4003"/>
                    <a:pt x="594" y="4802"/>
                  </a:cubicBezTo>
                  <a:cubicBezTo>
                    <a:pt x="594" y="4893"/>
                    <a:pt x="594" y="4984"/>
                    <a:pt x="617" y="5075"/>
                  </a:cubicBezTo>
                  <a:cubicBezTo>
                    <a:pt x="662" y="5167"/>
                    <a:pt x="708" y="5235"/>
                    <a:pt x="799" y="5304"/>
                  </a:cubicBezTo>
                  <a:cubicBezTo>
                    <a:pt x="1598" y="5509"/>
                    <a:pt x="2420" y="5441"/>
                    <a:pt x="3241" y="5532"/>
                  </a:cubicBezTo>
                  <a:cubicBezTo>
                    <a:pt x="3358" y="5512"/>
                    <a:pt x="3477" y="5506"/>
                    <a:pt x="3597" y="5506"/>
                  </a:cubicBezTo>
                  <a:cubicBezTo>
                    <a:pt x="3747" y="5506"/>
                    <a:pt x="3898" y="5515"/>
                    <a:pt x="4049" y="5515"/>
                  </a:cubicBezTo>
                  <a:cubicBezTo>
                    <a:pt x="4320" y="5515"/>
                    <a:pt x="4588" y="5486"/>
                    <a:pt x="4839" y="5327"/>
                  </a:cubicBezTo>
                  <a:cubicBezTo>
                    <a:pt x="4999" y="5053"/>
                    <a:pt x="4999" y="4710"/>
                    <a:pt x="5113" y="4436"/>
                  </a:cubicBezTo>
                  <a:cubicBezTo>
                    <a:pt x="5159" y="4254"/>
                    <a:pt x="5182" y="4048"/>
                    <a:pt x="5182" y="3866"/>
                  </a:cubicBezTo>
                  <a:cubicBezTo>
                    <a:pt x="5182" y="3774"/>
                    <a:pt x="5182" y="3683"/>
                    <a:pt x="5182" y="3569"/>
                  </a:cubicBezTo>
                  <a:cubicBezTo>
                    <a:pt x="5204" y="2930"/>
                    <a:pt x="5182" y="2291"/>
                    <a:pt x="5182" y="1629"/>
                  </a:cubicBezTo>
                  <a:cubicBezTo>
                    <a:pt x="5182" y="1538"/>
                    <a:pt x="5182" y="1423"/>
                    <a:pt x="5182" y="1332"/>
                  </a:cubicBezTo>
                  <a:cubicBezTo>
                    <a:pt x="5182" y="1081"/>
                    <a:pt x="5136" y="830"/>
                    <a:pt x="4976" y="625"/>
                  </a:cubicBezTo>
                  <a:cubicBezTo>
                    <a:pt x="4953" y="77"/>
                    <a:pt x="4520" y="168"/>
                    <a:pt x="4200" y="100"/>
                  </a:cubicBezTo>
                  <a:cubicBezTo>
                    <a:pt x="4148" y="30"/>
                    <a:pt x="4069" y="0"/>
                    <a:pt x="399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1" name="Google Shape;2104;p48"/>
            <p:cNvSpPr/>
            <p:nvPr/>
          </p:nvSpPr>
          <p:spPr>
            <a:xfrm rot="823658">
              <a:off x="7707790" y="3238229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2" name="Google Shape;2105;p48"/>
            <p:cNvSpPr/>
            <p:nvPr/>
          </p:nvSpPr>
          <p:spPr>
            <a:xfrm rot="823658">
              <a:off x="7661419" y="3242009"/>
              <a:ext cx="109194" cy="120572"/>
            </a:xfrm>
            <a:custGeom>
              <a:avLst/>
              <a:gdLst/>
              <a:ahLst/>
              <a:cxnLst/>
              <a:rect l="l" t="t" r="r" b="b"/>
              <a:pathLst>
                <a:path w="5000" h="5521" extrusionOk="0">
                  <a:moveTo>
                    <a:pt x="1438" y="1"/>
                  </a:moveTo>
                  <a:cubicBezTo>
                    <a:pt x="1339" y="80"/>
                    <a:pt x="1223" y="142"/>
                    <a:pt x="1089" y="142"/>
                  </a:cubicBezTo>
                  <a:cubicBezTo>
                    <a:pt x="1069" y="142"/>
                    <a:pt x="1049" y="141"/>
                    <a:pt x="1028" y="138"/>
                  </a:cubicBezTo>
                  <a:cubicBezTo>
                    <a:pt x="997" y="133"/>
                    <a:pt x="969" y="131"/>
                    <a:pt x="943" y="131"/>
                  </a:cubicBezTo>
                  <a:cubicBezTo>
                    <a:pt x="691" y="131"/>
                    <a:pt x="608" y="319"/>
                    <a:pt x="525" y="526"/>
                  </a:cubicBezTo>
                  <a:cubicBezTo>
                    <a:pt x="183" y="1279"/>
                    <a:pt x="252" y="2100"/>
                    <a:pt x="160" y="2877"/>
                  </a:cubicBezTo>
                  <a:cubicBezTo>
                    <a:pt x="160" y="3059"/>
                    <a:pt x="229" y="3242"/>
                    <a:pt x="206" y="3447"/>
                  </a:cubicBezTo>
                  <a:cubicBezTo>
                    <a:pt x="183" y="3516"/>
                    <a:pt x="160" y="3584"/>
                    <a:pt x="160" y="3653"/>
                  </a:cubicBezTo>
                  <a:cubicBezTo>
                    <a:pt x="137" y="3835"/>
                    <a:pt x="92" y="4018"/>
                    <a:pt x="23" y="4200"/>
                  </a:cubicBezTo>
                  <a:cubicBezTo>
                    <a:pt x="0" y="4292"/>
                    <a:pt x="0" y="4406"/>
                    <a:pt x="23" y="4520"/>
                  </a:cubicBezTo>
                  <a:cubicBezTo>
                    <a:pt x="46" y="4611"/>
                    <a:pt x="92" y="4657"/>
                    <a:pt x="137" y="4725"/>
                  </a:cubicBezTo>
                  <a:cubicBezTo>
                    <a:pt x="92" y="5250"/>
                    <a:pt x="503" y="5159"/>
                    <a:pt x="777" y="5228"/>
                  </a:cubicBezTo>
                  <a:cubicBezTo>
                    <a:pt x="809" y="5235"/>
                    <a:pt x="841" y="5238"/>
                    <a:pt x="873" y="5238"/>
                  </a:cubicBezTo>
                  <a:cubicBezTo>
                    <a:pt x="1046" y="5238"/>
                    <a:pt x="1218" y="5148"/>
                    <a:pt x="1385" y="5148"/>
                  </a:cubicBezTo>
                  <a:cubicBezTo>
                    <a:pt x="1473" y="5148"/>
                    <a:pt x="1559" y="5173"/>
                    <a:pt x="1644" y="5250"/>
                  </a:cubicBezTo>
                  <a:cubicBezTo>
                    <a:pt x="1781" y="5433"/>
                    <a:pt x="1969" y="5463"/>
                    <a:pt x="2166" y="5463"/>
                  </a:cubicBezTo>
                  <a:cubicBezTo>
                    <a:pt x="2265" y="5463"/>
                    <a:pt x="2367" y="5456"/>
                    <a:pt x="2466" y="5456"/>
                  </a:cubicBezTo>
                  <a:cubicBezTo>
                    <a:pt x="2579" y="5427"/>
                    <a:pt x="2692" y="5417"/>
                    <a:pt x="2804" y="5417"/>
                  </a:cubicBezTo>
                  <a:cubicBezTo>
                    <a:pt x="3152" y="5417"/>
                    <a:pt x="3494" y="5521"/>
                    <a:pt x="3844" y="5521"/>
                  </a:cubicBezTo>
                  <a:cubicBezTo>
                    <a:pt x="3924" y="5521"/>
                    <a:pt x="4005" y="5515"/>
                    <a:pt x="4086" y="5501"/>
                  </a:cubicBezTo>
                  <a:cubicBezTo>
                    <a:pt x="4566" y="5456"/>
                    <a:pt x="4862" y="5182"/>
                    <a:pt x="4931" y="4703"/>
                  </a:cubicBezTo>
                  <a:cubicBezTo>
                    <a:pt x="4976" y="4063"/>
                    <a:pt x="4976" y="3424"/>
                    <a:pt x="4976" y="2785"/>
                  </a:cubicBezTo>
                  <a:cubicBezTo>
                    <a:pt x="4976" y="2625"/>
                    <a:pt x="4976" y="2466"/>
                    <a:pt x="4976" y="2306"/>
                  </a:cubicBezTo>
                  <a:cubicBezTo>
                    <a:pt x="4954" y="1781"/>
                    <a:pt x="4999" y="1256"/>
                    <a:pt x="4954" y="754"/>
                  </a:cubicBezTo>
                  <a:cubicBezTo>
                    <a:pt x="4954" y="526"/>
                    <a:pt x="4862" y="343"/>
                    <a:pt x="4725" y="160"/>
                  </a:cubicBezTo>
                  <a:cubicBezTo>
                    <a:pt x="4680" y="115"/>
                    <a:pt x="4657" y="69"/>
                    <a:pt x="4657" y="23"/>
                  </a:cubicBezTo>
                  <a:cubicBezTo>
                    <a:pt x="4467" y="74"/>
                    <a:pt x="4277" y="125"/>
                    <a:pt x="4091" y="125"/>
                  </a:cubicBezTo>
                  <a:cubicBezTo>
                    <a:pt x="3942" y="125"/>
                    <a:pt x="3795" y="92"/>
                    <a:pt x="3653" y="1"/>
                  </a:cubicBezTo>
                  <a:cubicBezTo>
                    <a:pt x="3359" y="95"/>
                    <a:pt x="3065" y="146"/>
                    <a:pt x="2775" y="146"/>
                  </a:cubicBezTo>
                  <a:cubicBezTo>
                    <a:pt x="2501" y="146"/>
                    <a:pt x="2229" y="100"/>
                    <a:pt x="196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3" name="Google Shape;2106;p48"/>
            <p:cNvSpPr/>
            <p:nvPr/>
          </p:nvSpPr>
          <p:spPr>
            <a:xfrm rot="823658">
              <a:off x="7765589" y="3267328"/>
              <a:ext cx="108692" cy="116161"/>
            </a:xfrm>
            <a:custGeom>
              <a:avLst/>
              <a:gdLst/>
              <a:ahLst/>
              <a:cxnLst/>
              <a:rect l="l" t="t" r="r" b="b"/>
              <a:pathLst>
                <a:path w="4977" h="5319" extrusionOk="0">
                  <a:moveTo>
                    <a:pt x="4360" y="1"/>
                  </a:moveTo>
                  <a:cubicBezTo>
                    <a:pt x="4363" y="2"/>
                    <a:pt x="4367" y="4"/>
                    <a:pt x="4371" y="5"/>
                  </a:cubicBezTo>
                  <a:lnTo>
                    <a:pt x="4371" y="5"/>
                  </a:lnTo>
                  <a:cubicBezTo>
                    <a:pt x="4375" y="4"/>
                    <a:pt x="4379" y="2"/>
                    <a:pt x="4383" y="1"/>
                  </a:cubicBezTo>
                  <a:close/>
                  <a:moveTo>
                    <a:pt x="4371" y="5"/>
                  </a:moveTo>
                  <a:lnTo>
                    <a:pt x="4371" y="5"/>
                  </a:lnTo>
                  <a:cubicBezTo>
                    <a:pt x="4093" y="117"/>
                    <a:pt x="3815" y="148"/>
                    <a:pt x="3538" y="148"/>
                  </a:cubicBezTo>
                  <a:cubicBezTo>
                    <a:pt x="3431" y="148"/>
                    <a:pt x="3325" y="144"/>
                    <a:pt x="3218" y="138"/>
                  </a:cubicBezTo>
                  <a:cubicBezTo>
                    <a:pt x="2769" y="127"/>
                    <a:pt x="2320" y="117"/>
                    <a:pt x="1873" y="117"/>
                  </a:cubicBezTo>
                  <a:cubicBezTo>
                    <a:pt x="1320" y="117"/>
                    <a:pt x="771" y="133"/>
                    <a:pt x="228" y="183"/>
                  </a:cubicBezTo>
                  <a:cubicBezTo>
                    <a:pt x="91" y="274"/>
                    <a:pt x="69" y="389"/>
                    <a:pt x="69" y="548"/>
                  </a:cubicBezTo>
                  <a:cubicBezTo>
                    <a:pt x="228" y="1073"/>
                    <a:pt x="0" y="1621"/>
                    <a:pt x="183" y="2146"/>
                  </a:cubicBezTo>
                  <a:cubicBezTo>
                    <a:pt x="388" y="2808"/>
                    <a:pt x="342" y="3493"/>
                    <a:pt x="228" y="4178"/>
                  </a:cubicBezTo>
                  <a:cubicBezTo>
                    <a:pt x="206" y="4315"/>
                    <a:pt x="206" y="4429"/>
                    <a:pt x="251" y="4566"/>
                  </a:cubicBezTo>
                  <a:cubicBezTo>
                    <a:pt x="251" y="4566"/>
                    <a:pt x="228" y="4566"/>
                    <a:pt x="228" y="4588"/>
                  </a:cubicBezTo>
                  <a:cubicBezTo>
                    <a:pt x="251" y="4817"/>
                    <a:pt x="228" y="5068"/>
                    <a:pt x="388" y="5250"/>
                  </a:cubicBezTo>
                  <a:cubicBezTo>
                    <a:pt x="411" y="5296"/>
                    <a:pt x="439" y="5319"/>
                    <a:pt x="468" y="5319"/>
                  </a:cubicBezTo>
                  <a:cubicBezTo>
                    <a:pt x="497" y="5319"/>
                    <a:pt x="525" y="5296"/>
                    <a:pt x="548" y="5250"/>
                  </a:cubicBezTo>
                  <a:cubicBezTo>
                    <a:pt x="1149" y="5180"/>
                    <a:pt x="1750" y="5153"/>
                    <a:pt x="2352" y="5153"/>
                  </a:cubicBezTo>
                  <a:cubicBezTo>
                    <a:pt x="2732" y="5153"/>
                    <a:pt x="3112" y="5164"/>
                    <a:pt x="3492" y="5182"/>
                  </a:cubicBezTo>
                  <a:cubicBezTo>
                    <a:pt x="3698" y="5182"/>
                    <a:pt x="3920" y="5239"/>
                    <a:pt x="4134" y="5239"/>
                  </a:cubicBezTo>
                  <a:cubicBezTo>
                    <a:pt x="4348" y="5239"/>
                    <a:pt x="4554" y="5182"/>
                    <a:pt x="4725" y="4954"/>
                  </a:cubicBezTo>
                  <a:cubicBezTo>
                    <a:pt x="4656" y="4520"/>
                    <a:pt x="4588" y="4063"/>
                    <a:pt x="4748" y="3630"/>
                  </a:cubicBezTo>
                  <a:cubicBezTo>
                    <a:pt x="4702" y="3516"/>
                    <a:pt x="4702" y="3379"/>
                    <a:pt x="4679" y="3242"/>
                  </a:cubicBezTo>
                  <a:cubicBezTo>
                    <a:pt x="4771" y="3105"/>
                    <a:pt x="4839" y="2968"/>
                    <a:pt x="4908" y="2808"/>
                  </a:cubicBezTo>
                  <a:cubicBezTo>
                    <a:pt x="4930" y="2740"/>
                    <a:pt x="4953" y="2648"/>
                    <a:pt x="4953" y="2557"/>
                  </a:cubicBezTo>
                  <a:cubicBezTo>
                    <a:pt x="4953" y="2489"/>
                    <a:pt x="4976" y="2397"/>
                    <a:pt x="4953" y="2306"/>
                  </a:cubicBezTo>
                  <a:cubicBezTo>
                    <a:pt x="4953" y="2078"/>
                    <a:pt x="4953" y="1849"/>
                    <a:pt x="4930" y="1621"/>
                  </a:cubicBezTo>
                  <a:cubicBezTo>
                    <a:pt x="4908" y="1530"/>
                    <a:pt x="4885" y="1461"/>
                    <a:pt x="4862" y="1393"/>
                  </a:cubicBezTo>
                  <a:cubicBezTo>
                    <a:pt x="4816" y="1256"/>
                    <a:pt x="4793" y="1119"/>
                    <a:pt x="4771" y="1005"/>
                  </a:cubicBezTo>
                  <a:cubicBezTo>
                    <a:pt x="4771" y="959"/>
                    <a:pt x="4748" y="936"/>
                    <a:pt x="4748" y="891"/>
                  </a:cubicBezTo>
                  <a:cubicBezTo>
                    <a:pt x="4725" y="845"/>
                    <a:pt x="4725" y="799"/>
                    <a:pt x="4748" y="731"/>
                  </a:cubicBezTo>
                  <a:cubicBezTo>
                    <a:pt x="4656" y="594"/>
                    <a:pt x="4656" y="457"/>
                    <a:pt x="4656" y="320"/>
                  </a:cubicBezTo>
                  <a:cubicBezTo>
                    <a:pt x="4634" y="142"/>
                    <a:pt x="4525" y="72"/>
                    <a:pt x="4371" y="5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4" name="Google Shape;2107;p48"/>
            <p:cNvSpPr/>
            <p:nvPr/>
          </p:nvSpPr>
          <p:spPr>
            <a:xfrm rot="823658">
              <a:off x="8023542" y="4547005"/>
              <a:ext cx="4499" cy="3516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5" y="0"/>
                  </a:moveTo>
                  <a:lnTo>
                    <a:pt x="205" y="0"/>
                  </a:lnTo>
                  <a:cubicBezTo>
                    <a:pt x="114" y="23"/>
                    <a:pt x="46" y="69"/>
                    <a:pt x="0" y="160"/>
                  </a:cubicBezTo>
                  <a:cubicBezTo>
                    <a:pt x="114" y="160"/>
                    <a:pt x="205" y="115"/>
                    <a:pt x="205" y="0"/>
                  </a:cubicBezTo>
                  <a:close/>
                </a:path>
              </a:pathLst>
            </a:custGeom>
            <a:solidFill>
              <a:srgbClr val="715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5" name="Google Shape;2108;p48"/>
            <p:cNvSpPr/>
            <p:nvPr/>
          </p:nvSpPr>
          <p:spPr>
            <a:xfrm rot="823658">
              <a:off x="7405502" y="4470328"/>
              <a:ext cx="588229" cy="47980"/>
            </a:xfrm>
            <a:custGeom>
              <a:avLst/>
              <a:gdLst/>
              <a:ahLst/>
              <a:cxnLst/>
              <a:rect l="l" t="t" r="r" b="b"/>
              <a:pathLst>
                <a:path w="26935" h="2197" extrusionOk="0">
                  <a:moveTo>
                    <a:pt x="23352" y="0"/>
                  </a:moveTo>
                  <a:cubicBezTo>
                    <a:pt x="23176" y="0"/>
                    <a:pt x="23001" y="3"/>
                    <a:pt x="22826" y="11"/>
                  </a:cubicBezTo>
                  <a:cubicBezTo>
                    <a:pt x="22232" y="115"/>
                    <a:pt x="21637" y="194"/>
                    <a:pt x="21042" y="194"/>
                  </a:cubicBezTo>
                  <a:cubicBezTo>
                    <a:pt x="20861" y="194"/>
                    <a:pt x="20679" y="186"/>
                    <a:pt x="20498" y="170"/>
                  </a:cubicBezTo>
                  <a:cubicBezTo>
                    <a:pt x="20178" y="170"/>
                    <a:pt x="19859" y="193"/>
                    <a:pt x="19562" y="193"/>
                  </a:cubicBezTo>
                  <a:cubicBezTo>
                    <a:pt x="19505" y="182"/>
                    <a:pt x="19454" y="176"/>
                    <a:pt x="19402" y="176"/>
                  </a:cubicBezTo>
                  <a:cubicBezTo>
                    <a:pt x="19351" y="176"/>
                    <a:pt x="19300" y="182"/>
                    <a:pt x="19243" y="193"/>
                  </a:cubicBezTo>
                  <a:cubicBezTo>
                    <a:pt x="18946" y="193"/>
                    <a:pt x="18626" y="193"/>
                    <a:pt x="18307" y="170"/>
                  </a:cubicBezTo>
                  <a:cubicBezTo>
                    <a:pt x="17907" y="176"/>
                    <a:pt x="17508" y="177"/>
                    <a:pt x="17108" y="177"/>
                  </a:cubicBezTo>
                  <a:cubicBezTo>
                    <a:pt x="16709" y="177"/>
                    <a:pt x="16310" y="176"/>
                    <a:pt x="15910" y="176"/>
                  </a:cubicBezTo>
                  <a:cubicBezTo>
                    <a:pt x="15111" y="176"/>
                    <a:pt x="14312" y="182"/>
                    <a:pt x="13513" y="216"/>
                  </a:cubicBezTo>
                  <a:cubicBezTo>
                    <a:pt x="13352" y="248"/>
                    <a:pt x="13202" y="280"/>
                    <a:pt x="13047" y="280"/>
                  </a:cubicBezTo>
                  <a:cubicBezTo>
                    <a:pt x="12983" y="280"/>
                    <a:pt x="12918" y="275"/>
                    <a:pt x="12852" y="262"/>
                  </a:cubicBezTo>
                  <a:cubicBezTo>
                    <a:pt x="12760" y="262"/>
                    <a:pt x="12669" y="239"/>
                    <a:pt x="12600" y="239"/>
                  </a:cubicBezTo>
                  <a:cubicBezTo>
                    <a:pt x="12509" y="239"/>
                    <a:pt x="12418" y="216"/>
                    <a:pt x="12349" y="216"/>
                  </a:cubicBezTo>
                  <a:lnTo>
                    <a:pt x="11961" y="216"/>
                  </a:lnTo>
                  <a:cubicBezTo>
                    <a:pt x="11706" y="216"/>
                    <a:pt x="11465" y="304"/>
                    <a:pt x="11215" y="304"/>
                  </a:cubicBezTo>
                  <a:cubicBezTo>
                    <a:pt x="11152" y="304"/>
                    <a:pt x="11089" y="298"/>
                    <a:pt x="11026" y="284"/>
                  </a:cubicBezTo>
                  <a:cubicBezTo>
                    <a:pt x="10680" y="284"/>
                    <a:pt x="10343" y="230"/>
                    <a:pt x="10003" y="230"/>
                  </a:cubicBezTo>
                  <a:cubicBezTo>
                    <a:pt x="9805" y="230"/>
                    <a:pt x="9607" y="248"/>
                    <a:pt x="9405" y="307"/>
                  </a:cubicBezTo>
                  <a:cubicBezTo>
                    <a:pt x="9358" y="400"/>
                    <a:pt x="9293" y="421"/>
                    <a:pt x="9223" y="421"/>
                  </a:cubicBezTo>
                  <a:cubicBezTo>
                    <a:pt x="9164" y="421"/>
                    <a:pt x="9102" y="407"/>
                    <a:pt x="9045" y="407"/>
                  </a:cubicBezTo>
                  <a:cubicBezTo>
                    <a:pt x="9002" y="407"/>
                    <a:pt x="8961" y="415"/>
                    <a:pt x="8926" y="444"/>
                  </a:cubicBezTo>
                  <a:cubicBezTo>
                    <a:pt x="7761" y="535"/>
                    <a:pt x="6597" y="581"/>
                    <a:pt x="5410" y="581"/>
                  </a:cubicBezTo>
                  <a:cubicBezTo>
                    <a:pt x="3676" y="581"/>
                    <a:pt x="1918" y="604"/>
                    <a:pt x="161" y="604"/>
                  </a:cubicBezTo>
                  <a:cubicBezTo>
                    <a:pt x="1" y="924"/>
                    <a:pt x="275" y="1243"/>
                    <a:pt x="138" y="1540"/>
                  </a:cubicBezTo>
                  <a:cubicBezTo>
                    <a:pt x="24" y="1722"/>
                    <a:pt x="24" y="1882"/>
                    <a:pt x="206" y="2019"/>
                  </a:cubicBezTo>
                  <a:cubicBezTo>
                    <a:pt x="366" y="2105"/>
                    <a:pt x="526" y="2125"/>
                    <a:pt x="686" y="2125"/>
                  </a:cubicBezTo>
                  <a:cubicBezTo>
                    <a:pt x="823" y="2125"/>
                    <a:pt x="960" y="2110"/>
                    <a:pt x="1096" y="2110"/>
                  </a:cubicBezTo>
                  <a:lnTo>
                    <a:pt x="4566" y="2110"/>
                  </a:lnTo>
                  <a:cubicBezTo>
                    <a:pt x="4623" y="2145"/>
                    <a:pt x="4680" y="2162"/>
                    <a:pt x="4737" y="2162"/>
                  </a:cubicBezTo>
                  <a:cubicBezTo>
                    <a:pt x="4794" y="2162"/>
                    <a:pt x="4851" y="2145"/>
                    <a:pt x="4908" y="2110"/>
                  </a:cubicBezTo>
                  <a:cubicBezTo>
                    <a:pt x="5241" y="2060"/>
                    <a:pt x="5572" y="2044"/>
                    <a:pt x="5902" y="2044"/>
                  </a:cubicBezTo>
                  <a:cubicBezTo>
                    <a:pt x="6490" y="2044"/>
                    <a:pt x="7076" y="2095"/>
                    <a:pt x="7667" y="2095"/>
                  </a:cubicBezTo>
                  <a:cubicBezTo>
                    <a:pt x="7790" y="2095"/>
                    <a:pt x="7912" y="2093"/>
                    <a:pt x="8035" y="2088"/>
                  </a:cubicBezTo>
                  <a:cubicBezTo>
                    <a:pt x="8332" y="2088"/>
                    <a:pt x="8629" y="2065"/>
                    <a:pt x="8926" y="2065"/>
                  </a:cubicBezTo>
                  <a:cubicBezTo>
                    <a:pt x="10455" y="2065"/>
                    <a:pt x="11961" y="2042"/>
                    <a:pt x="13468" y="2042"/>
                  </a:cubicBezTo>
                  <a:cubicBezTo>
                    <a:pt x="13541" y="1969"/>
                    <a:pt x="13614" y="1922"/>
                    <a:pt x="13688" y="1922"/>
                  </a:cubicBezTo>
                  <a:cubicBezTo>
                    <a:pt x="13751" y="1922"/>
                    <a:pt x="13815" y="1957"/>
                    <a:pt x="13879" y="2042"/>
                  </a:cubicBezTo>
                  <a:cubicBezTo>
                    <a:pt x="13929" y="2117"/>
                    <a:pt x="13986" y="2151"/>
                    <a:pt x="14050" y="2151"/>
                  </a:cubicBezTo>
                  <a:cubicBezTo>
                    <a:pt x="14103" y="2151"/>
                    <a:pt x="14159" y="2129"/>
                    <a:pt x="14221" y="2088"/>
                  </a:cubicBezTo>
                  <a:cubicBezTo>
                    <a:pt x="14404" y="2042"/>
                    <a:pt x="14586" y="2025"/>
                    <a:pt x="14769" y="2025"/>
                  </a:cubicBezTo>
                  <a:cubicBezTo>
                    <a:pt x="14951" y="2025"/>
                    <a:pt x="15134" y="2042"/>
                    <a:pt x="15317" y="2065"/>
                  </a:cubicBezTo>
                  <a:lnTo>
                    <a:pt x="16230" y="2065"/>
                  </a:lnTo>
                  <a:cubicBezTo>
                    <a:pt x="16321" y="2156"/>
                    <a:pt x="16412" y="2196"/>
                    <a:pt x="16504" y="2196"/>
                  </a:cubicBezTo>
                  <a:cubicBezTo>
                    <a:pt x="16595" y="2196"/>
                    <a:pt x="16686" y="2156"/>
                    <a:pt x="16777" y="2088"/>
                  </a:cubicBezTo>
                  <a:lnTo>
                    <a:pt x="19882" y="2088"/>
                  </a:lnTo>
                  <a:cubicBezTo>
                    <a:pt x="19950" y="2133"/>
                    <a:pt x="20019" y="2179"/>
                    <a:pt x="20110" y="2179"/>
                  </a:cubicBezTo>
                  <a:cubicBezTo>
                    <a:pt x="20133" y="2179"/>
                    <a:pt x="20178" y="2156"/>
                    <a:pt x="20224" y="2156"/>
                  </a:cubicBezTo>
                  <a:cubicBezTo>
                    <a:pt x="20239" y="2157"/>
                    <a:pt x="20253" y="2157"/>
                    <a:pt x="20268" y="2157"/>
                  </a:cubicBezTo>
                  <a:cubicBezTo>
                    <a:pt x="20548" y="2157"/>
                    <a:pt x="20817" y="2005"/>
                    <a:pt x="21102" y="2005"/>
                  </a:cubicBezTo>
                  <a:cubicBezTo>
                    <a:pt x="21196" y="2005"/>
                    <a:pt x="21291" y="2021"/>
                    <a:pt x="21388" y="2065"/>
                  </a:cubicBezTo>
                  <a:lnTo>
                    <a:pt x="21708" y="2088"/>
                  </a:lnTo>
                  <a:cubicBezTo>
                    <a:pt x="21726" y="2089"/>
                    <a:pt x="21745" y="2089"/>
                    <a:pt x="21763" y="2089"/>
                  </a:cubicBezTo>
                  <a:cubicBezTo>
                    <a:pt x="22074" y="2089"/>
                    <a:pt x="22375" y="1965"/>
                    <a:pt x="22672" y="1965"/>
                  </a:cubicBezTo>
                  <a:cubicBezTo>
                    <a:pt x="22792" y="1965"/>
                    <a:pt x="22912" y="1985"/>
                    <a:pt x="23032" y="2042"/>
                  </a:cubicBezTo>
                  <a:cubicBezTo>
                    <a:pt x="23149" y="1983"/>
                    <a:pt x="23266" y="1966"/>
                    <a:pt x="23382" y="1966"/>
                  </a:cubicBezTo>
                  <a:cubicBezTo>
                    <a:pt x="23536" y="1966"/>
                    <a:pt x="23687" y="1996"/>
                    <a:pt x="23831" y="1996"/>
                  </a:cubicBezTo>
                  <a:cubicBezTo>
                    <a:pt x="24112" y="2009"/>
                    <a:pt x="24393" y="2017"/>
                    <a:pt x="24672" y="2017"/>
                  </a:cubicBezTo>
                  <a:cubicBezTo>
                    <a:pt x="25386" y="2017"/>
                    <a:pt x="26092" y="1968"/>
                    <a:pt x="26798" y="1837"/>
                  </a:cubicBezTo>
                  <a:cubicBezTo>
                    <a:pt x="26912" y="1768"/>
                    <a:pt x="26935" y="1654"/>
                    <a:pt x="26866" y="1540"/>
                  </a:cubicBezTo>
                  <a:cubicBezTo>
                    <a:pt x="26775" y="1334"/>
                    <a:pt x="26889" y="1129"/>
                    <a:pt x="26889" y="924"/>
                  </a:cubicBezTo>
                  <a:cubicBezTo>
                    <a:pt x="26935" y="353"/>
                    <a:pt x="26843" y="262"/>
                    <a:pt x="26273" y="239"/>
                  </a:cubicBezTo>
                  <a:lnTo>
                    <a:pt x="25177" y="239"/>
                  </a:lnTo>
                  <a:cubicBezTo>
                    <a:pt x="24972" y="11"/>
                    <a:pt x="24698" y="11"/>
                    <a:pt x="24424" y="11"/>
                  </a:cubicBezTo>
                  <a:cubicBezTo>
                    <a:pt x="24059" y="11"/>
                    <a:pt x="23704" y="0"/>
                    <a:pt x="23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6" name="Google Shape;2109;p48"/>
            <p:cNvSpPr/>
            <p:nvPr/>
          </p:nvSpPr>
          <p:spPr>
            <a:xfrm rot="823658">
              <a:off x="7502050" y="4400757"/>
              <a:ext cx="37890" cy="19546"/>
            </a:xfrm>
            <a:custGeom>
              <a:avLst/>
              <a:gdLst/>
              <a:ahLst/>
              <a:cxnLst/>
              <a:rect l="l" t="t" r="r" b="b"/>
              <a:pathLst>
                <a:path w="1735" h="895" extrusionOk="0">
                  <a:moveTo>
                    <a:pt x="770" y="1"/>
                  </a:moveTo>
                  <a:cubicBezTo>
                    <a:pt x="671" y="1"/>
                    <a:pt x="568" y="29"/>
                    <a:pt x="457" y="96"/>
                  </a:cubicBezTo>
                  <a:cubicBezTo>
                    <a:pt x="0" y="255"/>
                    <a:pt x="251" y="575"/>
                    <a:pt x="274" y="826"/>
                  </a:cubicBezTo>
                  <a:cubicBezTo>
                    <a:pt x="388" y="849"/>
                    <a:pt x="502" y="872"/>
                    <a:pt x="639" y="894"/>
                  </a:cubicBezTo>
                  <a:cubicBezTo>
                    <a:pt x="685" y="849"/>
                    <a:pt x="753" y="826"/>
                    <a:pt x="822" y="780"/>
                  </a:cubicBezTo>
                  <a:cubicBezTo>
                    <a:pt x="947" y="757"/>
                    <a:pt x="1067" y="740"/>
                    <a:pt x="1184" y="740"/>
                  </a:cubicBezTo>
                  <a:cubicBezTo>
                    <a:pt x="1301" y="740"/>
                    <a:pt x="1415" y="757"/>
                    <a:pt x="1530" y="803"/>
                  </a:cubicBezTo>
                  <a:lnTo>
                    <a:pt x="1712" y="803"/>
                  </a:lnTo>
                  <a:cubicBezTo>
                    <a:pt x="1735" y="529"/>
                    <a:pt x="1689" y="301"/>
                    <a:pt x="1347" y="278"/>
                  </a:cubicBezTo>
                  <a:cubicBezTo>
                    <a:pt x="1162" y="124"/>
                    <a:pt x="977" y="1"/>
                    <a:pt x="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7" name="Google Shape;2110;p48"/>
            <p:cNvSpPr/>
            <p:nvPr/>
          </p:nvSpPr>
          <p:spPr>
            <a:xfrm rot="823658">
              <a:off x="7435012" y="4403137"/>
              <a:ext cx="40402" cy="5132"/>
            </a:xfrm>
            <a:custGeom>
              <a:avLst/>
              <a:gdLst/>
              <a:ahLst/>
              <a:cxnLst/>
              <a:rect l="l" t="t" r="r" b="b"/>
              <a:pathLst>
                <a:path w="1850" h="235" extrusionOk="0">
                  <a:moveTo>
                    <a:pt x="1062" y="0"/>
                  </a:moveTo>
                  <a:cubicBezTo>
                    <a:pt x="708" y="0"/>
                    <a:pt x="354" y="28"/>
                    <a:pt x="0" y="42"/>
                  </a:cubicBezTo>
                  <a:cubicBezTo>
                    <a:pt x="0" y="87"/>
                    <a:pt x="0" y="133"/>
                    <a:pt x="0" y="179"/>
                  </a:cubicBezTo>
                  <a:cubicBezTo>
                    <a:pt x="190" y="221"/>
                    <a:pt x="379" y="235"/>
                    <a:pt x="568" y="235"/>
                  </a:cubicBezTo>
                  <a:cubicBezTo>
                    <a:pt x="953" y="235"/>
                    <a:pt x="1337" y="176"/>
                    <a:pt x="1722" y="176"/>
                  </a:cubicBezTo>
                  <a:cubicBezTo>
                    <a:pt x="1765" y="176"/>
                    <a:pt x="1807" y="177"/>
                    <a:pt x="1849" y="179"/>
                  </a:cubicBezTo>
                  <a:cubicBezTo>
                    <a:pt x="1849" y="133"/>
                    <a:pt x="1849" y="110"/>
                    <a:pt x="1849" y="64"/>
                  </a:cubicBezTo>
                  <a:cubicBezTo>
                    <a:pt x="1587" y="16"/>
                    <a:pt x="1324" y="0"/>
                    <a:pt x="1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8" name="Google Shape;2111;p48"/>
            <p:cNvSpPr/>
            <p:nvPr/>
          </p:nvSpPr>
          <p:spPr>
            <a:xfrm rot="823658">
              <a:off x="7974989" y="4531796"/>
              <a:ext cx="11487" cy="3603"/>
            </a:xfrm>
            <a:custGeom>
              <a:avLst/>
              <a:gdLst/>
              <a:ahLst/>
              <a:cxnLst/>
              <a:rect l="l" t="t" r="r" b="b"/>
              <a:pathLst>
                <a:path w="526" h="165" extrusionOk="0">
                  <a:moveTo>
                    <a:pt x="234" y="1"/>
                  </a:moveTo>
                  <a:cubicBezTo>
                    <a:pt x="153" y="1"/>
                    <a:pt x="75" y="49"/>
                    <a:pt x="1" y="165"/>
                  </a:cubicBezTo>
                  <a:lnTo>
                    <a:pt x="526" y="165"/>
                  </a:lnTo>
                  <a:cubicBezTo>
                    <a:pt x="427" y="66"/>
                    <a:pt x="329" y="1"/>
                    <a:pt x="234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9" name="Google Shape;2112;p48"/>
            <p:cNvSpPr/>
            <p:nvPr/>
          </p:nvSpPr>
          <p:spPr>
            <a:xfrm rot="823658">
              <a:off x="7965618" y="4531266"/>
              <a:ext cx="3997" cy="5023"/>
            </a:xfrm>
            <a:custGeom>
              <a:avLst/>
              <a:gdLst/>
              <a:ahLst/>
              <a:cxnLst/>
              <a:rect l="l" t="t" r="r" b="b"/>
              <a:pathLst>
                <a:path w="183" h="230" extrusionOk="0">
                  <a:moveTo>
                    <a:pt x="137" y="1"/>
                  </a:moveTo>
                  <a:cubicBezTo>
                    <a:pt x="91" y="24"/>
                    <a:pt x="46" y="47"/>
                    <a:pt x="0" y="69"/>
                  </a:cubicBezTo>
                  <a:cubicBezTo>
                    <a:pt x="68" y="115"/>
                    <a:pt x="137" y="161"/>
                    <a:pt x="183" y="229"/>
                  </a:cubicBezTo>
                  <a:cubicBezTo>
                    <a:pt x="183" y="161"/>
                    <a:pt x="160" y="69"/>
                    <a:pt x="137" y="1"/>
                  </a:cubicBezTo>
                  <a:close/>
                </a:path>
              </a:pathLst>
            </a:custGeom>
            <a:solidFill>
              <a:srgbClr val="8478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0" name="Google Shape;2113;p48"/>
            <p:cNvSpPr/>
            <p:nvPr/>
          </p:nvSpPr>
          <p:spPr>
            <a:xfrm rot="823658">
              <a:off x="7989551" y="4535101"/>
              <a:ext cx="4521" cy="3014"/>
            </a:xfrm>
            <a:custGeom>
              <a:avLst/>
              <a:gdLst/>
              <a:ahLst/>
              <a:cxnLst/>
              <a:rect l="l" t="t" r="r" b="b"/>
              <a:pathLst>
                <a:path w="207" h="138" extrusionOk="0">
                  <a:moveTo>
                    <a:pt x="206" y="1"/>
                  </a:moveTo>
                  <a:cubicBezTo>
                    <a:pt x="92" y="1"/>
                    <a:pt x="23" y="46"/>
                    <a:pt x="1" y="138"/>
                  </a:cubicBezTo>
                  <a:cubicBezTo>
                    <a:pt x="69" y="92"/>
                    <a:pt x="138" y="46"/>
                    <a:pt x="206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1" name="Google Shape;2114;p48"/>
            <p:cNvSpPr/>
            <p:nvPr/>
          </p:nvSpPr>
          <p:spPr>
            <a:xfrm rot="823658">
              <a:off x="7541963" y="4418494"/>
              <a:ext cx="19458" cy="7927"/>
            </a:xfrm>
            <a:custGeom>
              <a:avLst/>
              <a:gdLst/>
              <a:ahLst/>
              <a:cxnLst/>
              <a:rect l="l" t="t" r="r" b="b"/>
              <a:pathLst>
                <a:path w="891" h="363" extrusionOk="0">
                  <a:moveTo>
                    <a:pt x="390" y="1"/>
                  </a:moveTo>
                  <a:cubicBezTo>
                    <a:pt x="266" y="1"/>
                    <a:pt x="158" y="115"/>
                    <a:pt x="1" y="340"/>
                  </a:cubicBezTo>
                  <a:lnTo>
                    <a:pt x="183" y="340"/>
                  </a:lnTo>
                  <a:cubicBezTo>
                    <a:pt x="246" y="302"/>
                    <a:pt x="309" y="285"/>
                    <a:pt x="372" y="285"/>
                  </a:cubicBezTo>
                  <a:cubicBezTo>
                    <a:pt x="423" y="285"/>
                    <a:pt x="474" y="297"/>
                    <a:pt x="526" y="317"/>
                  </a:cubicBezTo>
                  <a:lnTo>
                    <a:pt x="891" y="363"/>
                  </a:lnTo>
                  <a:cubicBezTo>
                    <a:pt x="660" y="120"/>
                    <a:pt x="516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2" name="Google Shape;2115;p48"/>
            <p:cNvSpPr/>
            <p:nvPr/>
          </p:nvSpPr>
          <p:spPr>
            <a:xfrm rot="823658">
              <a:off x="7518288" y="4416281"/>
              <a:ext cx="15484" cy="3975"/>
            </a:xfrm>
            <a:custGeom>
              <a:avLst/>
              <a:gdLst/>
              <a:ahLst/>
              <a:cxnLst/>
              <a:rect l="l" t="t" r="r" b="b"/>
              <a:pathLst>
                <a:path w="709" h="182" extrusionOk="0">
                  <a:moveTo>
                    <a:pt x="353" y="0"/>
                  </a:moveTo>
                  <a:cubicBezTo>
                    <a:pt x="239" y="0"/>
                    <a:pt x="123" y="46"/>
                    <a:pt x="1" y="134"/>
                  </a:cubicBezTo>
                  <a:cubicBezTo>
                    <a:pt x="142" y="163"/>
                    <a:pt x="292" y="182"/>
                    <a:pt x="440" y="182"/>
                  </a:cubicBezTo>
                  <a:cubicBezTo>
                    <a:pt x="531" y="182"/>
                    <a:pt x="621" y="175"/>
                    <a:pt x="709" y="157"/>
                  </a:cubicBezTo>
                  <a:cubicBezTo>
                    <a:pt x="591" y="51"/>
                    <a:pt x="474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3" name="Google Shape;2116;p48"/>
            <p:cNvSpPr/>
            <p:nvPr/>
          </p:nvSpPr>
          <p:spPr>
            <a:xfrm rot="823658">
              <a:off x="7545512" y="4422701"/>
              <a:ext cx="7491" cy="2708"/>
            </a:xfrm>
            <a:custGeom>
              <a:avLst/>
              <a:gdLst/>
              <a:ahLst/>
              <a:cxnLst/>
              <a:rect l="l" t="t" r="r" b="b"/>
              <a:pathLst>
                <a:path w="343" h="124" extrusionOk="0">
                  <a:moveTo>
                    <a:pt x="178" y="0"/>
                  </a:moveTo>
                  <a:cubicBezTo>
                    <a:pt x="119" y="0"/>
                    <a:pt x="59" y="40"/>
                    <a:pt x="0" y="123"/>
                  </a:cubicBezTo>
                  <a:cubicBezTo>
                    <a:pt x="114" y="123"/>
                    <a:pt x="228" y="123"/>
                    <a:pt x="343" y="100"/>
                  </a:cubicBezTo>
                  <a:cubicBezTo>
                    <a:pt x="288" y="34"/>
                    <a:pt x="233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4" name="Google Shape;2117;p48"/>
            <p:cNvSpPr/>
            <p:nvPr/>
          </p:nvSpPr>
          <p:spPr>
            <a:xfrm rot="823658">
              <a:off x="7642937" y="4454662"/>
              <a:ext cx="3014" cy="1834"/>
            </a:xfrm>
            <a:custGeom>
              <a:avLst/>
              <a:gdLst/>
              <a:ahLst/>
              <a:cxnLst/>
              <a:rect l="l" t="t" r="r" b="b"/>
              <a:pathLst>
                <a:path w="138" h="84" extrusionOk="0">
                  <a:moveTo>
                    <a:pt x="62" y="0"/>
                  </a:moveTo>
                  <a:cubicBezTo>
                    <a:pt x="41" y="0"/>
                    <a:pt x="21" y="11"/>
                    <a:pt x="0" y="32"/>
                  </a:cubicBezTo>
                  <a:cubicBezTo>
                    <a:pt x="0" y="55"/>
                    <a:pt x="23" y="78"/>
                    <a:pt x="46" y="78"/>
                  </a:cubicBezTo>
                  <a:cubicBezTo>
                    <a:pt x="51" y="82"/>
                    <a:pt x="55" y="84"/>
                    <a:pt x="60" y="84"/>
                  </a:cubicBezTo>
                  <a:cubicBezTo>
                    <a:pt x="79" y="84"/>
                    <a:pt x="101" y="55"/>
                    <a:pt x="137" y="55"/>
                  </a:cubicBezTo>
                  <a:cubicBezTo>
                    <a:pt x="112" y="17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5" name="Google Shape;2118;p48"/>
            <p:cNvSpPr/>
            <p:nvPr/>
          </p:nvSpPr>
          <p:spPr>
            <a:xfrm rot="823658">
              <a:off x="8332849" y="3514598"/>
              <a:ext cx="11990" cy="7207"/>
            </a:xfrm>
            <a:custGeom>
              <a:avLst/>
              <a:gdLst/>
              <a:ahLst/>
              <a:cxnLst/>
              <a:rect l="l" t="t" r="r" b="b"/>
              <a:pathLst>
                <a:path w="549" h="330" extrusionOk="0">
                  <a:moveTo>
                    <a:pt x="0" y="24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74" y="303"/>
                    <a:pt x="141" y="329"/>
                    <a:pt x="206" y="329"/>
                  </a:cubicBezTo>
                  <a:cubicBezTo>
                    <a:pt x="323" y="329"/>
                    <a:pt x="431" y="242"/>
                    <a:pt x="548" y="184"/>
                  </a:cubicBezTo>
                  <a:cubicBezTo>
                    <a:pt x="411" y="1"/>
                    <a:pt x="206" y="47"/>
                    <a:pt x="0" y="24"/>
                  </a:cubicBezTo>
                  <a:close/>
                </a:path>
              </a:pathLst>
            </a:custGeom>
            <a:solidFill>
              <a:srgbClr val="6452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6" name="Google Shape;2119;p48"/>
            <p:cNvSpPr/>
            <p:nvPr/>
          </p:nvSpPr>
          <p:spPr>
            <a:xfrm rot="823658">
              <a:off x="7871762" y="4495190"/>
              <a:ext cx="19458" cy="11247"/>
            </a:xfrm>
            <a:custGeom>
              <a:avLst/>
              <a:gdLst/>
              <a:ahLst/>
              <a:cxnLst/>
              <a:rect l="l" t="t" r="r" b="b"/>
              <a:pathLst>
                <a:path w="891" h="515" extrusionOk="0">
                  <a:moveTo>
                    <a:pt x="437" y="1"/>
                  </a:moveTo>
                  <a:cubicBezTo>
                    <a:pt x="326" y="1"/>
                    <a:pt x="218" y="172"/>
                    <a:pt x="1" y="514"/>
                  </a:cubicBezTo>
                  <a:lnTo>
                    <a:pt x="891" y="514"/>
                  </a:lnTo>
                  <a:cubicBezTo>
                    <a:pt x="663" y="172"/>
                    <a:pt x="549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7" name="Google Shape;2120;p48"/>
            <p:cNvSpPr/>
            <p:nvPr/>
          </p:nvSpPr>
          <p:spPr>
            <a:xfrm rot="823658">
              <a:off x="8190489" y="2613412"/>
              <a:ext cx="47390" cy="59292"/>
            </a:xfrm>
            <a:custGeom>
              <a:avLst/>
              <a:gdLst/>
              <a:ahLst/>
              <a:cxnLst/>
              <a:rect l="l" t="t" r="r" b="b"/>
              <a:pathLst>
                <a:path w="2170" h="2715" extrusionOk="0">
                  <a:moveTo>
                    <a:pt x="1867" y="0"/>
                  </a:moveTo>
                  <a:cubicBezTo>
                    <a:pt x="1600" y="0"/>
                    <a:pt x="1372" y="221"/>
                    <a:pt x="1119" y="305"/>
                  </a:cubicBezTo>
                  <a:cubicBezTo>
                    <a:pt x="823" y="465"/>
                    <a:pt x="503" y="557"/>
                    <a:pt x="229" y="716"/>
                  </a:cubicBezTo>
                  <a:cubicBezTo>
                    <a:pt x="206" y="762"/>
                    <a:pt x="161" y="785"/>
                    <a:pt x="138" y="830"/>
                  </a:cubicBezTo>
                  <a:cubicBezTo>
                    <a:pt x="138" y="1196"/>
                    <a:pt x="138" y="1561"/>
                    <a:pt x="138" y="1926"/>
                  </a:cubicBezTo>
                  <a:cubicBezTo>
                    <a:pt x="1" y="2154"/>
                    <a:pt x="1" y="2360"/>
                    <a:pt x="206" y="2542"/>
                  </a:cubicBezTo>
                  <a:cubicBezTo>
                    <a:pt x="421" y="2668"/>
                    <a:pt x="634" y="2715"/>
                    <a:pt x="845" y="2715"/>
                  </a:cubicBezTo>
                  <a:cubicBezTo>
                    <a:pt x="1283" y="2715"/>
                    <a:pt x="1715" y="2513"/>
                    <a:pt x="2146" y="2405"/>
                  </a:cubicBezTo>
                  <a:lnTo>
                    <a:pt x="2169" y="100"/>
                  </a:lnTo>
                  <a:cubicBezTo>
                    <a:pt x="2062" y="28"/>
                    <a:pt x="1962" y="0"/>
                    <a:pt x="1867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8" name="Google Shape;2121;p48"/>
            <p:cNvSpPr/>
            <p:nvPr/>
          </p:nvSpPr>
          <p:spPr>
            <a:xfrm rot="823658">
              <a:off x="8079884" y="2306960"/>
              <a:ext cx="177965" cy="232278"/>
            </a:xfrm>
            <a:custGeom>
              <a:avLst/>
              <a:gdLst/>
              <a:ahLst/>
              <a:cxnLst/>
              <a:rect l="l" t="t" r="r" b="b"/>
              <a:pathLst>
                <a:path w="8149" h="10636" extrusionOk="0">
                  <a:moveTo>
                    <a:pt x="1520" y="0"/>
                  </a:moveTo>
                  <a:cubicBezTo>
                    <a:pt x="1475" y="0"/>
                    <a:pt x="1425" y="7"/>
                    <a:pt x="1370" y="22"/>
                  </a:cubicBezTo>
                  <a:cubicBezTo>
                    <a:pt x="1302" y="68"/>
                    <a:pt x="1233" y="136"/>
                    <a:pt x="1187" y="205"/>
                  </a:cubicBezTo>
                  <a:cubicBezTo>
                    <a:pt x="822" y="775"/>
                    <a:pt x="115" y="1095"/>
                    <a:pt x="69" y="1871"/>
                  </a:cubicBezTo>
                  <a:cubicBezTo>
                    <a:pt x="46" y="1871"/>
                    <a:pt x="23" y="1894"/>
                    <a:pt x="23" y="1917"/>
                  </a:cubicBezTo>
                  <a:cubicBezTo>
                    <a:pt x="0" y="1962"/>
                    <a:pt x="23" y="1985"/>
                    <a:pt x="92" y="2031"/>
                  </a:cubicBezTo>
                  <a:lnTo>
                    <a:pt x="229" y="2213"/>
                  </a:lnTo>
                  <a:cubicBezTo>
                    <a:pt x="480" y="2419"/>
                    <a:pt x="662" y="2670"/>
                    <a:pt x="799" y="2944"/>
                  </a:cubicBezTo>
                  <a:cubicBezTo>
                    <a:pt x="1233" y="3560"/>
                    <a:pt x="1667" y="4153"/>
                    <a:pt x="2100" y="4770"/>
                  </a:cubicBezTo>
                  <a:cubicBezTo>
                    <a:pt x="2078" y="5089"/>
                    <a:pt x="2237" y="5295"/>
                    <a:pt x="2466" y="5477"/>
                  </a:cubicBezTo>
                  <a:cubicBezTo>
                    <a:pt x="2511" y="5569"/>
                    <a:pt x="2580" y="5614"/>
                    <a:pt x="2648" y="5637"/>
                  </a:cubicBezTo>
                  <a:lnTo>
                    <a:pt x="2831" y="5865"/>
                  </a:lnTo>
                  <a:cubicBezTo>
                    <a:pt x="2876" y="5911"/>
                    <a:pt x="2922" y="5979"/>
                    <a:pt x="2945" y="6025"/>
                  </a:cubicBezTo>
                  <a:cubicBezTo>
                    <a:pt x="3493" y="6847"/>
                    <a:pt x="4246" y="7532"/>
                    <a:pt x="4657" y="8445"/>
                  </a:cubicBezTo>
                  <a:cubicBezTo>
                    <a:pt x="4954" y="8582"/>
                    <a:pt x="5045" y="8878"/>
                    <a:pt x="5159" y="9129"/>
                  </a:cubicBezTo>
                  <a:cubicBezTo>
                    <a:pt x="5159" y="9129"/>
                    <a:pt x="5182" y="9221"/>
                    <a:pt x="5182" y="9221"/>
                  </a:cubicBezTo>
                  <a:cubicBezTo>
                    <a:pt x="5182" y="9289"/>
                    <a:pt x="5227" y="9335"/>
                    <a:pt x="5250" y="9380"/>
                  </a:cubicBezTo>
                  <a:cubicBezTo>
                    <a:pt x="5296" y="9426"/>
                    <a:pt x="5342" y="9472"/>
                    <a:pt x="5387" y="9472"/>
                  </a:cubicBezTo>
                  <a:cubicBezTo>
                    <a:pt x="5684" y="9860"/>
                    <a:pt x="5981" y="10225"/>
                    <a:pt x="6300" y="10613"/>
                  </a:cubicBezTo>
                  <a:cubicBezTo>
                    <a:pt x="6351" y="10629"/>
                    <a:pt x="6397" y="10636"/>
                    <a:pt x="6441" y="10636"/>
                  </a:cubicBezTo>
                  <a:cubicBezTo>
                    <a:pt x="6711" y="10636"/>
                    <a:pt x="6857" y="10363"/>
                    <a:pt x="7054" y="10225"/>
                  </a:cubicBezTo>
                  <a:cubicBezTo>
                    <a:pt x="7099" y="10156"/>
                    <a:pt x="7168" y="10111"/>
                    <a:pt x="7213" y="10065"/>
                  </a:cubicBezTo>
                  <a:cubicBezTo>
                    <a:pt x="7236" y="10042"/>
                    <a:pt x="7259" y="10020"/>
                    <a:pt x="7305" y="9997"/>
                  </a:cubicBezTo>
                  <a:cubicBezTo>
                    <a:pt x="7350" y="9951"/>
                    <a:pt x="7419" y="9928"/>
                    <a:pt x="7487" y="9905"/>
                  </a:cubicBezTo>
                  <a:cubicBezTo>
                    <a:pt x="7556" y="9860"/>
                    <a:pt x="7624" y="9837"/>
                    <a:pt x="7670" y="9814"/>
                  </a:cubicBezTo>
                  <a:cubicBezTo>
                    <a:pt x="7898" y="9700"/>
                    <a:pt x="8012" y="9517"/>
                    <a:pt x="8081" y="9289"/>
                  </a:cubicBezTo>
                  <a:cubicBezTo>
                    <a:pt x="8103" y="9289"/>
                    <a:pt x="8126" y="9289"/>
                    <a:pt x="8126" y="9266"/>
                  </a:cubicBezTo>
                  <a:cubicBezTo>
                    <a:pt x="8147" y="9225"/>
                    <a:pt x="8149" y="9203"/>
                    <a:pt x="8100" y="9166"/>
                  </a:cubicBezTo>
                  <a:lnTo>
                    <a:pt x="8100" y="9166"/>
                  </a:lnTo>
                  <a:cubicBezTo>
                    <a:pt x="8030" y="8989"/>
                    <a:pt x="7896" y="8899"/>
                    <a:pt x="7761" y="8787"/>
                  </a:cubicBezTo>
                  <a:lnTo>
                    <a:pt x="7761" y="8764"/>
                  </a:lnTo>
                  <a:cubicBezTo>
                    <a:pt x="7624" y="8696"/>
                    <a:pt x="7670" y="8513"/>
                    <a:pt x="7556" y="8422"/>
                  </a:cubicBezTo>
                  <a:lnTo>
                    <a:pt x="7533" y="8422"/>
                  </a:lnTo>
                  <a:cubicBezTo>
                    <a:pt x="7464" y="8308"/>
                    <a:pt x="7442" y="8148"/>
                    <a:pt x="7396" y="8011"/>
                  </a:cubicBezTo>
                  <a:cubicBezTo>
                    <a:pt x="7373" y="7942"/>
                    <a:pt x="7327" y="7897"/>
                    <a:pt x="7282" y="7828"/>
                  </a:cubicBezTo>
                  <a:cubicBezTo>
                    <a:pt x="7259" y="7760"/>
                    <a:pt x="7213" y="7714"/>
                    <a:pt x="7168" y="7646"/>
                  </a:cubicBezTo>
                  <a:cubicBezTo>
                    <a:pt x="7122" y="7600"/>
                    <a:pt x="7076" y="7554"/>
                    <a:pt x="7008" y="7532"/>
                  </a:cubicBezTo>
                  <a:cubicBezTo>
                    <a:pt x="6551" y="7144"/>
                    <a:pt x="6300" y="6641"/>
                    <a:pt x="6072" y="6094"/>
                  </a:cubicBezTo>
                  <a:cubicBezTo>
                    <a:pt x="5775" y="5660"/>
                    <a:pt x="5479" y="5226"/>
                    <a:pt x="5182" y="4793"/>
                  </a:cubicBezTo>
                  <a:cubicBezTo>
                    <a:pt x="4702" y="4222"/>
                    <a:pt x="4246" y="3628"/>
                    <a:pt x="3926" y="2944"/>
                  </a:cubicBezTo>
                  <a:cubicBezTo>
                    <a:pt x="3287" y="2213"/>
                    <a:pt x="2808" y="1369"/>
                    <a:pt x="2260" y="570"/>
                  </a:cubicBezTo>
                  <a:cubicBezTo>
                    <a:pt x="1976" y="448"/>
                    <a:pt x="1890" y="0"/>
                    <a:pt x="1520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9" name="Google Shape;2122;p48"/>
            <p:cNvSpPr/>
            <p:nvPr/>
          </p:nvSpPr>
          <p:spPr>
            <a:xfrm rot="823658">
              <a:off x="8190277" y="2536699"/>
              <a:ext cx="51867" cy="34418"/>
            </a:xfrm>
            <a:custGeom>
              <a:avLst/>
              <a:gdLst/>
              <a:ahLst/>
              <a:cxnLst/>
              <a:rect l="l" t="t" r="r" b="b"/>
              <a:pathLst>
                <a:path w="2375" h="1576" extrusionOk="0">
                  <a:moveTo>
                    <a:pt x="1868" y="0"/>
                  </a:moveTo>
                  <a:cubicBezTo>
                    <a:pt x="1712" y="0"/>
                    <a:pt x="1558" y="70"/>
                    <a:pt x="1416" y="117"/>
                  </a:cubicBezTo>
                  <a:cubicBezTo>
                    <a:pt x="1119" y="254"/>
                    <a:pt x="822" y="414"/>
                    <a:pt x="548" y="596"/>
                  </a:cubicBezTo>
                  <a:cubicBezTo>
                    <a:pt x="251" y="825"/>
                    <a:pt x="0" y="1076"/>
                    <a:pt x="251" y="1509"/>
                  </a:cubicBezTo>
                  <a:lnTo>
                    <a:pt x="251" y="1487"/>
                  </a:lnTo>
                  <a:cubicBezTo>
                    <a:pt x="312" y="1547"/>
                    <a:pt x="372" y="1575"/>
                    <a:pt x="432" y="1575"/>
                  </a:cubicBezTo>
                  <a:cubicBezTo>
                    <a:pt x="486" y="1575"/>
                    <a:pt x="540" y="1552"/>
                    <a:pt x="594" y="1509"/>
                  </a:cubicBezTo>
                  <a:cubicBezTo>
                    <a:pt x="845" y="1327"/>
                    <a:pt x="1187" y="1418"/>
                    <a:pt x="1438" y="1235"/>
                  </a:cubicBezTo>
                  <a:cubicBezTo>
                    <a:pt x="1826" y="1007"/>
                    <a:pt x="2374" y="893"/>
                    <a:pt x="2329" y="254"/>
                  </a:cubicBezTo>
                  <a:cubicBezTo>
                    <a:pt x="2329" y="163"/>
                    <a:pt x="2260" y="94"/>
                    <a:pt x="2169" y="71"/>
                  </a:cubicBezTo>
                  <a:cubicBezTo>
                    <a:pt x="2155" y="78"/>
                    <a:pt x="2144" y="81"/>
                    <a:pt x="2134" y="81"/>
                  </a:cubicBezTo>
                  <a:cubicBezTo>
                    <a:pt x="2110" y="81"/>
                    <a:pt x="2094" y="65"/>
                    <a:pt x="2077" y="49"/>
                  </a:cubicBezTo>
                  <a:cubicBezTo>
                    <a:pt x="2008" y="14"/>
                    <a:pt x="1938" y="0"/>
                    <a:pt x="1868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0" name="Google Shape;2123;p48"/>
            <p:cNvSpPr/>
            <p:nvPr/>
          </p:nvSpPr>
          <p:spPr>
            <a:xfrm rot="823658">
              <a:off x="8201669" y="2565536"/>
              <a:ext cx="46866" cy="29941"/>
            </a:xfrm>
            <a:custGeom>
              <a:avLst/>
              <a:gdLst/>
              <a:ahLst/>
              <a:cxnLst/>
              <a:rect l="l" t="t" r="r" b="b"/>
              <a:pathLst>
                <a:path w="2146" h="1371" extrusionOk="0">
                  <a:moveTo>
                    <a:pt x="1940" y="1"/>
                  </a:moveTo>
                  <a:cubicBezTo>
                    <a:pt x="1598" y="115"/>
                    <a:pt x="1256" y="229"/>
                    <a:pt x="913" y="320"/>
                  </a:cubicBezTo>
                  <a:cubicBezTo>
                    <a:pt x="731" y="571"/>
                    <a:pt x="434" y="480"/>
                    <a:pt x="183" y="526"/>
                  </a:cubicBezTo>
                  <a:cubicBezTo>
                    <a:pt x="137" y="571"/>
                    <a:pt x="69" y="640"/>
                    <a:pt x="0" y="686"/>
                  </a:cubicBezTo>
                  <a:lnTo>
                    <a:pt x="0" y="1211"/>
                  </a:lnTo>
                  <a:cubicBezTo>
                    <a:pt x="23" y="1233"/>
                    <a:pt x="46" y="1279"/>
                    <a:pt x="69" y="1302"/>
                  </a:cubicBezTo>
                  <a:cubicBezTo>
                    <a:pt x="137" y="1348"/>
                    <a:pt x="206" y="1370"/>
                    <a:pt x="297" y="1370"/>
                  </a:cubicBezTo>
                  <a:cubicBezTo>
                    <a:pt x="365" y="1370"/>
                    <a:pt x="434" y="1370"/>
                    <a:pt x="525" y="1348"/>
                  </a:cubicBezTo>
                  <a:cubicBezTo>
                    <a:pt x="594" y="1325"/>
                    <a:pt x="662" y="1302"/>
                    <a:pt x="731" y="1279"/>
                  </a:cubicBezTo>
                  <a:cubicBezTo>
                    <a:pt x="959" y="1211"/>
                    <a:pt x="1142" y="1051"/>
                    <a:pt x="1278" y="868"/>
                  </a:cubicBezTo>
                  <a:lnTo>
                    <a:pt x="2123" y="480"/>
                  </a:lnTo>
                  <a:cubicBezTo>
                    <a:pt x="2146" y="435"/>
                    <a:pt x="2146" y="389"/>
                    <a:pt x="2146" y="320"/>
                  </a:cubicBezTo>
                  <a:cubicBezTo>
                    <a:pt x="2077" y="229"/>
                    <a:pt x="2009" y="115"/>
                    <a:pt x="1940" y="1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1" name="Google Shape;2124;p48"/>
            <p:cNvSpPr/>
            <p:nvPr/>
          </p:nvSpPr>
          <p:spPr>
            <a:xfrm rot="823658">
              <a:off x="8102999" y="2677834"/>
              <a:ext cx="89233" cy="647740"/>
            </a:xfrm>
            <a:custGeom>
              <a:avLst/>
              <a:gdLst/>
              <a:ahLst/>
              <a:cxnLst/>
              <a:rect l="l" t="t" r="r" b="b"/>
              <a:pathLst>
                <a:path w="4086" h="29660" extrusionOk="0">
                  <a:moveTo>
                    <a:pt x="365" y="0"/>
                  </a:moveTo>
                  <a:cubicBezTo>
                    <a:pt x="205" y="137"/>
                    <a:pt x="205" y="343"/>
                    <a:pt x="205" y="525"/>
                  </a:cubicBezTo>
                  <a:cubicBezTo>
                    <a:pt x="457" y="1530"/>
                    <a:pt x="0" y="2534"/>
                    <a:pt x="251" y="3538"/>
                  </a:cubicBezTo>
                  <a:cubicBezTo>
                    <a:pt x="251" y="4132"/>
                    <a:pt x="525" y="4725"/>
                    <a:pt x="411" y="5319"/>
                  </a:cubicBezTo>
                  <a:cubicBezTo>
                    <a:pt x="251" y="6095"/>
                    <a:pt x="434" y="6779"/>
                    <a:pt x="708" y="7487"/>
                  </a:cubicBezTo>
                  <a:cubicBezTo>
                    <a:pt x="753" y="8286"/>
                    <a:pt x="822" y="9085"/>
                    <a:pt x="867" y="9884"/>
                  </a:cubicBezTo>
                  <a:cubicBezTo>
                    <a:pt x="890" y="10363"/>
                    <a:pt x="982" y="10819"/>
                    <a:pt x="890" y="11299"/>
                  </a:cubicBezTo>
                  <a:cubicBezTo>
                    <a:pt x="959" y="11664"/>
                    <a:pt x="959" y="12029"/>
                    <a:pt x="913" y="12394"/>
                  </a:cubicBezTo>
                  <a:cubicBezTo>
                    <a:pt x="1301" y="13832"/>
                    <a:pt x="1004" y="15339"/>
                    <a:pt x="1255" y="16777"/>
                  </a:cubicBezTo>
                  <a:cubicBezTo>
                    <a:pt x="936" y="17416"/>
                    <a:pt x="1027" y="18055"/>
                    <a:pt x="1118" y="18717"/>
                  </a:cubicBezTo>
                  <a:cubicBezTo>
                    <a:pt x="1233" y="19219"/>
                    <a:pt x="1233" y="19767"/>
                    <a:pt x="1438" y="20246"/>
                  </a:cubicBezTo>
                  <a:cubicBezTo>
                    <a:pt x="1507" y="20566"/>
                    <a:pt x="1529" y="20863"/>
                    <a:pt x="1461" y="21159"/>
                  </a:cubicBezTo>
                  <a:cubicBezTo>
                    <a:pt x="1370" y="21296"/>
                    <a:pt x="1324" y="21456"/>
                    <a:pt x="1347" y="21616"/>
                  </a:cubicBezTo>
                  <a:cubicBezTo>
                    <a:pt x="1666" y="22346"/>
                    <a:pt x="1438" y="23145"/>
                    <a:pt x="1666" y="23898"/>
                  </a:cubicBezTo>
                  <a:cubicBezTo>
                    <a:pt x="1735" y="24948"/>
                    <a:pt x="1849" y="25975"/>
                    <a:pt x="1803" y="27025"/>
                  </a:cubicBezTo>
                  <a:cubicBezTo>
                    <a:pt x="1666" y="27231"/>
                    <a:pt x="1758" y="27482"/>
                    <a:pt x="1735" y="27710"/>
                  </a:cubicBezTo>
                  <a:cubicBezTo>
                    <a:pt x="1643" y="28212"/>
                    <a:pt x="1712" y="28692"/>
                    <a:pt x="1872" y="29171"/>
                  </a:cubicBezTo>
                  <a:cubicBezTo>
                    <a:pt x="1917" y="29262"/>
                    <a:pt x="1940" y="29354"/>
                    <a:pt x="1963" y="29445"/>
                  </a:cubicBezTo>
                  <a:cubicBezTo>
                    <a:pt x="2009" y="29513"/>
                    <a:pt x="2077" y="29559"/>
                    <a:pt x="2146" y="29627"/>
                  </a:cubicBezTo>
                  <a:cubicBezTo>
                    <a:pt x="2210" y="29644"/>
                    <a:pt x="2263" y="29660"/>
                    <a:pt x="2321" y="29660"/>
                  </a:cubicBezTo>
                  <a:cubicBezTo>
                    <a:pt x="2345" y="29660"/>
                    <a:pt x="2370" y="29657"/>
                    <a:pt x="2397" y="29650"/>
                  </a:cubicBezTo>
                  <a:cubicBezTo>
                    <a:pt x="2671" y="29605"/>
                    <a:pt x="2967" y="29582"/>
                    <a:pt x="3241" y="29536"/>
                  </a:cubicBezTo>
                  <a:cubicBezTo>
                    <a:pt x="3310" y="29513"/>
                    <a:pt x="3401" y="29490"/>
                    <a:pt x="3470" y="29445"/>
                  </a:cubicBezTo>
                  <a:cubicBezTo>
                    <a:pt x="3698" y="29308"/>
                    <a:pt x="4086" y="29285"/>
                    <a:pt x="3835" y="28829"/>
                  </a:cubicBezTo>
                  <a:cubicBezTo>
                    <a:pt x="3538" y="28007"/>
                    <a:pt x="3675" y="27139"/>
                    <a:pt x="3675" y="26272"/>
                  </a:cubicBezTo>
                  <a:cubicBezTo>
                    <a:pt x="3675" y="25542"/>
                    <a:pt x="3401" y="24834"/>
                    <a:pt x="3492" y="24081"/>
                  </a:cubicBezTo>
                  <a:cubicBezTo>
                    <a:pt x="3629" y="23830"/>
                    <a:pt x="3584" y="23533"/>
                    <a:pt x="3629" y="23259"/>
                  </a:cubicBezTo>
                  <a:cubicBezTo>
                    <a:pt x="3401" y="22689"/>
                    <a:pt x="3743" y="22049"/>
                    <a:pt x="3333" y="21524"/>
                  </a:cubicBezTo>
                  <a:cubicBezTo>
                    <a:pt x="3378" y="20863"/>
                    <a:pt x="3196" y="20201"/>
                    <a:pt x="3310" y="19516"/>
                  </a:cubicBezTo>
                  <a:cubicBezTo>
                    <a:pt x="3401" y="19333"/>
                    <a:pt x="3264" y="19151"/>
                    <a:pt x="3287" y="18968"/>
                  </a:cubicBezTo>
                  <a:cubicBezTo>
                    <a:pt x="3264" y="18900"/>
                    <a:pt x="3287" y="18854"/>
                    <a:pt x="3287" y="18785"/>
                  </a:cubicBezTo>
                  <a:cubicBezTo>
                    <a:pt x="3470" y="18169"/>
                    <a:pt x="3310" y="17553"/>
                    <a:pt x="3355" y="16937"/>
                  </a:cubicBezTo>
                  <a:cubicBezTo>
                    <a:pt x="3355" y="16822"/>
                    <a:pt x="3333" y="16731"/>
                    <a:pt x="3333" y="16640"/>
                  </a:cubicBezTo>
                  <a:cubicBezTo>
                    <a:pt x="3310" y="16549"/>
                    <a:pt x="3310" y="16457"/>
                    <a:pt x="3287" y="16366"/>
                  </a:cubicBezTo>
                  <a:cubicBezTo>
                    <a:pt x="3218" y="15065"/>
                    <a:pt x="3173" y="13787"/>
                    <a:pt x="3127" y="12486"/>
                  </a:cubicBezTo>
                  <a:cubicBezTo>
                    <a:pt x="3104" y="12394"/>
                    <a:pt x="3081" y="12303"/>
                    <a:pt x="3036" y="12235"/>
                  </a:cubicBezTo>
                  <a:cubicBezTo>
                    <a:pt x="2945" y="11527"/>
                    <a:pt x="3013" y="10819"/>
                    <a:pt x="2990" y="10089"/>
                  </a:cubicBezTo>
                  <a:cubicBezTo>
                    <a:pt x="2990" y="9952"/>
                    <a:pt x="2990" y="9815"/>
                    <a:pt x="2990" y="9678"/>
                  </a:cubicBezTo>
                  <a:cubicBezTo>
                    <a:pt x="2945" y="9267"/>
                    <a:pt x="2785" y="8856"/>
                    <a:pt x="2876" y="8446"/>
                  </a:cubicBezTo>
                  <a:cubicBezTo>
                    <a:pt x="2785" y="7692"/>
                    <a:pt x="2830" y="6939"/>
                    <a:pt x="2808" y="6186"/>
                  </a:cubicBezTo>
                  <a:cubicBezTo>
                    <a:pt x="2808" y="6049"/>
                    <a:pt x="2785" y="5912"/>
                    <a:pt x="2785" y="5775"/>
                  </a:cubicBezTo>
                  <a:cubicBezTo>
                    <a:pt x="2762" y="5661"/>
                    <a:pt x="2762" y="5524"/>
                    <a:pt x="2716" y="5387"/>
                  </a:cubicBezTo>
                  <a:cubicBezTo>
                    <a:pt x="2716" y="5319"/>
                    <a:pt x="2693" y="5227"/>
                    <a:pt x="2671" y="5159"/>
                  </a:cubicBezTo>
                  <a:cubicBezTo>
                    <a:pt x="2579" y="4930"/>
                    <a:pt x="2602" y="4702"/>
                    <a:pt x="2648" y="4451"/>
                  </a:cubicBezTo>
                  <a:cubicBezTo>
                    <a:pt x="2671" y="4383"/>
                    <a:pt x="2671" y="4314"/>
                    <a:pt x="2671" y="4223"/>
                  </a:cubicBezTo>
                  <a:cubicBezTo>
                    <a:pt x="2648" y="4177"/>
                    <a:pt x="2648" y="4154"/>
                    <a:pt x="2648" y="4109"/>
                  </a:cubicBezTo>
                  <a:cubicBezTo>
                    <a:pt x="2579" y="3903"/>
                    <a:pt x="2579" y="3652"/>
                    <a:pt x="2442" y="3470"/>
                  </a:cubicBezTo>
                  <a:cubicBezTo>
                    <a:pt x="2351" y="2328"/>
                    <a:pt x="2260" y="1187"/>
                    <a:pt x="2146" y="46"/>
                  </a:cubicBezTo>
                  <a:cubicBezTo>
                    <a:pt x="1552" y="23"/>
                    <a:pt x="959" y="0"/>
                    <a:pt x="365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2" name="Google Shape;2125;p48"/>
            <p:cNvSpPr/>
            <p:nvPr/>
          </p:nvSpPr>
          <p:spPr>
            <a:xfrm rot="823658">
              <a:off x="8203828" y="2589411"/>
              <a:ext cx="40402" cy="30924"/>
            </a:xfrm>
            <a:custGeom>
              <a:avLst/>
              <a:gdLst/>
              <a:ahLst/>
              <a:cxnLst/>
              <a:rect l="l" t="t" r="r" b="b"/>
              <a:pathLst>
                <a:path w="1850" h="1416" extrusionOk="0">
                  <a:moveTo>
                    <a:pt x="1781" y="1"/>
                  </a:moveTo>
                  <a:lnTo>
                    <a:pt x="1781" y="1"/>
                  </a:lnTo>
                  <a:cubicBezTo>
                    <a:pt x="1553" y="69"/>
                    <a:pt x="1324" y="115"/>
                    <a:pt x="1096" y="183"/>
                  </a:cubicBezTo>
                  <a:cubicBezTo>
                    <a:pt x="708" y="206"/>
                    <a:pt x="274" y="160"/>
                    <a:pt x="0" y="548"/>
                  </a:cubicBezTo>
                  <a:cubicBezTo>
                    <a:pt x="0" y="822"/>
                    <a:pt x="0" y="1119"/>
                    <a:pt x="0" y="1416"/>
                  </a:cubicBezTo>
                  <a:cubicBezTo>
                    <a:pt x="229" y="1347"/>
                    <a:pt x="480" y="1302"/>
                    <a:pt x="708" y="1233"/>
                  </a:cubicBezTo>
                  <a:lnTo>
                    <a:pt x="708" y="1256"/>
                  </a:lnTo>
                  <a:cubicBezTo>
                    <a:pt x="777" y="1188"/>
                    <a:pt x="822" y="1142"/>
                    <a:pt x="891" y="1096"/>
                  </a:cubicBezTo>
                  <a:cubicBezTo>
                    <a:pt x="1096" y="959"/>
                    <a:pt x="1279" y="799"/>
                    <a:pt x="1484" y="685"/>
                  </a:cubicBezTo>
                  <a:cubicBezTo>
                    <a:pt x="1758" y="526"/>
                    <a:pt x="1849" y="297"/>
                    <a:pt x="1781" y="1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3" name="Google Shape;2126;p48"/>
            <p:cNvSpPr/>
            <p:nvPr/>
          </p:nvSpPr>
          <p:spPr>
            <a:xfrm rot="823658">
              <a:off x="7878393" y="3559142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4" name="Google Shape;2127;p48"/>
            <p:cNvSpPr/>
            <p:nvPr/>
          </p:nvSpPr>
          <p:spPr>
            <a:xfrm rot="823658">
              <a:off x="7883426" y="355850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91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5" name="Google Shape;2128;p48"/>
            <p:cNvSpPr/>
            <p:nvPr/>
          </p:nvSpPr>
          <p:spPr>
            <a:xfrm rot="823658">
              <a:off x="7809694" y="3594484"/>
              <a:ext cx="7993" cy="4564"/>
            </a:xfrm>
            <a:custGeom>
              <a:avLst/>
              <a:gdLst/>
              <a:ahLst/>
              <a:cxnLst/>
              <a:rect l="l" t="t" r="r" b="b"/>
              <a:pathLst>
                <a:path w="366" h="209" extrusionOk="0">
                  <a:moveTo>
                    <a:pt x="97" y="1"/>
                  </a:moveTo>
                  <a:cubicBezTo>
                    <a:pt x="87" y="1"/>
                    <a:pt x="77" y="3"/>
                    <a:pt x="68" y="7"/>
                  </a:cubicBezTo>
                  <a:cubicBezTo>
                    <a:pt x="0" y="30"/>
                    <a:pt x="0" y="98"/>
                    <a:pt x="46" y="167"/>
                  </a:cubicBezTo>
                  <a:cubicBezTo>
                    <a:pt x="74" y="196"/>
                    <a:pt x="107" y="208"/>
                    <a:pt x="140" y="208"/>
                  </a:cubicBezTo>
                  <a:cubicBezTo>
                    <a:pt x="187" y="208"/>
                    <a:pt x="234" y="184"/>
                    <a:pt x="274" y="144"/>
                  </a:cubicBezTo>
                  <a:cubicBezTo>
                    <a:pt x="365" y="98"/>
                    <a:pt x="342" y="53"/>
                    <a:pt x="251" y="53"/>
                  </a:cubicBezTo>
                  <a:cubicBezTo>
                    <a:pt x="196" y="34"/>
                    <a:pt x="140" y="1"/>
                    <a:pt x="97" y="1"/>
                  </a:cubicBezTo>
                  <a:close/>
                </a:path>
              </a:pathLst>
            </a:custGeom>
            <a:solidFill>
              <a:srgbClr val="FE9F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6" name="Google Shape;2129;p48"/>
            <p:cNvSpPr/>
            <p:nvPr/>
          </p:nvSpPr>
          <p:spPr>
            <a:xfrm rot="823658">
              <a:off x="7589608" y="3334894"/>
              <a:ext cx="4018" cy="1703"/>
            </a:xfrm>
            <a:custGeom>
              <a:avLst/>
              <a:gdLst/>
              <a:ahLst/>
              <a:cxnLst/>
              <a:rect l="l" t="t" r="r" b="b"/>
              <a:pathLst>
                <a:path w="184" h="78" extrusionOk="0">
                  <a:moveTo>
                    <a:pt x="78" y="0"/>
                  </a:moveTo>
                  <a:cubicBezTo>
                    <a:pt x="49" y="0"/>
                    <a:pt x="22" y="23"/>
                    <a:pt x="1" y="77"/>
                  </a:cubicBezTo>
                  <a:lnTo>
                    <a:pt x="183" y="77"/>
                  </a:lnTo>
                  <a:cubicBezTo>
                    <a:pt x="147" y="29"/>
                    <a:pt x="111" y="0"/>
                    <a:pt x="78" y="0"/>
                  </a:cubicBezTo>
                  <a:close/>
                </a:path>
              </a:pathLst>
            </a:custGeom>
            <a:solidFill>
              <a:srgbClr val="6A64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7" name="Google Shape;2130;p48"/>
            <p:cNvSpPr/>
            <p:nvPr/>
          </p:nvSpPr>
          <p:spPr>
            <a:xfrm rot="823658">
              <a:off x="7756677" y="3373329"/>
              <a:ext cx="4018" cy="2271"/>
            </a:xfrm>
            <a:custGeom>
              <a:avLst/>
              <a:gdLst/>
              <a:ahLst/>
              <a:cxnLst/>
              <a:rect l="l" t="t" r="r" b="b"/>
              <a:pathLst>
                <a:path w="184" h="104" extrusionOk="0">
                  <a:moveTo>
                    <a:pt x="1" y="1"/>
                  </a:moveTo>
                  <a:cubicBezTo>
                    <a:pt x="23" y="69"/>
                    <a:pt x="52" y="104"/>
                    <a:pt x="83" y="104"/>
                  </a:cubicBezTo>
                  <a:cubicBezTo>
                    <a:pt x="115" y="104"/>
                    <a:pt x="149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8" name="Google Shape;2131;p48"/>
            <p:cNvSpPr/>
            <p:nvPr/>
          </p:nvSpPr>
          <p:spPr>
            <a:xfrm rot="823658">
              <a:off x="7744843" y="3370464"/>
              <a:ext cx="4018" cy="4018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83" y="1"/>
                  </a:moveTo>
                  <a:cubicBezTo>
                    <a:pt x="115" y="69"/>
                    <a:pt x="46" y="138"/>
                    <a:pt x="1" y="183"/>
                  </a:cubicBezTo>
                  <a:cubicBezTo>
                    <a:pt x="46" y="138"/>
                    <a:pt x="115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9" name="Google Shape;2132;p48"/>
            <p:cNvSpPr/>
            <p:nvPr/>
          </p:nvSpPr>
          <p:spPr>
            <a:xfrm rot="823658">
              <a:off x="8018452" y="3438180"/>
              <a:ext cx="2992" cy="2228"/>
            </a:xfrm>
            <a:custGeom>
              <a:avLst/>
              <a:gdLst/>
              <a:ahLst/>
              <a:cxnLst/>
              <a:rect l="l" t="t" r="r" b="b"/>
              <a:pathLst>
                <a:path w="137" h="102" extrusionOk="0">
                  <a:moveTo>
                    <a:pt x="68" y="0"/>
                  </a:moveTo>
                  <a:cubicBezTo>
                    <a:pt x="46" y="0"/>
                    <a:pt x="23" y="23"/>
                    <a:pt x="0" y="23"/>
                  </a:cubicBezTo>
                  <a:cubicBezTo>
                    <a:pt x="0" y="46"/>
                    <a:pt x="0" y="69"/>
                    <a:pt x="23" y="92"/>
                  </a:cubicBezTo>
                  <a:cubicBezTo>
                    <a:pt x="38" y="92"/>
                    <a:pt x="53" y="102"/>
                    <a:pt x="68" y="102"/>
                  </a:cubicBezTo>
                  <a:cubicBezTo>
                    <a:pt x="76" y="102"/>
                    <a:pt x="84" y="99"/>
                    <a:pt x="91" y="92"/>
                  </a:cubicBezTo>
                  <a:cubicBezTo>
                    <a:pt x="137" y="69"/>
                    <a:pt x="137" y="23"/>
                    <a:pt x="68" y="0"/>
                  </a:cubicBezTo>
                  <a:close/>
                </a:path>
              </a:pathLst>
            </a:custGeom>
            <a:solidFill>
              <a:srgbClr val="535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0" name="Google Shape;2133;p48"/>
            <p:cNvSpPr/>
            <p:nvPr/>
          </p:nvSpPr>
          <p:spPr>
            <a:xfrm rot="823658">
              <a:off x="8181952" y="3478588"/>
              <a:ext cx="15986" cy="4237"/>
            </a:xfrm>
            <a:custGeom>
              <a:avLst/>
              <a:gdLst/>
              <a:ahLst/>
              <a:cxnLst/>
              <a:rect l="l" t="t" r="r" b="b"/>
              <a:pathLst>
                <a:path w="732" h="194" extrusionOk="0">
                  <a:moveTo>
                    <a:pt x="328" y="1"/>
                  </a:moveTo>
                  <a:cubicBezTo>
                    <a:pt x="246" y="1"/>
                    <a:pt x="162" y="9"/>
                    <a:pt x="81" y="9"/>
                  </a:cubicBezTo>
                  <a:cubicBezTo>
                    <a:pt x="54" y="9"/>
                    <a:pt x="27" y="8"/>
                    <a:pt x="1" y="6"/>
                  </a:cubicBezTo>
                  <a:lnTo>
                    <a:pt x="1" y="6"/>
                  </a:lnTo>
                  <a:cubicBezTo>
                    <a:pt x="121" y="165"/>
                    <a:pt x="263" y="193"/>
                    <a:pt x="412" y="193"/>
                  </a:cubicBezTo>
                  <a:cubicBezTo>
                    <a:pt x="491" y="193"/>
                    <a:pt x="572" y="185"/>
                    <a:pt x="652" y="185"/>
                  </a:cubicBezTo>
                  <a:cubicBezTo>
                    <a:pt x="679" y="185"/>
                    <a:pt x="705" y="186"/>
                    <a:pt x="731" y="188"/>
                  </a:cubicBezTo>
                  <a:cubicBezTo>
                    <a:pt x="625" y="29"/>
                    <a:pt x="480" y="1"/>
                    <a:pt x="328" y="1"/>
                  </a:cubicBezTo>
                  <a:close/>
                </a:path>
              </a:pathLst>
            </a:custGeom>
            <a:solidFill>
              <a:srgbClr val="64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1" name="Google Shape;2134;p48"/>
            <p:cNvSpPr/>
            <p:nvPr/>
          </p:nvSpPr>
          <p:spPr>
            <a:xfrm rot="823658">
              <a:off x="7387140" y="2268823"/>
              <a:ext cx="1151016" cy="2295108"/>
            </a:xfrm>
            <a:custGeom>
              <a:avLst/>
              <a:gdLst/>
              <a:ahLst/>
              <a:cxnLst/>
              <a:rect l="l" t="t" r="r" b="b"/>
              <a:pathLst>
                <a:path w="52705" h="105093" extrusionOk="0">
                  <a:moveTo>
                    <a:pt x="21936" y="1032"/>
                  </a:moveTo>
                  <a:cubicBezTo>
                    <a:pt x="22027" y="1055"/>
                    <a:pt x="22095" y="1078"/>
                    <a:pt x="22164" y="1078"/>
                  </a:cubicBezTo>
                  <a:cubicBezTo>
                    <a:pt x="22415" y="1101"/>
                    <a:pt x="22552" y="1398"/>
                    <a:pt x="22803" y="1398"/>
                  </a:cubicBezTo>
                  <a:cubicBezTo>
                    <a:pt x="23260" y="2311"/>
                    <a:pt x="23693" y="3224"/>
                    <a:pt x="24606" y="3817"/>
                  </a:cubicBezTo>
                  <a:cubicBezTo>
                    <a:pt x="24629" y="4639"/>
                    <a:pt x="25108" y="5187"/>
                    <a:pt x="25770" y="5620"/>
                  </a:cubicBezTo>
                  <a:cubicBezTo>
                    <a:pt x="25793" y="5620"/>
                    <a:pt x="25816" y="5620"/>
                    <a:pt x="25839" y="5598"/>
                  </a:cubicBezTo>
                  <a:cubicBezTo>
                    <a:pt x="25884" y="6145"/>
                    <a:pt x="26136" y="6556"/>
                    <a:pt x="26615" y="6830"/>
                  </a:cubicBezTo>
                  <a:cubicBezTo>
                    <a:pt x="26638" y="7492"/>
                    <a:pt x="26980" y="7994"/>
                    <a:pt x="27505" y="8359"/>
                  </a:cubicBezTo>
                  <a:cubicBezTo>
                    <a:pt x="27574" y="8359"/>
                    <a:pt x="27619" y="8359"/>
                    <a:pt x="27665" y="8337"/>
                  </a:cubicBezTo>
                  <a:cubicBezTo>
                    <a:pt x="27665" y="8382"/>
                    <a:pt x="27665" y="8428"/>
                    <a:pt x="27711" y="8474"/>
                  </a:cubicBezTo>
                  <a:cubicBezTo>
                    <a:pt x="27711" y="8565"/>
                    <a:pt x="27756" y="8633"/>
                    <a:pt x="27847" y="8679"/>
                  </a:cubicBezTo>
                  <a:cubicBezTo>
                    <a:pt x="27870" y="8907"/>
                    <a:pt x="27984" y="9067"/>
                    <a:pt x="28144" y="9204"/>
                  </a:cubicBezTo>
                  <a:cubicBezTo>
                    <a:pt x="28144" y="9227"/>
                    <a:pt x="28144" y="9250"/>
                    <a:pt x="28167" y="9250"/>
                  </a:cubicBezTo>
                  <a:cubicBezTo>
                    <a:pt x="28190" y="9364"/>
                    <a:pt x="28235" y="9455"/>
                    <a:pt x="28281" y="9546"/>
                  </a:cubicBezTo>
                  <a:cubicBezTo>
                    <a:pt x="28327" y="9592"/>
                    <a:pt x="28372" y="9660"/>
                    <a:pt x="28418" y="9706"/>
                  </a:cubicBezTo>
                  <a:cubicBezTo>
                    <a:pt x="28487" y="9775"/>
                    <a:pt x="28555" y="9843"/>
                    <a:pt x="28624" y="9911"/>
                  </a:cubicBezTo>
                  <a:cubicBezTo>
                    <a:pt x="28646" y="9934"/>
                    <a:pt x="28692" y="9980"/>
                    <a:pt x="28738" y="10003"/>
                  </a:cubicBezTo>
                  <a:cubicBezTo>
                    <a:pt x="28738" y="10048"/>
                    <a:pt x="28715" y="10071"/>
                    <a:pt x="28738" y="10117"/>
                  </a:cubicBezTo>
                  <a:cubicBezTo>
                    <a:pt x="28738" y="10117"/>
                    <a:pt x="28738" y="10117"/>
                    <a:pt x="28738" y="10094"/>
                  </a:cubicBezTo>
                  <a:cubicBezTo>
                    <a:pt x="28760" y="10094"/>
                    <a:pt x="28783" y="10094"/>
                    <a:pt x="28783" y="10072"/>
                  </a:cubicBezTo>
                  <a:lnTo>
                    <a:pt x="28783" y="10072"/>
                  </a:lnTo>
                  <a:cubicBezTo>
                    <a:pt x="28783" y="10094"/>
                    <a:pt x="28760" y="10117"/>
                    <a:pt x="28738" y="10117"/>
                  </a:cubicBezTo>
                  <a:cubicBezTo>
                    <a:pt x="28715" y="10117"/>
                    <a:pt x="28715" y="10117"/>
                    <a:pt x="28692" y="10140"/>
                  </a:cubicBezTo>
                  <a:cubicBezTo>
                    <a:pt x="28532" y="10254"/>
                    <a:pt x="28372" y="10391"/>
                    <a:pt x="28235" y="10505"/>
                  </a:cubicBezTo>
                  <a:cubicBezTo>
                    <a:pt x="28167" y="10505"/>
                    <a:pt x="28121" y="10505"/>
                    <a:pt x="28076" y="10528"/>
                  </a:cubicBezTo>
                  <a:cubicBezTo>
                    <a:pt x="27962" y="10528"/>
                    <a:pt x="27893" y="10573"/>
                    <a:pt x="27847" y="10688"/>
                  </a:cubicBezTo>
                  <a:cubicBezTo>
                    <a:pt x="27779" y="10733"/>
                    <a:pt x="27733" y="10779"/>
                    <a:pt x="27665" y="10825"/>
                  </a:cubicBezTo>
                  <a:cubicBezTo>
                    <a:pt x="27437" y="10939"/>
                    <a:pt x="27300" y="11190"/>
                    <a:pt x="27094" y="11327"/>
                  </a:cubicBezTo>
                  <a:cubicBezTo>
                    <a:pt x="27094" y="11304"/>
                    <a:pt x="27071" y="11281"/>
                    <a:pt x="27071" y="11235"/>
                  </a:cubicBezTo>
                  <a:cubicBezTo>
                    <a:pt x="26752" y="10893"/>
                    <a:pt x="26638" y="10345"/>
                    <a:pt x="26044" y="10277"/>
                  </a:cubicBezTo>
                  <a:cubicBezTo>
                    <a:pt x="26021" y="10208"/>
                    <a:pt x="26021" y="10163"/>
                    <a:pt x="25999" y="10094"/>
                  </a:cubicBezTo>
                  <a:cubicBezTo>
                    <a:pt x="25999" y="10026"/>
                    <a:pt x="25953" y="10003"/>
                    <a:pt x="25884" y="10003"/>
                  </a:cubicBezTo>
                  <a:cubicBezTo>
                    <a:pt x="25907" y="9957"/>
                    <a:pt x="25907" y="9911"/>
                    <a:pt x="25907" y="9889"/>
                  </a:cubicBezTo>
                  <a:cubicBezTo>
                    <a:pt x="25863" y="9579"/>
                    <a:pt x="25819" y="9248"/>
                    <a:pt x="25443" y="9248"/>
                  </a:cubicBezTo>
                  <a:cubicBezTo>
                    <a:pt x="25431" y="9248"/>
                    <a:pt x="25418" y="9249"/>
                    <a:pt x="25405" y="9250"/>
                  </a:cubicBezTo>
                  <a:cubicBezTo>
                    <a:pt x="25245" y="8245"/>
                    <a:pt x="24424" y="7675"/>
                    <a:pt x="23899" y="6899"/>
                  </a:cubicBezTo>
                  <a:cubicBezTo>
                    <a:pt x="23807" y="6807"/>
                    <a:pt x="23739" y="6716"/>
                    <a:pt x="23670" y="6625"/>
                  </a:cubicBezTo>
                  <a:cubicBezTo>
                    <a:pt x="23602" y="6533"/>
                    <a:pt x="23511" y="6465"/>
                    <a:pt x="23419" y="6396"/>
                  </a:cubicBezTo>
                  <a:cubicBezTo>
                    <a:pt x="23328" y="6328"/>
                    <a:pt x="23237" y="6282"/>
                    <a:pt x="23145" y="6237"/>
                  </a:cubicBezTo>
                  <a:cubicBezTo>
                    <a:pt x="23123" y="6214"/>
                    <a:pt x="23123" y="6214"/>
                    <a:pt x="23100" y="6214"/>
                  </a:cubicBezTo>
                  <a:cubicBezTo>
                    <a:pt x="23054" y="5986"/>
                    <a:pt x="22963" y="5780"/>
                    <a:pt x="22780" y="5598"/>
                  </a:cubicBezTo>
                  <a:cubicBezTo>
                    <a:pt x="22803" y="5598"/>
                    <a:pt x="22803" y="5598"/>
                    <a:pt x="22803" y="5575"/>
                  </a:cubicBezTo>
                  <a:cubicBezTo>
                    <a:pt x="22826" y="5506"/>
                    <a:pt x="22803" y="5415"/>
                    <a:pt x="22780" y="5324"/>
                  </a:cubicBezTo>
                  <a:cubicBezTo>
                    <a:pt x="22438" y="4730"/>
                    <a:pt x="22118" y="4114"/>
                    <a:pt x="21525" y="3680"/>
                  </a:cubicBezTo>
                  <a:lnTo>
                    <a:pt x="21479" y="3680"/>
                  </a:lnTo>
                  <a:cubicBezTo>
                    <a:pt x="21525" y="3269"/>
                    <a:pt x="21297" y="3064"/>
                    <a:pt x="20954" y="2904"/>
                  </a:cubicBezTo>
                  <a:cubicBezTo>
                    <a:pt x="20954" y="2858"/>
                    <a:pt x="20886" y="2790"/>
                    <a:pt x="20817" y="2744"/>
                  </a:cubicBezTo>
                  <a:lnTo>
                    <a:pt x="20749" y="2744"/>
                  </a:lnTo>
                  <a:cubicBezTo>
                    <a:pt x="20749" y="2744"/>
                    <a:pt x="20749" y="2722"/>
                    <a:pt x="20772" y="2722"/>
                  </a:cubicBezTo>
                  <a:cubicBezTo>
                    <a:pt x="20817" y="2676"/>
                    <a:pt x="20863" y="2607"/>
                    <a:pt x="20909" y="2562"/>
                  </a:cubicBezTo>
                  <a:cubicBezTo>
                    <a:pt x="21114" y="1968"/>
                    <a:pt x="21776" y="1694"/>
                    <a:pt x="21867" y="1032"/>
                  </a:cubicBezTo>
                  <a:close/>
                  <a:moveTo>
                    <a:pt x="29012" y="10733"/>
                  </a:moveTo>
                  <a:cubicBezTo>
                    <a:pt x="29080" y="10779"/>
                    <a:pt x="29126" y="10802"/>
                    <a:pt x="29171" y="10847"/>
                  </a:cubicBezTo>
                  <a:cubicBezTo>
                    <a:pt x="29240" y="10893"/>
                    <a:pt x="29285" y="10984"/>
                    <a:pt x="29331" y="11053"/>
                  </a:cubicBezTo>
                  <a:cubicBezTo>
                    <a:pt x="29285" y="11213"/>
                    <a:pt x="29171" y="11327"/>
                    <a:pt x="28989" y="11418"/>
                  </a:cubicBezTo>
                  <a:cubicBezTo>
                    <a:pt x="28783" y="11509"/>
                    <a:pt x="28555" y="11601"/>
                    <a:pt x="28418" y="11783"/>
                  </a:cubicBezTo>
                  <a:cubicBezTo>
                    <a:pt x="28167" y="11806"/>
                    <a:pt x="27962" y="11874"/>
                    <a:pt x="27779" y="12034"/>
                  </a:cubicBezTo>
                  <a:lnTo>
                    <a:pt x="27665" y="12034"/>
                  </a:lnTo>
                  <a:cubicBezTo>
                    <a:pt x="27631" y="12043"/>
                    <a:pt x="27598" y="12048"/>
                    <a:pt x="27566" y="12048"/>
                  </a:cubicBezTo>
                  <a:cubicBezTo>
                    <a:pt x="27510" y="12048"/>
                    <a:pt x="27457" y="12032"/>
                    <a:pt x="27414" y="11989"/>
                  </a:cubicBezTo>
                  <a:cubicBezTo>
                    <a:pt x="27391" y="11943"/>
                    <a:pt x="27345" y="11897"/>
                    <a:pt x="27322" y="11852"/>
                  </a:cubicBezTo>
                  <a:cubicBezTo>
                    <a:pt x="27322" y="11829"/>
                    <a:pt x="27322" y="11829"/>
                    <a:pt x="27322" y="11806"/>
                  </a:cubicBezTo>
                  <a:cubicBezTo>
                    <a:pt x="27345" y="11738"/>
                    <a:pt x="27391" y="11669"/>
                    <a:pt x="27505" y="11601"/>
                  </a:cubicBezTo>
                  <a:cubicBezTo>
                    <a:pt x="27870" y="11372"/>
                    <a:pt x="28258" y="11121"/>
                    <a:pt x="28624" y="10893"/>
                  </a:cubicBezTo>
                  <a:cubicBezTo>
                    <a:pt x="28760" y="10825"/>
                    <a:pt x="28897" y="10779"/>
                    <a:pt x="29012" y="10733"/>
                  </a:cubicBezTo>
                  <a:close/>
                  <a:moveTo>
                    <a:pt x="29810" y="11874"/>
                  </a:moveTo>
                  <a:cubicBezTo>
                    <a:pt x="29765" y="12011"/>
                    <a:pt x="29810" y="12126"/>
                    <a:pt x="29970" y="12194"/>
                  </a:cubicBezTo>
                  <a:cubicBezTo>
                    <a:pt x="29993" y="12171"/>
                    <a:pt x="29993" y="12171"/>
                    <a:pt x="30016" y="12148"/>
                  </a:cubicBezTo>
                  <a:cubicBezTo>
                    <a:pt x="30016" y="12148"/>
                    <a:pt x="30016" y="12171"/>
                    <a:pt x="30016" y="12171"/>
                  </a:cubicBezTo>
                  <a:cubicBezTo>
                    <a:pt x="29993" y="12194"/>
                    <a:pt x="29970" y="12217"/>
                    <a:pt x="29970" y="12263"/>
                  </a:cubicBezTo>
                  <a:cubicBezTo>
                    <a:pt x="29970" y="12263"/>
                    <a:pt x="29970" y="12240"/>
                    <a:pt x="29970" y="12240"/>
                  </a:cubicBezTo>
                  <a:cubicBezTo>
                    <a:pt x="29922" y="12235"/>
                    <a:pt x="29876" y="12232"/>
                    <a:pt x="29831" y="12232"/>
                  </a:cubicBezTo>
                  <a:cubicBezTo>
                    <a:pt x="29472" y="12232"/>
                    <a:pt x="29220" y="12394"/>
                    <a:pt x="29057" y="12719"/>
                  </a:cubicBezTo>
                  <a:cubicBezTo>
                    <a:pt x="29057" y="12719"/>
                    <a:pt x="29057" y="12742"/>
                    <a:pt x="29057" y="12742"/>
                  </a:cubicBezTo>
                  <a:cubicBezTo>
                    <a:pt x="28829" y="12833"/>
                    <a:pt x="28555" y="12833"/>
                    <a:pt x="28395" y="13039"/>
                  </a:cubicBezTo>
                  <a:cubicBezTo>
                    <a:pt x="28281" y="13061"/>
                    <a:pt x="28144" y="13061"/>
                    <a:pt x="28030" y="13061"/>
                  </a:cubicBezTo>
                  <a:cubicBezTo>
                    <a:pt x="27984" y="13061"/>
                    <a:pt x="27962" y="13039"/>
                    <a:pt x="27916" y="13039"/>
                  </a:cubicBezTo>
                  <a:cubicBezTo>
                    <a:pt x="28007" y="12902"/>
                    <a:pt x="28007" y="12742"/>
                    <a:pt x="27939" y="12582"/>
                  </a:cubicBezTo>
                  <a:cubicBezTo>
                    <a:pt x="27939" y="12559"/>
                    <a:pt x="27962" y="12536"/>
                    <a:pt x="27984" y="12514"/>
                  </a:cubicBezTo>
                  <a:cubicBezTo>
                    <a:pt x="28030" y="12491"/>
                    <a:pt x="28053" y="12445"/>
                    <a:pt x="28053" y="12354"/>
                  </a:cubicBezTo>
                  <a:cubicBezTo>
                    <a:pt x="28076" y="12377"/>
                    <a:pt x="28099" y="12399"/>
                    <a:pt x="28121" y="12422"/>
                  </a:cubicBezTo>
                  <a:cubicBezTo>
                    <a:pt x="28234" y="12453"/>
                    <a:pt x="28346" y="12484"/>
                    <a:pt x="28446" y="12484"/>
                  </a:cubicBezTo>
                  <a:cubicBezTo>
                    <a:pt x="28570" y="12484"/>
                    <a:pt x="28675" y="12437"/>
                    <a:pt x="28738" y="12285"/>
                  </a:cubicBezTo>
                  <a:cubicBezTo>
                    <a:pt x="28764" y="12287"/>
                    <a:pt x="28790" y="12287"/>
                    <a:pt x="28815" y="12287"/>
                  </a:cubicBezTo>
                  <a:cubicBezTo>
                    <a:pt x="29192" y="12287"/>
                    <a:pt x="29510" y="12132"/>
                    <a:pt x="29788" y="11897"/>
                  </a:cubicBezTo>
                  <a:cubicBezTo>
                    <a:pt x="29810" y="11875"/>
                    <a:pt x="29810" y="11874"/>
                    <a:pt x="29810" y="11874"/>
                  </a:cubicBezTo>
                  <a:close/>
                  <a:moveTo>
                    <a:pt x="29879" y="13016"/>
                  </a:moveTo>
                  <a:lnTo>
                    <a:pt x="29879" y="13016"/>
                  </a:lnTo>
                  <a:cubicBezTo>
                    <a:pt x="29696" y="13358"/>
                    <a:pt x="29400" y="13541"/>
                    <a:pt x="29148" y="13769"/>
                  </a:cubicBezTo>
                  <a:cubicBezTo>
                    <a:pt x="29057" y="13860"/>
                    <a:pt x="28966" y="13952"/>
                    <a:pt x="28897" y="14066"/>
                  </a:cubicBezTo>
                  <a:cubicBezTo>
                    <a:pt x="28897" y="14089"/>
                    <a:pt x="28897" y="14089"/>
                    <a:pt x="28897" y="14111"/>
                  </a:cubicBezTo>
                  <a:cubicBezTo>
                    <a:pt x="28817" y="14071"/>
                    <a:pt x="28746" y="14054"/>
                    <a:pt x="28679" y="14054"/>
                  </a:cubicBezTo>
                  <a:cubicBezTo>
                    <a:pt x="28557" y="14054"/>
                    <a:pt x="28453" y="14114"/>
                    <a:pt x="28350" y="14203"/>
                  </a:cubicBezTo>
                  <a:cubicBezTo>
                    <a:pt x="28418" y="13974"/>
                    <a:pt x="28418" y="13746"/>
                    <a:pt x="28327" y="13518"/>
                  </a:cubicBezTo>
                  <a:cubicBezTo>
                    <a:pt x="28327" y="13472"/>
                    <a:pt x="28304" y="13449"/>
                    <a:pt x="28281" y="13427"/>
                  </a:cubicBezTo>
                  <a:cubicBezTo>
                    <a:pt x="28624" y="13404"/>
                    <a:pt x="28943" y="13312"/>
                    <a:pt x="29217" y="13130"/>
                  </a:cubicBezTo>
                  <a:cubicBezTo>
                    <a:pt x="29240" y="13153"/>
                    <a:pt x="29263" y="13153"/>
                    <a:pt x="29285" y="13176"/>
                  </a:cubicBezTo>
                  <a:cubicBezTo>
                    <a:pt x="29333" y="13185"/>
                    <a:pt x="29380" y="13190"/>
                    <a:pt x="29425" y="13190"/>
                  </a:cubicBezTo>
                  <a:cubicBezTo>
                    <a:pt x="29597" y="13190"/>
                    <a:pt x="29752" y="13124"/>
                    <a:pt x="29879" y="13016"/>
                  </a:cubicBezTo>
                  <a:close/>
                  <a:moveTo>
                    <a:pt x="30165" y="14156"/>
                  </a:moveTo>
                  <a:cubicBezTo>
                    <a:pt x="30176" y="14156"/>
                    <a:pt x="30187" y="14156"/>
                    <a:pt x="30198" y="14157"/>
                  </a:cubicBezTo>
                  <a:cubicBezTo>
                    <a:pt x="30176" y="14180"/>
                    <a:pt x="30176" y="14180"/>
                    <a:pt x="30153" y="14203"/>
                  </a:cubicBezTo>
                  <a:cubicBezTo>
                    <a:pt x="29810" y="14819"/>
                    <a:pt x="30062" y="15527"/>
                    <a:pt x="29947" y="16166"/>
                  </a:cubicBezTo>
                  <a:cubicBezTo>
                    <a:pt x="29833" y="16303"/>
                    <a:pt x="29742" y="16417"/>
                    <a:pt x="29673" y="16508"/>
                  </a:cubicBezTo>
                  <a:cubicBezTo>
                    <a:pt x="29484" y="16527"/>
                    <a:pt x="29291" y="16538"/>
                    <a:pt x="29096" y="16538"/>
                  </a:cubicBezTo>
                  <a:cubicBezTo>
                    <a:pt x="28820" y="16538"/>
                    <a:pt x="28539" y="16516"/>
                    <a:pt x="28258" y="16462"/>
                  </a:cubicBezTo>
                  <a:cubicBezTo>
                    <a:pt x="28235" y="16303"/>
                    <a:pt x="28213" y="16143"/>
                    <a:pt x="28190" y="15983"/>
                  </a:cubicBezTo>
                  <a:lnTo>
                    <a:pt x="28144" y="15983"/>
                  </a:lnTo>
                  <a:cubicBezTo>
                    <a:pt x="28213" y="15937"/>
                    <a:pt x="28258" y="15892"/>
                    <a:pt x="28350" y="15892"/>
                  </a:cubicBezTo>
                  <a:cubicBezTo>
                    <a:pt x="28464" y="15595"/>
                    <a:pt x="28464" y="15298"/>
                    <a:pt x="28327" y="15002"/>
                  </a:cubicBezTo>
                  <a:cubicBezTo>
                    <a:pt x="28281" y="14933"/>
                    <a:pt x="28235" y="14910"/>
                    <a:pt x="28190" y="14887"/>
                  </a:cubicBezTo>
                  <a:lnTo>
                    <a:pt x="28235" y="14887"/>
                  </a:lnTo>
                  <a:cubicBezTo>
                    <a:pt x="28578" y="14887"/>
                    <a:pt x="28875" y="14773"/>
                    <a:pt x="29148" y="14522"/>
                  </a:cubicBezTo>
                  <a:cubicBezTo>
                    <a:pt x="29159" y="14523"/>
                    <a:pt x="29169" y="14523"/>
                    <a:pt x="29180" y="14523"/>
                  </a:cubicBezTo>
                  <a:cubicBezTo>
                    <a:pt x="29540" y="14523"/>
                    <a:pt x="29785" y="14156"/>
                    <a:pt x="30165" y="14156"/>
                  </a:cubicBezTo>
                  <a:close/>
                  <a:moveTo>
                    <a:pt x="27300" y="16508"/>
                  </a:moveTo>
                  <a:lnTo>
                    <a:pt x="27345" y="16531"/>
                  </a:lnTo>
                  <a:cubicBezTo>
                    <a:pt x="27345" y="16531"/>
                    <a:pt x="27345" y="16554"/>
                    <a:pt x="27345" y="16554"/>
                  </a:cubicBezTo>
                  <a:cubicBezTo>
                    <a:pt x="27322" y="16531"/>
                    <a:pt x="27300" y="16531"/>
                    <a:pt x="27300" y="16508"/>
                  </a:cubicBezTo>
                  <a:close/>
                  <a:moveTo>
                    <a:pt x="28395" y="29678"/>
                  </a:moveTo>
                  <a:lnTo>
                    <a:pt x="28395" y="29678"/>
                  </a:lnTo>
                  <a:cubicBezTo>
                    <a:pt x="28372" y="29701"/>
                    <a:pt x="28372" y="29724"/>
                    <a:pt x="28350" y="29747"/>
                  </a:cubicBezTo>
                  <a:cubicBezTo>
                    <a:pt x="28350" y="29724"/>
                    <a:pt x="28350" y="29701"/>
                    <a:pt x="28395" y="29678"/>
                  </a:cubicBezTo>
                  <a:close/>
                  <a:moveTo>
                    <a:pt x="29445" y="44469"/>
                  </a:moveTo>
                  <a:cubicBezTo>
                    <a:pt x="29468" y="44469"/>
                    <a:pt x="29491" y="44469"/>
                    <a:pt x="29537" y="44492"/>
                  </a:cubicBezTo>
                  <a:cubicBezTo>
                    <a:pt x="29514" y="44492"/>
                    <a:pt x="29514" y="44492"/>
                    <a:pt x="29514" y="44515"/>
                  </a:cubicBezTo>
                  <a:cubicBezTo>
                    <a:pt x="29491" y="44492"/>
                    <a:pt x="29468" y="44469"/>
                    <a:pt x="29445" y="44469"/>
                  </a:cubicBezTo>
                  <a:close/>
                  <a:moveTo>
                    <a:pt x="32435" y="17284"/>
                  </a:moveTo>
                  <a:cubicBezTo>
                    <a:pt x="32502" y="17317"/>
                    <a:pt x="32557" y="17339"/>
                    <a:pt x="32617" y="17339"/>
                  </a:cubicBezTo>
                  <a:cubicBezTo>
                    <a:pt x="32639" y="17339"/>
                    <a:pt x="32662" y="17336"/>
                    <a:pt x="32686" y="17330"/>
                  </a:cubicBezTo>
                  <a:cubicBezTo>
                    <a:pt x="33006" y="17763"/>
                    <a:pt x="33577" y="17718"/>
                    <a:pt x="33987" y="17969"/>
                  </a:cubicBezTo>
                  <a:cubicBezTo>
                    <a:pt x="34124" y="17992"/>
                    <a:pt x="34239" y="18037"/>
                    <a:pt x="34353" y="18060"/>
                  </a:cubicBezTo>
                  <a:cubicBezTo>
                    <a:pt x="34444" y="18060"/>
                    <a:pt x="34512" y="18037"/>
                    <a:pt x="34581" y="17992"/>
                  </a:cubicBezTo>
                  <a:lnTo>
                    <a:pt x="34581" y="17992"/>
                  </a:lnTo>
                  <a:cubicBezTo>
                    <a:pt x="34581" y="18037"/>
                    <a:pt x="34558" y="18060"/>
                    <a:pt x="34558" y="18083"/>
                  </a:cubicBezTo>
                  <a:cubicBezTo>
                    <a:pt x="35289" y="18699"/>
                    <a:pt x="35973" y="19407"/>
                    <a:pt x="36955" y="19589"/>
                  </a:cubicBezTo>
                  <a:lnTo>
                    <a:pt x="36978" y="19589"/>
                  </a:lnTo>
                  <a:cubicBezTo>
                    <a:pt x="37023" y="19658"/>
                    <a:pt x="37069" y="19726"/>
                    <a:pt x="37115" y="19795"/>
                  </a:cubicBezTo>
                  <a:cubicBezTo>
                    <a:pt x="37160" y="19863"/>
                    <a:pt x="37206" y="19932"/>
                    <a:pt x="37274" y="20000"/>
                  </a:cubicBezTo>
                  <a:cubicBezTo>
                    <a:pt x="37754" y="20388"/>
                    <a:pt x="38142" y="20890"/>
                    <a:pt x="38689" y="21210"/>
                  </a:cubicBezTo>
                  <a:cubicBezTo>
                    <a:pt x="38826" y="21278"/>
                    <a:pt x="38986" y="21324"/>
                    <a:pt x="39146" y="21347"/>
                  </a:cubicBezTo>
                  <a:cubicBezTo>
                    <a:pt x="39169" y="21438"/>
                    <a:pt x="39192" y="21507"/>
                    <a:pt x="39260" y="21552"/>
                  </a:cubicBezTo>
                  <a:cubicBezTo>
                    <a:pt x="39283" y="21598"/>
                    <a:pt x="39306" y="21644"/>
                    <a:pt x="39329" y="21689"/>
                  </a:cubicBezTo>
                  <a:cubicBezTo>
                    <a:pt x="39351" y="21712"/>
                    <a:pt x="39374" y="21735"/>
                    <a:pt x="39420" y="21758"/>
                  </a:cubicBezTo>
                  <a:cubicBezTo>
                    <a:pt x="39488" y="21826"/>
                    <a:pt x="39557" y="21895"/>
                    <a:pt x="39602" y="21963"/>
                  </a:cubicBezTo>
                  <a:cubicBezTo>
                    <a:pt x="39625" y="22032"/>
                    <a:pt x="39648" y="22100"/>
                    <a:pt x="39671" y="22146"/>
                  </a:cubicBezTo>
                  <a:cubicBezTo>
                    <a:pt x="39694" y="22191"/>
                    <a:pt x="39717" y="22214"/>
                    <a:pt x="39739" y="22237"/>
                  </a:cubicBezTo>
                  <a:cubicBezTo>
                    <a:pt x="39762" y="22306"/>
                    <a:pt x="39808" y="22374"/>
                    <a:pt x="39854" y="22443"/>
                  </a:cubicBezTo>
                  <a:cubicBezTo>
                    <a:pt x="40424" y="23036"/>
                    <a:pt x="40789" y="23789"/>
                    <a:pt x="41360" y="24383"/>
                  </a:cubicBezTo>
                  <a:cubicBezTo>
                    <a:pt x="41429" y="24451"/>
                    <a:pt x="41474" y="24497"/>
                    <a:pt x="41543" y="24565"/>
                  </a:cubicBezTo>
                  <a:cubicBezTo>
                    <a:pt x="41565" y="24588"/>
                    <a:pt x="41611" y="24611"/>
                    <a:pt x="41634" y="24634"/>
                  </a:cubicBezTo>
                  <a:cubicBezTo>
                    <a:pt x="41702" y="24702"/>
                    <a:pt x="41771" y="24748"/>
                    <a:pt x="41839" y="24794"/>
                  </a:cubicBezTo>
                  <a:cubicBezTo>
                    <a:pt x="41862" y="24794"/>
                    <a:pt x="41908" y="24816"/>
                    <a:pt x="41953" y="24839"/>
                  </a:cubicBezTo>
                  <a:cubicBezTo>
                    <a:pt x="41999" y="24976"/>
                    <a:pt x="42090" y="25113"/>
                    <a:pt x="42205" y="25250"/>
                  </a:cubicBezTo>
                  <a:cubicBezTo>
                    <a:pt x="42227" y="25341"/>
                    <a:pt x="42250" y="25456"/>
                    <a:pt x="42296" y="25570"/>
                  </a:cubicBezTo>
                  <a:cubicBezTo>
                    <a:pt x="42478" y="26049"/>
                    <a:pt x="42684" y="26505"/>
                    <a:pt x="42981" y="26916"/>
                  </a:cubicBezTo>
                  <a:cubicBezTo>
                    <a:pt x="43414" y="27510"/>
                    <a:pt x="43551" y="28286"/>
                    <a:pt x="44168" y="28720"/>
                  </a:cubicBezTo>
                  <a:cubicBezTo>
                    <a:pt x="44168" y="28720"/>
                    <a:pt x="44168" y="28742"/>
                    <a:pt x="44168" y="28742"/>
                  </a:cubicBezTo>
                  <a:cubicBezTo>
                    <a:pt x="44122" y="28925"/>
                    <a:pt x="44122" y="29108"/>
                    <a:pt x="44213" y="29267"/>
                  </a:cubicBezTo>
                  <a:cubicBezTo>
                    <a:pt x="45377" y="31618"/>
                    <a:pt x="46016" y="34152"/>
                    <a:pt x="46747" y="36663"/>
                  </a:cubicBezTo>
                  <a:cubicBezTo>
                    <a:pt x="46838" y="36891"/>
                    <a:pt x="46907" y="37142"/>
                    <a:pt x="47158" y="37233"/>
                  </a:cubicBezTo>
                  <a:cubicBezTo>
                    <a:pt x="46884" y="37895"/>
                    <a:pt x="47112" y="38557"/>
                    <a:pt x="47226" y="39196"/>
                  </a:cubicBezTo>
                  <a:cubicBezTo>
                    <a:pt x="47500" y="40840"/>
                    <a:pt x="47546" y="42529"/>
                    <a:pt x="47911" y="44172"/>
                  </a:cubicBezTo>
                  <a:cubicBezTo>
                    <a:pt x="47934" y="44195"/>
                    <a:pt x="47957" y="44218"/>
                    <a:pt x="47979" y="44264"/>
                  </a:cubicBezTo>
                  <a:cubicBezTo>
                    <a:pt x="47842" y="44560"/>
                    <a:pt x="47888" y="44857"/>
                    <a:pt x="47957" y="45177"/>
                  </a:cubicBezTo>
                  <a:cubicBezTo>
                    <a:pt x="48071" y="45199"/>
                    <a:pt x="48139" y="45245"/>
                    <a:pt x="48208" y="45313"/>
                  </a:cubicBezTo>
                  <a:cubicBezTo>
                    <a:pt x="48185" y="45336"/>
                    <a:pt x="48139" y="45359"/>
                    <a:pt x="48116" y="45359"/>
                  </a:cubicBezTo>
                  <a:cubicBezTo>
                    <a:pt x="48071" y="45428"/>
                    <a:pt x="48071" y="45473"/>
                    <a:pt x="48116" y="45542"/>
                  </a:cubicBezTo>
                  <a:cubicBezTo>
                    <a:pt x="48071" y="45565"/>
                    <a:pt x="48025" y="45610"/>
                    <a:pt x="47979" y="45656"/>
                  </a:cubicBezTo>
                  <a:cubicBezTo>
                    <a:pt x="47842" y="46204"/>
                    <a:pt x="47477" y="46409"/>
                    <a:pt x="46929" y="46409"/>
                  </a:cubicBezTo>
                  <a:cubicBezTo>
                    <a:pt x="46621" y="46409"/>
                    <a:pt x="46307" y="46375"/>
                    <a:pt x="45996" y="46375"/>
                  </a:cubicBezTo>
                  <a:cubicBezTo>
                    <a:pt x="45685" y="46375"/>
                    <a:pt x="45377" y="46409"/>
                    <a:pt x="45081" y="46546"/>
                  </a:cubicBezTo>
                  <a:cubicBezTo>
                    <a:pt x="45058" y="46592"/>
                    <a:pt x="45035" y="46615"/>
                    <a:pt x="45012" y="46637"/>
                  </a:cubicBezTo>
                  <a:lnTo>
                    <a:pt x="44647" y="46637"/>
                  </a:lnTo>
                  <a:cubicBezTo>
                    <a:pt x="44558" y="46621"/>
                    <a:pt x="44472" y="46614"/>
                    <a:pt x="44387" y="46614"/>
                  </a:cubicBezTo>
                  <a:cubicBezTo>
                    <a:pt x="44231" y="46614"/>
                    <a:pt x="44079" y="46639"/>
                    <a:pt x="43916" y="46683"/>
                  </a:cubicBezTo>
                  <a:cubicBezTo>
                    <a:pt x="43723" y="46638"/>
                    <a:pt x="43530" y="46603"/>
                    <a:pt x="43330" y="46603"/>
                  </a:cubicBezTo>
                  <a:cubicBezTo>
                    <a:pt x="43223" y="46603"/>
                    <a:pt x="43115" y="46613"/>
                    <a:pt x="43003" y="46637"/>
                  </a:cubicBezTo>
                  <a:cubicBezTo>
                    <a:pt x="42975" y="46628"/>
                    <a:pt x="42951" y="46622"/>
                    <a:pt x="42928" y="46622"/>
                  </a:cubicBezTo>
                  <a:cubicBezTo>
                    <a:pt x="42897" y="46622"/>
                    <a:pt x="42870" y="46633"/>
                    <a:pt x="42844" y="46660"/>
                  </a:cubicBezTo>
                  <a:lnTo>
                    <a:pt x="42090" y="46660"/>
                  </a:lnTo>
                  <a:cubicBezTo>
                    <a:pt x="42008" y="46629"/>
                    <a:pt x="41926" y="46617"/>
                    <a:pt x="41843" y="46617"/>
                  </a:cubicBezTo>
                  <a:cubicBezTo>
                    <a:pt x="41743" y="46617"/>
                    <a:pt x="41643" y="46635"/>
                    <a:pt x="41543" y="46660"/>
                  </a:cubicBezTo>
                  <a:lnTo>
                    <a:pt x="41383" y="46660"/>
                  </a:lnTo>
                  <a:cubicBezTo>
                    <a:pt x="41208" y="46635"/>
                    <a:pt x="41032" y="46617"/>
                    <a:pt x="40861" y="46617"/>
                  </a:cubicBezTo>
                  <a:cubicBezTo>
                    <a:pt x="40720" y="46617"/>
                    <a:pt x="40581" y="46629"/>
                    <a:pt x="40447" y="46660"/>
                  </a:cubicBezTo>
                  <a:cubicBezTo>
                    <a:pt x="40230" y="46637"/>
                    <a:pt x="40019" y="46626"/>
                    <a:pt x="39808" y="46626"/>
                  </a:cubicBezTo>
                  <a:cubicBezTo>
                    <a:pt x="39597" y="46626"/>
                    <a:pt x="39386" y="46637"/>
                    <a:pt x="39169" y="46660"/>
                  </a:cubicBezTo>
                  <a:cubicBezTo>
                    <a:pt x="38788" y="46637"/>
                    <a:pt x="38405" y="46630"/>
                    <a:pt x="38021" y="46630"/>
                  </a:cubicBezTo>
                  <a:cubicBezTo>
                    <a:pt x="37251" y="46630"/>
                    <a:pt x="36475" y="46660"/>
                    <a:pt x="35699" y="46660"/>
                  </a:cubicBezTo>
                  <a:cubicBezTo>
                    <a:pt x="35037" y="46660"/>
                    <a:pt x="34353" y="46660"/>
                    <a:pt x="33691" y="46683"/>
                  </a:cubicBezTo>
                  <a:cubicBezTo>
                    <a:pt x="33462" y="46683"/>
                    <a:pt x="33211" y="46706"/>
                    <a:pt x="32960" y="46729"/>
                  </a:cubicBezTo>
                  <a:cubicBezTo>
                    <a:pt x="32755" y="46592"/>
                    <a:pt x="32732" y="46409"/>
                    <a:pt x="32732" y="46181"/>
                  </a:cubicBezTo>
                  <a:cubicBezTo>
                    <a:pt x="32686" y="45496"/>
                    <a:pt x="32618" y="44788"/>
                    <a:pt x="32572" y="44081"/>
                  </a:cubicBezTo>
                  <a:cubicBezTo>
                    <a:pt x="32618" y="43579"/>
                    <a:pt x="32458" y="43122"/>
                    <a:pt x="32413" y="42620"/>
                  </a:cubicBezTo>
                  <a:cubicBezTo>
                    <a:pt x="32618" y="42392"/>
                    <a:pt x="32595" y="42141"/>
                    <a:pt x="32413" y="41890"/>
                  </a:cubicBezTo>
                  <a:cubicBezTo>
                    <a:pt x="32378" y="41901"/>
                    <a:pt x="32350" y="41907"/>
                    <a:pt x="32324" y="41907"/>
                  </a:cubicBezTo>
                  <a:cubicBezTo>
                    <a:pt x="32298" y="41907"/>
                    <a:pt x="32276" y="41901"/>
                    <a:pt x="32253" y="41890"/>
                  </a:cubicBezTo>
                  <a:lnTo>
                    <a:pt x="32413" y="41890"/>
                  </a:lnTo>
                  <a:cubicBezTo>
                    <a:pt x="32344" y="41410"/>
                    <a:pt x="32435" y="40908"/>
                    <a:pt x="32207" y="40452"/>
                  </a:cubicBezTo>
                  <a:cubicBezTo>
                    <a:pt x="32230" y="40338"/>
                    <a:pt x="32253" y="40223"/>
                    <a:pt x="32253" y="40109"/>
                  </a:cubicBezTo>
                  <a:cubicBezTo>
                    <a:pt x="32458" y="39653"/>
                    <a:pt x="32458" y="39219"/>
                    <a:pt x="32321" y="38785"/>
                  </a:cubicBezTo>
                  <a:cubicBezTo>
                    <a:pt x="32321" y="38717"/>
                    <a:pt x="32298" y="38671"/>
                    <a:pt x="32253" y="38603"/>
                  </a:cubicBezTo>
                  <a:cubicBezTo>
                    <a:pt x="32253" y="38489"/>
                    <a:pt x="32253" y="38375"/>
                    <a:pt x="32253" y="38238"/>
                  </a:cubicBezTo>
                  <a:lnTo>
                    <a:pt x="32230" y="37507"/>
                  </a:lnTo>
                  <a:cubicBezTo>
                    <a:pt x="32230" y="36731"/>
                    <a:pt x="32230" y="35932"/>
                    <a:pt x="32207" y="35156"/>
                  </a:cubicBezTo>
                  <a:cubicBezTo>
                    <a:pt x="32161" y="35133"/>
                    <a:pt x="32116" y="35111"/>
                    <a:pt x="32070" y="35111"/>
                  </a:cubicBezTo>
                  <a:cubicBezTo>
                    <a:pt x="32093" y="34928"/>
                    <a:pt x="32116" y="34768"/>
                    <a:pt x="32047" y="34586"/>
                  </a:cubicBezTo>
                  <a:cubicBezTo>
                    <a:pt x="32047" y="34289"/>
                    <a:pt x="32024" y="33992"/>
                    <a:pt x="32024" y="33673"/>
                  </a:cubicBezTo>
                  <a:cubicBezTo>
                    <a:pt x="32093" y="33558"/>
                    <a:pt x="32093" y="33444"/>
                    <a:pt x="32047" y="33307"/>
                  </a:cubicBezTo>
                  <a:cubicBezTo>
                    <a:pt x="31979" y="31732"/>
                    <a:pt x="31933" y="30158"/>
                    <a:pt x="31842" y="28560"/>
                  </a:cubicBezTo>
                  <a:cubicBezTo>
                    <a:pt x="31819" y="28149"/>
                    <a:pt x="31910" y="27715"/>
                    <a:pt x="31728" y="27327"/>
                  </a:cubicBezTo>
                  <a:cubicBezTo>
                    <a:pt x="31705" y="27304"/>
                    <a:pt x="31682" y="27282"/>
                    <a:pt x="31636" y="27282"/>
                  </a:cubicBezTo>
                  <a:cubicBezTo>
                    <a:pt x="31636" y="27259"/>
                    <a:pt x="31636" y="27259"/>
                    <a:pt x="31659" y="27259"/>
                  </a:cubicBezTo>
                  <a:cubicBezTo>
                    <a:pt x="31682" y="27282"/>
                    <a:pt x="31705" y="27304"/>
                    <a:pt x="31728" y="27327"/>
                  </a:cubicBezTo>
                  <a:cubicBezTo>
                    <a:pt x="31910" y="27053"/>
                    <a:pt x="31842" y="26802"/>
                    <a:pt x="31728" y="26551"/>
                  </a:cubicBezTo>
                  <a:cubicBezTo>
                    <a:pt x="31705" y="26254"/>
                    <a:pt x="31682" y="25958"/>
                    <a:pt x="31659" y="25638"/>
                  </a:cubicBezTo>
                  <a:cubicBezTo>
                    <a:pt x="31705" y="24542"/>
                    <a:pt x="31636" y="23470"/>
                    <a:pt x="31500" y="22374"/>
                  </a:cubicBezTo>
                  <a:cubicBezTo>
                    <a:pt x="31545" y="22351"/>
                    <a:pt x="31591" y="22306"/>
                    <a:pt x="31636" y="22237"/>
                  </a:cubicBezTo>
                  <a:cubicBezTo>
                    <a:pt x="31796" y="21370"/>
                    <a:pt x="32002" y="20502"/>
                    <a:pt x="31477" y="19681"/>
                  </a:cubicBezTo>
                  <a:cubicBezTo>
                    <a:pt x="31317" y="18973"/>
                    <a:pt x="31248" y="18266"/>
                    <a:pt x="31317" y="17558"/>
                  </a:cubicBezTo>
                  <a:cubicBezTo>
                    <a:pt x="31385" y="17535"/>
                    <a:pt x="31454" y="17512"/>
                    <a:pt x="31522" y="17512"/>
                  </a:cubicBezTo>
                  <a:cubicBezTo>
                    <a:pt x="31842" y="17489"/>
                    <a:pt x="32184" y="17512"/>
                    <a:pt x="32435" y="17284"/>
                  </a:cubicBezTo>
                  <a:close/>
                  <a:moveTo>
                    <a:pt x="28421" y="17354"/>
                  </a:moveTo>
                  <a:lnTo>
                    <a:pt x="28421" y="17354"/>
                  </a:lnTo>
                  <a:cubicBezTo>
                    <a:pt x="28721" y="17466"/>
                    <a:pt x="29014" y="17537"/>
                    <a:pt x="29307" y="17537"/>
                  </a:cubicBezTo>
                  <a:cubicBezTo>
                    <a:pt x="29549" y="17537"/>
                    <a:pt x="29792" y="17489"/>
                    <a:pt x="30039" y="17375"/>
                  </a:cubicBezTo>
                  <a:cubicBezTo>
                    <a:pt x="30062" y="17398"/>
                    <a:pt x="30062" y="17398"/>
                    <a:pt x="30107" y="17421"/>
                  </a:cubicBezTo>
                  <a:cubicBezTo>
                    <a:pt x="30107" y="17421"/>
                    <a:pt x="30107" y="17421"/>
                    <a:pt x="30107" y="17444"/>
                  </a:cubicBezTo>
                  <a:cubicBezTo>
                    <a:pt x="29833" y="18494"/>
                    <a:pt x="30221" y="19544"/>
                    <a:pt x="30267" y="20594"/>
                  </a:cubicBezTo>
                  <a:cubicBezTo>
                    <a:pt x="30313" y="20685"/>
                    <a:pt x="30381" y="20753"/>
                    <a:pt x="30472" y="20799"/>
                  </a:cubicBezTo>
                  <a:cubicBezTo>
                    <a:pt x="30404" y="21027"/>
                    <a:pt x="30358" y="21256"/>
                    <a:pt x="30564" y="21461"/>
                  </a:cubicBezTo>
                  <a:cubicBezTo>
                    <a:pt x="30564" y="21507"/>
                    <a:pt x="30564" y="21552"/>
                    <a:pt x="30586" y="21598"/>
                  </a:cubicBezTo>
                  <a:cubicBezTo>
                    <a:pt x="30381" y="21918"/>
                    <a:pt x="30381" y="22237"/>
                    <a:pt x="30586" y="22557"/>
                  </a:cubicBezTo>
                  <a:cubicBezTo>
                    <a:pt x="30586" y="22671"/>
                    <a:pt x="30609" y="22785"/>
                    <a:pt x="30632" y="22899"/>
                  </a:cubicBezTo>
                  <a:cubicBezTo>
                    <a:pt x="30609" y="23036"/>
                    <a:pt x="30609" y="23150"/>
                    <a:pt x="30586" y="23264"/>
                  </a:cubicBezTo>
                  <a:cubicBezTo>
                    <a:pt x="30586" y="24109"/>
                    <a:pt x="30541" y="24953"/>
                    <a:pt x="30746" y="25775"/>
                  </a:cubicBezTo>
                  <a:cubicBezTo>
                    <a:pt x="30495" y="26186"/>
                    <a:pt x="30792" y="26551"/>
                    <a:pt x="30792" y="26939"/>
                  </a:cubicBezTo>
                  <a:cubicBezTo>
                    <a:pt x="30792" y="27053"/>
                    <a:pt x="30792" y="27167"/>
                    <a:pt x="30792" y="27304"/>
                  </a:cubicBezTo>
                  <a:cubicBezTo>
                    <a:pt x="30838" y="28080"/>
                    <a:pt x="30632" y="28879"/>
                    <a:pt x="30975" y="29655"/>
                  </a:cubicBezTo>
                  <a:cubicBezTo>
                    <a:pt x="30906" y="31002"/>
                    <a:pt x="30997" y="32349"/>
                    <a:pt x="31134" y="33695"/>
                  </a:cubicBezTo>
                  <a:cubicBezTo>
                    <a:pt x="31111" y="33764"/>
                    <a:pt x="31111" y="33810"/>
                    <a:pt x="31157" y="33878"/>
                  </a:cubicBezTo>
                  <a:cubicBezTo>
                    <a:pt x="31157" y="33924"/>
                    <a:pt x="31157" y="33992"/>
                    <a:pt x="31157" y="34061"/>
                  </a:cubicBezTo>
                  <a:cubicBezTo>
                    <a:pt x="31134" y="34700"/>
                    <a:pt x="31066" y="35362"/>
                    <a:pt x="31317" y="36001"/>
                  </a:cubicBezTo>
                  <a:cubicBezTo>
                    <a:pt x="31294" y="36024"/>
                    <a:pt x="31271" y="36046"/>
                    <a:pt x="31248" y="36069"/>
                  </a:cubicBezTo>
                  <a:cubicBezTo>
                    <a:pt x="31226" y="36138"/>
                    <a:pt x="31226" y="36206"/>
                    <a:pt x="31248" y="36297"/>
                  </a:cubicBezTo>
                  <a:cubicBezTo>
                    <a:pt x="31248" y="36297"/>
                    <a:pt x="31248" y="36297"/>
                    <a:pt x="31248" y="36320"/>
                  </a:cubicBezTo>
                  <a:cubicBezTo>
                    <a:pt x="31157" y="36457"/>
                    <a:pt x="31248" y="36617"/>
                    <a:pt x="31317" y="36754"/>
                  </a:cubicBezTo>
                  <a:cubicBezTo>
                    <a:pt x="31248" y="36800"/>
                    <a:pt x="31203" y="36868"/>
                    <a:pt x="31180" y="36937"/>
                  </a:cubicBezTo>
                  <a:cubicBezTo>
                    <a:pt x="31020" y="37507"/>
                    <a:pt x="31020" y="38078"/>
                    <a:pt x="31180" y="38649"/>
                  </a:cubicBezTo>
                  <a:cubicBezTo>
                    <a:pt x="31226" y="38740"/>
                    <a:pt x="31271" y="38808"/>
                    <a:pt x="31363" y="38854"/>
                  </a:cubicBezTo>
                  <a:cubicBezTo>
                    <a:pt x="31477" y="39379"/>
                    <a:pt x="31180" y="39950"/>
                    <a:pt x="31500" y="40475"/>
                  </a:cubicBezTo>
                  <a:lnTo>
                    <a:pt x="31522" y="41228"/>
                  </a:lnTo>
                  <a:cubicBezTo>
                    <a:pt x="31454" y="41342"/>
                    <a:pt x="31408" y="41479"/>
                    <a:pt x="31317" y="41593"/>
                  </a:cubicBezTo>
                  <a:cubicBezTo>
                    <a:pt x="31248" y="42255"/>
                    <a:pt x="31271" y="42894"/>
                    <a:pt x="31659" y="43465"/>
                  </a:cubicBezTo>
                  <a:cubicBezTo>
                    <a:pt x="31614" y="43510"/>
                    <a:pt x="31568" y="43579"/>
                    <a:pt x="31545" y="43647"/>
                  </a:cubicBezTo>
                  <a:cubicBezTo>
                    <a:pt x="31385" y="44423"/>
                    <a:pt x="31340" y="45222"/>
                    <a:pt x="31636" y="45998"/>
                  </a:cubicBezTo>
                  <a:cubicBezTo>
                    <a:pt x="31682" y="46090"/>
                    <a:pt x="31773" y="46158"/>
                    <a:pt x="31842" y="46249"/>
                  </a:cubicBezTo>
                  <a:cubicBezTo>
                    <a:pt x="31751" y="46455"/>
                    <a:pt x="31454" y="46455"/>
                    <a:pt x="31317" y="46637"/>
                  </a:cubicBezTo>
                  <a:cubicBezTo>
                    <a:pt x="31239" y="46655"/>
                    <a:pt x="31158" y="46659"/>
                    <a:pt x="31076" y="46659"/>
                  </a:cubicBezTo>
                  <a:cubicBezTo>
                    <a:pt x="31015" y="46659"/>
                    <a:pt x="30953" y="46657"/>
                    <a:pt x="30891" y="46657"/>
                  </a:cubicBezTo>
                  <a:cubicBezTo>
                    <a:pt x="30721" y="46657"/>
                    <a:pt x="30552" y="46673"/>
                    <a:pt x="30404" y="46797"/>
                  </a:cubicBezTo>
                  <a:lnTo>
                    <a:pt x="30267" y="46797"/>
                  </a:lnTo>
                  <a:cubicBezTo>
                    <a:pt x="30198" y="46751"/>
                    <a:pt x="30130" y="46706"/>
                    <a:pt x="30039" y="46660"/>
                  </a:cubicBezTo>
                  <a:cubicBezTo>
                    <a:pt x="29993" y="46569"/>
                    <a:pt x="29970" y="46455"/>
                    <a:pt x="29947" y="46363"/>
                  </a:cubicBezTo>
                  <a:cubicBezTo>
                    <a:pt x="29947" y="46135"/>
                    <a:pt x="29925" y="45907"/>
                    <a:pt x="29879" y="45702"/>
                  </a:cubicBezTo>
                  <a:cubicBezTo>
                    <a:pt x="29856" y="45473"/>
                    <a:pt x="29879" y="45245"/>
                    <a:pt x="29856" y="44994"/>
                  </a:cubicBezTo>
                  <a:cubicBezTo>
                    <a:pt x="29856" y="44811"/>
                    <a:pt x="29856" y="44606"/>
                    <a:pt x="29833" y="44423"/>
                  </a:cubicBezTo>
                  <a:cubicBezTo>
                    <a:pt x="29902" y="44355"/>
                    <a:pt x="29947" y="44286"/>
                    <a:pt x="30016" y="44195"/>
                  </a:cubicBezTo>
                  <a:cubicBezTo>
                    <a:pt x="30244" y="43191"/>
                    <a:pt x="29993" y="42209"/>
                    <a:pt x="29879" y="41228"/>
                  </a:cubicBezTo>
                  <a:cubicBezTo>
                    <a:pt x="29673" y="40817"/>
                    <a:pt x="29742" y="40360"/>
                    <a:pt x="29673" y="39950"/>
                  </a:cubicBezTo>
                  <a:cubicBezTo>
                    <a:pt x="29673" y="39562"/>
                    <a:pt x="29651" y="39173"/>
                    <a:pt x="29514" y="38785"/>
                  </a:cubicBezTo>
                  <a:cubicBezTo>
                    <a:pt x="29514" y="38717"/>
                    <a:pt x="29514" y="38671"/>
                    <a:pt x="29491" y="38603"/>
                  </a:cubicBezTo>
                  <a:cubicBezTo>
                    <a:pt x="29537" y="38534"/>
                    <a:pt x="29582" y="38466"/>
                    <a:pt x="29628" y="38397"/>
                  </a:cubicBezTo>
                  <a:cubicBezTo>
                    <a:pt x="29719" y="38146"/>
                    <a:pt x="29719" y="37872"/>
                    <a:pt x="29651" y="37599"/>
                  </a:cubicBezTo>
                  <a:cubicBezTo>
                    <a:pt x="29605" y="37484"/>
                    <a:pt x="29537" y="37370"/>
                    <a:pt x="29491" y="37279"/>
                  </a:cubicBezTo>
                  <a:cubicBezTo>
                    <a:pt x="29491" y="36868"/>
                    <a:pt x="29537" y="36434"/>
                    <a:pt x="29354" y="36046"/>
                  </a:cubicBezTo>
                  <a:cubicBezTo>
                    <a:pt x="29377" y="35407"/>
                    <a:pt x="29377" y="34745"/>
                    <a:pt x="29285" y="34083"/>
                  </a:cubicBezTo>
                  <a:lnTo>
                    <a:pt x="29308" y="34083"/>
                  </a:lnTo>
                  <a:cubicBezTo>
                    <a:pt x="29377" y="34038"/>
                    <a:pt x="29445" y="33969"/>
                    <a:pt x="29468" y="33878"/>
                  </a:cubicBezTo>
                  <a:cubicBezTo>
                    <a:pt x="29582" y="32760"/>
                    <a:pt x="29308" y="31664"/>
                    <a:pt x="29377" y="30568"/>
                  </a:cubicBezTo>
                  <a:cubicBezTo>
                    <a:pt x="29377" y="30272"/>
                    <a:pt x="29285" y="29975"/>
                    <a:pt x="29103" y="29724"/>
                  </a:cubicBezTo>
                  <a:cubicBezTo>
                    <a:pt x="29080" y="29678"/>
                    <a:pt x="29034" y="29633"/>
                    <a:pt x="28989" y="29610"/>
                  </a:cubicBezTo>
                  <a:cubicBezTo>
                    <a:pt x="29217" y="29290"/>
                    <a:pt x="29240" y="28971"/>
                    <a:pt x="29012" y="28674"/>
                  </a:cubicBezTo>
                  <a:cubicBezTo>
                    <a:pt x="29057" y="28628"/>
                    <a:pt x="29080" y="28560"/>
                    <a:pt x="29126" y="28468"/>
                  </a:cubicBezTo>
                  <a:cubicBezTo>
                    <a:pt x="29263" y="27236"/>
                    <a:pt x="29080" y="26049"/>
                    <a:pt x="28897" y="24839"/>
                  </a:cubicBezTo>
                  <a:cubicBezTo>
                    <a:pt x="28852" y="24771"/>
                    <a:pt x="28806" y="24725"/>
                    <a:pt x="28738" y="24725"/>
                  </a:cubicBezTo>
                  <a:cubicBezTo>
                    <a:pt x="28669" y="23424"/>
                    <a:pt x="28601" y="22146"/>
                    <a:pt x="28532" y="20845"/>
                  </a:cubicBezTo>
                  <a:cubicBezTo>
                    <a:pt x="28532" y="20799"/>
                    <a:pt x="28464" y="20753"/>
                    <a:pt x="28441" y="20685"/>
                  </a:cubicBezTo>
                  <a:cubicBezTo>
                    <a:pt x="28418" y="19955"/>
                    <a:pt x="28418" y="19224"/>
                    <a:pt x="28395" y="18494"/>
                  </a:cubicBezTo>
                  <a:cubicBezTo>
                    <a:pt x="28418" y="18288"/>
                    <a:pt x="28418" y="18083"/>
                    <a:pt x="28441" y="17878"/>
                  </a:cubicBezTo>
                  <a:cubicBezTo>
                    <a:pt x="28441" y="17703"/>
                    <a:pt x="28441" y="17528"/>
                    <a:pt x="28421" y="17354"/>
                  </a:cubicBezTo>
                  <a:close/>
                  <a:moveTo>
                    <a:pt x="22232" y="17238"/>
                  </a:moveTo>
                  <a:cubicBezTo>
                    <a:pt x="22278" y="17307"/>
                    <a:pt x="22347" y="17353"/>
                    <a:pt x="22461" y="17421"/>
                  </a:cubicBezTo>
                  <a:cubicBezTo>
                    <a:pt x="23368" y="17472"/>
                    <a:pt x="24288" y="17498"/>
                    <a:pt x="25202" y="17498"/>
                  </a:cubicBezTo>
                  <a:cubicBezTo>
                    <a:pt x="25506" y="17498"/>
                    <a:pt x="25810" y="17495"/>
                    <a:pt x="26113" y="17489"/>
                  </a:cubicBezTo>
                  <a:cubicBezTo>
                    <a:pt x="26144" y="17489"/>
                    <a:pt x="26174" y="17489"/>
                    <a:pt x="26205" y="17489"/>
                  </a:cubicBezTo>
                  <a:cubicBezTo>
                    <a:pt x="26690" y="17489"/>
                    <a:pt x="27096" y="17510"/>
                    <a:pt x="27117" y="18197"/>
                  </a:cubicBezTo>
                  <a:cubicBezTo>
                    <a:pt x="27138" y="18343"/>
                    <a:pt x="27197" y="18545"/>
                    <a:pt x="27397" y="18545"/>
                  </a:cubicBezTo>
                  <a:cubicBezTo>
                    <a:pt x="27417" y="18545"/>
                    <a:pt x="27437" y="18543"/>
                    <a:pt x="27459" y="18539"/>
                  </a:cubicBezTo>
                  <a:cubicBezTo>
                    <a:pt x="27459" y="18562"/>
                    <a:pt x="27459" y="18562"/>
                    <a:pt x="27459" y="18585"/>
                  </a:cubicBezTo>
                  <a:cubicBezTo>
                    <a:pt x="27414" y="18631"/>
                    <a:pt x="27368" y="18676"/>
                    <a:pt x="27322" y="18722"/>
                  </a:cubicBezTo>
                  <a:lnTo>
                    <a:pt x="27482" y="19270"/>
                  </a:lnTo>
                  <a:cubicBezTo>
                    <a:pt x="27551" y="20959"/>
                    <a:pt x="27642" y="22648"/>
                    <a:pt x="27711" y="24337"/>
                  </a:cubicBezTo>
                  <a:cubicBezTo>
                    <a:pt x="27733" y="24542"/>
                    <a:pt x="27688" y="24771"/>
                    <a:pt x="27825" y="24953"/>
                  </a:cubicBezTo>
                  <a:cubicBezTo>
                    <a:pt x="27847" y="25113"/>
                    <a:pt x="27870" y="25296"/>
                    <a:pt x="27870" y="25456"/>
                  </a:cubicBezTo>
                  <a:cubicBezTo>
                    <a:pt x="27870" y="25524"/>
                    <a:pt x="27870" y="25592"/>
                    <a:pt x="27870" y="25661"/>
                  </a:cubicBezTo>
                  <a:cubicBezTo>
                    <a:pt x="27870" y="25707"/>
                    <a:pt x="27870" y="25775"/>
                    <a:pt x="27870" y="25844"/>
                  </a:cubicBezTo>
                  <a:cubicBezTo>
                    <a:pt x="27893" y="26620"/>
                    <a:pt x="27779" y="27418"/>
                    <a:pt x="28007" y="28195"/>
                  </a:cubicBezTo>
                  <a:cubicBezTo>
                    <a:pt x="27893" y="28331"/>
                    <a:pt x="27893" y="28446"/>
                    <a:pt x="28030" y="28583"/>
                  </a:cubicBezTo>
                  <a:cubicBezTo>
                    <a:pt x="28030" y="29313"/>
                    <a:pt x="27962" y="30043"/>
                    <a:pt x="28144" y="30774"/>
                  </a:cubicBezTo>
                  <a:cubicBezTo>
                    <a:pt x="28144" y="30842"/>
                    <a:pt x="28167" y="30911"/>
                    <a:pt x="28190" y="30979"/>
                  </a:cubicBezTo>
                  <a:cubicBezTo>
                    <a:pt x="28099" y="32600"/>
                    <a:pt x="28327" y="34220"/>
                    <a:pt x="28418" y="35841"/>
                  </a:cubicBezTo>
                  <a:cubicBezTo>
                    <a:pt x="28464" y="36389"/>
                    <a:pt x="28350" y="36982"/>
                    <a:pt x="28555" y="37530"/>
                  </a:cubicBezTo>
                  <a:cubicBezTo>
                    <a:pt x="28509" y="37644"/>
                    <a:pt x="28509" y="37758"/>
                    <a:pt x="28578" y="37872"/>
                  </a:cubicBezTo>
                  <a:cubicBezTo>
                    <a:pt x="28578" y="38991"/>
                    <a:pt x="28487" y="40132"/>
                    <a:pt x="28738" y="41228"/>
                  </a:cubicBezTo>
                  <a:cubicBezTo>
                    <a:pt x="28760" y="42255"/>
                    <a:pt x="28738" y="43259"/>
                    <a:pt x="28943" y="44264"/>
                  </a:cubicBezTo>
                  <a:cubicBezTo>
                    <a:pt x="28875" y="45062"/>
                    <a:pt x="29034" y="45838"/>
                    <a:pt x="29126" y="46615"/>
                  </a:cubicBezTo>
                  <a:cubicBezTo>
                    <a:pt x="28727" y="46668"/>
                    <a:pt x="28329" y="46680"/>
                    <a:pt x="27930" y="46680"/>
                  </a:cubicBezTo>
                  <a:cubicBezTo>
                    <a:pt x="27607" y="46680"/>
                    <a:pt x="27283" y="46672"/>
                    <a:pt x="26960" y="46672"/>
                  </a:cubicBezTo>
                  <a:cubicBezTo>
                    <a:pt x="26655" y="46672"/>
                    <a:pt x="26349" y="46679"/>
                    <a:pt x="26044" y="46706"/>
                  </a:cubicBezTo>
                  <a:cubicBezTo>
                    <a:pt x="25925" y="46714"/>
                    <a:pt x="25806" y="46717"/>
                    <a:pt x="25686" y="46717"/>
                  </a:cubicBezTo>
                  <a:cubicBezTo>
                    <a:pt x="25172" y="46717"/>
                    <a:pt x="24658" y="46656"/>
                    <a:pt x="24148" y="46656"/>
                  </a:cubicBezTo>
                  <a:cubicBezTo>
                    <a:pt x="23781" y="46656"/>
                    <a:pt x="23416" y="46688"/>
                    <a:pt x="23054" y="46797"/>
                  </a:cubicBezTo>
                  <a:cubicBezTo>
                    <a:pt x="22847" y="46741"/>
                    <a:pt x="22640" y="46722"/>
                    <a:pt x="22433" y="46722"/>
                  </a:cubicBezTo>
                  <a:cubicBezTo>
                    <a:pt x="22047" y="46722"/>
                    <a:pt x="21660" y="46790"/>
                    <a:pt x="21274" y="46820"/>
                  </a:cubicBezTo>
                  <a:lnTo>
                    <a:pt x="20749" y="46820"/>
                  </a:lnTo>
                  <a:cubicBezTo>
                    <a:pt x="20339" y="46769"/>
                    <a:pt x="19921" y="46739"/>
                    <a:pt x="19505" y="46739"/>
                  </a:cubicBezTo>
                  <a:cubicBezTo>
                    <a:pt x="19180" y="46739"/>
                    <a:pt x="18855" y="46757"/>
                    <a:pt x="18535" y="46797"/>
                  </a:cubicBezTo>
                  <a:cubicBezTo>
                    <a:pt x="17873" y="46797"/>
                    <a:pt x="17211" y="46820"/>
                    <a:pt x="16549" y="46843"/>
                  </a:cubicBezTo>
                  <a:cubicBezTo>
                    <a:pt x="16347" y="46802"/>
                    <a:pt x="16144" y="46788"/>
                    <a:pt x="15942" y="46788"/>
                  </a:cubicBezTo>
                  <a:cubicBezTo>
                    <a:pt x="15475" y="46788"/>
                    <a:pt x="15008" y="46863"/>
                    <a:pt x="14541" y="46863"/>
                  </a:cubicBezTo>
                  <a:cubicBezTo>
                    <a:pt x="14412" y="46863"/>
                    <a:pt x="14282" y="46858"/>
                    <a:pt x="14152" y="46843"/>
                  </a:cubicBezTo>
                  <a:cubicBezTo>
                    <a:pt x="14038" y="46843"/>
                    <a:pt x="13924" y="46820"/>
                    <a:pt x="13810" y="46820"/>
                  </a:cubicBezTo>
                  <a:cubicBezTo>
                    <a:pt x="13079" y="46820"/>
                    <a:pt x="12349" y="46843"/>
                    <a:pt x="11619" y="46843"/>
                  </a:cubicBezTo>
                  <a:lnTo>
                    <a:pt x="11413" y="46843"/>
                  </a:lnTo>
                  <a:cubicBezTo>
                    <a:pt x="11390" y="46831"/>
                    <a:pt x="11362" y="46826"/>
                    <a:pt x="11333" y="46826"/>
                  </a:cubicBezTo>
                  <a:cubicBezTo>
                    <a:pt x="11305" y="46826"/>
                    <a:pt x="11276" y="46831"/>
                    <a:pt x="11253" y="46843"/>
                  </a:cubicBezTo>
                  <a:lnTo>
                    <a:pt x="11048" y="46843"/>
                  </a:lnTo>
                  <a:cubicBezTo>
                    <a:pt x="11002" y="46843"/>
                    <a:pt x="10934" y="46843"/>
                    <a:pt x="10888" y="46866"/>
                  </a:cubicBezTo>
                  <a:cubicBezTo>
                    <a:pt x="10650" y="46841"/>
                    <a:pt x="10412" y="46822"/>
                    <a:pt x="10175" y="46822"/>
                  </a:cubicBezTo>
                  <a:cubicBezTo>
                    <a:pt x="9979" y="46822"/>
                    <a:pt x="9783" y="46835"/>
                    <a:pt x="9587" y="46866"/>
                  </a:cubicBezTo>
                  <a:cubicBezTo>
                    <a:pt x="9370" y="46855"/>
                    <a:pt x="9157" y="46828"/>
                    <a:pt x="8948" y="46828"/>
                  </a:cubicBezTo>
                  <a:cubicBezTo>
                    <a:pt x="8717" y="46828"/>
                    <a:pt x="8490" y="46860"/>
                    <a:pt x="8263" y="46980"/>
                  </a:cubicBezTo>
                  <a:cubicBezTo>
                    <a:pt x="8066" y="46918"/>
                    <a:pt x="7875" y="46876"/>
                    <a:pt x="7684" y="46876"/>
                  </a:cubicBezTo>
                  <a:cubicBezTo>
                    <a:pt x="7521" y="46876"/>
                    <a:pt x="7358" y="46906"/>
                    <a:pt x="7191" y="46980"/>
                  </a:cubicBezTo>
                  <a:cubicBezTo>
                    <a:pt x="7172" y="46970"/>
                    <a:pt x="7153" y="46965"/>
                    <a:pt x="7134" y="46965"/>
                  </a:cubicBezTo>
                  <a:cubicBezTo>
                    <a:pt x="7107" y="46965"/>
                    <a:pt x="7080" y="46976"/>
                    <a:pt x="7054" y="47003"/>
                  </a:cubicBezTo>
                  <a:cubicBezTo>
                    <a:pt x="6843" y="46952"/>
                    <a:pt x="6632" y="46933"/>
                    <a:pt x="6421" y="46933"/>
                  </a:cubicBezTo>
                  <a:cubicBezTo>
                    <a:pt x="6152" y="46933"/>
                    <a:pt x="5884" y="46964"/>
                    <a:pt x="5616" y="47003"/>
                  </a:cubicBezTo>
                  <a:cubicBezTo>
                    <a:pt x="5570" y="46934"/>
                    <a:pt x="5524" y="46888"/>
                    <a:pt x="5456" y="46866"/>
                  </a:cubicBezTo>
                  <a:cubicBezTo>
                    <a:pt x="5250" y="46797"/>
                    <a:pt x="5045" y="46797"/>
                    <a:pt x="4840" y="46751"/>
                  </a:cubicBezTo>
                  <a:cubicBezTo>
                    <a:pt x="4452" y="46249"/>
                    <a:pt x="4840" y="45702"/>
                    <a:pt x="4680" y="45177"/>
                  </a:cubicBezTo>
                  <a:cubicBezTo>
                    <a:pt x="4680" y="45108"/>
                    <a:pt x="4657" y="45040"/>
                    <a:pt x="4634" y="44948"/>
                  </a:cubicBezTo>
                  <a:cubicBezTo>
                    <a:pt x="4634" y="44925"/>
                    <a:pt x="4611" y="44925"/>
                    <a:pt x="4611" y="44903"/>
                  </a:cubicBezTo>
                  <a:cubicBezTo>
                    <a:pt x="4771" y="44674"/>
                    <a:pt x="4680" y="44378"/>
                    <a:pt x="4703" y="44127"/>
                  </a:cubicBezTo>
                  <a:cubicBezTo>
                    <a:pt x="4771" y="44127"/>
                    <a:pt x="4840" y="44104"/>
                    <a:pt x="4885" y="44058"/>
                  </a:cubicBezTo>
                  <a:cubicBezTo>
                    <a:pt x="5136" y="43373"/>
                    <a:pt x="5365" y="42666"/>
                    <a:pt x="5136" y="41935"/>
                  </a:cubicBezTo>
                  <a:cubicBezTo>
                    <a:pt x="5113" y="41913"/>
                    <a:pt x="5068" y="41890"/>
                    <a:pt x="5045" y="41867"/>
                  </a:cubicBezTo>
                  <a:lnTo>
                    <a:pt x="5091" y="41844"/>
                  </a:lnTo>
                  <a:lnTo>
                    <a:pt x="5068" y="41776"/>
                  </a:lnTo>
                  <a:cubicBezTo>
                    <a:pt x="5068" y="41730"/>
                    <a:pt x="5068" y="41707"/>
                    <a:pt x="5045" y="41661"/>
                  </a:cubicBezTo>
                  <a:lnTo>
                    <a:pt x="5045" y="41661"/>
                  </a:lnTo>
                  <a:cubicBezTo>
                    <a:pt x="5113" y="41684"/>
                    <a:pt x="5182" y="41684"/>
                    <a:pt x="5250" y="41707"/>
                  </a:cubicBezTo>
                  <a:cubicBezTo>
                    <a:pt x="5730" y="40406"/>
                    <a:pt x="6118" y="39082"/>
                    <a:pt x="6300" y="37690"/>
                  </a:cubicBezTo>
                  <a:cubicBezTo>
                    <a:pt x="6255" y="37621"/>
                    <a:pt x="6232" y="37553"/>
                    <a:pt x="6209" y="37484"/>
                  </a:cubicBezTo>
                  <a:cubicBezTo>
                    <a:pt x="6323" y="37370"/>
                    <a:pt x="6346" y="37211"/>
                    <a:pt x="6323" y="37074"/>
                  </a:cubicBezTo>
                  <a:cubicBezTo>
                    <a:pt x="6346" y="37051"/>
                    <a:pt x="6369" y="37051"/>
                    <a:pt x="6392" y="37028"/>
                  </a:cubicBezTo>
                  <a:cubicBezTo>
                    <a:pt x="6529" y="36891"/>
                    <a:pt x="6643" y="36731"/>
                    <a:pt x="6574" y="36503"/>
                  </a:cubicBezTo>
                  <a:cubicBezTo>
                    <a:pt x="6551" y="36480"/>
                    <a:pt x="6529" y="36434"/>
                    <a:pt x="6483" y="36412"/>
                  </a:cubicBezTo>
                  <a:lnTo>
                    <a:pt x="6483" y="36412"/>
                  </a:lnTo>
                  <a:cubicBezTo>
                    <a:pt x="6529" y="36434"/>
                    <a:pt x="6551" y="36457"/>
                    <a:pt x="6574" y="36480"/>
                  </a:cubicBezTo>
                  <a:cubicBezTo>
                    <a:pt x="6666" y="36480"/>
                    <a:pt x="6734" y="36434"/>
                    <a:pt x="6780" y="36366"/>
                  </a:cubicBezTo>
                  <a:cubicBezTo>
                    <a:pt x="6803" y="36320"/>
                    <a:pt x="6803" y="36297"/>
                    <a:pt x="6825" y="36252"/>
                  </a:cubicBezTo>
                  <a:cubicBezTo>
                    <a:pt x="6848" y="36229"/>
                    <a:pt x="6871" y="36206"/>
                    <a:pt x="6894" y="36206"/>
                  </a:cubicBezTo>
                  <a:cubicBezTo>
                    <a:pt x="7373" y="35978"/>
                    <a:pt x="7693" y="35681"/>
                    <a:pt x="7442" y="35088"/>
                  </a:cubicBezTo>
                  <a:cubicBezTo>
                    <a:pt x="7350" y="34882"/>
                    <a:pt x="7464" y="34677"/>
                    <a:pt x="7670" y="34563"/>
                  </a:cubicBezTo>
                  <a:cubicBezTo>
                    <a:pt x="8218" y="34220"/>
                    <a:pt x="8241" y="33604"/>
                    <a:pt x="8241" y="33079"/>
                  </a:cubicBezTo>
                  <a:cubicBezTo>
                    <a:pt x="8241" y="32737"/>
                    <a:pt x="8263" y="32531"/>
                    <a:pt x="8560" y="32372"/>
                  </a:cubicBezTo>
                  <a:cubicBezTo>
                    <a:pt x="8925" y="32166"/>
                    <a:pt x="9108" y="31915"/>
                    <a:pt x="8902" y="31481"/>
                  </a:cubicBezTo>
                  <a:cubicBezTo>
                    <a:pt x="8834" y="31322"/>
                    <a:pt x="8880" y="31116"/>
                    <a:pt x="8880" y="30956"/>
                  </a:cubicBezTo>
                  <a:cubicBezTo>
                    <a:pt x="8857" y="30911"/>
                    <a:pt x="8857" y="30888"/>
                    <a:pt x="8857" y="30865"/>
                  </a:cubicBezTo>
                  <a:cubicBezTo>
                    <a:pt x="8880" y="30842"/>
                    <a:pt x="8925" y="30819"/>
                    <a:pt x="8948" y="30774"/>
                  </a:cubicBezTo>
                  <a:cubicBezTo>
                    <a:pt x="8971" y="30705"/>
                    <a:pt x="8971" y="30637"/>
                    <a:pt x="8971" y="30568"/>
                  </a:cubicBezTo>
                  <a:cubicBezTo>
                    <a:pt x="8971" y="30568"/>
                    <a:pt x="8971" y="30546"/>
                    <a:pt x="8971" y="30546"/>
                  </a:cubicBezTo>
                  <a:cubicBezTo>
                    <a:pt x="9017" y="30500"/>
                    <a:pt x="9062" y="30431"/>
                    <a:pt x="9062" y="30363"/>
                  </a:cubicBezTo>
                  <a:cubicBezTo>
                    <a:pt x="9085" y="30340"/>
                    <a:pt x="9085" y="30340"/>
                    <a:pt x="9108" y="30340"/>
                  </a:cubicBezTo>
                  <a:cubicBezTo>
                    <a:pt x="9176" y="30272"/>
                    <a:pt x="9222" y="30226"/>
                    <a:pt x="9290" y="30158"/>
                  </a:cubicBezTo>
                  <a:cubicBezTo>
                    <a:pt x="9336" y="30089"/>
                    <a:pt x="9382" y="30021"/>
                    <a:pt x="9427" y="29929"/>
                  </a:cubicBezTo>
                  <a:cubicBezTo>
                    <a:pt x="9473" y="29838"/>
                    <a:pt x="9542" y="29747"/>
                    <a:pt x="9610" y="29633"/>
                  </a:cubicBezTo>
                  <a:cubicBezTo>
                    <a:pt x="9975" y="29016"/>
                    <a:pt x="10455" y="28423"/>
                    <a:pt x="10569" y="27692"/>
                  </a:cubicBezTo>
                  <a:cubicBezTo>
                    <a:pt x="10569" y="27670"/>
                    <a:pt x="10546" y="27670"/>
                    <a:pt x="10546" y="27647"/>
                  </a:cubicBezTo>
                  <a:cubicBezTo>
                    <a:pt x="10660" y="27578"/>
                    <a:pt x="10706" y="27464"/>
                    <a:pt x="10728" y="27350"/>
                  </a:cubicBezTo>
                  <a:cubicBezTo>
                    <a:pt x="10728" y="27327"/>
                    <a:pt x="10728" y="27327"/>
                    <a:pt x="10728" y="27327"/>
                  </a:cubicBezTo>
                  <a:cubicBezTo>
                    <a:pt x="10728" y="27327"/>
                    <a:pt x="10728" y="27327"/>
                    <a:pt x="10751" y="27350"/>
                  </a:cubicBezTo>
                  <a:cubicBezTo>
                    <a:pt x="11117" y="27327"/>
                    <a:pt x="11231" y="27030"/>
                    <a:pt x="11345" y="26757"/>
                  </a:cubicBezTo>
                  <a:cubicBezTo>
                    <a:pt x="11390" y="26620"/>
                    <a:pt x="11436" y="26460"/>
                    <a:pt x="11459" y="26323"/>
                  </a:cubicBezTo>
                  <a:cubicBezTo>
                    <a:pt x="11459" y="26300"/>
                    <a:pt x="11459" y="26254"/>
                    <a:pt x="11482" y="26232"/>
                  </a:cubicBezTo>
                  <a:cubicBezTo>
                    <a:pt x="11459" y="26209"/>
                    <a:pt x="11459" y="26186"/>
                    <a:pt x="11459" y="26163"/>
                  </a:cubicBezTo>
                  <a:cubicBezTo>
                    <a:pt x="12235" y="26003"/>
                    <a:pt x="12440" y="25319"/>
                    <a:pt x="12783" y="24725"/>
                  </a:cubicBezTo>
                  <a:cubicBezTo>
                    <a:pt x="12760" y="24725"/>
                    <a:pt x="12760" y="24702"/>
                    <a:pt x="12760" y="24702"/>
                  </a:cubicBezTo>
                  <a:cubicBezTo>
                    <a:pt x="13194" y="24565"/>
                    <a:pt x="13308" y="24109"/>
                    <a:pt x="13559" y="23789"/>
                  </a:cubicBezTo>
                  <a:cubicBezTo>
                    <a:pt x="13627" y="23698"/>
                    <a:pt x="13673" y="23584"/>
                    <a:pt x="13719" y="23447"/>
                  </a:cubicBezTo>
                  <a:cubicBezTo>
                    <a:pt x="14312" y="23401"/>
                    <a:pt x="14472" y="22876"/>
                    <a:pt x="14769" y="22488"/>
                  </a:cubicBezTo>
                  <a:cubicBezTo>
                    <a:pt x="14769" y="22443"/>
                    <a:pt x="14769" y="22397"/>
                    <a:pt x="14746" y="22374"/>
                  </a:cubicBezTo>
                  <a:cubicBezTo>
                    <a:pt x="15248" y="22328"/>
                    <a:pt x="15453" y="21940"/>
                    <a:pt x="15682" y="21575"/>
                  </a:cubicBezTo>
                  <a:cubicBezTo>
                    <a:pt x="15682" y="21530"/>
                    <a:pt x="15659" y="21484"/>
                    <a:pt x="15636" y="21438"/>
                  </a:cubicBezTo>
                  <a:lnTo>
                    <a:pt x="16275" y="20868"/>
                  </a:lnTo>
                  <a:lnTo>
                    <a:pt x="16412" y="20868"/>
                  </a:lnTo>
                  <a:cubicBezTo>
                    <a:pt x="16983" y="20708"/>
                    <a:pt x="17393" y="20274"/>
                    <a:pt x="17850" y="19932"/>
                  </a:cubicBezTo>
                  <a:cubicBezTo>
                    <a:pt x="17896" y="19863"/>
                    <a:pt x="17941" y="19795"/>
                    <a:pt x="17964" y="19726"/>
                  </a:cubicBezTo>
                  <a:cubicBezTo>
                    <a:pt x="17987" y="19658"/>
                    <a:pt x="18033" y="19589"/>
                    <a:pt x="18055" y="19544"/>
                  </a:cubicBezTo>
                  <a:cubicBezTo>
                    <a:pt x="18215" y="19430"/>
                    <a:pt x="18375" y="19316"/>
                    <a:pt x="18535" y="19201"/>
                  </a:cubicBezTo>
                  <a:cubicBezTo>
                    <a:pt x="18603" y="19201"/>
                    <a:pt x="18649" y="19179"/>
                    <a:pt x="18717" y="19156"/>
                  </a:cubicBezTo>
                  <a:cubicBezTo>
                    <a:pt x="18740" y="19133"/>
                    <a:pt x="18763" y="19110"/>
                    <a:pt x="18763" y="19087"/>
                  </a:cubicBezTo>
                  <a:cubicBezTo>
                    <a:pt x="18836" y="19105"/>
                    <a:pt x="18902" y="19116"/>
                    <a:pt x="18961" y="19116"/>
                  </a:cubicBezTo>
                  <a:cubicBezTo>
                    <a:pt x="19124" y="19116"/>
                    <a:pt x="19232" y="19038"/>
                    <a:pt x="19265" y="18836"/>
                  </a:cubicBezTo>
                  <a:cubicBezTo>
                    <a:pt x="19425" y="18813"/>
                    <a:pt x="19539" y="18722"/>
                    <a:pt x="19608" y="18585"/>
                  </a:cubicBezTo>
                  <a:cubicBezTo>
                    <a:pt x="19630" y="18585"/>
                    <a:pt x="19653" y="18608"/>
                    <a:pt x="19676" y="18608"/>
                  </a:cubicBezTo>
                  <a:cubicBezTo>
                    <a:pt x="20064" y="18517"/>
                    <a:pt x="20566" y="18585"/>
                    <a:pt x="20703" y="18037"/>
                  </a:cubicBezTo>
                  <a:cubicBezTo>
                    <a:pt x="20749" y="18037"/>
                    <a:pt x="20794" y="18014"/>
                    <a:pt x="20840" y="17992"/>
                  </a:cubicBezTo>
                  <a:cubicBezTo>
                    <a:pt x="20931" y="17923"/>
                    <a:pt x="21023" y="17878"/>
                    <a:pt x="21114" y="17832"/>
                  </a:cubicBezTo>
                  <a:cubicBezTo>
                    <a:pt x="21251" y="17786"/>
                    <a:pt x="21365" y="17741"/>
                    <a:pt x="21479" y="17672"/>
                  </a:cubicBezTo>
                  <a:cubicBezTo>
                    <a:pt x="21548" y="17649"/>
                    <a:pt x="21593" y="17626"/>
                    <a:pt x="21662" y="17626"/>
                  </a:cubicBezTo>
                  <a:cubicBezTo>
                    <a:pt x="21730" y="17604"/>
                    <a:pt x="21799" y="17558"/>
                    <a:pt x="21867" y="17535"/>
                  </a:cubicBezTo>
                  <a:cubicBezTo>
                    <a:pt x="21936" y="17489"/>
                    <a:pt x="21981" y="17467"/>
                    <a:pt x="22050" y="17421"/>
                  </a:cubicBezTo>
                  <a:cubicBezTo>
                    <a:pt x="22118" y="17398"/>
                    <a:pt x="22164" y="17353"/>
                    <a:pt x="22232" y="17284"/>
                  </a:cubicBezTo>
                  <a:lnTo>
                    <a:pt x="22210" y="17284"/>
                  </a:lnTo>
                  <a:cubicBezTo>
                    <a:pt x="22210" y="17261"/>
                    <a:pt x="22232" y="17261"/>
                    <a:pt x="22232" y="17238"/>
                  </a:cubicBezTo>
                  <a:close/>
                  <a:moveTo>
                    <a:pt x="45834" y="47139"/>
                  </a:moveTo>
                  <a:cubicBezTo>
                    <a:pt x="45805" y="47159"/>
                    <a:pt x="45788" y="47166"/>
                    <a:pt x="45782" y="47166"/>
                  </a:cubicBezTo>
                  <a:cubicBezTo>
                    <a:pt x="45773" y="47166"/>
                    <a:pt x="45785" y="47153"/>
                    <a:pt x="45811" y="47139"/>
                  </a:cubicBezTo>
                  <a:close/>
                  <a:moveTo>
                    <a:pt x="16754" y="49696"/>
                  </a:moveTo>
                  <a:cubicBezTo>
                    <a:pt x="16754" y="49696"/>
                    <a:pt x="16754" y="49696"/>
                    <a:pt x="16754" y="49719"/>
                  </a:cubicBezTo>
                  <a:lnTo>
                    <a:pt x="16732" y="49719"/>
                  </a:lnTo>
                  <a:cubicBezTo>
                    <a:pt x="16732" y="49719"/>
                    <a:pt x="16754" y="49696"/>
                    <a:pt x="16754" y="49696"/>
                  </a:cubicBezTo>
                  <a:close/>
                  <a:moveTo>
                    <a:pt x="36841" y="49901"/>
                  </a:moveTo>
                  <a:cubicBezTo>
                    <a:pt x="36841" y="49901"/>
                    <a:pt x="36863" y="49924"/>
                    <a:pt x="36863" y="49924"/>
                  </a:cubicBezTo>
                  <a:lnTo>
                    <a:pt x="36841" y="49924"/>
                  </a:lnTo>
                  <a:lnTo>
                    <a:pt x="36841" y="49901"/>
                  </a:lnTo>
                  <a:close/>
                  <a:moveTo>
                    <a:pt x="23328" y="47345"/>
                  </a:moveTo>
                  <a:cubicBezTo>
                    <a:pt x="23328" y="47391"/>
                    <a:pt x="23351" y="47413"/>
                    <a:pt x="23351" y="47459"/>
                  </a:cubicBezTo>
                  <a:cubicBezTo>
                    <a:pt x="23965" y="47635"/>
                    <a:pt x="24589" y="47716"/>
                    <a:pt x="25223" y="47716"/>
                  </a:cubicBezTo>
                  <a:cubicBezTo>
                    <a:pt x="25577" y="47716"/>
                    <a:pt x="25935" y="47691"/>
                    <a:pt x="26295" y="47642"/>
                  </a:cubicBezTo>
                  <a:lnTo>
                    <a:pt x="26364" y="47642"/>
                  </a:lnTo>
                  <a:cubicBezTo>
                    <a:pt x="26455" y="47801"/>
                    <a:pt x="26455" y="48007"/>
                    <a:pt x="26455" y="48212"/>
                  </a:cubicBezTo>
                  <a:cubicBezTo>
                    <a:pt x="26455" y="48441"/>
                    <a:pt x="26387" y="48692"/>
                    <a:pt x="26546" y="48897"/>
                  </a:cubicBezTo>
                  <a:cubicBezTo>
                    <a:pt x="26524" y="48966"/>
                    <a:pt x="26524" y="48988"/>
                    <a:pt x="26569" y="49011"/>
                  </a:cubicBezTo>
                  <a:cubicBezTo>
                    <a:pt x="26638" y="49354"/>
                    <a:pt x="26478" y="49696"/>
                    <a:pt x="26729" y="50015"/>
                  </a:cubicBezTo>
                  <a:cubicBezTo>
                    <a:pt x="26729" y="50700"/>
                    <a:pt x="26752" y="51408"/>
                    <a:pt x="26752" y="52115"/>
                  </a:cubicBezTo>
                  <a:cubicBezTo>
                    <a:pt x="26752" y="52184"/>
                    <a:pt x="26775" y="52252"/>
                    <a:pt x="26775" y="52298"/>
                  </a:cubicBezTo>
                  <a:cubicBezTo>
                    <a:pt x="26663" y="52494"/>
                    <a:pt x="26499" y="52518"/>
                    <a:pt x="26332" y="52518"/>
                  </a:cubicBezTo>
                  <a:cubicBezTo>
                    <a:pt x="26276" y="52518"/>
                    <a:pt x="26221" y="52516"/>
                    <a:pt x="26166" y="52516"/>
                  </a:cubicBezTo>
                  <a:cubicBezTo>
                    <a:pt x="26117" y="52516"/>
                    <a:pt x="26068" y="52518"/>
                    <a:pt x="26021" y="52526"/>
                  </a:cubicBezTo>
                  <a:cubicBezTo>
                    <a:pt x="25320" y="52501"/>
                    <a:pt x="24626" y="52483"/>
                    <a:pt x="23931" y="52483"/>
                  </a:cubicBezTo>
                  <a:cubicBezTo>
                    <a:pt x="23359" y="52483"/>
                    <a:pt x="22787" y="52495"/>
                    <a:pt x="22210" y="52526"/>
                  </a:cubicBezTo>
                  <a:cubicBezTo>
                    <a:pt x="22027" y="52503"/>
                    <a:pt x="21844" y="52481"/>
                    <a:pt x="21662" y="52458"/>
                  </a:cubicBezTo>
                  <a:cubicBezTo>
                    <a:pt x="21799" y="52047"/>
                    <a:pt x="21913" y="51636"/>
                    <a:pt x="21822" y="51202"/>
                  </a:cubicBezTo>
                  <a:cubicBezTo>
                    <a:pt x="21844" y="50769"/>
                    <a:pt x="21936" y="50335"/>
                    <a:pt x="21776" y="49924"/>
                  </a:cubicBezTo>
                  <a:cubicBezTo>
                    <a:pt x="21799" y="49742"/>
                    <a:pt x="21799" y="49559"/>
                    <a:pt x="21822" y="49376"/>
                  </a:cubicBezTo>
                  <a:cubicBezTo>
                    <a:pt x="21867" y="49262"/>
                    <a:pt x="21867" y="49125"/>
                    <a:pt x="21799" y="49011"/>
                  </a:cubicBezTo>
                  <a:cubicBezTo>
                    <a:pt x="21776" y="48692"/>
                    <a:pt x="21890" y="48349"/>
                    <a:pt x="21662" y="48053"/>
                  </a:cubicBezTo>
                  <a:cubicBezTo>
                    <a:pt x="21685" y="48030"/>
                    <a:pt x="21685" y="48030"/>
                    <a:pt x="21685" y="48030"/>
                  </a:cubicBezTo>
                  <a:cubicBezTo>
                    <a:pt x="21685" y="48007"/>
                    <a:pt x="21707" y="47984"/>
                    <a:pt x="21707" y="47961"/>
                  </a:cubicBezTo>
                  <a:cubicBezTo>
                    <a:pt x="21707" y="47893"/>
                    <a:pt x="21707" y="47847"/>
                    <a:pt x="21685" y="47801"/>
                  </a:cubicBezTo>
                  <a:cubicBezTo>
                    <a:pt x="21797" y="47783"/>
                    <a:pt x="21911" y="47778"/>
                    <a:pt x="22027" y="47778"/>
                  </a:cubicBezTo>
                  <a:cubicBezTo>
                    <a:pt x="22129" y="47778"/>
                    <a:pt x="22231" y="47782"/>
                    <a:pt x="22333" y="47782"/>
                  </a:cubicBezTo>
                  <a:cubicBezTo>
                    <a:pt x="22682" y="47782"/>
                    <a:pt x="23024" y="47742"/>
                    <a:pt x="23305" y="47391"/>
                  </a:cubicBezTo>
                  <a:cubicBezTo>
                    <a:pt x="23305" y="47368"/>
                    <a:pt x="23328" y="47368"/>
                    <a:pt x="23328" y="47345"/>
                  </a:cubicBezTo>
                  <a:close/>
                  <a:moveTo>
                    <a:pt x="20931" y="47482"/>
                  </a:moveTo>
                  <a:cubicBezTo>
                    <a:pt x="20931" y="47482"/>
                    <a:pt x="20931" y="47505"/>
                    <a:pt x="20931" y="47505"/>
                  </a:cubicBezTo>
                  <a:cubicBezTo>
                    <a:pt x="21000" y="47596"/>
                    <a:pt x="21046" y="47687"/>
                    <a:pt x="21068" y="47801"/>
                  </a:cubicBezTo>
                  <a:cubicBezTo>
                    <a:pt x="21091" y="47916"/>
                    <a:pt x="21114" y="48030"/>
                    <a:pt x="21160" y="48121"/>
                  </a:cubicBezTo>
                  <a:cubicBezTo>
                    <a:pt x="21182" y="48189"/>
                    <a:pt x="21228" y="48235"/>
                    <a:pt x="21297" y="48281"/>
                  </a:cubicBezTo>
                  <a:lnTo>
                    <a:pt x="21274" y="48281"/>
                  </a:lnTo>
                  <a:lnTo>
                    <a:pt x="21251" y="48258"/>
                  </a:lnTo>
                  <a:lnTo>
                    <a:pt x="21251" y="48258"/>
                  </a:lnTo>
                  <a:cubicBezTo>
                    <a:pt x="21114" y="48463"/>
                    <a:pt x="21068" y="48646"/>
                    <a:pt x="21274" y="48829"/>
                  </a:cubicBezTo>
                  <a:cubicBezTo>
                    <a:pt x="21297" y="49148"/>
                    <a:pt x="21297" y="49445"/>
                    <a:pt x="21297" y="49742"/>
                  </a:cubicBezTo>
                  <a:cubicBezTo>
                    <a:pt x="21297" y="49810"/>
                    <a:pt x="21297" y="49879"/>
                    <a:pt x="21319" y="49924"/>
                  </a:cubicBezTo>
                  <a:cubicBezTo>
                    <a:pt x="21297" y="49993"/>
                    <a:pt x="21274" y="50061"/>
                    <a:pt x="21297" y="50107"/>
                  </a:cubicBezTo>
                  <a:cubicBezTo>
                    <a:pt x="21228" y="50221"/>
                    <a:pt x="21182" y="50335"/>
                    <a:pt x="21114" y="50449"/>
                  </a:cubicBezTo>
                  <a:cubicBezTo>
                    <a:pt x="21228" y="50632"/>
                    <a:pt x="21091" y="50860"/>
                    <a:pt x="21251" y="51043"/>
                  </a:cubicBezTo>
                  <a:cubicBezTo>
                    <a:pt x="21228" y="51065"/>
                    <a:pt x="21205" y="51088"/>
                    <a:pt x="21182" y="51111"/>
                  </a:cubicBezTo>
                  <a:cubicBezTo>
                    <a:pt x="21000" y="51431"/>
                    <a:pt x="21114" y="51773"/>
                    <a:pt x="21000" y="52115"/>
                  </a:cubicBezTo>
                  <a:cubicBezTo>
                    <a:pt x="20822" y="52306"/>
                    <a:pt x="20617" y="52348"/>
                    <a:pt x="20406" y="52348"/>
                  </a:cubicBezTo>
                  <a:cubicBezTo>
                    <a:pt x="20238" y="52348"/>
                    <a:pt x="20067" y="52321"/>
                    <a:pt x="19904" y="52321"/>
                  </a:cubicBezTo>
                  <a:cubicBezTo>
                    <a:pt x="19665" y="52315"/>
                    <a:pt x="19425" y="52311"/>
                    <a:pt x="19186" y="52311"/>
                  </a:cubicBezTo>
                  <a:cubicBezTo>
                    <a:pt x="18468" y="52311"/>
                    <a:pt x="17753" y="52349"/>
                    <a:pt x="17051" y="52503"/>
                  </a:cubicBezTo>
                  <a:cubicBezTo>
                    <a:pt x="17028" y="52526"/>
                    <a:pt x="17028" y="52572"/>
                    <a:pt x="17005" y="52618"/>
                  </a:cubicBezTo>
                  <a:cubicBezTo>
                    <a:pt x="17005" y="52389"/>
                    <a:pt x="16868" y="52230"/>
                    <a:pt x="16800" y="52024"/>
                  </a:cubicBezTo>
                  <a:cubicBezTo>
                    <a:pt x="16800" y="52001"/>
                    <a:pt x="16800" y="52001"/>
                    <a:pt x="16777" y="51978"/>
                  </a:cubicBezTo>
                  <a:lnTo>
                    <a:pt x="16777" y="51978"/>
                  </a:lnTo>
                  <a:cubicBezTo>
                    <a:pt x="16794" y="51984"/>
                    <a:pt x="16809" y="51987"/>
                    <a:pt x="16821" y="51987"/>
                  </a:cubicBezTo>
                  <a:cubicBezTo>
                    <a:pt x="16857" y="51987"/>
                    <a:pt x="16874" y="51961"/>
                    <a:pt x="16891" y="51910"/>
                  </a:cubicBezTo>
                  <a:cubicBezTo>
                    <a:pt x="16891" y="51796"/>
                    <a:pt x="16891" y="51682"/>
                    <a:pt x="16914" y="51568"/>
                  </a:cubicBezTo>
                  <a:cubicBezTo>
                    <a:pt x="17211" y="50814"/>
                    <a:pt x="17165" y="50084"/>
                    <a:pt x="16868" y="49331"/>
                  </a:cubicBezTo>
                  <a:cubicBezTo>
                    <a:pt x="16663" y="48851"/>
                    <a:pt x="17074" y="48326"/>
                    <a:pt x="16754" y="47870"/>
                  </a:cubicBezTo>
                  <a:cubicBezTo>
                    <a:pt x="16754" y="47847"/>
                    <a:pt x="16754" y="47801"/>
                    <a:pt x="16754" y="47779"/>
                  </a:cubicBezTo>
                  <a:cubicBezTo>
                    <a:pt x="16800" y="47779"/>
                    <a:pt x="16846" y="47801"/>
                    <a:pt x="16891" y="47801"/>
                  </a:cubicBezTo>
                  <a:cubicBezTo>
                    <a:pt x="17292" y="47828"/>
                    <a:pt x="17701" y="47839"/>
                    <a:pt x="18109" y="47839"/>
                  </a:cubicBezTo>
                  <a:cubicBezTo>
                    <a:pt x="18397" y="47839"/>
                    <a:pt x="18685" y="47834"/>
                    <a:pt x="18968" y="47824"/>
                  </a:cubicBezTo>
                  <a:cubicBezTo>
                    <a:pt x="19016" y="47823"/>
                    <a:pt x="19063" y="47822"/>
                    <a:pt x="19110" y="47822"/>
                  </a:cubicBezTo>
                  <a:cubicBezTo>
                    <a:pt x="19328" y="47822"/>
                    <a:pt x="19550" y="47836"/>
                    <a:pt x="19770" y="47836"/>
                  </a:cubicBezTo>
                  <a:cubicBezTo>
                    <a:pt x="20155" y="47836"/>
                    <a:pt x="20536" y="47792"/>
                    <a:pt x="20886" y="47550"/>
                  </a:cubicBezTo>
                  <a:cubicBezTo>
                    <a:pt x="20909" y="47528"/>
                    <a:pt x="20909" y="47505"/>
                    <a:pt x="20931" y="47482"/>
                  </a:cubicBezTo>
                  <a:close/>
                  <a:moveTo>
                    <a:pt x="30405" y="47384"/>
                  </a:moveTo>
                  <a:cubicBezTo>
                    <a:pt x="30406" y="47391"/>
                    <a:pt x="30412" y="47391"/>
                    <a:pt x="30427" y="47391"/>
                  </a:cubicBezTo>
                  <a:cubicBezTo>
                    <a:pt x="30475" y="47407"/>
                    <a:pt x="30524" y="47423"/>
                    <a:pt x="30580" y="47423"/>
                  </a:cubicBezTo>
                  <a:cubicBezTo>
                    <a:pt x="30603" y="47423"/>
                    <a:pt x="30628" y="47420"/>
                    <a:pt x="30655" y="47413"/>
                  </a:cubicBezTo>
                  <a:cubicBezTo>
                    <a:pt x="30678" y="47436"/>
                    <a:pt x="30723" y="47459"/>
                    <a:pt x="30746" y="47482"/>
                  </a:cubicBezTo>
                  <a:cubicBezTo>
                    <a:pt x="30997" y="47573"/>
                    <a:pt x="31226" y="47710"/>
                    <a:pt x="31408" y="47916"/>
                  </a:cubicBezTo>
                  <a:cubicBezTo>
                    <a:pt x="31454" y="47938"/>
                    <a:pt x="31477" y="47961"/>
                    <a:pt x="31522" y="47984"/>
                  </a:cubicBezTo>
                  <a:cubicBezTo>
                    <a:pt x="31500" y="48189"/>
                    <a:pt x="31431" y="48418"/>
                    <a:pt x="31522" y="48646"/>
                  </a:cubicBezTo>
                  <a:cubicBezTo>
                    <a:pt x="31500" y="48714"/>
                    <a:pt x="31500" y="48783"/>
                    <a:pt x="31545" y="48829"/>
                  </a:cubicBezTo>
                  <a:cubicBezTo>
                    <a:pt x="31522" y="49559"/>
                    <a:pt x="31522" y="50289"/>
                    <a:pt x="31500" y="51020"/>
                  </a:cubicBezTo>
                  <a:cubicBezTo>
                    <a:pt x="31500" y="51088"/>
                    <a:pt x="31500" y="51157"/>
                    <a:pt x="31500" y="51202"/>
                  </a:cubicBezTo>
                  <a:lnTo>
                    <a:pt x="31477" y="51750"/>
                  </a:lnTo>
                  <a:cubicBezTo>
                    <a:pt x="31226" y="52001"/>
                    <a:pt x="31431" y="52366"/>
                    <a:pt x="31271" y="52640"/>
                  </a:cubicBezTo>
                  <a:cubicBezTo>
                    <a:pt x="31087" y="52579"/>
                    <a:pt x="30907" y="52558"/>
                    <a:pt x="30728" y="52558"/>
                  </a:cubicBezTo>
                  <a:cubicBezTo>
                    <a:pt x="30442" y="52558"/>
                    <a:pt x="30160" y="52612"/>
                    <a:pt x="29879" y="52640"/>
                  </a:cubicBezTo>
                  <a:cubicBezTo>
                    <a:pt x="29788" y="52549"/>
                    <a:pt x="29673" y="52549"/>
                    <a:pt x="29559" y="52549"/>
                  </a:cubicBezTo>
                  <a:cubicBezTo>
                    <a:pt x="28829" y="52526"/>
                    <a:pt x="28076" y="52572"/>
                    <a:pt x="27345" y="52435"/>
                  </a:cubicBezTo>
                  <a:cubicBezTo>
                    <a:pt x="27345" y="52389"/>
                    <a:pt x="27345" y="52344"/>
                    <a:pt x="27300" y="52298"/>
                  </a:cubicBezTo>
                  <a:cubicBezTo>
                    <a:pt x="27345" y="52252"/>
                    <a:pt x="27345" y="52207"/>
                    <a:pt x="27322" y="52161"/>
                  </a:cubicBezTo>
                  <a:cubicBezTo>
                    <a:pt x="27482" y="51339"/>
                    <a:pt x="27300" y="50540"/>
                    <a:pt x="27117" y="49742"/>
                  </a:cubicBezTo>
                  <a:cubicBezTo>
                    <a:pt x="27071" y="49742"/>
                    <a:pt x="27049" y="49696"/>
                    <a:pt x="27026" y="49650"/>
                  </a:cubicBezTo>
                  <a:lnTo>
                    <a:pt x="27026" y="49650"/>
                  </a:lnTo>
                  <a:cubicBezTo>
                    <a:pt x="27049" y="49673"/>
                    <a:pt x="27071" y="49696"/>
                    <a:pt x="27117" y="49742"/>
                  </a:cubicBezTo>
                  <a:cubicBezTo>
                    <a:pt x="27094" y="49399"/>
                    <a:pt x="27071" y="49034"/>
                    <a:pt x="27003" y="48692"/>
                  </a:cubicBezTo>
                  <a:cubicBezTo>
                    <a:pt x="26866" y="48007"/>
                    <a:pt x="26820" y="47779"/>
                    <a:pt x="27049" y="47619"/>
                  </a:cubicBezTo>
                  <a:lnTo>
                    <a:pt x="27574" y="47619"/>
                  </a:lnTo>
                  <a:cubicBezTo>
                    <a:pt x="27636" y="47616"/>
                    <a:pt x="27698" y="47614"/>
                    <a:pt x="27761" y="47614"/>
                  </a:cubicBezTo>
                  <a:cubicBezTo>
                    <a:pt x="28137" y="47614"/>
                    <a:pt x="28526" y="47664"/>
                    <a:pt x="28897" y="47664"/>
                  </a:cubicBezTo>
                  <a:cubicBezTo>
                    <a:pt x="29174" y="47676"/>
                    <a:pt x="29457" y="47739"/>
                    <a:pt x="29729" y="47739"/>
                  </a:cubicBezTo>
                  <a:cubicBezTo>
                    <a:pt x="29974" y="47739"/>
                    <a:pt x="30211" y="47688"/>
                    <a:pt x="30427" y="47505"/>
                  </a:cubicBezTo>
                  <a:cubicBezTo>
                    <a:pt x="30427" y="47464"/>
                    <a:pt x="30409" y="47424"/>
                    <a:pt x="30405" y="47384"/>
                  </a:cubicBezTo>
                  <a:close/>
                  <a:moveTo>
                    <a:pt x="39466" y="47368"/>
                  </a:moveTo>
                  <a:cubicBezTo>
                    <a:pt x="39488" y="47391"/>
                    <a:pt x="39511" y="47436"/>
                    <a:pt x="39557" y="47459"/>
                  </a:cubicBezTo>
                  <a:cubicBezTo>
                    <a:pt x="39854" y="47596"/>
                    <a:pt x="40105" y="47779"/>
                    <a:pt x="40264" y="48075"/>
                  </a:cubicBezTo>
                  <a:cubicBezTo>
                    <a:pt x="40333" y="48212"/>
                    <a:pt x="40424" y="48326"/>
                    <a:pt x="40493" y="48486"/>
                  </a:cubicBezTo>
                  <a:cubicBezTo>
                    <a:pt x="40516" y="48555"/>
                    <a:pt x="40538" y="48623"/>
                    <a:pt x="40561" y="48692"/>
                  </a:cubicBezTo>
                  <a:cubicBezTo>
                    <a:pt x="40584" y="48760"/>
                    <a:pt x="40584" y="48806"/>
                    <a:pt x="40607" y="48874"/>
                  </a:cubicBezTo>
                  <a:cubicBezTo>
                    <a:pt x="40630" y="49376"/>
                    <a:pt x="40789" y="49879"/>
                    <a:pt x="40972" y="50358"/>
                  </a:cubicBezTo>
                  <a:cubicBezTo>
                    <a:pt x="40949" y="50404"/>
                    <a:pt x="40949" y="50449"/>
                    <a:pt x="40995" y="50472"/>
                  </a:cubicBezTo>
                  <a:cubicBezTo>
                    <a:pt x="41132" y="51020"/>
                    <a:pt x="40858" y="51613"/>
                    <a:pt x="41155" y="52138"/>
                  </a:cubicBezTo>
                  <a:lnTo>
                    <a:pt x="41132" y="52138"/>
                  </a:lnTo>
                  <a:cubicBezTo>
                    <a:pt x="41155" y="52207"/>
                    <a:pt x="41155" y="52298"/>
                    <a:pt x="41155" y="52366"/>
                  </a:cubicBezTo>
                  <a:cubicBezTo>
                    <a:pt x="41109" y="52366"/>
                    <a:pt x="41063" y="52389"/>
                    <a:pt x="41018" y="52412"/>
                  </a:cubicBezTo>
                  <a:cubicBezTo>
                    <a:pt x="40995" y="52458"/>
                    <a:pt x="40972" y="52481"/>
                    <a:pt x="40972" y="52526"/>
                  </a:cubicBezTo>
                  <a:cubicBezTo>
                    <a:pt x="40739" y="52526"/>
                    <a:pt x="40515" y="52477"/>
                    <a:pt x="40293" y="52477"/>
                  </a:cubicBezTo>
                  <a:cubicBezTo>
                    <a:pt x="40146" y="52477"/>
                    <a:pt x="40000" y="52499"/>
                    <a:pt x="39854" y="52572"/>
                  </a:cubicBezTo>
                  <a:cubicBezTo>
                    <a:pt x="39785" y="52526"/>
                    <a:pt x="39739" y="52503"/>
                    <a:pt x="39671" y="52481"/>
                  </a:cubicBezTo>
                  <a:cubicBezTo>
                    <a:pt x="39435" y="52481"/>
                    <a:pt x="39198" y="52375"/>
                    <a:pt x="38968" y="52375"/>
                  </a:cubicBezTo>
                  <a:cubicBezTo>
                    <a:pt x="38843" y="52375"/>
                    <a:pt x="38719" y="52407"/>
                    <a:pt x="38598" y="52503"/>
                  </a:cubicBezTo>
                  <a:cubicBezTo>
                    <a:pt x="38598" y="52549"/>
                    <a:pt x="38575" y="52595"/>
                    <a:pt x="38553" y="52618"/>
                  </a:cubicBezTo>
                  <a:cubicBezTo>
                    <a:pt x="38530" y="52618"/>
                    <a:pt x="38484" y="52618"/>
                    <a:pt x="38461" y="52640"/>
                  </a:cubicBezTo>
                  <a:cubicBezTo>
                    <a:pt x="38340" y="52543"/>
                    <a:pt x="38225" y="52491"/>
                    <a:pt x="38113" y="52491"/>
                  </a:cubicBezTo>
                  <a:cubicBezTo>
                    <a:pt x="38015" y="52491"/>
                    <a:pt x="37918" y="52532"/>
                    <a:pt x="37822" y="52618"/>
                  </a:cubicBezTo>
                  <a:cubicBezTo>
                    <a:pt x="37731" y="52640"/>
                    <a:pt x="37662" y="52640"/>
                    <a:pt x="37594" y="52640"/>
                  </a:cubicBezTo>
                  <a:cubicBezTo>
                    <a:pt x="37503" y="52595"/>
                    <a:pt x="37434" y="52526"/>
                    <a:pt x="37366" y="52458"/>
                  </a:cubicBezTo>
                  <a:lnTo>
                    <a:pt x="37366" y="52458"/>
                  </a:lnTo>
                  <a:cubicBezTo>
                    <a:pt x="37367" y="52124"/>
                    <a:pt x="37387" y="51812"/>
                    <a:pt x="37343" y="51499"/>
                  </a:cubicBezTo>
                  <a:cubicBezTo>
                    <a:pt x="37251" y="50837"/>
                    <a:pt x="37480" y="50175"/>
                    <a:pt x="37183" y="49559"/>
                  </a:cubicBezTo>
                  <a:cubicBezTo>
                    <a:pt x="37229" y="49490"/>
                    <a:pt x="37206" y="49445"/>
                    <a:pt x="37160" y="49376"/>
                  </a:cubicBezTo>
                  <a:cubicBezTo>
                    <a:pt x="37160" y="49331"/>
                    <a:pt x="37160" y="49262"/>
                    <a:pt x="37160" y="49194"/>
                  </a:cubicBezTo>
                  <a:cubicBezTo>
                    <a:pt x="37160" y="49080"/>
                    <a:pt x="37160" y="48966"/>
                    <a:pt x="37160" y="48829"/>
                  </a:cubicBezTo>
                  <a:cubicBezTo>
                    <a:pt x="37160" y="48783"/>
                    <a:pt x="37160" y="48714"/>
                    <a:pt x="37160" y="48646"/>
                  </a:cubicBezTo>
                  <a:cubicBezTo>
                    <a:pt x="37137" y="48600"/>
                    <a:pt x="37137" y="48532"/>
                    <a:pt x="37137" y="48463"/>
                  </a:cubicBezTo>
                  <a:cubicBezTo>
                    <a:pt x="37183" y="48326"/>
                    <a:pt x="37137" y="48189"/>
                    <a:pt x="37000" y="48075"/>
                  </a:cubicBezTo>
                  <a:cubicBezTo>
                    <a:pt x="36909" y="47710"/>
                    <a:pt x="37092" y="47550"/>
                    <a:pt x="37343" y="47459"/>
                  </a:cubicBezTo>
                  <a:cubicBezTo>
                    <a:pt x="37411" y="47459"/>
                    <a:pt x="37480" y="47436"/>
                    <a:pt x="37548" y="47391"/>
                  </a:cubicBezTo>
                  <a:lnTo>
                    <a:pt x="37525" y="47368"/>
                  </a:lnTo>
                  <a:lnTo>
                    <a:pt x="37525" y="47368"/>
                  </a:lnTo>
                  <a:cubicBezTo>
                    <a:pt x="37845" y="47391"/>
                    <a:pt x="38170" y="47402"/>
                    <a:pt x="38495" y="47402"/>
                  </a:cubicBezTo>
                  <a:cubicBezTo>
                    <a:pt x="38821" y="47402"/>
                    <a:pt x="39146" y="47391"/>
                    <a:pt x="39466" y="47368"/>
                  </a:cubicBezTo>
                  <a:close/>
                  <a:moveTo>
                    <a:pt x="46039" y="47322"/>
                  </a:moveTo>
                  <a:cubicBezTo>
                    <a:pt x="46062" y="47345"/>
                    <a:pt x="46062" y="47345"/>
                    <a:pt x="46062" y="47345"/>
                  </a:cubicBezTo>
                  <a:cubicBezTo>
                    <a:pt x="46086" y="47385"/>
                    <a:pt x="46090" y="47394"/>
                    <a:pt x="46088" y="47394"/>
                  </a:cubicBezTo>
                  <a:cubicBezTo>
                    <a:pt x="46086" y="47394"/>
                    <a:pt x="46079" y="47387"/>
                    <a:pt x="46075" y="47387"/>
                  </a:cubicBezTo>
                  <a:lnTo>
                    <a:pt x="46075" y="47387"/>
                  </a:lnTo>
                  <a:cubicBezTo>
                    <a:pt x="46070" y="47387"/>
                    <a:pt x="46069" y="47396"/>
                    <a:pt x="46085" y="47436"/>
                  </a:cubicBezTo>
                  <a:cubicBezTo>
                    <a:pt x="46153" y="47482"/>
                    <a:pt x="46245" y="47528"/>
                    <a:pt x="46313" y="47550"/>
                  </a:cubicBezTo>
                  <a:cubicBezTo>
                    <a:pt x="46632" y="47595"/>
                    <a:pt x="46950" y="47611"/>
                    <a:pt x="47269" y="47611"/>
                  </a:cubicBezTo>
                  <a:cubicBezTo>
                    <a:pt x="47772" y="47611"/>
                    <a:pt x="48275" y="47569"/>
                    <a:pt x="48778" y="47528"/>
                  </a:cubicBezTo>
                  <a:lnTo>
                    <a:pt x="48778" y="47528"/>
                  </a:lnTo>
                  <a:cubicBezTo>
                    <a:pt x="48687" y="47801"/>
                    <a:pt x="48847" y="48007"/>
                    <a:pt x="49121" y="48167"/>
                  </a:cubicBezTo>
                  <a:lnTo>
                    <a:pt x="49189" y="48167"/>
                  </a:lnTo>
                  <a:cubicBezTo>
                    <a:pt x="49212" y="48258"/>
                    <a:pt x="49258" y="48349"/>
                    <a:pt x="49326" y="48418"/>
                  </a:cubicBezTo>
                  <a:cubicBezTo>
                    <a:pt x="49326" y="48463"/>
                    <a:pt x="49303" y="48509"/>
                    <a:pt x="49303" y="48577"/>
                  </a:cubicBezTo>
                  <a:cubicBezTo>
                    <a:pt x="49372" y="48920"/>
                    <a:pt x="49509" y="49194"/>
                    <a:pt x="49874" y="49285"/>
                  </a:cubicBezTo>
                  <a:cubicBezTo>
                    <a:pt x="49874" y="49308"/>
                    <a:pt x="49874" y="49354"/>
                    <a:pt x="49874" y="49376"/>
                  </a:cubicBezTo>
                  <a:cubicBezTo>
                    <a:pt x="49897" y="49468"/>
                    <a:pt x="49942" y="49559"/>
                    <a:pt x="50011" y="49627"/>
                  </a:cubicBezTo>
                  <a:cubicBezTo>
                    <a:pt x="50034" y="49673"/>
                    <a:pt x="50056" y="49696"/>
                    <a:pt x="50102" y="49719"/>
                  </a:cubicBezTo>
                  <a:cubicBezTo>
                    <a:pt x="50102" y="49719"/>
                    <a:pt x="50079" y="49742"/>
                    <a:pt x="50079" y="49764"/>
                  </a:cubicBezTo>
                  <a:cubicBezTo>
                    <a:pt x="50034" y="50061"/>
                    <a:pt x="50262" y="50289"/>
                    <a:pt x="50376" y="50563"/>
                  </a:cubicBezTo>
                  <a:cubicBezTo>
                    <a:pt x="50696" y="50974"/>
                    <a:pt x="50810" y="51590"/>
                    <a:pt x="51380" y="51796"/>
                  </a:cubicBezTo>
                  <a:cubicBezTo>
                    <a:pt x="51380" y="51796"/>
                    <a:pt x="51398" y="51796"/>
                    <a:pt x="51402" y="51781"/>
                  </a:cubicBezTo>
                  <a:lnTo>
                    <a:pt x="51402" y="51781"/>
                  </a:lnTo>
                  <a:cubicBezTo>
                    <a:pt x="51359" y="52118"/>
                    <a:pt x="51474" y="52322"/>
                    <a:pt x="51746" y="52435"/>
                  </a:cubicBezTo>
                  <a:cubicBezTo>
                    <a:pt x="51723" y="52458"/>
                    <a:pt x="51723" y="52481"/>
                    <a:pt x="51723" y="52503"/>
                  </a:cubicBezTo>
                  <a:cubicBezTo>
                    <a:pt x="51281" y="52592"/>
                    <a:pt x="50840" y="52632"/>
                    <a:pt x="50399" y="52632"/>
                  </a:cubicBezTo>
                  <a:cubicBezTo>
                    <a:pt x="49927" y="52632"/>
                    <a:pt x="49455" y="52586"/>
                    <a:pt x="48984" y="52503"/>
                  </a:cubicBezTo>
                  <a:cubicBezTo>
                    <a:pt x="48824" y="52469"/>
                    <a:pt x="48670" y="52446"/>
                    <a:pt x="48516" y="52446"/>
                  </a:cubicBezTo>
                  <a:cubicBezTo>
                    <a:pt x="48362" y="52446"/>
                    <a:pt x="48208" y="52469"/>
                    <a:pt x="48048" y="52526"/>
                  </a:cubicBezTo>
                  <a:cubicBezTo>
                    <a:pt x="47957" y="52549"/>
                    <a:pt x="47888" y="52595"/>
                    <a:pt x="47842" y="52640"/>
                  </a:cubicBezTo>
                  <a:cubicBezTo>
                    <a:pt x="47409" y="52640"/>
                    <a:pt x="47044" y="52549"/>
                    <a:pt x="46952" y="52024"/>
                  </a:cubicBezTo>
                  <a:cubicBezTo>
                    <a:pt x="46907" y="51796"/>
                    <a:pt x="46747" y="51590"/>
                    <a:pt x="46633" y="51385"/>
                  </a:cubicBezTo>
                  <a:cubicBezTo>
                    <a:pt x="46633" y="51271"/>
                    <a:pt x="46587" y="51180"/>
                    <a:pt x="46496" y="51111"/>
                  </a:cubicBezTo>
                  <a:cubicBezTo>
                    <a:pt x="46587" y="51020"/>
                    <a:pt x="46610" y="50928"/>
                    <a:pt x="46473" y="50860"/>
                  </a:cubicBezTo>
                  <a:lnTo>
                    <a:pt x="46473" y="50837"/>
                  </a:lnTo>
                  <a:cubicBezTo>
                    <a:pt x="46427" y="50769"/>
                    <a:pt x="46336" y="50723"/>
                    <a:pt x="46313" y="50655"/>
                  </a:cubicBezTo>
                  <a:lnTo>
                    <a:pt x="46313" y="50655"/>
                  </a:lnTo>
                  <a:cubicBezTo>
                    <a:pt x="46359" y="50723"/>
                    <a:pt x="46427" y="50769"/>
                    <a:pt x="46473" y="50837"/>
                  </a:cubicBezTo>
                  <a:cubicBezTo>
                    <a:pt x="46450" y="50746"/>
                    <a:pt x="46427" y="50677"/>
                    <a:pt x="46336" y="50632"/>
                  </a:cubicBezTo>
                  <a:cubicBezTo>
                    <a:pt x="46313" y="50472"/>
                    <a:pt x="46267" y="50335"/>
                    <a:pt x="46131" y="50221"/>
                  </a:cubicBezTo>
                  <a:cubicBezTo>
                    <a:pt x="46153" y="50175"/>
                    <a:pt x="46153" y="50130"/>
                    <a:pt x="46108" y="50107"/>
                  </a:cubicBezTo>
                  <a:cubicBezTo>
                    <a:pt x="46108" y="49856"/>
                    <a:pt x="46199" y="49582"/>
                    <a:pt x="45925" y="49376"/>
                  </a:cubicBezTo>
                  <a:cubicBezTo>
                    <a:pt x="45925" y="49285"/>
                    <a:pt x="45902" y="49171"/>
                    <a:pt x="45902" y="49080"/>
                  </a:cubicBezTo>
                  <a:cubicBezTo>
                    <a:pt x="45879" y="49057"/>
                    <a:pt x="45857" y="49034"/>
                    <a:pt x="45834" y="49011"/>
                  </a:cubicBezTo>
                  <a:cubicBezTo>
                    <a:pt x="45834" y="49011"/>
                    <a:pt x="45834" y="49011"/>
                    <a:pt x="45834" y="48988"/>
                  </a:cubicBezTo>
                  <a:cubicBezTo>
                    <a:pt x="45834" y="48920"/>
                    <a:pt x="45834" y="48851"/>
                    <a:pt x="45834" y="48783"/>
                  </a:cubicBezTo>
                  <a:cubicBezTo>
                    <a:pt x="45788" y="48646"/>
                    <a:pt x="45743" y="48509"/>
                    <a:pt x="45697" y="48372"/>
                  </a:cubicBezTo>
                  <a:cubicBezTo>
                    <a:pt x="45674" y="48304"/>
                    <a:pt x="45628" y="48258"/>
                    <a:pt x="45583" y="48212"/>
                  </a:cubicBezTo>
                  <a:cubicBezTo>
                    <a:pt x="45606" y="47938"/>
                    <a:pt x="45423" y="47710"/>
                    <a:pt x="45400" y="47459"/>
                  </a:cubicBezTo>
                  <a:lnTo>
                    <a:pt x="45400" y="47459"/>
                  </a:lnTo>
                  <a:cubicBezTo>
                    <a:pt x="45476" y="47497"/>
                    <a:pt x="45558" y="47514"/>
                    <a:pt x="45643" y="47514"/>
                  </a:cubicBezTo>
                  <a:cubicBezTo>
                    <a:pt x="45713" y="47514"/>
                    <a:pt x="45785" y="47502"/>
                    <a:pt x="45857" y="47482"/>
                  </a:cubicBezTo>
                  <a:cubicBezTo>
                    <a:pt x="45902" y="47436"/>
                    <a:pt x="45948" y="47391"/>
                    <a:pt x="45971" y="47345"/>
                  </a:cubicBezTo>
                  <a:lnTo>
                    <a:pt x="46039" y="47322"/>
                  </a:lnTo>
                  <a:close/>
                  <a:moveTo>
                    <a:pt x="6871" y="47368"/>
                  </a:moveTo>
                  <a:lnTo>
                    <a:pt x="6848" y="47391"/>
                  </a:lnTo>
                  <a:cubicBezTo>
                    <a:pt x="7168" y="47710"/>
                    <a:pt x="6757" y="48053"/>
                    <a:pt x="6848" y="48372"/>
                  </a:cubicBezTo>
                  <a:cubicBezTo>
                    <a:pt x="6711" y="48623"/>
                    <a:pt x="6643" y="48897"/>
                    <a:pt x="6666" y="49194"/>
                  </a:cubicBezTo>
                  <a:cubicBezTo>
                    <a:pt x="6529" y="49285"/>
                    <a:pt x="6506" y="49399"/>
                    <a:pt x="6529" y="49559"/>
                  </a:cubicBezTo>
                  <a:cubicBezTo>
                    <a:pt x="6483" y="49605"/>
                    <a:pt x="6483" y="49650"/>
                    <a:pt x="6483" y="49719"/>
                  </a:cubicBezTo>
                  <a:cubicBezTo>
                    <a:pt x="6300" y="49879"/>
                    <a:pt x="6323" y="50084"/>
                    <a:pt x="6346" y="50289"/>
                  </a:cubicBezTo>
                  <a:cubicBezTo>
                    <a:pt x="6300" y="50312"/>
                    <a:pt x="6278" y="50358"/>
                    <a:pt x="6278" y="50404"/>
                  </a:cubicBezTo>
                  <a:cubicBezTo>
                    <a:pt x="6049" y="50769"/>
                    <a:pt x="6049" y="51180"/>
                    <a:pt x="5935" y="51568"/>
                  </a:cubicBezTo>
                  <a:cubicBezTo>
                    <a:pt x="5935" y="51682"/>
                    <a:pt x="5912" y="51819"/>
                    <a:pt x="5912" y="51933"/>
                  </a:cubicBezTo>
                  <a:cubicBezTo>
                    <a:pt x="5661" y="52115"/>
                    <a:pt x="5844" y="52595"/>
                    <a:pt x="5433" y="52663"/>
                  </a:cubicBezTo>
                  <a:cubicBezTo>
                    <a:pt x="5387" y="52618"/>
                    <a:pt x="5319" y="52595"/>
                    <a:pt x="5250" y="52595"/>
                  </a:cubicBezTo>
                  <a:cubicBezTo>
                    <a:pt x="5136" y="52640"/>
                    <a:pt x="5022" y="52663"/>
                    <a:pt x="4931" y="52663"/>
                  </a:cubicBezTo>
                  <a:lnTo>
                    <a:pt x="4429" y="52663"/>
                  </a:lnTo>
                  <a:cubicBezTo>
                    <a:pt x="4223" y="52618"/>
                    <a:pt x="4018" y="52549"/>
                    <a:pt x="3835" y="52503"/>
                  </a:cubicBezTo>
                  <a:cubicBezTo>
                    <a:pt x="3467" y="52440"/>
                    <a:pt x="3107" y="52426"/>
                    <a:pt x="2745" y="52426"/>
                  </a:cubicBezTo>
                  <a:cubicBezTo>
                    <a:pt x="2456" y="52426"/>
                    <a:pt x="2166" y="52435"/>
                    <a:pt x="1872" y="52435"/>
                  </a:cubicBezTo>
                  <a:cubicBezTo>
                    <a:pt x="1849" y="52436"/>
                    <a:pt x="1827" y="52437"/>
                    <a:pt x="1806" y="52437"/>
                  </a:cubicBezTo>
                  <a:cubicBezTo>
                    <a:pt x="1366" y="52437"/>
                    <a:pt x="1333" y="52212"/>
                    <a:pt x="1507" y="51842"/>
                  </a:cubicBezTo>
                  <a:cubicBezTo>
                    <a:pt x="1484" y="51796"/>
                    <a:pt x="1484" y="51750"/>
                    <a:pt x="1484" y="51682"/>
                  </a:cubicBezTo>
                  <a:cubicBezTo>
                    <a:pt x="2260" y="51294"/>
                    <a:pt x="2443" y="50495"/>
                    <a:pt x="2717" y="49787"/>
                  </a:cubicBezTo>
                  <a:cubicBezTo>
                    <a:pt x="2717" y="49764"/>
                    <a:pt x="2694" y="49742"/>
                    <a:pt x="2694" y="49719"/>
                  </a:cubicBezTo>
                  <a:cubicBezTo>
                    <a:pt x="2899" y="49627"/>
                    <a:pt x="2968" y="49490"/>
                    <a:pt x="2899" y="49285"/>
                  </a:cubicBezTo>
                  <a:cubicBezTo>
                    <a:pt x="2968" y="49262"/>
                    <a:pt x="3036" y="49239"/>
                    <a:pt x="3082" y="49194"/>
                  </a:cubicBezTo>
                  <a:cubicBezTo>
                    <a:pt x="3150" y="49102"/>
                    <a:pt x="3196" y="49034"/>
                    <a:pt x="3265" y="48943"/>
                  </a:cubicBezTo>
                  <a:cubicBezTo>
                    <a:pt x="3287" y="48874"/>
                    <a:pt x="3333" y="48829"/>
                    <a:pt x="3356" y="48783"/>
                  </a:cubicBezTo>
                  <a:cubicBezTo>
                    <a:pt x="3424" y="48692"/>
                    <a:pt x="3493" y="48623"/>
                    <a:pt x="3539" y="48532"/>
                  </a:cubicBezTo>
                  <a:cubicBezTo>
                    <a:pt x="3607" y="48441"/>
                    <a:pt x="3630" y="48349"/>
                    <a:pt x="3561" y="48235"/>
                  </a:cubicBezTo>
                  <a:cubicBezTo>
                    <a:pt x="3653" y="48235"/>
                    <a:pt x="3698" y="48189"/>
                    <a:pt x="3698" y="48121"/>
                  </a:cubicBezTo>
                  <a:cubicBezTo>
                    <a:pt x="3763" y="48137"/>
                    <a:pt x="3816" y="48153"/>
                    <a:pt x="3882" y="48153"/>
                  </a:cubicBezTo>
                  <a:cubicBezTo>
                    <a:pt x="3909" y="48153"/>
                    <a:pt x="3939" y="48150"/>
                    <a:pt x="3972" y="48144"/>
                  </a:cubicBezTo>
                  <a:cubicBezTo>
                    <a:pt x="4520" y="47870"/>
                    <a:pt x="5136" y="47801"/>
                    <a:pt x="5775" y="47779"/>
                  </a:cubicBezTo>
                  <a:cubicBezTo>
                    <a:pt x="5854" y="47779"/>
                    <a:pt x="5952" y="47790"/>
                    <a:pt x="6050" y="47790"/>
                  </a:cubicBezTo>
                  <a:cubicBezTo>
                    <a:pt x="6265" y="47790"/>
                    <a:pt x="6476" y="47736"/>
                    <a:pt x="6460" y="47391"/>
                  </a:cubicBezTo>
                  <a:lnTo>
                    <a:pt x="6529" y="47391"/>
                  </a:lnTo>
                  <a:cubicBezTo>
                    <a:pt x="6643" y="47391"/>
                    <a:pt x="6757" y="47391"/>
                    <a:pt x="6871" y="47368"/>
                  </a:cubicBezTo>
                  <a:close/>
                  <a:moveTo>
                    <a:pt x="10774" y="47550"/>
                  </a:moveTo>
                  <a:cubicBezTo>
                    <a:pt x="11048" y="47550"/>
                    <a:pt x="11299" y="47573"/>
                    <a:pt x="11550" y="47596"/>
                  </a:cubicBezTo>
                  <a:cubicBezTo>
                    <a:pt x="11550" y="47642"/>
                    <a:pt x="11573" y="47687"/>
                    <a:pt x="11573" y="47733"/>
                  </a:cubicBezTo>
                  <a:cubicBezTo>
                    <a:pt x="11596" y="47824"/>
                    <a:pt x="11619" y="47938"/>
                    <a:pt x="11641" y="48053"/>
                  </a:cubicBezTo>
                  <a:cubicBezTo>
                    <a:pt x="11664" y="48098"/>
                    <a:pt x="11687" y="48144"/>
                    <a:pt x="11710" y="48167"/>
                  </a:cubicBezTo>
                  <a:cubicBezTo>
                    <a:pt x="11482" y="48988"/>
                    <a:pt x="11390" y="49810"/>
                    <a:pt x="11390" y="50655"/>
                  </a:cubicBezTo>
                  <a:cubicBezTo>
                    <a:pt x="11139" y="51248"/>
                    <a:pt x="11231" y="51864"/>
                    <a:pt x="11231" y="52481"/>
                  </a:cubicBezTo>
                  <a:cubicBezTo>
                    <a:pt x="11208" y="52458"/>
                    <a:pt x="11185" y="52435"/>
                    <a:pt x="11139" y="52435"/>
                  </a:cubicBezTo>
                  <a:cubicBezTo>
                    <a:pt x="11014" y="52437"/>
                    <a:pt x="10889" y="52438"/>
                    <a:pt x="10764" y="52438"/>
                  </a:cubicBezTo>
                  <a:cubicBezTo>
                    <a:pt x="10454" y="52438"/>
                    <a:pt x="10142" y="52433"/>
                    <a:pt x="9831" y="52433"/>
                  </a:cubicBezTo>
                  <a:cubicBezTo>
                    <a:pt x="9094" y="52433"/>
                    <a:pt x="8355" y="52463"/>
                    <a:pt x="7624" y="52663"/>
                  </a:cubicBezTo>
                  <a:cubicBezTo>
                    <a:pt x="7305" y="52344"/>
                    <a:pt x="6529" y="52549"/>
                    <a:pt x="6574" y="51796"/>
                  </a:cubicBezTo>
                  <a:cubicBezTo>
                    <a:pt x="6551" y="51773"/>
                    <a:pt x="6551" y="51773"/>
                    <a:pt x="6529" y="51773"/>
                  </a:cubicBezTo>
                  <a:cubicBezTo>
                    <a:pt x="6757" y="51727"/>
                    <a:pt x="6780" y="51613"/>
                    <a:pt x="6711" y="51476"/>
                  </a:cubicBezTo>
                  <a:cubicBezTo>
                    <a:pt x="6757" y="51408"/>
                    <a:pt x="6803" y="51339"/>
                    <a:pt x="6848" y="51271"/>
                  </a:cubicBezTo>
                  <a:cubicBezTo>
                    <a:pt x="6917" y="51111"/>
                    <a:pt x="6985" y="50928"/>
                    <a:pt x="7031" y="50769"/>
                  </a:cubicBezTo>
                  <a:cubicBezTo>
                    <a:pt x="7145" y="50426"/>
                    <a:pt x="7282" y="50061"/>
                    <a:pt x="7236" y="49696"/>
                  </a:cubicBezTo>
                  <a:cubicBezTo>
                    <a:pt x="7236" y="49696"/>
                    <a:pt x="7236" y="49673"/>
                    <a:pt x="7236" y="49673"/>
                  </a:cubicBezTo>
                  <a:cubicBezTo>
                    <a:pt x="7442" y="49536"/>
                    <a:pt x="7396" y="49331"/>
                    <a:pt x="7282" y="49102"/>
                  </a:cubicBezTo>
                  <a:cubicBezTo>
                    <a:pt x="7533" y="49011"/>
                    <a:pt x="7601" y="48760"/>
                    <a:pt x="7647" y="48509"/>
                  </a:cubicBezTo>
                  <a:cubicBezTo>
                    <a:pt x="7647" y="48304"/>
                    <a:pt x="7670" y="48098"/>
                    <a:pt x="7601" y="47893"/>
                  </a:cubicBezTo>
                  <a:cubicBezTo>
                    <a:pt x="7670" y="47687"/>
                    <a:pt x="7807" y="47596"/>
                    <a:pt x="8012" y="47550"/>
                  </a:cubicBezTo>
                  <a:cubicBezTo>
                    <a:pt x="8112" y="47575"/>
                    <a:pt x="8213" y="47594"/>
                    <a:pt x="8313" y="47594"/>
                  </a:cubicBezTo>
                  <a:cubicBezTo>
                    <a:pt x="8395" y="47594"/>
                    <a:pt x="8478" y="47581"/>
                    <a:pt x="8560" y="47550"/>
                  </a:cubicBezTo>
                  <a:cubicBezTo>
                    <a:pt x="8651" y="47562"/>
                    <a:pt x="8748" y="47567"/>
                    <a:pt x="8845" y="47567"/>
                  </a:cubicBezTo>
                  <a:cubicBezTo>
                    <a:pt x="8942" y="47567"/>
                    <a:pt x="9039" y="47562"/>
                    <a:pt x="9131" y="47550"/>
                  </a:cubicBezTo>
                  <a:cubicBezTo>
                    <a:pt x="9482" y="47578"/>
                    <a:pt x="9825" y="47633"/>
                    <a:pt x="10160" y="47633"/>
                  </a:cubicBezTo>
                  <a:cubicBezTo>
                    <a:pt x="10368" y="47633"/>
                    <a:pt x="10573" y="47612"/>
                    <a:pt x="10774" y="47550"/>
                  </a:cubicBezTo>
                  <a:close/>
                  <a:moveTo>
                    <a:pt x="33896" y="47368"/>
                  </a:moveTo>
                  <a:cubicBezTo>
                    <a:pt x="33919" y="47413"/>
                    <a:pt x="33942" y="47459"/>
                    <a:pt x="33987" y="47482"/>
                  </a:cubicBezTo>
                  <a:cubicBezTo>
                    <a:pt x="34194" y="47626"/>
                    <a:pt x="34405" y="47678"/>
                    <a:pt x="34621" y="47678"/>
                  </a:cubicBezTo>
                  <a:cubicBezTo>
                    <a:pt x="34882" y="47678"/>
                    <a:pt x="35150" y="47603"/>
                    <a:pt x="35425" y="47528"/>
                  </a:cubicBezTo>
                  <a:cubicBezTo>
                    <a:pt x="35597" y="47476"/>
                    <a:pt x="35768" y="47450"/>
                    <a:pt x="35939" y="47450"/>
                  </a:cubicBezTo>
                  <a:cubicBezTo>
                    <a:pt x="35996" y="47450"/>
                    <a:pt x="36053" y="47453"/>
                    <a:pt x="36110" y="47459"/>
                  </a:cubicBezTo>
                  <a:cubicBezTo>
                    <a:pt x="36179" y="47459"/>
                    <a:pt x="36224" y="47413"/>
                    <a:pt x="36270" y="47391"/>
                  </a:cubicBezTo>
                  <a:cubicBezTo>
                    <a:pt x="36338" y="47436"/>
                    <a:pt x="36384" y="47505"/>
                    <a:pt x="36453" y="47550"/>
                  </a:cubicBezTo>
                  <a:cubicBezTo>
                    <a:pt x="36453" y="47870"/>
                    <a:pt x="36338" y="48212"/>
                    <a:pt x="36567" y="48509"/>
                  </a:cubicBezTo>
                  <a:cubicBezTo>
                    <a:pt x="36567" y="48555"/>
                    <a:pt x="36567" y="48600"/>
                    <a:pt x="36612" y="48646"/>
                  </a:cubicBezTo>
                  <a:cubicBezTo>
                    <a:pt x="36453" y="48829"/>
                    <a:pt x="36430" y="49011"/>
                    <a:pt x="36612" y="49217"/>
                  </a:cubicBezTo>
                  <a:cubicBezTo>
                    <a:pt x="36544" y="49559"/>
                    <a:pt x="36612" y="49879"/>
                    <a:pt x="36727" y="50221"/>
                  </a:cubicBezTo>
                  <a:cubicBezTo>
                    <a:pt x="36749" y="50244"/>
                    <a:pt x="36749" y="50289"/>
                    <a:pt x="36772" y="50335"/>
                  </a:cubicBezTo>
                  <a:cubicBezTo>
                    <a:pt x="36749" y="51065"/>
                    <a:pt x="36727" y="51796"/>
                    <a:pt x="36681" y="52503"/>
                  </a:cubicBezTo>
                  <a:cubicBezTo>
                    <a:pt x="36635" y="52549"/>
                    <a:pt x="36590" y="52572"/>
                    <a:pt x="36544" y="52595"/>
                  </a:cubicBezTo>
                  <a:cubicBezTo>
                    <a:pt x="36498" y="52618"/>
                    <a:pt x="36453" y="52640"/>
                    <a:pt x="36430" y="52663"/>
                  </a:cubicBezTo>
                  <a:cubicBezTo>
                    <a:pt x="36316" y="52663"/>
                    <a:pt x="36202" y="52663"/>
                    <a:pt x="36065" y="52640"/>
                  </a:cubicBezTo>
                  <a:cubicBezTo>
                    <a:pt x="35606" y="52554"/>
                    <a:pt x="35140" y="52494"/>
                    <a:pt x="34676" y="52494"/>
                  </a:cubicBezTo>
                  <a:cubicBezTo>
                    <a:pt x="34285" y="52494"/>
                    <a:pt x="33894" y="52536"/>
                    <a:pt x="33508" y="52640"/>
                  </a:cubicBezTo>
                  <a:cubicBezTo>
                    <a:pt x="33492" y="52641"/>
                    <a:pt x="33476" y="52642"/>
                    <a:pt x="33460" y="52642"/>
                  </a:cubicBezTo>
                  <a:cubicBezTo>
                    <a:pt x="33226" y="52642"/>
                    <a:pt x="32993" y="52544"/>
                    <a:pt x="32760" y="52544"/>
                  </a:cubicBezTo>
                  <a:cubicBezTo>
                    <a:pt x="32644" y="52544"/>
                    <a:pt x="32528" y="52568"/>
                    <a:pt x="32413" y="52640"/>
                  </a:cubicBezTo>
                  <a:cubicBezTo>
                    <a:pt x="32386" y="52627"/>
                    <a:pt x="32360" y="52614"/>
                    <a:pt x="32333" y="52614"/>
                  </a:cubicBezTo>
                  <a:cubicBezTo>
                    <a:pt x="32314" y="52614"/>
                    <a:pt x="32295" y="52621"/>
                    <a:pt x="32276" y="52640"/>
                  </a:cubicBezTo>
                  <a:cubicBezTo>
                    <a:pt x="32161" y="52526"/>
                    <a:pt x="31956" y="52503"/>
                    <a:pt x="31888" y="52298"/>
                  </a:cubicBezTo>
                  <a:cubicBezTo>
                    <a:pt x="32047" y="52161"/>
                    <a:pt x="32047" y="51956"/>
                    <a:pt x="32047" y="51750"/>
                  </a:cubicBezTo>
                  <a:cubicBezTo>
                    <a:pt x="32070" y="50951"/>
                    <a:pt x="32367" y="50175"/>
                    <a:pt x="32070" y="49354"/>
                  </a:cubicBezTo>
                  <a:cubicBezTo>
                    <a:pt x="32070" y="49308"/>
                    <a:pt x="32070" y="49262"/>
                    <a:pt x="32047" y="49194"/>
                  </a:cubicBezTo>
                  <a:cubicBezTo>
                    <a:pt x="32047" y="48737"/>
                    <a:pt x="32070" y="48281"/>
                    <a:pt x="32070" y="47801"/>
                  </a:cubicBezTo>
                  <a:cubicBezTo>
                    <a:pt x="32139" y="47779"/>
                    <a:pt x="32184" y="47756"/>
                    <a:pt x="32230" y="47756"/>
                  </a:cubicBezTo>
                  <a:cubicBezTo>
                    <a:pt x="32413" y="47687"/>
                    <a:pt x="32641" y="47687"/>
                    <a:pt x="32618" y="47391"/>
                  </a:cubicBezTo>
                  <a:lnTo>
                    <a:pt x="32618" y="47391"/>
                  </a:lnTo>
                  <a:cubicBezTo>
                    <a:pt x="32641" y="47413"/>
                    <a:pt x="32664" y="47459"/>
                    <a:pt x="32709" y="47505"/>
                  </a:cubicBezTo>
                  <a:cubicBezTo>
                    <a:pt x="32817" y="47544"/>
                    <a:pt x="32930" y="47566"/>
                    <a:pt x="33043" y="47566"/>
                  </a:cubicBezTo>
                  <a:cubicBezTo>
                    <a:pt x="33192" y="47566"/>
                    <a:pt x="33342" y="47527"/>
                    <a:pt x="33485" y="47436"/>
                  </a:cubicBezTo>
                  <a:cubicBezTo>
                    <a:pt x="33508" y="47436"/>
                    <a:pt x="33508" y="47413"/>
                    <a:pt x="33531" y="47391"/>
                  </a:cubicBezTo>
                  <a:cubicBezTo>
                    <a:pt x="33585" y="47456"/>
                    <a:pt x="33640" y="47485"/>
                    <a:pt x="33697" y="47485"/>
                  </a:cubicBezTo>
                  <a:cubicBezTo>
                    <a:pt x="33759" y="47485"/>
                    <a:pt x="33825" y="47450"/>
                    <a:pt x="33896" y="47391"/>
                  </a:cubicBezTo>
                  <a:cubicBezTo>
                    <a:pt x="33896" y="47391"/>
                    <a:pt x="33896" y="47391"/>
                    <a:pt x="33896" y="47368"/>
                  </a:cubicBezTo>
                  <a:close/>
                  <a:moveTo>
                    <a:pt x="22415" y="52663"/>
                  </a:moveTo>
                  <a:cubicBezTo>
                    <a:pt x="22392" y="52686"/>
                    <a:pt x="22392" y="52686"/>
                    <a:pt x="22392" y="52686"/>
                  </a:cubicBezTo>
                  <a:cubicBezTo>
                    <a:pt x="22369" y="52686"/>
                    <a:pt x="22369" y="52686"/>
                    <a:pt x="22369" y="52663"/>
                  </a:cubicBezTo>
                  <a:close/>
                  <a:moveTo>
                    <a:pt x="43369" y="47345"/>
                  </a:moveTo>
                  <a:cubicBezTo>
                    <a:pt x="43414" y="47413"/>
                    <a:pt x="43483" y="47459"/>
                    <a:pt x="43551" y="47528"/>
                  </a:cubicBezTo>
                  <a:cubicBezTo>
                    <a:pt x="43750" y="47572"/>
                    <a:pt x="43948" y="47610"/>
                    <a:pt x="44142" y="47610"/>
                  </a:cubicBezTo>
                  <a:cubicBezTo>
                    <a:pt x="44348" y="47610"/>
                    <a:pt x="44549" y="47566"/>
                    <a:pt x="44738" y="47436"/>
                  </a:cubicBezTo>
                  <a:cubicBezTo>
                    <a:pt x="44784" y="47459"/>
                    <a:pt x="44829" y="47482"/>
                    <a:pt x="44875" y="47482"/>
                  </a:cubicBezTo>
                  <a:cubicBezTo>
                    <a:pt x="45012" y="47733"/>
                    <a:pt x="45012" y="48030"/>
                    <a:pt x="45081" y="48304"/>
                  </a:cubicBezTo>
                  <a:cubicBezTo>
                    <a:pt x="45081" y="48326"/>
                    <a:pt x="45058" y="48349"/>
                    <a:pt x="45058" y="48372"/>
                  </a:cubicBezTo>
                  <a:cubicBezTo>
                    <a:pt x="45058" y="48441"/>
                    <a:pt x="45058" y="48532"/>
                    <a:pt x="45081" y="48600"/>
                  </a:cubicBezTo>
                  <a:cubicBezTo>
                    <a:pt x="45126" y="48737"/>
                    <a:pt x="45172" y="48874"/>
                    <a:pt x="45218" y="49011"/>
                  </a:cubicBezTo>
                  <a:cubicBezTo>
                    <a:pt x="45240" y="49080"/>
                    <a:pt x="45263" y="49148"/>
                    <a:pt x="45286" y="49217"/>
                  </a:cubicBezTo>
                  <a:cubicBezTo>
                    <a:pt x="45332" y="49354"/>
                    <a:pt x="45377" y="49490"/>
                    <a:pt x="45400" y="49627"/>
                  </a:cubicBezTo>
                  <a:cubicBezTo>
                    <a:pt x="45423" y="49696"/>
                    <a:pt x="45446" y="49764"/>
                    <a:pt x="45469" y="49833"/>
                  </a:cubicBezTo>
                  <a:cubicBezTo>
                    <a:pt x="45537" y="50015"/>
                    <a:pt x="45537" y="50198"/>
                    <a:pt x="45560" y="50381"/>
                  </a:cubicBezTo>
                  <a:cubicBezTo>
                    <a:pt x="45583" y="50449"/>
                    <a:pt x="45606" y="50518"/>
                    <a:pt x="45628" y="50586"/>
                  </a:cubicBezTo>
                  <a:cubicBezTo>
                    <a:pt x="45674" y="50723"/>
                    <a:pt x="45743" y="50860"/>
                    <a:pt x="45788" y="50974"/>
                  </a:cubicBezTo>
                  <a:cubicBezTo>
                    <a:pt x="45811" y="51043"/>
                    <a:pt x="45834" y="51111"/>
                    <a:pt x="45879" y="51180"/>
                  </a:cubicBezTo>
                  <a:cubicBezTo>
                    <a:pt x="45902" y="51271"/>
                    <a:pt x="45925" y="51362"/>
                    <a:pt x="45948" y="51453"/>
                  </a:cubicBezTo>
                  <a:cubicBezTo>
                    <a:pt x="45971" y="51522"/>
                    <a:pt x="45994" y="51590"/>
                    <a:pt x="46016" y="51659"/>
                  </a:cubicBezTo>
                  <a:cubicBezTo>
                    <a:pt x="46062" y="51819"/>
                    <a:pt x="46108" y="52001"/>
                    <a:pt x="46062" y="52161"/>
                  </a:cubicBezTo>
                  <a:cubicBezTo>
                    <a:pt x="45831" y="52413"/>
                    <a:pt x="45564" y="52469"/>
                    <a:pt x="45286" y="52469"/>
                  </a:cubicBezTo>
                  <a:cubicBezTo>
                    <a:pt x="45062" y="52469"/>
                    <a:pt x="44831" y="52432"/>
                    <a:pt x="44606" y="52432"/>
                  </a:cubicBezTo>
                  <a:cubicBezTo>
                    <a:pt x="44480" y="52432"/>
                    <a:pt x="44356" y="52444"/>
                    <a:pt x="44236" y="52481"/>
                  </a:cubicBezTo>
                  <a:cubicBezTo>
                    <a:pt x="44145" y="52481"/>
                    <a:pt x="44076" y="52526"/>
                    <a:pt x="43985" y="52549"/>
                  </a:cubicBezTo>
                  <a:cubicBezTo>
                    <a:pt x="43985" y="52572"/>
                    <a:pt x="43962" y="52572"/>
                    <a:pt x="43962" y="52595"/>
                  </a:cubicBezTo>
                  <a:cubicBezTo>
                    <a:pt x="43776" y="52510"/>
                    <a:pt x="43590" y="52463"/>
                    <a:pt x="43413" y="52463"/>
                  </a:cubicBezTo>
                  <a:cubicBezTo>
                    <a:pt x="43351" y="52463"/>
                    <a:pt x="43291" y="52469"/>
                    <a:pt x="43232" y="52481"/>
                  </a:cubicBezTo>
                  <a:cubicBezTo>
                    <a:pt x="43049" y="52458"/>
                    <a:pt x="42867" y="52458"/>
                    <a:pt x="42707" y="52458"/>
                  </a:cubicBezTo>
                  <a:cubicBezTo>
                    <a:pt x="42570" y="52481"/>
                    <a:pt x="42433" y="52503"/>
                    <a:pt x="42319" y="52572"/>
                  </a:cubicBezTo>
                  <a:cubicBezTo>
                    <a:pt x="42273" y="52595"/>
                    <a:pt x="42250" y="52640"/>
                    <a:pt x="42227" y="52686"/>
                  </a:cubicBezTo>
                  <a:cubicBezTo>
                    <a:pt x="42205" y="52663"/>
                    <a:pt x="42182" y="52663"/>
                    <a:pt x="42159" y="52663"/>
                  </a:cubicBezTo>
                  <a:cubicBezTo>
                    <a:pt x="42159" y="52663"/>
                    <a:pt x="42159" y="52640"/>
                    <a:pt x="42159" y="52640"/>
                  </a:cubicBezTo>
                  <a:cubicBezTo>
                    <a:pt x="42113" y="52618"/>
                    <a:pt x="42068" y="52595"/>
                    <a:pt x="42045" y="52572"/>
                  </a:cubicBezTo>
                  <a:cubicBezTo>
                    <a:pt x="41976" y="52503"/>
                    <a:pt x="41908" y="52481"/>
                    <a:pt x="41794" y="52481"/>
                  </a:cubicBezTo>
                  <a:cubicBezTo>
                    <a:pt x="41771" y="52435"/>
                    <a:pt x="41748" y="52366"/>
                    <a:pt x="41725" y="52298"/>
                  </a:cubicBezTo>
                  <a:cubicBezTo>
                    <a:pt x="41839" y="52070"/>
                    <a:pt x="41771" y="51819"/>
                    <a:pt x="41748" y="51568"/>
                  </a:cubicBezTo>
                  <a:cubicBezTo>
                    <a:pt x="41771" y="51362"/>
                    <a:pt x="41702" y="51180"/>
                    <a:pt x="41588" y="51020"/>
                  </a:cubicBezTo>
                  <a:cubicBezTo>
                    <a:pt x="41657" y="50404"/>
                    <a:pt x="41451" y="49833"/>
                    <a:pt x="41292" y="49262"/>
                  </a:cubicBezTo>
                  <a:cubicBezTo>
                    <a:pt x="41292" y="49217"/>
                    <a:pt x="41314" y="49194"/>
                    <a:pt x="41314" y="49148"/>
                  </a:cubicBezTo>
                  <a:cubicBezTo>
                    <a:pt x="41337" y="49057"/>
                    <a:pt x="41337" y="48966"/>
                    <a:pt x="41314" y="48897"/>
                  </a:cubicBezTo>
                  <a:cubicBezTo>
                    <a:pt x="41269" y="48737"/>
                    <a:pt x="41223" y="48600"/>
                    <a:pt x="41177" y="48463"/>
                  </a:cubicBezTo>
                  <a:cubicBezTo>
                    <a:pt x="41155" y="48372"/>
                    <a:pt x="41132" y="48304"/>
                    <a:pt x="41109" y="48235"/>
                  </a:cubicBezTo>
                  <a:cubicBezTo>
                    <a:pt x="41063" y="48098"/>
                    <a:pt x="41040" y="47938"/>
                    <a:pt x="41040" y="47801"/>
                  </a:cubicBezTo>
                  <a:cubicBezTo>
                    <a:pt x="41018" y="47687"/>
                    <a:pt x="41018" y="47573"/>
                    <a:pt x="41018" y="47436"/>
                  </a:cubicBezTo>
                  <a:cubicBezTo>
                    <a:pt x="41063" y="47436"/>
                    <a:pt x="41109" y="47413"/>
                    <a:pt x="41155" y="47368"/>
                  </a:cubicBezTo>
                  <a:cubicBezTo>
                    <a:pt x="41177" y="47391"/>
                    <a:pt x="41177" y="47436"/>
                    <a:pt x="41200" y="47459"/>
                  </a:cubicBezTo>
                  <a:cubicBezTo>
                    <a:pt x="41433" y="47582"/>
                    <a:pt x="41672" y="47625"/>
                    <a:pt x="41911" y="47625"/>
                  </a:cubicBezTo>
                  <a:cubicBezTo>
                    <a:pt x="42117" y="47625"/>
                    <a:pt x="42323" y="47593"/>
                    <a:pt x="42524" y="47550"/>
                  </a:cubicBezTo>
                  <a:cubicBezTo>
                    <a:pt x="42593" y="47505"/>
                    <a:pt x="42684" y="47482"/>
                    <a:pt x="42752" y="47436"/>
                  </a:cubicBezTo>
                  <a:cubicBezTo>
                    <a:pt x="42840" y="47495"/>
                    <a:pt x="42928" y="47524"/>
                    <a:pt x="43017" y="47524"/>
                  </a:cubicBezTo>
                  <a:cubicBezTo>
                    <a:pt x="43134" y="47524"/>
                    <a:pt x="43251" y="47472"/>
                    <a:pt x="43369" y="47368"/>
                  </a:cubicBezTo>
                  <a:cubicBezTo>
                    <a:pt x="43369" y="47368"/>
                    <a:pt x="43369" y="47345"/>
                    <a:pt x="43369" y="47345"/>
                  </a:cubicBezTo>
                  <a:close/>
                  <a:moveTo>
                    <a:pt x="15248" y="47391"/>
                  </a:moveTo>
                  <a:cubicBezTo>
                    <a:pt x="15271" y="47413"/>
                    <a:pt x="15271" y="47413"/>
                    <a:pt x="15271" y="47413"/>
                  </a:cubicBezTo>
                  <a:cubicBezTo>
                    <a:pt x="15294" y="47482"/>
                    <a:pt x="15339" y="47528"/>
                    <a:pt x="15385" y="47573"/>
                  </a:cubicBezTo>
                  <a:cubicBezTo>
                    <a:pt x="15521" y="47670"/>
                    <a:pt x="15661" y="47701"/>
                    <a:pt x="15802" y="47701"/>
                  </a:cubicBezTo>
                  <a:cubicBezTo>
                    <a:pt x="15992" y="47701"/>
                    <a:pt x="16183" y="47645"/>
                    <a:pt x="16366" y="47619"/>
                  </a:cubicBezTo>
                  <a:lnTo>
                    <a:pt x="16366" y="47619"/>
                  </a:lnTo>
                  <a:cubicBezTo>
                    <a:pt x="16366" y="47779"/>
                    <a:pt x="16366" y="47938"/>
                    <a:pt x="16343" y="48098"/>
                  </a:cubicBezTo>
                  <a:cubicBezTo>
                    <a:pt x="16343" y="48646"/>
                    <a:pt x="16366" y="49194"/>
                    <a:pt x="16366" y="49742"/>
                  </a:cubicBezTo>
                  <a:cubicBezTo>
                    <a:pt x="16298" y="49879"/>
                    <a:pt x="16275" y="49993"/>
                    <a:pt x="16366" y="50107"/>
                  </a:cubicBezTo>
                  <a:cubicBezTo>
                    <a:pt x="16366" y="50792"/>
                    <a:pt x="16366" y="51453"/>
                    <a:pt x="16343" y="52115"/>
                  </a:cubicBezTo>
                  <a:cubicBezTo>
                    <a:pt x="16366" y="52640"/>
                    <a:pt x="15978" y="52640"/>
                    <a:pt x="15636" y="52686"/>
                  </a:cubicBezTo>
                  <a:cubicBezTo>
                    <a:pt x="15613" y="52687"/>
                    <a:pt x="15590" y="52688"/>
                    <a:pt x="15566" y="52688"/>
                  </a:cubicBezTo>
                  <a:cubicBezTo>
                    <a:pt x="15208" y="52688"/>
                    <a:pt x="14859" y="52573"/>
                    <a:pt x="14514" y="52573"/>
                  </a:cubicBezTo>
                  <a:cubicBezTo>
                    <a:pt x="14378" y="52573"/>
                    <a:pt x="14242" y="52591"/>
                    <a:pt x="14107" y="52640"/>
                  </a:cubicBezTo>
                  <a:lnTo>
                    <a:pt x="13376" y="52640"/>
                  </a:lnTo>
                  <a:cubicBezTo>
                    <a:pt x="13353" y="52618"/>
                    <a:pt x="13308" y="52572"/>
                    <a:pt x="13285" y="52503"/>
                  </a:cubicBezTo>
                  <a:cubicBezTo>
                    <a:pt x="12851" y="52161"/>
                    <a:pt x="12189" y="52526"/>
                    <a:pt x="11801" y="52070"/>
                  </a:cubicBezTo>
                  <a:lnTo>
                    <a:pt x="11778" y="52070"/>
                  </a:lnTo>
                  <a:cubicBezTo>
                    <a:pt x="11778" y="52024"/>
                    <a:pt x="11778" y="51978"/>
                    <a:pt x="11778" y="51933"/>
                  </a:cubicBezTo>
                  <a:cubicBezTo>
                    <a:pt x="11801" y="51842"/>
                    <a:pt x="11801" y="51750"/>
                    <a:pt x="11824" y="51636"/>
                  </a:cubicBezTo>
                  <a:cubicBezTo>
                    <a:pt x="11984" y="51453"/>
                    <a:pt x="11961" y="51248"/>
                    <a:pt x="11961" y="51020"/>
                  </a:cubicBezTo>
                  <a:cubicBezTo>
                    <a:pt x="11961" y="50974"/>
                    <a:pt x="11984" y="50906"/>
                    <a:pt x="11984" y="50837"/>
                  </a:cubicBezTo>
                  <a:cubicBezTo>
                    <a:pt x="12144" y="50723"/>
                    <a:pt x="12007" y="50609"/>
                    <a:pt x="11984" y="50472"/>
                  </a:cubicBezTo>
                  <a:cubicBezTo>
                    <a:pt x="12075" y="49696"/>
                    <a:pt x="12212" y="48920"/>
                    <a:pt x="12166" y="48144"/>
                  </a:cubicBezTo>
                  <a:cubicBezTo>
                    <a:pt x="12212" y="48121"/>
                    <a:pt x="12235" y="48075"/>
                    <a:pt x="12281" y="48053"/>
                  </a:cubicBezTo>
                  <a:cubicBezTo>
                    <a:pt x="12486" y="47824"/>
                    <a:pt x="12828" y="47779"/>
                    <a:pt x="13057" y="47573"/>
                  </a:cubicBezTo>
                  <a:cubicBezTo>
                    <a:pt x="13073" y="47509"/>
                    <a:pt x="13077" y="47434"/>
                    <a:pt x="13126" y="47434"/>
                  </a:cubicBezTo>
                  <a:cubicBezTo>
                    <a:pt x="13147" y="47434"/>
                    <a:pt x="13175" y="47448"/>
                    <a:pt x="13216" y="47482"/>
                  </a:cubicBezTo>
                  <a:cubicBezTo>
                    <a:pt x="13260" y="47496"/>
                    <a:pt x="13303" y="47504"/>
                    <a:pt x="13345" y="47504"/>
                  </a:cubicBezTo>
                  <a:cubicBezTo>
                    <a:pt x="13436" y="47504"/>
                    <a:pt x="13519" y="47469"/>
                    <a:pt x="13582" y="47391"/>
                  </a:cubicBezTo>
                  <a:cubicBezTo>
                    <a:pt x="13582" y="47436"/>
                    <a:pt x="13582" y="47482"/>
                    <a:pt x="13582" y="47528"/>
                  </a:cubicBezTo>
                  <a:cubicBezTo>
                    <a:pt x="13627" y="47596"/>
                    <a:pt x="13696" y="47642"/>
                    <a:pt x="13764" y="47687"/>
                  </a:cubicBezTo>
                  <a:cubicBezTo>
                    <a:pt x="14009" y="47743"/>
                    <a:pt x="14253" y="47793"/>
                    <a:pt x="14495" y="47793"/>
                  </a:cubicBezTo>
                  <a:cubicBezTo>
                    <a:pt x="14750" y="47793"/>
                    <a:pt x="15002" y="47737"/>
                    <a:pt x="15248" y="47573"/>
                  </a:cubicBezTo>
                  <a:cubicBezTo>
                    <a:pt x="15316" y="47505"/>
                    <a:pt x="15271" y="47436"/>
                    <a:pt x="15225" y="47391"/>
                  </a:cubicBezTo>
                  <a:close/>
                  <a:moveTo>
                    <a:pt x="33508" y="52640"/>
                  </a:moveTo>
                  <a:lnTo>
                    <a:pt x="33508" y="52640"/>
                  </a:lnTo>
                  <a:cubicBezTo>
                    <a:pt x="33508" y="52663"/>
                    <a:pt x="33531" y="52686"/>
                    <a:pt x="33554" y="52732"/>
                  </a:cubicBezTo>
                  <a:lnTo>
                    <a:pt x="33531" y="52732"/>
                  </a:lnTo>
                  <a:cubicBezTo>
                    <a:pt x="33508" y="52709"/>
                    <a:pt x="33508" y="52663"/>
                    <a:pt x="33508" y="52640"/>
                  </a:cubicBezTo>
                  <a:close/>
                  <a:moveTo>
                    <a:pt x="26067" y="52891"/>
                  </a:moveTo>
                  <a:cubicBezTo>
                    <a:pt x="26136" y="52914"/>
                    <a:pt x="26181" y="52937"/>
                    <a:pt x="26227" y="52937"/>
                  </a:cubicBezTo>
                  <a:cubicBezTo>
                    <a:pt x="26158" y="52937"/>
                    <a:pt x="26113" y="52914"/>
                    <a:pt x="26067" y="52891"/>
                  </a:cubicBezTo>
                  <a:close/>
                  <a:moveTo>
                    <a:pt x="15590" y="52891"/>
                  </a:moveTo>
                  <a:cubicBezTo>
                    <a:pt x="15590" y="52891"/>
                    <a:pt x="15590" y="52914"/>
                    <a:pt x="15590" y="52914"/>
                  </a:cubicBezTo>
                  <a:cubicBezTo>
                    <a:pt x="15590" y="52914"/>
                    <a:pt x="15590" y="52983"/>
                    <a:pt x="15590" y="52983"/>
                  </a:cubicBezTo>
                  <a:lnTo>
                    <a:pt x="15522" y="52983"/>
                  </a:lnTo>
                  <a:cubicBezTo>
                    <a:pt x="15499" y="52960"/>
                    <a:pt x="15476" y="52960"/>
                    <a:pt x="15453" y="52960"/>
                  </a:cubicBezTo>
                  <a:cubicBezTo>
                    <a:pt x="15499" y="52937"/>
                    <a:pt x="15545" y="52914"/>
                    <a:pt x="15590" y="52891"/>
                  </a:cubicBezTo>
                  <a:close/>
                  <a:moveTo>
                    <a:pt x="6643" y="66952"/>
                  </a:moveTo>
                  <a:cubicBezTo>
                    <a:pt x="6666" y="66952"/>
                    <a:pt x="6666" y="66952"/>
                    <a:pt x="6666" y="66975"/>
                  </a:cubicBezTo>
                  <a:cubicBezTo>
                    <a:pt x="6666" y="66975"/>
                    <a:pt x="6666" y="66997"/>
                    <a:pt x="6643" y="67020"/>
                  </a:cubicBezTo>
                  <a:lnTo>
                    <a:pt x="6643" y="66952"/>
                  </a:lnTo>
                  <a:close/>
                  <a:moveTo>
                    <a:pt x="8857" y="81971"/>
                  </a:moveTo>
                  <a:cubicBezTo>
                    <a:pt x="8834" y="81994"/>
                    <a:pt x="8834" y="81994"/>
                    <a:pt x="8857" y="82039"/>
                  </a:cubicBezTo>
                  <a:cubicBezTo>
                    <a:pt x="8834" y="82016"/>
                    <a:pt x="8834" y="82016"/>
                    <a:pt x="8834" y="81994"/>
                  </a:cubicBezTo>
                  <a:cubicBezTo>
                    <a:pt x="8834" y="81994"/>
                    <a:pt x="8834" y="81971"/>
                    <a:pt x="8857" y="81971"/>
                  </a:cubicBezTo>
                  <a:close/>
                  <a:moveTo>
                    <a:pt x="36133" y="52846"/>
                  </a:moveTo>
                  <a:cubicBezTo>
                    <a:pt x="36202" y="52869"/>
                    <a:pt x="36270" y="52891"/>
                    <a:pt x="36338" y="52914"/>
                  </a:cubicBezTo>
                  <a:cubicBezTo>
                    <a:pt x="36247" y="53006"/>
                    <a:pt x="36202" y="53074"/>
                    <a:pt x="36247" y="53188"/>
                  </a:cubicBezTo>
                  <a:cubicBezTo>
                    <a:pt x="36795" y="53188"/>
                    <a:pt x="37343" y="53211"/>
                    <a:pt x="37891" y="53211"/>
                  </a:cubicBezTo>
                  <a:cubicBezTo>
                    <a:pt x="38028" y="53188"/>
                    <a:pt x="38142" y="53188"/>
                    <a:pt x="38256" y="53188"/>
                  </a:cubicBezTo>
                  <a:cubicBezTo>
                    <a:pt x="38433" y="53232"/>
                    <a:pt x="38610" y="53246"/>
                    <a:pt x="38787" y="53246"/>
                  </a:cubicBezTo>
                  <a:cubicBezTo>
                    <a:pt x="39052" y="53246"/>
                    <a:pt x="39317" y="53216"/>
                    <a:pt x="39583" y="53216"/>
                  </a:cubicBezTo>
                  <a:cubicBezTo>
                    <a:pt x="39688" y="53216"/>
                    <a:pt x="39794" y="53221"/>
                    <a:pt x="39899" y="53234"/>
                  </a:cubicBezTo>
                  <a:cubicBezTo>
                    <a:pt x="39968" y="53211"/>
                    <a:pt x="40036" y="53188"/>
                    <a:pt x="40082" y="53165"/>
                  </a:cubicBezTo>
                  <a:cubicBezTo>
                    <a:pt x="40561" y="53188"/>
                    <a:pt x="41063" y="53234"/>
                    <a:pt x="41543" y="53257"/>
                  </a:cubicBezTo>
                  <a:cubicBezTo>
                    <a:pt x="41588" y="53295"/>
                    <a:pt x="41631" y="53310"/>
                    <a:pt x="41673" y="53310"/>
                  </a:cubicBezTo>
                  <a:cubicBezTo>
                    <a:pt x="41756" y="53310"/>
                    <a:pt x="41832" y="53249"/>
                    <a:pt x="41908" y="53188"/>
                  </a:cubicBezTo>
                  <a:cubicBezTo>
                    <a:pt x="42045" y="53143"/>
                    <a:pt x="42159" y="53097"/>
                    <a:pt x="42273" y="53028"/>
                  </a:cubicBezTo>
                  <a:cubicBezTo>
                    <a:pt x="42492" y="53138"/>
                    <a:pt x="42711" y="53174"/>
                    <a:pt x="42930" y="53174"/>
                  </a:cubicBezTo>
                  <a:cubicBezTo>
                    <a:pt x="43259" y="53174"/>
                    <a:pt x="43588" y="53092"/>
                    <a:pt x="43916" y="53051"/>
                  </a:cubicBezTo>
                  <a:cubicBezTo>
                    <a:pt x="43962" y="53006"/>
                    <a:pt x="43985" y="52960"/>
                    <a:pt x="43962" y="52914"/>
                  </a:cubicBezTo>
                  <a:lnTo>
                    <a:pt x="43962" y="52914"/>
                  </a:lnTo>
                  <a:cubicBezTo>
                    <a:pt x="43962" y="52914"/>
                    <a:pt x="43985" y="52937"/>
                    <a:pt x="43985" y="52937"/>
                  </a:cubicBezTo>
                  <a:cubicBezTo>
                    <a:pt x="44049" y="52974"/>
                    <a:pt x="44113" y="52981"/>
                    <a:pt x="44177" y="52981"/>
                  </a:cubicBezTo>
                  <a:cubicBezTo>
                    <a:pt x="44219" y="52981"/>
                    <a:pt x="44262" y="52978"/>
                    <a:pt x="44305" y="52978"/>
                  </a:cubicBezTo>
                  <a:cubicBezTo>
                    <a:pt x="44358" y="52978"/>
                    <a:pt x="44411" y="52983"/>
                    <a:pt x="44464" y="53006"/>
                  </a:cubicBezTo>
                  <a:cubicBezTo>
                    <a:pt x="44681" y="53045"/>
                    <a:pt x="44915" y="53101"/>
                    <a:pt x="45136" y="53101"/>
                  </a:cubicBezTo>
                  <a:cubicBezTo>
                    <a:pt x="45171" y="53101"/>
                    <a:pt x="45206" y="53100"/>
                    <a:pt x="45240" y="53097"/>
                  </a:cubicBezTo>
                  <a:cubicBezTo>
                    <a:pt x="45402" y="53081"/>
                    <a:pt x="45563" y="53075"/>
                    <a:pt x="45722" y="53075"/>
                  </a:cubicBezTo>
                  <a:cubicBezTo>
                    <a:pt x="46175" y="53075"/>
                    <a:pt x="46620" y="53123"/>
                    <a:pt x="47063" y="53123"/>
                  </a:cubicBezTo>
                  <a:cubicBezTo>
                    <a:pt x="47125" y="53123"/>
                    <a:pt x="47187" y="53122"/>
                    <a:pt x="47249" y="53120"/>
                  </a:cubicBezTo>
                  <a:cubicBezTo>
                    <a:pt x="47273" y="53117"/>
                    <a:pt x="47295" y="53116"/>
                    <a:pt x="47316" y="53116"/>
                  </a:cubicBezTo>
                  <a:cubicBezTo>
                    <a:pt x="47491" y="53116"/>
                    <a:pt x="47548" y="53198"/>
                    <a:pt x="47569" y="53279"/>
                  </a:cubicBezTo>
                  <a:cubicBezTo>
                    <a:pt x="47546" y="53394"/>
                    <a:pt x="47523" y="53508"/>
                    <a:pt x="47454" y="53599"/>
                  </a:cubicBezTo>
                  <a:cubicBezTo>
                    <a:pt x="47432" y="53668"/>
                    <a:pt x="47432" y="53713"/>
                    <a:pt x="47409" y="53782"/>
                  </a:cubicBezTo>
                  <a:cubicBezTo>
                    <a:pt x="47180" y="53896"/>
                    <a:pt x="47180" y="54147"/>
                    <a:pt x="47158" y="54352"/>
                  </a:cubicBezTo>
                  <a:cubicBezTo>
                    <a:pt x="47135" y="54923"/>
                    <a:pt x="46998" y="55494"/>
                    <a:pt x="47044" y="56064"/>
                  </a:cubicBezTo>
                  <a:cubicBezTo>
                    <a:pt x="47135" y="56155"/>
                    <a:pt x="47180" y="56270"/>
                    <a:pt x="47226" y="56384"/>
                  </a:cubicBezTo>
                  <a:cubicBezTo>
                    <a:pt x="47112" y="56658"/>
                    <a:pt x="47021" y="56909"/>
                    <a:pt x="47180" y="57183"/>
                  </a:cubicBezTo>
                  <a:cubicBezTo>
                    <a:pt x="47089" y="57205"/>
                    <a:pt x="46998" y="57274"/>
                    <a:pt x="46929" y="57342"/>
                  </a:cubicBezTo>
                  <a:cubicBezTo>
                    <a:pt x="46587" y="58210"/>
                    <a:pt x="46564" y="59100"/>
                    <a:pt x="46610" y="60013"/>
                  </a:cubicBezTo>
                  <a:cubicBezTo>
                    <a:pt x="46610" y="60013"/>
                    <a:pt x="46610" y="60013"/>
                    <a:pt x="46610" y="60036"/>
                  </a:cubicBezTo>
                  <a:cubicBezTo>
                    <a:pt x="46450" y="60173"/>
                    <a:pt x="46450" y="60424"/>
                    <a:pt x="46359" y="60606"/>
                  </a:cubicBezTo>
                  <a:cubicBezTo>
                    <a:pt x="46336" y="60698"/>
                    <a:pt x="46313" y="60766"/>
                    <a:pt x="46313" y="60857"/>
                  </a:cubicBezTo>
                  <a:cubicBezTo>
                    <a:pt x="46290" y="60972"/>
                    <a:pt x="46267" y="61086"/>
                    <a:pt x="46267" y="61223"/>
                  </a:cubicBezTo>
                  <a:cubicBezTo>
                    <a:pt x="46267" y="61291"/>
                    <a:pt x="46267" y="61382"/>
                    <a:pt x="46290" y="61451"/>
                  </a:cubicBezTo>
                  <a:cubicBezTo>
                    <a:pt x="46290" y="61565"/>
                    <a:pt x="46313" y="61702"/>
                    <a:pt x="46336" y="61816"/>
                  </a:cubicBezTo>
                  <a:cubicBezTo>
                    <a:pt x="46359" y="61862"/>
                    <a:pt x="46404" y="61907"/>
                    <a:pt x="46450" y="61930"/>
                  </a:cubicBezTo>
                  <a:cubicBezTo>
                    <a:pt x="46382" y="61999"/>
                    <a:pt x="46336" y="62067"/>
                    <a:pt x="46313" y="62159"/>
                  </a:cubicBezTo>
                  <a:cubicBezTo>
                    <a:pt x="46245" y="62387"/>
                    <a:pt x="46176" y="62592"/>
                    <a:pt x="46131" y="62820"/>
                  </a:cubicBezTo>
                  <a:cubicBezTo>
                    <a:pt x="46085" y="63094"/>
                    <a:pt x="46062" y="63368"/>
                    <a:pt x="46267" y="63574"/>
                  </a:cubicBezTo>
                  <a:cubicBezTo>
                    <a:pt x="45994" y="63733"/>
                    <a:pt x="45925" y="63985"/>
                    <a:pt x="45902" y="64258"/>
                  </a:cubicBezTo>
                  <a:cubicBezTo>
                    <a:pt x="45879" y="64487"/>
                    <a:pt x="45834" y="64715"/>
                    <a:pt x="45788" y="64920"/>
                  </a:cubicBezTo>
                  <a:cubicBezTo>
                    <a:pt x="45743" y="65057"/>
                    <a:pt x="45720" y="65194"/>
                    <a:pt x="45720" y="65331"/>
                  </a:cubicBezTo>
                  <a:cubicBezTo>
                    <a:pt x="45720" y="65537"/>
                    <a:pt x="45720" y="65765"/>
                    <a:pt x="45857" y="65948"/>
                  </a:cubicBezTo>
                  <a:cubicBezTo>
                    <a:pt x="45879" y="65993"/>
                    <a:pt x="45902" y="65993"/>
                    <a:pt x="45925" y="66016"/>
                  </a:cubicBezTo>
                  <a:cubicBezTo>
                    <a:pt x="45902" y="66062"/>
                    <a:pt x="45902" y="66130"/>
                    <a:pt x="45925" y="66176"/>
                  </a:cubicBezTo>
                  <a:cubicBezTo>
                    <a:pt x="45948" y="66199"/>
                    <a:pt x="45971" y="66199"/>
                    <a:pt x="45971" y="66199"/>
                  </a:cubicBezTo>
                  <a:cubicBezTo>
                    <a:pt x="45925" y="66221"/>
                    <a:pt x="45879" y="66221"/>
                    <a:pt x="45834" y="66221"/>
                  </a:cubicBezTo>
                  <a:cubicBezTo>
                    <a:pt x="45697" y="66404"/>
                    <a:pt x="45606" y="66632"/>
                    <a:pt x="45560" y="66861"/>
                  </a:cubicBezTo>
                  <a:cubicBezTo>
                    <a:pt x="45332" y="68002"/>
                    <a:pt x="45240" y="69166"/>
                    <a:pt x="45035" y="70330"/>
                  </a:cubicBezTo>
                  <a:cubicBezTo>
                    <a:pt x="44989" y="70604"/>
                    <a:pt x="44966" y="70878"/>
                    <a:pt x="45058" y="71174"/>
                  </a:cubicBezTo>
                  <a:cubicBezTo>
                    <a:pt x="45149" y="71174"/>
                    <a:pt x="45218" y="71220"/>
                    <a:pt x="45286" y="71266"/>
                  </a:cubicBezTo>
                  <a:cubicBezTo>
                    <a:pt x="45263" y="71289"/>
                    <a:pt x="45240" y="71289"/>
                    <a:pt x="45218" y="71289"/>
                  </a:cubicBezTo>
                  <a:cubicBezTo>
                    <a:pt x="44898" y="71540"/>
                    <a:pt x="44966" y="71928"/>
                    <a:pt x="44829" y="72247"/>
                  </a:cubicBezTo>
                  <a:cubicBezTo>
                    <a:pt x="44715" y="73252"/>
                    <a:pt x="44487" y="74256"/>
                    <a:pt x="44510" y="75283"/>
                  </a:cubicBezTo>
                  <a:cubicBezTo>
                    <a:pt x="44556" y="75374"/>
                    <a:pt x="44601" y="75443"/>
                    <a:pt x="44670" y="75488"/>
                  </a:cubicBezTo>
                  <a:cubicBezTo>
                    <a:pt x="44578" y="75557"/>
                    <a:pt x="44556" y="75648"/>
                    <a:pt x="44556" y="75740"/>
                  </a:cubicBezTo>
                  <a:cubicBezTo>
                    <a:pt x="44578" y="75854"/>
                    <a:pt x="44601" y="75945"/>
                    <a:pt x="44578" y="76036"/>
                  </a:cubicBezTo>
                  <a:cubicBezTo>
                    <a:pt x="44578" y="76082"/>
                    <a:pt x="44578" y="76128"/>
                    <a:pt x="44601" y="76150"/>
                  </a:cubicBezTo>
                  <a:cubicBezTo>
                    <a:pt x="44168" y="76538"/>
                    <a:pt x="44190" y="76972"/>
                    <a:pt x="44441" y="77451"/>
                  </a:cubicBezTo>
                  <a:cubicBezTo>
                    <a:pt x="44441" y="77474"/>
                    <a:pt x="44441" y="77497"/>
                    <a:pt x="44441" y="77520"/>
                  </a:cubicBezTo>
                  <a:cubicBezTo>
                    <a:pt x="44419" y="77497"/>
                    <a:pt x="44373" y="77497"/>
                    <a:pt x="44327" y="77474"/>
                  </a:cubicBezTo>
                  <a:cubicBezTo>
                    <a:pt x="43825" y="78045"/>
                    <a:pt x="44076" y="78707"/>
                    <a:pt x="44099" y="79323"/>
                  </a:cubicBezTo>
                  <a:cubicBezTo>
                    <a:pt x="44099" y="79392"/>
                    <a:pt x="44122" y="79460"/>
                    <a:pt x="44122" y="79529"/>
                  </a:cubicBezTo>
                  <a:cubicBezTo>
                    <a:pt x="43871" y="79620"/>
                    <a:pt x="43894" y="79894"/>
                    <a:pt x="43848" y="80099"/>
                  </a:cubicBezTo>
                  <a:cubicBezTo>
                    <a:pt x="43734" y="80670"/>
                    <a:pt x="43643" y="81218"/>
                    <a:pt x="43574" y="81788"/>
                  </a:cubicBezTo>
                  <a:cubicBezTo>
                    <a:pt x="43528" y="82108"/>
                    <a:pt x="43460" y="82450"/>
                    <a:pt x="43711" y="82724"/>
                  </a:cubicBezTo>
                  <a:cubicBezTo>
                    <a:pt x="43620" y="82815"/>
                    <a:pt x="43551" y="82930"/>
                    <a:pt x="43528" y="83044"/>
                  </a:cubicBezTo>
                  <a:cubicBezTo>
                    <a:pt x="43369" y="83728"/>
                    <a:pt x="43095" y="84436"/>
                    <a:pt x="43528" y="85121"/>
                  </a:cubicBezTo>
                  <a:lnTo>
                    <a:pt x="43437" y="85121"/>
                  </a:lnTo>
                  <a:cubicBezTo>
                    <a:pt x="43118" y="85326"/>
                    <a:pt x="43095" y="85691"/>
                    <a:pt x="43003" y="86011"/>
                  </a:cubicBezTo>
                  <a:cubicBezTo>
                    <a:pt x="43049" y="86696"/>
                    <a:pt x="42615" y="87380"/>
                    <a:pt x="43003" y="88042"/>
                  </a:cubicBezTo>
                  <a:cubicBezTo>
                    <a:pt x="42958" y="88088"/>
                    <a:pt x="42889" y="88134"/>
                    <a:pt x="42867" y="88202"/>
                  </a:cubicBezTo>
                  <a:cubicBezTo>
                    <a:pt x="42821" y="88293"/>
                    <a:pt x="42798" y="88385"/>
                    <a:pt x="42775" y="88476"/>
                  </a:cubicBezTo>
                  <a:cubicBezTo>
                    <a:pt x="42707" y="89480"/>
                    <a:pt x="42250" y="90439"/>
                    <a:pt x="42501" y="91466"/>
                  </a:cubicBezTo>
                  <a:cubicBezTo>
                    <a:pt x="42547" y="91512"/>
                    <a:pt x="42570" y="91557"/>
                    <a:pt x="42615" y="91603"/>
                  </a:cubicBezTo>
                  <a:cubicBezTo>
                    <a:pt x="42547" y="91694"/>
                    <a:pt x="42570" y="91809"/>
                    <a:pt x="42638" y="91900"/>
                  </a:cubicBezTo>
                  <a:cubicBezTo>
                    <a:pt x="42615" y="91923"/>
                    <a:pt x="42570" y="91945"/>
                    <a:pt x="42547" y="91968"/>
                  </a:cubicBezTo>
                  <a:cubicBezTo>
                    <a:pt x="42433" y="92219"/>
                    <a:pt x="42456" y="92516"/>
                    <a:pt x="42342" y="92767"/>
                  </a:cubicBezTo>
                  <a:cubicBezTo>
                    <a:pt x="42319" y="92858"/>
                    <a:pt x="42296" y="92927"/>
                    <a:pt x="42273" y="93018"/>
                  </a:cubicBezTo>
                  <a:cubicBezTo>
                    <a:pt x="42227" y="93292"/>
                    <a:pt x="42113" y="93589"/>
                    <a:pt x="42090" y="93886"/>
                  </a:cubicBezTo>
                  <a:cubicBezTo>
                    <a:pt x="42090" y="94091"/>
                    <a:pt x="42090" y="94296"/>
                    <a:pt x="42273" y="94433"/>
                  </a:cubicBezTo>
                  <a:cubicBezTo>
                    <a:pt x="42227" y="94456"/>
                    <a:pt x="42182" y="94502"/>
                    <a:pt x="42159" y="94548"/>
                  </a:cubicBezTo>
                  <a:cubicBezTo>
                    <a:pt x="41999" y="94981"/>
                    <a:pt x="41771" y="95415"/>
                    <a:pt x="42045" y="95894"/>
                  </a:cubicBezTo>
                  <a:cubicBezTo>
                    <a:pt x="41999" y="95894"/>
                    <a:pt x="41953" y="95917"/>
                    <a:pt x="41908" y="95940"/>
                  </a:cubicBezTo>
                  <a:cubicBezTo>
                    <a:pt x="41451" y="97104"/>
                    <a:pt x="41497" y="98359"/>
                    <a:pt x="41269" y="99569"/>
                  </a:cubicBezTo>
                  <a:cubicBezTo>
                    <a:pt x="41155" y="100254"/>
                    <a:pt x="40972" y="100961"/>
                    <a:pt x="41223" y="101646"/>
                  </a:cubicBezTo>
                  <a:cubicBezTo>
                    <a:pt x="41269" y="101692"/>
                    <a:pt x="41292" y="101715"/>
                    <a:pt x="41314" y="101738"/>
                  </a:cubicBezTo>
                  <a:cubicBezTo>
                    <a:pt x="41128" y="101626"/>
                    <a:pt x="40948" y="101548"/>
                    <a:pt x="40779" y="101548"/>
                  </a:cubicBezTo>
                  <a:cubicBezTo>
                    <a:pt x="40638" y="101548"/>
                    <a:pt x="40503" y="101602"/>
                    <a:pt x="40379" y="101738"/>
                  </a:cubicBezTo>
                  <a:cubicBezTo>
                    <a:pt x="40242" y="101738"/>
                    <a:pt x="40127" y="101760"/>
                    <a:pt x="39991" y="101806"/>
                  </a:cubicBezTo>
                  <a:cubicBezTo>
                    <a:pt x="39899" y="101852"/>
                    <a:pt x="39831" y="101920"/>
                    <a:pt x="39762" y="101989"/>
                  </a:cubicBezTo>
                  <a:lnTo>
                    <a:pt x="39739" y="102080"/>
                  </a:lnTo>
                  <a:cubicBezTo>
                    <a:pt x="39694" y="102034"/>
                    <a:pt x="39648" y="102011"/>
                    <a:pt x="39580" y="101989"/>
                  </a:cubicBezTo>
                  <a:cubicBezTo>
                    <a:pt x="39511" y="101977"/>
                    <a:pt x="39437" y="101971"/>
                    <a:pt x="39360" y="101971"/>
                  </a:cubicBezTo>
                  <a:cubicBezTo>
                    <a:pt x="39283" y="101971"/>
                    <a:pt x="39203" y="101977"/>
                    <a:pt x="39123" y="101989"/>
                  </a:cubicBezTo>
                  <a:cubicBezTo>
                    <a:pt x="39032" y="102011"/>
                    <a:pt x="38918" y="102057"/>
                    <a:pt x="38826" y="102057"/>
                  </a:cubicBezTo>
                  <a:cubicBezTo>
                    <a:pt x="38712" y="102057"/>
                    <a:pt x="38621" y="102034"/>
                    <a:pt x="38507" y="102011"/>
                  </a:cubicBezTo>
                  <a:cubicBezTo>
                    <a:pt x="38438" y="102011"/>
                    <a:pt x="38393" y="102011"/>
                    <a:pt x="38324" y="102034"/>
                  </a:cubicBezTo>
                  <a:cubicBezTo>
                    <a:pt x="38216" y="101965"/>
                    <a:pt x="38099" y="101947"/>
                    <a:pt x="37980" y="101947"/>
                  </a:cubicBezTo>
                  <a:cubicBezTo>
                    <a:pt x="37849" y="101947"/>
                    <a:pt x="37714" y="101969"/>
                    <a:pt x="37583" y="101969"/>
                  </a:cubicBezTo>
                  <a:cubicBezTo>
                    <a:pt x="37556" y="101969"/>
                    <a:pt x="37529" y="101968"/>
                    <a:pt x="37503" y="101966"/>
                  </a:cubicBezTo>
                  <a:cubicBezTo>
                    <a:pt x="36658" y="101943"/>
                    <a:pt x="35813" y="101943"/>
                    <a:pt x="34969" y="101920"/>
                  </a:cubicBezTo>
                  <a:cubicBezTo>
                    <a:pt x="34821" y="101840"/>
                    <a:pt x="34672" y="101800"/>
                    <a:pt x="34524" y="101800"/>
                  </a:cubicBezTo>
                  <a:cubicBezTo>
                    <a:pt x="34375" y="101800"/>
                    <a:pt x="34227" y="101840"/>
                    <a:pt x="34079" y="101920"/>
                  </a:cubicBezTo>
                  <a:cubicBezTo>
                    <a:pt x="34010" y="101920"/>
                    <a:pt x="33942" y="101897"/>
                    <a:pt x="33873" y="101874"/>
                  </a:cubicBezTo>
                  <a:cubicBezTo>
                    <a:pt x="33873" y="101874"/>
                    <a:pt x="33873" y="101966"/>
                    <a:pt x="33873" y="101966"/>
                  </a:cubicBezTo>
                  <a:cubicBezTo>
                    <a:pt x="33097" y="101966"/>
                    <a:pt x="32298" y="101989"/>
                    <a:pt x="31500" y="101989"/>
                  </a:cubicBezTo>
                  <a:cubicBezTo>
                    <a:pt x="30518" y="101989"/>
                    <a:pt x="29514" y="101966"/>
                    <a:pt x="28532" y="101966"/>
                  </a:cubicBezTo>
                  <a:cubicBezTo>
                    <a:pt x="28502" y="101967"/>
                    <a:pt x="28472" y="101968"/>
                    <a:pt x="28442" y="101968"/>
                  </a:cubicBezTo>
                  <a:cubicBezTo>
                    <a:pt x="28170" y="101968"/>
                    <a:pt x="27899" y="101922"/>
                    <a:pt x="27634" y="101922"/>
                  </a:cubicBezTo>
                  <a:cubicBezTo>
                    <a:pt x="27395" y="101922"/>
                    <a:pt x="27160" y="101959"/>
                    <a:pt x="26934" y="102103"/>
                  </a:cubicBezTo>
                  <a:cubicBezTo>
                    <a:pt x="26701" y="102031"/>
                    <a:pt x="26467" y="101945"/>
                    <a:pt x="26234" y="101945"/>
                  </a:cubicBezTo>
                  <a:cubicBezTo>
                    <a:pt x="26171" y="101945"/>
                    <a:pt x="26107" y="101951"/>
                    <a:pt x="26044" y="101966"/>
                  </a:cubicBezTo>
                  <a:lnTo>
                    <a:pt x="25474" y="101966"/>
                  </a:lnTo>
                  <a:cubicBezTo>
                    <a:pt x="25359" y="101966"/>
                    <a:pt x="25245" y="101966"/>
                    <a:pt x="25108" y="101989"/>
                  </a:cubicBezTo>
                  <a:cubicBezTo>
                    <a:pt x="25007" y="101990"/>
                    <a:pt x="24905" y="101991"/>
                    <a:pt x="24803" y="101991"/>
                  </a:cubicBezTo>
                  <a:cubicBezTo>
                    <a:pt x="24010" y="101991"/>
                    <a:pt x="23210" y="101943"/>
                    <a:pt x="22413" y="101943"/>
                  </a:cubicBezTo>
                  <a:cubicBezTo>
                    <a:pt x="22025" y="101943"/>
                    <a:pt x="21637" y="101954"/>
                    <a:pt x="21251" y="101989"/>
                  </a:cubicBezTo>
                  <a:cubicBezTo>
                    <a:pt x="21182" y="101920"/>
                    <a:pt x="21114" y="101874"/>
                    <a:pt x="21023" y="101829"/>
                  </a:cubicBezTo>
                  <a:cubicBezTo>
                    <a:pt x="20938" y="101800"/>
                    <a:pt x="20849" y="101784"/>
                    <a:pt x="20759" y="101784"/>
                  </a:cubicBezTo>
                  <a:cubicBezTo>
                    <a:pt x="20632" y="101784"/>
                    <a:pt x="20504" y="101817"/>
                    <a:pt x="20384" y="101897"/>
                  </a:cubicBezTo>
                  <a:cubicBezTo>
                    <a:pt x="20315" y="101920"/>
                    <a:pt x="20315" y="101966"/>
                    <a:pt x="20338" y="102011"/>
                  </a:cubicBezTo>
                  <a:lnTo>
                    <a:pt x="19448" y="101943"/>
                  </a:lnTo>
                  <a:cubicBezTo>
                    <a:pt x="19356" y="101874"/>
                    <a:pt x="19242" y="101829"/>
                    <a:pt x="19128" y="101806"/>
                  </a:cubicBezTo>
                  <a:cubicBezTo>
                    <a:pt x="19071" y="101795"/>
                    <a:pt x="19008" y="101789"/>
                    <a:pt x="18946" y="101789"/>
                  </a:cubicBezTo>
                  <a:cubicBezTo>
                    <a:pt x="18883" y="101789"/>
                    <a:pt x="18820" y="101795"/>
                    <a:pt x="18763" y="101806"/>
                  </a:cubicBezTo>
                  <a:cubicBezTo>
                    <a:pt x="18695" y="101829"/>
                    <a:pt x="18603" y="101874"/>
                    <a:pt x="18558" y="101920"/>
                  </a:cubicBezTo>
                  <a:lnTo>
                    <a:pt x="18352" y="101920"/>
                  </a:lnTo>
                  <a:cubicBezTo>
                    <a:pt x="18284" y="101874"/>
                    <a:pt x="18215" y="101829"/>
                    <a:pt x="18124" y="101783"/>
                  </a:cubicBezTo>
                  <a:cubicBezTo>
                    <a:pt x="18029" y="101764"/>
                    <a:pt x="17935" y="101753"/>
                    <a:pt x="17840" y="101753"/>
                  </a:cubicBezTo>
                  <a:cubicBezTo>
                    <a:pt x="17707" y="101753"/>
                    <a:pt x="17573" y="101775"/>
                    <a:pt x="17439" y="101829"/>
                  </a:cubicBezTo>
                  <a:cubicBezTo>
                    <a:pt x="17348" y="101852"/>
                    <a:pt x="17302" y="101920"/>
                    <a:pt x="17279" y="102011"/>
                  </a:cubicBezTo>
                  <a:cubicBezTo>
                    <a:pt x="17257" y="102057"/>
                    <a:pt x="17234" y="102103"/>
                    <a:pt x="17188" y="102126"/>
                  </a:cubicBezTo>
                  <a:cubicBezTo>
                    <a:pt x="17211" y="102057"/>
                    <a:pt x="17234" y="101989"/>
                    <a:pt x="17257" y="101897"/>
                  </a:cubicBezTo>
                  <a:cubicBezTo>
                    <a:pt x="17165" y="101806"/>
                    <a:pt x="17028" y="101760"/>
                    <a:pt x="16891" y="101738"/>
                  </a:cubicBezTo>
                  <a:cubicBezTo>
                    <a:pt x="16709" y="101715"/>
                    <a:pt x="16526" y="101715"/>
                    <a:pt x="16343" y="101715"/>
                  </a:cubicBezTo>
                  <a:cubicBezTo>
                    <a:pt x="16070" y="101715"/>
                    <a:pt x="15773" y="101715"/>
                    <a:pt x="15522" y="101852"/>
                  </a:cubicBezTo>
                  <a:cubicBezTo>
                    <a:pt x="15430" y="101897"/>
                    <a:pt x="15408" y="101966"/>
                    <a:pt x="15385" y="102057"/>
                  </a:cubicBezTo>
                  <a:cubicBezTo>
                    <a:pt x="15385" y="102080"/>
                    <a:pt x="15408" y="102103"/>
                    <a:pt x="15430" y="102126"/>
                  </a:cubicBezTo>
                  <a:cubicBezTo>
                    <a:pt x="15189" y="102068"/>
                    <a:pt x="14948" y="102046"/>
                    <a:pt x="14707" y="102046"/>
                  </a:cubicBezTo>
                  <a:cubicBezTo>
                    <a:pt x="14377" y="102046"/>
                    <a:pt x="14048" y="102086"/>
                    <a:pt x="13719" y="102126"/>
                  </a:cubicBezTo>
                  <a:cubicBezTo>
                    <a:pt x="13696" y="102080"/>
                    <a:pt x="13696" y="102057"/>
                    <a:pt x="13673" y="102011"/>
                  </a:cubicBezTo>
                  <a:cubicBezTo>
                    <a:pt x="13650" y="101920"/>
                    <a:pt x="13582" y="101874"/>
                    <a:pt x="13513" y="101829"/>
                  </a:cubicBezTo>
                  <a:cubicBezTo>
                    <a:pt x="13094" y="101736"/>
                    <a:pt x="12686" y="101643"/>
                    <a:pt x="12274" y="101643"/>
                  </a:cubicBezTo>
                  <a:cubicBezTo>
                    <a:pt x="12080" y="101643"/>
                    <a:pt x="11885" y="101663"/>
                    <a:pt x="11687" y="101715"/>
                  </a:cubicBezTo>
                  <a:cubicBezTo>
                    <a:pt x="11710" y="101349"/>
                    <a:pt x="11641" y="101007"/>
                    <a:pt x="11664" y="100665"/>
                  </a:cubicBezTo>
                  <a:cubicBezTo>
                    <a:pt x="11619" y="100254"/>
                    <a:pt x="11505" y="99843"/>
                    <a:pt x="11413" y="99432"/>
                  </a:cubicBezTo>
                  <a:cubicBezTo>
                    <a:pt x="11322" y="99204"/>
                    <a:pt x="11299" y="98976"/>
                    <a:pt x="11253" y="98747"/>
                  </a:cubicBezTo>
                  <a:cubicBezTo>
                    <a:pt x="11208" y="98610"/>
                    <a:pt x="11139" y="98519"/>
                    <a:pt x="11048" y="98451"/>
                  </a:cubicBezTo>
                  <a:cubicBezTo>
                    <a:pt x="11413" y="98017"/>
                    <a:pt x="11299" y="97629"/>
                    <a:pt x="10934" y="97287"/>
                  </a:cubicBezTo>
                  <a:cubicBezTo>
                    <a:pt x="10980" y="97241"/>
                    <a:pt x="11002" y="97195"/>
                    <a:pt x="11025" y="97150"/>
                  </a:cubicBezTo>
                  <a:cubicBezTo>
                    <a:pt x="11185" y="96602"/>
                    <a:pt x="11025" y="96077"/>
                    <a:pt x="10888" y="95552"/>
                  </a:cubicBezTo>
                  <a:cubicBezTo>
                    <a:pt x="10820" y="95369"/>
                    <a:pt x="10751" y="95209"/>
                    <a:pt x="10637" y="95073"/>
                  </a:cubicBezTo>
                  <a:cubicBezTo>
                    <a:pt x="10614" y="95050"/>
                    <a:pt x="10569" y="95027"/>
                    <a:pt x="10523" y="95004"/>
                  </a:cubicBezTo>
                  <a:cubicBezTo>
                    <a:pt x="10706" y="94753"/>
                    <a:pt x="10728" y="94548"/>
                    <a:pt x="10523" y="94342"/>
                  </a:cubicBezTo>
                  <a:lnTo>
                    <a:pt x="10546" y="94342"/>
                  </a:lnTo>
                  <a:cubicBezTo>
                    <a:pt x="10865" y="93886"/>
                    <a:pt x="10660" y="93429"/>
                    <a:pt x="10523" y="92973"/>
                  </a:cubicBezTo>
                  <a:cubicBezTo>
                    <a:pt x="10455" y="92767"/>
                    <a:pt x="10386" y="92562"/>
                    <a:pt x="10363" y="92356"/>
                  </a:cubicBezTo>
                  <a:cubicBezTo>
                    <a:pt x="10363" y="92265"/>
                    <a:pt x="10363" y="92197"/>
                    <a:pt x="10340" y="92105"/>
                  </a:cubicBezTo>
                  <a:cubicBezTo>
                    <a:pt x="10340" y="91991"/>
                    <a:pt x="10318" y="91854"/>
                    <a:pt x="10295" y="91740"/>
                  </a:cubicBezTo>
                  <a:cubicBezTo>
                    <a:pt x="10272" y="91694"/>
                    <a:pt x="10249" y="91649"/>
                    <a:pt x="10203" y="91603"/>
                  </a:cubicBezTo>
                  <a:cubicBezTo>
                    <a:pt x="10249" y="91557"/>
                    <a:pt x="10295" y="91489"/>
                    <a:pt x="10318" y="91421"/>
                  </a:cubicBezTo>
                  <a:cubicBezTo>
                    <a:pt x="10272" y="89435"/>
                    <a:pt x="10044" y="87495"/>
                    <a:pt x="9542" y="85577"/>
                  </a:cubicBezTo>
                  <a:cubicBezTo>
                    <a:pt x="9496" y="85532"/>
                    <a:pt x="9450" y="85486"/>
                    <a:pt x="9405" y="85440"/>
                  </a:cubicBezTo>
                  <a:cubicBezTo>
                    <a:pt x="9610" y="85189"/>
                    <a:pt x="9405" y="85007"/>
                    <a:pt x="9245" y="84801"/>
                  </a:cubicBezTo>
                  <a:cubicBezTo>
                    <a:pt x="9268" y="84801"/>
                    <a:pt x="9290" y="84778"/>
                    <a:pt x="9313" y="84756"/>
                  </a:cubicBezTo>
                  <a:cubicBezTo>
                    <a:pt x="9542" y="84368"/>
                    <a:pt x="9473" y="83979"/>
                    <a:pt x="9405" y="83569"/>
                  </a:cubicBezTo>
                  <a:cubicBezTo>
                    <a:pt x="9313" y="83295"/>
                    <a:pt x="9290" y="82975"/>
                    <a:pt x="9017" y="82793"/>
                  </a:cubicBezTo>
                  <a:cubicBezTo>
                    <a:pt x="9085" y="82770"/>
                    <a:pt x="9131" y="82747"/>
                    <a:pt x="9176" y="82678"/>
                  </a:cubicBezTo>
                  <a:cubicBezTo>
                    <a:pt x="9268" y="82382"/>
                    <a:pt x="9313" y="82062"/>
                    <a:pt x="8994" y="81857"/>
                  </a:cubicBezTo>
                  <a:cubicBezTo>
                    <a:pt x="8925" y="81857"/>
                    <a:pt x="8880" y="81880"/>
                    <a:pt x="8857" y="81925"/>
                  </a:cubicBezTo>
                  <a:cubicBezTo>
                    <a:pt x="8857" y="81902"/>
                    <a:pt x="8880" y="81902"/>
                    <a:pt x="8880" y="81880"/>
                  </a:cubicBezTo>
                  <a:cubicBezTo>
                    <a:pt x="8877" y="81880"/>
                    <a:pt x="8874" y="81880"/>
                    <a:pt x="8872" y="81880"/>
                  </a:cubicBezTo>
                  <a:lnTo>
                    <a:pt x="8872" y="81880"/>
                  </a:lnTo>
                  <a:cubicBezTo>
                    <a:pt x="8901" y="81842"/>
                    <a:pt x="8952" y="81803"/>
                    <a:pt x="8971" y="81765"/>
                  </a:cubicBezTo>
                  <a:cubicBezTo>
                    <a:pt x="8994" y="81743"/>
                    <a:pt x="8994" y="81720"/>
                    <a:pt x="8994" y="81720"/>
                  </a:cubicBezTo>
                  <a:cubicBezTo>
                    <a:pt x="8994" y="81720"/>
                    <a:pt x="9017" y="81697"/>
                    <a:pt x="9017" y="81697"/>
                  </a:cubicBezTo>
                  <a:cubicBezTo>
                    <a:pt x="9199" y="80989"/>
                    <a:pt x="8902" y="80305"/>
                    <a:pt x="8857" y="79620"/>
                  </a:cubicBezTo>
                  <a:cubicBezTo>
                    <a:pt x="8811" y="79437"/>
                    <a:pt x="8720" y="79277"/>
                    <a:pt x="8606" y="79118"/>
                  </a:cubicBezTo>
                  <a:cubicBezTo>
                    <a:pt x="8606" y="79118"/>
                    <a:pt x="8583" y="79095"/>
                    <a:pt x="8560" y="79072"/>
                  </a:cubicBezTo>
                  <a:cubicBezTo>
                    <a:pt x="8834" y="78730"/>
                    <a:pt x="8743" y="78319"/>
                    <a:pt x="8743" y="77908"/>
                  </a:cubicBezTo>
                  <a:cubicBezTo>
                    <a:pt x="8492" y="77246"/>
                    <a:pt x="8743" y="76470"/>
                    <a:pt x="8218" y="75877"/>
                  </a:cubicBezTo>
                  <a:cubicBezTo>
                    <a:pt x="8172" y="75854"/>
                    <a:pt x="8149" y="75854"/>
                    <a:pt x="8104" y="75854"/>
                  </a:cubicBezTo>
                  <a:lnTo>
                    <a:pt x="8126" y="75854"/>
                  </a:lnTo>
                  <a:cubicBezTo>
                    <a:pt x="8241" y="75762"/>
                    <a:pt x="8263" y="75648"/>
                    <a:pt x="8241" y="75511"/>
                  </a:cubicBezTo>
                  <a:cubicBezTo>
                    <a:pt x="8195" y="75352"/>
                    <a:pt x="8104" y="75215"/>
                    <a:pt x="7967" y="75146"/>
                  </a:cubicBezTo>
                  <a:cubicBezTo>
                    <a:pt x="7989" y="75123"/>
                    <a:pt x="8035" y="75100"/>
                    <a:pt x="8058" y="75055"/>
                  </a:cubicBezTo>
                  <a:cubicBezTo>
                    <a:pt x="8149" y="74895"/>
                    <a:pt x="8172" y="74735"/>
                    <a:pt x="8172" y="74553"/>
                  </a:cubicBezTo>
                  <a:cubicBezTo>
                    <a:pt x="8172" y="74370"/>
                    <a:pt x="8149" y="74210"/>
                    <a:pt x="8081" y="74028"/>
                  </a:cubicBezTo>
                  <a:cubicBezTo>
                    <a:pt x="7921" y="73685"/>
                    <a:pt x="7807" y="73320"/>
                    <a:pt x="7967" y="72932"/>
                  </a:cubicBezTo>
                  <a:cubicBezTo>
                    <a:pt x="8058" y="72270"/>
                    <a:pt x="7852" y="71654"/>
                    <a:pt x="7738" y="71038"/>
                  </a:cubicBezTo>
                  <a:cubicBezTo>
                    <a:pt x="7670" y="70992"/>
                    <a:pt x="7624" y="70946"/>
                    <a:pt x="7579" y="70878"/>
                  </a:cubicBezTo>
                  <a:cubicBezTo>
                    <a:pt x="7647" y="70832"/>
                    <a:pt x="7670" y="70786"/>
                    <a:pt x="7670" y="70718"/>
                  </a:cubicBezTo>
                  <a:cubicBezTo>
                    <a:pt x="7670" y="70581"/>
                    <a:pt x="7670" y="70421"/>
                    <a:pt x="7670" y="70284"/>
                  </a:cubicBezTo>
                  <a:cubicBezTo>
                    <a:pt x="7647" y="69326"/>
                    <a:pt x="7556" y="68390"/>
                    <a:pt x="7213" y="67477"/>
                  </a:cubicBezTo>
                  <a:cubicBezTo>
                    <a:pt x="7213" y="67454"/>
                    <a:pt x="7191" y="67431"/>
                    <a:pt x="7168" y="67408"/>
                  </a:cubicBezTo>
                  <a:cubicBezTo>
                    <a:pt x="7373" y="66997"/>
                    <a:pt x="7236" y="66609"/>
                    <a:pt x="6985" y="66221"/>
                  </a:cubicBezTo>
                  <a:cubicBezTo>
                    <a:pt x="6939" y="66199"/>
                    <a:pt x="6917" y="66176"/>
                    <a:pt x="6871" y="66153"/>
                  </a:cubicBezTo>
                  <a:cubicBezTo>
                    <a:pt x="6962" y="66039"/>
                    <a:pt x="6939" y="65925"/>
                    <a:pt x="6825" y="65811"/>
                  </a:cubicBezTo>
                  <a:cubicBezTo>
                    <a:pt x="6803" y="65765"/>
                    <a:pt x="6780" y="65719"/>
                    <a:pt x="6757" y="65674"/>
                  </a:cubicBezTo>
                  <a:lnTo>
                    <a:pt x="6757" y="65674"/>
                  </a:lnTo>
                  <a:cubicBezTo>
                    <a:pt x="6803" y="65696"/>
                    <a:pt x="6848" y="65742"/>
                    <a:pt x="6894" y="65811"/>
                  </a:cubicBezTo>
                  <a:cubicBezTo>
                    <a:pt x="6917" y="65788"/>
                    <a:pt x="6939" y="65765"/>
                    <a:pt x="6939" y="65742"/>
                  </a:cubicBezTo>
                  <a:cubicBezTo>
                    <a:pt x="7168" y="64989"/>
                    <a:pt x="7008" y="64304"/>
                    <a:pt x="6620" y="63642"/>
                  </a:cubicBezTo>
                  <a:cubicBezTo>
                    <a:pt x="6597" y="63619"/>
                    <a:pt x="6551" y="63597"/>
                    <a:pt x="6529" y="63597"/>
                  </a:cubicBezTo>
                  <a:cubicBezTo>
                    <a:pt x="6734" y="63368"/>
                    <a:pt x="6711" y="63117"/>
                    <a:pt x="6666" y="62866"/>
                  </a:cubicBezTo>
                  <a:cubicBezTo>
                    <a:pt x="6620" y="62638"/>
                    <a:pt x="6551" y="62432"/>
                    <a:pt x="6414" y="62250"/>
                  </a:cubicBezTo>
                  <a:cubicBezTo>
                    <a:pt x="6392" y="62227"/>
                    <a:pt x="6369" y="62181"/>
                    <a:pt x="6346" y="62159"/>
                  </a:cubicBezTo>
                  <a:cubicBezTo>
                    <a:pt x="6711" y="61428"/>
                    <a:pt x="6597" y="60721"/>
                    <a:pt x="6255" y="60036"/>
                  </a:cubicBezTo>
                  <a:cubicBezTo>
                    <a:pt x="6232" y="60013"/>
                    <a:pt x="6209" y="59990"/>
                    <a:pt x="6186" y="59990"/>
                  </a:cubicBezTo>
                  <a:cubicBezTo>
                    <a:pt x="6186" y="59967"/>
                    <a:pt x="6186" y="59967"/>
                    <a:pt x="6186" y="59944"/>
                  </a:cubicBezTo>
                  <a:cubicBezTo>
                    <a:pt x="6186" y="59488"/>
                    <a:pt x="6209" y="59031"/>
                    <a:pt x="6163" y="58575"/>
                  </a:cubicBezTo>
                  <a:cubicBezTo>
                    <a:pt x="6163" y="58484"/>
                    <a:pt x="6141" y="58392"/>
                    <a:pt x="6118" y="58301"/>
                  </a:cubicBezTo>
                  <a:cubicBezTo>
                    <a:pt x="5890" y="57776"/>
                    <a:pt x="6186" y="57160"/>
                    <a:pt x="5775" y="56680"/>
                  </a:cubicBezTo>
                  <a:lnTo>
                    <a:pt x="5593" y="56680"/>
                  </a:lnTo>
                  <a:cubicBezTo>
                    <a:pt x="5593" y="56680"/>
                    <a:pt x="5616" y="56658"/>
                    <a:pt x="5616" y="56635"/>
                  </a:cubicBezTo>
                  <a:lnTo>
                    <a:pt x="5570" y="56384"/>
                  </a:lnTo>
                  <a:cubicBezTo>
                    <a:pt x="5593" y="56270"/>
                    <a:pt x="5661" y="56155"/>
                    <a:pt x="5753" y="56064"/>
                  </a:cubicBezTo>
                  <a:cubicBezTo>
                    <a:pt x="5798" y="55494"/>
                    <a:pt x="5661" y="54923"/>
                    <a:pt x="5638" y="54352"/>
                  </a:cubicBezTo>
                  <a:cubicBezTo>
                    <a:pt x="5616" y="54170"/>
                    <a:pt x="5616" y="53941"/>
                    <a:pt x="5433" y="53827"/>
                  </a:cubicBezTo>
                  <a:cubicBezTo>
                    <a:pt x="5456" y="53713"/>
                    <a:pt x="5479" y="53576"/>
                    <a:pt x="5479" y="53462"/>
                  </a:cubicBezTo>
                  <a:cubicBezTo>
                    <a:pt x="5479" y="53439"/>
                    <a:pt x="5479" y="53439"/>
                    <a:pt x="5479" y="53416"/>
                  </a:cubicBezTo>
                  <a:cubicBezTo>
                    <a:pt x="5821" y="53394"/>
                    <a:pt x="6163" y="53394"/>
                    <a:pt x="6506" y="53371"/>
                  </a:cubicBezTo>
                  <a:lnTo>
                    <a:pt x="7967" y="53371"/>
                  </a:lnTo>
                  <a:cubicBezTo>
                    <a:pt x="7989" y="53348"/>
                    <a:pt x="8018" y="53337"/>
                    <a:pt x="8047" y="53337"/>
                  </a:cubicBezTo>
                  <a:cubicBezTo>
                    <a:pt x="8075" y="53337"/>
                    <a:pt x="8104" y="53348"/>
                    <a:pt x="8126" y="53371"/>
                  </a:cubicBezTo>
                  <a:cubicBezTo>
                    <a:pt x="8211" y="53357"/>
                    <a:pt x="8296" y="53352"/>
                    <a:pt x="8381" y="53352"/>
                  </a:cubicBezTo>
                  <a:cubicBezTo>
                    <a:pt x="8627" y="53352"/>
                    <a:pt x="8876" y="53394"/>
                    <a:pt x="9121" y="53394"/>
                  </a:cubicBezTo>
                  <a:cubicBezTo>
                    <a:pt x="9365" y="53394"/>
                    <a:pt x="9606" y="53353"/>
                    <a:pt x="9838" y="53188"/>
                  </a:cubicBezTo>
                  <a:cubicBezTo>
                    <a:pt x="10080" y="53353"/>
                    <a:pt x="10333" y="53391"/>
                    <a:pt x="10591" y="53391"/>
                  </a:cubicBezTo>
                  <a:cubicBezTo>
                    <a:pt x="10809" y="53391"/>
                    <a:pt x="11032" y="53364"/>
                    <a:pt x="11255" y="53364"/>
                  </a:cubicBezTo>
                  <a:cubicBezTo>
                    <a:pt x="11315" y="53364"/>
                    <a:pt x="11376" y="53366"/>
                    <a:pt x="11436" y="53371"/>
                  </a:cubicBezTo>
                  <a:cubicBezTo>
                    <a:pt x="12166" y="53394"/>
                    <a:pt x="12897" y="53394"/>
                    <a:pt x="13627" y="53416"/>
                  </a:cubicBezTo>
                  <a:cubicBezTo>
                    <a:pt x="14038" y="53416"/>
                    <a:pt x="14472" y="53394"/>
                    <a:pt x="14906" y="53371"/>
                  </a:cubicBezTo>
                  <a:cubicBezTo>
                    <a:pt x="14906" y="53371"/>
                    <a:pt x="14928" y="53348"/>
                    <a:pt x="14928" y="53302"/>
                  </a:cubicBezTo>
                  <a:cubicBezTo>
                    <a:pt x="14928" y="53279"/>
                    <a:pt x="14928" y="53234"/>
                    <a:pt x="14928" y="53211"/>
                  </a:cubicBezTo>
                  <a:lnTo>
                    <a:pt x="14997" y="53211"/>
                  </a:lnTo>
                  <a:cubicBezTo>
                    <a:pt x="14997" y="53279"/>
                    <a:pt x="15020" y="53325"/>
                    <a:pt x="15065" y="53371"/>
                  </a:cubicBezTo>
                  <a:cubicBezTo>
                    <a:pt x="15385" y="53394"/>
                    <a:pt x="15682" y="53416"/>
                    <a:pt x="15978" y="53439"/>
                  </a:cubicBezTo>
                  <a:cubicBezTo>
                    <a:pt x="16042" y="53471"/>
                    <a:pt x="16100" y="53488"/>
                    <a:pt x="16159" y="53488"/>
                  </a:cubicBezTo>
                  <a:cubicBezTo>
                    <a:pt x="16226" y="53488"/>
                    <a:pt x="16293" y="53465"/>
                    <a:pt x="16366" y="53416"/>
                  </a:cubicBezTo>
                  <a:cubicBezTo>
                    <a:pt x="17609" y="53400"/>
                    <a:pt x="18863" y="53384"/>
                    <a:pt x="20121" y="53384"/>
                  </a:cubicBezTo>
                  <a:cubicBezTo>
                    <a:pt x="20642" y="53384"/>
                    <a:pt x="21163" y="53387"/>
                    <a:pt x="21685" y="53394"/>
                  </a:cubicBezTo>
                  <a:cubicBezTo>
                    <a:pt x="22232" y="53394"/>
                    <a:pt x="22792" y="53325"/>
                    <a:pt x="23354" y="53325"/>
                  </a:cubicBezTo>
                  <a:cubicBezTo>
                    <a:pt x="23589" y="53325"/>
                    <a:pt x="23823" y="53337"/>
                    <a:pt x="24058" y="53371"/>
                  </a:cubicBezTo>
                  <a:cubicBezTo>
                    <a:pt x="24173" y="53325"/>
                    <a:pt x="24287" y="53279"/>
                    <a:pt x="24378" y="53211"/>
                  </a:cubicBezTo>
                  <a:cubicBezTo>
                    <a:pt x="24615" y="53250"/>
                    <a:pt x="24848" y="53263"/>
                    <a:pt x="25081" y="53263"/>
                  </a:cubicBezTo>
                  <a:cubicBezTo>
                    <a:pt x="25456" y="53263"/>
                    <a:pt x="25827" y="53231"/>
                    <a:pt x="26197" y="53231"/>
                  </a:cubicBezTo>
                  <a:cubicBezTo>
                    <a:pt x="26260" y="53231"/>
                    <a:pt x="26323" y="53232"/>
                    <a:pt x="26387" y="53234"/>
                  </a:cubicBezTo>
                  <a:cubicBezTo>
                    <a:pt x="26432" y="53165"/>
                    <a:pt x="26432" y="53097"/>
                    <a:pt x="26432" y="53051"/>
                  </a:cubicBezTo>
                  <a:cubicBezTo>
                    <a:pt x="26478" y="53120"/>
                    <a:pt x="26546" y="53165"/>
                    <a:pt x="26592" y="53234"/>
                  </a:cubicBezTo>
                  <a:lnTo>
                    <a:pt x="27300" y="53234"/>
                  </a:lnTo>
                  <a:cubicBezTo>
                    <a:pt x="27391" y="53371"/>
                    <a:pt x="27528" y="53348"/>
                    <a:pt x="27665" y="53394"/>
                  </a:cubicBezTo>
                  <a:lnTo>
                    <a:pt x="27756" y="53394"/>
                  </a:lnTo>
                  <a:cubicBezTo>
                    <a:pt x="27776" y="53391"/>
                    <a:pt x="27796" y="53390"/>
                    <a:pt x="27816" y="53390"/>
                  </a:cubicBezTo>
                  <a:cubicBezTo>
                    <a:pt x="27975" y="53390"/>
                    <a:pt x="28119" y="53462"/>
                    <a:pt x="28281" y="53462"/>
                  </a:cubicBezTo>
                  <a:cubicBezTo>
                    <a:pt x="28372" y="53439"/>
                    <a:pt x="28441" y="53394"/>
                    <a:pt x="28441" y="53302"/>
                  </a:cubicBezTo>
                  <a:cubicBezTo>
                    <a:pt x="28464" y="53348"/>
                    <a:pt x="28532" y="53371"/>
                    <a:pt x="28601" y="53371"/>
                  </a:cubicBezTo>
                  <a:lnTo>
                    <a:pt x="28760" y="53371"/>
                  </a:lnTo>
                  <a:cubicBezTo>
                    <a:pt x="28939" y="53242"/>
                    <a:pt x="29126" y="53212"/>
                    <a:pt x="29316" y="53212"/>
                  </a:cubicBezTo>
                  <a:cubicBezTo>
                    <a:pt x="29480" y="53212"/>
                    <a:pt x="29646" y="53234"/>
                    <a:pt x="29811" y="53234"/>
                  </a:cubicBezTo>
                  <a:cubicBezTo>
                    <a:pt x="29895" y="53234"/>
                    <a:pt x="29979" y="53228"/>
                    <a:pt x="30062" y="53211"/>
                  </a:cubicBezTo>
                  <a:cubicBezTo>
                    <a:pt x="30089" y="53210"/>
                    <a:pt x="30116" y="53209"/>
                    <a:pt x="30143" y="53209"/>
                  </a:cubicBezTo>
                  <a:cubicBezTo>
                    <a:pt x="30416" y="53209"/>
                    <a:pt x="30692" y="53261"/>
                    <a:pt x="30963" y="53261"/>
                  </a:cubicBezTo>
                  <a:cubicBezTo>
                    <a:pt x="31211" y="53261"/>
                    <a:pt x="31454" y="53217"/>
                    <a:pt x="31682" y="53051"/>
                  </a:cubicBezTo>
                  <a:cubicBezTo>
                    <a:pt x="31754" y="53159"/>
                    <a:pt x="31854" y="53196"/>
                    <a:pt x="31959" y="53196"/>
                  </a:cubicBezTo>
                  <a:cubicBezTo>
                    <a:pt x="31988" y="53196"/>
                    <a:pt x="32018" y="53193"/>
                    <a:pt x="32047" y="53188"/>
                  </a:cubicBezTo>
                  <a:cubicBezTo>
                    <a:pt x="32093" y="53165"/>
                    <a:pt x="32116" y="53120"/>
                    <a:pt x="32139" y="53097"/>
                  </a:cubicBezTo>
                  <a:cubicBezTo>
                    <a:pt x="32230" y="53143"/>
                    <a:pt x="32344" y="53120"/>
                    <a:pt x="32413" y="53211"/>
                  </a:cubicBezTo>
                  <a:lnTo>
                    <a:pt x="32595" y="53211"/>
                  </a:lnTo>
                  <a:cubicBezTo>
                    <a:pt x="32748" y="53232"/>
                    <a:pt x="32898" y="53240"/>
                    <a:pt x="33047" y="53240"/>
                  </a:cubicBezTo>
                  <a:cubicBezTo>
                    <a:pt x="33389" y="53240"/>
                    <a:pt x="33722" y="53197"/>
                    <a:pt x="34056" y="53165"/>
                  </a:cubicBezTo>
                  <a:cubicBezTo>
                    <a:pt x="34124" y="53188"/>
                    <a:pt x="34193" y="53188"/>
                    <a:pt x="34261" y="53211"/>
                  </a:cubicBezTo>
                  <a:cubicBezTo>
                    <a:pt x="34586" y="53224"/>
                    <a:pt x="34917" y="53243"/>
                    <a:pt x="35248" y="53243"/>
                  </a:cubicBezTo>
                  <a:cubicBezTo>
                    <a:pt x="35522" y="53243"/>
                    <a:pt x="35796" y="53230"/>
                    <a:pt x="36065" y="53188"/>
                  </a:cubicBezTo>
                  <a:cubicBezTo>
                    <a:pt x="36110" y="53074"/>
                    <a:pt x="36065" y="52960"/>
                    <a:pt x="36133" y="52846"/>
                  </a:cubicBezTo>
                  <a:close/>
                  <a:moveTo>
                    <a:pt x="16366" y="102308"/>
                  </a:moveTo>
                  <a:cubicBezTo>
                    <a:pt x="16366" y="102308"/>
                    <a:pt x="16366" y="102308"/>
                    <a:pt x="16343" y="102331"/>
                  </a:cubicBezTo>
                  <a:cubicBezTo>
                    <a:pt x="16343" y="102308"/>
                    <a:pt x="16343" y="102308"/>
                    <a:pt x="16366" y="102308"/>
                  </a:cubicBezTo>
                  <a:close/>
                  <a:moveTo>
                    <a:pt x="16389" y="102308"/>
                  </a:moveTo>
                  <a:cubicBezTo>
                    <a:pt x="16389" y="102308"/>
                    <a:pt x="16389" y="102331"/>
                    <a:pt x="16412" y="102331"/>
                  </a:cubicBezTo>
                  <a:lnTo>
                    <a:pt x="16366" y="102331"/>
                  </a:lnTo>
                  <a:cubicBezTo>
                    <a:pt x="16366" y="102308"/>
                    <a:pt x="16366" y="102308"/>
                    <a:pt x="16389" y="102308"/>
                  </a:cubicBezTo>
                  <a:close/>
                  <a:moveTo>
                    <a:pt x="26934" y="102285"/>
                  </a:moveTo>
                  <a:cubicBezTo>
                    <a:pt x="26957" y="102308"/>
                    <a:pt x="26957" y="102308"/>
                    <a:pt x="26957" y="102331"/>
                  </a:cubicBezTo>
                  <a:lnTo>
                    <a:pt x="26934" y="102331"/>
                  </a:lnTo>
                  <a:cubicBezTo>
                    <a:pt x="26934" y="102308"/>
                    <a:pt x="26934" y="102308"/>
                    <a:pt x="26934" y="102285"/>
                  </a:cubicBezTo>
                  <a:close/>
                  <a:moveTo>
                    <a:pt x="40105" y="104340"/>
                  </a:moveTo>
                  <a:cubicBezTo>
                    <a:pt x="40082" y="104340"/>
                    <a:pt x="40059" y="104362"/>
                    <a:pt x="40036" y="104362"/>
                  </a:cubicBezTo>
                  <a:cubicBezTo>
                    <a:pt x="40059" y="104340"/>
                    <a:pt x="40059" y="104340"/>
                    <a:pt x="40082" y="104340"/>
                  </a:cubicBezTo>
                  <a:close/>
                  <a:moveTo>
                    <a:pt x="38050" y="102491"/>
                  </a:moveTo>
                  <a:cubicBezTo>
                    <a:pt x="38073" y="102536"/>
                    <a:pt x="38096" y="102582"/>
                    <a:pt x="38164" y="102628"/>
                  </a:cubicBezTo>
                  <a:cubicBezTo>
                    <a:pt x="38895" y="102719"/>
                    <a:pt x="39671" y="102719"/>
                    <a:pt x="39648" y="103769"/>
                  </a:cubicBezTo>
                  <a:cubicBezTo>
                    <a:pt x="39739" y="103769"/>
                    <a:pt x="39808" y="103769"/>
                    <a:pt x="39854" y="103792"/>
                  </a:cubicBezTo>
                  <a:lnTo>
                    <a:pt x="39762" y="103792"/>
                  </a:lnTo>
                  <a:cubicBezTo>
                    <a:pt x="39739" y="103883"/>
                    <a:pt x="39717" y="103974"/>
                    <a:pt x="39694" y="104089"/>
                  </a:cubicBezTo>
                  <a:cubicBezTo>
                    <a:pt x="39671" y="104043"/>
                    <a:pt x="39625" y="103997"/>
                    <a:pt x="39557" y="103997"/>
                  </a:cubicBezTo>
                  <a:cubicBezTo>
                    <a:pt x="39326" y="103980"/>
                    <a:pt x="39096" y="103974"/>
                    <a:pt x="38865" y="103974"/>
                  </a:cubicBezTo>
                  <a:cubicBezTo>
                    <a:pt x="37907" y="103974"/>
                    <a:pt x="36949" y="104090"/>
                    <a:pt x="35991" y="104090"/>
                  </a:cubicBezTo>
                  <a:cubicBezTo>
                    <a:pt x="35924" y="104090"/>
                    <a:pt x="35858" y="104090"/>
                    <a:pt x="35791" y="104089"/>
                  </a:cubicBezTo>
                  <a:lnTo>
                    <a:pt x="35768" y="104089"/>
                  </a:lnTo>
                  <a:cubicBezTo>
                    <a:pt x="35668" y="104009"/>
                    <a:pt x="35563" y="103979"/>
                    <a:pt x="35454" y="103979"/>
                  </a:cubicBezTo>
                  <a:cubicBezTo>
                    <a:pt x="35190" y="103979"/>
                    <a:pt x="34908" y="104154"/>
                    <a:pt x="34649" y="104203"/>
                  </a:cubicBezTo>
                  <a:cubicBezTo>
                    <a:pt x="34627" y="104225"/>
                    <a:pt x="34581" y="104248"/>
                    <a:pt x="34558" y="104271"/>
                  </a:cubicBezTo>
                  <a:cubicBezTo>
                    <a:pt x="34467" y="104203"/>
                    <a:pt x="34375" y="104180"/>
                    <a:pt x="34261" y="104157"/>
                  </a:cubicBezTo>
                  <a:cubicBezTo>
                    <a:pt x="34147" y="104157"/>
                    <a:pt x="34056" y="104180"/>
                    <a:pt x="33987" y="104225"/>
                  </a:cubicBezTo>
                  <a:cubicBezTo>
                    <a:pt x="33860" y="104191"/>
                    <a:pt x="33733" y="104173"/>
                    <a:pt x="33606" y="104173"/>
                  </a:cubicBezTo>
                  <a:cubicBezTo>
                    <a:pt x="33393" y="104173"/>
                    <a:pt x="33184" y="104225"/>
                    <a:pt x="32983" y="104340"/>
                  </a:cubicBezTo>
                  <a:lnTo>
                    <a:pt x="32846" y="104340"/>
                  </a:lnTo>
                  <a:cubicBezTo>
                    <a:pt x="32846" y="104317"/>
                    <a:pt x="32846" y="104294"/>
                    <a:pt x="32846" y="104271"/>
                  </a:cubicBezTo>
                  <a:cubicBezTo>
                    <a:pt x="32801" y="104180"/>
                    <a:pt x="32755" y="104134"/>
                    <a:pt x="32664" y="104089"/>
                  </a:cubicBezTo>
                  <a:cubicBezTo>
                    <a:pt x="32184" y="104089"/>
                    <a:pt x="31705" y="104060"/>
                    <a:pt x="31228" y="104060"/>
                  </a:cubicBezTo>
                  <a:cubicBezTo>
                    <a:pt x="30752" y="104060"/>
                    <a:pt x="30278" y="104089"/>
                    <a:pt x="29810" y="104203"/>
                  </a:cubicBezTo>
                  <a:cubicBezTo>
                    <a:pt x="29742" y="104248"/>
                    <a:pt x="29696" y="104294"/>
                    <a:pt x="29651" y="104340"/>
                  </a:cubicBezTo>
                  <a:cubicBezTo>
                    <a:pt x="29550" y="104311"/>
                    <a:pt x="29439" y="104282"/>
                    <a:pt x="29326" y="104282"/>
                  </a:cubicBezTo>
                  <a:cubicBezTo>
                    <a:pt x="29260" y="104282"/>
                    <a:pt x="29193" y="104292"/>
                    <a:pt x="29126" y="104317"/>
                  </a:cubicBezTo>
                  <a:cubicBezTo>
                    <a:pt x="29126" y="104317"/>
                    <a:pt x="29126" y="104340"/>
                    <a:pt x="29126" y="104362"/>
                  </a:cubicBezTo>
                  <a:cubicBezTo>
                    <a:pt x="29057" y="104317"/>
                    <a:pt x="29012" y="104248"/>
                    <a:pt x="28966" y="104180"/>
                  </a:cubicBezTo>
                  <a:cubicBezTo>
                    <a:pt x="28871" y="104154"/>
                    <a:pt x="28772" y="104138"/>
                    <a:pt x="28674" y="104138"/>
                  </a:cubicBezTo>
                  <a:cubicBezTo>
                    <a:pt x="28513" y="104138"/>
                    <a:pt x="28354" y="104181"/>
                    <a:pt x="28213" y="104294"/>
                  </a:cubicBezTo>
                  <a:cubicBezTo>
                    <a:pt x="28190" y="104271"/>
                    <a:pt x="28167" y="104248"/>
                    <a:pt x="28144" y="104225"/>
                  </a:cubicBezTo>
                  <a:cubicBezTo>
                    <a:pt x="27984" y="104145"/>
                    <a:pt x="27823" y="104112"/>
                    <a:pt x="27658" y="104112"/>
                  </a:cubicBezTo>
                  <a:cubicBezTo>
                    <a:pt x="27542" y="104112"/>
                    <a:pt x="27423" y="104129"/>
                    <a:pt x="27300" y="104157"/>
                  </a:cubicBezTo>
                  <a:cubicBezTo>
                    <a:pt x="27231" y="104180"/>
                    <a:pt x="27163" y="104225"/>
                    <a:pt x="27117" y="104271"/>
                  </a:cubicBezTo>
                  <a:cubicBezTo>
                    <a:pt x="27071" y="104271"/>
                    <a:pt x="27071" y="104294"/>
                    <a:pt x="27071" y="104340"/>
                  </a:cubicBezTo>
                  <a:cubicBezTo>
                    <a:pt x="27026" y="104317"/>
                    <a:pt x="26980" y="104317"/>
                    <a:pt x="26934" y="104317"/>
                  </a:cubicBezTo>
                  <a:cubicBezTo>
                    <a:pt x="26889" y="104248"/>
                    <a:pt x="26843" y="104180"/>
                    <a:pt x="26797" y="104134"/>
                  </a:cubicBezTo>
                  <a:cubicBezTo>
                    <a:pt x="26710" y="104091"/>
                    <a:pt x="26634" y="104063"/>
                    <a:pt x="26567" y="104063"/>
                  </a:cubicBezTo>
                  <a:cubicBezTo>
                    <a:pt x="26495" y="104063"/>
                    <a:pt x="26434" y="104096"/>
                    <a:pt x="26387" y="104180"/>
                  </a:cubicBezTo>
                  <a:cubicBezTo>
                    <a:pt x="26341" y="104157"/>
                    <a:pt x="26273" y="104111"/>
                    <a:pt x="26181" y="104111"/>
                  </a:cubicBezTo>
                  <a:cubicBezTo>
                    <a:pt x="25459" y="104076"/>
                    <a:pt x="24736" y="104034"/>
                    <a:pt x="24014" y="104034"/>
                  </a:cubicBezTo>
                  <a:cubicBezTo>
                    <a:pt x="23344" y="104034"/>
                    <a:pt x="22674" y="104070"/>
                    <a:pt x="22004" y="104180"/>
                  </a:cubicBezTo>
                  <a:cubicBezTo>
                    <a:pt x="21936" y="104248"/>
                    <a:pt x="21890" y="104317"/>
                    <a:pt x="21867" y="104362"/>
                  </a:cubicBezTo>
                  <a:cubicBezTo>
                    <a:pt x="21867" y="104362"/>
                    <a:pt x="21844" y="104340"/>
                    <a:pt x="21822" y="104317"/>
                  </a:cubicBezTo>
                  <a:cubicBezTo>
                    <a:pt x="21670" y="104200"/>
                    <a:pt x="21524" y="104137"/>
                    <a:pt x="21378" y="104137"/>
                  </a:cubicBezTo>
                  <a:cubicBezTo>
                    <a:pt x="21238" y="104137"/>
                    <a:pt x="21099" y="104194"/>
                    <a:pt x="20954" y="104317"/>
                  </a:cubicBezTo>
                  <a:cubicBezTo>
                    <a:pt x="20954" y="104317"/>
                    <a:pt x="20954" y="104294"/>
                    <a:pt x="20954" y="104294"/>
                  </a:cubicBezTo>
                  <a:cubicBezTo>
                    <a:pt x="20509" y="104087"/>
                    <a:pt x="20053" y="104031"/>
                    <a:pt x="19594" y="104031"/>
                  </a:cubicBezTo>
                  <a:cubicBezTo>
                    <a:pt x="19089" y="104031"/>
                    <a:pt x="18580" y="104099"/>
                    <a:pt x="18078" y="104111"/>
                  </a:cubicBezTo>
                  <a:cubicBezTo>
                    <a:pt x="17918" y="104157"/>
                    <a:pt x="17781" y="104203"/>
                    <a:pt x="17645" y="104317"/>
                  </a:cubicBezTo>
                  <a:cubicBezTo>
                    <a:pt x="17576" y="104317"/>
                    <a:pt x="17508" y="104340"/>
                    <a:pt x="17462" y="104362"/>
                  </a:cubicBezTo>
                  <a:cubicBezTo>
                    <a:pt x="17462" y="104408"/>
                    <a:pt x="17462" y="104454"/>
                    <a:pt x="17439" y="104499"/>
                  </a:cubicBezTo>
                  <a:cubicBezTo>
                    <a:pt x="17439" y="104522"/>
                    <a:pt x="17439" y="104522"/>
                    <a:pt x="17416" y="104522"/>
                  </a:cubicBezTo>
                  <a:lnTo>
                    <a:pt x="17371" y="104522"/>
                  </a:lnTo>
                  <a:cubicBezTo>
                    <a:pt x="17371" y="104465"/>
                    <a:pt x="17513" y="104187"/>
                    <a:pt x="17456" y="104187"/>
                  </a:cubicBezTo>
                  <a:cubicBezTo>
                    <a:pt x="17444" y="104187"/>
                    <a:pt x="17424" y="104199"/>
                    <a:pt x="17393" y="104225"/>
                  </a:cubicBezTo>
                  <a:cubicBezTo>
                    <a:pt x="17325" y="104180"/>
                    <a:pt x="17234" y="104134"/>
                    <a:pt x="17142" y="104111"/>
                  </a:cubicBezTo>
                  <a:cubicBezTo>
                    <a:pt x="16550" y="104068"/>
                    <a:pt x="15957" y="104045"/>
                    <a:pt x="15364" y="104045"/>
                  </a:cubicBezTo>
                  <a:cubicBezTo>
                    <a:pt x="14702" y="104045"/>
                    <a:pt x="14039" y="104074"/>
                    <a:pt x="13376" y="104134"/>
                  </a:cubicBezTo>
                  <a:cubicBezTo>
                    <a:pt x="13262" y="104157"/>
                    <a:pt x="13171" y="104203"/>
                    <a:pt x="13102" y="104271"/>
                  </a:cubicBezTo>
                  <a:cubicBezTo>
                    <a:pt x="13125" y="104111"/>
                    <a:pt x="13125" y="103952"/>
                    <a:pt x="13034" y="103815"/>
                  </a:cubicBezTo>
                  <a:lnTo>
                    <a:pt x="13102" y="103815"/>
                  </a:lnTo>
                  <a:cubicBezTo>
                    <a:pt x="13239" y="103586"/>
                    <a:pt x="13262" y="103335"/>
                    <a:pt x="13171" y="103130"/>
                  </a:cubicBezTo>
                  <a:lnTo>
                    <a:pt x="13308" y="103130"/>
                  </a:lnTo>
                  <a:cubicBezTo>
                    <a:pt x="14571" y="103130"/>
                    <a:pt x="15834" y="103140"/>
                    <a:pt x="17097" y="103140"/>
                  </a:cubicBezTo>
                  <a:cubicBezTo>
                    <a:pt x="17728" y="103140"/>
                    <a:pt x="18360" y="103137"/>
                    <a:pt x="18991" y="103130"/>
                  </a:cubicBezTo>
                  <a:cubicBezTo>
                    <a:pt x="19881" y="103107"/>
                    <a:pt x="20794" y="103130"/>
                    <a:pt x="21662" y="102879"/>
                  </a:cubicBezTo>
                  <a:cubicBezTo>
                    <a:pt x="21730" y="102810"/>
                    <a:pt x="21799" y="102742"/>
                    <a:pt x="21822" y="102696"/>
                  </a:cubicBezTo>
                  <a:cubicBezTo>
                    <a:pt x="21908" y="102725"/>
                    <a:pt x="21985" y="102799"/>
                    <a:pt x="22064" y="102799"/>
                  </a:cubicBezTo>
                  <a:cubicBezTo>
                    <a:pt x="22111" y="102799"/>
                    <a:pt x="22159" y="102773"/>
                    <a:pt x="22210" y="102696"/>
                  </a:cubicBezTo>
                  <a:cubicBezTo>
                    <a:pt x="22527" y="102733"/>
                    <a:pt x="22851" y="102756"/>
                    <a:pt x="23175" y="102756"/>
                  </a:cubicBezTo>
                  <a:cubicBezTo>
                    <a:pt x="23456" y="102756"/>
                    <a:pt x="23737" y="102739"/>
                    <a:pt x="24013" y="102696"/>
                  </a:cubicBezTo>
                  <a:cubicBezTo>
                    <a:pt x="24184" y="102721"/>
                    <a:pt x="24348" y="102745"/>
                    <a:pt x="24509" y="102745"/>
                  </a:cubicBezTo>
                  <a:cubicBezTo>
                    <a:pt x="24650" y="102745"/>
                    <a:pt x="24788" y="102726"/>
                    <a:pt x="24926" y="102673"/>
                  </a:cubicBezTo>
                  <a:cubicBezTo>
                    <a:pt x="25063" y="102673"/>
                    <a:pt x="25177" y="102673"/>
                    <a:pt x="25291" y="102696"/>
                  </a:cubicBezTo>
                  <a:lnTo>
                    <a:pt x="25474" y="102673"/>
                  </a:lnTo>
                  <a:lnTo>
                    <a:pt x="25656" y="102673"/>
                  </a:lnTo>
                  <a:cubicBezTo>
                    <a:pt x="25737" y="102728"/>
                    <a:pt x="25811" y="102774"/>
                    <a:pt x="25885" y="102774"/>
                  </a:cubicBezTo>
                  <a:cubicBezTo>
                    <a:pt x="25937" y="102774"/>
                    <a:pt x="25989" y="102752"/>
                    <a:pt x="26044" y="102696"/>
                  </a:cubicBezTo>
                  <a:cubicBezTo>
                    <a:pt x="27802" y="102696"/>
                    <a:pt x="29559" y="102673"/>
                    <a:pt x="31340" y="102651"/>
                  </a:cubicBezTo>
                  <a:cubicBezTo>
                    <a:pt x="31636" y="102651"/>
                    <a:pt x="31933" y="102651"/>
                    <a:pt x="32230" y="102673"/>
                  </a:cubicBezTo>
                  <a:cubicBezTo>
                    <a:pt x="32298" y="102651"/>
                    <a:pt x="32367" y="102651"/>
                    <a:pt x="32413" y="102651"/>
                  </a:cubicBezTo>
                  <a:cubicBezTo>
                    <a:pt x="32732" y="102651"/>
                    <a:pt x="33029" y="102651"/>
                    <a:pt x="33326" y="102673"/>
                  </a:cubicBezTo>
                  <a:cubicBezTo>
                    <a:pt x="33491" y="102678"/>
                    <a:pt x="33656" y="102681"/>
                    <a:pt x="33822" y="102681"/>
                  </a:cubicBezTo>
                  <a:cubicBezTo>
                    <a:pt x="34454" y="102681"/>
                    <a:pt x="35084" y="102640"/>
                    <a:pt x="35699" y="102514"/>
                  </a:cubicBezTo>
                  <a:cubicBezTo>
                    <a:pt x="35882" y="102559"/>
                    <a:pt x="36065" y="102574"/>
                    <a:pt x="36247" y="102574"/>
                  </a:cubicBezTo>
                  <a:cubicBezTo>
                    <a:pt x="36612" y="102574"/>
                    <a:pt x="36978" y="102514"/>
                    <a:pt x="37343" y="102514"/>
                  </a:cubicBezTo>
                  <a:cubicBezTo>
                    <a:pt x="37480" y="102526"/>
                    <a:pt x="37611" y="102545"/>
                    <a:pt x="37738" y="102545"/>
                  </a:cubicBezTo>
                  <a:cubicBezTo>
                    <a:pt x="37844" y="102545"/>
                    <a:pt x="37947" y="102532"/>
                    <a:pt x="38050" y="102491"/>
                  </a:cubicBezTo>
                  <a:close/>
                  <a:moveTo>
                    <a:pt x="22141" y="1"/>
                  </a:moveTo>
                  <a:cubicBezTo>
                    <a:pt x="22023" y="1"/>
                    <a:pt x="22061" y="203"/>
                    <a:pt x="22004" y="279"/>
                  </a:cubicBezTo>
                  <a:cubicBezTo>
                    <a:pt x="21936" y="325"/>
                    <a:pt x="21844" y="371"/>
                    <a:pt x="21776" y="439"/>
                  </a:cubicBezTo>
                  <a:cubicBezTo>
                    <a:pt x="21570" y="485"/>
                    <a:pt x="21593" y="644"/>
                    <a:pt x="21616" y="781"/>
                  </a:cubicBezTo>
                  <a:cubicBezTo>
                    <a:pt x="21251" y="873"/>
                    <a:pt x="21068" y="1169"/>
                    <a:pt x="20840" y="1420"/>
                  </a:cubicBezTo>
                  <a:lnTo>
                    <a:pt x="20794" y="1443"/>
                  </a:lnTo>
                  <a:cubicBezTo>
                    <a:pt x="20794" y="1443"/>
                    <a:pt x="20817" y="1489"/>
                    <a:pt x="20817" y="1489"/>
                  </a:cubicBezTo>
                  <a:cubicBezTo>
                    <a:pt x="20726" y="1626"/>
                    <a:pt x="20566" y="1717"/>
                    <a:pt x="20566" y="1923"/>
                  </a:cubicBezTo>
                  <a:lnTo>
                    <a:pt x="20543" y="1923"/>
                  </a:lnTo>
                  <a:cubicBezTo>
                    <a:pt x="20429" y="2014"/>
                    <a:pt x="20361" y="2128"/>
                    <a:pt x="20384" y="2265"/>
                  </a:cubicBezTo>
                  <a:lnTo>
                    <a:pt x="20361" y="2288"/>
                  </a:lnTo>
                  <a:cubicBezTo>
                    <a:pt x="20110" y="2539"/>
                    <a:pt x="20018" y="2767"/>
                    <a:pt x="20338" y="3041"/>
                  </a:cubicBezTo>
                  <a:cubicBezTo>
                    <a:pt x="20406" y="3087"/>
                    <a:pt x="20475" y="3155"/>
                    <a:pt x="20543" y="3224"/>
                  </a:cubicBezTo>
                  <a:cubicBezTo>
                    <a:pt x="20521" y="3292"/>
                    <a:pt x="20543" y="3338"/>
                    <a:pt x="20589" y="3383"/>
                  </a:cubicBezTo>
                  <a:cubicBezTo>
                    <a:pt x="20977" y="4365"/>
                    <a:pt x="21662" y="5164"/>
                    <a:pt x="22347" y="5963"/>
                  </a:cubicBezTo>
                  <a:cubicBezTo>
                    <a:pt x="22438" y="6579"/>
                    <a:pt x="22917" y="6967"/>
                    <a:pt x="23282" y="7401"/>
                  </a:cubicBezTo>
                  <a:cubicBezTo>
                    <a:pt x="23670" y="8154"/>
                    <a:pt x="24081" y="8862"/>
                    <a:pt x="24698" y="9432"/>
                  </a:cubicBezTo>
                  <a:cubicBezTo>
                    <a:pt x="24789" y="10071"/>
                    <a:pt x="25268" y="10436"/>
                    <a:pt x="25656" y="10870"/>
                  </a:cubicBezTo>
                  <a:cubicBezTo>
                    <a:pt x="26021" y="11464"/>
                    <a:pt x="26273" y="12148"/>
                    <a:pt x="26752" y="12696"/>
                  </a:cubicBezTo>
                  <a:cubicBezTo>
                    <a:pt x="26752" y="12810"/>
                    <a:pt x="26797" y="12879"/>
                    <a:pt x="26934" y="12879"/>
                  </a:cubicBezTo>
                  <a:cubicBezTo>
                    <a:pt x="27049" y="13541"/>
                    <a:pt x="27163" y="14203"/>
                    <a:pt x="27300" y="14865"/>
                  </a:cubicBezTo>
                  <a:cubicBezTo>
                    <a:pt x="27071" y="15412"/>
                    <a:pt x="27414" y="15960"/>
                    <a:pt x="27300" y="16508"/>
                  </a:cubicBezTo>
                  <a:cubicBezTo>
                    <a:pt x="27113" y="16547"/>
                    <a:pt x="26925" y="16556"/>
                    <a:pt x="26736" y="16556"/>
                  </a:cubicBezTo>
                  <a:cubicBezTo>
                    <a:pt x="26549" y="16556"/>
                    <a:pt x="26361" y="16547"/>
                    <a:pt x="26174" y="16547"/>
                  </a:cubicBezTo>
                  <a:cubicBezTo>
                    <a:pt x="25878" y="16547"/>
                    <a:pt x="25582" y="16570"/>
                    <a:pt x="25291" y="16691"/>
                  </a:cubicBezTo>
                  <a:cubicBezTo>
                    <a:pt x="25032" y="16626"/>
                    <a:pt x="24772" y="16603"/>
                    <a:pt x="24513" y="16603"/>
                  </a:cubicBezTo>
                  <a:cubicBezTo>
                    <a:pt x="23926" y="16603"/>
                    <a:pt x="23340" y="16718"/>
                    <a:pt x="22753" y="16718"/>
                  </a:cubicBezTo>
                  <a:cubicBezTo>
                    <a:pt x="22686" y="16718"/>
                    <a:pt x="22619" y="16717"/>
                    <a:pt x="22552" y="16713"/>
                  </a:cubicBezTo>
                  <a:cubicBezTo>
                    <a:pt x="22446" y="16683"/>
                    <a:pt x="22343" y="16670"/>
                    <a:pt x="22243" y="16670"/>
                  </a:cubicBezTo>
                  <a:cubicBezTo>
                    <a:pt x="21892" y="16670"/>
                    <a:pt x="21576" y="16837"/>
                    <a:pt x="21274" y="17033"/>
                  </a:cubicBezTo>
                  <a:cubicBezTo>
                    <a:pt x="21114" y="17033"/>
                    <a:pt x="20977" y="17056"/>
                    <a:pt x="20909" y="17216"/>
                  </a:cubicBezTo>
                  <a:cubicBezTo>
                    <a:pt x="20703" y="17238"/>
                    <a:pt x="20475" y="17193"/>
                    <a:pt x="20338" y="17398"/>
                  </a:cubicBezTo>
                  <a:cubicBezTo>
                    <a:pt x="19881" y="17581"/>
                    <a:pt x="19402" y="17786"/>
                    <a:pt x="19037" y="18129"/>
                  </a:cubicBezTo>
                  <a:cubicBezTo>
                    <a:pt x="19025" y="18122"/>
                    <a:pt x="19012" y="18120"/>
                    <a:pt x="19000" y="18120"/>
                  </a:cubicBezTo>
                  <a:cubicBezTo>
                    <a:pt x="18967" y="18120"/>
                    <a:pt x="18933" y="18141"/>
                    <a:pt x="18900" y="18174"/>
                  </a:cubicBezTo>
                  <a:cubicBezTo>
                    <a:pt x="18672" y="18197"/>
                    <a:pt x="18466" y="18311"/>
                    <a:pt x="18329" y="18494"/>
                  </a:cubicBezTo>
                  <a:cubicBezTo>
                    <a:pt x="18192" y="18539"/>
                    <a:pt x="18055" y="18562"/>
                    <a:pt x="18010" y="18722"/>
                  </a:cubicBezTo>
                  <a:cubicBezTo>
                    <a:pt x="17873" y="18745"/>
                    <a:pt x="17713" y="18722"/>
                    <a:pt x="17622" y="18905"/>
                  </a:cubicBezTo>
                  <a:cubicBezTo>
                    <a:pt x="17530" y="18905"/>
                    <a:pt x="17462" y="18973"/>
                    <a:pt x="17439" y="19064"/>
                  </a:cubicBezTo>
                  <a:cubicBezTo>
                    <a:pt x="17325" y="19087"/>
                    <a:pt x="17279" y="19156"/>
                    <a:pt x="17257" y="19247"/>
                  </a:cubicBezTo>
                  <a:cubicBezTo>
                    <a:pt x="17188" y="19316"/>
                    <a:pt x="17120" y="19361"/>
                    <a:pt x="17051" y="19430"/>
                  </a:cubicBezTo>
                  <a:cubicBezTo>
                    <a:pt x="16549" y="19772"/>
                    <a:pt x="15978" y="20023"/>
                    <a:pt x="15636" y="20548"/>
                  </a:cubicBezTo>
                  <a:lnTo>
                    <a:pt x="15613" y="20525"/>
                  </a:lnTo>
                  <a:cubicBezTo>
                    <a:pt x="15522" y="20548"/>
                    <a:pt x="15453" y="20617"/>
                    <a:pt x="15430" y="20708"/>
                  </a:cubicBezTo>
                  <a:cubicBezTo>
                    <a:pt x="15339" y="20731"/>
                    <a:pt x="15271" y="20776"/>
                    <a:pt x="15225" y="20868"/>
                  </a:cubicBezTo>
                  <a:cubicBezTo>
                    <a:pt x="15157" y="20890"/>
                    <a:pt x="15134" y="20913"/>
                    <a:pt x="15088" y="20959"/>
                  </a:cubicBezTo>
                  <a:cubicBezTo>
                    <a:pt x="14837" y="21301"/>
                    <a:pt x="14381" y="21438"/>
                    <a:pt x="14175" y="21826"/>
                  </a:cubicBezTo>
                  <a:cubicBezTo>
                    <a:pt x="14061" y="21826"/>
                    <a:pt x="13992" y="21895"/>
                    <a:pt x="13970" y="21986"/>
                  </a:cubicBezTo>
                  <a:cubicBezTo>
                    <a:pt x="13924" y="22055"/>
                    <a:pt x="13856" y="22123"/>
                    <a:pt x="13810" y="22191"/>
                  </a:cubicBezTo>
                  <a:cubicBezTo>
                    <a:pt x="13490" y="22443"/>
                    <a:pt x="13239" y="22716"/>
                    <a:pt x="13057" y="23082"/>
                  </a:cubicBezTo>
                  <a:cubicBezTo>
                    <a:pt x="12897" y="23173"/>
                    <a:pt x="12783" y="23310"/>
                    <a:pt x="12691" y="23447"/>
                  </a:cubicBezTo>
                  <a:cubicBezTo>
                    <a:pt x="12509" y="23515"/>
                    <a:pt x="12486" y="23721"/>
                    <a:pt x="12349" y="23835"/>
                  </a:cubicBezTo>
                  <a:cubicBezTo>
                    <a:pt x="12235" y="23858"/>
                    <a:pt x="12189" y="23903"/>
                    <a:pt x="12189" y="24018"/>
                  </a:cubicBezTo>
                  <a:cubicBezTo>
                    <a:pt x="12144" y="24040"/>
                    <a:pt x="12121" y="24086"/>
                    <a:pt x="12121" y="24132"/>
                  </a:cubicBezTo>
                  <a:cubicBezTo>
                    <a:pt x="11756" y="24542"/>
                    <a:pt x="11390" y="24908"/>
                    <a:pt x="11231" y="25433"/>
                  </a:cubicBezTo>
                  <a:cubicBezTo>
                    <a:pt x="10683" y="25958"/>
                    <a:pt x="10272" y="26597"/>
                    <a:pt x="9930" y="27282"/>
                  </a:cubicBezTo>
                  <a:cubicBezTo>
                    <a:pt x="9633" y="27761"/>
                    <a:pt x="9222" y="28172"/>
                    <a:pt x="9039" y="28742"/>
                  </a:cubicBezTo>
                  <a:cubicBezTo>
                    <a:pt x="8811" y="29176"/>
                    <a:pt x="8560" y="29610"/>
                    <a:pt x="8332" y="30043"/>
                  </a:cubicBezTo>
                  <a:cubicBezTo>
                    <a:pt x="8286" y="30089"/>
                    <a:pt x="8286" y="30135"/>
                    <a:pt x="8309" y="30180"/>
                  </a:cubicBezTo>
                  <a:cubicBezTo>
                    <a:pt x="8218" y="30294"/>
                    <a:pt x="8126" y="30431"/>
                    <a:pt x="8126" y="30568"/>
                  </a:cubicBezTo>
                  <a:cubicBezTo>
                    <a:pt x="7921" y="30705"/>
                    <a:pt x="7944" y="30956"/>
                    <a:pt x="7830" y="31139"/>
                  </a:cubicBezTo>
                  <a:cubicBezTo>
                    <a:pt x="7761" y="31162"/>
                    <a:pt x="7738" y="31207"/>
                    <a:pt x="7738" y="31253"/>
                  </a:cubicBezTo>
                  <a:cubicBezTo>
                    <a:pt x="7601" y="31367"/>
                    <a:pt x="7579" y="31504"/>
                    <a:pt x="7601" y="31687"/>
                  </a:cubicBezTo>
                  <a:cubicBezTo>
                    <a:pt x="7373" y="31869"/>
                    <a:pt x="7350" y="32166"/>
                    <a:pt x="7236" y="32417"/>
                  </a:cubicBezTo>
                  <a:cubicBezTo>
                    <a:pt x="7031" y="32737"/>
                    <a:pt x="6871" y="33079"/>
                    <a:pt x="6825" y="33490"/>
                  </a:cubicBezTo>
                  <a:cubicBezTo>
                    <a:pt x="6734" y="33673"/>
                    <a:pt x="6620" y="33855"/>
                    <a:pt x="6574" y="34061"/>
                  </a:cubicBezTo>
                  <a:cubicBezTo>
                    <a:pt x="5753" y="36503"/>
                    <a:pt x="4862" y="38945"/>
                    <a:pt x="4543" y="41547"/>
                  </a:cubicBezTo>
                  <a:cubicBezTo>
                    <a:pt x="4474" y="41570"/>
                    <a:pt x="4452" y="41616"/>
                    <a:pt x="4452" y="41684"/>
                  </a:cubicBezTo>
                  <a:cubicBezTo>
                    <a:pt x="4223" y="42141"/>
                    <a:pt x="4292" y="42689"/>
                    <a:pt x="4178" y="43168"/>
                  </a:cubicBezTo>
                  <a:cubicBezTo>
                    <a:pt x="4041" y="43442"/>
                    <a:pt x="4086" y="43739"/>
                    <a:pt x="4086" y="44035"/>
                  </a:cubicBezTo>
                  <a:cubicBezTo>
                    <a:pt x="3927" y="44811"/>
                    <a:pt x="3881" y="45587"/>
                    <a:pt x="3949" y="46386"/>
                  </a:cubicBezTo>
                  <a:cubicBezTo>
                    <a:pt x="3858" y="46637"/>
                    <a:pt x="3790" y="46888"/>
                    <a:pt x="3721" y="47139"/>
                  </a:cubicBezTo>
                  <a:cubicBezTo>
                    <a:pt x="3630" y="47185"/>
                    <a:pt x="3561" y="47254"/>
                    <a:pt x="3561" y="47368"/>
                  </a:cubicBezTo>
                  <a:cubicBezTo>
                    <a:pt x="3424" y="47413"/>
                    <a:pt x="3379" y="47550"/>
                    <a:pt x="3333" y="47687"/>
                  </a:cubicBezTo>
                  <a:cubicBezTo>
                    <a:pt x="3287" y="47756"/>
                    <a:pt x="3242" y="47824"/>
                    <a:pt x="3173" y="47893"/>
                  </a:cubicBezTo>
                  <a:cubicBezTo>
                    <a:pt x="2945" y="48258"/>
                    <a:pt x="2694" y="48646"/>
                    <a:pt x="2466" y="49011"/>
                  </a:cubicBezTo>
                  <a:cubicBezTo>
                    <a:pt x="2329" y="49080"/>
                    <a:pt x="2283" y="49194"/>
                    <a:pt x="2260" y="49331"/>
                  </a:cubicBezTo>
                  <a:cubicBezTo>
                    <a:pt x="1827" y="49924"/>
                    <a:pt x="1393" y="50540"/>
                    <a:pt x="1028" y="51225"/>
                  </a:cubicBezTo>
                  <a:cubicBezTo>
                    <a:pt x="777" y="51613"/>
                    <a:pt x="526" y="52024"/>
                    <a:pt x="229" y="52412"/>
                  </a:cubicBezTo>
                  <a:cubicBezTo>
                    <a:pt x="1" y="52686"/>
                    <a:pt x="92" y="52869"/>
                    <a:pt x="320" y="53097"/>
                  </a:cubicBezTo>
                  <a:cubicBezTo>
                    <a:pt x="548" y="53325"/>
                    <a:pt x="845" y="53371"/>
                    <a:pt x="1142" y="53371"/>
                  </a:cubicBezTo>
                  <a:cubicBezTo>
                    <a:pt x="1986" y="53371"/>
                    <a:pt x="2831" y="53394"/>
                    <a:pt x="3675" y="53394"/>
                  </a:cubicBezTo>
                  <a:cubicBezTo>
                    <a:pt x="3794" y="53390"/>
                    <a:pt x="3895" y="53387"/>
                    <a:pt x="3981" y="53387"/>
                  </a:cubicBezTo>
                  <a:cubicBezTo>
                    <a:pt x="4479" y="53387"/>
                    <a:pt x="4508" y="53482"/>
                    <a:pt x="4703" y="54124"/>
                  </a:cubicBezTo>
                  <a:cubicBezTo>
                    <a:pt x="4771" y="54238"/>
                    <a:pt x="4748" y="54398"/>
                    <a:pt x="4840" y="54512"/>
                  </a:cubicBezTo>
                  <a:cubicBezTo>
                    <a:pt x="4999" y="55402"/>
                    <a:pt x="4954" y="56338"/>
                    <a:pt x="5159" y="57228"/>
                  </a:cubicBezTo>
                  <a:cubicBezTo>
                    <a:pt x="5159" y="57251"/>
                    <a:pt x="5159" y="57251"/>
                    <a:pt x="5159" y="57274"/>
                  </a:cubicBezTo>
                  <a:cubicBezTo>
                    <a:pt x="5159" y="57342"/>
                    <a:pt x="5182" y="57388"/>
                    <a:pt x="5205" y="57434"/>
                  </a:cubicBezTo>
                  <a:lnTo>
                    <a:pt x="5250" y="58004"/>
                  </a:lnTo>
                  <a:cubicBezTo>
                    <a:pt x="5250" y="58392"/>
                    <a:pt x="5091" y="58803"/>
                    <a:pt x="5342" y="59191"/>
                  </a:cubicBezTo>
                  <a:cubicBezTo>
                    <a:pt x="5433" y="59625"/>
                    <a:pt x="5524" y="60081"/>
                    <a:pt x="5593" y="60515"/>
                  </a:cubicBezTo>
                  <a:lnTo>
                    <a:pt x="5775" y="62159"/>
                  </a:lnTo>
                  <a:cubicBezTo>
                    <a:pt x="5753" y="62866"/>
                    <a:pt x="5912" y="63574"/>
                    <a:pt x="6049" y="64258"/>
                  </a:cubicBezTo>
                  <a:cubicBezTo>
                    <a:pt x="6049" y="64373"/>
                    <a:pt x="6072" y="64487"/>
                    <a:pt x="6118" y="64601"/>
                  </a:cubicBezTo>
                  <a:cubicBezTo>
                    <a:pt x="6163" y="65012"/>
                    <a:pt x="6232" y="65423"/>
                    <a:pt x="6300" y="65811"/>
                  </a:cubicBezTo>
                  <a:cubicBezTo>
                    <a:pt x="6255" y="65993"/>
                    <a:pt x="6255" y="66176"/>
                    <a:pt x="6323" y="66358"/>
                  </a:cubicBezTo>
                  <a:cubicBezTo>
                    <a:pt x="6414" y="67180"/>
                    <a:pt x="6437" y="68002"/>
                    <a:pt x="6643" y="68823"/>
                  </a:cubicBezTo>
                  <a:cubicBezTo>
                    <a:pt x="6643" y="69348"/>
                    <a:pt x="6688" y="69873"/>
                    <a:pt x="6871" y="70376"/>
                  </a:cubicBezTo>
                  <a:cubicBezTo>
                    <a:pt x="6894" y="71357"/>
                    <a:pt x="6962" y="72339"/>
                    <a:pt x="7236" y="73297"/>
                  </a:cubicBezTo>
                  <a:cubicBezTo>
                    <a:pt x="7213" y="73685"/>
                    <a:pt x="7168" y="74096"/>
                    <a:pt x="7373" y="74439"/>
                  </a:cubicBezTo>
                  <a:cubicBezTo>
                    <a:pt x="7373" y="74439"/>
                    <a:pt x="7373" y="74439"/>
                    <a:pt x="7373" y="74461"/>
                  </a:cubicBezTo>
                  <a:cubicBezTo>
                    <a:pt x="7373" y="74507"/>
                    <a:pt x="7373" y="74553"/>
                    <a:pt x="7419" y="74575"/>
                  </a:cubicBezTo>
                  <a:cubicBezTo>
                    <a:pt x="7464" y="75009"/>
                    <a:pt x="7282" y="75466"/>
                    <a:pt x="7556" y="75899"/>
                  </a:cubicBezTo>
                  <a:cubicBezTo>
                    <a:pt x="7556" y="75945"/>
                    <a:pt x="7556" y="75991"/>
                    <a:pt x="7601" y="76036"/>
                  </a:cubicBezTo>
                  <a:cubicBezTo>
                    <a:pt x="7601" y="76424"/>
                    <a:pt x="7579" y="76812"/>
                    <a:pt x="7738" y="77178"/>
                  </a:cubicBezTo>
                  <a:cubicBezTo>
                    <a:pt x="7716" y="77223"/>
                    <a:pt x="7738" y="77269"/>
                    <a:pt x="7784" y="77314"/>
                  </a:cubicBezTo>
                  <a:cubicBezTo>
                    <a:pt x="7716" y="77817"/>
                    <a:pt x="7875" y="78296"/>
                    <a:pt x="7967" y="78775"/>
                  </a:cubicBezTo>
                  <a:cubicBezTo>
                    <a:pt x="7989" y="79026"/>
                    <a:pt x="8012" y="79255"/>
                    <a:pt x="8035" y="79506"/>
                  </a:cubicBezTo>
                  <a:cubicBezTo>
                    <a:pt x="7967" y="79643"/>
                    <a:pt x="7967" y="79734"/>
                    <a:pt x="8081" y="79825"/>
                  </a:cubicBezTo>
                  <a:cubicBezTo>
                    <a:pt x="8149" y="80761"/>
                    <a:pt x="8309" y="81697"/>
                    <a:pt x="8492" y="82610"/>
                  </a:cubicBezTo>
                  <a:cubicBezTo>
                    <a:pt x="8469" y="83226"/>
                    <a:pt x="8492" y="83843"/>
                    <a:pt x="8720" y="84436"/>
                  </a:cubicBezTo>
                  <a:cubicBezTo>
                    <a:pt x="8629" y="84756"/>
                    <a:pt x="8765" y="85052"/>
                    <a:pt x="8857" y="85349"/>
                  </a:cubicBezTo>
                  <a:cubicBezTo>
                    <a:pt x="9131" y="87289"/>
                    <a:pt x="9176" y="89275"/>
                    <a:pt x="9564" y="91192"/>
                  </a:cubicBezTo>
                  <a:cubicBezTo>
                    <a:pt x="9610" y="91557"/>
                    <a:pt x="9542" y="91945"/>
                    <a:pt x="9793" y="92265"/>
                  </a:cubicBezTo>
                  <a:lnTo>
                    <a:pt x="9793" y="92288"/>
                  </a:lnTo>
                  <a:cubicBezTo>
                    <a:pt x="9793" y="92402"/>
                    <a:pt x="9793" y="92516"/>
                    <a:pt x="9793" y="92653"/>
                  </a:cubicBezTo>
                  <a:cubicBezTo>
                    <a:pt x="9770" y="93201"/>
                    <a:pt x="9793" y="93749"/>
                    <a:pt x="9998" y="94296"/>
                  </a:cubicBezTo>
                  <a:lnTo>
                    <a:pt x="10158" y="95209"/>
                  </a:lnTo>
                  <a:cubicBezTo>
                    <a:pt x="10112" y="95324"/>
                    <a:pt x="10112" y="95438"/>
                    <a:pt x="10158" y="95575"/>
                  </a:cubicBezTo>
                  <a:cubicBezTo>
                    <a:pt x="10249" y="95894"/>
                    <a:pt x="10044" y="96237"/>
                    <a:pt x="10295" y="96533"/>
                  </a:cubicBezTo>
                  <a:cubicBezTo>
                    <a:pt x="10249" y="96830"/>
                    <a:pt x="10295" y="97104"/>
                    <a:pt x="10363" y="97401"/>
                  </a:cubicBezTo>
                  <a:cubicBezTo>
                    <a:pt x="10363" y="97538"/>
                    <a:pt x="10386" y="97652"/>
                    <a:pt x="10409" y="97789"/>
                  </a:cubicBezTo>
                  <a:lnTo>
                    <a:pt x="10386" y="97857"/>
                  </a:lnTo>
                  <a:cubicBezTo>
                    <a:pt x="10386" y="97857"/>
                    <a:pt x="10455" y="97903"/>
                    <a:pt x="10455" y="97903"/>
                  </a:cubicBezTo>
                  <a:cubicBezTo>
                    <a:pt x="10546" y="98291"/>
                    <a:pt x="10500" y="98702"/>
                    <a:pt x="10683" y="99090"/>
                  </a:cubicBezTo>
                  <a:cubicBezTo>
                    <a:pt x="10660" y="99113"/>
                    <a:pt x="10660" y="99135"/>
                    <a:pt x="10683" y="99181"/>
                  </a:cubicBezTo>
                  <a:cubicBezTo>
                    <a:pt x="10546" y="99318"/>
                    <a:pt x="10569" y="99455"/>
                    <a:pt x="10683" y="99592"/>
                  </a:cubicBezTo>
                  <a:cubicBezTo>
                    <a:pt x="10706" y="100071"/>
                    <a:pt x="10660" y="100573"/>
                    <a:pt x="10888" y="101053"/>
                  </a:cubicBezTo>
                  <a:cubicBezTo>
                    <a:pt x="10820" y="101167"/>
                    <a:pt x="10843" y="101281"/>
                    <a:pt x="10888" y="101418"/>
                  </a:cubicBezTo>
                  <a:cubicBezTo>
                    <a:pt x="10934" y="101692"/>
                    <a:pt x="11002" y="101966"/>
                    <a:pt x="11208" y="102171"/>
                  </a:cubicBezTo>
                  <a:cubicBezTo>
                    <a:pt x="11290" y="102294"/>
                    <a:pt x="11408" y="102380"/>
                    <a:pt x="11531" y="102380"/>
                  </a:cubicBezTo>
                  <a:cubicBezTo>
                    <a:pt x="11545" y="102380"/>
                    <a:pt x="11559" y="102379"/>
                    <a:pt x="11573" y="102377"/>
                  </a:cubicBezTo>
                  <a:cubicBezTo>
                    <a:pt x="11645" y="102359"/>
                    <a:pt x="11710" y="102350"/>
                    <a:pt x="11770" y="102350"/>
                  </a:cubicBezTo>
                  <a:cubicBezTo>
                    <a:pt x="12087" y="102350"/>
                    <a:pt x="12237" y="102587"/>
                    <a:pt x="12372" y="102856"/>
                  </a:cubicBezTo>
                  <a:cubicBezTo>
                    <a:pt x="12349" y="103472"/>
                    <a:pt x="12212" y="104111"/>
                    <a:pt x="12486" y="104705"/>
                  </a:cubicBezTo>
                  <a:cubicBezTo>
                    <a:pt x="12532" y="104682"/>
                    <a:pt x="12577" y="104659"/>
                    <a:pt x="12600" y="104614"/>
                  </a:cubicBezTo>
                  <a:cubicBezTo>
                    <a:pt x="12600" y="104636"/>
                    <a:pt x="12600" y="104659"/>
                    <a:pt x="12623" y="104682"/>
                  </a:cubicBezTo>
                  <a:cubicBezTo>
                    <a:pt x="12577" y="104705"/>
                    <a:pt x="12532" y="104705"/>
                    <a:pt x="12486" y="104705"/>
                  </a:cubicBezTo>
                  <a:cubicBezTo>
                    <a:pt x="12593" y="104827"/>
                    <a:pt x="12709" y="104887"/>
                    <a:pt x="12843" y="104887"/>
                  </a:cubicBezTo>
                  <a:cubicBezTo>
                    <a:pt x="12910" y="104887"/>
                    <a:pt x="12981" y="104872"/>
                    <a:pt x="13057" y="104842"/>
                  </a:cubicBezTo>
                  <a:cubicBezTo>
                    <a:pt x="13257" y="104867"/>
                    <a:pt x="13457" y="104885"/>
                    <a:pt x="13658" y="104885"/>
                  </a:cubicBezTo>
                  <a:cubicBezTo>
                    <a:pt x="13823" y="104885"/>
                    <a:pt x="13987" y="104873"/>
                    <a:pt x="14152" y="104842"/>
                  </a:cubicBezTo>
                  <a:lnTo>
                    <a:pt x="14358" y="104865"/>
                  </a:lnTo>
                  <a:lnTo>
                    <a:pt x="15088" y="104865"/>
                  </a:lnTo>
                  <a:cubicBezTo>
                    <a:pt x="15202" y="104887"/>
                    <a:pt x="15316" y="104887"/>
                    <a:pt x="15430" y="104910"/>
                  </a:cubicBezTo>
                  <a:cubicBezTo>
                    <a:pt x="15545" y="104956"/>
                    <a:pt x="15636" y="105002"/>
                    <a:pt x="15750" y="105024"/>
                  </a:cubicBezTo>
                  <a:cubicBezTo>
                    <a:pt x="16330" y="105024"/>
                    <a:pt x="16921" y="105093"/>
                    <a:pt x="17508" y="105093"/>
                  </a:cubicBezTo>
                  <a:cubicBezTo>
                    <a:pt x="17753" y="105093"/>
                    <a:pt x="17996" y="105081"/>
                    <a:pt x="18238" y="105047"/>
                  </a:cubicBezTo>
                  <a:lnTo>
                    <a:pt x="18261" y="105024"/>
                  </a:lnTo>
                  <a:lnTo>
                    <a:pt x="18306" y="105047"/>
                  </a:lnTo>
                  <a:lnTo>
                    <a:pt x="18603" y="105047"/>
                  </a:lnTo>
                  <a:cubicBezTo>
                    <a:pt x="18892" y="104995"/>
                    <a:pt x="19184" y="104986"/>
                    <a:pt x="19477" y="104986"/>
                  </a:cubicBezTo>
                  <a:cubicBezTo>
                    <a:pt x="19627" y="104986"/>
                    <a:pt x="19777" y="104988"/>
                    <a:pt x="19927" y="104988"/>
                  </a:cubicBezTo>
                  <a:cubicBezTo>
                    <a:pt x="20248" y="104988"/>
                    <a:pt x="20569" y="104977"/>
                    <a:pt x="20886" y="104910"/>
                  </a:cubicBezTo>
                  <a:cubicBezTo>
                    <a:pt x="20886" y="104910"/>
                    <a:pt x="20886" y="104910"/>
                    <a:pt x="20909" y="104887"/>
                  </a:cubicBezTo>
                  <a:cubicBezTo>
                    <a:pt x="21068" y="105002"/>
                    <a:pt x="21228" y="105053"/>
                    <a:pt x="21391" y="105053"/>
                  </a:cubicBezTo>
                  <a:cubicBezTo>
                    <a:pt x="21553" y="105053"/>
                    <a:pt x="21719" y="105002"/>
                    <a:pt x="21890" y="104910"/>
                  </a:cubicBezTo>
                  <a:cubicBezTo>
                    <a:pt x="21992" y="104910"/>
                    <a:pt x="22103" y="104975"/>
                    <a:pt x="22211" y="104975"/>
                  </a:cubicBezTo>
                  <a:cubicBezTo>
                    <a:pt x="22273" y="104975"/>
                    <a:pt x="22334" y="104954"/>
                    <a:pt x="22392" y="104887"/>
                  </a:cubicBezTo>
                  <a:cubicBezTo>
                    <a:pt x="22419" y="104886"/>
                    <a:pt x="22445" y="104885"/>
                    <a:pt x="22472" y="104885"/>
                  </a:cubicBezTo>
                  <a:cubicBezTo>
                    <a:pt x="22731" y="104885"/>
                    <a:pt x="23000" y="104952"/>
                    <a:pt x="23272" y="104952"/>
                  </a:cubicBezTo>
                  <a:cubicBezTo>
                    <a:pt x="23381" y="104952"/>
                    <a:pt x="23492" y="104941"/>
                    <a:pt x="23602" y="104910"/>
                  </a:cubicBezTo>
                  <a:cubicBezTo>
                    <a:pt x="23973" y="105023"/>
                    <a:pt x="24338" y="105072"/>
                    <a:pt x="24702" y="105072"/>
                  </a:cubicBezTo>
                  <a:cubicBezTo>
                    <a:pt x="25144" y="105072"/>
                    <a:pt x="25583" y="105000"/>
                    <a:pt x="26021" y="104887"/>
                  </a:cubicBezTo>
                  <a:cubicBezTo>
                    <a:pt x="26127" y="104922"/>
                    <a:pt x="26245" y="104971"/>
                    <a:pt x="26346" y="104971"/>
                  </a:cubicBezTo>
                  <a:cubicBezTo>
                    <a:pt x="26377" y="104971"/>
                    <a:pt x="26406" y="104966"/>
                    <a:pt x="26432" y="104956"/>
                  </a:cubicBezTo>
                  <a:cubicBezTo>
                    <a:pt x="26809" y="105022"/>
                    <a:pt x="27191" y="105067"/>
                    <a:pt x="27573" y="105067"/>
                  </a:cubicBezTo>
                  <a:cubicBezTo>
                    <a:pt x="27978" y="105067"/>
                    <a:pt x="28384" y="105017"/>
                    <a:pt x="28783" y="104887"/>
                  </a:cubicBezTo>
                  <a:cubicBezTo>
                    <a:pt x="29010" y="104944"/>
                    <a:pt x="29237" y="105027"/>
                    <a:pt x="29464" y="105027"/>
                  </a:cubicBezTo>
                  <a:cubicBezTo>
                    <a:pt x="29603" y="105027"/>
                    <a:pt x="29741" y="104997"/>
                    <a:pt x="29879" y="104910"/>
                  </a:cubicBezTo>
                  <a:cubicBezTo>
                    <a:pt x="30378" y="104910"/>
                    <a:pt x="30886" y="104995"/>
                    <a:pt x="31398" y="104995"/>
                  </a:cubicBezTo>
                  <a:cubicBezTo>
                    <a:pt x="31682" y="104995"/>
                    <a:pt x="31967" y="104969"/>
                    <a:pt x="32253" y="104887"/>
                  </a:cubicBezTo>
                  <a:lnTo>
                    <a:pt x="32321" y="104910"/>
                  </a:lnTo>
                  <a:lnTo>
                    <a:pt x="32413" y="104887"/>
                  </a:lnTo>
                  <a:cubicBezTo>
                    <a:pt x="32614" y="104983"/>
                    <a:pt x="32816" y="105019"/>
                    <a:pt x="33020" y="105019"/>
                  </a:cubicBezTo>
                  <a:cubicBezTo>
                    <a:pt x="33255" y="105019"/>
                    <a:pt x="33492" y="104971"/>
                    <a:pt x="33736" y="104910"/>
                  </a:cubicBezTo>
                  <a:lnTo>
                    <a:pt x="33805" y="104933"/>
                  </a:lnTo>
                  <a:lnTo>
                    <a:pt x="33873" y="104887"/>
                  </a:lnTo>
                  <a:cubicBezTo>
                    <a:pt x="33942" y="104887"/>
                    <a:pt x="34010" y="104887"/>
                    <a:pt x="34056" y="104910"/>
                  </a:cubicBezTo>
                  <a:cubicBezTo>
                    <a:pt x="34360" y="104910"/>
                    <a:pt x="34654" y="104931"/>
                    <a:pt x="34945" y="104931"/>
                  </a:cubicBezTo>
                  <a:cubicBezTo>
                    <a:pt x="35091" y="104931"/>
                    <a:pt x="35235" y="104925"/>
                    <a:pt x="35380" y="104910"/>
                  </a:cubicBezTo>
                  <a:cubicBezTo>
                    <a:pt x="35403" y="104922"/>
                    <a:pt x="35431" y="104927"/>
                    <a:pt x="35463" y="104927"/>
                  </a:cubicBezTo>
                  <a:cubicBezTo>
                    <a:pt x="35494" y="104927"/>
                    <a:pt x="35528" y="104922"/>
                    <a:pt x="35562" y="104910"/>
                  </a:cubicBezTo>
                  <a:lnTo>
                    <a:pt x="35631" y="104910"/>
                  </a:lnTo>
                  <a:cubicBezTo>
                    <a:pt x="35677" y="104933"/>
                    <a:pt x="35699" y="104933"/>
                    <a:pt x="35722" y="104956"/>
                  </a:cubicBezTo>
                  <a:cubicBezTo>
                    <a:pt x="35804" y="104997"/>
                    <a:pt x="35886" y="105020"/>
                    <a:pt x="35968" y="105020"/>
                  </a:cubicBezTo>
                  <a:cubicBezTo>
                    <a:pt x="36069" y="105020"/>
                    <a:pt x="36169" y="104986"/>
                    <a:pt x="36270" y="104910"/>
                  </a:cubicBezTo>
                  <a:cubicBezTo>
                    <a:pt x="36475" y="104933"/>
                    <a:pt x="36681" y="104956"/>
                    <a:pt x="36886" y="104979"/>
                  </a:cubicBezTo>
                  <a:cubicBezTo>
                    <a:pt x="37381" y="104989"/>
                    <a:pt x="37876" y="105024"/>
                    <a:pt x="38369" y="105024"/>
                  </a:cubicBezTo>
                  <a:cubicBezTo>
                    <a:pt x="39013" y="105024"/>
                    <a:pt x="39654" y="104963"/>
                    <a:pt x="40287" y="104705"/>
                  </a:cubicBezTo>
                  <a:cubicBezTo>
                    <a:pt x="40493" y="104591"/>
                    <a:pt x="40424" y="104408"/>
                    <a:pt x="40447" y="104225"/>
                  </a:cubicBezTo>
                  <a:cubicBezTo>
                    <a:pt x="40447" y="103655"/>
                    <a:pt x="40447" y="103084"/>
                    <a:pt x="40447" y="102514"/>
                  </a:cubicBezTo>
                  <a:cubicBezTo>
                    <a:pt x="40573" y="102387"/>
                    <a:pt x="40719" y="102368"/>
                    <a:pt x="40867" y="102368"/>
                  </a:cubicBezTo>
                  <a:cubicBezTo>
                    <a:pt x="40932" y="102368"/>
                    <a:pt x="40998" y="102372"/>
                    <a:pt x="41062" y="102372"/>
                  </a:cubicBezTo>
                  <a:cubicBezTo>
                    <a:pt x="41167" y="102372"/>
                    <a:pt x="41269" y="102361"/>
                    <a:pt x="41360" y="102308"/>
                  </a:cubicBezTo>
                  <a:cubicBezTo>
                    <a:pt x="41429" y="102263"/>
                    <a:pt x="41474" y="102171"/>
                    <a:pt x="41565" y="102148"/>
                  </a:cubicBezTo>
                  <a:lnTo>
                    <a:pt x="41588" y="102148"/>
                  </a:lnTo>
                  <a:cubicBezTo>
                    <a:pt x="41794" y="101943"/>
                    <a:pt x="41862" y="101692"/>
                    <a:pt x="41885" y="101418"/>
                  </a:cubicBezTo>
                  <a:cubicBezTo>
                    <a:pt x="41953" y="101281"/>
                    <a:pt x="41976" y="101167"/>
                    <a:pt x="41908" y="101053"/>
                  </a:cubicBezTo>
                  <a:cubicBezTo>
                    <a:pt x="42205" y="100094"/>
                    <a:pt x="42136" y="99090"/>
                    <a:pt x="42227" y="98131"/>
                  </a:cubicBezTo>
                  <a:lnTo>
                    <a:pt x="42205" y="98063"/>
                  </a:lnTo>
                  <a:lnTo>
                    <a:pt x="42136" y="98063"/>
                  </a:lnTo>
                  <a:cubicBezTo>
                    <a:pt x="42136" y="98063"/>
                    <a:pt x="42068" y="98040"/>
                    <a:pt x="42068" y="98040"/>
                  </a:cubicBezTo>
                  <a:cubicBezTo>
                    <a:pt x="42068" y="98040"/>
                    <a:pt x="42136" y="98017"/>
                    <a:pt x="42136" y="98017"/>
                  </a:cubicBezTo>
                  <a:cubicBezTo>
                    <a:pt x="42182" y="98017"/>
                    <a:pt x="42205" y="97994"/>
                    <a:pt x="42227" y="97949"/>
                  </a:cubicBezTo>
                  <a:cubicBezTo>
                    <a:pt x="42319" y="97834"/>
                    <a:pt x="42410" y="97720"/>
                    <a:pt x="42387" y="97583"/>
                  </a:cubicBezTo>
                  <a:lnTo>
                    <a:pt x="42707" y="95346"/>
                  </a:lnTo>
                  <a:cubicBezTo>
                    <a:pt x="42867" y="95073"/>
                    <a:pt x="42798" y="94799"/>
                    <a:pt x="42798" y="94502"/>
                  </a:cubicBezTo>
                  <a:cubicBezTo>
                    <a:pt x="42912" y="93886"/>
                    <a:pt x="43026" y="93269"/>
                    <a:pt x="43003" y="92653"/>
                  </a:cubicBezTo>
                  <a:cubicBezTo>
                    <a:pt x="43072" y="92219"/>
                    <a:pt x="43232" y="91809"/>
                    <a:pt x="43186" y="91375"/>
                  </a:cubicBezTo>
                  <a:cubicBezTo>
                    <a:pt x="43460" y="90234"/>
                    <a:pt x="43620" y="89092"/>
                    <a:pt x="43574" y="87905"/>
                  </a:cubicBezTo>
                  <a:cubicBezTo>
                    <a:pt x="43597" y="87860"/>
                    <a:pt x="43620" y="87814"/>
                    <a:pt x="43597" y="87768"/>
                  </a:cubicBezTo>
                  <a:cubicBezTo>
                    <a:pt x="43825" y="86970"/>
                    <a:pt x="43871" y="86171"/>
                    <a:pt x="43939" y="85349"/>
                  </a:cubicBezTo>
                  <a:cubicBezTo>
                    <a:pt x="44145" y="84459"/>
                    <a:pt x="44350" y="83546"/>
                    <a:pt x="44305" y="82610"/>
                  </a:cubicBezTo>
                  <a:cubicBezTo>
                    <a:pt x="44236" y="82222"/>
                    <a:pt x="44533" y="81880"/>
                    <a:pt x="44441" y="81514"/>
                  </a:cubicBezTo>
                  <a:cubicBezTo>
                    <a:pt x="44487" y="81469"/>
                    <a:pt x="44510" y="81400"/>
                    <a:pt x="44487" y="81355"/>
                  </a:cubicBezTo>
                  <a:cubicBezTo>
                    <a:pt x="44738" y="80944"/>
                    <a:pt x="44578" y="80442"/>
                    <a:pt x="44693" y="80008"/>
                  </a:cubicBezTo>
                  <a:cubicBezTo>
                    <a:pt x="44875" y="79871"/>
                    <a:pt x="44829" y="79711"/>
                    <a:pt x="44784" y="79529"/>
                  </a:cubicBezTo>
                  <a:cubicBezTo>
                    <a:pt x="44829" y="79141"/>
                    <a:pt x="44898" y="78775"/>
                    <a:pt x="44829" y="78410"/>
                  </a:cubicBezTo>
                  <a:cubicBezTo>
                    <a:pt x="45058" y="78068"/>
                    <a:pt x="45012" y="77680"/>
                    <a:pt x="45012" y="77314"/>
                  </a:cubicBezTo>
                  <a:lnTo>
                    <a:pt x="45012" y="77292"/>
                  </a:lnTo>
                  <a:cubicBezTo>
                    <a:pt x="45240" y="76904"/>
                    <a:pt x="45172" y="76470"/>
                    <a:pt x="45195" y="76036"/>
                  </a:cubicBezTo>
                  <a:cubicBezTo>
                    <a:pt x="45240" y="75991"/>
                    <a:pt x="45240" y="75945"/>
                    <a:pt x="45218" y="75899"/>
                  </a:cubicBezTo>
                  <a:cubicBezTo>
                    <a:pt x="45423" y="75009"/>
                    <a:pt x="45491" y="74096"/>
                    <a:pt x="45583" y="73183"/>
                  </a:cubicBezTo>
                  <a:cubicBezTo>
                    <a:pt x="45788" y="72749"/>
                    <a:pt x="45743" y="72293"/>
                    <a:pt x="45765" y="71836"/>
                  </a:cubicBezTo>
                  <a:cubicBezTo>
                    <a:pt x="46131" y="69942"/>
                    <a:pt x="46267" y="68002"/>
                    <a:pt x="46496" y="66084"/>
                  </a:cubicBezTo>
                  <a:cubicBezTo>
                    <a:pt x="46496" y="66062"/>
                    <a:pt x="46496" y="66016"/>
                    <a:pt x="46473" y="65993"/>
                  </a:cubicBezTo>
                  <a:cubicBezTo>
                    <a:pt x="46473" y="65925"/>
                    <a:pt x="46473" y="65879"/>
                    <a:pt x="46473" y="65811"/>
                  </a:cubicBezTo>
                  <a:lnTo>
                    <a:pt x="46678" y="64601"/>
                  </a:lnTo>
                  <a:cubicBezTo>
                    <a:pt x="46701" y="64487"/>
                    <a:pt x="46724" y="64395"/>
                    <a:pt x="46747" y="64304"/>
                  </a:cubicBezTo>
                  <a:cubicBezTo>
                    <a:pt x="46884" y="63597"/>
                    <a:pt x="47044" y="62889"/>
                    <a:pt x="47021" y="62159"/>
                  </a:cubicBezTo>
                  <a:cubicBezTo>
                    <a:pt x="47089" y="61611"/>
                    <a:pt x="47135" y="61063"/>
                    <a:pt x="47180" y="60515"/>
                  </a:cubicBezTo>
                  <a:cubicBezTo>
                    <a:pt x="47363" y="60081"/>
                    <a:pt x="47340" y="59648"/>
                    <a:pt x="47432" y="59191"/>
                  </a:cubicBezTo>
                  <a:cubicBezTo>
                    <a:pt x="47705" y="58826"/>
                    <a:pt x="47546" y="58392"/>
                    <a:pt x="47546" y="57981"/>
                  </a:cubicBezTo>
                  <a:cubicBezTo>
                    <a:pt x="47546" y="57799"/>
                    <a:pt x="47569" y="57616"/>
                    <a:pt x="47591" y="57434"/>
                  </a:cubicBezTo>
                  <a:cubicBezTo>
                    <a:pt x="47637" y="57365"/>
                    <a:pt x="47637" y="57297"/>
                    <a:pt x="47614" y="57251"/>
                  </a:cubicBezTo>
                  <a:cubicBezTo>
                    <a:pt x="47820" y="56407"/>
                    <a:pt x="47820" y="55516"/>
                    <a:pt x="47911" y="54672"/>
                  </a:cubicBezTo>
                  <a:cubicBezTo>
                    <a:pt x="47957" y="54626"/>
                    <a:pt x="47957" y="54581"/>
                    <a:pt x="47957" y="54512"/>
                  </a:cubicBezTo>
                  <a:cubicBezTo>
                    <a:pt x="48048" y="54398"/>
                    <a:pt x="48002" y="54238"/>
                    <a:pt x="48094" y="54124"/>
                  </a:cubicBezTo>
                  <a:cubicBezTo>
                    <a:pt x="48272" y="53447"/>
                    <a:pt x="48311" y="53298"/>
                    <a:pt x="48743" y="53298"/>
                  </a:cubicBezTo>
                  <a:cubicBezTo>
                    <a:pt x="48864" y="53298"/>
                    <a:pt x="49017" y="53310"/>
                    <a:pt x="49212" y="53325"/>
                  </a:cubicBezTo>
                  <a:cubicBezTo>
                    <a:pt x="49292" y="53337"/>
                    <a:pt x="49377" y="53337"/>
                    <a:pt x="49466" y="53337"/>
                  </a:cubicBezTo>
                  <a:cubicBezTo>
                    <a:pt x="49554" y="53337"/>
                    <a:pt x="49646" y="53337"/>
                    <a:pt x="49737" y="53348"/>
                  </a:cubicBezTo>
                  <a:cubicBezTo>
                    <a:pt x="49977" y="53369"/>
                    <a:pt x="50214" y="53379"/>
                    <a:pt x="50450" y="53379"/>
                  </a:cubicBezTo>
                  <a:cubicBezTo>
                    <a:pt x="51001" y="53379"/>
                    <a:pt x="51545" y="53323"/>
                    <a:pt x="52088" y="53211"/>
                  </a:cubicBezTo>
                  <a:cubicBezTo>
                    <a:pt x="52636" y="53097"/>
                    <a:pt x="52704" y="52960"/>
                    <a:pt x="52544" y="52458"/>
                  </a:cubicBezTo>
                  <a:cubicBezTo>
                    <a:pt x="52293" y="52047"/>
                    <a:pt x="52019" y="51636"/>
                    <a:pt x="51768" y="51202"/>
                  </a:cubicBezTo>
                  <a:cubicBezTo>
                    <a:pt x="51380" y="50563"/>
                    <a:pt x="50992" y="49924"/>
                    <a:pt x="50513" y="49354"/>
                  </a:cubicBezTo>
                  <a:cubicBezTo>
                    <a:pt x="50490" y="49217"/>
                    <a:pt x="50445" y="49080"/>
                    <a:pt x="50308" y="49011"/>
                  </a:cubicBezTo>
                  <a:cubicBezTo>
                    <a:pt x="50079" y="48646"/>
                    <a:pt x="49828" y="48281"/>
                    <a:pt x="49577" y="47916"/>
                  </a:cubicBezTo>
                  <a:cubicBezTo>
                    <a:pt x="49417" y="47664"/>
                    <a:pt x="49235" y="47413"/>
                    <a:pt x="49075" y="47162"/>
                  </a:cubicBezTo>
                  <a:cubicBezTo>
                    <a:pt x="49007" y="47117"/>
                    <a:pt x="48961" y="47048"/>
                    <a:pt x="48915" y="46980"/>
                  </a:cubicBezTo>
                  <a:cubicBezTo>
                    <a:pt x="48892" y="46888"/>
                    <a:pt x="48892" y="46774"/>
                    <a:pt x="48892" y="46660"/>
                  </a:cubicBezTo>
                  <a:cubicBezTo>
                    <a:pt x="49075" y="46523"/>
                    <a:pt x="48938" y="46363"/>
                    <a:pt x="48870" y="46226"/>
                  </a:cubicBezTo>
                  <a:cubicBezTo>
                    <a:pt x="48892" y="46181"/>
                    <a:pt x="48892" y="46135"/>
                    <a:pt x="48824" y="46090"/>
                  </a:cubicBezTo>
                  <a:cubicBezTo>
                    <a:pt x="48824" y="44994"/>
                    <a:pt x="48892" y="43898"/>
                    <a:pt x="48664" y="42803"/>
                  </a:cubicBezTo>
                  <a:cubicBezTo>
                    <a:pt x="48801" y="41935"/>
                    <a:pt x="48504" y="41136"/>
                    <a:pt x="48390" y="40292"/>
                  </a:cubicBezTo>
                  <a:cubicBezTo>
                    <a:pt x="48253" y="39014"/>
                    <a:pt x="48048" y="37735"/>
                    <a:pt x="47591" y="36526"/>
                  </a:cubicBezTo>
                  <a:cubicBezTo>
                    <a:pt x="47660" y="35841"/>
                    <a:pt x="47386" y="35225"/>
                    <a:pt x="47203" y="34586"/>
                  </a:cubicBezTo>
                  <a:cubicBezTo>
                    <a:pt x="46587" y="32577"/>
                    <a:pt x="45994" y="30546"/>
                    <a:pt x="44898" y="28742"/>
                  </a:cubicBezTo>
                  <a:cubicBezTo>
                    <a:pt x="44305" y="27213"/>
                    <a:pt x="43551" y="25798"/>
                    <a:pt x="42501" y="24542"/>
                  </a:cubicBezTo>
                  <a:cubicBezTo>
                    <a:pt x="42478" y="24383"/>
                    <a:pt x="42410" y="24269"/>
                    <a:pt x="42273" y="24223"/>
                  </a:cubicBezTo>
                  <a:lnTo>
                    <a:pt x="42250" y="24200"/>
                  </a:lnTo>
                  <a:cubicBezTo>
                    <a:pt x="42205" y="24132"/>
                    <a:pt x="42159" y="24040"/>
                    <a:pt x="42113" y="23972"/>
                  </a:cubicBezTo>
                  <a:cubicBezTo>
                    <a:pt x="41657" y="23127"/>
                    <a:pt x="40972" y="22465"/>
                    <a:pt x="40310" y="21803"/>
                  </a:cubicBezTo>
                  <a:cubicBezTo>
                    <a:pt x="40287" y="21689"/>
                    <a:pt x="40219" y="21621"/>
                    <a:pt x="40105" y="21598"/>
                  </a:cubicBezTo>
                  <a:cubicBezTo>
                    <a:pt x="40105" y="21507"/>
                    <a:pt x="40036" y="21438"/>
                    <a:pt x="39945" y="21415"/>
                  </a:cubicBezTo>
                  <a:cubicBezTo>
                    <a:pt x="39922" y="21301"/>
                    <a:pt x="39831" y="21256"/>
                    <a:pt x="39739" y="21256"/>
                  </a:cubicBezTo>
                  <a:cubicBezTo>
                    <a:pt x="39717" y="21142"/>
                    <a:pt x="39648" y="21096"/>
                    <a:pt x="39534" y="21096"/>
                  </a:cubicBezTo>
                  <a:cubicBezTo>
                    <a:pt x="39534" y="20982"/>
                    <a:pt x="39488" y="20913"/>
                    <a:pt x="39397" y="20868"/>
                  </a:cubicBezTo>
                  <a:cubicBezTo>
                    <a:pt x="39374" y="20639"/>
                    <a:pt x="39214" y="20548"/>
                    <a:pt x="39009" y="20480"/>
                  </a:cubicBezTo>
                  <a:cubicBezTo>
                    <a:pt x="38553" y="20046"/>
                    <a:pt x="38096" y="19612"/>
                    <a:pt x="37571" y="19247"/>
                  </a:cubicBezTo>
                  <a:cubicBezTo>
                    <a:pt x="37525" y="19133"/>
                    <a:pt x="37457" y="19087"/>
                    <a:pt x="37343" y="19087"/>
                  </a:cubicBezTo>
                  <a:cubicBezTo>
                    <a:pt x="37320" y="19064"/>
                    <a:pt x="37274" y="19042"/>
                    <a:pt x="37229" y="19042"/>
                  </a:cubicBezTo>
                  <a:cubicBezTo>
                    <a:pt x="37183" y="18950"/>
                    <a:pt x="37115" y="18882"/>
                    <a:pt x="37000" y="18882"/>
                  </a:cubicBezTo>
                  <a:cubicBezTo>
                    <a:pt x="36384" y="18334"/>
                    <a:pt x="35745" y="17900"/>
                    <a:pt x="34969" y="17626"/>
                  </a:cubicBezTo>
                  <a:cubicBezTo>
                    <a:pt x="34627" y="17284"/>
                    <a:pt x="34124" y="17170"/>
                    <a:pt x="33759" y="16873"/>
                  </a:cubicBezTo>
                  <a:cubicBezTo>
                    <a:pt x="33456" y="16611"/>
                    <a:pt x="33118" y="16527"/>
                    <a:pt x="32743" y="16527"/>
                  </a:cubicBezTo>
                  <a:cubicBezTo>
                    <a:pt x="32694" y="16527"/>
                    <a:pt x="32645" y="16528"/>
                    <a:pt x="32595" y="16531"/>
                  </a:cubicBezTo>
                  <a:cubicBezTo>
                    <a:pt x="32184" y="16508"/>
                    <a:pt x="31751" y="16508"/>
                    <a:pt x="31340" y="16508"/>
                  </a:cubicBezTo>
                  <a:cubicBezTo>
                    <a:pt x="31089" y="15800"/>
                    <a:pt x="31203" y="15047"/>
                    <a:pt x="31111" y="14340"/>
                  </a:cubicBezTo>
                  <a:cubicBezTo>
                    <a:pt x="31180" y="14203"/>
                    <a:pt x="31157" y="14089"/>
                    <a:pt x="31111" y="13974"/>
                  </a:cubicBezTo>
                  <a:cubicBezTo>
                    <a:pt x="31180" y="13472"/>
                    <a:pt x="31111" y="12993"/>
                    <a:pt x="30997" y="12514"/>
                  </a:cubicBezTo>
                  <a:cubicBezTo>
                    <a:pt x="31089" y="12240"/>
                    <a:pt x="31020" y="11989"/>
                    <a:pt x="30815" y="11760"/>
                  </a:cubicBezTo>
                  <a:cubicBezTo>
                    <a:pt x="30381" y="11144"/>
                    <a:pt x="29970" y="10551"/>
                    <a:pt x="29537" y="9934"/>
                  </a:cubicBezTo>
                  <a:cubicBezTo>
                    <a:pt x="29514" y="9820"/>
                    <a:pt x="29445" y="9775"/>
                    <a:pt x="29354" y="9752"/>
                  </a:cubicBezTo>
                  <a:cubicBezTo>
                    <a:pt x="29331" y="9638"/>
                    <a:pt x="29263" y="9569"/>
                    <a:pt x="29171" y="9546"/>
                  </a:cubicBezTo>
                  <a:cubicBezTo>
                    <a:pt x="29171" y="9409"/>
                    <a:pt x="29148" y="9250"/>
                    <a:pt x="28989" y="9204"/>
                  </a:cubicBezTo>
                  <a:cubicBezTo>
                    <a:pt x="28989" y="9135"/>
                    <a:pt x="28966" y="9090"/>
                    <a:pt x="28897" y="9044"/>
                  </a:cubicBezTo>
                  <a:cubicBezTo>
                    <a:pt x="28852" y="8884"/>
                    <a:pt x="28760" y="8747"/>
                    <a:pt x="28624" y="8656"/>
                  </a:cubicBezTo>
                  <a:lnTo>
                    <a:pt x="28441" y="8451"/>
                  </a:lnTo>
                  <a:cubicBezTo>
                    <a:pt x="28395" y="8222"/>
                    <a:pt x="28281" y="8063"/>
                    <a:pt x="28099" y="7926"/>
                  </a:cubicBezTo>
                  <a:cubicBezTo>
                    <a:pt x="27756" y="7446"/>
                    <a:pt x="27528" y="6921"/>
                    <a:pt x="27140" y="6488"/>
                  </a:cubicBezTo>
                  <a:cubicBezTo>
                    <a:pt x="26820" y="6054"/>
                    <a:pt x="26524" y="5620"/>
                    <a:pt x="26227" y="5187"/>
                  </a:cubicBezTo>
                  <a:cubicBezTo>
                    <a:pt x="26136" y="5050"/>
                    <a:pt x="26044" y="4890"/>
                    <a:pt x="25953" y="4753"/>
                  </a:cubicBezTo>
                  <a:lnTo>
                    <a:pt x="25907" y="4799"/>
                  </a:lnTo>
                  <a:lnTo>
                    <a:pt x="25930" y="4730"/>
                  </a:lnTo>
                  <a:cubicBezTo>
                    <a:pt x="25588" y="4319"/>
                    <a:pt x="25359" y="3794"/>
                    <a:pt x="24926" y="3406"/>
                  </a:cubicBezTo>
                  <a:cubicBezTo>
                    <a:pt x="24515" y="2470"/>
                    <a:pt x="23762" y="1763"/>
                    <a:pt x="23100" y="1010"/>
                  </a:cubicBezTo>
                  <a:cubicBezTo>
                    <a:pt x="22963" y="553"/>
                    <a:pt x="22620" y="256"/>
                    <a:pt x="22232" y="28"/>
                  </a:cubicBezTo>
                  <a:cubicBezTo>
                    <a:pt x="22194" y="9"/>
                    <a:pt x="22164" y="1"/>
                    <a:pt x="2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2" name="Google Shape;2135;p48"/>
            <p:cNvSpPr/>
            <p:nvPr/>
          </p:nvSpPr>
          <p:spPr>
            <a:xfrm rot="823658">
              <a:off x="7787307" y="2681199"/>
              <a:ext cx="226818" cy="255056"/>
            </a:xfrm>
            <a:custGeom>
              <a:avLst/>
              <a:gdLst/>
              <a:ahLst/>
              <a:cxnLst/>
              <a:rect l="l" t="t" r="r" b="b"/>
              <a:pathLst>
                <a:path w="10386" h="11679" extrusionOk="0">
                  <a:moveTo>
                    <a:pt x="9772" y="1"/>
                  </a:moveTo>
                  <a:cubicBezTo>
                    <a:pt x="9704" y="1"/>
                    <a:pt x="9668" y="58"/>
                    <a:pt x="9633" y="130"/>
                  </a:cubicBezTo>
                  <a:cubicBezTo>
                    <a:pt x="9450" y="175"/>
                    <a:pt x="9245" y="175"/>
                    <a:pt x="9153" y="381"/>
                  </a:cubicBezTo>
                  <a:lnTo>
                    <a:pt x="9130" y="403"/>
                  </a:lnTo>
                  <a:cubicBezTo>
                    <a:pt x="8993" y="495"/>
                    <a:pt x="8788" y="540"/>
                    <a:pt x="8742" y="746"/>
                  </a:cubicBezTo>
                  <a:cubicBezTo>
                    <a:pt x="8674" y="792"/>
                    <a:pt x="8605" y="837"/>
                    <a:pt x="8537" y="906"/>
                  </a:cubicBezTo>
                  <a:cubicBezTo>
                    <a:pt x="8103" y="1248"/>
                    <a:pt x="7578" y="1499"/>
                    <a:pt x="7236" y="1978"/>
                  </a:cubicBezTo>
                  <a:cubicBezTo>
                    <a:pt x="7076" y="2161"/>
                    <a:pt x="6916" y="2366"/>
                    <a:pt x="6734" y="2549"/>
                  </a:cubicBezTo>
                  <a:cubicBezTo>
                    <a:pt x="6574" y="2686"/>
                    <a:pt x="6323" y="2732"/>
                    <a:pt x="6209" y="2937"/>
                  </a:cubicBezTo>
                  <a:cubicBezTo>
                    <a:pt x="6163" y="3006"/>
                    <a:pt x="6095" y="3074"/>
                    <a:pt x="6026" y="3143"/>
                  </a:cubicBezTo>
                  <a:cubicBezTo>
                    <a:pt x="5798" y="3348"/>
                    <a:pt x="5478" y="3462"/>
                    <a:pt x="5410" y="3804"/>
                  </a:cubicBezTo>
                  <a:cubicBezTo>
                    <a:pt x="5067" y="3964"/>
                    <a:pt x="4885" y="4261"/>
                    <a:pt x="4748" y="4581"/>
                  </a:cubicBezTo>
                  <a:cubicBezTo>
                    <a:pt x="4634" y="4581"/>
                    <a:pt x="4588" y="4649"/>
                    <a:pt x="4542" y="4740"/>
                  </a:cubicBezTo>
                  <a:cubicBezTo>
                    <a:pt x="4428" y="4832"/>
                    <a:pt x="4360" y="4946"/>
                    <a:pt x="4337" y="5106"/>
                  </a:cubicBezTo>
                  <a:cubicBezTo>
                    <a:pt x="3995" y="5425"/>
                    <a:pt x="3652" y="5745"/>
                    <a:pt x="3424" y="6155"/>
                  </a:cubicBezTo>
                  <a:lnTo>
                    <a:pt x="2899" y="6909"/>
                  </a:lnTo>
                  <a:cubicBezTo>
                    <a:pt x="2808" y="6977"/>
                    <a:pt x="2762" y="7046"/>
                    <a:pt x="2762" y="7137"/>
                  </a:cubicBezTo>
                  <a:lnTo>
                    <a:pt x="2762" y="7160"/>
                  </a:lnTo>
                  <a:cubicBezTo>
                    <a:pt x="2557" y="7274"/>
                    <a:pt x="2443" y="7457"/>
                    <a:pt x="2328" y="7662"/>
                  </a:cubicBezTo>
                  <a:lnTo>
                    <a:pt x="2191" y="7867"/>
                  </a:lnTo>
                  <a:cubicBezTo>
                    <a:pt x="2032" y="7913"/>
                    <a:pt x="1986" y="8050"/>
                    <a:pt x="1986" y="8187"/>
                  </a:cubicBezTo>
                  <a:cubicBezTo>
                    <a:pt x="1621" y="8758"/>
                    <a:pt x="1073" y="9191"/>
                    <a:pt x="913" y="9876"/>
                  </a:cubicBezTo>
                  <a:cubicBezTo>
                    <a:pt x="868" y="9899"/>
                    <a:pt x="868" y="9944"/>
                    <a:pt x="868" y="9990"/>
                  </a:cubicBezTo>
                  <a:cubicBezTo>
                    <a:pt x="571" y="10401"/>
                    <a:pt x="229" y="10789"/>
                    <a:pt x="160" y="11314"/>
                  </a:cubicBezTo>
                  <a:cubicBezTo>
                    <a:pt x="69" y="11405"/>
                    <a:pt x="0" y="11497"/>
                    <a:pt x="69" y="11611"/>
                  </a:cubicBezTo>
                  <a:cubicBezTo>
                    <a:pt x="98" y="11659"/>
                    <a:pt x="138" y="11678"/>
                    <a:pt x="183" y="11678"/>
                  </a:cubicBezTo>
                  <a:cubicBezTo>
                    <a:pt x="244" y="11678"/>
                    <a:pt x="313" y="11641"/>
                    <a:pt x="365" y="11588"/>
                  </a:cubicBezTo>
                  <a:cubicBezTo>
                    <a:pt x="434" y="11519"/>
                    <a:pt x="480" y="11405"/>
                    <a:pt x="525" y="11314"/>
                  </a:cubicBezTo>
                  <a:cubicBezTo>
                    <a:pt x="731" y="10972"/>
                    <a:pt x="913" y="10606"/>
                    <a:pt x="1119" y="10241"/>
                  </a:cubicBezTo>
                  <a:cubicBezTo>
                    <a:pt x="1461" y="9648"/>
                    <a:pt x="2009" y="9214"/>
                    <a:pt x="2328" y="8575"/>
                  </a:cubicBezTo>
                  <a:cubicBezTo>
                    <a:pt x="2420" y="8484"/>
                    <a:pt x="2488" y="8370"/>
                    <a:pt x="2580" y="8255"/>
                  </a:cubicBezTo>
                  <a:cubicBezTo>
                    <a:pt x="2899" y="7936"/>
                    <a:pt x="3105" y="7548"/>
                    <a:pt x="3333" y="7160"/>
                  </a:cubicBezTo>
                  <a:cubicBezTo>
                    <a:pt x="3561" y="7023"/>
                    <a:pt x="3698" y="6795"/>
                    <a:pt x="3812" y="6566"/>
                  </a:cubicBezTo>
                  <a:cubicBezTo>
                    <a:pt x="4269" y="6270"/>
                    <a:pt x="4542" y="5813"/>
                    <a:pt x="4748" y="5334"/>
                  </a:cubicBezTo>
                  <a:cubicBezTo>
                    <a:pt x="4908" y="5334"/>
                    <a:pt x="5045" y="5265"/>
                    <a:pt x="5090" y="5106"/>
                  </a:cubicBezTo>
                  <a:cubicBezTo>
                    <a:pt x="5341" y="4809"/>
                    <a:pt x="5592" y="4512"/>
                    <a:pt x="5844" y="4215"/>
                  </a:cubicBezTo>
                  <a:cubicBezTo>
                    <a:pt x="6391" y="3919"/>
                    <a:pt x="6597" y="3279"/>
                    <a:pt x="7145" y="2960"/>
                  </a:cubicBezTo>
                  <a:lnTo>
                    <a:pt x="7670" y="2389"/>
                  </a:lnTo>
                  <a:cubicBezTo>
                    <a:pt x="7807" y="2298"/>
                    <a:pt x="7966" y="2207"/>
                    <a:pt x="8035" y="2024"/>
                  </a:cubicBezTo>
                  <a:cubicBezTo>
                    <a:pt x="8331" y="1841"/>
                    <a:pt x="8628" y="1636"/>
                    <a:pt x="8925" y="1453"/>
                  </a:cubicBezTo>
                  <a:cubicBezTo>
                    <a:pt x="9016" y="1431"/>
                    <a:pt x="9085" y="1385"/>
                    <a:pt x="9108" y="1271"/>
                  </a:cubicBezTo>
                  <a:cubicBezTo>
                    <a:pt x="9290" y="1157"/>
                    <a:pt x="9541" y="1134"/>
                    <a:pt x="9655" y="906"/>
                  </a:cubicBezTo>
                  <a:cubicBezTo>
                    <a:pt x="9724" y="860"/>
                    <a:pt x="9792" y="814"/>
                    <a:pt x="9861" y="746"/>
                  </a:cubicBezTo>
                  <a:cubicBezTo>
                    <a:pt x="9975" y="746"/>
                    <a:pt x="10043" y="700"/>
                    <a:pt x="10066" y="586"/>
                  </a:cubicBezTo>
                  <a:cubicBezTo>
                    <a:pt x="10249" y="518"/>
                    <a:pt x="10386" y="381"/>
                    <a:pt x="10294" y="198"/>
                  </a:cubicBezTo>
                  <a:cubicBezTo>
                    <a:pt x="10240" y="52"/>
                    <a:pt x="10112" y="8"/>
                    <a:pt x="9958" y="8"/>
                  </a:cubicBezTo>
                  <a:cubicBezTo>
                    <a:pt x="9919" y="8"/>
                    <a:pt x="9879" y="11"/>
                    <a:pt x="9838" y="15"/>
                  </a:cubicBezTo>
                  <a:cubicBezTo>
                    <a:pt x="9813" y="5"/>
                    <a:pt x="9791" y="1"/>
                    <a:pt x="9772" y="1"/>
                  </a:cubicBezTo>
                  <a:close/>
                </a:path>
              </a:pathLst>
            </a:custGeom>
            <a:solidFill>
              <a:srgbClr val="8383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3" name="Google Shape;2136;p48"/>
            <p:cNvSpPr/>
            <p:nvPr/>
          </p:nvSpPr>
          <p:spPr>
            <a:xfrm rot="823658">
              <a:off x="7685378" y="3494437"/>
              <a:ext cx="105198" cy="145971"/>
            </a:xfrm>
            <a:custGeom>
              <a:avLst/>
              <a:gdLst/>
              <a:ahLst/>
              <a:cxnLst/>
              <a:rect l="l" t="t" r="r" b="b"/>
              <a:pathLst>
                <a:path w="4817" h="6684" extrusionOk="0">
                  <a:moveTo>
                    <a:pt x="2899" y="372"/>
                  </a:moveTo>
                  <a:cubicBezTo>
                    <a:pt x="2899" y="395"/>
                    <a:pt x="2876" y="395"/>
                    <a:pt x="2876" y="417"/>
                  </a:cubicBezTo>
                  <a:cubicBezTo>
                    <a:pt x="2876" y="417"/>
                    <a:pt x="2876" y="395"/>
                    <a:pt x="2876" y="395"/>
                  </a:cubicBezTo>
                  <a:cubicBezTo>
                    <a:pt x="2876" y="395"/>
                    <a:pt x="2876" y="372"/>
                    <a:pt x="2899" y="372"/>
                  </a:cubicBezTo>
                  <a:close/>
                  <a:moveTo>
                    <a:pt x="2663" y="0"/>
                  </a:moveTo>
                  <a:cubicBezTo>
                    <a:pt x="2644" y="0"/>
                    <a:pt x="2624" y="2"/>
                    <a:pt x="2602" y="7"/>
                  </a:cubicBezTo>
                  <a:cubicBezTo>
                    <a:pt x="2351" y="783"/>
                    <a:pt x="2237" y="1559"/>
                    <a:pt x="2237" y="2335"/>
                  </a:cubicBezTo>
                  <a:cubicBezTo>
                    <a:pt x="2214" y="2380"/>
                    <a:pt x="2191" y="2426"/>
                    <a:pt x="2191" y="2472"/>
                  </a:cubicBezTo>
                  <a:cubicBezTo>
                    <a:pt x="2077" y="2494"/>
                    <a:pt x="1986" y="2494"/>
                    <a:pt x="1895" y="2494"/>
                  </a:cubicBezTo>
                  <a:cubicBezTo>
                    <a:pt x="1667" y="1969"/>
                    <a:pt x="1324" y="1513"/>
                    <a:pt x="1005" y="1056"/>
                  </a:cubicBezTo>
                  <a:cubicBezTo>
                    <a:pt x="949" y="927"/>
                    <a:pt x="923" y="752"/>
                    <a:pt x="794" y="752"/>
                  </a:cubicBezTo>
                  <a:cubicBezTo>
                    <a:pt x="764" y="752"/>
                    <a:pt x="728" y="761"/>
                    <a:pt x="685" y="783"/>
                  </a:cubicBezTo>
                  <a:cubicBezTo>
                    <a:pt x="594" y="828"/>
                    <a:pt x="708" y="965"/>
                    <a:pt x="753" y="1056"/>
                  </a:cubicBezTo>
                  <a:cubicBezTo>
                    <a:pt x="822" y="1696"/>
                    <a:pt x="1370" y="2106"/>
                    <a:pt x="1507" y="2700"/>
                  </a:cubicBezTo>
                  <a:cubicBezTo>
                    <a:pt x="1324" y="2768"/>
                    <a:pt x="1187" y="2883"/>
                    <a:pt x="1142" y="3065"/>
                  </a:cubicBezTo>
                  <a:cubicBezTo>
                    <a:pt x="0" y="4298"/>
                    <a:pt x="160" y="5439"/>
                    <a:pt x="1575" y="6306"/>
                  </a:cubicBezTo>
                  <a:cubicBezTo>
                    <a:pt x="1689" y="6352"/>
                    <a:pt x="1781" y="6443"/>
                    <a:pt x="1872" y="6512"/>
                  </a:cubicBezTo>
                  <a:cubicBezTo>
                    <a:pt x="2000" y="6640"/>
                    <a:pt x="2129" y="6683"/>
                    <a:pt x="2257" y="6683"/>
                  </a:cubicBezTo>
                  <a:cubicBezTo>
                    <a:pt x="2425" y="6683"/>
                    <a:pt x="2594" y="6609"/>
                    <a:pt x="2762" y="6557"/>
                  </a:cubicBezTo>
                  <a:cubicBezTo>
                    <a:pt x="4383" y="6055"/>
                    <a:pt x="4816" y="5119"/>
                    <a:pt x="4109" y="3590"/>
                  </a:cubicBezTo>
                  <a:cubicBezTo>
                    <a:pt x="4018" y="3430"/>
                    <a:pt x="3949" y="3248"/>
                    <a:pt x="3858" y="3065"/>
                  </a:cubicBezTo>
                  <a:cubicBezTo>
                    <a:pt x="3675" y="3019"/>
                    <a:pt x="3607" y="2837"/>
                    <a:pt x="3493" y="2700"/>
                  </a:cubicBezTo>
                  <a:cubicBezTo>
                    <a:pt x="3493" y="2449"/>
                    <a:pt x="3607" y="2243"/>
                    <a:pt x="3858" y="2152"/>
                  </a:cubicBezTo>
                  <a:cubicBezTo>
                    <a:pt x="3972" y="1901"/>
                    <a:pt x="4086" y="1650"/>
                    <a:pt x="4200" y="1399"/>
                  </a:cubicBezTo>
                  <a:cubicBezTo>
                    <a:pt x="4291" y="1216"/>
                    <a:pt x="4383" y="1056"/>
                    <a:pt x="4451" y="874"/>
                  </a:cubicBezTo>
                  <a:cubicBezTo>
                    <a:pt x="4497" y="783"/>
                    <a:pt x="4451" y="691"/>
                    <a:pt x="4383" y="646"/>
                  </a:cubicBezTo>
                  <a:cubicBezTo>
                    <a:pt x="4356" y="626"/>
                    <a:pt x="4329" y="617"/>
                    <a:pt x="4304" y="617"/>
                  </a:cubicBezTo>
                  <a:cubicBezTo>
                    <a:pt x="4242" y="617"/>
                    <a:pt x="4187" y="666"/>
                    <a:pt x="4154" y="714"/>
                  </a:cubicBezTo>
                  <a:cubicBezTo>
                    <a:pt x="4109" y="805"/>
                    <a:pt x="4063" y="920"/>
                    <a:pt x="4018" y="1011"/>
                  </a:cubicBezTo>
                  <a:lnTo>
                    <a:pt x="3698" y="1422"/>
                  </a:lnTo>
                  <a:cubicBezTo>
                    <a:pt x="3652" y="1490"/>
                    <a:pt x="3607" y="1559"/>
                    <a:pt x="3561" y="1627"/>
                  </a:cubicBezTo>
                  <a:cubicBezTo>
                    <a:pt x="2899" y="1696"/>
                    <a:pt x="2853" y="1741"/>
                    <a:pt x="3150" y="2335"/>
                  </a:cubicBezTo>
                  <a:cubicBezTo>
                    <a:pt x="3150" y="2403"/>
                    <a:pt x="3127" y="2449"/>
                    <a:pt x="3127" y="2494"/>
                  </a:cubicBezTo>
                  <a:lnTo>
                    <a:pt x="3036" y="2494"/>
                  </a:lnTo>
                  <a:cubicBezTo>
                    <a:pt x="2990" y="2472"/>
                    <a:pt x="2922" y="2449"/>
                    <a:pt x="2853" y="2426"/>
                  </a:cubicBezTo>
                  <a:lnTo>
                    <a:pt x="2785" y="2426"/>
                  </a:lnTo>
                  <a:cubicBezTo>
                    <a:pt x="2785" y="2370"/>
                    <a:pt x="2754" y="2329"/>
                    <a:pt x="2692" y="2329"/>
                  </a:cubicBezTo>
                  <a:cubicBezTo>
                    <a:pt x="2679" y="2329"/>
                    <a:pt x="2664" y="2331"/>
                    <a:pt x="2648" y="2335"/>
                  </a:cubicBezTo>
                  <a:cubicBezTo>
                    <a:pt x="2853" y="1855"/>
                    <a:pt x="2899" y="1353"/>
                    <a:pt x="2922" y="851"/>
                  </a:cubicBezTo>
                  <a:cubicBezTo>
                    <a:pt x="2935" y="878"/>
                    <a:pt x="2964" y="889"/>
                    <a:pt x="3009" y="889"/>
                  </a:cubicBezTo>
                  <a:cubicBezTo>
                    <a:pt x="3041" y="889"/>
                    <a:pt x="3080" y="883"/>
                    <a:pt x="3127" y="874"/>
                  </a:cubicBezTo>
                  <a:cubicBezTo>
                    <a:pt x="3127" y="668"/>
                    <a:pt x="3150" y="440"/>
                    <a:pt x="2945" y="303"/>
                  </a:cubicBezTo>
                  <a:lnTo>
                    <a:pt x="2922" y="303"/>
                  </a:lnTo>
                  <a:cubicBezTo>
                    <a:pt x="2839" y="180"/>
                    <a:pt x="2831" y="0"/>
                    <a:pt x="266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4" name="Google Shape;2137;p48"/>
            <p:cNvSpPr/>
            <p:nvPr/>
          </p:nvSpPr>
          <p:spPr>
            <a:xfrm rot="823658">
              <a:off x="8053433" y="3583585"/>
              <a:ext cx="106705" cy="143219"/>
            </a:xfrm>
            <a:custGeom>
              <a:avLst/>
              <a:gdLst/>
              <a:ahLst/>
              <a:cxnLst/>
              <a:rect l="l" t="t" r="r" b="b"/>
              <a:pathLst>
                <a:path w="4886" h="6558" extrusionOk="0">
                  <a:moveTo>
                    <a:pt x="2078" y="1"/>
                  </a:moveTo>
                  <a:cubicBezTo>
                    <a:pt x="2032" y="275"/>
                    <a:pt x="2123" y="549"/>
                    <a:pt x="2169" y="800"/>
                  </a:cubicBezTo>
                  <a:cubicBezTo>
                    <a:pt x="2238" y="1393"/>
                    <a:pt x="2420" y="1987"/>
                    <a:pt x="2032" y="2534"/>
                  </a:cubicBezTo>
                  <a:cubicBezTo>
                    <a:pt x="2001" y="2532"/>
                    <a:pt x="1970" y="2530"/>
                    <a:pt x="1940" y="2530"/>
                  </a:cubicBezTo>
                  <a:cubicBezTo>
                    <a:pt x="1720" y="2530"/>
                    <a:pt x="1507" y="2603"/>
                    <a:pt x="1347" y="2763"/>
                  </a:cubicBezTo>
                  <a:cubicBezTo>
                    <a:pt x="1302" y="3105"/>
                    <a:pt x="1005" y="3265"/>
                    <a:pt x="868" y="3516"/>
                  </a:cubicBezTo>
                  <a:cubicBezTo>
                    <a:pt x="1" y="4885"/>
                    <a:pt x="685" y="6438"/>
                    <a:pt x="2192" y="6552"/>
                  </a:cubicBezTo>
                  <a:cubicBezTo>
                    <a:pt x="2259" y="6555"/>
                    <a:pt x="2324" y="6557"/>
                    <a:pt x="2389" y="6557"/>
                  </a:cubicBezTo>
                  <a:cubicBezTo>
                    <a:pt x="2722" y="6557"/>
                    <a:pt x="3031" y="6507"/>
                    <a:pt x="3356" y="6392"/>
                  </a:cubicBezTo>
                  <a:cubicBezTo>
                    <a:pt x="3402" y="6346"/>
                    <a:pt x="3424" y="6301"/>
                    <a:pt x="3470" y="6278"/>
                  </a:cubicBezTo>
                  <a:cubicBezTo>
                    <a:pt x="4771" y="5410"/>
                    <a:pt x="4885" y="4224"/>
                    <a:pt x="3813" y="3105"/>
                  </a:cubicBezTo>
                  <a:cubicBezTo>
                    <a:pt x="3653" y="2945"/>
                    <a:pt x="3447" y="2808"/>
                    <a:pt x="3356" y="2557"/>
                  </a:cubicBezTo>
                  <a:cubicBezTo>
                    <a:pt x="3561" y="2283"/>
                    <a:pt x="3881" y="2055"/>
                    <a:pt x="3904" y="1667"/>
                  </a:cubicBezTo>
                  <a:cubicBezTo>
                    <a:pt x="4018" y="1530"/>
                    <a:pt x="4109" y="1370"/>
                    <a:pt x="4223" y="1233"/>
                  </a:cubicBezTo>
                  <a:cubicBezTo>
                    <a:pt x="4201" y="1074"/>
                    <a:pt x="4452" y="891"/>
                    <a:pt x="4246" y="777"/>
                  </a:cubicBezTo>
                  <a:cubicBezTo>
                    <a:pt x="4220" y="760"/>
                    <a:pt x="4195" y="752"/>
                    <a:pt x="4171" y="752"/>
                  </a:cubicBezTo>
                  <a:cubicBezTo>
                    <a:pt x="4067" y="752"/>
                    <a:pt x="3978" y="890"/>
                    <a:pt x="3904" y="982"/>
                  </a:cubicBezTo>
                  <a:cubicBezTo>
                    <a:pt x="3813" y="1119"/>
                    <a:pt x="3698" y="1279"/>
                    <a:pt x="3721" y="1462"/>
                  </a:cubicBezTo>
                  <a:cubicBezTo>
                    <a:pt x="3447" y="1713"/>
                    <a:pt x="3310" y="2055"/>
                    <a:pt x="3128" y="2352"/>
                  </a:cubicBezTo>
                  <a:cubicBezTo>
                    <a:pt x="3088" y="2358"/>
                    <a:pt x="3051" y="2361"/>
                    <a:pt x="3017" y="2361"/>
                  </a:cubicBezTo>
                  <a:cubicBezTo>
                    <a:pt x="2682" y="2361"/>
                    <a:pt x="2628" y="2071"/>
                    <a:pt x="2648" y="1781"/>
                  </a:cubicBezTo>
                  <a:cubicBezTo>
                    <a:pt x="2671" y="1279"/>
                    <a:pt x="2420" y="800"/>
                    <a:pt x="2420" y="298"/>
                  </a:cubicBezTo>
                  <a:cubicBezTo>
                    <a:pt x="2443" y="69"/>
                    <a:pt x="2283" y="1"/>
                    <a:pt x="2078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5" name="Google Shape;2138;p48"/>
            <p:cNvSpPr/>
            <p:nvPr/>
          </p:nvSpPr>
          <p:spPr>
            <a:xfrm rot="823658">
              <a:off x="8070735" y="3588756"/>
              <a:ext cx="25945" cy="40402"/>
            </a:xfrm>
            <a:custGeom>
              <a:avLst/>
              <a:gdLst/>
              <a:ahLst/>
              <a:cxnLst/>
              <a:rect l="l" t="t" r="r" b="b"/>
              <a:pathLst>
                <a:path w="1188" h="1850" extrusionOk="0">
                  <a:moveTo>
                    <a:pt x="297" y="1"/>
                  </a:moveTo>
                  <a:cubicBezTo>
                    <a:pt x="0" y="229"/>
                    <a:pt x="183" y="480"/>
                    <a:pt x="228" y="731"/>
                  </a:cubicBezTo>
                  <a:lnTo>
                    <a:pt x="274" y="914"/>
                  </a:lnTo>
                  <a:cubicBezTo>
                    <a:pt x="274" y="1165"/>
                    <a:pt x="274" y="1439"/>
                    <a:pt x="639" y="1461"/>
                  </a:cubicBezTo>
                  <a:cubicBezTo>
                    <a:pt x="708" y="1530"/>
                    <a:pt x="753" y="1621"/>
                    <a:pt x="822" y="1690"/>
                  </a:cubicBezTo>
                  <a:cubicBezTo>
                    <a:pt x="890" y="1735"/>
                    <a:pt x="936" y="1781"/>
                    <a:pt x="1005" y="1827"/>
                  </a:cubicBezTo>
                  <a:cubicBezTo>
                    <a:pt x="1005" y="1827"/>
                    <a:pt x="1005" y="1850"/>
                    <a:pt x="1005" y="1850"/>
                  </a:cubicBezTo>
                  <a:cubicBezTo>
                    <a:pt x="1119" y="1781"/>
                    <a:pt x="1187" y="1667"/>
                    <a:pt x="1141" y="1553"/>
                  </a:cubicBezTo>
                  <a:cubicBezTo>
                    <a:pt x="868" y="1028"/>
                    <a:pt x="708" y="457"/>
                    <a:pt x="297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6" name="Google Shape;2139;p48"/>
            <p:cNvSpPr/>
            <p:nvPr/>
          </p:nvSpPr>
          <p:spPr>
            <a:xfrm rot="823658">
              <a:off x="7853504" y="3627959"/>
              <a:ext cx="111181" cy="129002"/>
            </a:xfrm>
            <a:custGeom>
              <a:avLst/>
              <a:gdLst/>
              <a:ahLst/>
              <a:cxnLst/>
              <a:rect l="l" t="t" r="r" b="b"/>
              <a:pathLst>
                <a:path w="5091" h="5907" extrusionOk="0">
                  <a:moveTo>
                    <a:pt x="415" y="1"/>
                  </a:moveTo>
                  <a:cubicBezTo>
                    <a:pt x="406" y="1"/>
                    <a:pt x="398" y="1"/>
                    <a:pt x="389" y="1"/>
                  </a:cubicBezTo>
                  <a:cubicBezTo>
                    <a:pt x="1" y="47"/>
                    <a:pt x="160" y="595"/>
                    <a:pt x="138" y="937"/>
                  </a:cubicBezTo>
                  <a:cubicBezTo>
                    <a:pt x="138" y="1485"/>
                    <a:pt x="138" y="2056"/>
                    <a:pt x="138" y="2626"/>
                  </a:cubicBezTo>
                  <a:cubicBezTo>
                    <a:pt x="320" y="3288"/>
                    <a:pt x="526" y="3973"/>
                    <a:pt x="708" y="4635"/>
                  </a:cubicBezTo>
                  <a:cubicBezTo>
                    <a:pt x="754" y="4635"/>
                    <a:pt x="822" y="4635"/>
                    <a:pt x="868" y="4658"/>
                  </a:cubicBezTo>
                  <a:cubicBezTo>
                    <a:pt x="914" y="4886"/>
                    <a:pt x="959" y="5137"/>
                    <a:pt x="1233" y="5205"/>
                  </a:cubicBezTo>
                  <a:cubicBezTo>
                    <a:pt x="1613" y="5673"/>
                    <a:pt x="2049" y="5907"/>
                    <a:pt x="2541" y="5907"/>
                  </a:cubicBezTo>
                  <a:cubicBezTo>
                    <a:pt x="2818" y="5907"/>
                    <a:pt x="3112" y="5833"/>
                    <a:pt x="3424" y="5685"/>
                  </a:cubicBezTo>
                  <a:cubicBezTo>
                    <a:pt x="3607" y="5525"/>
                    <a:pt x="3790" y="5342"/>
                    <a:pt x="3972" y="5183"/>
                  </a:cubicBezTo>
                  <a:cubicBezTo>
                    <a:pt x="4155" y="4635"/>
                    <a:pt x="4543" y="4155"/>
                    <a:pt x="4566" y="3539"/>
                  </a:cubicBezTo>
                  <a:cubicBezTo>
                    <a:pt x="4680" y="3448"/>
                    <a:pt x="4680" y="3288"/>
                    <a:pt x="4725" y="3151"/>
                  </a:cubicBezTo>
                  <a:cubicBezTo>
                    <a:pt x="4908" y="2444"/>
                    <a:pt x="4840" y="1690"/>
                    <a:pt x="5091" y="983"/>
                  </a:cubicBezTo>
                  <a:cubicBezTo>
                    <a:pt x="5068" y="869"/>
                    <a:pt x="5045" y="754"/>
                    <a:pt x="5045" y="618"/>
                  </a:cubicBezTo>
                  <a:cubicBezTo>
                    <a:pt x="5045" y="298"/>
                    <a:pt x="4908" y="70"/>
                    <a:pt x="4589" y="47"/>
                  </a:cubicBezTo>
                  <a:cubicBezTo>
                    <a:pt x="4223" y="47"/>
                    <a:pt x="4223" y="366"/>
                    <a:pt x="4178" y="663"/>
                  </a:cubicBezTo>
                  <a:cubicBezTo>
                    <a:pt x="4132" y="1302"/>
                    <a:pt x="4064" y="1964"/>
                    <a:pt x="3995" y="2626"/>
                  </a:cubicBezTo>
                  <a:cubicBezTo>
                    <a:pt x="3904" y="2809"/>
                    <a:pt x="3790" y="2969"/>
                    <a:pt x="3812" y="3174"/>
                  </a:cubicBezTo>
                  <a:cubicBezTo>
                    <a:pt x="3812" y="3242"/>
                    <a:pt x="3812" y="3288"/>
                    <a:pt x="3790" y="3357"/>
                  </a:cubicBezTo>
                  <a:cubicBezTo>
                    <a:pt x="3767" y="3402"/>
                    <a:pt x="3767" y="3448"/>
                    <a:pt x="3767" y="3494"/>
                  </a:cubicBezTo>
                  <a:cubicBezTo>
                    <a:pt x="3607" y="3904"/>
                    <a:pt x="3470" y="4338"/>
                    <a:pt x="3265" y="4726"/>
                  </a:cubicBezTo>
                  <a:cubicBezTo>
                    <a:pt x="3087" y="5057"/>
                    <a:pt x="2799" y="5223"/>
                    <a:pt x="2506" y="5223"/>
                  </a:cubicBezTo>
                  <a:cubicBezTo>
                    <a:pt x="2233" y="5223"/>
                    <a:pt x="1956" y="5080"/>
                    <a:pt x="1758" y="4795"/>
                  </a:cubicBezTo>
                  <a:cubicBezTo>
                    <a:pt x="1644" y="4612"/>
                    <a:pt x="1530" y="4452"/>
                    <a:pt x="1416" y="4270"/>
                  </a:cubicBezTo>
                  <a:cubicBezTo>
                    <a:pt x="1119" y="3334"/>
                    <a:pt x="822" y="2398"/>
                    <a:pt x="868" y="1371"/>
                  </a:cubicBezTo>
                  <a:cubicBezTo>
                    <a:pt x="754" y="1234"/>
                    <a:pt x="754" y="1051"/>
                    <a:pt x="731" y="869"/>
                  </a:cubicBezTo>
                  <a:cubicBezTo>
                    <a:pt x="686" y="555"/>
                    <a:pt x="839" y="1"/>
                    <a:pt x="415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7" name="Google Shape;2140;p48"/>
            <p:cNvSpPr/>
            <p:nvPr/>
          </p:nvSpPr>
          <p:spPr>
            <a:xfrm rot="823658">
              <a:off x="7980475" y="3652518"/>
              <a:ext cx="2009" cy="2009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23" y="0"/>
                  </a:moveTo>
                  <a:cubicBezTo>
                    <a:pt x="23" y="23"/>
                    <a:pt x="0" y="46"/>
                    <a:pt x="0" y="69"/>
                  </a:cubicBezTo>
                  <a:cubicBezTo>
                    <a:pt x="0" y="92"/>
                    <a:pt x="46" y="92"/>
                    <a:pt x="69" y="92"/>
                  </a:cubicBezTo>
                  <a:cubicBezTo>
                    <a:pt x="91" y="69"/>
                    <a:pt x="91" y="46"/>
                    <a:pt x="91" y="23"/>
                  </a:cubicBezTo>
                  <a:cubicBezTo>
                    <a:pt x="91" y="0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8" name="Google Shape;2141;p48"/>
            <p:cNvSpPr/>
            <p:nvPr/>
          </p:nvSpPr>
          <p:spPr>
            <a:xfrm rot="823658">
              <a:off x="7792604" y="3554221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9" name="Google Shape;2142;p48"/>
            <p:cNvSpPr/>
            <p:nvPr/>
          </p:nvSpPr>
          <p:spPr>
            <a:xfrm rot="823658">
              <a:off x="7683272" y="3647762"/>
              <a:ext cx="9980" cy="13169"/>
            </a:xfrm>
            <a:custGeom>
              <a:avLst/>
              <a:gdLst/>
              <a:ahLst/>
              <a:cxnLst/>
              <a:rect l="l" t="t" r="r" b="b"/>
              <a:pathLst>
                <a:path w="457" h="603" extrusionOk="0">
                  <a:moveTo>
                    <a:pt x="23" y="1"/>
                  </a:moveTo>
                  <a:cubicBezTo>
                    <a:pt x="23" y="206"/>
                    <a:pt x="0" y="411"/>
                    <a:pt x="206" y="548"/>
                  </a:cubicBezTo>
                  <a:cubicBezTo>
                    <a:pt x="243" y="586"/>
                    <a:pt x="281" y="603"/>
                    <a:pt x="323" y="603"/>
                  </a:cubicBezTo>
                  <a:cubicBezTo>
                    <a:pt x="356" y="603"/>
                    <a:pt x="393" y="592"/>
                    <a:pt x="434" y="571"/>
                  </a:cubicBezTo>
                  <a:cubicBezTo>
                    <a:pt x="434" y="571"/>
                    <a:pt x="457" y="548"/>
                    <a:pt x="457" y="503"/>
                  </a:cubicBezTo>
                  <a:cubicBezTo>
                    <a:pt x="457" y="457"/>
                    <a:pt x="457" y="411"/>
                    <a:pt x="411" y="366"/>
                  </a:cubicBezTo>
                  <a:cubicBezTo>
                    <a:pt x="320" y="206"/>
                    <a:pt x="229" y="69"/>
                    <a:pt x="23" y="1"/>
                  </a:cubicBezTo>
                  <a:close/>
                </a:path>
              </a:pathLst>
            </a:custGeom>
            <a:solidFill>
              <a:srgbClr val="DF70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0" name="Google Shape;2143;p48"/>
            <p:cNvSpPr/>
            <p:nvPr/>
          </p:nvSpPr>
          <p:spPr>
            <a:xfrm rot="823658">
              <a:off x="7696936" y="3772597"/>
              <a:ext cx="14960" cy="13562"/>
            </a:xfrm>
            <a:custGeom>
              <a:avLst/>
              <a:gdLst/>
              <a:ahLst/>
              <a:cxnLst/>
              <a:rect l="l" t="t" r="r" b="b"/>
              <a:pathLst>
                <a:path w="685" h="621" extrusionOk="0">
                  <a:moveTo>
                    <a:pt x="338" y="0"/>
                  </a:moveTo>
                  <a:cubicBezTo>
                    <a:pt x="312" y="0"/>
                    <a:pt x="283" y="3"/>
                    <a:pt x="251" y="10"/>
                  </a:cubicBezTo>
                  <a:cubicBezTo>
                    <a:pt x="0" y="56"/>
                    <a:pt x="206" y="307"/>
                    <a:pt x="206" y="467"/>
                  </a:cubicBezTo>
                  <a:cubicBezTo>
                    <a:pt x="286" y="570"/>
                    <a:pt x="365" y="621"/>
                    <a:pt x="445" y="621"/>
                  </a:cubicBezTo>
                  <a:cubicBezTo>
                    <a:pt x="525" y="621"/>
                    <a:pt x="605" y="570"/>
                    <a:pt x="685" y="467"/>
                  </a:cubicBezTo>
                  <a:cubicBezTo>
                    <a:pt x="603" y="261"/>
                    <a:pt x="576" y="0"/>
                    <a:pt x="338" y="0"/>
                  </a:cubicBezTo>
                  <a:close/>
                </a:path>
              </a:pathLst>
            </a:custGeom>
            <a:solidFill>
              <a:srgbClr val="9C56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1" name="Google Shape;2144;p48"/>
            <p:cNvSpPr/>
            <p:nvPr/>
          </p:nvSpPr>
          <p:spPr>
            <a:xfrm rot="823658">
              <a:off x="7756294" y="3727333"/>
              <a:ext cx="11465" cy="8452"/>
            </a:xfrm>
            <a:custGeom>
              <a:avLst/>
              <a:gdLst/>
              <a:ahLst/>
              <a:cxnLst/>
              <a:rect l="l" t="t" r="r" b="b"/>
              <a:pathLst>
                <a:path w="525" h="387" extrusionOk="0">
                  <a:moveTo>
                    <a:pt x="177" y="0"/>
                  </a:moveTo>
                  <a:cubicBezTo>
                    <a:pt x="124" y="0"/>
                    <a:pt x="65" y="8"/>
                    <a:pt x="0" y="21"/>
                  </a:cubicBezTo>
                  <a:cubicBezTo>
                    <a:pt x="23" y="364"/>
                    <a:pt x="274" y="364"/>
                    <a:pt x="525" y="387"/>
                  </a:cubicBezTo>
                  <a:cubicBezTo>
                    <a:pt x="507" y="114"/>
                    <a:pt x="387" y="0"/>
                    <a:pt x="177" y="0"/>
                  </a:cubicBezTo>
                  <a:close/>
                </a:path>
              </a:pathLst>
            </a:custGeom>
            <a:solidFill>
              <a:srgbClr val="A24C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2" name="Google Shape;2145;p48"/>
            <p:cNvSpPr/>
            <p:nvPr/>
          </p:nvSpPr>
          <p:spPr>
            <a:xfrm rot="823658">
              <a:off x="7631279" y="3749166"/>
              <a:ext cx="15484" cy="13999"/>
            </a:xfrm>
            <a:custGeom>
              <a:avLst/>
              <a:gdLst/>
              <a:ahLst/>
              <a:cxnLst/>
              <a:rect l="l" t="t" r="r" b="b"/>
              <a:pathLst>
                <a:path w="709" h="641" extrusionOk="0">
                  <a:moveTo>
                    <a:pt x="459" y="1"/>
                  </a:moveTo>
                  <a:cubicBezTo>
                    <a:pt x="361" y="1"/>
                    <a:pt x="218" y="44"/>
                    <a:pt x="1" y="114"/>
                  </a:cubicBezTo>
                  <a:cubicBezTo>
                    <a:pt x="38" y="470"/>
                    <a:pt x="213" y="641"/>
                    <a:pt x="502" y="641"/>
                  </a:cubicBezTo>
                  <a:cubicBezTo>
                    <a:pt x="565" y="641"/>
                    <a:pt x="634" y="633"/>
                    <a:pt x="708" y="616"/>
                  </a:cubicBezTo>
                  <a:cubicBezTo>
                    <a:pt x="663" y="164"/>
                    <a:pt x="648" y="1"/>
                    <a:pt x="459" y="1"/>
                  </a:cubicBezTo>
                  <a:close/>
                </a:path>
              </a:pathLst>
            </a:custGeom>
            <a:solidFill>
              <a:srgbClr val="924D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3" name="Google Shape;2146;p48"/>
            <p:cNvSpPr/>
            <p:nvPr/>
          </p:nvSpPr>
          <p:spPr>
            <a:xfrm rot="823658">
              <a:off x="7611212" y="3713366"/>
              <a:ext cx="11487" cy="9937"/>
            </a:xfrm>
            <a:custGeom>
              <a:avLst/>
              <a:gdLst/>
              <a:ahLst/>
              <a:cxnLst/>
              <a:rect l="l" t="t" r="r" b="b"/>
              <a:pathLst>
                <a:path w="526" h="455" extrusionOk="0">
                  <a:moveTo>
                    <a:pt x="345" y="0"/>
                  </a:moveTo>
                  <a:cubicBezTo>
                    <a:pt x="245" y="0"/>
                    <a:pt x="117" y="82"/>
                    <a:pt x="0" y="140"/>
                  </a:cubicBezTo>
                  <a:cubicBezTo>
                    <a:pt x="11" y="382"/>
                    <a:pt x="81" y="454"/>
                    <a:pt x="175" y="454"/>
                  </a:cubicBezTo>
                  <a:cubicBezTo>
                    <a:pt x="276" y="454"/>
                    <a:pt x="407" y="370"/>
                    <a:pt x="525" y="323"/>
                  </a:cubicBezTo>
                  <a:cubicBezTo>
                    <a:pt x="514" y="76"/>
                    <a:pt x="443" y="0"/>
                    <a:pt x="345" y="0"/>
                  </a:cubicBezTo>
                  <a:close/>
                </a:path>
              </a:pathLst>
            </a:custGeom>
            <a:solidFill>
              <a:srgbClr val="D26F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4" name="Google Shape;2147;p48"/>
            <p:cNvSpPr/>
            <p:nvPr/>
          </p:nvSpPr>
          <p:spPr>
            <a:xfrm rot="823658">
              <a:off x="7634631" y="3668836"/>
              <a:ext cx="11487" cy="8124"/>
            </a:xfrm>
            <a:custGeom>
              <a:avLst/>
              <a:gdLst/>
              <a:ahLst/>
              <a:cxnLst/>
              <a:rect l="l" t="t" r="r" b="b"/>
              <a:pathLst>
                <a:path w="526" h="372" extrusionOk="0">
                  <a:moveTo>
                    <a:pt x="0" y="0"/>
                  </a:moveTo>
                  <a:cubicBezTo>
                    <a:pt x="19" y="306"/>
                    <a:pt x="198" y="372"/>
                    <a:pt x="403" y="372"/>
                  </a:cubicBezTo>
                  <a:cubicBezTo>
                    <a:pt x="443" y="372"/>
                    <a:pt x="484" y="369"/>
                    <a:pt x="525" y="366"/>
                  </a:cubicBezTo>
                  <a:cubicBezTo>
                    <a:pt x="480" y="251"/>
                    <a:pt x="411" y="115"/>
                    <a:pt x="366" y="0"/>
                  </a:cubicBezTo>
                  <a:close/>
                </a:path>
              </a:pathLst>
            </a:custGeom>
            <a:solidFill>
              <a:srgbClr val="C961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5" name="Google Shape;2148;p48"/>
            <p:cNvSpPr/>
            <p:nvPr/>
          </p:nvSpPr>
          <p:spPr>
            <a:xfrm rot="823658">
              <a:off x="7722261" y="3686485"/>
              <a:ext cx="13475" cy="15986"/>
            </a:xfrm>
            <a:custGeom>
              <a:avLst/>
              <a:gdLst/>
              <a:ahLst/>
              <a:cxnLst/>
              <a:rect l="l" t="t" r="r" b="b"/>
              <a:pathLst>
                <a:path w="617" h="732" extrusionOk="0">
                  <a:moveTo>
                    <a:pt x="69" y="1"/>
                  </a:moveTo>
                  <a:lnTo>
                    <a:pt x="69" y="1"/>
                  </a:lnTo>
                  <a:cubicBezTo>
                    <a:pt x="1" y="275"/>
                    <a:pt x="92" y="503"/>
                    <a:pt x="252" y="731"/>
                  </a:cubicBezTo>
                  <a:cubicBezTo>
                    <a:pt x="617" y="366"/>
                    <a:pt x="571" y="229"/>
                    <a:pt x="69" y="1"/>
                  </a:cubicBezTo>
                  <a:close/>
                </a:path>
              </a:pathLst>
            </a:custGeom>
            <a:solidFill>
              <a:srgbClr val="B851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6" name="Google Shape;2149;p48"/>
            <p:cNvSpPr/>
            <p:nvPr/>
          </p:nvSpPr>
          <p:spPr>
            <a:xfrm rot="823658">
              <a:off x="7705572" y="3731307"/>
              <a:ext cx="11487" cy="8080"/>
            </a:xfrm>
            <a:custGeom>
              <a:avLst/>
              <a:gdLst/>
              <a:ahLst/>
              <a:cxnLst/>
              <a:rect l="l" t="t" r="r" b="b"/>
              <a:pathLst>
                <a:path w="526" h="370" extrusionOk="0">
                  <a:moveTo>
                    <a:pt x="1" y="1"/>
                  </a:moveTo>
                  <a:cubicBezTo>
                    <a:pt x="1" y="69"/>
                    <a:pt x="1" y="115"/>
                    <a:pt x="1" y="184"/>
                  </a:cubicBezTo>
                  <a:cubicBezTo>
                    <a:pt x="147" y="267"/>
                    <a:pt x="292" y="369"/>
                    <a:pt x="473" y="369"/>
                  </a:cubicBezTo>
                  <a:cubicBezTo>
                    <a:pt x="490" y="369"/>
                    <a:pt x="508" y="368"/>
                    <a:pt x="526" y="366"/>
                  </a:cubicBezTo>
                  <a:cubicBezTo>
                    <a:pt x="526" y="298"/>
                    <a:pt x="526" y="252"/>
                    <a:pt x="526" y="184"/>
                  </a:cubicBezTo>
                  <a:cubicBezTo>
                    <a:pt x="457" y="138"/>
                    <a:pt x="412" y="69"/>
                    <a:pt x="366" y="1"/>
                  </a:cubicBezTo>
                  <a:close/>
                </a:path>
              </a:pathLst>
            </a:custGeom>
            <a:solidFill>
              <a:srgbClr val="CE53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7" name="Google Shape;2150;p48"/>
            <p:cNvSpPr/>
            <p:nvPr/>
          </p:nvSpPr>
          <p:spPr>
            <a:xfrm rot="823658">
              <a:off x="7664871" y="3694093"/>
              <a:ext cx="22428" cy="17995"/>
            </a:xfrm>
            <a:custGeom>
              <a:avLst/>
              <a:gdLst/>
              <a:ahLst/>
              <a:cxnLst/>
              <a:rect l="l" t="t" r="r" b="b"/>
              <a:pathLst>
                <a:path w="1027" h="824" extrusionOk="0">
                  <a:moveTo>
                    <a:pt x="438" y="1"/>
                  </a:moveTo>
                  <a:cubicBezTo>
                    <a:pt x="429" y="1"/>
                    <a:pt x="420" y="1"/>
                    <a:pt x="411" y="2"/>
                  </a:cubicBezTo>
                  <a:cubicBezTo>
                    <a:pt x="274" y="2"/>
                    <a:pt x="115" y="93"/>
                    <a:pt x="69" y="253"/>
                  </a:cubicBezTo>
                  <a:cubicBezTo>
                    <a:pt x="1" y="458"/>
                    <a:pt x="366" y="823"/>
                    <a:pt x="685" y="823"/>
                  </a:cubicBezTo>
                  <a:cubicBezTo>
                    <a:pt x="822" y="823"/>
                    <a:pt x="936" y="732"/>
                    <a:pt x="982" y="572"/>
                  </a:cubicBezTo>
                  <a:cubicBezTo>
                    <a:pt x="1026" y="329"/>
                    <a:pt x="707" y="1"/>
                    <a:pt x="438" y="1"/>
                  </a:cubicBezTo>
                  <a:close/>
                </a:path>
              </a:pathLst>
            </a:custGeom>
            <a:solidFill>
              <a:srgbClr val="572E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8" name="Google Shape;2151;p48"/>
            <p:cNvSpPr/>
            <p:nvPr/>
          </p:nvSpPr>
          <p:spPr>
            <a:xfrm rot="823658">
              <a:off x="8057191" y="4461069"/>
              <a:ext cx="6508" cy="5045"/>
            </a:xfrm>
            <a:custGeom>
              <a:avLst/>
              <a:gdLst/>
              <a:ahLst/>
              <a:cxnLst/>
              <a:rect l="l" t="t" r="r" b="b"/>
              <a:pathLst>
                <a:path w="298" h="231" extrusionOk="0">
                  <a:moveTo>
                    <a:pt x="297" y="1"/>
                  </a:moveTo>
                  <a:cubicBezTo>
                    <a:pt x="252" y="1"/>
                    <a:pt x="206" y="1"/>
                    <a:pt x="160" y="23"/>
                  </a:cubicBezTo>
                  <a:cubicBezTo>
                    <a:pt x="69" y="46"/>
                    <a:pt x="1" y="115"/>
                    <a:pt x="46" y="206"/>
                  </a:cubicBezTo>
                  <a:cubicBezTo>
                    <a:pt x="55" y="223"/>
                    <a:pt x="70" y="231"/>
                    <a:pt x="87" y="231"/>
                  </a:cubicBezTo>
                  <a:cubicBezTo>
                    <a:pt x="115" y="231"/>
                    <a:pt x="146" y="211"/>
                    <a:pt x="160" y="183"/>
                  </a:cubicBezTo>
                  <a:lnTo>
                    <a:pt x="297" y="183"/>
                  </a:lnTo>
                  <a:cubicBezTo>
                    <a:pt x="297" y="115"/>
                    <a:pt x="297" y="46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9" name="Google Shape;2152;p48"/>
            <p:cNvSpPr/>
            <p:nvPr/>
          </p:nvSpPr>
          <p:spPr>
            <a:xfrm rot="823658">
              <a:off x="7414905" y="4164299"/>
              <a:ext cx="3516" cy="8495"/>
            </a:xfrm>
            <a:custGeom>
              <a:avLst/>
              <a:gdLst/>
              <a:ahLst/>
              <a:cxnLst/>
              <a:rect l="l" t="t" r="r" b="b"/>
              <a:pathLst>
                <a:path w="161" h="389" extrusionOk="0">
                  <a:moveTo>
                    <a:pt x="1" y="0"/>
                  </a:moveTo>
                  <a:cubicBezTo>
                    <a:pt x="1" y="114"/>
                    <a:pt x="1" y="251"/>
                    <a:pt x="1" y="388"/>
                  </a:cubicBezTo>
                  <a:cubicBezTo>
                    <a:pt x="138" y="251"/>
                    <a:pt x="161" y="11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0" name="Google Shape;2153;p48"/>
            <p:cNvSpPr/>
            <p:nvPr/>
          </p:nvSpPr>
          <p:spPr>
            <a:xfrm rot="823658">
              <a:off x="8096384" y="4335059"/>
              <a:ext cx="7993" cy="20463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251" y="1"/>
                  </a:moveTo>
                  <a:cubicBezTo>
                    <a:pt x="0" y="275"/>
                    <a:pt x="114" y="617"/>
                    <a:pt x="91" y="937"/>
                  </a:cubicBezTo>
                  <a:cubicBezTo>
                    <a:pt x="365" y="663"/>
                    <a:pt x="228" y="320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1" name="Google Shape;2154;p48"/>
            <p:cNvSpPr/>
            <p:nvPr/>
          </p:nvSpPr>
          <p:spPr>
            <a:xfrm rot="823658">
              <a:off x="7773497" y="4204883"/>
              <a:ext cx="110679" cy="109129"/>
            </a:xfrm>
            <a:custGeom>
              <a:avLst/>
              <a:gdLst/>
              <a:ahLst/>
              <a:cxnLst/>
              <a:rect l="l" t="t" r="r" b="b"/>
              <a:pathLst>
                <a:path w="5068" h="4997" extrusionOk="0">
                  <a:moveTo>
                    <a:pt x="1758" y="0"/>
                  </a:moveTo>
                  <a:cubicBezTo>
                    <a:pt x="1690" y="46"/>
                    <a:pt x="1621" y="114"/>
                    <a:pt x="1553" y="183"/>
                  </a:cubicBezTo>
                  <a:cubicBezTo>
                    <a:pt x="1530" y="205"/>
                    <a:pt x="1484" y="205"/>
                    <a:pt x="1439" y="205"/>
                  </a:cubicBezTo>
                  <a:cubicBezTo>
                    <a:pt x="1325" y="205"/>
                    <a:pt x="1256" y="251"/>
                    <a:pt x="1188" y="342"/>
                  </a:cubicBezTo>
                  <a:lnTo>
                    <a:pt x="1188" y="365"/>
                  </a:lnTo>
                  <a:lnTo>
                    <a:pt x="1005" y="365"/>
                  </a:lnTo>
                  <a:cubicBezTo>
                    <a:pt x="1005" y="434"/>
                    <a:pt x="1005" y="479"/>
                    <a:pt x="1028" y="548"/>
                  </a:cubicBezTo>
                  <a:cubicBezTo>
                    <a:pt x="1005" y="548"/>
                    <a:pt x="982" y="571"/>
                    <a:pt x="982" y="593"/>
                  </a:cubicBezTo>
                  <a:cubicBezTo>
                    <a:pt x="891" y="639"/>
                    <a:pt x="800" y="685"/>
                    <a:pt x="708" y="730"/>
                  </a:cubicBezTo>
                  <a:cubicBezTo>
                    <a:pt x="640" y="776"/>
                    <a:pt x="549" y="845"/>
                    <a:pt x="503" y="890"/>
                  </a:cubicBezTo>
                  <a:cubicBezTo>
                    <a:pt x="24" y="1415"/>
                    <a:pt x="1" y="2031"/>
                    <a:pt x="92" y="2671"/>
                  </a:cubicBezTo>
                  <a:cubicBezTo>
                    <a:pt x="457" y="3241"/>
                    <a:pt x="229" y="4040"/>
                    <a:pt x="800" y="4542"/>
                  </a:cubicBezTo>
                  <a:cubicBezTo>
                    <a:pt x="891" y="4634"/>
                    <a:pt x="982" y="4725"/>
                    <a:pt x="1119" y="4771"/>
                  </a:cubicBezTo>
                  <a:cubicBezTo>
                    <a:pt x="1159" y="4797"/>
                    <a:pt x="1207" y="4808"/>
                    <a:pt x="1258" y="4808"/>
                  </a:cubicBezTo>
                  <a:cubicBezTo>
                    <a:pt x="1295" y="4808"/>
                    <a:pt x="1332" y="4803"/>
                    <a:pt x="1370" y="4793"/>
                  </a:cubicBezTo>
                  <a:cubicBezTo>
                    <a:pt x="1614" y="4949"/>
                    <a:pt x="1874" y="4996"/>
                    <a:pt x="2140" y="4996"/>
                  </a:cubicBezTo>
                  <a:cubicBezTo>
                    <a:pt x="2421" y="4996"/>
                    <a:pt x="2709" y="4943"/>
                    <a:pt x="2991" y="4907"/>
                  </a:cubicBezTo>
                  <a:cubicBezTo>
                    <a:pt x="3049" y="4915"/>
                    <a:pt x="3106" y="4918"/>
                    <a:pt x="3162" y="4918"/>
                  </a:cubicBezTo>
                  <a:cubicBezTo>
                    <a:pt x="3462" y="4918"/>
                    <a:pt x="3735" y="4811"/>
                    <a:pt x="3927" y="4542"/>
                  </a:cubicBezTo>
                  <a:cubicBezTo>
                    <a:pt x="4201" y="4451"/>
                    <a:pt x="4360" y="4246"/>
                    <a:pt x="4475" y="4017"/>
                  </a:cubicBezTo>
                  <a:lnTo>
                    <a:pt x="4475" y="3629"/>
                  </a:lnTo>
                  <a:cubicBezTo>
                    <a:pt x="4657" y="3561"/>
                    <a:pt x="4680" y="3424"/>
                    <a:pt x="4657" y="3241"/>
                  </a:cubicBezTo>
                  <a:cubicBezTo>
                    <a:pt x="4680" y="3127"/>
                    <a:pt x="4680" y="3013"/>
                    <a:pt x="4703" y="2899"/>
                  </a:cubicBezTo>
                  <a:cubicBezTo>
                    <a:pt x="5068" y="2031"/>
                    <a:pt x="4748" y="1370"/>
                    <a:pt x="4109" y="822"/>
                  </a:cubicBezTo>
                  <a:cubicBezTo>
                    <a:pt x="3790" y="548"/>
                    <a:pt x="3425" y="342"/>
                    <a:pt x="3037" y="183"/>
                  </a:cubicBezTo>
                  <a:cubicBezTo>
                    <a:pt x="2831" y="46"/>
                    <a:pt x="2620" y="17"/>
                    <a:pt x="2409" y="17"/>
                  </a:cubicBezTo>
                  <a:cubicBezTo>
                    <a:pt x="2258" y="17"/>
                    <a:pt x="2107" y="32"/>
                    <a:pt x="1958" y="32"/>
                  </a:cubicBezTo>
                  <a:cubicBezTo>
                    <a:pt x="1899" y="32"/>
                    <a:pt x="1840" y="29"/>
                    <a:pt x="1781" y="23"/>
                  </a:cubicBezTo>
                  <a:lnTo>
                    <a:pt x="17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2" name="Google Shape;2155;p48"/>
            <p:cNvSpPr/>
            <p:nvPr/>
          </p:nvSpPr>
          <p:spPr>
            <a:xfrm rot="823658">
              <a:off x="7677954" y="4286765"/>
              <a:ext cx="77768" cy="89364"/>
            </a:xfrm>
            <a:custGeom>
              <a:avLst/>
              <a:gdLst/>
              <a:ahLst/>
              <a:cxnLst/>
              <a:rect l="l" t="t" r="r" b="b"/>
              <a:pathLst>
                <a:path w="3561" h="4092" extrusionOk="0">
                  <a:moveTo>
                    <a:pt x="1784" y="0"/>
                  </a:moveTo>
                  <a:cubicBezTo>
                    <a:pt x="1517" y="0"/>
                    <a:pt x="1249" y="33"/>
                    <a:pt x="982" y="58"/>
                  </a:cubicBezTo>
                  <a:cubicBezTo>
                    <a:pt x="525" y="515"/>
                    <a:pt x="0" y="948"/>
                    <a:pt x="0" y="1702"/>
                  </a:cubicBezTo>
                  <a:cubicBezTo>
                    <a:pt x="0" y="2135"/>
                    <a:pt x="343" y="2478"/>
                    <a:pt x="274" y="2911"/>
                  </a:cubicBezTo>
                  <a:cubicBezTo>
                    <a:pt x="479" y="3459"/>
                    <a:pt x="822" y="3870"/>
                    <a:pt x="1370" y="4053"/>
                  </a:cubicBezTo>
                  <a:cubicBezTo>
                    <a:pt x="1499" y="4069"/>
                    <a:pt x="1616" y="4085"/>
                    <a:pt x="1723" y="4085"/>
                  </a:cubicBezTo>
                  <a:cubicBezTo>
                    <a:pt x="1767" y="4085"/>
                    <a:pt x="1809" y="4082"/>
                    <a:pt x="1849" y="4076"/>
                  </a:cubicBezTo>
                  <a:cubicBezTo>
                    <a:pt x="1905" y="4086"/>
                    <a:pt x="1961" y="4091"/>
                    <a:pt x="2015" y="4091"/>
                  </a:cubicBezTo>
                  <a:cubicBezTo>
                    <a:pt x="2200" y="4091"/>
                    <a:pt x="2369" y="4024"/>
                    <a:pt x="2511" y="3847"/>
                  </a:cubicBezTo>
                  <a:cubicBezTo>
                    <a:pt x="2534" y="3847"/>
                    <a:pt x="2557" y="3824"/>
                    <a:pt x="2557" y="3824"/>
                  </a:cubicBezTo>
                  <a:cubicBezTo>
                    <a:pt x="2579" y="3779"/>
                    <a:pt x="2602" y="3733"/>
                    <a:pt x="2625" y="3710"/>
                  </a:cubicBezTo>
                  <a:cubicBezTo>
                    <a:pt x="2716" y="3619"/>
                    <a:pt x="2762" y="3482"/>
                    <a:pt x="2876" y="3436"/>
                  </a:cubicBezTo>
                  <a:cubicBezTo>
                    <a:pt x="3470" y="3185"/>
                    <a:pt x="3538" y="2660"/>
                    <a:pt x="3561" y="2113"/>
                  </a:cubicBezTo>
                  <a:cubicBezTo>
                    <a:pt x="3561" y="1770"/>
                    <a:pt x="3470" y="1451"/>
                    <a:pt x="3401" y="1131"/>
                  </a:cubicBezTo>
                  <a:cubicBezTo>
                    <a:pt x="3355" y="515"/>
                    <a:pt x="2922" y="264"/>
                    <a:pt x="2420" y="81"/>
                  </a:cubicBezTo>
                  <a:cubicBezTo>
                    <a:pt x="2208" y="21"/>
                    <a:pt x="1996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3" name="Google Shape;2156;p48"/>
            <p:cNvSpPr/>
            <p:nvPr/>
          </p:nvSpPr>
          <p:spPr>
            <a:xfrm rot="823658">
              <a:off x="7824491" y="4313277"/>
              <a:ext cx="101201" cy="82966"/>
            </a:xfrm>
            <a:custGeom>
              <a:avLst/>
              <a:gdLst/>
              <a:ahLst/>
              <a:cxnLst/>
              <a:rect l="l" t="t" r="r" b="b"/>
              <a:pathLst>
                <a:path w="4634" h="3799" extrusionOk="0">
                  <a:moveTo>
                    <a:pt x="3173" y="1"/>
                  </a:moveTo>
                  <a:cubicBezTo>
                    <a:pt x="2739" y="24"/>
                    <a:pt x="2329" y="24"/>
                    <a:pt x="1895" y="24"/>
                  </a:cubicBezTo>
                  <a:cubicBezTo>
                    <a:pt x="1530" y="183"/>
                    <a:pt x="1028" y="115"/>
                    <a:pt x="822" y="594"/>
                  </a:cubicBezTo>
                  <a:cubicBezTo>
                    <a:pt x="548" y="594"/>
                    <a:pt x="434" y="731"/>
                    <a:pt x="457" y="982"/>
                  </a:cubicBezTo>
                  <a:cubicBezTo>
                    <a:pt x="297" y="1530"/>
                    <a:pt x="0" y="2032"/>
                    <a:pt x="69" y="2626"/>
                  </a:cubicBezTo>
                  <a:cubicBezTo>
                    <a:pt x="137" y="3402"/>
                    <a:pt x="297" y="3584"/>
                    <a:pt x="1165" y="3699"/>
                  </a:cubicBezTo>
                  <a:lnTo>
                    <a:pt x="1712" y="3699"/>
                  </a:lnTo>
                  <a:cubicBezTo>
                    <a:pt x="1843" y="3758"/>
                    <a:pt x="1973" y="3799"/>
                    <a:pt x="2100" y="3799"/>
                  </a:cubicBezTo>
                  <a:cubicBezTo>
                    <a:pt x="2218" y="3799"/>
                    <a:pt x="2333" y="3764"/>
                    <a:pt x="2443" y="3676"/>
                  </a:cubicBezTo>
                  <a:cubicBezTo>
                    <a:pt x="2488" y="3677"/>
                    <a:pt x="2532" y="3678"/>
                    <a:pt x="2576" y="3678"/>
                  </a:cubicBezTo>
                  <a:cubicBezTo>
                    <a:pt x="4004" y="3678"/>
                    <a:pt x="4518" y="2953"/>
                    <a:pt x="4474" y="1690"/>
                  </a:cubicBezTo>
                  <a:cubicBezTo>
                    <a:pt x="4474" y="1553"/>
                    <a:pt x="4451" y="1439"/>
                    <a:pt x="4451" y="1325"/>
                  </a:cubicBezTo>
                  <a:cubicBezTo>
                    <a:pt x="4474" y="1256"/>
                    <a:pt x="4497" y="1211"/>
                    <a:pt x="4520" y="1165"/>
                  </a:cubicBezTo>
                  <a:cubicBezTo>
                    <a:pt x="4634" y="480"/>
                    <a:pt x="4177" y="229"/>
                    <a:pt x="3652" y="46"/>
                  </a:cubicBezTo>
                  <a:cubicBezTo>
                    <a:pt x="3630" y="46"/>
                    <a:pt x="3584" y="46"/>
                    <a:pt x="3538" y="69"/>
                  </a:cubicBezTo>
                  <a:cubicBezTo>
                    <a:pt x="3424" y="24"/>
                    <a:pt x="3287" y="24"/>
                    <a:pt x="3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4" name="Google Shape;2157;p48"/>
            <p:cNvSpPr/>
            <p:nvPr/>
          </p:nvSpPr>
          <p:spPr>
            <a:xfrm rot="823658">
              <a:off x="7499671" y="4325932"/>
              <a:ext cx="78795" cy="84254"/>
            </a:xfrm>
            <a:custGeom>
              <a:avLst/>
              <a:gdLst/>
              <a:ahLst/>
              <a:cxnLst/>
              <a:rect l="l" t="t" r="r" b="b"/>
              <a:pathLst>
                <a:path w="3608" h="3858" extrusionOk="0">
                  <a:moveTo>
                    <a:pt x="2278" y="0"/>
                  </a:moveTo>
                  <a:cubicBezTo>
                    <a:pt x="2011" y="0"/>
                    <a:pt x="1732" y="62"/>
                    <a:pt x="1462" y="125"/>
                  </a:cubicBezTo>
                  <a:cubicBezTo>
                    <a:pt x="434" y="330"/>
                    <a:pt x="161" y="695"/>
                    <a:pt x="69" y="1722"/>
                  </a:cubicBezTo>
                  <a:cubicBezTo>
                    <a:pt x="1" y="2613"/>
                    <a:pt x="503" y="3138"/>
                    <a:pt x="1051" y="3663"/>
                  </a:cubicBezTo>
                  <a:cubicBezTo>
                    <a:pt x="1309" y="3682"/>
                    <a:pt x="1550" y="3858"/>
                    <a:pt x="1819" y="3858"/>
                  </a:cubicBezTo>
                  <a:cubicBezTo>
                    <a:pt x="1859" y="3858"/>
                    <a:pt x="1900" y="3854"/>
                    <a:pt x="1941" y="3845"/>
                  </a:cubicBezTo>
                  <a:cubicBezTo>
                    <a:pt x="2489" y="3389"/>
                    <a:pt x="3105" y="2955"/>
                    <a:pt x="3310" y="2202"/>
                  </a:cubicBezTo>
                  <a:cubicBezTo>
                    <a:pt x="3493" y="1585"/>
                    <a:pt x="3607" y="924"/>
                    <a:pt x="3151" y="376"/>
                  </a:cubicBezTo>
                  <a:cubicBezTo>
                    <a:pt x="2902" y="90"/>
                    <a:pt x="2599" y="0"/>
                    <a:pt x="2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5" name="Google Shape;2158;p48"/>
            <p:cNvSpPr/>
            <p:nvPr/>
          </p:nvSpPr>
          <p:spPr>
            <a:xfrm rot="823658">
              <a:off x="7599212" y="4369181"/>
              <a:ext cx="71806" cy="60122"/>
            </a:xfrm>
            <a:custGeom>
              <a:avLst/>
              <a:gdLst/>
              <a:ahLst/>
              <a:cxnLst/>
              <a:rect l="l" t="t" r="r" b="b"/>
              <a:pathLst>
                <a:path w="3288" h="2753" extrusionOk="0">
                  <a:moveTo>
                    <a:pt x="1923" y="0"/>
                  </a:moveTo>
                  <a:cubicBezTo>
                    <a:pt x="1877" y="0"/>
                    <a:pt x="1829" y="2"/>
                    <a:pt x="1781" y="5"/>
                  </a:cubicBezTo>
                  <a:cubicBezTo>
                    <a:pt x="1461" y="28"/>
                    <a:pt x="1119" y="5"/>
                    <a:pt x="822" y="210"/>
                  </a:cubicBezTo>
                  <a:cubicBezTo>
                    <a:pt x="434" y="301"/>
                    <a:pt x="160" y="507"/>
                    <a:pt x="114" y="963"/>
                  </a:cubicBezTo>
                  <a:lnTo>
                    <a:pt x="92" y="963"/>
                  </a:lnTo>
                  <a:cubicBezTo>
                    <a:pt x="69" y="963"/>
                    <a:pt x="46" y="986"/>
                    <a:pt x="23" y="1009"/>
                  </a:cubicBezTo>
                  <a:cubicBezTo>
                    <a:pt x="0" y="1077"/>
                    <a:pt x="23" y="1123"/>
                    <a:pt x="92" y="1146"/>
                  </a:cubicBezTo>
                  <a:cubicBezTo>
                    <a:pt x="46" y="1762"/>
                    <a:pt x="69" y="2379"/>
                    <a:pt x="845" y="2584"/>
                  </a:cubicBezTo>
                  <a:cubicBezTo>
                    <a:pt x="1101" y="2695"/>
                    <a:pt x="1357" y="2752"/>
                    <a:pt x="1614" y="2752"/>
                  </a:cubicBezTo>
                  <a:cubicBezTo>
                    <a:pt x="1882" y="2752"/>
                    <a:pt x="2151" y="2690"/>
                    <a:pt x="2420" y="2561"/>
                  </a:cubicBezTo>
                  <a:cubicBezTo>
                    <a:pt x="3013" y="2264"/>
                    <a:pt x="3287" y="1580"/>
                    <a:pt x="3082" y="872"/>
                  </a:cubicBezTo>
                  <a:cubicBezTo>
                    <a:pt x="2933" y="297"/>
                    <a:pt x="2565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6" name="Google Shape;2159;p48"/>
            <p:cNvSpPr/>
            <p:nvPr/>
          </p:nvSpPr>
          <p:spPr>
            <a:xfrm rot="823658">
              <a:off x="7407861" y="4321133"/>
              <a:ext cx="64818" cy="58266"/>
            </a:xfrm>
            <a:custGeom>
              <a:avLst/>
              <a:gdLst/>
              <a:ahLst/>
              <a:cxnLst/>
              <a:rect l="l" t="t" r="r" b="b"/>
              <a:pathLst>
                <a:path w="2968" h="2668" extrusionOk="0">
                  <a:moveTo>
                    <a:pt x="1553" y="1"/>
                  </a:moveTo>
                  <a:cubicBezTo>
                    <a:pt x="1119" y="1"/>
                    <a:pt x="708" y="138"/>
                    <a:pt x="366" y="389"/>
                  </a:cubicBezTo>
                  <a:cubicBezTo>
                    <a:pt x="115" y="914"/>
                    <a:pt x="0" y="1439"/>
                    <a:pt x="229" y="2009"/>
                  </a:cubicBezTo>
                  <a:cubicBezTo>
                    <a:pt x="577" y="2445"/>
                    <a:pt x="992" y="2668"/>
                    <a:pt x="1483" y="2668"/>
                  </a:cubicBezTo>
                  <a:cubicBezTo>
                    <a:pt x="1636" y="2668"/>
                    <a:pt x="1796" y="2646"/>
                    <a:pt x="1963" y="2603"/>
                  </a:cubicBezTo>
                  <a:cubicBezTo>
                    <a:pt x="2123" y="2352"/>
                    <a:pt x="2420" y="2283"/>
                    <a:pt x="2580" y="2078"/>
                  </a:cubicBezTo>
                  <a:cubicBezTo>
                    <a:pt x="2739" y="1895"/>
                    <a:pt x="2922" y="1758"/>
                    <a:pt x="2945" y="1485"/>
                  </a:cubicBezTo>
                  <a:cubicBezTo>
                    <a:pt x="2968" y="686"/>
                    <a:pt x="2351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7" name="Google Shape;2160;p48"/>
            <p:cNvSpPr/>
            <p:nvPr/>
          </p:nvSpPr>
          <p:spPr>
            <a:xfrm rot="823658">
              <a:off x="7436748" y="4231051"/>
              <a:ext cx="91243" cy="80738"/>
            </a:xfrm>
            <a:custGeom>
              <a:avLst/>
              <a:gdLst/>
              <a:ahLst/>
              <a:cxnLst/>
              <a:rect l="l" t="t" r="r" b="b"/>
              <a:pathLst>
                <a:path w="4178" h="3697" extrusionOk="0">
                  <a:moveTo>
                    <a:pt x="1535" y="0"/>
                  </a:moveTo>
                  <a:cubicBezTo>
                    <a:pt x="1246" y="0"/>
                    <a:pt x="1078" y="207"/>
                    <a:pt x="890" y="394"/>
                  </a:cubicBezTo>
                  <a:cubicBezTo>
                    <a:pt x="868" y="531"/>
                    <a:pt x="822" y="645"/>
                    <a:pt x="662" y="691"/>
                  </a:cubicBezTo>
                  <a:cubicBezTo>
                    <a:pt x="617" y="737"/>
                    <a:pt x="617" y="782"/>
                    <a:pt x="617" y="828"/>
                  </a:cubicBezTo>
                  <a:cubicBezTo>
                    <a:pt x="571" y="828"/>
                    <a:pt x="548" y="851"/>
                    <a:pt x="502" y="896"/>
                  </a:cubicBezTo>
                  <a:cubicBezTo>
                    <a:pt x="343" y="1604"/>
                    <a:pt x="0" y="2357"/>
                    <a:pt x="845" y="2905"/>
                  </a:cubicBezTo>
                  <a:cubicBezTo>
                    <a:pt x="890" y="2951"/>
                    <a:pt x="913" y="2996"/>
                    <a:pt x="959" y="3042"/>
                  </a:cubicBezTo>
                  <a:cubicBezTo>
                    <a:pt x="1349" y="3472"/>
                    <a:pt x="1849" y="3696"/>
                    <a:pt x="2376" y="3696"/>
                  </a:cubicBezTo>
                  <a:cubicBezTo>
                    <a:pt x="2745" y="3696"/>
                    <a:pt x="3126" y="3587"/>
                    <a:pt x="3493" y="3361"/>
                  </a:cubicBezTo>
                  <a:cubicBezTo>
                    <a:pt x="4177" y="2928"/>
                    <a:pt x="4177" y="2311"/>
                    <a:pt x="4109" y="1604"/>
                  </a:cubicBezTo>
                  <a:cubicBezTo>
                    <a:pt x="3997" y="553"/>
                    <a:pt x="3491" y="28"/>
                    <a:pt x="2485" y="28"/>
                  </a:cubicBezTo>
                  <a:cubicBezTo>
                    <a:pt x="2463" y="28"/>
                    <a:pt x="2442" y="28"/>
                    <a:pt x="2420" y="29"/>
                  </a:cubicBezTo>
                  <a:cubicBezTo>
                    <a:pt x="2346" y="36"/>
                    <a:pt x="2271" y="38"/>
                    <a:pt x="2194" y="38"/>
                  </a:cubicBezTo>
                  <a:cubicBezTo>
                    <a:pt x="2008" y="38"/>
                    <a:pt x="1815" y="22"/>
                    <a:pt x="1621" y="6"/>
                  </a:cubicBezTo>
                  <a:cubicBezTo>
                    <a:pt x="1591" y="2"/>
                    <a:pt x="1562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8" name="Google Shape;2161;p48"/>
            <p:cNvSpPr/>
            <p:nvPr/>
          </p:nvSpPr>
          <p:spPr>
            <a:xfrm rot="823658">
              <a:off x="7812134" y="4429739"/>
              <a:ext cx="45862" cy="49662"/>
            </a:xfrm>
            <a:custGeom>
              <a:avLst/>
              <a:gdLst/>
              <a:ahLst/>
              <a:cxnLst/>
              <a:rect l="l" t="t" r="r" b="b"/>
              <a:pathLst>
                <a:path w="2100" h="2274" extrusionOk="0">
                  <a:moveTo>
                    <a:pt x="1051" y="0"/>
                  </a:moveTo>
                  <a:cubicBezTo>
                    <a:pt x="685" y="0"/>
                    <a:pt x="369" y="270"/>
                    <a:pt x="160" y="801"/>
                  </a:cubicBezTo>
                  <a:cubicBezTo>
                    <a:pt x="0" y="1234"/>
                    <a:pt x="23" y="1622"/>
                    <a:pt x="365" y="1987"/>
                  </a:cubicBezTo>
                  <a:cubicBezTo>
                    <a:pt x="567" y="2203"/>
                    <a:pt x="786" y="2274"/>
                    <a:pt x="1018" y="2274"/>
                  </a:cubicBezTo>
                  <a:cubicBezTo>
                    <a:pt x="1154" y="2274"/>
                    <a:pt x="1294" y="2250"/>
                    <a:pt x="1438" y="2216"/>
                  </a:cubicBezTo>
                  <a:cubicBezTo>
                    <a:pt x="1917" y="2079"/>
                    <a:pt x="2100" y="1714"/>
                    <a:pt x="2100" y="1234"/>
                  </a:cubicBezTo>
                  <a:cubicBezTo>
                    <a:pt x="2100" y="1029"/>
                    <a:pt x="2077" y="823"/>
                    <a:pt x="2054" y="618"/>
                  </a:cubicBezTo>
                  <a:lnTo>
                    <a:pt x="2054" y="595"/>
                  </a:lnTo>
                  <a:cubicBezTo>
                    <a:pt x="1708" y="196"/>
                    <a:pt x="1361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9" name="Google Shape;2162;p48"/>
            <p:cNvSpPr/>
            <p:nvPr/>
          </p:nvSpPr>
          <p:spPr>
            <a:xfrm rot="823658">
              <a:off x="7515982" y="4137789"/>
              <a:ext cx="92750" cy="89190"/>
            </a:xfrm>
            <a:custGeom>
              <a:avLst/>
              <a:gdLst/>
              <a:ahLst/>
              <a:cxnLst/>
              <a:rect l="l" t="t" r="r" b="b"/>
              <a:pathLst>
                <a:path w="4247" h="4084" extrusionOk="0">
                  <a:moveTo>
                    <a:pt x="1462" y="418"/>
                  </a:moveTo>
                  <a:cubicBezTo>
                    <a:pt x="1462" y="418"/>
                    <a:pt x="1462" y="441"/>
                    <a:pt x="1462" y="441"/>
                  </a:cubicBezTo>
                  <a:lnTo>
                    <a:pt x="1439" y="441"/>
                  </a:lnTo>
                  <a:cubicBezTo>
                    <a:pt x="1439" y="418"/>
                    <a:pt x="1439" y="418"/>
                    <a:pt x="1462" y="418"/>
                  </a:cubicBezTo>
                  <a:close/>
                  <a:moveTo>
                    <a:pt x="2009" y="0"/>
                  </a:moveTo>
                  <a:cubicBezTo>
                    <a:pt x="1564" y="0"/>
                    <a:pt x="1129" y="135"/>
                    <a:pt x="708" y="441"/>
                  </a:cubicBezTo>
                  <a:cubicBezTo>
                    <a:pt x="594" y="464"/>
                    <a:pt x="549" y="533"/>
                    <a:pt x="526" y="624"/>
                  </a:cubicBezTo>
                  <a:lnTo>
                    <a:pt x="526" y="647"/>
                  </a:lnTo>
                  <a:cubicBezTo>
                    <a:pt x="366" y="669"/>
                    <a:pt x="320" y="806"/>
                    <a:pt x="275" y="943"/>
                  </a:cubicBezTo>
                  <a:cubicBezTo>
                    <a:pt x="46" y="1172"/>
                    <a:pt x="1" y="1468"/>
                    <a:pt x="69" y="1765"/>
                  </a:cubicBezTo>
                  <a:cubicBezTo>
                    <a:pt x="161" y="2176"/>
                    <a:pt x="252" y="2587"/>
                    <a:pt x="343" y="2998"/>
                  </a:cubicBezTo>
                  <a:cubicBezTo>
                    <a:pt x="366" y="3043"/>
                    <a:pt x="412" y="3112"/>
                    <a:pt x="457" y="3157"/>
                  </a:cubicBezTo>
                  <a:cubicBezTo>
                    <a:pt x="480" y="3226"/>
                    <a:pt x="503" y="3272"/>
                    <a:pt x="526" y="3317"/>
                  </a:cubicBezTo>
                  <a:cubicBezTo>
                    <a:pt x="1032" y="3838"/>
                    <a:pt x="1483" y="4083"/>
                    <a:pt x="2001" y="4083"/>
                  </a:cubicBezTo>
                  <a:cubicBezTo>
                    <a:pt x="2301" y="4083"/>
                    <a:pt x="2623" y="4001"/>
                    <a:pt x="2991" y="3842"/>
                  </a:cubicBezTo>
                  <a:cubicBezTo>
                    <a:pt x="3196" y="3751"/>
                    <a:pt x="3402" y="3614"/>
                    <a:pt x="3584" y="3500"/>
                  </a:cubicBezTo>
                  <a:cubicBezTo>
                    <a:pt x="3744" y="3112"/>
                    <a:pt x="3904" y="2724"/>
                    <a:pt x="4064" y="2336"/>
                  </a:cubicBezTo>
                  <a:cubicBezTo>
                    <a:pt x="4223" y="1971"/>
                    <a:pt x="4246" y="1651"/>
                    <a:pt x="3995" y="1331"/>
                  </a:cubicBezTo>
                  <a:cubicBezTo>
                    <a:pt x="3995" y="1172"/>
                    <a:pt x="3927" y="1058"/>
                    <a:pt x="3790" y="989"/>
                  </a:cubicBezTo>
                  <a:cubicBezTo>
                    <a:pt x="3653" y="647"/>
                    <a:pt x="3539" y="281"/>
                    <a:pt x="3082" y="236"/>
                  </a:cubicBezTo>
                  <a:cubicBezTo>
                    <a:pt x="2719" y="85"/>
                    <a:pt x="2361" y="0"/>
                    <a:pt x="2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0" name="Google Shape;2163;p48"/>
            <p:cNvSpPr/>
            <p:nvPr/>
          </p:nvSpPr>
          <p:spPr>
            <a:xfrm rot="823658">
              <a:off x="7738177" y="4364799"/>
              <a:ext cx="80782" cy="79122"/>
            </a:xfrm>
            <a:custGeom>
              <a:avLst/>
              <a:gdLst/>
              <a:ahLst/>
              <a:cxnLst/>
              <a:rect l="l" t="t" r="r" b="b"/>
              <a:pathLst>
                <a:path w="3699" h="3623" extrusionOk="0">
                  <a:moveTo>
                    <a:pt x="2648" y="1634"/>
                  </a:moveTo>
                  <a:cubicBezTo>
                    <a:pt x="2625" y="1657"/>
                    <a:pt x="2603" y="1679"/>
                    <a:pt x="2580" y="1702"/>
                  </a:cubicBezTo>
                  <a:cubicBezTo>
                    <a:pt x="2580" y="1679"/>
                    <a:pt x="2580" y="1679"/>
                    <a:pt x="2603" y="1657"/>
                  </a:cubicBezTo>
                  <a:cubicBezTo>
                    <a:pt x="2603" y="1657"/>
                    <a:pt x="2625" y="1634"/>
                    <a:pt x="2625" y="1634"/>
                  </a:cubicBezTo>
                  <a:close/>
                  <a:moveTo>
                    <a:pt x="1870" y="0"/>
                  </a:moveTo>
                  <a:cubicBezTo>
                    <a:pt x="1000" y="0"/>
                    <a:pt x="507" y="431"/>
                    <a:pt x="92" y="1451"/>
                  </a:cubicBezTo>
                  <a:cubicBezTo>
                    <a:pt x="69" y="1451"/>
                    <a:pt x="46" y="1474"/>
                    <a:pt x="23" y="1497"/>
                  </a:cubicBezTo>
                  <a:cubicBezTo>
                    <a:pt x="1" y="1542"/>
                    <a:pt x="1" y="1565"/>
                    <a:pt x="69" y="1634"/>
                  </a:cubicBezTo>
                  <a:cubicBezTo>
                    <a:pt x="69" y="2022"/>
                    <a:pt x="69" y="2410"/>
                    <a:pt x="69" y="2798"/>
                  </a:cubicBezTo>
                  <a:cubicBezTo>
                    <a:pt x="69" y="3140"/>
                    <a:pt x="252" y="3368"/>
                    <a:pt x="548" y="3505"/>
                  </a:cubicBezTo>
                  <a:cubicBezTo>
                    <a:pt x="721" y="3585"/>
                    <a:pt x="939" y="3622"/>
                    <a:pt x="1178" y="3622"/>
                  </a:cubicBezTo>
                  <a:cubicBezTo>
                    <a:pt x="1824" y="3622"/>
                    <a:pt x="2613" y="3352"/>
                    <a:pt x="3014" y="2935"/>
                  </a:cubicBezTo>
                  <a:cubicBezTo>
                    <a:pt x="3698" y="2204"/>
                    <a:pt x="3607" y="1383"/>
                    <a:pt x="3333" y="538"/>
                  </a:cubicBezTo>
                  <a:cubicBezTo>
                    <a:pt x="3265" y="310"/>
                    <a:pt x="3082" y="150"/>
                    <a:pt x="2831" y="127"/>
                  </a:cubicBezTo>
                  <a:cubicBezTo>
                    <a:pt x="2466" y="44"/>
                    <a:pt x="2149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1" name="Google Shape;2164;p48"/>
            <p:cNvSpPr/>
            <p:nvPr/>
          </p:nvSpPr>
          <p:spPr>
            <a:xfrm rot="823658">
              <a:off x="7574001" y="4238413"/>
              <a:ext cx="100699" cy="98799"/>
            </a:xfrm>
            <a:custGeom>
              <a:avLst/>
              <a:gdLst/>
              <a:ahLst/>
              <a:cxnLst/>
              <a:rect l="l" t="t" r="r" b="b"/>
              <a:pathLst>
                <a:path w="4611" h="4524" extrusionOk="0">
                  <a:moveTo>
                    <a:pt x="982" y="1553"/>
                  </a:moveTo>
                  <a:cubicBezTo>
                    <a:pt x="982" y="1575"/>
                    <a:pt x="982" y="1575"/>
                    <a:pt x="959" y="1575"/>
                  </a:cubicBezTo>
                  <a:cubicBezTo>
                    <a:pt x="982" y="1575"/>
                    <a:pt x="982" y="1553"/>
                    <a:pt x="982" y="1553"/>
                  </a:cubicBezTo>
                  <a:close/>
                  <a:moveTo>
                    <a:pt x="2990" y="0"/>
                  </a:moveTo>
                  <a:cubicBezTo>
                    <a:pt x="2878" y="0"/>
                    <a:pt x="2757" y="34"/>
                    <a:pt x="2625" y="115"/>
                  </a:cubicBezTo>
                  <a:cubicBezTo>
                    <a:pt x="2419" y="115"/>
                    <a:pt x="2212" y="203"/>
                    <a:pt x="1998" y="203"/>
                  </a:cubicBezTo>
                  <a:cubicBezTo>
                    <a:pt x="1905" y="203"/>
                    <a:pt x="1809" y="186"/>
                    <a:pt x="1712" y="137"/>
                  </a:cubicBezTo>
                  <a:cubicBezTo>
                    <a:pt x="1598" y="183"/>
                    <a:pt x="1484" y="229"/>
                    <a:pt x="1370" y="274"/>
                  </a:cubicBezTo>
                  <a:cubicBezTo>
                    <a:pt x="868" y="297"/>
                    <a:pt x="548" y="526"/>
                    <a:pt x="411" y="1005"/>
                  </a:cubicBezTo>
                  <a:cubicBezTo>
                    <a:pt x="0" y="1781"/>
                    <a:pt x="365" y="2488"/>
                    <a:pt x="617" y="3219"/>
                  </a:cubicBezTo>
                  <a:cubicBezTo>
                    <a:pt x="776" y="3493"/>
                    <a:pt x="868" y="3790"/>
                    <a:pt x="1142" y="3949"/>
                  </a:cubicBezTo>
                  <a:cubicBezTo>
                    <a:pt x="1164" y="4063"/>
                    <a:pt x="1210" y="4109"/>
                    <a:pt x="1324" y="4132"/>
                  </a:cubicBezTo>
                  <a:cubicBezTo>
                    <a:pt x="1507" y="4451"/>
                    <a:pt x="1826" y="4497"/>
                    <a:pt x="2169" y="4520"/>
                  </a:cubicBezTo>
                  <a:cubicBezTo>
                    <a:pt x="2204" y="4522"/>
                    <a:pt x="2239" y="4523"/>
                    <a:pt x="2273" y="4523"/>
                  </a:cubicBezTo>
                  <a:cubicBezTo>
                    <a:pt x="2943" y="4523"/>
                    <a:pt x="3376" y="4106"/>
                    <a:pt x="3766" y="3607"/>
                  </a:cubicBezTo>
                  <a:cubicBezTo>
                    <a:pt x="3903" y="3356"/>
                    <a:pt x="4109" y="3105"/>
                    <a:pt x="4154" y="2831"/>
                  </a:cubicBezTo>
                  <a:cubicBezTo>
                    <a:pt x="4291" y="2032"/>
                    <a:pt x="4611" y="1187"/>
                    <a:pt x="3903" y="503"/>
                  </a:cubicBezTo>
                  <a:cubicBezTo>
                    <a:pt x="3847" y="427"/>
                    <a:pt x="3790" y="383"/>
                    <a:pt x="3720" y="383"/>
                  </a:cubicBezTo>
                  <a:cubicBezTo>
                    <a:pt x="3706" y="383"/>
                    <a:pt x="3691" y="385"/>
                    <a:pt x="3675" y="389"/>
                  </a:cubicBezTo>
                  <a:cubicBezTo>
                    <a:pt x="3652" y="366"/>
                    <a:pt x="3652" y="343"/>
                    <a:pt x="3629" y="320"/>
                  </a:cubicBezTo>
                  <a:cubicBezTo>
                    <a:pt x="3428" y="150"/>
                    <a:pt x="3227" y="0"/>
                    <a:pt x="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2" name="Google Shape;2165;p48"/>
            <p:cNvSpPr/>
            <p:nvPr/>
          </p:nvSpPr>
          <p:spPr>
            <a:xfrm rot="823658">
              <a:off x="7700772" y="4283039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47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3" name="Google Shape;2166;p48"/>
            <p:cNvSpPr/>
            <p:nvPr/>
          </p:nvSpPr>
          <p:spPr>
            <a:xfrm rot="823658">
              <a:off x="7672722" y="4151728"/>
              <a:ext cx="94235" cy="89124"/>
            </a:xfrm>
            <a:custGeom>
              <a:avLst/>
              <a:gdLst/>
              <a:ahLst/>
              <a:cxnLst/>
              <a:rect l="l" t="t" r="r" b="b"/>
              <a:pathLst>
                <a:path w="4315" h="4081" extrusionOk="0">
                  <a:moveTo>
                    <a:pt x="1916" y="1"/>
                  </a:moveTo>
                  <a:cubicBezTo>
                    <a:pt x="1249" y="1"/>
                    <a:pt x="789" y="292"/>
                    <a:pt x="343" y="893"/>
                  </a:cubicBezTo>
                  <a:cubicBezTo>
                    <a:pt x="0" y="1395"/>
                    <a:pt x="114" y="1943"/>
                    <a:pt x="137" y="2468"/>
                  </a:cubicBezTo>
                  <a:cubicBezTo>
                    <a:pt x="209" y="3218"/>
                    <a:pt x="1301" y="4081"/>
                    <a:pt x="2254" y="4081"/>
                  </a:cubicBezTo>
                  <a:cubicBezTo>
                    <a:pt x="2518" y="4081"/>
                    <a:pt x="2772" y="4014"/>
                    <a:pt x="2990" y="3860"/>
                  </a:cubicBezTo>
                  <a:cubicBezTo>
                    <a:pt x="3652" y="3381"/>
                    <a:pt x="4314" y="2856"/>
                    <a:pt x="4154" y="1897"/>
                  </a:cubicBezTo>
                  <a:cubicBezTo>
                    <a:pt x="3926" y="1304"/>
                    <a:pt x="3766" y="688"/>
                    <a:pt x="3241" y="277"/>
                  </a:cubicBezTo>
                  <a:cubicBezTo>
                    <a:pt x="3036" y="208"/>
                    <a:pt x="2853" y="140"/>
                    <a:pt x="2648" y="94"/>
                  </a:cubicBezTo>
                  <a:cubicBezTo>
                    <a:pt x="2377" y="32"/>
                    <a:pt x="2136" y="1"/>
                    <a:pt x="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4" name="Google Shape;2167;p48"/>
            <p:cNvSpPr/>
            <p:nvPr/>
          </p:nvSpPr>
          <p:spPr>
            <a:xfrm rot="823658">
              <a:off x="7428248" y="4094814"/>
              <a:ext cx="81765" cy="89779"/>
            </a:xfrm>
            <a:custGeom>
              <a:avLst/>
              <a:gdLst/>
              <a:ahLst/>
              <a:cxnLst/>
              <a:rect l="l" t="t" r="r" b="b"/>
              <a:pathLst>
                <a:path w="3744" h="4111" extrusionOk="0">
                  <a:moveTo>
                    <a:pt x="2006" y="0"/>
                  </a:moveTo>
                  <a:cubicBezTo>
                    <a:pt x="1579" y="0"/>
                    <a:pt x="1184" y="189"/>
                    <a:pt x="822" y="564"/>
                  </a:cubicBezTo>
                  <a:cubicBezTo>
                    <a:pt x="639" y="701"/>
                    <a:pt x="457" y="861"/>
                    <a:pt x="479" y="1158"/>
                  </a:cubicBezTo>
                  <a:cubicBezTo>
                    <a:pt x="0" y="2230"/>
                    <a:pt x="91" y="2892"/>
                    <a:pt x="822" y="3577"/>
                  </a:cubicBezTo>
                  <a:cubicBezTo>
                    <a:pt x="890" y="3668"/>
                    <a:pt x="959" y="3783"/>
                    <a:pt x="1050" y="3897"/>
                  </a:cubicBezTo>
                  <a:cubicBezTo>
                    <a:pt x="1326" y="3989"/>
                    <a:pt x="1602" y="4111"/>
                    <a:pt x="1878" y="4111"/>
                  </a:cubicBezTo>
                  <a:cubicBezTo>
                    <a:pt x="2081" y="4111"/>
                    <a:pt x="2285" y="4045"/>
                    <a:pt x="2488" y="3851"/>
                  </a:cubicBezTo>
                  <a:cubicBezTo>
                    <a:pt x="3310" y="3143"/>
                    <a:pt x="3743" y="2253"/>
                    <a:pt x="3629" y="1135"/>
                  </a:cubicBezTo>
                  <a:cubicBezTo>
                    <a:pt x="3606" y="838"/>
                    <a:pt x="3561" y="541"/>
                    <a:pt x="3218" y="450"/>
                  </a:cubicBezTo>
                  <a:cubicBezTo>
                    <a:pt x="2789" y="149"/>
                    <a:pt x="2385" y="0"/>
                    <a:pt x="2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5" name="Google Shape;2168;p48"/>
            <p:cNvSpPr/>
            <p:nvPr/>
          </p:nvSpPr>
          <p:spPr>
            <a:xfrm rot="823658">
              <a:off x="7947544" y="4339640"/>
              <a:ext cx="93230" cy="89015"/>
            </a:xfrm>
            <a:custGeom>
              <a:avLst/>
              <a:gdLst/>
              <a:ahLst/>
              <a:cxnLst/>
              <a:rect l="l" t="t" r="r" b="b"/>
              <a:pathLst>
                <a:path w="4269" h="4076" extrusionOk="0">
                  <a:moveTo>
                    <a:pt x="1777" y="1"/>
                  </a:moveTo>
                  <a:cubicBezTo>
                    <a:pt x="1497" y="1"/>
                    <a:pt x="1217" y="45"/>
                    <a:pt x="936" y="171"/>
                  </a:cubicBezTo>
                  <a:cubicBezTo>
                    <a:pt x="845" y="217"/>
                    <a:pt x="776" y="286"/>
                    <a:pt x="730" y="377"/>
                  </a:cubicBezTo>
                  <a:cubicBezTo>
                    <a:pt x="137" y="1336"/>
                    <a:pt x="0" y="2363"/>
                    <a:pt x="137" y="3458"/>
                  </a:cubicBezTo>
                  <a:cubicBezTo>
                    <a:pt x="479" y="3755"/>
                    <a:pt x="867" y="3983"/>
                    <a:pt x="1347" y="4029"/>
                  </a:cubicBezTo>
                  <a:cubicBezTo>
                    <a:pt x="1636" y="4059"/>
                    <a:pt x="1925" y="4076"/>
                    <a:pt x="2214" y="4076"/>
                  </a:cubicBezTo>
                  <a:cubicBezTo>
                    <a:pt x="2587" y="4076"/>
                    <a:pt x="2960" y="4048"/>
                    <a:pt x="3333" y="3983"/>
                  </a:cubicBezTo>
                  <a:cubicBezTo>
                    <a:pt x="4040" y="3846"/>
                    <a:pt x="4268" y="3641"/>
                    <a:pt x="4268" y="2888"/>
                  </a:cubicBezTo>
                  <a:cubicBezTo>
                    <a:pt x="4268" y="2340"/>
                    <a:pt x="4200" y="1792"/>
                    <a:pt x="4177" y="1267"/>
                  </a:cubicBezTo>
                  <a:cubicBezTo>
                    <a:pt x="4017" y="674"/>
                    <a:pt x="3492" y="468"/>
                    <a:pt x="3036" y="171"/>
                  </a:cubicBezTo>
                  <a:cubicBezTo>
                    <a:pt x="2623" y="103"/>
                    <a:pt x="220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6" name="Google Shape;2169;p48"/>
            <p:cNvSpPr/>
            <p:nvPr/>
          </p:nvSpPr>
          <p:spPr>
            <a:xfrm rot="823658">
              <a:off x="7982631" y="4450908"/>
              <a:ext cx="38895" cy="38917"/>
            </a:xfrm>
            <a:custGeom>
              <a:avLst/>
              <a:gdLst/>
              <a:ahLst/>
              <a:cxnLst/>
              <a:rect l="l" t="t" r="r" b="b"/>
              <a:pathLst>
                <a:path w="1781" h="1782" extrusionOk="0">
                  <a:moveTo>
                    <a:pt x="822" y="0"/>
                  </a:moveTo>
                  <a:cubicBezTo>
                    <a:pt x="412" y="0"/>
                    <a:pt x="1" y="480"/>
                    <a:pt x="23" y="936"/>
                  </a:cubicBezTo>
                  <a:cubicBezTo>
                    <a:pt x="46" y="1466"/>
                    <a:pt x="345" y="1782"/>
                    <a:pt x="798" y="1782"/>
                  </a:cubicBezTo>
                  <a:cubicBezTo>
                    <a:pt x="813" y="1782"/>
                    <a:pt x="829" y="1781"/>
                    <a:pt x="845" y="1781"/>
                  </a:cubicBezTo>
                  <a:cubicBezTo>
                    <a:pt x="1393" y="1758"/>
                    <a:pt x="1781" y="1415"/>
                    <a:pt x="1781" y="1005"/>
                  </a:cubicBezTo>
                  <a:cubicBezTo>
                    <a:pt x="1758" y="457"/>
                    <a:pt x="1325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7" name="Google Shape;2170;p48"/>
            <p:cNvSpPr/>
            <p:nvPr/>
          </p:nvSpPr>
          <p:spPr>
            <a:xfrm rot="823658">
              <a:off x="7868204" y="4409593"/>
              <a:ext cx="84254" cy="84997"/>
            </a:xfrm>
            <a:custGeom>
              <a:avLst/>
              <a:gdLst/>
              <a:ahLst/>
              <a:cxnLst/>
              <a:rect l="l" t="t" r="r" b="b"/>
              <a:pathLst>
                <a:path w="3858" h="3892" extrusionOk="0">
                  <a:moveTo>
                    <a:pt x="2922" y="3268"/>
                  </a:moveTo>
                  <a:lnTo>
                    <a:pt x="2922" y="3291"/>
                  </a:lnTo>
                  <a:lnTo>
                    <a:pt x="2876" y="3291"/>
                  </a:lnTo>
                  <a:cubicBezTo>
                    <a:pt x="2899" y="3291"/>
                    <a:pt x="2899" y="3268"/>
                    <a:pt x="2922" y="3268"/>
                  </a:cubicBezTo>
                  <a:close/>
                  <a:moveTo>
                    <a:pt x="1913" y="0"/>
                  </a:moveTo>
                  <a:cubicBezTo>
                    <a:pt x="1694" y="0"/>
                    <a:pt x="1475" y="9"/>
                    <a:pt x="1256" y="50"/>
                  </a:cubicBezTo>
                  <a:cubicBezTo>
                    <a:pt x="731" y="118"/>
                    <a:pt x="320" y="438"/>
                    <a:pt x="251" y="963"/>
                  </a:cubicBezTo>
                  <a:cubicBezTo>
                    <a:pt x="160" y="1602"/>
                    <a:pt x="0" y="2264"/>
                    <a:pt x="343" y="2903"/>
                  </a:cubicBezTo>
                  <a:cubicBezTo>
                    <a:pt x="366" y="3017"/>
                    <a:pt x="388" y="3131"/>
                    <a:pt x="388" y="3245"/>
                  </a:cubicBezTo>
                  <a:cubicBezTo>
                    <a:pt x="855" y="3669"/>
                    <a:pt x="1356" y="3892"/>
                    <a:pt x="1892" y="3892"/>
                  </a:cubicBezTo>
                  <a:cubicBezTo>
                    <a:pt x="2222" y="3892"/>
                    <a:pt x="2565" y="3807"/>
                    <a:pt x="2922" y="3633"/>
                  </a:cubicBezTo>
                  <a:cubicBezTo>
                    <a:pt x="3264" y="3588"/>
                    <a:pt x="3493" y="3382"/>
                    <a:pt x="3630" y="3063"/>
                  </a:cubicBezTo>
                  <a:cubicBezTo>
                    <a:pt x="3858" y="2675"/>
                    <a:pt x="3812" y="2264"/>
                    <a:pt x="3789" y="1830"/>
                  </a:cubicBezTo>
                  <a:cubicBezTo>
                    <a:pt x="3744" y="848"/>
                    <a:pt x="3379" y="415"/>
                    <a:pt x="2374" y="118"/>
                  </a:cubicBezTo>
                  <a:cubicBezTo>
                    <a:pt x="2374" y="72"/>
                    <a:pt x="2374" y="27"/>
                    <a:pt x="2351" y="4"/>
                  </a:cubicBezTo>
                  <a:cubicBezTo>
                    <a:pt x="2205" y="4"/>
                    <a:pt x="2059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8" name="Google Shape;2171;p48"/>
            <p:cNvSpPr/>
            <p:nvPr/>
          </p:nvSpPr>
          <p:spPr>
            <a:xfrm rot="823658">
              <a:off x="8069826" y="4391711"/>
              <a:ext cx="2009" cy="2031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6" y="1"/>
                  </a:moveTo>
                  <a:lnTo>
                    <a:pt x="0" y="92"/>
                  </a:lnTo>
                  <a:lnTo>
                    <a:pt x="0" y="92"/>
                  </a:lnTo>
                  <a:lnTo>
                    <a:pt x="92" y="47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9" name="Google Shape;2172;p48"/>
            <p:cNvSpPr/>
            <p:nvPr/>
          </p:nvSpPr>
          <p:spPr>
            <a:xfrm rot="823658">
              <a:off x="8067954" y="4393255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24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0" name="Google Shape;2173;p48"/>
            <p:cNvSpPr/>
            <p:nvPr/>
          </p:nvSpPr>
          <p:spPr>
            <a:xfrm rot="823658">
              <a:off x="8007367" y="4243759"/>
              <a:ext cx="95239" cy="89408"/>
            </a:xfrm>
            <a:custGeom>
              <a:avLst/>
              <a:gdLst/>
              <a:ahLst/>
              <a:cxnLst/>
              <a:rect l="l" t="t" r="r" b="b"/>
              <a:pathLst>
                <a:path w="4361" h="4094" extrusionOk="0">
                  <a:moveTo>
                    <a:pt x="1723" y="0"/>
                  </a:moveTo>
                  <a:cubicBezTo>
                    <a:pt x="1592" y="0"/>
                    <a:pt x="1493" y="44"/>
                    <a:pt x="1439" y="190"/>
                  </a:cubicBezTo>
                  <a:cubicBezTo>
                    <a:pt x="1399" y="269"/>
                    <a:pt x="1342" y="331"/>
                    <a:pt x="1253" y="331"/>
                  </a:cubicBezTo>
                  <a:cubicBezTo>
                    <a:pt x="1240" y="331"/>
                    <a:pt x="1225" y="330"/>
                    <a:pt x="1210" y="327"/>
                  </a:cubicBezTo>
                  <a:cubicBezTo>
                    <a:pt x="229" y="852"/>
                    <a:pt x="1" y="1263"/>
                    <a:pt x="160" y="2336"/>
                  </a:cubicBezTo>
                  <a:cubicBezTo>
                    <a:pt x="229" y="2701"/>
                    <a:pt x="252" y="3043"/>
                    <a:pt x="389" y="3386"/>
                  </a:cubicBezTo>
                  <a:cubicBezTo>
                    <a:pt x="571" y="3682"/>
                    <a:pt x="777" y="3933"/>
                    <a:pt x="1096" y="4093"/>
                  </a:cubicBezTo>
                  <a:cubicBezTo>
                    <a:pt x="1416" y="4093"/>
                    <a:pt x="1735" y="4070"/>
                    <a:pt x="2055" y="4070"/>
                  </a:cubicBezTo>
                  <a:cubicBezTo>
                    <a:pt x="2101" y="4048"/>
                    <a:pt x="2123" y="4025"/>
                    <a:pt x="2169" y="4002"/>
                  </a:cubicBezTo>
                  <a:cubicBezTo>
                    <a:pt x="2223" y="4045"/>
                    <a:pt x="2277" y="4068"/>
                    <a:pt x="2331" y="4068"/>
                  </a:cubicBezTo>
                  <a:cubicBezTo>
                    <a:pt x="2391" y="4068"/>
                    <a:pt x="2451" y="4039"/>
                    <a:pt x="2511" y="3979"/>
                  </a:cubicBezTo>
                  <a:cubicBezTo>
                    <a:pt x="3059" y="3705"/>
                    <a:pt x="3676" y="3454"/>
                    <a:pt x="3835" y="2746"/>
                  </a:cubicBezTo>
                  <a:cubicBezTo>
                    <a:pt x="4360" y="2358"/>
                    <a:pt x="4200" y="1902"/>
                    <a:pt x="3995" y="1423"/>
                  </a:cubicBezTo>
                  <a:cubicBezTo>
                    <a:pt x="3972" y="1263"/>
                    <a:pt x="3949" y="1080"/>
                    <a:pt x="3835" y="943"/>
                  </a:cubicBezTo>
                  <a:cubicBezTo>
                    <a:pt x="3835" y="920"/>
                    <a:pt x="3812" y="898"/>
                    <a:pt x="3790" y="898"/>
                  </a:cubicBezTo>
                  <a:cubicBezTo>
                    <a:pt x="3481" y="106"/>
                    <a:pt x="2862" y="0"/>
                    <a:pt x="2195" y="0"/>
                  </a:cubicBezTo>
                  <a:cubicBezTo>
                    <a:pt x="2073" y="0"/>
                    <a:pt x="1950" y="4"/>
                    <a:pt x="1827" y="7"/>
                  </a:cubicBezTo>
                  <a:cubicBezTo>
                    <a:pt x="1790" y="3"/>
                    <a:pt x="1755" y="0"/>
                    <a:pt x="1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1" name="Google Shape;2174;p48"/>
            <p:cNvSpPr/>
            <p:nvPr/>
          </p:nvSpPr>
          <p:spPr>
            <a:xfrm rot="823658">
              <a:off x="8052423" y="4395690"/>
              <a:ext cx="2031" cy="2009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46" y="0"/>
                  </a:moveTo>
                  <a:lnTo>
                    <a:pt x="1" y="91"/>
                  </a:lnTo>
                  <a:lnTo>
                    <a:pt x="1" y="91"/>
                  </a:lnTo>
                  <a:lnTo>
                    <a:pt x="92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2" name="Google Shape;2175;p48"/>
            <p:cNvSpPr/>
            <p:nvPr/>
          </p:nvSpPr>
          <p:spPr>
            <a:xfrm rot="823658">
              <a:off x="7900037" y="4218782"/>
              <a:ext cx="96244" cy="98078"/>
            </a:xfrm>
            <a:custGeom>
              <a:avLst/>
              <a:gdLst/>
              <a:ahLst/>
              <a:cxnLst/>
              <a:rect l="l" t="t" r="r" b="b"/>
              <a:pathLst>
                <a:path w="4407" h="4491" extrusionOk="0">
                  <a:moveTo>
                    <a:pt x="2248" y="1"/>
                  </a:moveTo>
                  <a:cubicBezTo>
                    <a:pt x="2017" y="1"/>
                    <a:pt x="1769" y="46"/>
                    <a:pt x="1507" y="123"/>
                  </a:cubicBezTo>
                  <a:cubicBezTo>
                    <a:pt x="1507" y="123"/>
                    <a:pt x="1485" y="100"/>
                    <a:pt x="1485" y="100"/>
                  </a:cubicBezTo>
                  <a:cubicBezTo>
                    <a:pt x="1074" y="146"/>
                    <a:pt x="594" y="55"/>
                    <a:pt x="594" y="694"/>
                  </a:cubicBezTo>
                  <a:cubicBezTo>
                    <a:pt x="549" y="831"/>
                    <a:pt x="480" y="945"/>
                    <a:pt x="412" y="1082"/>
                  </a:cubicBezTo>
                  <a:cubicBezTo>
                    <a:pt x="1" y="1972"/>
                    <a:pt x="275" y="3638"/>
                    <a:pt x="937" y="4346"/>
                  </a:cubicBezTo>
                  <a:cubicBezTo>
                    <a:pt x="1311" y="4401"/>
                    <a:pt x="1686" y="4491"/>
                    <a:pt x="2055" y="4491"/>
                  </a:cubicBezTo>
                  <a:cubicBezTo>
                    <a:pt x="2294" y="4491"/>
                    <a:pt x="2530" y="4453"/>
                    <a:pt x="2763" y="4346"/>
                  </a:cubicBezTo>
                  <a:cubicBezTo>
                    <a:pt x="2900" y="4232"/>
                    <a:pt x="3037" y="4118"/>
                    <a:pt x="3151" y="3981"/>
                  </a:cubicBezTo>
                  <a:cubicBezTo>
                    <a:pt x="3539" y="3935"/>
                    <a:pt x="3767" y="3638"/>
                    <a:pt x="4041" y="3387"/>
                  </a:cubicBezTo>
                  <a:cubicBezTo>
                    <a:pt x="4201" y="3319"/>
                    <a:pt x="4224" y="3159"/>
                    <a:pt x="4201" y="2976"/>
                  </a:cubicBezTo>
                  <a:cubicBezTo>
                    <a:pt x="4201" y="2292"/>
                    <a:pt x="4406" y="1538"/>
                    <a:pt x="3699" y="1013"/>
                  </a:cubicBezTo>
                  <a:cubicBezTo>
                    <a:pt x="3699" y="899"/>
                    <a:pt x="3630" y="831"/>
                    <a:pt x="3516" y="808"/>
                  </a:cubicBezTo>
                  <a:cubicBezTo>
                    <a:pt x="3201" y="225"/>
                    <a:pt x="2766" y="1"/>
                    <a:pt x="2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3" name="Google Shape;2176;p48"/>
            <p:cNvSpPr/>
            <p:nvPr/>
          </p:nvSpPr>
          <p:spPr>
            <a:xfrm rot="823658">
              <a:off x="7998056" y="3807709"/>
              <a:ext cx="17471" cy="15789"/>
            </a:xfrm>
            <a:custGeom>
              <a:avLst/>
              <a:gdLst/>
              <a:ahLst/>
              <a:cxnLst/>
              <a:rect l="l" t="t" r="r" b="b"/>
              <a:pathLst>
                <a:path w="800" h="723" extrusionOk="0">
                  <a:moveTo>
                    <a:pt x="161" y="1"/>
                  </a:moveTo>
                  <a:cubicBezTo>
                    <a:pt x="115" y="92"/>
                    <a:pt x="69" y="206"/>
                    <a:pt x="1" y="320"/>
                  </a:cubicBezTo>
                  <a:cubicBezTo>
                    <a:pt x="123" y="422"/>
                    <a:pt x="9" y="723"/>
                    <a:pt x="241" y="723"/>
                  </a:cubicBezTo>
                  <a:cubicBezTo>
                    <a:pt x="270" y="723"/>
                    <a:pt x="303" y="718"/>
                    <a:pt x="343" y="708"/>
                  </a:cubicBezTo>
                  <a:cubicBezTo>
                    <a:pt x="800" y="297"/>
                    <a:pt x="777" y="183"/>
                    <a:pt x="161" y="1"/>
                  </a:cubicBezTo>
                  <a:close/>
                </a:path>
              </a:pathLst>
            </a:custGeom>
            <a:solidFill>
              <a:srgbClr val="A766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4" name="Google Shape;2177;p48"/>
            <p:cNvSpPr/>
            <p:nvPr/>
          </p:nvSpPr>
          <p:spPr>
            <a:xfrm rot="823658">
              <a:off x="8151016" y="3889435"/>
              <a:ext cx="11465" cy="11072"/>
            </a:xfrm>
            <a:custGeom>
              <a:avLst/>
              <a:gdLst/>
              <a:ahLst/>
              <a:cxnLst/>
              <a:rect l="l" t="t" r="r" b="b"/>
              <a:pathLst>
                <a:path w="525" h="507" extrusionOk="0">
                  <a:moveTo>
                    <a:pt x="160" y="0"/>
                  </a:moveTo>
                  <a:cubicBezTo>
                    <a:pt x="114" y="69"/>
                    <a:pt x="46" y="114"/>
                    <a:pt x="0" y="183"/>
                  </a:cubicBezTo>
                  <a:cubicBezTo>
                    <a:pt x="78" y="323"/>
                    <a:pt x="156" y="506"/>
                    <a:pt x="292" y="506"/>
                  </a:cubicBezTo>
                  <a:cubicBezTo>
                    <a:pt x="355" y="506"/>
                    <a:pt x="431" y="467"/>
                    <a:pt x="525" y="365"/>
                  </a:cubicBezTo>
                  <a:cubicBezTo>
                    <a:pt x="411" y="274"/>
                    <a:pt x="457" y="92"/>
                    <a:pt x="342" y="0"/>
                  </a:cubicBezTo>
                  <a:close/>
                </a:path>
              </a:pathLst>
            </a:custGeom>
            <a:solidFill>
              <a:srgbClr val="DA87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5" name="Google Shape;2178;p48"/>
            <p:cNvSpPr/>
            <p:nvPr/>
          </p:nvSpPr>
          <p:spPr>
            <a:xfrm rot="823658">
              <a:off x="8117466" y="3860068"/>
              <a:ext cx="14479" cy="17034"/>
            </a:xfrm>
            <a:custGeom>
              <a:avLst/>
              <a:gdLst/>
              <a:ahLst/>
              <a:cxnLst/>
              <a:rect l="l" t="t" r="r" b="b"/>
              <a:pathLst>
                <a:path w="663" h="780" extrusionOk="0">
                  <a:moveTo>
                    <a:pt x="211" y="0"/>
                  </a:moveTo>
                  <a:cubicBezTo>
                    <a:pt x="185" y="0"/>
                    <a:pt x="159" y="17"/>
                    <a:pt x="138" y="49"/>
                  </a:cubicBezTo>
                  <a:cubicBezTo>
                    <a:pt x="1" y="620"/>
                    <a:pt x="46" y="688"/>
                    <a:pt x="663" y="780"/>
                  </a:cubicBezTo>
                  <a:cubicBezTo>
                    <a:pt x="663" y="665"/>
                    <a:pt x="663" y="551"/>
                    <a:pt x="663" y="414"/>
                  </a:cubicBezTo>
                  <a:cubicBezTo>
                    <a:pt x="503" y="346"/>
                    <a:pt x="366" y="232"/>
                    <a:pt x="297" y="72"/>
                  </a:cubicBezTo>
                  <a:cubicBezTo>
                    <a:pt x="273" y="23"/>
                    <a:pt x="242" y="0"/>
                    <a:pt x="211" y="0"/>
                  </a:cubicBezTo>
                  <a:close/>
                </a:path>
              </a:pathLst>
            </a:custGeom>
            <a:solidFill>
              <a:srgbClr val="D26E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6" name="Google Shape;2179;p48"/>
            <p:cNvSpPr/>
            <p:nvPr/>
          </p:nvSpPr>
          <p:spPr>
            <a:xfrm rot="823658">
              <a:off x="8011311" y="3753062"/>
              <a:ext cx="14479" cy="11968"/>
            </a:xfrm>
            <a:custGeom>
              <a:avLst/>
              <a:gdLst/>
              <a:ahLst/>
              <a:cxnLst/>
              <a:rect l="l" t="t" r="r" b="b"/>
              <a:pathLst>
                <a:path w="663" h="548" extrusionOk="0">
                  <a:moveTo>
                    <a:pt x="366" y="0"/>
                  </a:moveTo>
                  <a:cubicBezTo>
                    <a:pt x="229" y="0"/>
                    <a:pt x="92" y="46"/>
                    <a:pt x="1" y="183"/>
                  </a:cubicBezTo>
                  <a:cubicBezTo>
                    <a:pt x="69" y="297"/>
                    <a:pt x="115" y="434"/>
                    <a:pt x="184" y="548"/>
                  </a:cubicBezTo>
                  <a:lnTo>
                    <a:pt x="549" y="548"/>
                  </a:lnTo>
                  <a:cubicBezTo>
                    <a:pt x="663" y="434"/>
                    <a:pt x="663" y="297"/>
                    <a:pt x="549" y="183"/>
                  </a:cubicBezTo>
                  <a:cubicBezTo>
                    <a:pt x="503" y="137"/>
                    <a:pt x="435" y="69"/>
                    <a:pt x="366" y="0"/>
                  </a:cubicBezTo>
                  <a:close/>
                </a:path>
              </a:pathLst>
            </a:custGeom>
            <a:solidFill>
              <a:srgbClr val="DD8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7" name="Google Shape;2180;p48"/>
            <p:cNvSpPr/>
            <p:nvPr/>
          </p:nvSpPr>
          <p:spPr>
            <a:xfrm rot="823658">
              <a:off x="8119143" y="3756165"/>
              <a:ext cx="10483" cy="9063"/>
            </a:xfrm>
            <a:custGeom>
              <a:avLst/>
              <a:gdLst/>
              <a:ahLst/>
              <a:cxnLst/>
              <a:rect l="l" t="t" r="r" b="b"/>
              <a:pathLst>
                <a:path w="480" h="415" extrusionOk="0">
                  <a:moveTo>
                    <a:pt x="206" y="0"/>
                  </a:moveTo>
                  <a:cubicBezTo>
                    <a:pt x="147" y="0"/>
                    <a:pt x="91" y="30"/>
                    <a:pt x="46" y="120"/>
                  </a:cubicBezTo>
                  <a:cubicBezTo>
                    <a:pt x="0" y="257"/>
                    <a:pt x="91" y="371"/>
                    <a:pt x="205" y="394"/>
                  </a:cubicBezTo>
                  <a:cubicBezTo>
                    <a:pt x="245" y="408"/>
                    <a:pt x="279" y="415"/>
                    <a:pt x="307" y="415"/>
                  </a:cubicBezTo>
                  <a:cubicBezTo>
                    <a:pt x="457" y="415"/>
                    <a:pt x="460" y="232"/>
                    <a:pt x="479" y="97"/>
                  </a:cubicBezTo>
                  <a:cubicBezTo>
                    <a:pt x="397" y="70"/>
                    <a:pt x="297" y="0"/>
                    <a:pt x="206" y="0"/>
                  </a:cubicBezTo>
                  <a:close/>
                </a:path>
              </a:pathLst>
            </a:custGeom>
            <a:solidFill>
              <a:srgbClr val="B55A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8" name="Google Shape;2181;p48"/>
            <p:cNvSpPr/>
            <p:nvPr/>
          </p:nvSpPr>
          <p:spPr>
            <a:xfrm rot="823658">
              <a:off x="8123436" y="3788413"/>
              <a:ext cx="6988" cy="5634"/>
            </a:xfrm>
            <a:custGeom>
              <a:avLst/>
              <a:gdLst/>
              <a:ahLst/>
              <a:cxnLst/>
              <a:rect l="l" t="t" r="r" b="b"/>
              <a:pathLst>
                <a:path w="320" h="258" extrusionOk="0">
                  <a:moveTo>
                    <a:pt x="199" y="1"/>
                  </a:moveTo>
                  <a:cubicBezTo>
                    <a:pt x="120" y="1"/>
                    <a:pt x="49" y="29"/>
                    <a:pt x="0" y="126"/>
                  </a:cubicBezTo>
                  <a:cubicBezTo>
                    <a:pt x="0" y="149"/>
                    <a:pt x="0" y="195"/>
                    <a:pt x="23" y="217"/>
                  </a:cubicBezTo>
                  <a:cubicBezTo>
                    <a:pt x="52" y="246"/>
                    <a:pt x="78" y="258"/>
                    <a:pt x="103" y="258"/>
                  </a:cubicBezTo>
                  <a:cubicBezTo>
                    <a:pt x="175" y="258"/>
                    <a:pt x="234" y="160"/>
                    <a:pt x="320" y="126"/>
                  </a:cubicBezTo>
                  <a:cubicBezTo>
                    <a:pt x="297" y="103"/>
                    <a:pt x="297" y="58"/>
                    <a:pt x="297" y="12"/>
                  </a:cubicBezTo>
                  <a:cubicBezTo>
                    <a:pt x="264" y="5"/>
                    <a:pt x="231" y="1"/>
                    <a:pt x="199" y="1"/>
                  </a:cubicBezTo>
                  <a:close/>
                </a:path>
              </a:pathLst>
            </a:custGeom>
            <a:solidFill>
              <a:srgbClr val="933E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9" name="Google Shape;2182;p48"/>
            <p:cNvSpPr/>
            <p:nvPr/>
          </p:nvSpPr>
          <p:spPr>
            <a:xfrm rot="823658">
              <a:off x="8020757" y="3856467"/>
              <a:ext cx="10767" cy="8998"/>
            </a:xfrm>
            <a:custGeom>
              <a:avLst/>
              <a:gdLst/>
              <a:ahLst/>
              <a:cxnLst/>
              <a:rect l="l" t="t" r="r" b="b"/>
              <a:pathLst>
                <a:path w="493" h="412" extrusionOk="0">
                  <a:moveTo>
                    <a:pt x="274" y="1"/>
                  </a:moveTo>
                  <a:cubicBezTo>
                    <a:pt x="0" y="46"/>
                    <a:pt x="137" y="252"/>
                    <a:pt x="114" y="411"/>
                  </a:cubicBezTo>
                  <a:cubicBezTo>
                    <a:pt x="137" y="411"/>
                    <a:pt x="161" y="412"/>
                    <a:pt x="186" y="412"/>
                  </a:cubicBezTo>
                  <a:cubicBezTo>
                    <a:pt x="333" y="412"/>
                    <a:pt x="493" y="395"/>
                    <a:pt x="434" y="160"/>
                  </a:cubicBezTo>
                  <a:cubicBezTo>
                    <a:pt x="434" y="92"/>
                    <a:pt x="320" y="1"/>
                    <a:pt x="274" y="1"/>
                  </a:cubicBezTo>
                  <a:close/>
                </a:path>
              </a:pathLst>
            </a:custGeom>
            <a:solidFill>
              <a:srgbClr val="9747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0" name="Google Shape;2183;p48"/>
            <p:cNvSpPr/>
            <p:nvPr/>
          </p:nvSpPr>
          <p:spPr>
            <a:xfrm rot="823658">
              <a:off x="8085126" y="3817913"/>
              <a:ext cx="16466" cy="17733"/>
            </a:xfrm>
            <a:custGeom>
              <a:avLst/>
              <a:gdLst/>
              <a:ahLst/>
              <a:cxnLst/>
              <a:rect l="l" t="t" r="r" b="b"/>
              <a:pathLst>
                <a:path w="754" h="812" extrusionOk="0">
                  <a:moveTo>
                    <a:pt x="377" y="1"/>
                  </a:moveTo>
                  <a:cubicBezTo>
                    <a:pt x="290" y="1"/>
                    <a:pt x="188" y="108"/>
                    <a:pt x="0" y="306"/>
                  </a:cubicBezTo>
                  <a:cubicBezTo>
                    <a:pt x="186" y="652"/>
                    <a:pt x="271" y="811"/>
                    <a:pt x="375" y="811"/>
                  </a:cubicBezTo>
                  <a:cubicBezTo>
                    <a:pt x="463" y="811"/>
                    <a:pt x="565" y="698"/>
                    <a:pt x="753" y="489"/>
                  </a:cubicBezTo>
                  <a:cubicBezTo>
                    <a:pt x="567" y="153"/>
                    <a:pt x="482" y="1"/>
                    <a:pt x="377" y="1"/>
                  </a:cubicBezTo>
                  <a:close/>
                </a:path>
              </a:pathLst>
            </a:custGeom>
            <a:solidFill>
              <a:srgbClr val="8F43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1" name="Google Shape;2184;p48"/>
            <p:cNvSpPr/>
            <p:nvPr/>
          </p:nvSpPr>
          <p:spPr>
            <a:xfrm rot="823658">
              <a:off x="8065223" y="3787752"/>
              <a:ext cx="12885" cy="10308"/>
            </a:xfrm>
            <a:custGeom>
              <a:avLst/>
              <a:gdLst/>
              <a:ahLst/>
              <a:cxnLst/>
              <a:rect l="l" t="t" r="r" b="b"/>
              <a:pathLst>
                <a:path w="590" h="472" extrusionOk="0">
                  <a:moveTo>
                    <a:pt x="165" y="1"/>
                  </a:moveTo>
                  <a:cubicBezTo>
                    <a:pt x="68" y="1"/>
                    <a:pt x="1" y="66"/>
                    <a:pt x="19" y="174"/>
                  </a:cubicBezTo>
                  <a:cubicBezTo>
                    <a:pt x="41" y="334"/>
                    <a:pt x="178" y="426"/>
                    <a:pt x="315" y="471"/>
                  </a:cubicBezTo>
                  <a:cubicBezTo>
                    <a:pt x="452" y="448"/>
                    <a:pt x="589" y="403"/>
                    <a:pt x="589" y="266"/>
                  </a:cubicBezTo>
                  <a:cubicBezTo>
                    <a:pt x="566" y="83"/>
                    <a:pt x="384" y="37"/>
                    <a:pt x="247" y="15"/>
                  </a:cubicBezTo>
                  <a:cubicBezTo>
                    <a:pt x="218" y="5"/>
                    <a:pt x="191" y="1"/>
                    <a:pt x="165" y="1"/>
                  </a:cubicBezTo>
                  <a:close/>
                </a:path>
              </a:pathLst>
            </a:custGeom>
            <a:solidFill>
              <a:srgbClr val="913D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2" name="Google Shape;2185;p48"/>
            <p:cNvSpPr/>
            <p:nvPr/>
          </p:nvSpPr>
          <p:spPr>
            <a:xfrm rot="823658">
              <a:off x="8143308" y="3817336"/>
              <a:ext cx="7993" cy="11990"/>
            </a:xfrm>
            <a:custGeom>
              <a:avLst/>
              <a:gdLst/>
              <a:ahLst/>
              <a:cxnLst/>
              <a:rect l="l" t="t" r="r" b="b"/>
              <a:pathLst>
                <a:path w="366" h="549" extrusionOk="0">
                  <a:moveTo>
                    <a:pt x="366" y="1"/>
                  </a:moveTo>
                  <a:cubicBezTo>
                    <a:pt x="183" y="24"/>
                    <a:pt x="1" y="92"/>
                    <a:pt x="46" y="321"/>
                  </a:cubicBezTo>
                  <a:cubicBezTo>
                    <a:pt x="46" y="526"/>
                    <a:pt x="229" y="526"/>
                    <a:pt x="366" y="549"/>
                  </a:cubicBezTo>
                  <a:cubicBezTo>
                    <a:pt x="366" y="366"/>
                    <a:pt x="366" y="184"/>
                    <a:pt x="366" y="1"/>
                  </a:cubicBezTo>
                  <a:close/>
                </a:path>
              </a:pathLst>
            </a:custGeom>
            <a:solidFill>
              <a:srgbClr val="C558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3" name="Google Shape;2186;p48"/>
            <p:cNvSpPr/>
            <p:nvPr/>
          </p:nvSpPr>
          <p:spPr>
            <a:xfrm rot="823658">
              <a:off x="8332289" y="3754406"/>
              <a:ext cx="2533" cy="1529"/>
            </a:xfrm>
            <a:custGeom>
              <a:avLst/>
              <a:gdLst/>
              <a:ahLst/>
              <a:cxnLst/>
              <a:rect l="l" t="t" r="r" b="b"/>
              <a:pathLst>
                <a:path w="116" h="70" extrusionOk="0">
                  <a:moveTo>
                    <a:pt x="47" y="1"/>
                  </a:moveTo>
                  <a:cubicBezTo>
                    <a:pt x="47" y="1"/>
                    <a:pt x="24" y="47"/>
                    <a:pt x="1" y="69"/>
                  </a:cubicBezTo>
                  <a:cubicBezTo>
                    <a:pt x="92" y="47"/>
                    <a:pt x="115" y="1"/>
                    <a:pt x="47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4" name="Google Shape;2187;p48"/>
            <p:cNvSpPr/>
            <p:nvPr/>
          </p:nvSpPr>
          <p:spPr>
            <a:xfrm rot="823658">
              <a:off x="7493609" y="3337977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24" y="0"/>
                  </a:moveTo>
                  <a:lnTo>
                    <a:pt x="24" y="0"/>
                  </a:lnTo>
                  <a:cubicBezTo>
                    <a:pt x="1" y="160"/>
                    <a:pt x="46" y="274"/>
                    <a:pt x="161" y="388"/>
                  </a:cubicBezTo>
                  <a:cubicBezTo>
                    <a:pt x="206" y="228"/>
                    <a:pt x="183" y="91"/>
                    <a:pt x="2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5" name="Google Shape;2188;p48"/>
            <p:cNvSpPr/>
            <p:nvPr/>
          </p:nvSpPr>
          <p:spPr>
            <a:xfrm rot="823658">
              <a:off x="8410791" y="3562014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184" y="0"/>
                  </a:moveTo>
                  <a:cubicBezTo>
                    <a:pt x="24" y="91"/>
                    <a:pt x="1" y="228"/>
                    <a:pt x="47" y="388"/>
                  </a:cubicBezTo>
                  <a:cubicBezTo>
                    <a:pt x="161" y="297"/>
                    <a:pt x="206" y="160"/>
                    <a:pt x="18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6" name="Google Shape;2189;p48"/>
            <p:cNvSpPr/>
            <p:nvPr/>
          </p:nvSpPr>
          <p:spPr>
            <a:xfrm rot="823658">
              <a:off x="7371865" y="3404983"/>
              <a:ext cx="929679" cy="1083446"/>
            </a:xfrm>
            <a:custGeom>
              <a:avLst/>
              <a:gdLst/>
              <a:ahLst/>
              <a:cxnLst/>
              <a:rect l="l" t="t" r="r" b="b"/>
              <a:pathLst>
                <a:path w="42570" h="49611" extrusionOk="0">
                  <a:moveTo>
                    <a:pt x="11664" y="1586"/>
                  </a:moveTo>
                  <a:cubicBezTo>
                    <a:pt x="11687" y="1586"/>
                    <a:pt x="11733" y="1609"/>
                    <a:pt x="11756" y="1631"/>
                  </a:cubicBezTo>
                  <a:lnTo>
                    <a:pt x="11687" y="1631"/>
                  </a:lnTo>
                  <a:cubicBezTo>
                    <a:pt x="11664" y="1631"/>
                    <a:pt x="11664" y="1609"/>
                    <a:pt x="11664" y="1609"/>
                  </a:cubicBezTo>
                  <a:lnTo>
                    <a:pt x="11687" y="1609"/>
                  </a:lnTo>
                  <a:cubicBezTo>
                    <a:pt x="11664" y="1609"/>
                    <a:pt x="11664" y="1586"/>
                    <a:pt x="11664" y="1586"/>
                  </a:cubicBezTo>
                  <a:close/>
                  <a:moveTo>
                    <a:pt x="28646" y="3777"/>
                  </a:moveTo>
                  <a:cubicBezTo>
                    <a:pt x="28646" y="3777"/>
                    <a:pt x="28646" y="3777"/>
                    <a:pt x="28646" y="3800"/>
                  </a:cubicBezTo>
                  <a:lnTo>
                    <a:pt x="28624" y="3800"/>
                  </a:lnTo>
                  <a:cubicBezTo>
                    <a:pt x="28646" y="3800"/>
                    <a:pt x="28646" y="3800"/>
                    <a:pt x="28646" y="3777"/>
                  </a:cubicBezTo>
                  <a:close/>
                  <a:moveTo>
                    <a:pt x="22050" y="4918"/>
                  </a:moveTo>
                  <a:cubicBezTo>
                    <a:pt x="22050" y="4930"/>
                    <a:pt x="22056" y="4930"/>
                    <a:pt x="22061" y="4930"/>
                  </a:cubicBezTo>
                  <a:cubicBezTo>
                    <a:pt x="22067" y="4930"/>
                    <a:pt x="22073" y="4930"/>
                    <a:pt x="22073" y="4941"/>
                  </a:cubicBezTo>
                  <a:cubicBezTo>
                    <a:pt x="22050" y="4941"/>
                    <a:pt x="22050" y="4964"/>
                    <a:pt x="22027" y="4964"/>
                  </a:cubicBezTo>
                  <a:cubicBezTo>
                    <a:pt x="22050" y="4941"/>
                    <a:pt x="22050" y="4941"/>
                    <a:pt x="22050" y="4918"/>
                  </a:cubicBezTo>
                  <a:close/>
                  <a:moveTo>
                    <a:pt x="31796" y="6858"/>
                  </a:moveTo>
                  <a:cubicBezTo>
                    <a:pt x="31796" y="6881"/>
                    <a:pt x="31796" y="6881"/>
                    <a:pt x="31796" y="6881"/>
                  </a:cubicBezTo>
                  <a:cubicBezTo>
                    <a:pt x="31682" y="6904"/>
                    <a:pt x="31614" y="6995"/>
                    <a:pt x="31568" y="7087"/>
                  </a:cubicBezTo>
                  <a:cubicBezTo>
                    <a:pt x="31591" y="6973"/>
                    <a:pt x="31614" y="6858"/>
                    <a:pt x="31796" y="6858"/>
                  </a:cubicBezTo>
                  <a:close/>
                  <a:moveTo>
                    <a:pt x="34330" y="7064"/>
                  </a:moveTo>
                  <a:cubicBezTo>
                    <a:pt x="34330" y="7064"/>
                    <a:pt x="34330" y="7087"/>
                    <a:pt x="34307" y="7087"/>
                  </a:cubicBezTo>
                  <a:cubicBezTo>
                    <a:pt x="34307" y="7110"/>
                    <a:pt x="34307" y="7110"/>
                    <a:pt x="34307" y="7110"/>
                  </a:cubicBezTo>
                  <a:lnTo>
                    <a:pt x="34284" y="7110"/>
                  </a:lnTo>
                  <a:cubicBezTo>
                    <a:pt x="34284" y="7087"/>
                    <a:pt x="34284" y="7087"/>
                    <a:pt x="34284" y="7087"/>
                  </a:cubicBezTo>
                  <a:lnTo>
                    <a:pt x="34307" y="7087"/>
                  </a:lnTo>
                  <a:cubicBezTo>
                    <a:pt x="34307" y="7087"/>
                    <a:pt x="34307" y="7087"/>
                    <a:pt x="34307" y="7064"/>
                  </a:cubicBezTo>
                  <a:close/>
                  <a:moveTo>
                    <a:pt x="28350" y="6653"/>
                  </a:moveTo>
                  <a:lnTo>
                    <a:pt x="28350" y="6653"/>
                  </a:lnTo>
                  <a:cubicBezTo>
                    <a:pt x="28532" y="6950"/>
                    <a:pt x="28715" y="7224"/>
                    <a:pt x="28806" y="7543"/>
                  </a:cubicBezTo>
                  <a:cubicBezTo>
                    <a:pt x="28783" y="7520"/>
                    <a:pt x="28738" y="7498"/>
                    <a:pt x="28715" y="7475"/>
                  </a:cubicBezTo>
                  <a:cubicBezTo>
                    <a:pt x="28532" y="7361"/>
                    <a:pt x="28487" y="7201"/>
                    <a:pt x="28418" y="7041"/>
                  </a:cubicBezTo>
                  <a:cubicBezTo>
                    <a:pt x="28372" y="6973"/>
                    <a:pt x="28327" y="6950"/>
                    <a:pt x="28281" y="6927"/>
                  </a:cubicBezTo>
                  <a:cubicBezTo>
                    <a:pt x="28350" y="6836"/>
                    <a:pt x="28372" y="6744"/>
                    <a:pt x="28350" y="6653"/>
                  </a:cubicBezTo>
                  <a:close/>
                  <a:moveTo>
                    <a:pt x="32207" y="7840"/>
                  </a:moveTo>
                  <a:cubicBezTo>
                    <a:pt x="32207" y="7840"/>
                    <a:pt x="32230" y="7863"/>
                    <a:pt x="32230" y="7863"/>
                  </a:cubicBezTo>
                  <a:cubicBezTo>
                    <a:pt x="32230" y="7863"/>
                    <a:pt x="32207" y="7886"/>
                    <a:pt x="32184" y="7886"/>
                  </a:cubicBezTo>
                  <a:cubicBezTo>
                    <a:pt x="32184" y="7863"/>
                    <a:pt x="32184" y="7840"/>
                    <a:pt x="32207" y="7840"/>
                  </a:cubicBezTo>
                  <a:close/>
                  <a:moveTo>
                    <a:pt x="4931" y="9620"/>
                  </a:moveTo>
                  <a:lnTo>
                    <a:pt x="4931" y="9643"/>
                  </a:lnTo>
                  <a:lnTo>
                    <a:pt x="4908" y="9643"/>
                  </a:lnTo>
                  <a:cubicBezTo>
                    <a:pt x="4908" y="9643"/>
                    <a:pt x="4908" y="9620"/>
                    <a:pt x="4931" y="9620"/>
                  </a:cubicBezTo>
                  <a:close/>
                  <a:moveTo>
                    <a:pt x="40196" y="11081"/>
                  </a:moveTo>
                  <a:cubicBezTo>
                    <a:pt x="40196" y="11127"/>
                    <a:pt x="40196" y="11195"/>
                    <a:pt x="40173" y="11241"/>
                  </a:cubicBezTo>
                  <a:cubicBezTo>
                    <a:pt x="40150" y="11172"/>
                    <a:pt x="40150" y="11127"/>
                    <a:pt x="40196" y="11081"/>
                  </a:cubicBezTo>
                  <a:close/>
                  <a:moveTo>
                    <a:pt x="30107" y="7520"/>
                  </a:moveTo>
                  <a:cubicBezTo>
                    <a:pt x="30176" y="7840"/>
                    <a:pt x="30313" y="8114"/>
                    <a:pt x="30769" y="8114"/>
                  </a:cubicBezTo>
                  <a:cubicBezTo>
                    <a:pt x="30906" y="8045"/>
                    <a:pt x="30997" y="7977"/>
                    <a:pt x="31089" y="7886"/>
                  </a:cubicBezTo>
                  <a:lnTo>
                    <a:pt x="31089" y="7886"/>
                  </a:lnTo>
                  <a:cubicBezTo>
                    <a:pt x="31020" y="8000"/>
                    <a:pt x="30975" y="8114"/>
                    <a:pt x="30952" y="8251"/>
                  </a:cubicBezTo>
                  <a:cubicBezTo>
                    <a:pt x="30997" y="8593"/>
                    <a:pt x="31248" y="8776"/>
                    <a:pt x="31431" y="9004"/>
                  </a:cubicBezTo>
                  <a:cubicBezTo>
                    <a:pt x="32253" y="10008"/>
                    <a:pt x="32184" y="10739"/>
                    <a:pt x="31226" y="11606"/>
                  </a:cubicBezTo>
                  <a:cubicBezTo>
                    <a:pt x="31111" y="11697"/>
                    <a:pt x="30997" y="11789"/>
                    <a:pt x="30952" y="11948"/>
                  </a:cubicBezTo>
                  <a:cubicBezTo>
                    <a:pt x="30975" y="11971"/>
                    <a:pt x="30975" y="11971"/>
                    <a:pt x="30975" y="11994"/>
                  </a:cubicBezTo>
                  <a:cubicBezTo>
                    <a:pt x="30888" y="11951"/>
                    <a:pt x="30792" y="11935"/>
                    <a:pt x="30692" y="11935"/>
                  </a:cubicBezTo>
                  <a:cubicBezTo>
                    <a:pt x="30635" y="11935"/>
                    <a:pt x="30576" y="11940"/>
                    <a:pt x="30518" y="11948"/>
                  </a:cubicBezTo>
                  <a:cubicBezTo>
                    <a:pt x="30389" y="11957"/>
                    <a:pt x="30258" y="11963"/>
                    <a:pt x="30128" y="11963"/>
                  </a:cubicBezTo>
                  <a:cubicBezTo>
                    <a:pt x="29548" y="11963"/>
                    <a:pt x="28990" y="11842"/>
                    <a:pt x="28692" y="11264"/>
                  </a:cubicBezTo>
                  <a:cubicBezTo>
                    <a:pt x="28327" y="10556"/>
                    <a:pt x="28350" y="9803"/>
                    <a:pt x="28875" y="9118"/>
                  </a:cubicBezTo>
                  <a:cubicBezTo>
                    <a:pt x="29012" y="8913"/>
                    <a:pt x="29217" y="8707"/>
                    <a:pt x="29034" y="8388"/>
                  </a:cubicBezTo>
                  <a:lnTo>
                    <a:pt x="29034" y="8388"/>
                  </a:lnTo>
                  <a:cubicBezTo>
                    <a:pt x="29057" y="8411"/>
                    <a:pt x="29057" y="8411"/>
                    <a:pt x="29080" y="8433"/>
                  </a:cubicBezTo>
                  <a:cubicBezTo>
                    <a:pt x="29118" y="8436"/>
                    <a:pt x="29156" y="8438"/>
                    <a:pt x="29193" y="8438"/>
                  </a:cubicBezTo>
                  <a:cubicBezTo>
                    <a:pt x="29464" y="8438"/>
                    <a:pt x="29701" y="8360"/>
                    <a:pt x="29902" y="8159"/>
                  </a:cubicBezTo>
                  <a:cubicBezTo>
                    <a:pt x="30016" y="7954"/>
                    <a:pt x="30084" y="7726"/>
                    <a:pt x="30107" y="7520"/>
                  </a:cubicBezTo>
                  <a:close/>
                  <a:moveTo>
                    <a:pt x="25748" y="12519"/>
                  </a:moveTo>
                  <a:cubicBezTo>
                    <a:pt x="25748" y="12542"/>
                    <a:pt x="25748" y="12542"/>
                    <a:pt x="25770" y="12542"/>
                  </a:cubicBezTo>
                  <a:cubicBezTo>
                    <a:pt x="25748" y="12565"/>
                    <a:pt x="25748" y="12565"/>
                    <a:pt x="25748" y="12565"/>
                  </a:cubicBezTo>
                  <a:cubicBezTo>
                    <a:pt x="25748" y="12542"/>
                    <a:pt x="25748" y="12542"/>
                    <a:pt x="25748" y="12519"/>
                  </a:cubicBezTo>
                  <a:close/>
                  <a:moveTo>
                    <a:pt x="35768" y="13455"/>
                  </a:moveTo>
                  <a:cubicBezTo>
                    <a:pt x="35791" y="13478"/>
                    <a:pt x="35791" y="13478"/>
                    <a:pt x="35791" y="13478"/>
                  </a:cubicBezTo>
                  <a:lnTo>
                    <a:pt x="35768" y="13478"/>
                  </a:lnTo>
                  <a:cubicBezTo>
                    <a:pt x="35768" y="13478"/>
                    <a:pt x="35768" y="13478"/>
                    <a:pt x="35768" y="13455"/>
                  </a:cubicBezTo>
                  <a:close/>
                  <a:moveTo>
                    <a:pt x="5479" y="13866"/>
                  </a:moveTo>
                  <a:cubicBezTo>
                    <a:pt x="5479" y="13889"/>
                    <a:pt x="5501" y="13934"/>
                    <a:pt x="5524" y="13957"/>
                  </a:cubicBezTo>
                  <a:cubicBezTo>
                    <a:pt x="5524" y="13957"/>
                    <a:pt x="5547" y="13957"/>
                    <a:pt x="5547" y="13980"/>
                  </a:cubicBezTo>
                  <a:lnTo>
                    <a:pt x="5524" y="13980"/>
                  </a:lnTo>
                  <a:cubicBezTo>
                    <a:pt x="5479" y="13957"/>
                    <a:pt x="5456" y="13934"/>
                    <a:pt x="5433" y="13911"/>
                  </a:cubicBezTo>
                  <a:cubicBezTo>
                    <a:pt x="5433" y="13889"/>
                    <a:pt x="5456" y="13866"/>
                    <a:pt x="5479" y="13866"/>
                  </a:cubicBezTo>
                  <a:close/>
                  <a:moveTo>
                    <a:pt x="27254" y="14322"/>
                  </a:moveTo>
                  <a:cubicBezTo>
                    <a:pt x="27277" y="14345"/>
                    <a:pt x="27300" y="14391"/>
                    <a:pt x="27300" y="14414"/>
                  </a:cubicBezTo>
                  <a:cubicBezTo>
                    <a:pt x="27322" y="14482"/>
                    <a:pt x="27322" y="14551"/>
                    <a:pt x="27322" y="14596"/>
                  </a:cubicBezTo>
                  <a:cubicBezTo>
                    <a:pt x="27300" y="14642"/>
                    <a:pt x="27277" y="14665"/>
                    <a:pt x="27254" y="14688"/>
                  </a:cubicBezTo>
                  <a:lnTo>
                    <a:pt x="27208" y="14688"/>
                  </a:lnTo>
                  <a:cubicBezTo>
                    <a:pt x="27254" y="14573"/>
                    <a:pt x="27208" y="14459"/>
                    <a:pt x="27163" y="14368"/>
                  </a:cubicBezTo>
                  <a:cubicBezTo>
                    <a:pt x="27186" y="14345"/>
                    <a:pt x="27231" y="14345"/>
                    <a:pt x="27254" y="14322"/>
                  </a:cubicBezTo>
                  <a:close/>
                  <a:moveTo>
                    <a:pt x="35562" y="14756"/>
                  </a:moveTo>
                  <a:cubicBezTo>
                    <a:pt x="35585" y="14756"/>
                    <a:pt x="35585" y="14756"/>
                    <a:pt x="35608" y="14779"/>
                  </a:cubicBezTo>
                  <a:cubicBezTo>
                    <a:pt x="35585" y="14779"/>
                    <a:pt x="35562" y="14756"/>
                    <a:pt x="35540" y="14756"/>
                  </a:cubicBezTo>
                  <a:close/>
                  <a:moveTo>
                    <a:pt x="23832" y="10304"/>
                  </a:moveTo>
                  <a:cubicBezTo>
                    <a:pt x="24059" y="10304"/>
                    <a:pt x="24064" y="10606"/>
                    <a:pt x="24218" y="10739"/>
                  </a:cubicBezTo>
                  <a:cubicBezTo>
                    <a:pt x="24218" y="10739"/>
                    <a:pt x="24241" y="10739"/>
                    <a:pt x="24241" y="10762"/>
                  </a:cubicBezTo>
                  <a:cubicBezTo>
                    <a:pt x="23899" y="10899"/>
                    <a:pt x="23876" y="11241"/>
                    <a:pt x="23853" y="11538"/>
                  </a:cubicBezTo>
                  <a:cubicBezTo>
                    <a:pt x="23807" y="12108"/>
                    <a:pt x="23716" y="12656"/>
                    <a:pt x="23579" y="13204"/>
                  </a:cubicBezTo>
                  <a:cubicBezTo>
                    <a:pt x="23579" y="13797"/>
                    <a:pt x="23031" y="14254"/>
                    <a:pt x="23145" y="14847"/>
                  </a:cubicBezTo>
                  <a:cubicBezTo>
                    <a:pt x="22826" y="14939"/>
                    <a:pt x="22643" y="15167"/>
                    <a:pt x="22461" y="15395"/>
                  </a:cubicBezTo>
                  <a:cubicBezTo>
                    <a:pt x="22438" y="15418"/>
                    <a:pt x="22438" y="15418"/>
                    <a:pt x="22438" y="15441"/>
                  </a:cubicBezTo>
                  <a:cubicBezTo>
                    <a:pt x="21799" y="15372"/>
                    <a:pt x="21160" y="15418"/>
                    <a:pt x="20657" y="14939"/>
                  </a:cubicBezTo>
                  <a:cubicBezTo>
                    <a:pt x="20475" y="14802"/>
                    <a:pt x="20338" y="14619"/>
                    <a:pt x="20201" y="14436"/>
                  </a:cubicBezTo>
                  <a:cubicBezTo>
                    <a:pt x="20132" y="14368"/>
                    <a:pt x="20064" y="14345"/>
                    <a:pt x="19996" y="14322"/>
                  </a:cubicBezTo>
                  <a:lnTo>
                    <a:pt x="19973" y="14322"/>
                  </a:lnTo>
                  <a:cubicBezTo>
                    <a:pt x="20018" y="13592"/>
                    <a:pt x="19904" y="12907"/>
                    <a:pt x="19334" y="12382"/>
                  </a:cubicBezTo>
                  <a:cubicBezTo>
                    <a:pt x="19311" y="12382"/>
                    <a:pt x="19311" y="12359"/>
                    <a:pt x="19288" y="12337"/>
                  </a:cubicBezTo>
                  <a:cubicBezTo>
                    <a:pt x="19334" y="12337"/>
                    <a:pt x="19402" y="12314"/>
                    <a:pt x="19448" y="12291"/>
                  </a:cubicBezTo>
                  <a:cubicBezTo>
                    <a:pt x="19699" y="11675"/>
                    <a:pt x="19516" y="11035"/>
                    <a:pt x="19608" y="10396"/>
                  </a:cubicBezTo>
                  <a:lnTo>
                    <a:pt x="19608" y="10396"/>
                  </a:lnTo>
                  <a:cubicBezTo>
                    <a:pt x="19744" y="10670"/>
                    <a:pt x="19630" y="11035"/>
                    <a:pt x="19996" y="11150"/>
                  </a:cubicBezTo>
                  <a:cubicBezTo>
                    <a:pt x="20018" y="11127"/>
                    <a:pt x="20041" y="11104"/>
                    <a:pt x="20064" y="11081"/>
                  </a:cubicBezTo>
                  <a:cubicBezTo>
                    <a:pt x="20064" y="11104"/>
                    <a:pt x="20064" y="11127"/>
                    <a:pt x="20064" y="11127"/>
                  </a:cubicBezTo>
                  <a:cubicBezTo>
                    <a:pt x="19722" y="11287"/>
                    <a:pt x="19813" y="11583"/>
                    <a:pt x="19859" y="11834"/>
                  </a:cubicBezTo>
                  <a:cubicBezTo>
                    <a:pt x="19996" y="12610"/>
                    <a:pt x="20087" y="13386"/>
                    <a:pt x="20429" y="14117"/>
                  </a:cubicBezTo>
                  <a:cubicBezTo>
                    <a:pt x="20705" y="14604"/>
                    <a:pt x="20980" y="15131"/>
                    <a:pt x="21621" y="15131"/>
                  </a:cubicBezTo>
                  <a:cubicBezTo>
                    <a:pt x="21670" y="15131"/>
                    <a:pt x="21722" y="15128"/>
                    <a:pt x="21776" y="15121"/>
                  </a:cubicBezTo>
                  <a:cubicBezTo>
                    <a:pt x="22506" y="15053"/>
                    <a:pt x="22735" y="14482"/>
                    <a:pt x="22963" y="13911"/>
                  </a:cubicBezTo>
                  <a:cubicBezTo>
                    <a:pt x="23031" y="13774"/>
                    <a:pt x="23054" y="13615"/>
                    <a:pt x="23100" y="13478"/>
                  </a:cubicBezTo>
                  <a:cubicBezTo>
                    <a:pt x="23123" y="13386"/>
                    <a:pt x="23145" y="13295"/>
                    <a:pt x="23168" y="13204"/>
                  </a:cubicBezTo>
                  <a:cubicBezTo>
                    <a:pt x="23191" y="13113"/>
                    <a:pt x="23214" y="13021"/>
                    <a:pt x="23214" y="12930"/>
                  </a:cubicBezTo>
                  <a:cubicBezTo>
                    <a:pt x="23260" y="12725"/>
                    <a:pt x="23328" y="12519"/>
                    <a:pt x="23374" y="12314"/>
                  </a:cubicBezTo>
                  <a:cubicBezTo>
                    <a:pt x="23465" y="11812"/>
                    <a:pt x="23579" y="11332"/>
                    <a:pt x="23602" y="10830"/>
                  </a:cubicBezTo>
                  <a:cubicBezTo>
                    <a:pt x="23602" y="10625"/>
                    <a:pt x="23556" y="10351"/>
                    <a:pt x="23807" y="10305"/>
                  </a:cubicBezTo>
                  <a:cubicBezTo>
                    <a:pt x="23816" y="10304"/>
                    <a:pt x="23824" y="10304"/>
                    <a:pt x="23832" y="10304"/>
                  </a:cubicBezTo>
                  <a:close/>
                  <a:moveTo>
                    <a:pt x="2762" y="16742"/>
                  </a:moveTo>
                  <a:cubicBezTo>
                    <a:pt x="2762" y="16765"/>
                    <a:pt x="2762" y="16787"/>
                    <a:pt x="2762" y="16810"/>
                  </a:cubicBezTo>
                  <a:lnTo>
                    <a:pt x="2694" y="16810"/>
                  </a:lnTo>
                  <a:cubicBezTo>
                    <a:pt x="2717" y="16787"/>
                    <a:pt x="2740" y="16765"/>
                    <a:pt x="2762" y="16742"/>
                  </a:cubicBezTo>
                  <a:close/>
                  <a:moveTo>
                    <a:pt x="17142" y="18066"/>
                  </a:moveTo>
                  <a:cubicBezTo>
                    <a:pt x="17097" y="18111"/>
                    <a:pt x="17074" y="18134"/>
                    <a:pt x="17051" y="18157"/>
                  </a:cubicBezTo>
                  <a:cubicBezTo>
                    <a:pt x="17074" y="18111"/>
                    <a:pt x="17097" y="18088"/>
                    <a:pt x="17120" y="18066"/>
                  </a:cubicBezTo>
                  <a:close/>
                  <a:moveTo>
                    <a:pt x="18603" y="18180"/>
                  </a:moveTo>
                  <a:cubicBezTo>
                    <a:pt x="18603" y="18180"/>
                    <a:pt x="18603" y="18203"/>
                    <a:pt x="18603" y="18203"/>
                  </a:cubicBezTo>
                  <a:lnTo>
                    <a:pt x="18580" y="18203"/>
                  </a:lnTo>
                  <a:cubicBezTo>
                    <a:pt x="18580" y="18180"/>
                    <a:pt x="18603" y="18180"/>
                    <a:pt x="18603" y="18180"/>
                  </a:cubicBezTo>
                  <a:close/>
                  <a:moveTo>
                    <a:pt x="19560" y="18887"/>
                  </a:moveTo>
                  <a:cubicBezTo>
                    <a:pt x="19582" y="18887"/>
                    <a:pt x="19605" y="18901"/>
                    <a:pt x="19630" y="18933"/>
                  </a:cubicBezTo>
                  <a:cubicBezTo>
                    <a:pt x="19539" y="19047"/>
                    <a:pt x="19471" y="19138"/>
                    <a:pt x="19425" y="19230"/>
                  </a:cubicBezTo>
                  <a:cubicBezTo>
                    <a:pt x="19425" y="19184"/>
                    <a:pt x="19448" y="19138"/>
                    <a:pt x="19448" y="19116"/>
                  </a:cubicBezTo>
                  <a:cubicBezTo>
                    <a:pt x="19464" y="18984"/>
                    <a:pt x="19505" y="18887"/>
                    <a:pt x="19560" y="18887"/>
                  </a:cubicBezTo>
                  <a:close/>
                  <a:moveTo>
                    <a:pt x="13091" y="6090"/>
                  </a:moveTo>
                  <a:cubicBezTo>
                    <a:pt x="13110" y="6090"/>
                    <a:pt x="13129" y="6096"/>
                    <a:pt x="13148" y="6105"/>
                  </a:cubicBezTo>
                  <a:cubicBezTo>
                    <a:pt x="13079" y="6721"/>
                    <a:pt x="13011" y="7361"/>
                    <a:pt x="12965" y="8000"/>
                  </a:cubicBezTo>
                  <a:cubicBezTo>
                    <a:pt x="13034" y="8045"/>
                    <a:pt x="13079" y="8114"/>
                    <a:pt x="13148" y="8182"/>
                  </a:cubicBezTo>
                  <a:lnTo>
                    <a:pt x="13148" y="8159"/>
                  </a:lnTo>
                  <a:cubicBezTo>
                    <a:pt x="13211" y="8238"/>
                    <a:pt x="13285" y="8263"/>
                    <a:pt x="13370" y="8263"/>
                  </a:cubicBezTo>
                  <a:cubicBezTo>
                    <a:pt x="13408" y="8263"/>
                    <a:pt x="13448" y="8258"/>
                    <a:pt x="13490" y="8251"/>
                  </a:cubicBezTo>
                  <a:cubicBezTo>
                    <a:pt x="13536" y="8182"/>
                    <a:pt x="13582" y="8114"/>
                    <a:pt x="13582" y="8023"/>
                  </a:cubicBezTo>
                  <a:cubicBezTo>
                    <a:pt x="13536" y="7726"/>
                    <a:pt x="13604" y="7498"/>
                    <a:pt x="13924" y="7383"/>
                  </a:cubicBezTo>
                  <a:cubicBezTo>
                    <a:pt x="13992" y="7338"/>
                    <a:pt x="14061" y="7292"/>
                    <a:pt x="14061" y="7201"/>
                  </a:cubicBezTo>
                  <a:cubicBezTo>
                    <a:pt x="14244" y="7155"/>
                    <a:pt x="14358" y="7041"/>
                    <a:pt x="14449" y="6881"/>
                  </a:cubicBezTo>
                  <a:cubicBezTo>
                    <a:pt x="14495" y="6836"/>
                    <a:pt x="14495" y="6813"/>
                    <a:pt x="14495" y="6790"/>
                  </a:cubicBezTo>
                  <a:cubicBezTo>
                    <a:pt x="14495" y="6813"/>
                    <a:pt x="14495" y="6813"/>
                    <a:pt x="14495" y="6813"/>
                  </a:cubicBezTo>
                  <a:cubicBezTo>
                    <a:pt x="14563" y="6881"/>
                    <a:pt x="14403" y="6950"/>
                    <a:pt x="14403" y="7041"/>
                  </a:cubicBezTo>
                  <a:cubicBezTo>
                    <a:pt x="14244" y="7269"/>
                    <a:pt x="14038" y="7498"/>
                    <a:pt x="14107" y="7817"/>
                  </a:cubicBezTo>
                  <a:cubicBezTo>
                    <a:pt x="13810" y="7817"/>
                    <a:pt x="13741" y="8045"/>
                    <a:pt x="13764" y="8342"/>
                  </a:cubicBezTo>
                  <a:cubicBezTo>
                    <a:pt x="13810" y="8570"/>
                    <a:pt x="13878" y="8753"/>
                    <a:pt x="14129" y="8753"/>
                  </a:cubicBezTo>
                  <a:cubicBezTo>
                    <a:pt x="14129" y="8958"/>
                    <a:pt x="14198" y="9164"/>
                    <a:pt x="14289" y="9346"/>
                  </a:cubicBezTo>
                  <a:cubicBezTo>
                    <a:pt x="14837" y="10762"/>
                    <a:pt x="14563" y="11401"/>
                    <a:pt x="13102" y="12063"/>
                  </a:cubicBezTo>
                  <a:cubicBezTo>
                    <a:pt x="12372" y="12565"/>
                    <a:pt x="12897" y="12793"/>
                    <a:pt x="13331" y="13044"/>
                  </a:cubicBezTo>
                  <a:cubicBezTo>
                    <a:pt x="13559" y="13181"/>
                    <a:pt x="13764" y="13386"/>
                    <a:pt x="13947" y="13592"/>
                  </a:cubicBezTo>
                  <a:cubicBezTo>
                    <a:pt x="14061" y="13729"/>
                    <a:pt x="14152" y="13843"/>
                    <a:pt x="14335" y="13889"/>
                  </a:cubicBezTo>
                  <a:cubicBezTo>
                    <a:pt x="14420" y="13876"/>
                    <a:pt x="14512" y="13851"/>
                    <a:pt x="14593" y="13851"/>
                  </a:cubicBezTo>
                  <a:cubicBezTo>
                    <a:pt x="14664" y="13851"/>
                    <a:pt x="14726" y="13870"/>
                    <a:pt x="14769" y="13934"/>
                  </a:cubicBezTo>
                  <a:cubicBezTo>
                    <a:pt x="15225" y="14688"/>
                    <a:pt x="16092" y="15258"/>
                    <a:pt x="15819" y="16354"/>
                  </a:cubicBezTo>
                  <a:cubicBezTo>
                    <a:pt x="15864" y="16787"/>
                    <a:pt x="15590" y="17221"/>
                    <a:pt x="15864" y="17655"/>
                  </a:cubicBezTo>
                  <a:cubicBezTo>
                    <a:pt x="15819" y="17700"/>
                    <a:pt x="15773" y="17746"/>
                    <a:pt x="15727" y="17815"/>
                  </a:cubicBezTo>
                  <a:cubicBezTo>
                    <a:pt x="15590" y="18522"/>
                    <a:pt x="15362" y="19207"/>
                    <a:pt x="15590" y="19846"/>
                  </a:cubicBezTo>
                  <a:cubicBezTo>
                    <a:pt x="15499" y="19663"/>
                    <a:pt x="15225" y="19572"/>
                    <a:pt x="14997" y="19435"/>
                  </a:cubicBezTo>
                  <a:cubicBezTo>
                    <a:pt x="14997" y="19002"/>
                    <a:pt x="14869" y="18817"/>
                    <a:pt x="14654" y="18817"/>
                  </a:cubicBezTo>
                  <a:cubicBezTo>
                    <a:pt x="14518" y="18817"/>
                    <a:pt x="14347" y="18891"/>
                    <a:pt x="14152" y="19024"/>
                  </a:cubicBezTo>
                  <a:cubicBezTo>
                    <a:pt x="13655" y="19350"/>
                    <a:pt x="13144" y="19586"/>
                    <a:pt x="12572" y="19586"/>
                  </a:cubicBezTo>
                  <a:cubicBezTo>
                    <a:pt x="12383" y="19586"/>
                    <a:pt x="12188" y="19560"/>
                    <a:pt x="11984" y="19504"/>
                  </a:cubicBezTo>
                  <a:cubicBezTo>
                    <a:pt x="11824" y="19504"/>
                    <a:pt x="11641" y="19526"/>
                    <a:pt x="11527" y="19663"/>
                  </a:cubicBezTo>
                  <a:cubicBezTo>
                    <a:pt x="11556" y="19874"/>
                    <a:pt x="11513" y="19932"/>
                    <a:pt x="11444" y="19932"/>
                  </a:cubicBezTo>
                  <a:cubicBezTo>
                    <a:pt x="11359" y="19932"/>
                    <a:pt x="11235" y="19842"/>
                    <a:pt x="11163" y="19842"/>
                  </a:cubicBezTo>
                  <a:cubicBezTo>
                    <a:pt x="11154" y="19842"/>
                    <a:pt x="11146" y="19843"/>
                    <a:pt x="11139" y="19846"/>
                  </a:cubicBezTo>
                  <a:cubicBezTo>
                    <a:pt x="10989" y="19894"/>
                    <a:pt x="10843" y="19914"/>
                    <a:pt x="10699" y="19914"/>
                  </a:cubicBezTo>
                  <a:cubicBezTo>
                    <a:pt x="10168" y="19914"/>
                    <a:pt x="9675" y="19644"/>
                    <a:pt x="9154" y="19572"/>
                  </a:cubicBezTo>
                  <a:cubicBezTo>
                    <a:pt x="9103" y="19585"/>
                    <a:pt x="9032" y="19639"/>
                    <a:pt x="8986" y="19639"/>
                  </a:cubicBezTo>
                  <a:cubicBezTo>
                    <a:pt x="8948" y="19639"/>
                    <a:pt x="8928" y="19603"/>
                    <a:pt x="8948" y="19481"/>
                  </a:cubicBezTo>
                  <a:cubicBezTo>
                    <a:pt x="8126" y="19070"/>
                    <a:pt x="7784" y="18431"/>
                    <a:pt x="7967" y="17541"/>
                  </a:cubicBezTo>
                  <a:cubicBezTo>
                    <a:pt x="7989" y="17449"/>
                    <a:pt x="7944" y="17358"/>
                    <a:pt x="7898" y="17290"/>
                  </a:cubicBezTo>
                  <a:cubicBezTo>
                    <a:pt x="7784" y="17130"/>
                    <a:pt x="7647" y="17016"/>
                    <a:pt x="7442" y="16993"/>
                  </a:cubicBezTo>
                  <a:cubicBezTo>
                    <a:pt x="6688" y="16924"/>
                    <a:pt x="6643" y="16491"/>
                    <a:pt x="6894" y="15920"/>
                  </a:cubicBezTo>
                  <a:cubicBezTo>
                    <a:pt x="6939" y="15806"/>
                    <a:pt x="6985" y="15669"/>
                    <a:pt x="6962" y="15555"/>
                  </a:cubicBezTo>
                  <a:lnTo>
                    <a:pt x="6962" y="15555"/>
                  </a:lnTo>
                  <a:cubicBezTo>
                    <a:pt x="6991" y="15556"/>
                    <a:pt x="7018" y="15557"/>
                    <a:pt x="7046" y="15557"/>
                  </a:cubicBezTo>
                  <a:cubicBezTo>
                    <a:pt x="7525" y="15557"/>
                    <a:pt x="7849" y="15362"/>
                    <a:pt x="7784" y="14779"/>
                  </a:cubicBezTo>
                  <a:cubicBezTo>
                    <a:pt x="7761" y="14551"/>
                    <a:pt x="7738" y="14299"/>
                    <a:pt x="7989" y="14231"/>
                  </a:cubicBezTo>
                  <a:cubicBezTo>
                    <a:pt x="8720" y="14048"/>
                    <a:pt x="8400" y="13501"/>
                    <a:pt x="8423" y="13067"/>
                  </a:cubicBezTo>
                  <a:lnTo>
                    <a:pt x="8423" y="13067"/>
                  </a:lnTo>
                  <a:cubicBezTo>
                    <a:pt x="8662" y="13258"/>
                    <a:pt x="8913" y="13324"/>
                    <a:pt x="9167" y="13324"/>
                  </a:cubicBezTo>
                  <a:cubicBezTo>
                    <a:pt x="9399" y="13324"/>
                    <a:pt x="9633" y="13269"/>
                    <a:pt x="9861" y="13204"/>
                  </a:cubicBezTo>
                  <a:cubicBezTo>
                    <a:pt x="9949" y="13172"/>
                    <a:pt x="10023" y="13154"/>
                    <a:pt x="10087" y="13154"/>
                  </a:cubicBezTo>
                  <a:cubicBezTo>
                    <a:pt x="10205" y="13154"/>
                    <a:pt x="10289" y="13215"/>
                    <a:pt x="10363" y="13364"/>
                  </a:cubicBezTo>
                  <a:cubicBezTo>
                    <a:pt x="10522" y="13505"/>
                    <a:pt x="10695" y="13592"/>
                    <a:pt x="10893" y="13592"/>
                  </a:cubicBezTo>
                  <a:cubicBezTo>
                    <a:pt x="10950" y="13592"/>
                    <a:pt x="11009" y="13584"/>
                    <a:pt x="11071" y="13569"/>
                  </a:cubicBezTo>
                  <a:cubicBezTo>
                    <a:pt x="11231" y="13501"/>
                    <a:pt x="11345" y="13364"/>
                    <a:pt x="11482" y="13250"/>
                  </a:cubicBezTo>
                  <a:cubicBezTo>
                    <a:pt x="11984" y="13044"/>
                    <a:pt x="12623" y="12976"/>
                    <a:pt x="12349" y="12154"/>
                  </a:cubicBezTo>
                  <a:cubicBezTo>
                    <a:pt x="12281" y="11994"/>
                    <a:pt x="12144" y="11880"/>
                    <a:pt x="12007" y="11766"/>
                  </a:cubicBezTo>
                  <a:cubicBezTo>
                    <a:pt x="10797" y="10830"/>
                    <a:pt x="10683" y="10100"/>
                    <a:pt x="11596" y="8890"/>
                  </a:cubicBezTo>
                  <a:cubicBezTo>
                    <a:pt x="11687" y="8753"/>
                    <a:pt x="11801" y="8616"/>
                    <a:pt x="11893" y="8479"/>
                  </a:cubicBezTo>
                  <a:cubicBezTo>
                    <a:pt x="11938" y="8411"/>
                    <a:pt x="11961" y="8319"/>
                    <a:pt x="11984" y="8228"/>
                  </a:cubicBezTo>
                  <a:cubicBezTo>
                    <a:pt x="11893" y="7703"/>
                    <a:pt x="11459" y="7338"/>
                    <a:pt x="11276" y="6858"/>
                  </a:cubicBezTo>
                  <a:cubicBezTo>
                    <a:pt x="11253" y="6813"/>
                    <a:pt x="11231" y="6767"/>
                    <a:pt x="11231" y="6699"/>
                  </a:cubicBezTo>
                  <a:lnTo>
                    <a:pt x="11231" y="6699"/>
                  </a:lnTo>
                  <a:cubicBezTo>
                    <a:pt x="11276" y="6744"/>
                    <a:pt x="11276" y="6813"/>
                    <a:pt x="11299" y="6858"/>
                  </a:cubicBezTo>
                  <a:cubicBezTo>
                    <a:pt x="11550" y="7338"/>
                    <a:pt x="11824" y="7794"/>
                    <a:pt x="12166" y="8205"/>
                  </a:cubicBezTo>
                  <a:cubicBezTo>
                    <a:pt x="12243" y="8266"/>
                    <a:pt x="12329" y="8286"/>
                    <a:pt x="12412" y="8286"/>
                  </a:cubicBezTo>
                  <a:cubicBezTo>
                    <a:pt x="12453" y="8286"/>
                    <a:pt x="12494" y="8281"/>
                    <a:pt x="12532" y="8274"/>
                  </a:cubicBezTo>
                  <a:cubicBezTo>
                    <a:pt x="12623" y="8228"/>
                    <a:pt x="12669" y="8159"/>
                    <a:pt x="12714" y="8091"/>
                  </a:cubicBezTo>
                  <a:cubicBezTo>
                    <a:pt x="12760" y="8000"/>
                    <a:pt x="12783" y="7931"/>
                    <a:pt x="12783" y="7840"/>
                  </a:cubicBezTo>
                  <a:cubicBezTo>
                    <a:pt x="12806" y="7269"/>
                    <a:pt x="12965" y="6721"/>
                    <a:pt x="13011" y="6128"/>
                  </a:cubicBezTo>
                  <a:cubicBezTo>
                    <a:pt x="13038" y="6101"/>
                    <a:pt x="13064" y="6090"/>
                    <a:pt x="13091" y="6090"/>
                  </a:cubicBezTo>
                  <a:close/>
                  <a:moveTo>
                    <a:pt x="30838" y="12747"/>
                  </a:moveTo>
                  <a:cubicBezTo>
                    <a:pt x="30838" y="12793"/>
                    <a:pt x="30815" y="12839"/>
                    <a:pt x="30792" y="12861"/>
                  </a:cubicBezTo>
                  <a:cubicBezTo>
                    <a:pt x="30964" y="13134"/>
                    <a:pt x="31175" y="13201"/>
                    <a:pt x="31400" y="13201"/>
                  </a:cubicBezTo>
                  <a:cubicBezTo>
                    <a:pt x="31618" y="13201"/>
                    <a:pt x="31847" y="13138"/>
                    <a:pt x="32064" y="13138"/>
                  </a:cubicBezTo>
                  <a:cubicBezTo>
                    <a:pt x="32128" y="13138"/>
                    <a:pt x="32191" y="13144"/>
                    <a:pt x="32253" y="13158"/>
                  </a:cubicBezTo>
                  <a:cubicBezTo>
                    <a:pt x="32297" y="13180"/>
                    <a:pt x="32338" y="13190"/>
                    <a:pt x="32377" y="13190"/>
                  </a:cubicBezTo>
                  <a:cubicBezTo>
                    <a:pt x="32601" y="13190"/>
                    <a:pt x="32747" y="12877"/>
                    <a:pt x="32948" y="12877"/>
                  </a:cubicBezTo>
                  <a:cubicBezTo>
                    <a:pt x="33001" y="12877"/>
                    <a:pt x="33058" y="12899"/>
                    <a:pt x="33120" y="12953"/>
                  </a:cubicBezTo>
                  <a:cubicBezTo>
                    <a:pt x="33417" y="13204"/>
                    <a:pt x="33759" y="13409"/>
                    <a:pt x="33965" y="13752"/>
                  </a:cubicBezTo>
                  <a:cubicBezTo>
                    <a:pt x="34170" y="14071"/>
                    <a:pt x="33851" y="14482"/>
                    <a:pt x="34170" y="14779"/>
                  </a:cubicBezTo>
                  <a:cubicBezTo>
                    <a:pt x="34307" y="14824"/>
                    <a:pt x="34490" y="14802"/>
                    <a:pt x="34581" y="14984"/>
                  </a:cubicBezTo>
                  <a:cubicBezTo>
                    <a:pt x="34522" y="14945"/>
                    <a:pt x="34463" y="14888"/>
                    <a:pt x="34374" y="14888"/>
                  </a:cubicBezTo>
                  <a:cubicBezTo>
                    <a:pt x="34360" y="14888"/>
                    <a:pt x="34345" y="14890"/>
                    <a:pt x="34330" y="14893"/>
                  </a:cubicBezTo>
                  <a:cubicBezTo>
                    <a:pt x="34056" y="15030"/>
                    <a:pt x="34033" y="15235"/>
                    <a:pt x="34193" y="15486"/>
                  </a:cubicBezTo>
                  <a:cubicBezTo>
                    <a:pt x="34261" y="15601"/>
                    <a:pt x="34353" y="15669"/>
                    <a:pt x="34444" y="15737"/>
                  </a:cubicBezTo>
                  <a:cubicBezTo>
                    <a:pt x="34512" y="15806"/>
                    <a:pt x="34581" y="15852"/>
                    <a:pt x="34627" y="15897"/>
                  </a:cubicBezTo>
                  <a:cubicBezTo>
                    <a:pt x="34878" y="16057"/>
                    <a:pt x="34695" y="16399"/>
                    <a:pt x="34855" y="16605"/>
                  </a:cubicBezTo>
                  <a:cubicBezTo>
                    <a:pt x="34775" y="16864"/>
                    <a:pt x="34800" y="17001"/>
                    <a:pt x="34975" y="17001"/>
                  </a:cubicBezTo>
                  <a:cubicBezTo>
                    <a:pt x="35000" y="17001"/>
                    <a:pt x="35029" y="16999"/>
                    <a:pt x="35060" y="16993"/>
                  </a:cubicBezTo>
                  <a:lnTo>
                    <a:pt x="35060" y="16993"/>
                  </a:lnTo>
                  <a:cubicBezTo>
                    <a:pt x="35037" y="17495"/>
                    <a:pt x="35083" y="17974"/>
                    <a:pt x="35152" y="18476"/>
                  </a:cubicBezTo>
                  <a:cubicBezTo>
                    <a:pt x="35135" y="18472"/>
                    <a:pt x="35118" y="18470"/>
                    <a:pt x="35101" y="18470"/>
                  </a:cubicBezTo>
                  <a:cubicBezTo>
                    <a:pt x="35027" y="18470"/>
                    <a:pt x="34952" y="18508"/>
                    <a:pt x="34878" y="18545"/>
                  </a:cubicBezTo>
                  <a:cubicBezTo>
                    <a:pt x="34832" y="18613"/>
                    <a:pt x="34809" y="18659"/>
                    <a:pt x="34809" y="18750"/>
                  </a:cubicBezTo>
                  <a:cubicBezTo>
                    <a:pt x="34832" y="18796"/>
                    <a:pt x="34855" y="18842"/>
                    <a:pt x="34855" y="18910"/>
                  </a:cubicBezTo>
                  <a:cubicBezTo>
                    <a:pt x="34764" y="18865"/>
                    <a:pt x="34718" y="18773"/>
                    <a:pt x="34649" y="18728"/>
                  </a:cubicBezTo>
                  <a:cubicBezTo>
                    <a:pt x="34587" y="18715"/>
                    <a:pt x="34530" y="18709"/>
                    <a:pt x="34480" y="18709"/>
                  </a:cubicBezTo>
                  <a:cubicBezTo>
                    <a:pt x="34259" y="18709"/>
                    <a:pt x="34177" y="18836"/>
                    <a:pt x="34307" y="19116"/>
                  </a:cubicBezTo>
                  <a:cubicBezTo>
                    <a:pt x="34284" y="19116"/>
                    <a:pt x="34261" y="19116"/>
                    <a:pt x="34239" y="19138"/>
                  </a:cubicBezTo>
                  <a:cubicBezTo>
                    <a:pt x="34124" y="19207"/>
                    <a:pt x="34033" y="19298"/>
                    <a:pt x="33965" y="19412"/>
                  </a:cubicBezTo>
                  <a:cubicBezTo>
                    <a:pt x="33919" y="19458"/>
                    <a:pt x="33896" y="19504"/>
                    <a:pt x="33896" y="19572"/>
                  </a:cubicBezTo>
                  <a:cubicBezTo>
                    <a:pt x="33805" y="19663"/>
                    <a:pt x="33714" y="19755"/>
                    <a:pt x="33622" y="19846"/>
                  </a:cubicBezTo>
                  <a:cubicBezTo>
                    <a:pt x="33599" y="19823"/>
                    <a:pt x="33599" y="19800"/>
                    <a:pt x="33577" y="19800"/>
                  </a:cubicBezTo>
                  <a:cubicBezTo>
                    <a:pt x="33440" y="19709"/>
                    <a:pt x="33280" y="19663"/>
                    <a:pt x="33143" y="19618"/>
                  </a:cubicBezTo>
                  <a:cubicBezTo>
                    <a:pt x="33074" y="19595"/>
                    <a:pt x="33006" y="19572"/>
                    <a:pt x="32915" y="19572"/>
                  </a:cubicBezTo>
                  <a:cubicBezTo>
                    <a:pt x="32892" y="19565"/>
                    <a:pt x="32869" y="19562"/>
                    <a:pt x="32846" y="19562"/>
                  </a:cubicBezTo>
                  <a:cubicBezTo>
                    <a:pt x="32801" y="19562"/>
                    <a:pt x="32755" y="19572"/>
                    <a:pt x="32709" y="19572"/>
                  </a:cubicBezTo>
                  <a:cubicBezTo>
                    <a:pt x="32641" y="19595"/>
                    <a:pt x="32572" y="19641"/>
                    <a:pt x="32504" y="19686"/>
                  </a:cubicBezTo>
                  <a:cubicBezTo>
                    <a:pt x="32458" y="19709"/>
                    <a:pt x="32390" y="19755"/>
                    <a:pt x="32344" y="19800"/>
                  </a:cubicBezTo>
                  <a:cubicBezTo>
                    <a:pt x="32207" y="19914"/>
                    <a:pt x="32070" y="20029"/>
                    <a:pt x="32002" y="20188"/>
                  </a:cubicBezTo>
                  <a:cubicBezTo>
                    <a:pt x="31979" y="20211"/>
                    <a:pt x="31979" y="20211"/>
                    <a:pt x="31979" y="20234"/>
                  </a:cubicBezTo>
                  <a:lnTo>
                    <a:pt x="31819" y="20234"/>
                  </a:lnTo>
                  <a:cubicBezTo>
                    <a:pt x="31819" y="20188"/>
                    <a:pt x="31819" y="20166"/>
                    <a:pt x="31819" y="20143"/>
                  </a:cubicBezTo>
                  <a:cubicBezTo>
                    <a:pt x="31796" y="20074"/>
                    <a:pt x="31751" y="20029"/>
                    <a:pt x="31705" y="19983"/>
                  </a:cubicBezTo>
                  <a:cubicBezTo>
                    <a:pt x="31589" y="19912"/>
                    <a:pt x="31473" y="19882"/>
                    <a:pt x="31359" y="19882"/>
                  </a:cubicBezTo>
                  <a:cubicBezTo>
                    <a:pt x="31180" y="19882"/>
                    <a:pt x="31005" y="19954"/>
                    <a:pt x="30838" y="20051"/>
                  </a:cubicBezTo>
                  <a:cubicBezTo>
                    <a:pt x="30746" y="20097"/>
                    <a:pt x="30655" y="20166"/>
                    <a:pt x="30541" y="20188"/>
                  </a:cubicBezTo>
                  <a:cubicBezTo>
                    <a:pt x="30450" y="20211"/>
                    <a:pt x="30335" y="20211"/>
                    <a:pt x="30221" y="20211"/>
                  </a:cubicBezTo>
                  <a:cubicBezTo>
                    <a:pt x="29993" y="20211"/>
                    <a:pt x="29788" y="20188"/>
                    <a:pt x="29559" y="20166"/>
                  </a:cubicBezTo>
                  <a:cubicBezTo>
                    <a:pt x="29331" y="20166"/>
                    <a:pt x="29103" y="20166"/>
                    <a:pt x="28897" y="20211"/>
                  </a:cubicBezTo>
                  <a:cubicBezTo>
                    <a:pt x="28920" y="20006"/>
                    <a:pt x="28897" y="19800"/>
                    <a:pt x="28920" y="19618"/>
                  </a:cubicBezTo>
                  <a:cubicBezTo>
                    <a:pt x="28897" y="19526"/>
                    <a:pt x="28852" y="19458"/>
                    <a:pt x="28783" y="19412"/>
                  </a:cubicBezTo>
                  <a:cubicBezTo>
                    <a:pt x="28395" y="19344"/>
                    <a:pt x="28281" y="19116"/>
                    <a:pt x="28235" y="18750"/>
                  </a:cubicBezTo>
                  <a:cubicBezTo>
                    <a:pt x="28190" y="18271"/>
                    <a:pt x="27984" y="17883"/>
                    <a:pt x="27459" y="17860"/>
                  </a:cubicBezTo>
                  <a:cubicBezTo>
                    <a:pt x="27437" y="17837"/>
                    <a:pt x="27437" y="17815"/>
                    <a:pt x="27437" y="17792"/>
                  </a:cubicBezTo>
                  <a:cubicBezTo>
                    <a:pt x="27277" y="17609"/>
                    <a:pt x="27208" y="17381"/>
                    <a:pt x="27277" y="17153"/>
                  </a:cubicBezTo>
                  <a:cubicBezTo>
                    <a:pt x="27322" y="16993"/>
                    <a:pt x="27368" y="16833"/>
                    <a:pt x="27391" y="16673"/>
                  </a:cubicBezTo>
                  <a:cubicBezTo>
                    <a:pt x="27437" y="16240"/>
                    <a:pt x="27437" y="15806"/>
                    <a:pt x="27528" y="15372"/>
                  </a:cubicBezTo>
                  <a:cubicBezTo>
                    <a:pt x="27528" y="15349"/>
                    <a:pt x="27528" y="15349"/>
                    <a:pt x="27528" y="15327"/>
                  </a:cubicBezTo>
                  <a:cubicBezTo>
                    <a:pt x="27733" y="15327"/>
                    <a:pt x="27870" y="15167"/>
                    <a:pt x="28030" y="15076"/>
                  </a:cubicBezTo>
                  <a:cubicBezTo>
                    <a:pt x="28395" y="14939"/>
                    <a:pt x="28555" y="14619"/>
                    <a:pt x="28646" y="14277"/>
                  </a:cubicBezTo>
                  <a:cubicBezTo>
                    <a:pt x="28715" y="14140"/>
                    <a:pt x="28829" y="14071"/>
                    <a:pt x="28966" y="14026"/>
                  </a:cubicBezTo>
                  <a:cubicBezTo>
                    <a:pt x="29080" y="13980"/>
                    <a:pt x="29194" y="13934"/>
                    <a:pt x="29263" y="13843"/>
                  </a:cubicBezTo>
                  <a:cubicBezTo>
                    <a:pt x="29338" y="13506"/>
                    <a:pt x="29366" y="13122"/>
                    <a:pt x="29728" y="13122"/>
                  </a:cubicBezTo>
                  <a:cubicBezTo>
                    <a:pt x="29807" y="13122"/>
                    <a:pt x="29902" y="13140"/>
                    <a:pt x="30016" y="13181"/>
                  </a:cubicBezTo>
                  <a:lnTo>
                    <a:pt x="30130" y="13181"/>
                  </a:lnTo>
                  <a:cubicBezTo>
                    <a:pt x="30221" y="13158"/>
                    <a:pt x="30290" y="13113"/>
                    <a:pt x="30358" y="13090"/>
                  </a:cubicBezTo>
                  <a:cubicBezTo>
                    <a:pt x="30541" y="12976"/>
                    <a:pt x="30723" y="12907"/>
                    <a:pt x="30838" y="12747"/>
                  </a:cubicBezTo>
                  <a:close/>
                  <a:moveTo>
                    <a:pt x="33029" y="20462"/>
                  </a:moveTo>
                  <a:lnTo>
                    <a:pt x="33029" y="20462"/>
                  </a:lnTo>
                  <a:cubicBezTo>
                    <a:pt x="33006" y="20485"/>
                    <a:pt x="33006" y="20531"/>
                    <a:pt x="33006" y="20554"/>
                  </a:cubicBezTo>
                  <a:cubicBezTo>
                    <a:pt x="32983" y="20554"/>
                    <a:pt x="32983" y="20554"/>
                    <a:pt x="32983" y="20531"/>
                  </a:cubicBezTo>
                  <a:cubicBezTo>
                    <a:pt x="33006" y="20508"/>
                    <a:pt x="33006" y="20485"/>
                    <a:pt x="33029" y="20462"/>
                  </a:cubicBezTo>
                  <a:close/>
                  <a:moveTo>
                    <a:pt x="26638" y="20736"/>
                  </a:moveTo>
                  <a:cubicBezTo>
                    <a:pt x="26638" y="20759"/>
                    <a:pt x="26638" y="20759"/>
                    <a:pt x="26661" y="20782"/>
                  </a:cubicBezTo>
                  <a:lnTo>
                    <a:pt x="26638" y="20782"/>
                  </a:lnTo>
                  <a:cubicBezTo>
                    <a:pt x="26638" y="20759"/>
                    <a:pt x="26638" y="20759"/>
                    <a:pt x="26615" y="20759"/>
                  </a:cubicBezTo>
                  <a:cubicBezTo>
                    <a:pt x="26615" y="20736"/>
                    <a:pt x="26615" y="20736"/>
                    <a:pt x="26638" y="20736"/>
                  </a:cubicBezTo>
                  <a:close/>
                  <a:moveTo>
                    <a:pt x="35745" y="20896"/>
                  </a:moveTo>
                  <a:cubicBezTo>
                    <a:pt x="35745" y="20919"/>
                    <a:pt x="35745" y="20919"/>
                    <a:pt x="35768" y="20942"/>
                  </a:cubicBezTo>
                  <a:cubicBezTo>
                    <a:pt x="35745" y="20964"/>
                    <a:pt x="35745" y="20987"/>
                    <a:pt x="35722" y="20987"/>
                  </a:cubicBezTo>
                  <a:cubicBezTo>
                    <a:pt x="35722" y="20964"/>
                    <a:pt x="35745" y="20942"/>
                    <a:pt x="35745" y="20896"/>
                  </a:cubicBezTo>
                  <a:close/>
                  <a:moveTo>
                    <a:pt x="7850" y="26083"/>
                  </a:moveTo>
                  <a:cubicBezTo>
                    <a:pt x="7858" y="26083"/>
                    <a:pt x="7864" y="26089"/>
                    <a:pt x="7875" y="26100"/>
                  </a:cubicBezTo>
                  <a:cubicBezTo>
                    <a:pt x="7868" y="26093"/>
                    <a:pt x="7860" y="26090"/>
                    <a:pt x="7852" y="26090"/>
                  </a:cubicBezTo>
                  <a:cubicBezTo>
                    <a:pt x="7837" y="26090"/>
                    <a:pt x="7822" y="26100"/>
                    <a:pt x="7807" y="26100"/>
                  </a:cubicBezTo>
                  <a:cubicBezTo>
                    <a:pt x="7830" y="26089"/>
                    <a:pt x="7841" y="26083"/>
                    <a:pt x="7850" y="26083"/>
                  </a:cubicBezTo>
                  <a:close/>
                  <a:moveTo>
                    <a:pt x="7921" y="26146"/>
                  </a:moveTo>
                  <a:cubicBezTo>
                    <a:pt x="7921" y="26169"/>
                    <a:pt x="7944" y="26169"/>
                    <a:pt x="7944" y="26169"/>
                  </a:cubicBezTo>
                  <a:lnTo>
                    <a:pt x="7921" y="26169"/>
                  </a:lnTo>
                  <a:cubicBezTo>
                    <a:pt x="7921" y="26146"/>
                    <a:pt x="7921" y="26146"/>
                    <a:pt x="7921" y="26146"/>
                  </a:cubicBezTo>
                  <a:close/>
                  <a:moveTo>
                    <a:pt x="7989" y="26214"/>
                  </a:moveTo>
                  <a:cubicBezTo>
                    <a:pt x="8012" y="26237"/>
                    <a:pt x="8035" y="26237"/>
                    <a:pt x="8035" y="26260"/>
                  </a:cubicBezTo>
                  <a:cubicBezTo>
                    <a:pt x="8012" y="26237"/>
                    <a:pt x="8012" y="26237"/>
                    <a:pt x="7989" y="26214"/>
                  </a:cubicBezTo>
                  <a:close/>
                  <a:moveTo>
                    <a:pt x="11505" y="27515"/>
                  </a:moveTo>
                  <a:lnTo>
                    <a:pt x="11505" y="27515"/>
                  </a:lnTo>
                  <a:cubicBezTo>
                    <a:pt x="11527" y="27538"/>
                    <a:pt x="11550" y="27561"/>
                    <a:pt x="11596" y="27584"/>
                  </a:cubicBezTo>
                  <a:lnTo>
                    <a:pt x="11527" y="27584"/>
                  </a:lnTo>
                  <a:cubicBezTo>
                    <a:pt x="11527" y="27561"/>
                    <a:pt x="11505" y="27538"/>
                    <a:pt x="11505" y="27515"/>
                  </a:cubicBezTo>
                  <a:close/>
                  <a:moveTo>
                    <a:pt x="14198" y="27858"/>
                  </a:moveTo>
                  <a:lnTo>
                    <a:pt x="14198" y="27858"/>
                  </a:lnTo>
                  <a:cubicBezTo>
                    <a:pt x="14198" y="27858"/>
                    <a:pt x="14221" y="27881"/>
                    <a:pt x="14221" y="27903"/>
                  </a:cubicBezTo>
                  <a:cubicBezTo>
                    <a:pt x="14198" y="27903"/>
                    <a:pt x="14198" y="27881"/>
                    <a:pt x="14198" y="27858"/>
                  </a:cubicBezTo>
                  <a:close/>
                  <a:moveTo>
                    <a:pt x="34627" y="28200"/>
                  </a:moveTo>
                  <a:cubicBezTo>
                    <a:pt x="34672" y="28246"/>
                    <a:pt x="34718" y="28291"/>
                    <a:pt x="34764" y="28314"/>
                  </a:cubicBezTo>
                  <a:cubicBezTo>
                    <a:pt x="34718" y="28314"/>
                    <a:pt x="34672" y="28291"/>
                    <a:pt x="34627" y="28269"/>
                  </a:cubicBezTo>
                  <a:cubicBezTo>
                    <a:pt x="34627" y="28246"/>
                    <a:pt x="34627" y="28223"/>
                    <a:pt x="34627" y="28200"/>
                  </a:cubicBezTo>
                  <a:close/>
                  <a:moveTo>
                    <a:pt x="9967" y="29750"/>
                  </a:moveTo>
                  <a:lnTo>
                    <a:pt x="9967" y="29750"/>
                  </a:lnTo>
                  <a:cubicBezTo>
                    <a:pt x="9977" y="29752"/>
                    <a:pt x="9988" y="29752"/>
                    <a:pt x="9998" y="29752"/>
                  </a:cubicBezTo>
                  <a:cubicBezTo>
                    <a:pt x="9998" y="29759"/>
                    <a:pt x="9996" y="29762"/>
                    <a:pt x="9992" y="29762"/>
                  </a:cubicBezTo>
                  <a:cubicBezTo>
                    <a:pt x="9987" y="29762"/>
                    <a:pt x="9979" y="29757"/>
                    <a:pt x="9967" y="29750"/>
                  </a:cubicBezTo>
                  <a:close/>
                  <a:moveTo>
                    <a:pt x="33493" y="30160"/>
                  </a:moveTo>
                  <a:cubicBezTo>
                    <a:pt x="33511" y="30160"/>
                    <a:pt x="33533" y="30183"/>
                    <a:pt x="33508" y="30232"/>
                  </a:cubicBezTo>
                  <a:cubicBezTo>
                    <a:pt x="33485" y="30232"/>
                    <a:pt x="33508" y="30209"/>
                    <a:pt x="33485" y="30209"/>
                  </a:cubicBezTo>
                  <a:cubicBezTo>
                    <a:pt x="33464" y="30177"/>
                    <a:pt x="33477" y="30160"/>
                    <a:pt x="33493" y="30160"/>
                  </a:cubicBezTo>
                  <a:close/>
                  <a:moveTo>
                    <a:pt x="19836" y="35344"/>
                  </a:moveTo>
                  <a:cubicBezTo>
                    <a:pt x="19859" y="35367"/>
                    <a:pt x="19859" y="35390"/>
                    <a:pt x="19881" y="35413"/>
                  </a:cubicBezTo>
                  <a:cubicBezTo>
                    <a:pt x="20087" y="36006"/>
                    <a:pt x="20201" y="36645"/>
                    <a:pt x="20794" y="37033"/>
                  </a:cubicBezTo>
                  <a:cubicBezTo>
                    <a:pt x="20817" y="37079"/>
                    <a:pt x="20840" y="37102"/>
                    <a:pt x="20863" y="37148"/>
                  </a:cubicBezTo>
                  <a:cubicBezTo>
                    <a:pt x="20817" y="37125"/>
                    <a:pt x="20772" y="37102"/>
                    <a:pt x="20726" y="37079"/>
                  </a:cubicBezTo>
                  <a:cubicBezTo>
                    <a:pt x="20543" y="37695"/>
                    <a:pt x="20201" y="38220"/>
                    <a:pt x="19676" y="38631"/>
                  </a:cubicBezTo>
                  <a:cubicBezTo>
                    <a:pt x="19394" y="38837"/>
                    <a:pt x="19097" y="38940"/>
                    <a:pt x="18789" y="38940"/>
                  </a:cubicBezTo>
                  <a:cubicBezTo>
                    <a:pt x="18449" y="38940"/>
                    <a:pt x="18095" y="38814"/>
                    <a:pt x="17736" y="38563"/>
                  </a:cubicBezTo>
                  <a:cubicBezTo>
                    <a:pt x="17097" y="38129"/>
                    <a:pt x="16846" y="37330"/>
                    <a:pt x="17097" y="36531"/>
                  </a:cubicBezTo>
                  <a:cubicBezTo>
                    <a:pt x="17302" y="35869"/>
                    <a:pt x="17736" y="35458"/>
                    <a:pt x="18489" y="35436"/>
                  </a:cubicBezTo>
                  <a:cubicBezTo>
                    <a:pt x="18517" y="35434"/>
                    <a:pt x="18544" y="35434"/>
                    <a:pt x="18571" y="35434"/>
                  </a:cubicBezTo>
                  <a:cubicBezTo>
                    <a:pt x="18872" y="35434"/>
                    <a:pt x="19164" y="35510"/>
                    <a:pt x="19460" y="35510"/>
                  </a:cubicBezTo>
                  <a:cubicBezTo>
                    <a:pt x="19584" y="35510"/>
                    <a:pt x="19709" y="35497"/>
                    <a:pt x="19836" y="35458"/>
                  </a:cubicBezTo>
                  <a:cubicBezTo>
                    <a:pt x="19836" y="35413"/>
                    <a:pt x="19836" y="35390"/>
                    <a:pt x="19836" y="35344"/>
                  </a:cubicBezTo>
                  <a:close/>
                  <a:moveTo>
                    <a:pt x="34307" y="35687"/>
                  </a:moveTo>
                  <a:cubicBezTo>
                    <a:pt x="34946" y="35869"/>
                    <a:pt x="35677" y="35824"/>
                    <a:pt x="36110" y="36440"/>
                  </a:cubicBezTo>
                  <a:cubicBezTo>
                    <a:pt x="36224" y="36600"/>
                    <a:pt x="36293" y="36782"/>
                    <a:pt x="36338" y="36965"/>
                  </a:cubicBezTo>
                  <a:cubicBezTo>
                    <a:pt x="36361" y="37033"/>
                    <a:pt x="36384" y="37125"/>
                    <a:pt x="36407" y="37193"/>
                  </a:cubicBezTo>
                  <a:cubicBezTo>
                    <a:pt x="36498" y="37536"/>
                    <a:pt x="36498" y="37878"/>
                    <a:pt x="36270" y="38152"/>
                  </a:cubicBezTo>
                  <a:cubicBezTo>
                    <a:pt x="36224" y="38220"/>
                    <a:pt x="36179" y="38289"/>
                    <a:pt x="36133" y="38357"/>
                  </a:cubicBezTo>
                  <a:cubicBezTo>
                    <a:pt x="35859" y="38859"/>
                    <a:pt x="35380" y="39133"/>
                    <a:pt x="34900" y="39407"/>
                  </a:cubicBezTo>
                  <a:cubicBezTo>
                    <a:pt x="34786" y="39499"/>
                    <a:pt x="34627" y="39544"/>
                    <a:pt x="34467" y="39613"/>
                  </a:cubicBezTo>
                  <a:cubicBezTo>
                    <a:pt x="34223" y="39613"/>
                    <a:pt x="33962" y="39541"/>
                    <a:pt x="33698" y="39541"/>
                  </a:cubicBezTo>
                  <a:cubicBezTo>
                    <a:pt x="33665" y="39541"/>
                    <a:pt x="33632" y="39542"/>
                    <a:pt x="33599" y="39544"/>
                  </a:cubicBezTo>
                  <a:cubicBezTo>
                    <a:pt x="33462" y="39316"/>
                    <a:pt x="33348" y="39065"/>
                    <a:pt x="33052" y="38974"/>
                  </a:cubicBezTo>
                  <a:cubicBezTo>
                    <a:pt x="33029" y="38654"/>
                    <a:pt x="33052" y="38312"/>
                    <a:pt x="32960" y="37992"/>
                  </a:cubicBezTo>
                  <a:cubicBezTo>
                    <a:pt x="32778" y="37285"/>
                    <a:pt x="32869" y="36691"/>
                    <a:pt x="33348" y="36235"/>
                  </a:cubicBezTo>
                  <a:cubicBezTo>
                    <a:pt x="33440" y="36189"/>
                    <a:pt x="33554" y="36166"/>
                    <a:pt x="33645" y="36120"/>
                  </a:cubicBezTo>
                  <a:cubicBezTo>
                    <a:pt x="33759" y="36098"/>
                    <a:pt x="33873" y="36052"/>
                    <a:pt x="33965" y="35961"/>
                  </a:cubicBezTo>
                  <a:cubicBezTo>
                    <a:pt x="34079" y="35869"/>
                    <a:pt x="34170" y="35778"/>
                    <a:pt x="34284" y="35687"/>
                  </a:cubicBezTo>
                  <a:close/>
                  <a:moveTo>
                    <a:pt x="17120" y="39887"/>
                  </a:moveTo>
                  <a:cubicBezTo>
                    <a:pt x="17120" y="39909"/>
                    <a:pt x="17097" y="39932"/>
                    <a:pt x="17097" y="39955"/>
                  </a:cubicBezTo>
                  <a:cubicBezTo>
                    <a:pt x="17097" y="39955"/>
                    <a:pt x="17074" y="39932"/>
                    <a:pt x="17074" y="39932"/>
                  </a:cubicBezTo>
                  <a:cubicBezTo>
                    <a:pt x="17074" y="39909"/>
                    <a:pt x="17097" y="39909"/>
                    <a:pt x="17120" y="39887"/>
                  </a:cubicBezTo>
                  <a:close/>
                  <a:moveTo>
                    <a:pt x="29012" y="35732"/>
                  </a:moveTo>
                  <a:cubicBezTo>
                    <a:pt x="29034" y="35755"/>
                    <a:pt x="29057" y="35801"/>
                    <a:pt x="29080" y="35824"/>
                  </a:cubicBezTo>
                  <a:cubicBezTo>
                    <a:pt x="29742" y="35915"/>
                    <a:pt x="30495" y="35755"/>
                    <a:pt x="30860" y="36508"/>
                  </a:cubicBezTo>
                  <a:cubicBezTo>
                    <a:pt x="30929" y="36577"/>
                    <a:pt x="30975" y="36645"/>
                    <a:pt x="31020" y="36714"/>
                  </a:cubicBezTo>
                  <a:cubicBezTo>
                    <a:pt x="31089" y="36760"/>
                    <a:pt x="31134" y="36828"/>
                    <a:pt x="31180" y="36896"/>
                  </a:cubicBezTo>
                  <a:cubicBezTo>
                    <a:pt x="31614" y="37353"/>
                    <a:pt x="31522" y="37924"/>
                    <a:pt x="31545" y="38471"/>
                  </a:cubicBezTo>
                  <a:cubicBezTo>
                    <a:pt x="31568" y="38608"/>
                    <a:pt x="31545" y="38768"/>
                    <a:pt x="31545" y="38905"/>
                  </a:cubicBezTo>
                  <a:cubicBezTo>
                    <a:pt x="31545" y="38951"/>
                    <a:pt x="31545" y="38974"/>
                    <a:pt x="31568" y="39019"/>
                  </a:cubicBezTo>
                  <a:cubicBezTo>
                    <a:pt x="31568" y="39019"/>
                    <a:pt x="31568" y="39042"/>
                    <a:pt x="31568" y="39042"/>
                  </a:cubicBezTo>
                  <a:cubicBezTo>
                    <a:pt x="31545" y="39039"/>
                    <a:pt x="31523" y="39038"/>
                    <a:pt x="31502" y="39038"/>
                  </a:cubicBezTo>
                  <a:cubicBezTo>
                    <a:pt x="31153" y="39038"/>
                    <a:pt x="30933" y="39368"/>
                    <a:pt x="30632" y="39476"/>
                  </a:cubicBezTo>
                  <a:cubicBezTo>
                    <a:pt x="30472" y="39613"/>
                    <a:pt x="30313" y="39750"/>
                    <a:pt x="30290" y="39978"/>
                  </a:cubicBezTo>
                  <a:cubicBezTo>
                    <a:pt x="30267" y="39932"/>
                    <a:pt x="30244" y="39887"/>
                    <a:pt x="30221" y="39841"/>
                  </a:cubicBezTo>
                  <a:cubicBezTo>
                    <a:pt x="30116" y="39864"/>
                    <a:pt x="30011" y="39872"/>
                    <a:pt x="29906" y="39872"/>
                  </a:cubicBezTo>
                  <a:cubicBezTo>
                    <a:pt x="29637" y="39872"/>
                    <a:pt x="29369" y="39818"/>
                    <a:pt x="29105" y="39818"/>
                  </a:cubicBezTo>
                  <a:cubicBezTo>
                    <a:pt x="28958" y="39818"/>
                    <a:pt x="28813" y="39834"/>
                    <a:pt x="28669" y="39887"/>
                  </a:cubicBezTo>
                  <a:cubicBezTo>
                    <a:pt x="28646" y="39864"/>
                    <a:pt x="28624" y="39818"/>
                    <a:pt x="28578" y="39795"/>
                  </a:cubicBezTo>
                  <a:cubicBezTo>
                    <a:pt x="27756" y="38723"/>
                    <a:pt x="27939" y="37536"/>
                    <a:pt x="28190" y="36326"/>
                  </a:cubicBezTo>
                  <a:cubicBezTo>
                    <a:pt x="28190" y="36326"/>
                    <a:pt x="28190" y="36303"/>
                    <a:pt x="28190" y="36280"/>
                  </a:cubicBezTo>
                  <a:cubicBezTo>
                    <a:pt x="28213" y="36280"/>
                    <a:pt x="28213" y="36280"/>
                    <a:pt x="28235" y="36257"/>
                  </a:cubicBezTo>
                  <a:cubicBezTo>
                    <a:pt x="28418" y="35983"/>
                    <a:pt x="28806" y="35983"/>
                    <a:pt x="29012" y="35732"/>
                  </a:cubicBezTo>
                  <a:close/>
                  <a:moveTo>
                    <a:pt x="11487" y="36514"/>
                  </a:moveTo>
                  <a:cubicBezTo>
                    <a:pt x="11800" y="36514"/>
                    <a:pt x="12118" y="36557"/>
                    <a:pt x="12440" y="36600"/>
                  </a:cubicBezTo>
                  <a:cubicBezTo>
                    <a:pt x="12806" y="36691"/>
                    <a:pt x="12988" y="36988"/>
                    <a:pt x="13171" y="37285"/>
                  </a:cubicBezTo>
                  <a:cubicBezTo>
                    <a:pt x="13262" y="37421"/>
                    <a:pt x="13331" y="37558"/>
                    <a:pt x="13376" y="37695"/>
                  </a:cubicBezTo>
                  <a:cubicBezTo>
                    <a:pt x="13490" y="38015"/>
                    <a:pt x="13399" y="38334"/>
                    <a:pt x="13308" y="38631"/>
                  </a:cubicBezTo>
                  <a:cubicBezTo>
                    <a:pt x="13216" y="38974"/>
                    <a:pt x="12943" y="39293"/>
                    <a:pt x="13102" y="39658"/>
                  </a:cubicBezTo>
                  <a:lnTo>
                    <a:pt x="13079" y="39658"/>
                  </a:lnTo>
                  <a:cubicBezTo>
                    <a:pt x="12520" y="39836"/>
                    <a:pt x="11960" y="40050"/>
                    <a:pt x="11412" y="40050"/>
                  </a:cubicBezTo>
                  <a:cubicBezTo>
                    <a:pt x="10977" y="40050"/>
                    <a:pt x="10549" y="39915"/>
                    <a:pt x="10135" y="39521"/>
                  </a:cubicBezTo>
                  <a:cubicBezTo>
                    <a:pt x="10089" y="39544"/>
                    <a:pt x="10067" y="39544"/>
                    <a:pt x="10044" y="39567"/>
                  </a:cubicBezTo>
                  <a:cubicBezTo>
                    <a:pt x="10044" y="39567"/>
                    <a:pt x="10044" y="39567"/>
                    <a:pt x="10044" y="39544"/>
                  </a:cubicBezTo>
                  <a:cubicBezTo>
                    <a:pt x="10089" y="39499"/>
                    <a:pt x="10112" y="39407"/>
                    <a:pt x="10112" y="39339"/>
                  </a:cubicBezTo>
                  <a:cubicBezTo>
                    <a:pt x="10089" y="39225"/>
                    <a:pt x="10044" y="39111"/>
                    <a:pt x="10021" y="38996"/>
                  </a:cubicBezTo>
                  <a:cubicBezTo>
                    <a:pt x="9930" y="38449"/>
                    <a:pt x="9679" y="37901"/>
                    <a:pt x="9930" y="37330"/>
                  </a:cubicBezTo>
                  <a:cubicBezTo>
                    <a:pt x="9998" y="37193"/>
                    <a:pt x="10067" y="37056"/>
                    <a:pt x="10181" y="36942"/>
                  </a:cubicBezTo>
                  <a:cubicBezTo>
                    <a:pt x="10203" y="36919"/>
                    <a:pt x="10226" y="36896"/>
                    <a:pt x="10272" y="36874"/>
                  </a:cubicBezTo>
                  <a:cubicBezTo>
                    <a:pt x="10318" y="36828"/>
                    <a:pt x="10386" y="36782"/>
                    <a:pt x="10455" y="36737"/>
                  </a:cubicBezTo>
                  <a:cubicBezTo>
                    <a:pt x="10792" y="36568"/>
                    <a:pt x="11137" y="36514"/>
                    <a:pt x="11487" y="36514"/>
                  </a:cubicBezTo>
                  <a:close/>
                  <a:moveTo>
                    <a:pt x="23556" y="36372"/>
                  </a:moveTo>
                  <a:cubicBezTo>
                    <a:pt x="23579" y="36372"/>
                    <a:pt x="23602" y="36394"/>
                    <a:pt x="23625" y="36417"/>
                  </a:cubicBezTo>
                  <a:cubicBezTo>
                    <a:pt x="23967" y="36577"/>
                    <a:pt x="24378" y="36463"/>
                    <a:pt x="24720" y="36645"/>
                  </a:cubicBezTo>
                  <a:cubicBezTo>
                    <a:pt x="26341" y="37536"/>
                    <a:pt x="26524" y="37878"/>
                    <a:pt x="26273" y="39362"/>
                  </a:cubicBezTo>
                  <a:cubicBezTo>
                    <a:pt x="26273" y="39521"/>
                    <a:pt x="26250" y="39658"/>
                    <a:pt x="26227" y="39818"/>
                  </a:cubicBezTo>
                  <a:cubicBezTo>
                    <a:pt x="26204" y="39887"/>
                    <a:pt x="26181" y="39955"/>
                    <a:pt x="26181" y="40024"/>
                  </a:cubicBezTo>
                  <a:cubicBezTo>
                    <a:pt x="26158" y="40115"/>
                    <a:pt x="26181" y="40206"/>
                    <a:pt x="26250" y="40275"/>
                  </a:cubicBezTo>
                  <a:cubicBezTo>
                    <a:pt x="26044" y="40343"/>
                    <a:pt x="25907" y="40503"/>
                    <a:pt x="25748" y="40640"/>
                  </a:cubicBezTo>
                  <a:cubicBezTo>
                    <a:pt x="25679" y="40685"/>
                    <a:pt x="25611" y="40731"/>
                    <a:pt x="25565" y="40777"/>
                  </a:cubicBezTo>
                  <a:cubicBezTo>
                    <a:pt x="25291" y="40982"/>
                    <a:pt x="25017" y="41005"/>
                    <a:pt x="24698" y="41028"/>
                  </a:cubicBezTo>
                  <a:cubicBezTo>
                    <a:pt x="24563" y="41065"/>
                    <a:pt x="24428" y="41078"/>
                    <a:pt x="24293" y="41078"/>
                  </a:cubicBezTo>
                  <a:cubicBezTo>
                    <a:pt x="23926" y="41078"/>
                    <a:pt x="23559" y="40976"/>
                    <a:pt x="23191" y="40959"/>
                  </a:cubicBezTo>
                  <a:cubicBezTo>
                    <a:pt x="23100" y="40959"/>
                    <a:pt x="23031" y="40959"/>
                    <a:pt x="22963" y="40982"/>
                  </a:cubicBezTo>
                  <a:cubicBezTo>
                    <a:pt x="22917" y="40937"/>
                    <a:pt x="22849" y="40914"/>
                    <a:pt x="22826" y="40845"/>
                  </a:cubicBezTo>
                  <a:cubicBezTo>
                    <a:pt x="22369" y="40320"/>
                    <a:pt x="22232" y="39681"/>
                    <a:pt x="22073" y="39042"/>
                  </a:cubicBezTo>
                  <a:cubicBezTo>
                    <a:pt x="22141" y="38426"/>
                    <a:pt x="21981" y="37764"/>
                    <a:pt x="22461" y="37262"/>
                  </a:cubicBezTo>
                  <a:cubicBezTo>
                    <a:pt x="22484" y="37193"/>
                    <a:pt x="22529" y="37148"/>
                    <a:pt x="22598" y="37125"/>
                  </a:cubicBezTo>
                  <a:cubicBezTo>
                    <a:pt x="22620" y="37102"/>
                    <a:pt x="22666" y="37079"/>
                    <a:pt x="22689" y="37079"/>
                  </a:cubicBezTo>
                  <a:cubicBezTo>
                    <a:pt x="22735" y="37033"/>
                    <a:pt x="22780" y="36988"/>
                    <a:pt x="22826" y="36942"/>
                  </a:cubicBezTo>
                  <a:cubicBezTo>
                    <a:pt x="22849" y="36896"/>
                    <a:pt x="22849" y="36874"/>
                    <a:pt x="22872" y="36851"/>
                  </a:cubicBezTo>
                  <a:cubicBezTo>
                    <a:pt x="22872" y="36805"/>
                    <a:pt x="22872" y="36782"/>
                    <a:pt x="22872" y="36737"/>
                  </a:cubicBezTo>
                  <a:cubicBezTo>
                    <a:pt x="22849" y="36714"/>
                    <a:pt x="22849" y="36714"/>
                    <a:pt x="22826" y="36691"/>
                  </a:cubicBezTo>
                  <a:lnTo>
                    <a:pt x="22826" y="36691"/>
                  </a:lnTo>
                  <a:cubicBezTo>
                    <a:pt x="22872" y="36714"/>
                    <a:pt x="22917" y="36737"/>
                    <a:pt x="22963" y="36737"/>
                  </a:cubicBezTo>
                  <a:cubicBezTo>
                    <a:pt x="23008" y="36737"/>
                    <a:pt x="23031" y="36737"/>
                    <a:pt x="23054" y="36714"/>
                  </a:cubicBezTo>
                  <a:cubicBezTo>
                    <a:pt x="23123" y="36691"/>
                    <a:pt x="23168" y="36668"/>
                    <a:pt x="23237" y="36623"/>
                  </a:cubicBezTo>
                  <a:cubicBezTo>
                    <a:pt x="23282" y="36600"/>
                    <a:pt x="23351" y="36577"/>
                    <a:pt x="23397" y="36554"/>
                  </a:cubicBezTo>
                  <a:cubicBezTo>
                    <a:pt x="23442" y="36508"/>
                    <a:pt x="23488" y="36463"/>
                    <a:pt x="23533" y="36417"/>
                  </a:cubicBezTo>
                  <a:cubicBezTo>
                    <a:pt x="23533" y="36394"/>
                    <a:pt x="23556" y="36372"/>
                    <a:pt x="23556" y="36372"/>
                  </a:cubicBezTo>
                  <a:close/>
                  <a:moveTo>
                    <a:pt x="28304" y="40685"/>
                  </a:moveTo>
                  <a:cubicBezTo>
                    <a:pt x="28372" y="40765"/>
                    <a:pt x="28469" y="40765"/>
                    <a:pt x="28566" y="40765"/>
                  </a:cubicBezTo>
                  <a:cubicBezTo>
                    <a:pt x="28663" y="40765"/>
                    <a:pt x="28760" y="40765"/>
                    <a:pt x="28829" y="40845"/>
                  </a:cubicBezTo>
                  <a:cubicBezTo>
                    <a:pt x="29194" y="41096"/>
                    <a:pt x="29537" y="41325"/>
                    <a:pt x="29628" y="41804"/>
                  </a:cubicBezTo>
                  <a:cubicBezTo>
                    <a:pt x="29651" y="41827"/>
                    <a:pt x="29651" y="41850"/>
                    <a:pt x="29673" y="41872"/>
                  </a:cubicBezTo>
                  <a:cubicBezTo>
                    <a:pt x="29605" y="41850"/>
                    <a:pt x="29559" y="41804"/>
                    <a:pt x="29514" y="41781"/>
                  </a:cubicBezTo>
                  <a:cubicBezTo>
                    <a:pt x="29445" y="41850"/>
                    <a:pt x="29422" y="41918"/>
                    <a:pt x="29400" y="42009"/>
                  </a:cubicBezTo>
                  <a:cubicBezTo>
                    <a:pt x="29217" y="43767"/>
                    <a:pt x="29057" y="43949"/>
                    <a:pt x="27665" y="44132"/>
                  </a:cubicBezTo>
                  <a:cubicBezTo>
                    <a:pt x="27506" y="44172"/>
                    <a:pt x="27339" y="44196"/>
                    <a:pt x="27173" y="44196"/>
                  </a:cubicBezTo>
                  <a:cubicBezTo>
                    <a:pt x="27054" y="44196"/>
                    <a:pt x="26935" y="44184"/>
                    <a:pt x="26820" y="44155"/>
                  </a:cubicBezTo>
                  <a:cubicBezTo>
                    <a:pt x="26706" y="44132"/>
                    <a:pt x="26569" y="44109"/>
                    <a:pt x="26455" y="44109"/>
                  </a:cubicBezTo>
                  <a:cubicBezTo>
                    <a:pt x="26364" y="44109"/>
                    <a:pt x="26295" y="44086"/>
                    <a:pt x="26204" y="44086"/>
                  </a:cubicBezTo>
                  <a:cubicBezTo>
                    <a:pt x="25611" y="44041"/>
                    <a:pt x="25428" y="43653"/>
                    <a:pt x="25405" y="43128"/>
                  </a:cubicBezTo>
                  <a:cubicBezTo>
                    <a:pt x="25382" y="42648"/>
                    <a:pt x="25565" y="42260"/>
                    <a:pt x="25702" y="41827"/>
                  </a:cubicBezTo>
                  <a:cubicBezTo>
                    <a:pt x="25748" y="41667"/>
                    <a:pt x="25793" y="41484"/>
                    <a:pt x="25953" y="41370"/>
                  </a:cubicBezTo>
                  <a:cubicBezTo>
                    <a:pt x="26021" y="41325"/>
                    <a:pt x="26067" y="41279"/>
                    <a:pt x="26136" y="41233"/>
                  </a:cubicBezTo>
                  <a:cubicBezTo>
                    <a:pt x="26387" y="41005"/>
                    <a:pt x="26820" y="41028"/>
                    <a:pt x="27003" y="40685"/>
                  </a:cubicBezTo>
                  <a:cubicBezTo>
                    <a:pt x="27201" y="40857"/>
                    <a:pt x="27414" y="40914"/>
                    <a:pt x="27634" y="40914"/>
                  </a:cubicBezTo>
                  <a:cubicBezTo>
                    <a:pt x="27794" y="40914"/>
                    <a:pt x="27958" y="40884"/>
                    <a:pt x="28121" y="40845"/>
                  </a:cubicBezTo>
                  <a:cubicBezTo>
                    <a:pt x="28167" y="40777"/>
                    <a:pt x="28235" y="40731"/>
                    <a:pt x="28304" y="40685"/>
                  </a:cubicBezTo>
                  <a:close/>
                  <a:moveTo>
                    <a:pt x="15978" y="40160"/>
                  </a:moveTo>
                  <a:cubicBezTo>
                    <a:pt x="16252" y="40252"/>
                    <a:pt x="16572" y="40229"/>
                    <a:pt x="16800" y="40457"/>
                  </a:cubicBezTo>
                  <a:cubicBezTo>
                    <a:pt x="16914" y="40480"/>
                    <a:pt x="17028" y="40503"/>
                    <a:pt x="17142" y="40503"/>
                  </a:cubicBezTo>
                  <a:cubicBezTo>
                    <a:pt x="17142" y="40526"/>
                    <a:pt x="17142" y="40526"/>
                    <a:pt x="17142" y="40526"/>
                  </a:cubicBezTo>
                  <a:lnTo>
                    <a:pt x="17165" y="40526"/>
                  </a:lnTo>
                  <a:cubicBezTo>
                    <a:pt x="17142" y="40549"/>
                    <a:pt x="17120" y="40594"/>
                    <a:pt x="17120" y="40663"/>
                  </a:cubicBezTo>
                  <a:cubicBezTo>
                    <a:pt x="17416" y="41644"/>
                    <a:pt x="17348" y="42580"/>
                    <a:pt x="16846" y="43470"/>
                  </a:cubicBezTo>
                  <a:cubicBezTo>
                    <a:pt x="16363" y="44056"/>
                    <a:pt x="16067" y="44303"/>
                    <a:pt x="15653" y="44303"/>
                  </a:cubicBezTo>
                  <a:cubicBezTo>
                    <a:pt x="15421" y="44303"/>
                    <a:pt x="15152" y="44226"/>
                    <a:pt x="14791" y="44086"/>
                  </a:cubicBezTo>
                  <a:cubicBezTo>
                    <a:pt x="14700" y="44018"/>
                    <a:pt x="14609" y="43927"/>
                    <a:pt x="14517" y="43858"/>
                  </a:cubicBezTo>
                  <a:cubicBezTo>
                    <a:pt x="14289" y="43630"/>
                    <a:pt x="14129" y="43356"/>
                    <a:pt x="13992" y="43082"/>
                  </a:cubicBezTo>
                  <a:cubicBezTo>
                    <a:pt x="13787" y="42489"/>
                    <a:pt x="13627" y="41872"/>
                    <a:pt x="13787" y="41233"/>
                  </a:cubicBezTo>
                  <a:cubicBezTo>
                    <a:pt x="13810" y="41165"/>
                    <a:pt x="13833" y="41096"/>
                    <a:pt x="13878" y="41028"/>
                  </a:cubicBezTo>
                  <a:cubicBezTo>
                    <a:pt x="14015" y="40640"/>
                    <a:pt x="14358" y="40549"/>
                    <a:pt x="14700" y="40434"/>
                  </a:cubicBezTo>
                  <a:cubicBezTo>
                    <a:pt x="14814" y="40389"/>
                    <a:pt x="14928" y="40320"/>
                    <a:pt x="14997" y="40206"/>
                  </a:cubicBezTo>
                  <a:cubicBezTo>
                    <a:pt x="15083" y="40370"/>
                    <a:pt x="15183" y="40423"/>
                    <a:pt x="15289" y="40423"/>
                  </a:cubicBezTo>
                  <a:cubicBezTo>
                    <a:pt x="15464" y="40423"/>
                    <a:pt x="15657" y="40280"/>
                    <a:pt x="15841" y="40252"/>
                  </a:cubicBezTo>
                  <a:cubicBezTo>
                    <a:pt x="15887" y="40229"/>
                    <a:pt x="15933" y="40206"/>
                    <a:pt x="15978" y="40160"/>
                  </a:cubicBezTo>
                  <a:close/>
                  <a:moveTo>
                    <a:pt x="33211" y="40640"/>
                  </a:moveTo>
                  <a:cubicBezTo>
                    <a:pt x="33440" y="40685"/>
                    <a:pt x="33645" y="40754"/>
                    <a:pt x="33828" y="40868"/>
                  </a:cubicBezTo>
                  <a:cubicBezTo>
                    <a:pt x="34284" y="41096"/>
                    <a:pt x="34604" y="41553"/>
                    <a:pt x="35083" y="41781"/>
                  </a:cubicBezTo>
                  <a:cubicBezTo>
                    <a:pt x="35037" y="41804"/>
                    <a:pt x="34969" y="41850"/>
                    <a:pt x="34900" y="41918"/>
                  </a:cubicBezTo>
                  <a:cubicBezTo>
                    <a:pt x="34741" y="42329"/>
                    <a:pt x="34946" y="42740"/>
                    <a:pt x="34946" y="43151"/>
                  </a:cubicBezTo>
                  <a:cubicBezTo>
                    <a:pt x="34969" y="43721"/>
                    <a:pt x="34809" y="44201"/>
                    <a:pt x="34147" y="44246"/>
                  </a:cubicBezTo>
                  <a:cubicBezTo>
                    <a:pt x="33766" y="44281"/>
                    <a:pt x="33381" y="44319"/>
                    <a:pt x="33001" y="44319"/>
                  </a:cubicBezTo>
                  <a:cubicBezTo>
                    <a:pt x="32379" y="44319"/>
                    <a:pt x="31769" y="44218"/>
                    <a:pt x="31203" y="43835"/>
                  </a:cubicBezTo>
                  <a:cubicBezTo>
                    <a:pt x="31157" y="43813"/>
                    <a:pt x="31134" y="43790"/>
                    <a:pt x="31089" y="43790"/>
                  </a:cubicBezTo>
                  <a:cubicBezTo>
                    <a:pt x="31408" y="42900"/>
                    <a:pt x="31317" y="41895"/>
                    <a:pt x="31682" y="41005"/>
                  </a:cubicBezTo>
                  <a:cubicBezTo>
                    <a:pt x="31682" y="40982"/>
                    <a:pt x="31682" y="40937"/>
                    <a:pt x="31659" y="40891"/>
                  </a:cubicBezTo>
                  <a:lnTo>
                    <a:pt x="31705" y="40891"/>
                  </a:lnTo>
                  <a:lnTo>
                    <a:pt x="31751" y="40868"/>
                  </a:lnTo>
                  <a:cubicBezTo>
                    <a:pt x="32230" y="40731"/>
                    <a:pt x="32732" y="40640"/>
                    <a:pt x="33211" y="40640"/>
                  </a:cubicBezTo>
                  <a:close/>
                  <a:moveTo>
                    <a:pt x="8583" y="41256"/>
                  </a:moveTo>
                  <a:cubicBezTo>
                    <a:pt x="8811" y="41507"/>
                    <a:pt x="9108" y="41484"/>
                    <a:pt x="9427" y="41507"/>
                  </a:cubicBezTo>
                  <a:cubicBezTo>
                    <a:pt x="10477" y="41553"/>
                    <a:pt x="10934" y="42146"/>
                    <a:pt x="10888" y="43379"/>
                  </a:cubicBezTo>
                  <a:cubicBezTo>
                    <a:pt x="10843" y="44201"/>
                    <a:pt x="10295" y="44657"/>
                    <a:pt x="9336" y="44657"/>
                  </a:cubicBezTo>
                  <a:cubicBezTo>
                    <a:pt x="8788" y="44634"/>
                    <a:pt x="8309" y="44497"/>
                    <a:pt x="7967" y="44064"/>
                  </a:cubicBezTo>
                  <a:cubicBezTo>
                    <a:pt x="7373" y="43539"/>
                    <a:pt x="7556" y="42854"/>
                    <a:pt x="7556" y="42215"/>
                  </a:cubicBezTo>
                  <a:cubicBezTo>
                    <a:pt x="7533" y="42169"/>
                    <a:pt x="7533" y="42146"/>
                    <a:pt x="7510" y="42123"/>
                  </a:cubicBezTo>
                  <a:lnTo>
                    <a:pt x="7624" y="42123"/>
                  </a:lnTo>
                  <a:cubicBezTo>
                    <a:pt x="7624" y="42101"/>
                    <a:pt x="7624" y="42055"/>
                    <a:pt x="7624" y="42032"/>
                  </a:cubicBezTo>
                  <a:cubicBezTo>
                    <a:pt x="7647" y="42032"/>
                    <a:pt x="7647" y="42055"/>
                    <a:pt x="7670" y="42055"/>
                  </a:cubicBezTo>
                  <a:cubicBezTo>
                    <a:pt x="7852" y="42032"/>
                    <a:pt x="7967" y="41895"/>
                    <a:pt x="8035" y="41735"/>
                  </a:cubicBezTo>
                  <a:cubicBezTo>
                    <a:pt x="8058" y="41667"/>
                    <a:pt x="8081" y="41621"/>
                    <a:pt x="8104" y="41553"/>
                  </a:cubicBezTo>
                  <a:cubicBezTo>
                    <a:pt x="8286" y="41484"/>
                    <a:pt x="8423" y="41393"/>
                    <a:pt x="8583" y="41256"/>
                  </a:cubicBezTo>
                  <a:close/>
                  <a:moveTo>
                    <a:pt x="19379" y="41256"/>
                  </a:moveTo>
                  <a:lnTo>
                    <a:pt x="19379" y="41256"/>
                  </a:lnTo>
                  <a:cubicBezTo>
                    <a:pt x="19607" y="41433"/>
                    <a:pt x="19849" y="41477"/>
                    <a:pt x="20101" y="41477"/>
                  </a:cubicBezTo>
                  <a:cubicBezTo>
                    <a:pt x="20303" y="41477"/>
                    <a:pt x="20512" y="41449"/>
                    <a:pt x="20726" y="41439"/>
                  </a:cubicBezTo>
                  <a:cubicBezTo>
                    <a:pt x="20772" y="41416"/>
                    <a:pt x="20817" y="41393"/>
                    <a:pt x="20886" y="41370"/>
                  </a:cubicBezTo>
                  <a:cubicBezTo>
                    <a:pt x="21160" y="41667"/>
                    <a:pt x="21434" y="41987"/>
                    <a:pt x="21707" y="42283"/>
                  </a:cubicBezTo>
                  <a:cubicBezTo>
                    <a:pt x="21685" y="42306"/>
                    <a:pt x="21662" y="42352"/>
                    <a:pt x="21639" y="42397"/>
                  </a:cubicBezTo>
                  <a:cubicBezTo>
                    <a:pt x="21867" y="43356"/>
                    <a:pt x="21434" y="44132"/>
                    <a:pt x="20931" y="44885"/>
                  </a:cubicBezTo>
                  <a:cubicBezTo>
                    <a:pt x="20931" y="44908"/>
                    <a:pt x="20931" y="44908"/>
                    <a:pt x="20931" y="44908"/>
                  </a:cubicBezTo>
                  <a:cubicBezTo>
                    <a:pt x="20706" y="45091"/>
                    <a:pt x="20463" y="45161"/>
                    <a:pt x="20208" y="45161"/>
                  </a:cubicBezTo>
                  <a:cubicBezTo>
                    <a:pt x="20050" y="45161"/>
                    <a:pt x="19888" y="45134"/>
                    <a:pt x="19722" y="45091"/>
                  </a:cubicBezTo>
                  <a:cubicBezTo>
                    <a:pt x="19356" y="44885"/>
                    <a:pt x="19128" y="44543"/>
                    <a:pt x="18831" y="44269"/>
                  </a:cubicBezTo>
                  <a:cubicBezTo>
                    <a:pt x="18831" y="44223"/>
                    <a:pt x="18831" y="44178"/>
                    <a:pt x="18831" y="44132"/>
                  </a:cubicBezTo>
                  <a:cubicBezTo>
                    <a:pt x="18466" y="43082"/>
                    <a:pt x="18649" y="42146"/>
                    <a:pt x="19402" y="41325"/>
                  </a:cubicBezTo>
                  <a:cubicBezTo>
                    <a:pt x="19402" y="41302"/>
                    <a:pt x="19379" y="41279"/>
                    <a:pt x="19379" y="41256"/>
                  </a:cubicBezTo>
                  <a:close/>
                  <a:moveTo>
                    <a:pt x="27847" y="46985"/>
                  </a:moveTo>
                  <a:lnTo>
                    <a:pt x="27847" y="46985"/>
                  </a:lnTo>
                  <a:cubicBezTo>
                    <a:pt x="27893" y="47054"/>
                    <a:pt x="27916" y="47145"/>
                    <a:pt x="27916" y="47259"/>
                  </a:cubicBezTo>
                  <a:cubicBezTo>
                    <a:pt x="27893" y="47168"/>
                    <a:pt x="27870" y="47077"/>
                    <a:pt x="27847" y="46985"/>
                  </a:cubicBezTo>
                  <a:close/>
                  <a:moveTo>
                    <a:pt x="23827" y="44201"/>
                  </a:moveTo>
                  <a:cubicBezTo>
                    <a:pt x="24038" y="44201"/>
                    <a:pt x="24261" y="44226"/>
                    <a:pt x="24492" y="44269"/>
                  </a:cubicBezTo>
                  <a:cubicBezTo>
                    <a:pt x="24720" y="44338"/>
                    <a:pt x="24903" y="44474"/>
                    <a:pt x="24971" y="44726"/>
                  </a:cubicBezTo>
                  <a:cubicBezTo>
                    <a:pt x="25223" y="45456"/>
                    <a:pt x="25223" y="46164"/>
                    <a:pt x="24675" y="46780"/>
                  </a:cubicBezTo>
                  <a:cubicBezTo>
                    <a:pt x="24606" y="46848"/>
                    <a:pt x="24561" y="46917"/>
                    <a:pt x="24469" y="46962"/>
                  </a:cubicBezTo>
                  <a:cubicBezTo>
                    <a:pt x="24074" y="47206"/>
                    <a:pt x="23648" y="47338"/>
                    <a:pt x="23218" y="47338"/>
                  </a:cubicBezTo>
                  <a:cubicBezTo>
                    <a:pt x="23003" y="47338"/>
                    <a:pt x="22788" y="47305"/>
                    <a:pt x="22575" y="47236"/>
                  </a:cubicBezTo>
                  <a:cubicBezTo>
                    <a:pt x="21936" y="47031"/>
                    <a:pt x="22210" y="46369"/>
                    <a:pt x="22095" y="45912"/>
                  </a:cubicBezTo>
                  <a:cubicBezTo>
                    <a:pt x="22073" y="45798"/>
                    <a:pt x="22027" y="45684"/>
                    <a:pt x="21959" y="45593"/>
                  </a:cubicBezTo>
                  <a:cubicBezTo>
                    <a:pt x="21936" y="45570"/>
                    <a:pt x="21913" y="45570"/>
                    <a:pt x="21890" y="45547"/>
                  </a:cubicBezTo>
                  <a:cubicBezTo>
                    <a:pt x="21890" y="45547"/>
                    <a:pt x="21890" y="45524"/>
                    <a:pt x="21890" y="45502"/>
                  </a:cubicBezTo>
                  <a:lnTo>
                    <a:pt x="21913" y="45502"/>
                  </a:lnTo>
                  <a:cubicBezTo>
                    <a:pt x="22073" y="45479"/>
                    <a:pt x="22187" y="45387"/>
                    <a:pt x="22255" y="45251"/>
                  </a:cubicBezTo>
                  <a:cubicBezTo>
                    <a:pt x="22587" y="44466"/>
                    <a:pt x="23144" y="44201"/>
                    <a:pt x="23827" y="44201"/>
                  </a:cubicBezTo>
                  <a:close/>
                  <a:moveTo>
                    <a:pt x="30472" y="44543"/>
                  </a:moveTo>
                  <a:lnTo>
                    <a:pt x="30472" y="44543"/>
                  </a:lnTo>
                  <a:cubicBezTo>
                    <a:pt x="30450" y="44634"/>
                    <a:pt x="30472" y="44703"/>
                    <a:pt x="30541" y="44771"/>
                  </a:cubicBezTo>
                  <a:cubicBezTo>
                    <a:pt x="31728" y="45616"/>
                    <a:pt x="31888" y="46049"/>
                    <a:pt x="31591" y="47419"/>
                  </a:cubicBezTo>
                  <a:cubicBezTo>
                    <a:pt x="31454" y="47738"/>
                    <a:pt x="31226" y="47921"/>
                    <a:pt x="30906" y="47990"/>
                  </a:cubicBezTo>
                  <a:cubicBezTo>
                    <a:pt x="30646" y="48113"/>
                    <a:pt x="30390" y="48160"/>
                    <a:pt x="30136" y="48160"/>
                  </a:cubicBezTo>
                  <a:cubicBezTo>
                    <a:pt x="29590" y="48160"/>
                    <a:pt x="29055" y="47940"/>
                    <a:pt x="28509" y="47784"/>
                  </a:cubicBezTo>
                  <a:cubicBezTo>
                    <a:pt x="28509" y="47784"/>
                    <a:pt x="28509" y="47761"/>
                    <a:pt x="28487" y="47761"/>
                  </a:cubicBezTo>
                  <a:lnTo>
                    <a:pt x="28532" y="47761"/>
                  </a:lnTo>
                  <a:cubicBezTo>
                    <a:pt x="28601" y="47624"/>
                    <a:pt x="28624" y="47510"/>
                    <a:pt x="28601" y="47373"/>
                  </a:cubicBezTo>
                  <a:cubicBezTo>
                    <a:pt x="28372" y="45273"/>
                    <a:pt x="28509" y="45068"/>
                    <a:pt x="30404" y="44611"/>
                  </a:cubicBezTo>
                  <a:cubicBezTo>
                    <a:pt x="30427" y="44589"/>
                    <a:pt x="30450" y="44566"/>
                    <a:pt x="30472" y="44543"/>
                  </a:cubicBezTo>
                  <a:close/>
                  <a:moveTo>
                    <a:pt x="26731" y="46606"/>
                  </a:moveTo>
                  <a:cubicBezTo>
                    <a:pt x="26969" y="46606"/>
                    <a:pt x="27267" y="46717"/>
                    <a:pt x="27642" y="46940"/>
                  </a:cubicBezTo>
                  <a:cubicBezTo>
                    <a:pt x="27688" y="46917"/>
                    <a:pt x="27711" y="46894"/>
                    <a:pt x="27733" y="46871"/>
                  </a:cubicBezTo>
                  <a:lnTo>
                    <a:pt x="27733" y="46894"/>
                  </a:lnTo>
                  <a:lnTo>
                    <a:pt x="27711" y="46894"/>
                  </a:lnTo>
                  <a:cubicBezTo>
                    <a:pt x="27482" y="47099"/>
                    <a:pt x="27551" y="47396"/>
                    <a:pt x="27482" y="47647"/>
                  </a:cubicBezTo>
                  <a:cubicBezTo>
                    <a:pt x="27381" y="48070"/>
                    <a:pt x="27130" y="48267"/>
                    <a:pt x="26811" y="48267"/>
                  </a:cubicBezTo>
                  <a:cubicBezTo>
                    <a:pt x="26700" y="48267"/>
                    <a:pt x="26580" y="48242"/>
                    <a:pt x="26455" y="48195"/>
                  </a:cubicBezTo>
                  <a:cubicBezTo>
                    <a:pt x="25976" y="48012"/>
                    <a:pt x="25907" y="47579"/>
                    <a:pt x="26090" y="47122"/>
                  </a:cubicBezTo>
                  <a:cubicBezTo>
                    <a:pt x="26230" y="46780"/>
                    <a:pt x="26433" y="46606"/>
                    <a:pt x="26731" y="46606"/>
                  </a:cubicBezTo>
                  <a:close/>
                  <a:moveTo>
                    <a:pt x="7944" y="46027"/>
                  </a:moveTo>
                  <a:cubicBezTo>
                    <a:pt x="8400" y="46027"/>
                    <a:pt x="8834" y="46095"/>
                    <a:pt x="9062" y="46574"/>
                  </a:cubicBezTo>
                  <a:cubicBezTo>
                    <a:pt x="9290" y="47054"/>
                    <a:pt x="9222" y="47442"/>
                    <a:pt x="8834" y="47784"/>
                  </a:cubicBezTo>
                  <a:cubicBezTo>
                    <a:pt x="8674" y="47921"/>
                    <a:pt x="8469" y="48081"/>
                    <a:pt x="8560" y="48332"/>
                  </a:cubicBezTo>
                  <a:lnTo>
                    <a:pt x="8514" y="48332"/>
                  </a:lnTo>
                  <a:cubicBezTo>
                    <a:pt x="7967" y="48058"/>
                    <a:pt x="7350" y="48012"/>
                    <a:pt x="6803" y="47716"/>
                  </a:cubicBezTo>
                  <a:lnTo>
                    <a:pt x="6780" y="47716"/>
                  </a:lnTo>
                  <a:cubicBezTo>
                    <a:pt x="6916" y="47218"/>
                    <a:pt x="7029" y="46697"/>
                    <a:pt x="6942" y="46177"/>
                  </a:cubicBezTo>
                  <a:lnTo>
                    <a:pt x="6942" y="46177"/>
                  </a:lnTo>
                  <a:cubicBezTo>
                    <a:pt x="6947" y="46194"/>
                    <a:pt x="6962" y="46209"/>
                    <a:pt x="6962" y="46209"/>
                  </a:cubicBezTo>
                  <a:cubicBezTo>
                    <a:pt x="6980" y="46210"/>
                    <a:pt x="6998" y="46211"/>
                    <a:pt x="7016" y="46211"/>
                  </a:cubicBezTo>
                  <a:cubicBezTo>
                    <a:pt x="7336" y="46211"/>
                    <a:pt x="7619" y="46027"/>
                    <a:pt x="7944" y="46027"/>
                  </a:cubicBezTo>
                  <a:close/>
                  <a:moveTo>
                    <a:pt x="9679" y="48834"/>
                  </a:moveTo>
                  <a:cubicBezTo>
                    <a:pt x="9679" y="48857"/>
                    <a:pt x="9679" y="48880"/>
                    <a:pt x="9656" y="48903"/>
                  </a:cubicBezTo>
                  <a:cubicBezTo>
                    <a:pt x="9656" y="48880"/>
                    <a:pt x="9656" y="48857"/>
                    <a:pt x="9633" y="48834"/>
                  </a:cubicBezTo>
                  <a:close/>
                  <a:moveTo>
                    <a:pt x="21263" y="1"/>
                  </a:moveTo>
                  <a:cubicBezTo>
                    <a:pt x="21177" y="1"/>
                    <a:pt x="21038" y="56"/>
                    <a:pt x="20817" y="148"/>
                  </a:cubicBezTo>
                  <a:cubicBezTo>
                    <a:pt x="20749" y="216"/>
                    <a:pt x="20726" y="285"/>
                    <a:pt x="20840" y="330"/>
                  </a:cubicBezTo>
                  <a:cubicBezTo>
                    <a:pt x="20886" y="330"/>
                    <a:pt x="20931" y="353"/>
                    <a:pt x="20977" y="376"/>
                  </a:cubicBezTo>
                  <a:cubicBezTo>
                    <a:pt x="20758" y="315"/>
                    <a:pt x="20536" y="294"/>
                    <a:pt x="20311" y="294"/>
                  </a:cubicBezTo>
                  <a:cubicBezTo>
                    <a:pt x="19951" y="294"/>
                    <a:pt x="19585" y="348"/>
                    <a:pt x="19219" y="376"/>
                  </a:cubicBezTo>
                  <a:cubicBezTo>
                    <a:pt x="19037" y="399"/>
                    <a:pt x="18900" y="490"/>
                    <a:pt x="18831" y="673"/>
                  </a:cubicBezTo>
                  <a:cubicBezTo>
                    <a:pt x="18831" y="696"/>
                    <a:pt x="18831" y="718"/>
                    <a:pt x="18831" y="741"/>
                  </a:cubicBezTo>
                  <a:cubicBezTo>
                    <a:pt x="18763" y="627"/>
                    <a:pt x="18672" y="513"/>
                    <a:pt x="18558" y="399"/>
                  </a:cubicBezTo>
                  <a:cubicBezTo>
                    <a:pt x="17439" y="422"/>
                    <a:pt x="16321" y="445"/>
                    <a:pt x="15202" y="445"/>
                  </a:cubicBezTo>
                  <a:cubicBezTo>
                    <a:pt x="15076" y="447"/>
                    <a:pt x="14949" y="448"/>
                    <a:pt x="14823" y="448"/>
                  </a:cubicBezTo>
                  <a:cubicBezTo>
                    <a:pt x="14266" y="448"/>
                    <a:pt x="13706" y="430"/>
                    <a:pt x="13143" y="430"/>
                  </a:cubicBezTo>
                  <a:cubicBezTo>
                    <a:pt x="12538" y="430"/>
                    <a:pt x="11930" y="451"/>
                    <a:pt x="11322" y="536"/>
                  </a:cubicBezTo>
                  <a:cubicBezTo>
                    <a:pt x="11253" y="581"/>
                    <a:pt x="11139" y="650"/>
                    <a:pt x="11116" y="718"/>
                  </a:cubicBezTo>
                  <a:lnTo>
                    <a:pt x="10820" y="718"/>
                  </a:lnTo>
                  <a:cubicBezTo>
                    <a:pt x="10774" y="673"/>
                    <a:pt x="10706" y="627"/>
                    <a:pt x="10660" y="559"/>
                  </a:cubicBezTo>
                  <a:cubicBezTo>
                    <a:pt x="10592" y="536"/>
                    <a:pt x="10523" y="513"/>
                    <a:pt x="10455" y="513"/>
                  </a:cubicBezTo>
                  <a:lnTo>
                    <a:pt x="10569" y="513"/>
                  </a:lnTo>
                  <a:cubicBezTo>
                    <a:pt x="10774" y="399"/>
                    <a:pt x="10774" y="285"/>
                    <a:pt x="10569" y="171"/>
                  </a:cubicBezTo>
                  <a:cubicBezTo>
                    <a:pt x="10523" y="171"/>
                    <a:pt x="10455" y="148"/>
                    <a:pt x="10409" y="148"/>
                  </a:cubicBezTo>
                  <a:cubicBezTo>
                    <a:pt x="10249" y="148"/>
                    <a:pt x="10112" y="171"/>
                    <a:pt x="10044" y="330"/>
                  </a:cubicBezTo>
                  <a:cubicBezTo>
                    <a:pt x="10158" y="399"/>
                    <a:pt x="10295" y="467"/>
                    <a:pt x="10432" y="490"/>
                  </a:cubicBezTo>
                  <a:cubicBezTo>
                    <a:pt x="10226" y="467"/>
                    <a:pt x="10021" y="467"/>
                    <a:pt x="9838" y="445"/>
                  </a:cubicBezTo>
                  <a:lnTo>
                    <a:pt x="9542" y="445"/>
                  </a:lnTo>
                  <a:cubicBezTo>
                    <a:pt x="9154" y="490"/>
                    <a:pt x="8720" y="376"/>
                    <a:pt x="8400" y="718"/>
                  </a:cubicBezTo>
                  <a:cubicBezTo>
                    <a:pt x="8377" y="627"/>
                    <a:pt x="8309" y="581"/>
                    <a:pt x="8172" y="536"/>
                  </a:cubicBezTo>
                  <a:cubicBezTo>
                    <a:pt x="7864" y="456"/>
                    <a:pt x="7556" y="439"/>
                    <a:pt x="7245" y="439"/>
                  </a:cubicBezTo>
                  <a:cubicBezTo>
                    <a:pt x="7012" y="439"/>
                    <a:pt x="6777" y="448"/>
                    <a:pt x="6539" y="448"/>
                  </a:cubicBezTo>
                  <a:cubicBezTo>
                    <a:pt x="6460" y="448"/>
                    <a:pt x="6380" y="447"/>
                    <a:pt x="6300" y="445"/>
                  </a:cubicBezTo>
                  <a:cubicBezTo>
                    <a:pt x="5570" y="422"/>
                    <a:pt x="4817" y="399"/>
                    <a:pt x="4086" y="399"/>
                  </a:cubicBezTo>
                  <a:cubicBezTo>
                    <a:pt x="4063" y="376"/>
                    <a:pt x="4041" y="353"/>
                    <a:pt x="3995" y="353"/>
                  </a:cubicBezTo>
                  <a:cubicBezTo>
                    <a:pt x="3949" y="353"/>
                    <a:pt x="3881" y="330"/>
                    <a:pt x="3835" y="330"/>
                  </a:cubicBezTo>
                  <a:cubicBezTo>
                    <a:pt x="3801" y="296"/>
                    <a:pt x="3767" y="279"/>
                    <a:pt x="3735" y="279"/>
                  </a:cubicBezTo>
                  <a:cubicBezTo>
                    <a:pt x="3704" y="279"/>
                    <a:pt x="3675" y="296"/>
                    <a:pt x="3653" y="330"/>
                  </a:cubicBezTo>
                  <a:cubicBezTo>
                    <a:pt x="3630" y="353"/>
                    <a:pt x="3653" y="376"/>
                    <a:pt x="3653" y="399"/>
                  </a:cubicBezTo>
                  <a:cubicBezTo>
                    <a:pt x="3379" y="399"/>
                    <a:pt x="3105" y="399"/>
                    <a:pt x="2854" y="422"/>
                  </a:cubicBezTo>
                  <a:lnTo>
                    <a:pt x="2557" y="422"/>
                  </a:lnTo>
                  <a:cubicBezTo>
                    <a:pt x="2290" y="448"/>
                    <a:pt x="2030" y="460"/>
                    <a:pt x="1769" y="460"/>
                  </a:cubicBezTo>
                  <a:cubicBezTo>
                    <a:pt x="1585" y="460"/>
                    <a:pt x="1399" y="454"/>
                    <a:pt x="1210" y="445"/>
                  </a:cubicBezTo>
                  <a:cubicBezTo>
                    <a:pt x="1152" y="445"/>
                    <a:pt x="1095" y="444"/>
                    <a:pt x="1037" y="444"/>
                  </a:cubicBezTo>
                  <a:cubicBezTo>
                    <a:pt x="663" y="444"/>
                    <a:pt x="297" y="461"/>
                    <a:pt x="1" y="718"/>
                  </a:cubicBezTo>
                  <a:cubicBezTo>
                    <a:pt x="1" y="833"/>
                    <a:pt x="1" y="947"/>
                    <a:pt x="1" y="1061"/>
                  </a:cubicBezTo>
                  <a:cubicBezTo>
                    <a:pt x="252" y="1883"/>
                    <a:pt x="206" y="2773"/>
                    <a:pt x="320" y="3617"/>
                  </a:cubicBezTo>
                  <a:cubicBezTo>
                    <a:pt x="252" y="3754"/>
                    <a:pt x="252" y="3868"/>
                    <a:pt x="389" y="3937"/>
                  </a:cubicBezTo>
                  <a:cubicBezTo>
                    <a:pt x="594" y="4234"/>
                    <a:pt x="480" y="4576"/>
                    <a:pt x="526" y="4895"/>
                  </a:cubicBezTo>
                  <a:cubicBezTo>
                    <a:pt x="594" y="5147"/>
                    <a:pt x="480" y="5443"/>
                    <a:pt x="708" y="5672"/>
                  </a:cubicBezTo>
                  <a:cubicBezTo>
                    <a:pt x="685" y="5717"/>
                    <a:pt x="708" y="5763"/>
                    <a:pt x="731" y="5808"/>
                  </a:cubicBezTo>
                  <a:cubicBezTo>
                    <a:pt x="640" y="6288"/>
                    <a:pt x="799" y="6767"/>
                    <a:pt x="754" y="7224"/>
                  </a:cubicBezTo>
                  <a:cubicBezTo>
                    <a:pt x="799" y="7246"/>
                    <a:pt x="845" y="7269"/>
                    <a:pt x="914" y="7269"/>
                  </a:cubicBezTo>
                  <a:cubicBezTo>
                    <a:pt x="1028" y="8000"/>
                    <a:pt x="1142" y="8707"/>
                    <a:pt x="1096" y="9461"/>
                  </a:cubicBezTo>
                  <a:cubicBezTo>
                    <a:pt x="1096" y="9643"/>
                    <a:pt x="1051" y="9849"/>
                    <a:pt x="1233" y="10008"/>
                  </a:cubicBezTo>
                  <a:lnTo>
                    <a:pt x="1279" y="10921"/>
                  </a:lnTo>
                  <a:cubicBezTo>
                    <a:pt x="1507" y="11629"/>
                    <a:pt x="1644" y="12359"/>
                    <a:pt x="1598" y="13113"/>
                  </a:cubicBezTo>
                  <a:lnTo>
                    <a:pt x="1644" y="13478"/>
                  </a:lnTo>
                  <a:cubicBezTo>
                    <a:pt x="1758" y="13957"/>
                    <a:pt x="1849" y="14436"/>
                    <a:pt x="1827" y="14939"/>
                  </a:cubicBezTo>
                  <a:cubicBezTo>
                    <a:pt x="2055" y="15874"/>
                    <a:pt x="2192" y="16833"/>
                    <a:pt x="2215" y="17792"/>
                  </a:cubicBezTo>
                  <a:cubicBezTo>
                    <a:pt x="2215" y="17837"/>
                    <a:pt x="2237" y="17860"/>
                    <a:pt x="2283" y="17883"/>
                  </a:cubicBezTo>
                  <a:cubicBezTo>
                    <a:pt x="2283" y="17929"/>
                    <a:pt x="2283" y="17974"/>
                    <a:pt x="2283" y="18020"/>
                  </a:cubicBezTo>
                  <a:cubicBezTo>
                    <a:pt x="2283" y="18088"/>
                    <a:pt x="2283" y="18157"/>
                    <a:pt x="2306" y="18225"/>
                  </a:cubicBezTo>
                  <a:cubicBezTo>
                    <a:pt x="2397" y="18956"/>
                    <a:pt x="2625" y="19663"/>
                    <a:pt x="2534" y="20417"/>
                  </a:cubicBezTo>
                  <a:cubicBezTo>
                    <a:pt x="2192" y="20805"/>
                    <a:pt x="2534" y="21056"/>
                    <a:pt x="2717" y="21330"/>
                  </a:cubicBezTo>
                  <a:cubicBezTo>
                    <a:pt x="2717" y="21489"/>
                    <a:pt x="2740" y="21672"/>
                    <a:pt x="2762" y="21832"/>
                  </a:cubicBezTo>
                  <a:cubicBezTo>
                    <a:pt x="2740" y="22037"/>
                    <a:pt x="2717" y="22243"/>
                    <a:pt x="2717" y="22448"/>
                  </a:cubicBezTo>
                  <a:cubicBezTo>
                    <a:pt x="2740" y="22585"/>
                    <a:pt x="2785" y="22699"/>
                    <a:pt x="2899" y="22790"/>
                  </a:cubicBezTo>
                  <a:cubicBezTo>
                    <a:pt x="2899" y="22905"/>
                    <a:pt x="2899" y="23019"/>
                    <a:pt x="2899" y="23156"/>
                  </a:cubicBezTo>
                  <a:cubicBezTo>
                    <a:pt x="3150" y="23795"/>
                    <a:pt x="3059" y="24502"/>
                    <a:pt x="3265" y="25164"/>
                  </a:cubicBezTo>
                  <a:lnTo>
                    <a:pt x="3287" y="26443"/>
                  </a:lnTo>
                  <a:cubicBezTo>
                    <a:pt x="3310" y="26579"/>
                    <a:pt x="3310" y="26739"/>
                    <a:pt x="3447" y="26831"/>
                  </a:cubicBezTo>
                  <a:cubicBezTo>
                    <a:pt x="3379" y="27629"/>
                    <a:pt x="3744" y="28383"/>
                    <a:pt x="3653" y="29182"/>
                  </a:cubicBezTo>
                  <a:cubicBezTo>
                    <a:pt x="3904" y="29455"/>
                    <a:pt x="3790" y="29775"/>
                    <a:pt x="3790" y="30095"/>
                  </a:cubicBezTo>
                  <a:cubicBezTo>
                    <a:pt x="3904" y="30346"/>
                    <a:pt x="3790" y="30642"/>
                    <a:pt x="3995" y="30871"/>
                  </a:cubicBezTo>
                  <a:cubicBezTo>
                    <a:pt x="3995" y="31281"/>
                    <a:pt x="3995" y="31692"/>
                    <a:pt x="4018" y="32103"/>
                  </a:cubicBezTo>
                  <a:cubicBezTo>
                    <a:pt x="4041" y="32331"/>
                    <a:pt x="4063" y="32583"/>
                    <a:pt x="4109" y="32834"/>
                  </a:cubicBezTo>
                  <a:cubicBezTo>
                    <a:pt x="4497" y="34112"/>
                    <a:pt x="4474" y="35458"/>
                    <a:pt x="4703" y="36782"/>
                  </a:cubicBezTo>
                  <a:cubicBezTo>
                    <a:pt x="4794" y="37467"/>
                    <a:pt x="5022" y="38152"/>
                    <a:pt x="4908" y="38859"/>
                  </a:cubicBezTo>
                  <a:cubicBezTo>
                    <a:pt x="4931" y="38905"/>
                    <a:pt x="4931" y="38974"/>
                    <a:pt x="4931" y="39042"/>
                  </a:cubicBezTo>
                  <a:cubicBezTo>
                    <a:pt x="5045" y="39156"/>
                    <a:pt x="5022" y="39293"/>
                    <a:pt x="4931" y="39430"/>
                  </a:cubicBezTo>
                  <a:cubicBezTo>
                    <a:pt x="4954" y="39476"/>
                    <a:pt x="4954" y="39499"/>
                    <a:pt x="4954" y="39544"/>
                  </a:cubicBezTo>
                  <a:cubicBezTo>
                    <a:pt x="5068" y="39727"/>
                    <a:pt x="4954" y="39955"/>
                    <a:pt x="5091" y="40115"/>
                  </a:cubicBezTo>
                  <a:cubicBezTo>
                    <a:pt x="5136" y="40617"/>
                    <a:pt x="5365" y="41074"/>
                    <a:pt x="5228" y="41598"/>
                  </a:cubicBezTo>
                  <a:cubicBezTo>
                    <a:pt x="5250" y="41827"/>
                    <a:pt x="5273" y="42078"/>
                    <a:pt x="5296" y="42306"/>
                  </a:cubicBezTo>
                  <a:cubicBezTo>
                    <a:pt x="5387" y="42420"/>
                    <a:pt x="5365" y="42557"/>
                    <a:pt x="5433" y="42671"/>
                  </a:cubicBezTo>
                  <a:cubicBezTo>
                    <a:pt x="5524" y="43288"/>
                    <a:pt x="5753" y="43881"/>
                    <a:pt x="5638" y="44497"/>
                  </a:cubicBezTo>
                  <a:cubicBezTo>
                    <a:pt x="5730" y="44931"/>
                    <a:pt x="5912" y="45342"/>
                    <a:pt x="5775" y="45798"/>
                  </a:cubicBezTo>
                  <a:cubicBezTo>
                    <a:pt x="5798" y="45912"/>
                    <a:pt x="5821" y="46004"/>
                    <a:pt x="5844" y="46118"/>
                  </a:cubicBezTo>
                  <a:cubicBezTo>
                    <a:pt x="5981" y="46300"/>
                    <a:pt x="5867" y="46506"/>
                    <a:pt x="5981" y="46689"/>
                  </a:cubicBezTo>
                  <a:cubicBezTo>
                    <a:pt x="6049" y="47122"/>
                    <a:pt x="6141" y="47556"/>
                    <a:pt x="6209" y="47990"/>
                  </a:cubicBezTo>
                  <a:cubicBezTo>
                    <a:pt x="6209" y="48400"/>
                    <a:pt x="6049" y="48857"/>
                    <a:pt x="6437" y="49222"/>
                  </a:cubicBezTo>
                  <a:cubicBezTo>
                    <a:pt x="6586" y="49171"/>
                    <a:pt x="6733" y="49152"/>
                    <a:pt x="6880" y="49152"/>
                  </a:cubicBezTo>
                  <a:cubicBezTo>
                    <a:pt x="7304" y="49152"/>
                    <a:pt x="7720" y="49311"/>
                    <a:pt x="8135" y="49311"/>
                  </a:cubicBezTo>
                  <a:cubicBezTo>
                    <a:pt x="8216" y="49311"/>
                    <a:pt x="8297" y="49305"/>
                    <a:pt x="8377" y="49291"/>
                  </a:cubicBezTo>
                  <a:cubicBezTo>
                    <a:pt x="8686" y="49450"/>
                    <a:pt x="8994" y="49525"/>
                    <a:pt x="9302" y="49525"/>
                  </a:cubicBezTo>
                  <a:cubicBezTo>
                    <a:pt x="9610" y="49525"/>
                    <a:pt x="9918" y="49450"/>
                    <a:pt x="10226" y="49313"/>
                  </a:cubicBezTo>
                  <a:cubicBezTo>
                    <a:pt x="10523" y="49291"/>
                    <a:pt x="10820" y="49268"/>
                    <a:pt x="11116" y="49245"/>
                  </a:cubicBezTo>
                  <a:lnTo>
                    <a:pt x="11687" y="49245"/>
                  </a:lnTo>
                  <a:cubicBezTo>
                    <a:pt x="11847" y="48971"/>
                    <a:pt x="11893" y="48674"/>
                    <a:pt x="11915" y="48355"/>
                  </a:cubicBezTo>
                  <a:cubicBezTo>
                    <a:pt x="11824" y="48035"/>
                    <a:pt x="11527" y="47830"/>
                    <a:pt x="11368" y="47533"/>
                  </a:cubicBezTo>
                  <a:cubicBezTo>
                    <a:pt x="11002" y="46940"/>
                    <a:pt x="11139" y="45890"/>
                    <a:pt x="11573" y="45524"/>
                  </a:cubicBezTo>
                  <a:cubicBezTo>
                    <a:pt x="11889" y="45264"/>
                    <a:pt x="12419" y="45119"/>
                    <a:pt x="12885" y="45119"/>
                  </a:cubicBezTo>
                  <a:cubicBezTo>
                    <a:pt x="13195" y="45119"/>
                    <a:pt x="13477" y="45182"/>
                    <a:pt x="13650" y="45319"/>
                  </a:cubicBezTo>
                  <a:cubicBezTo>
                    <a:pt x="14084" y="45661"/>
                    <a:pt x="14129" y="46597"/>
                    <a:pt x="13719" y="47350"/>
                  </a:cubicBezTo>
                  <a:cubicBezTo>
                    <a:pt x="13627" y="47533"/>
                    <a:pt x="13490" y="47693"/>
                    <a:pt x="13353" y="47875"/>
                  </a:cubicBezTo>
                  <a:cubicBezTo>
                    <a:pt x="13148" y="48127"/>
                    <a:pt x="12828" y="48286"/>
                    <a:pt x="12714" y="48606"/>
                  </a:cubicBezTo>
                  <a:cubicBezTo>
                    <a:pt x="12760" y="48880"/>
                    <a:pt x="12920" y="49062"/>
                    <a:pt x="13079" y="49268"/>
                  </a:cubicBezTo>
                  <a:cubicBezTo>
                    <a:pt x="13130" y="49301"/>
                    <a:pt x="13180" y="49322"/>
                    <a:pt x="13239" y="49322"/>
                  </a:cubicBezTo>
                  <a:cubicBezTo>
                    <a:pt x="13260" y="49322"/>
                    <a:pt x="13283" y="49320"/>
                    <a:pt x="13308" y="49313"/>
                  </a:cubicBezTo>
                  <a:cubicBezTo>
                    <a:pt x="13438" y="49212"/>
                    <a:pt x="13558" y="49175"/>
                    <a:pt x="13674" y="49175"/>
                  </a:cubicBezTo>
                  <a:cubicBezTo>
                    <a:pt x="13925" y="49175"/>
                    <a:pt x="14154" y="49349"/>
                    <a:pt x="14403" y="49428"/>
                  </a:cubicBezTo>
                  <a:cubicBezTo>
                    <a:pt x="14498" y="49451"/>
                    <a:pt x="14590" y="49464"/>
                    <a:pt x="14679" y="49464"/>
                  </a:cubicBezTo>
                  <a:cubicBezTo>
                    <a:pt x="14848" y="49464"/>
                    <a:pt x="15007" y="49418"/>
                    <a:pt x="15157" y="49313"/>
                  </a:cubicBezTo>
                  <a:lnTo>
                    <a:pt x="15864" y="49313"/>
                  </a:lnTo>
                  <a:cubicBezTo>
                    <a:pt x="16451" y="49495"/>
                    <a:pt x="17043" y="49537"/>
                    <a:pt x="17637" y="49537"/>
                  </a:cubicBezTo>
                  <a:cubicBezTo>
                    <a:pt x="18144" y="49537"/>
                    <a:pt x="18653" y="49506"/>
                    <a:pt x="19162" y="49506"/>
                  </a:cubicBezTo>
                  <a:cubicBezTo>
                    <a:pt x="19333" y="49506"/>
                    <a:pt x="19505" y="49510"/>
                    <a:pt x="19676" y="49519"/>
                  </a:cubicBezTo>
                  <a:cubicBezTo>
                    <a:pt x="19836" y="49519"/>
                    <a:pt x="19996" y="49519"/>
                    <a:pt x="20132" y="49496"/>
                  </a:cubicBezTo>
                  <a:lnTo>
                    <a:pt x="20886" y="49496"/>
                  </a:lnTo>
                  <a:cubicBezTo>
                    <a:pt x="20913" y="49494"/>
                    <a:pt x="20939" y="49493"/>
                    <a:pt x="20966" y="49493"/>
                  </a:cubicBezTo>
                  <a:cubicBezTo>
                    <a:pt x="21212" y="49493"/>
                    <a:pt x="21458" y="49561"/>
                    <a:pt x="21704" y="49561"/>
                  </a:cubicBezTo>
                  <a:cubicBezTo>
                    <a:pt x="21774" y="49561"/>
                    <a:pt x="21843" y="49556"/>
                    <a:pt x="21913" y="49542"/>
                  </a:cubicBezTo>
                  <a:cubicBezTo>
                    <a:pt x="22529" y="49512"/>
                    <a:pt x="23150" y="49504"/>
                    <a:pt x="23771" y="49504"/>
                  </a:cubicBezTo>
                  <a:cubicBezTo>
                    <a:pt x="24599" y="49504"/>
                    <a:pt x="25428" y="49519"/>
                    <a:pt x="26250" y="49519"/>
                  </a:cubicBezTo>
                  <a:cubicBezTo>
                    <a:pt x="26391" y="49510"/>
                    <a:pt x="26533" y="49507"/>
                    <a:pt x="26674" y="49507"/>
                  </a:cubicBezTo>
                  <a:cubicBezTo>
                    <a:pt x="26929" y="49507"/>
                    <a:pt x="27184" y="49516"/>
                    <a:pt x="27439" y="49516"/>
                  </a:cubicBezTo>
                  <a:cubicBezTo>
                    <a:pt x="27773" y="49516"/>
                    <a:pt x="28107" y="49501"/>
                    <a:pt x="28441" y="49428"/>
                  </a:cubicBezTo>
                  <a:cubicBezTo>
                    <a:pt x="28532" y="49405"/>
                    <a:pt x="28624" y="49359"/>
                    <a:pt x="28692" y="49268"/>
                  </a:cubicBezTo>
                  <a:cubicBezTo>
                    <a:pt x="28692" y="49268"/>
                    <a:pt x="28692" y="49268"/>
                    <a:pt x="28692" y="49245"/>
                  </a:cubicBezTo>
                  <a:cubicBezTo>
                    <a:pt x="28715" y="49291"/>
                    <a:pt x="28760" y="49313"/>
                    <a:pt x="28829" y="49313"/>
                  </a:cubicBezTo>
                  <a:cubicBezTo>
                    <a:pt x="28969" y="49167"/>
                    <a:pt x="29096" y="49113"/>
                    <a:pt x="29215" y="49113"/>
                  </a:cubicBezTo>
                  <a:cubicBezTo>
                    <a:pt x="29503" y="49113"/>
                    <a:pt x="29748" y="49425"/>
                    <a:pt x="30039" y="49473"/>
                  </a:cubicBezTo>
                  <a:cubicBezTo>
                    <a:pt x="30440" y="49508"/>
                    <a:pt x="30841" y="49523"/>
                    <a:pt x="31243" y="49523"/>
                  </a:cubicBezTo>
                  <a:cubicBezTo>
                    <a:pt x="31894" y="49523"/>
                    <a:pt x="32548" y="49484"/>
                    <a:pt x="33211" y="49428"/>
                  </a:cubicBezTo>
                  <a:cubicBezTo>
                    <a:pt x="33280" y="49428"/>
                    <a:pt x="33326" y="49450"/>
                    <a:pt x="33394" y="49450"/>
                  </a:cubicBezTo>
                  <a:cubicBezTo>
                    <a:pt x="33403" y="49449"/>
                    <a:pt x="33411" y="49448"/>
                    <a:pt x="33418" y="49448"/>
                  </a:cubicBezTo>
                  <a:cubicBezTo>
                    <a:pt x="33509" y="49448"/>
                    <a:pt x="33513" y="49568"/>
                    <a:pt x="33577" y="49610"/>
                  </a:cubicBezTo>
                  <a:cubicBezTo>
                    <a:pt x="33668" y="49542"/>
                    <a:pt x="33736" y="49496"/>
                    <a:pt x="33805" y="49428"/>
                  </a:cubicBezTo>
                  <a:cubicBezTo>
                    <a:pt x="33884" y="49358"/>
                    <a:pt x="33959" y="49332"/>
                    <a:pt x="34034" y="49332"/>
                  </a:cubicBezTo>
                  <a:cubicBezTo>
                    <a:pt x="34131" y="49332"/>
                    <a:pt x="34227" y="49376"/>
                    <a:pt x="34330" y="49428"/>
                  </a:cubicBezTo>
                  <a:lnTo>
                    <a:pt x="34490" y="49428"/>
                  </a:lnTo>
                  <a:cubicBezTo>
                    <a:pt x="34558" y="49382"/>
                    <a:pt x="34627" y="49336"/>
                    <a:pt x="34695" y="49291"/>
                  </a:cubicBezTo>
                  <a:cubicBezTo>
                    <a:pt x="34786" y="49268"/>
                    <a:pt x="34900" y="49245"/>
                    <a:pt x="35015" y="49222"/>
                  </a:cubicBezTo>
                  <a:cubicBezTo>
                    <a:pt x="35165" y="49112"/>
                    <a:pt x="35323" y="49090"/>
                    <a:pt x="35485" y="49090"/>
                  </a:cubicBezTo>
                  <a:cubicBezTo>
                    <a:pt x="35596" y="49090"/>
                    <a:pt x="35708" y="49100"/>
                    <a:pt x="35820" y="49100"/>
                  </a:cubicBezTo>
                  <a:cubicBezTo>
                    <a:pt x="35917" y="49100"/>
                    <a:pt x="36015" y="49092"/>
                    <a:pt x="36110" y="49062"/>
                  </a:cubicBezTo>
                  <a:cubicBezTo>
                    <a:pt x="36110" y="47738"/>
                    <a:pt x="36384" y="46415"/>
                    <a:pt x="36567" y="45091"/>
                  </a:cubicBezTo>
                  <a:cubicBezTo>
                    <a:pt x="36658" y="44474"/>
                    <a:pt x="36544" y="43813"/>
                    <a:pt x="36818" y="43219"/>
                  </a:cubicBezTo>
                  <a:cubicBezTo>
                    <a:pt x="36909" y="42740"/>
                    <a:pt x="37000" y="42260"/>
                    <a:pt x="37092" y="41781"/>
                  </a:cubicBezTo>
                  <a:cubicBezTo>
                    <a:pt x="37092" y="41530"/>
                    <a:pt x="37069" y="41279"/>
                    <a:pt x="37069" y="41051"/>
                  </a:cubicBezTo>
                  <a:cubicBezTo>
                    <a:pt x="37206" y="40754"/>
                    <a:pt x="37206" y="40434"/>
                    <a:pt x="37206" y="40115"/>
                  </a:cubicBezTo>
                  <a:cubicBezTo>
                    <a:pt x="37115" y="40092"/>
                    <a:pt x="37046" y="40069"/>
                    <a:pt x="36978" y="40024"/>
                  </a:cubicBezTo>
                  <a:lnTo>
                    <a:pt x="36978" y="40024"/>
                  </a:lnTo>
                  <a:cubicBezTo>
                    <a:pt x="37046" y="40046"/>
                    <a:pt x="37115" y="40069"/>
                    <a:pt x="37206" y="40115"/>
                  </a:cubicBezTo>
                  <a:lnTo>
                    <a:pt x="37251" y="40138"/>
                  </a:lnTo>
                  <a:cubicBezTo>
                    <a:pt x="37434" y="39841"/>
                    <a:pt x="37206" y="39499"/>
                    <a:pt x="37411" y="39202"/>
                  </a:cubicBezTo>
                  <a:cubicBezTo>
                    <a:pt x="37411" y="39088"/>
                    <a:pt x="37411" y="38974"/>
                    <a:pt x="37411" y="38859"/>
                  </a:cubicBezTo>
                  <a:cubicBezTo>
                    <a:pt x="37434" y="38334"/>
                    <a:pt x="37480" y="37855"/>
                    <a:pt x="37571" y="37330"/>
                  </a:cubicBezTo>
                  <a:cubicBezTo>
                    <a:pt x="37662" y="36760"/>
                    <a:pt x="37845" y="36166"/>
                    <a:pt x="37754" y="35550"/>
                  </a:cubicBezTo>
                  <a:cubicBezTo>
                    <a:pt x="37776" y="35504"/>
                    <a:pt x="37799" y="35436"/>
                    <a:pt x="37799" y="35390"/>
                  </a:cubicBezTo>
                  <a:cubicBezTo>
                    <a:pt x="37868" y="34660"/>
                    <a:pt x="37936" y="33929"/>
                    <a:pt x="38005" y="33199"/>
                  </a:cubicBezTo>
                  <a:cubicBezTo>
                    <a:pt x="38256" y="33016"/>
                    <a:pt x="38050" y="32651"/>
                    <a:pt x="38324" y="32468"/>
                  </a:cubicBezTo>
                  <a:cubicBezTo>
                    <a:pt x="38233" y="31670"/>
                    <a:pt x="38393" y="30871"/>
                    <a:pt x="38530" y="30095"/>
                  </a:cubicBezTo>
                  <a:cubicBezTo>
                    <a:pt x="38507" y="29433"/>
                    <a:pt x="38621" y="28794"/>
                    <a:pt x="38781" y="28154"/>
                  </a:cubicBezTo>
                  <a:cubicBezTo>
                    <a:pt x="38895" y="27721"/>
                    <a:pt x="38689" y="27173"/>
                    <a:pt x="39100" y="26808"/>
                  </a:cubicBezTo>
                  <a:cubicBezTo>
                    <a:pt x="38986" y="26123"/>
                    <a:pt x="39055" y="25438"/>
                    <a:pt x="39214" y="24753"/>
                  </a:cubicBezTo>
                  <a:cubicBezTo>
                    <a:pt x="39192" y="24320"/>
                    <a:pt x="39260" y="23909"/>
                    <a:pt x="39420" y="23521"/>
                  </a:cubicBezTo>
                  <a:cubicBezTo>
                    <a:pt x="39420" y="23452"/>
                    <a:pt x="39420" y="23407"/>
                    <a:pt x="39420" y="23338"/>
                  </a:cubicBezTo>
                  <a:cubicBezTo>
                    <a:pt x="39443" y="23315"/>
                    <a:pt x="39488" y="23315"/>
                    <a:pt x="39488" y="23293"/>
                  </a:cubicBezTo>
                  <a:cubicBezTo>
                    <a:pt x="39534" y="23224"/>
                    <a:pt x="39511" y="23179"/>
                    <a:pt x="39443" y="23156"/>
                  </a:cubicBezTo>
                  <a:cubicBezTo>
                    <a:pt x="39443" y="23042"/>
                    <a:pt x="39443" y="22905"/>
                    <a:pt x="39443" y="22790"/>
                  </a:cubicBezTo>
                  <a:cubicBezTo>
                    <a:pt x="39557" y="21695"/>
                    <a:pt x="39785" y="20645"/>
                    <a:pt x="39808" y="19549"/>
                  </a:cubicBezTo>
                  <a:cubicBezTo>
                    <a:pt x="40013" y="19253"/>
                    <a:pt x="39854" y="18887"/>
                    <a:pt x="39991" y="18591"/>
                  </a:cubicBezTo>
                  <a:cubicBezTo>
                    <a:pt x="39991" y="18294"/>
                    <a:pt x="40013" y="17997"/>
                    <a:pt x="40013" y="17700"/>
                  </a:cubicBezTo>
                  <a:cubicBezTo>
                    <a:pt x="40264" y="16491"/>
                    <a:pt x="40447" y="15281"/>
                    <a:pt x="40538" y="14071"/>
                  </a:cubicBezTo>
                  <a:cubicBezTo>
                    <a:pt x="40721" y="13911"/>
                    <a:pt x="40675" y="13683"/>
                    <a:pt x="40698" y="13478"/>
                  </a:cubicBezTo>
                  <a:cubicBezTo>
                    <a:pt x="40698" y="13409"/>
                    <a:pt x="40721" y="13364"/>
                    <a:pt x="40721" y="13295"/>
                  </a:cubicBezTo>
                  <a:cubicBezTo>
                    <a:pt x="40698" y="13044"/>
                    <a:pt x="40698" y="12816"/>
                    <a:pt x="40698" y="12565"/>
                  </a:cubicBezTo>
                  <a:cubicBezTo>
                    <a:pt x="40698" y="12451"/>
                    <a:pt x="40698" y="12337"/>
                    <a:pt x="40721" y="12245"/>
                  </a:cubicBezTo>
                  <a:cubicBezTo>
                    <a:pt x="40881" y="12063"/>
                    <a:pt x="40881" y="11880"/>
                    <a:pt x="40858" y="11652"/>
                  </a:cubicBezTo>
                  <a:cubicBezTo>
                    <a:pt x="40949" y="11423"/>
                    <a:pt x="40904" y="11150"/>
                    <a:pt x="41063" y="10921"/>
                  </a:cubicBezTo>
                  <a:cubicBezTo>
                    <a:pt x="41086" y="10625"/>
                    <a:pt x="41086" y="10305"/>
                    <a:pt x="41109" y="10008"/>
                  </a:cubicBezTo>
                  <a:cubicBezTo>
                    <a:pt x="41292" y="9849"/>
                    <a:pt x="41246" y="9643"/>
                    <a:pt x="41246" y="9438"/>
                  </a:cubicBezTo>
                  <a:cubicBezTo>
                    <a:pt x="41246" y="9392"/>
                    <a:pt x="41246" y="9346"/>
                    <a:pt x="41269" y="9278"/>
                  </a:cubicBezTo>
                  <a:cubicBezTo>
                    <a:pt x="41269" y="9209"/>
                    <a:pt x="41246" y="9164"/>
                    <a:pt x="41223" y="9095"/>
                  </a:cubicBezTo>
                  <a:cubicBezTo>
                    <a:pt x="41223" y="8981"/>
                    <a:pt x="41223" y="8867"/>
                    <a:pt x="41223" y="8753"/>
                  </a:cubicBezTo>
                  <a:cubicBezTo>
                    <a:pt x="41223" y="8684"/>
                    <a:pt x="41223" y="8616"/>
                    <a:pt x="41246" y="8548"/>
                  </a:cubicBezTo>
                  <a:lnTo>
                    <a:pt x="41269" y="8182"/>
                  </a:lnTo>
                  <a:cubicBezTo>
                    <a:pt x="41292" y="8114"/>
                    <a:pt x="41292" y="8068"/>
                    <a:pt x="41269" y="8023"/>
                  </a:cubicBezTo>
                  <a:cubicBezTo>
                    <a:pt x="41497" y="7794"/>
                    <a:pt x="41337" y="7429"/>
                    <a:pt x="41588" y="7246"/>
                  </a:cubicBezTo>
                  <a:cubicBezTo>
                    <a:pt x="41611" y="6311"/>
                    <a:pt x="41680" y="5398"/>
                    <a:pt x="41953" y="4485"/>
                  </a:cubicBezTo>
                  <a:cubicBezTo>
                    <a:pt x="42045" y="4211"/>
                    <a:pt x="42090" y="3914"/>
                    <a:pt x="42022" y="3617"/>
                  </a:cubicBezTo>
                  <a:cubicBezTo>
                    <a:pt x="42113" y="2773"/>
                    <a:pt x="42113" y="1883"/>
                    <a:pt x="42319" y="1038"/>
                  </a:cubicBezTo>
                  <a:cubicBezTo>
                    <a:pt x="42319" y="992"/>
                    <a:pt x="42342" y="924"/>
                    <a:pt x="42364" y="878"/>
                  </a:cubicBezTo>
                  <a:cubicBezTo>
                    <a:pt x="42570" y="422"/>
                    <a:pt x="42364" y="216"/>
                    <a:pt x="41885" y="193"/>
                  </a:cubicBezTo>
                  <a:cubicBezTo>
                    <a:pt x="41474" y="159"/>
                    <a:pt x="41058" y="154"/>
                    <a:pt x="40638" y="154"/>
                  </a:cubicBezTo>
                  <a:cubicBezTo>
                    <a:pt x="40428" y="154"/>
                    <a:pt x="40218" y="155"/>
                    <a:pt x="40007" y="155"/>
                  </a:cubicBezTo>
                  <a:cubicBezTo>
                    <a:pt x="39797" y="155"/>
                    <a:pt x="39585" y="154"/>
                    <a:pt x="39374" y="148"/>
                  </a:cubicBezTo>
                  <a:cubicBezTo>
                    <a:pt x="39184" y="165"/>
                    <a:pt x="39006" y="209"/>
                    <a:pt x="38822" y="209"/>
                  </a:cubicBezTo>
                  <a:cubicBezTo>
                    <a:pt x="38763" y="209"/>
                    <a:pt x="38704" y="204"/>
                    <a:pt x="38644" y="193"/>
                  </a:cubicBezTo>
                  <a:cubicBezTo>
                    <a:pt x="38287" y="209"/>
                    <a:pt x="37941" y="256"/>
                    <a:pt x="37591" y="256"/>
                  </a:cubicBezTo>
                  <a:cubicBezTo>
                    <a:pt x="37426" y="256"/>
                    <a:pt x="37260" y="246"/>
                    <a:pt x="37092" y="216"/>
                  </a:cubicBezTo>
                  <a:cubicBezTo>
                    <a:pt x="36932" y="216"/>
                    <a:pt x="36772" y="262"/>
                    <a:pt x="36635" y="330"/>
                  </a:cubicBezTo>
                  <a:cubicBezTo>
                    <a:pt x="36529" y="383"/>
                    <a:pt x="36423" y="421"/>
                    <a:pt x="36318" y="421"/>
                  </a:cubicBezTo>
                  <a:cubicBezTo>
                    <a:pt x="36241" y="421"/>
                    <a:pt x="36164" y="401"/>
                    <a:pt x="36087" y="353"/>
                  </a:cubicBezTo>
                  <a:cubicBezTo>
                    <a:pt x="35873" y="303"/>
                    <a:pt x="35658" y="287"/>
                    <a:pt x="35444" y="287"/>
                  </a:cubicBezTo>
                  <a:cubicBezTo>
                    <a:pt x="35270" y="287"/>
                    <a:pt x="35097" y="297"/>
                    <a:pt x="34923" y="308"/>
                  </a:cubicBezTo>
                  <a:cubicBezTo>
                    <a:pt x="34832" y="330"/>
                    <a:pt x="34764" y="330"/>
                    <a:pt x="34672" y="353"/>
                  </a:cubicBezTo>
                  <a:cubicBezTo>
                    <a:pt x="34627" y="376"/>
                    <a:pt x="34581" y="399"/>
                    <a:pt x="34535" y="422"/>
                  </a:cubicBezTo>
                  <a:cubicBezTo>
                    <a:pt x="34318" y="285"/>
                    <a:pt x="34079" y="256"/>
                    <a:pt x="33836" y="256"/>
                  </a:cubicBezTo>
                  <a:cubicBezTo>
                    <a:pt x="33663" y="256"/>
                    <a:pt x="33488" y="271"/>
                    <a:pt x="33319" y="271"/>
                  </a:cubicBezTo>
                  <a:cubicBezTo>
                    <a:pt x="33252" y="271"/>
                    <a:pt x="33185" y="268"/>
                    <a:pt x="33120" y="262"/>
                  </a:cubicBezTo>
                  <a:lnTo>
                    <a:pt x="31203" y="262"/>
                  </a:lnTo>
                  <a:cubicBezTo>
                    <a:pt x="31190" y="123"/>
                    <a:pt x="31136" y="75"/>
                    <a:pt x="31059" y="75"/>
                  </a:cubicBezTo>
                  <a:cubicBezTo>
                    <a:pt x="30997" y="75"/>
                    <a:pt x="30919" y="107"/>
                    <a:pt x="30838" y="148"/>
                  </a:cubicBezTo>
                  <a:cubicBezTo>
                    <a:pt x="30769" y="193"/>
                    <a:pt x="30746" y="216"/>
                    <a:pt x="30746" y="262"/>
                  </a:cubicBezTo>
                  <a:lnTo>
                    <a:pt x="28806" y="262"/>
                  </a:lnTo>
                  <a:cubicBezTo>
                    <a:pt x="28395" y="285"/>
                    <a:pt x="27962" y="285"/>
                    <a:pt x="27528" y="285"/>
                  </a:cubicBezTo>
                  <a:lnTo>
                    <a:pt x="26843" y="285"/>
                  </a:lnTo>
                  <a:cubicBezTo>
                    <a:pt x="26661" y="262"/>
                    <a:pt x="26478" y="216"/>
                    <a:pt x="26295" y="216"/>
                  </a:cubicBezTo>
                  <a:cubicBezTo>
                    <a:pt x="25994" y="257"/>
                    <a:pt x="25685" y="266"/>
                    <a:pt x="25372" y="266"/>
                  </a:cubicBezTo>
                  <a:cubicBezTo>
                    <a:pt x="25163" y="266"/>
                    <a:pt x="24953" y="262"/>
                    <a:pt x="24743" y="262"/>
                  </a:cubicBezTo>
                  <a:cubicBezTo>
                    <a:pt x="24332" y="308"/>
                    <a:pt x="23899" y="193"/>
                    <a:pt x="23533" y="513"/>
                  </a:cubicBezTo>
                  <a:cubicBezTo>
                    <a:pt x="23511" y="559"/>
                    <a:pt x="23488" y="604"/>
                    <a:pt x="23488" y="650"/>
                  </a:cubicBezTo>
                  <a:cubicBezTo>
                    <a:pt x="23457" y="650"/>
                    <a:pt x="23427" y="640"/>
                    <a:pt x="23390" y="640"/>
                  </a:cubicBezTo>
                  <a:cubicBezTo>
                    <a:pt x="23371" y="640"/>
                    <a:pt x="23351" y="642"/>
                    <a:pt x="23328" y="650"/>
                  </a:cubicBezTo>
                  <a:cubicBezTo>
                    <a:pt x="23282" y="604"/>
                    <a:pt x="23237" y="559"/>
                    <a:pt x="23191" y="536"/>
                  </a:cubicBezTo>
                  <a:cubicBezTo>
                    <a:pt x="23123" y="581"/>
                    <a:pt x="23077" y="627"/>
                    <a:pt x="23031" y="696"/>
                  </a:cubicBezTo>
                  <a:cubicBezTo>
                    <a:pt x="22940" y="605"/>
                    <a:pt x="22849" y="565"/>
                    <a:pt x="22754" y="565"/>
                  </a:cubicBezTo>
                  <a:cubicBezTo>
                    <a:pt x="22682" y="565"/>
                    <a:pt x="22608" y="588"/>
                    <a:pt x="22529" y="627"/>
                  </a:cubicBezTo>
                  <a:cubicBezTo>
                    <a:pt x="22506" y="604"/>
                    <a:pt x="22506" y="604"/>
                    <a:pt x="22484" y="581"/>
                  </a:cubicBezTo>
                  <a:cubicBezTo>
                    <a:pt x="22324" y="513"/>
                    <a:pt x="22187" y="422"/>
                    <a:pt x="22027" y="376"/>
                  </a:cubicBezTo>
                  <a:cubicBezTo>
                    <a:pt x="21935" y="356"/>
                    <a:pt x="21838" y="344"/>
                    <a:pt x="21740" y="344"/>
                  </a:cubicBezTo>
                  <a:cubicBezTo>
                    <a:pt x="21621" y="344"/>
                    <a:pt x="21502" y="361"/>
                    <a:pt x="21389" y="399"/>
                  </a:cubicBezTo>
                  <a:lnTo>
                    <a:pt x="21389" y="399"/>
                  </a:lnTo>
                  <a:cubicBezTo>
                    <a:pt x="21401" y="116"/>
                    <a:pt x="21387" y="1"/>
                    <a:pt x="21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7" name="Google Shape;2190;p48"/>
            <p:cNvSpPr/>
            <p:nvPr/>
          </p:nvSpPr>
          <p:spPr>
            <a:xfrm rot="823658">
              <a:off x="7478568" y="3545653"/>
              <a:ext cx="2031" cy="1682"/>
            </a:xfrm>
            <a:custGeom>
              <a:avLst/>
              <a:gdLst/>
              <a:ahLst/>
              <a:cxnLst/>
              <a:rect l="l" t="t" r="r" b="b"/>
              <a:pathLst>
                <a:path w="93" h="77" extrusionOk="0">
                  <a:moveTo>
                    <a:pt x="31" y="1"/>
                  </a:moveTo>
                  <a:cubicBezTo>
                    <a:pt x="20" y="1"/>
                    <a:pt x="10" y="12"/>
                    <a:pt x="1" y="31"/>
                  </a:cubicBezTo>
                  <a:cubicBezTo>
                    <a:pt x="1" y="54"/>
                    <a:pt x="47" y="54"/>
                    <a:pt x="92" y="76"/>
                  </a:cubicBezTo>
                  <a:cubicBezTo>
                    <a:pt x="65" y="23"/>
                    <a:pt x="47" y="1"/>
                    <a:pt x="31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8" name="Google Shape;2191;p48"/>
            <p:cNvSpPr/>
            <p:nvPr/>
          </p:nvSpPr>
          <p:spPr>
            <a:xfrm rot="823658">
              <a:off x="7467339" y="3699298"/>
              <a:ext cx="3516" cy="5001"/>
            </a:xfrm>
            <a:custGeom>
              <a:avLst/>
              <a:gdLst/>
              <a:ahLst/>
              <a:cxnLst/>
              <a:rect l="l" t="t" r="r" b="b"/>
              <a:pathLst>
                <a:path w="161" h="229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92"/>
                    <a:pt x="69" y="161"/>
                    <a:pt x="92" y="229"/>
                  </a:cubicBezTo>
                  <a:cubicBezTo>
                    <a:pt x="115" y="183"/>
                    <a:pt x="138" y="138"/>
                    <a:pt x="161" y="92"/>
                  </a:cubicBezTo>
                  <a:cubicBezTo>
                    <a:pt x="115" y="69"/>
                    <a:pt x="69" y="46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9" name="Google Shape;2192;p48"/>
            <p:cNvSpPr/>
            <p:nvPr/>
          </p:nvSpPr>
          <p:spPr>
            <a:xfrm rot="823658">
              <a:off x="7995378" y="3736827"/>
              <a:ext cx="186460" cy="170365"/>
            </a:xfrm>
            <a:custGeom>
              <a:avLst/>
              <a:gdLst/>
              <a:ahLst/>
              <a:cxnLst/>
              <a:rect l="l" t="t" r="r" b="b"/>
              <a:pathLst>
                <a:path w="8538" h="7801" extrusionOk="0">
                  <a:moveTo>
                    <a:pt x="6209" y="3573"/>
                  </a:moveTo>
                  <a:cubicBezTo>
                    <a:pt x="6232" y="3596"/>
                    <a:pt x="6232" y="3619"/>
                    <a:pt x="6232" y="3664"/>
                  </a:cubicBezTo>
                  <a:cubicBezTo>
                    <a:pt x="6232" y="3641"/>
                    <a:pt x="6209" y="3619"/>
                    <a:pt x="6209" y="3573"/>
                  </a:cubicBezTo>
                  <a:close/>
                  <a:moveTo>
                    <a:pt x="4485" y="4038"/>
                  </a:moveTo>
                  <a:cubicBezTo>
                    <a:pt x="4596" y="4038"/>
                    <a:pt x="4688" y="4091"/>
                    <a:pt x="4794" y="4144"/>
                  </a:cubicBezTo>
                  <a:cubicBezTo>
                    <a:pt x="4657" y="4144"/>
                    <a:pt x="4520" y="4098"/>
                    <a:pt x="4383" y="4052"/>
                  </a:cubicBezTo>
                  <a:cubicBezTo>
                    <a:pt x="4419" y="4042"/>
                    <a:pt x="4453" y="4038"/>
                    <a:pt x="4485" y="4038"/>
                  </a:cubicBezTo>
                  <a:close/>
                  <a:moveTo>
                    <a:pt x="6232" y="5376"/>
                  </a:moveTo>
                  <a:lnTo>
                    <a:pt x="6232" y="5376"/>
                  </a:lnTo>
                  <a:cubicBezTo>
                    <a:pt x="6324" y="5490"/>
                    <a:pt x="6415" y="5604"/>
                    <a:pt x="6552" y="5627"/>
                  </a:cubicBezTo>
                  <a:cubicBezTo>
                    <a:pt x="6552" y="5673"/>
                    <a:pt x="6529" y="5741"/>
                    <a:pt x="6506" y="5787"/>
                  </a:cubicBezTo>
                  <a:cubicBezTo>
                    <a:pt x="6392" y="5673"/>
                    <a:pt x="6301" y="5536"/>
                    <a:pt x="6232" y="5376"/>
                  </a:cubicBezTo>
                  <a:close/>
                  <a:moveTo>
                    <a:pt x="6137" y="1"/>
                  </a:moveTo>
                  <a:cubicBezTo>
                    <a:pt x="5944" y="1"/>
                    <a:pt x="5816" y="358"/>
                    <a:pt x="5639" y="358"/>
                  </a:cubicBezTo>
                  <a:cubicBezTo>
                    <a:pt x="5603" y="358"/>
                    <a:pt x="5565" y="344"/>
                    <a:pt x="5525" y="309"/>
                  </a:cubicBezTo>
                  <a:cubicBezTo>
                    <a:pt x="5517" y="301"/>
                    <a:pt x="5507" y="299"/>
                    <a:pt x="5496" y="299"/>
                  </a:cubicBezTo>
                  <a:cubicBezTo>
                    <a:pt x="5474" y="299"/>
                    <a:pt x="5449" y="309"/>
                    <a:pt x="5433" y="309"/>
                  </a:cubicBezTo>
                  <a:cubicBezTo>
                    <a:pt x="5376" y="313"/>
                    <a:pt x="5319" y="314"/>
                    <a:pt x="5261" y="314"/>
                  </a:cubicBezTo>
                  <a:cubicBezTo>
                    <a:pt x="5144" y="314"/>
                    <a:pt x="5026" y="309"/>
                    <a:pt x="4908" y="309"/>
                  </a:cubicBezTo>
                  <a:cubicBezTo>
                    <a:pt x="4732" y="309"/>
                    <a:pt x="4555" y="320"/>
                    <a:pt x="4383" y="377"/>
                  </a:cubicBezTo>
                  <a:cubicBezTo>
                    <a:pt x="4350" y="389"/>
                    <a:pt x="4319" y="394"/>
                    <a:pt x="4290" y="394"/>
                  </a:cubicBezTo>
                  <a:cubicBezTo>
                    <a:pt x="4141" y="394"/>
                    <a:pt x="4049" y="260"/>
                    <a:pt x="3973" y="126"/>
                  </a:cubicBezTo>
                  <a:cubicBezTo>
                    <a:pt x="3935" y="126"/>
                    <a:pt x="3898" y="126"/>
                    <a:pt x="3861" y="126"/>
                  </a:cubicBezTo>
                  <a:cubicBezTo>
                    <a:pt x="3695" y="126"/>
                    <a:pt x="3537" y="141"/>
                    <a:pt x="3425" y="309"/>
                  </a:cubicBezTo>
                  <a:cubicBezTo>
                    <a:pt x="3379" y="377"/>
                    <a:pt x="3311" y="446"/>
                    <a:pt x="3242" y="492"/>
                  </a:cubicBezTo>
                  <a:cubicBezTo>
                    <a:pt x="3071" y="435"/>
                    <a:pt x="2964" y="236"/>
                    <a:pt x="2749" y="236"/>
                  </a:cubicBezTo>
                  <a:cubicBezTo>
                    <a:pt x="2705" y="236"/>
                    <a:pt x="2657" y="244"/>
                    <a:pt x="2603" y="263"/>
                  </a:cubicBezTo>
                  <a:cubicBezTo>
                    <a:pt x="2032" y="469"/>
                    <a:pt x="2283" y="857"/>
                    <a:pt x="2329" y="1222"/>
                  </a:cubicBezTo>
                  <a:lnTo>
                    <a:pt x="1964" y="1222"/>
                  </a:lnTo>
                  <a:cubicBezTo>
                    <a:pt x="1827" y="1222"/>
                    <a:pt x="1690" y="1268"/>
                    <a:pt x="1599" y="1405"/>
                  </a:cubicBezTo>
                  <a:cubicBezTo>
                    <a:pt x="1599" y="1815"/>
                    <a:pt x="1439" y="2135"/>
                    <a:pt x="1051" y="2318"/>
                  </a:cubicBezTo>
                  <a:cubicBezTo>
                    <a:pt x="868" y="2432"/>
                    <a:pt x="686" y="2569"/>
                    <a:pt x="503" y="2683"/>
                  </a:cubicBezTo>
                  <a:cubicBezTo>
                    <a:pt x="229" y="3139"/>
                    <a:pt x="366" y="3641"/>
                    <a:pt x="321" y="4144"/>
                  </a:cubicBezTo>
                  <a:cubicBezTo>
                    <a:pt x="526" y="4326"/>
                    <a:pt x="480" y="4532"/>
                    <a:pt x="412" y="4760"/>
                  </a:cubicBezTo>
                  <a:cubicBezTo>
                    <a:pt x="321" y="4669"/>
                    <a:pt x="252" y="4554"/>
                    <a:pt x="161" y="4463"/>
                  </a:cubicBezTo>
                  <a:lnTo>
                    <a:pt x="161" y="4463"/>
                  </a:lnTo>
                  <a:cubicBezTo>
                    <a:pt x="184" y="4760"/>
                    <a:pt x="1" y="5171"/>
                    <a:pt x="503" y="5239"/>
                  </a:cubicBezTo>
                  <a:cubicBezTo>
                    <a:pt x="1348" y="5559"/>
                    <a:pt x="1097" y="6380"/>
                    <a:pt x="1325" y="6997"/>
                  </a:cubicBezTo>
                  <a:cubicBezTo>
                    <a:pt x="1576" y="6951"/>
                    <a:pt x="1759" y="6928"/>
                    <a:pt x="1964" y="6883"/>
                  </a:cubicBezTo>
                  <a:cubicBezTo>
                    <a:pt x="1964" y="6951"/>
                    <a:pt x="1964" y="6997"/>
                    <a:pt x="1964" y="7065"/>
                  </a:cubicBezTo>
                  <a:cubicBezTo>
                    <a:pt x="1644" y="7316"/>
                    <a:pt x="1873" y="7545"/>
                    <a:pt x="1964" y="7796"/>
                  </a:cubicBezTo>
                  <a:lnTo>
                    <a:pt x="2694" y="7613"/>
                  </a:lnTo>
                  <a:cubicBezTo>
                    <a:pt x="2814" y="7773"/>
                    <a:pt x="2957" y="7800"/>
                    <a:pt x="3105" y="7800"/>
                  </a:cubicBezTo>
                  <a:cubicBezTo>
                    <a:pt x="3185" y="7800"/>
                    <a:pt x="3266" y="7792"/>
                    <a:pt x="3346" y="7792"/>
                  </a:cubicBezTo>
                  <a:cubicBezTo>
                    <a:pt x="3372" y="7792"/>
                    <a:pt x="3399" y="7793"/>
                    <a:pt x="3425" y="7796"/>
                  </a:cubicBezTo>
                  <a:lnTo>
                    <a:pt x="3790" y="7796"/>
                  </a:lnTo>
                  <a:cubicBezTo>
                    <a:pt x="3858" y="7727"/>
                    <a:pt x="3927" y="7682"/>
                    <a:pt x="3973" y="7613"/>
                  </a:cubicBezTo>
                  <a:cubicBezTo>
                    <a:pt x="4163" y="7531"/>
                    <a:pt x="4345" y="7426"/>
                    <a:pt x="4524" y="7426"/>
                  </a:cubicBezTo>
                  <a:cubicBezTo>
                    <a:pt x="4645" y="7426"/>
                    <a:pt x="4766" y="7475"/>
                    <a:pt x="4886" y="7613"/>
                  </a:cubicBezTo>
                  <a:cubicBezTo>
                    <a:pt x="4946" y="7661"/>
                    <a:pt x="5012" y="7690"/>
                    <a:pt x="5079" y="7690"/>
                  </a:cubicBezTo>
                  <a:cubicBezTo>
                    <a:pt x="5138" y="7690"/>
                    <a:pt x="5197" y="7667"/>
                    <a:pt x="5251" y="7613"/>
                  </a:cubicBezTo>
                  <a:cubicBezTo>
                    <a:pt x="5365" y="7499"/>
                    <a:pt x="5502" y="7362"/>
                    <a:pt x="5616" y="7248"/>
                  </a:cubicBezTo>
                  <a:cubicBezTo>
                    <a:pt x="5684" y="7179"/>
                    <a:pt x="5730" y="7111"/>
                    <a:pt x="5799" y="7065"/>
                  </a:cubicBezTo>
                  <a:lnTo>
                    <a:pt x="6164" y="7065"/>
                  </a:lnTo>
                  <a:cubicBezTo>
                    <a:pt x="6255" y="7202"/>
                    <a:pt x="6392" y="7248"/>
                    <a:pt x="6529" y="7248"/>
                  </a:cubicBezTo>
                  <a:lnTo>
                    <a:pt x="6712" y="7248"/>
                  </a:lnTo>
                  <a:cubicBezTo>
                    <a:pt x="6753" y="7259"/>
                    <a:pt x="6789" y="7264"/>
                    <a:pt x="6819" y="7264"/>
                  </a:cubicBezTo>
                  <a:cubicBezTo>
                    <a:pt x="7035" y="7264"/>
                    <a:pt x="6977" y="7003"/>
                    <a:pt x="7077" y="6883"/>
                  </a:cubicBezTo>
                  <a:lnTo>
                    <a:pt x="7259" y="6883"/>
                  </a:lnTo>
                  <a:cubicBezTo>
                    <a:pt x="7419" y="6814"/>
                    <a:pt x="7442" y="6677"/>
                    <a:pt x="7442" y="6517"/>
                  </a:cubicBezTo>
                  <a:cubicBezTo>
                    <a:pt x="7473" y="6364"/>
                    <a:pt x="7504" y="6210"/>
                    <a:pt x="7611" y="6210"/>
                  </a:cubicBezTo>
                  <a:cubicBezTo>
                    <a:pt x="7663" y="6210"/>
                    <a:pt x="7733" y="6246"/>
                    <a:pt x="7830" y="6335"/>
                  </a:cubicBezTo>
                  <a:cubicBezTo>
                    <a:pt x="7863" y="6344"/>
                    <a:pt x="7891" y="6349"/>
                    <a:pt x="7916" y="6349"/>
                  </a:cubicBezTo>
                  <a:cubicBezTo>
                    <a:pt x="8012" y="6349"/>
                    <a:pt x="8044" y="6279"/>
                    <a:pt x="7990" y="6152"/>
                  </a:cubicBezTo>
                  <a:cubicBezTo>
                    <a:pt x="8102" y="5984"/>
                    <a:pt x="8260" y="5969"/>
                    <a:pt x="8426" y="5969"/>
                  </a:cubicBezTo>
                  <a:cubicBezTo>
                    <a:pt x="8463" y="5969"/>
                    <a:pt x="8500" y="5970"/>
                    <a:pt x="8538" y="5970"/>
                  </a:cubicBezTo>
                  <a:cubicBezTo>
                    <a:pt x="8424" y="5422"/>
                    <a:pt x="8355" y="4874"/>
                    <a:pt x="8355" y="4326"/>
                  </a:cubicBezTo>
                  <a:cubicBezTo>
                    <a:pt x="8127" y="4326"/>
                    <a:pt x="8013" y="4189"/>
                    <a:pt x="7990" y="3961"/>
                  </a:cubicBezTo>
                  <a:cubicBezTo>
                    <a:pt x="8104" y="3619"/>
                    <a:pt x="8469" y="3231"/>
                    <a:pt x="7807" y="3048"/>
                  </a:cubicBezTo>
                  <a:lnTo>
                    <a:pt x="7625" y="3048"/>
                  </a:lnTo>
                  <a:cubicBezTo>
                    <a:pt x="7579" y="2980"/>
                    <a:pt x="7510" y="2934"/>
                    <a:pt x="7442" y="2865"/>
                  </a:cubicBezTo>
                  <a:cubicBezTo>
                    <a:pt x="7328" y="2683"/>
                    <a:pt x="7328" y="2500"/>
                    <a:pt x="7442" y="2318"/>
                  </a:cubicBezTo>
                  <a:cubicBezTo>
                    <a:pt x="7651" y="2375"/>
                    <a:pt x="7670" y="2732"/>
                    <a:pt x="8013" y="2732"/>
                  </a:cubicBezTo>
                  <a:cubicBezTo>
                    <a:pt x="8082" y="2732"/>
                    <a:pt x="8164" y="2717"/>
                    <a:pt x="8264" y="2683"/>
                  </a:cubicBezTo>
                  <a:cubicBezTo>
                    <a:pt x="7888" y="2537"/>
                    <a:pt x="7894" y="2124"/>
                    <a:pt x="7549" y="2124"/>
                  </a:cubicBezTo>
                  <a:cubicBezTo>
                    <a:pt x="7517" y="2124"/>
                    <a:pt x="7481" y="2127"/>
                    <a:pt x="7442" y="2135"/>
                  </a:cubicBezTo>
                  <a:cubicBezTo>
                    <a:pt x="7396" y="2067"/>
                    <a:pt x="7305" y="1975"/>
                    <a:pt x="7328" y="1907"/>
                  </a:cubicBezTo>
                  <a:cubicBezTo>
                    <a:pt x="7396" y="1542"/>
                    <a:pt x="7625" y="1176"/>
                    <a:pt x="7237" y="857"/>
                  </a:cubicBezTo>
                  <a:cubicBezTo>
                    <a:pt x="6940" y="629"/>
                    <a:pt x="6575" y="469"/>
                    <a:pt x="6392" y="195"/>
                  </a:cubicBezTo>
                  <a:cubicBezTo>
                    <a:pt x="6293" y="52"/>
                    <a:pt x="6210" y="1"/>
                    <a:pt x="6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0" name="Google Shape;2193;p48"/>
            <p:cNvSpPr/>
            <p:nvPr/>
          </p:nvSpPr>
          <p:spPr>
            <a:xfrm rot="823658">
              <a:off x="8108757" y="3913228"/>
              <a:ext cx="2031" cy="1507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1" name="Google Shape;2194;p48"/>
            <p:cNvSpPr/>
            <p:nvPr/>
          </p:nvSpPr>
          <p:spPr>
            <a:xfrm rot="823658">
              <a:off x="7560115" y="3624797"/>
              <a:ext cx="220332" cy="181066"/>
            </a:xfrm>
            <a:custGeom>
              <a:avLst/>
              <a:gdLst/>
              <a:ahLst/>
              <a:cxnLst/>
              <a:rect l="l" t="t" r="r" b="b"/>
              <a:pathLst>
                <a:path w="10089" h="8291" extrusionOk="0">
                  <a:moveTo>
                    <a:pt x="5159" y="1233"/>
                  </a:moveTo>
                  <a:lnTo>
                    <a:pt x="5159" y="1233"/>
                  </a:lnTo>
                  <a:cubicBezTo>
                    <a:pt x="5204" y="1302"/>
                    <a:pt x="5273" y="1325"/>
                    <a:pt x="5341" y="1370"/>
                  </a:cubicBezTo>
                  <a:cubicBezTo>
                    <a:pt x="5341" y="1393"/>
                    <a:pt x="5341" y="1439"/>
                    <a:pt x="5341" y="1484"/>
                  </a:cubicBezTo>
                  <a:lnTo>
                    <a:pt x="5250" y="1484"/>
                  </a:lnTo>
                  <a:cubicBezTo>
                    <a:pt x="5204" y="1393"/>
                    <a:pt x="5182" y="1325"/>
                    <a:pt x="5159" y="1233"/>
                  </a:cubicBezTo>
                  <a:close/>
                  <a:moveTo>
                    <a:pt x="3310" y="2534"/>
                  </a:moveTo>
                  <a:cubicBezTo>
                    <a:pt x="3310" y="2534"/>
                    <a:pt x="3310" y="2557"/>
                    <a:pt x="3310" y="2557"/>
                  </a:cubicBezTo>
                  <a:cubicBezTo>
                    <a:pt x="3310" y="2534"/>
                    <a:pt x="3310" y="2534"/>
                    <a:pt x="3287" y="2534"/>
                  </a:cubicBezTo>
                  <a:close/>
                  <a:moveTo>
                    <a:pt x="7099" y="4452"/>
                  </a:moveTo>
                  <a:cubicBezTo>
                    <a:pt x="7122" y="4497"/>
                    <a:pt x="7122" y="4566"/>
                    <a:pt x="7145" y="4611"/>
                  </a:cubicBezTo>
                  <a:cubicBezTo>
                    <a:pt x="7122" y="4589"/>
                    <a:pt x="7076" y="4566"/>
                    <a:pt x="7053" y="4566"/>
                  </a:cubicBezTo>
                  <a:cubicBezTo>
                    <a:pt x="7053" y="4543"/>
                    <a:pt x="7030" y="4520"/>
                    <a:pt x="7030" y="4497"/>
                  </a:cubicBezTo>
                  <a:cubicBezTo>
                    <a:pt x="7030" y="4497"/>
                    <a:pt x="7030" y="4474"/>
                    <a:pt x="7030" y="4474"/>
                  </a:cubicBezTo>
                  <a:cubicBezTo>
                    <a:pt x="7053" y="4474"/>
                    <a:pt x="7076" y="4474"/>
                    <a:pt x="7099" y="4452"/>
                  </a:cubicBezTo>
                  <a:close/>
                  <a:moveTo>
                    <a:pt x="5912" y="1"/>
                  </a:moveTo>
                  <a:cubicBezTo>
                    <a:pt x="5931" y="397"/>
                    <a:pt x="5887" y="731"/>
                    <a:pt x="5497" y="731"/>
                  </a:cubicBezTo>
                  <a:cubicBezTo>
                    <a:pt x="5415" y="731"/>
                    <a:pt x="5319" y="717"/>
                    <a:pt x="5204" y="685"/>
                  </a:cubicBezTo>
                  <a:cubicBezTo>
                    <a:pt x="5159" y="685"/>
                    <a:pt x="5067" y="845"/>
                    <a:pt x="4976" y="937"/>
                  </a:cubicBezTo>
                  <a:cubicBezTo>
                    <a:pt x="4839" y="1005"/>
                    <a:pt x="4816" y="1142"/>
                    <a:pt x="4793" y="1302"/>
                  </a:cubicBezTo>
                  <a:cubicBezTo>
                    <a:pt x="4565" y="1233"/>
                    <a:pt x="4314" y="1188"/>
                    <a:pt x="4086" y="1119"/>
                  </a:cubicBezTo>
                  <a:cubicBezTo>
                    <a:pt x="4086" y="1028"/>
                    <a:pt x="4086" y="937"/>
                    <a:pt x="4063" y="845"/>
                  </a:cubicBezTo>
                  <a:cubicBezTo>
                    <a:pt x="4063" y="708"/>
                    <a:pt x="4109" y="526"/>
                    <a:pt x="3903" y="480"/>
                  </a:cubicBezTo>
                  <a:cubicBezTo>
                    <a:pt x="3876" y="472"/>
                    <a:pt x="3850" y="468"/>
                    <a:pt x="3825" y="468"/>
                  </a:cubicBezTo>
                  <a:cubicBezTo>
                    <a:pt x="3707" y="468"/>
                    <a:pt x="3625" y="557"/>
                    <a:pt x="3607" y="708"/>
                  </a:cubicBezTo>
                  <a:cubicBezTo>
                    <a:pt x="3607" y="811"/>
                    <a:pt x="3570" y="894"/>
                    <a:pt x="3497" y="894"/>
                  </a:cubicBezTo>
                  <a:cubicBezTo>
                    <a:pt x="3488" y="894"/>
                    <a:pt x="3479" y="893"/>
                    <a:pt x="3470" y="891"/>
                  </a:cubicBezTo>
                  <a:cubicBezTo>
                    <a:pt x="3401" y="868"/>
                    <a:pt x="3334" y="860"/>
                    <a:pt x="3268" y="860"/>
                  </a:cubicBezTo>
                  <a:cubicBezTo>
                    <a:pt x="3069" y="860"/>
                    <a:pt x="2876" y="937"/>
                    <a:pt x="2671" y="937"/>
                  </a:cubicBezTo>
                  <a:cubicBezTo>
                    <a:pt x="2657" y="938"/>
                    <a:pt x="2644" y="938"/>
                    <a:pt x="2631" y="938"/>
                  </a:cubicBezTo>
                  <a:cubicBezTo>
                    <a:pt x="2336" y="938"/>
                    <a:pt x="2160" y="700"/>
                    <a:pt x="1963" y="503"/>
                  </a:cubicBezTo>
                  <a:lnTo>
                    <a:pt x="1963" y="503"/>
                  </a:lnTo>
                  <a:cubicBezTo>
                    <a:pt x="1826" y="754"/>
                    <a:pt x="1986" y="914"/>
                    <a:pt x="1918" y="1096"/>
                  </a:cubicBezTo>
                  <a:cubicBezTo>
                    <a:pt x="1826" y="1347"/>
                    <a:pt x="1621" y="1872"/>
                    <a:pt x="1393" y="1918"/>
                  </a:cubicBezTo>
                  <a:cubicBezTo>
                    <a:pt x="1141" y="1987"/>
                    <a:pt x="1096" y="2169"/>
                    <a:pt x="1187" y="2306"/>
                  </a:cubicBezTo>
                  <a:cubicBezTo>
                    <a:pt x="1529" y="2968"/>
                    <a:pt x="1073" y="3151"/>
                    <a:pt x="616" y="3310"/>
                  </a:cubicBezTo>
                  <a:cubicBezTo>
                    <a:pt x="525" y="3425"/>
                    <a:pt x="388" y="3539"/>
                    <a:pt x="365" y="3676"/>
                  </a:cubicBezTo>
                  <a:cubicBezTo>
                    <a:pt x="297" y="3995"/>
                    <a:pt x="0" y="4223"/>
                    <a:pt x="274" y="4657"/>
                  </a:cubicBezTo>
                  <a:cubicBezTo>
                    <a:pt x="458" y="4941"/>
                    <a:pt x="617" y="5030"/>
                    <a:pt x="842" y="5030"/>
                  </a:cubicBezTo>
                  <a:cubicBezTo>
                    <a:pt x="924" y="5030"/>
                    <a:pt x="1015" y="5018"/>
                    <a:pt x="1119" y="4999"/>
                  </a:cubicBezTo>
                  <a:cubicBezTo>
                    <a:pt x="1135" y="4993"/>
                    <a:pt x="1151" y="4990"/>
                    <a:pt x="1168" y="4990"/>
                  </a:cubicBezTo>
                  <a:cubicBezTo>
                    <a:pt x="1271" y="4990"/>
                    <a:pt x="1389" y="5097"/>
                    <a:pt x="1507" y="5136"/>
                  </a:cubicBezTo>
                  <a:cubicBezTo>
                    <a:pt x="1301" y="6620"/>
                    <a:pt x="1301" y="6620"/>
                    <a:pt x="2557" y="7442"/>
                  </a:cubicBezTo>
                  <a:cubicBezTo>
                    <a:pt x="2579" y="7442"/>
                    <a:pt x="2602" y="7487"/>
                    <a:pt x="2625" y="7510"/>
                  </a:cubicBezTo>
                  <a:cubicBezTo>
                    <a:pt x="3082" y="7554"/>
                    <a:pt x="3476" y="7970"/>
                    <a:pt x="3848" y="7970"/>
                  </a:cubicBezTo>
                  <a:cubicBezTo>
                    <a:pt x="3866" y="7970"/>
                    <a:pt x="3885" y="7969"/>
                    <a:pt x="3903" y="7967"/>
                  </a:cubicBezTo>
                  <a:cubicBezTo>
                    <a:pt x="4383" y="7921"/>
                    <a:pt x="4885" y="7944"/>
                    <a:pt x="5410" y="7830"/>
                  </a:cubicBezTo>
                  <a:cubicBezTo>
                    <a:pt x="5296" y="7693"/>
                    <a:pt x="5250" y="7602"/>
                    <a:pt x="5182" y="7510"/>
                  </a:cubicBezTo>
                  <a:lnTo>
                    <a:pt x="5729" y="7510"/>
                  </a:lnTo>
                  <a:cubicBezTo>
                    <a:pt x="6026" y="7670"/>
                    <a:pt x="6460" y="7465"/>
                    <a:pt x="6734" y="7807"/>
                  </a:cubicBezTo>
                  <a:cubicBezTo>
                    <a:pt x="6764" y="7847"/>
                    <a:pt x="6824" y="7865"/>
                    <a:pt x="6885" y="7865"/>
                  </a:cubicBezTo>
                  <a:cubicBezTo>
                    <a:pt x="6963" y="7865"/>
                    <a:pt x="7040" y="7835"/>
                    <a:pt x="7053" y="7784"/>
                  </a:cubicBezTo>
                  <a:cubicBezTo>
                    <a:pt x="7076" y="7145"/>
                    <a:pt x="7829" y="7350"/>
                    <a:pt x="8058" y="6940"/>
                  </a:cubicBezTo>
                  <a:cubicBezTo>
                    <a:pt x="8099" y="6857"/>
                    <a:pt x="8189" y="6792"/>
                    <a:pt x="8289" y="6792"/>
                  </a:cubicBezTo>
                  <a:cubicBezTo>
                    <a:pt x="8356" y="6792"/>
                    <a:pt x="8427" y="6821"/>
                    <a:pt x="8491" y="6894"/>
                  </a:cubicBezTo>
                  <a:cubicBezTo>
                    <a:pt x="8560" y="7145"/>
                    <a:pt x="7898" y="7145"/>
                    <a:pt x="8263" y="7510"/>
                  </a:cubicBezTo>
                  <a:cubicBezTo>
                    <a:pt x="8333" y="7501"/>
                    <a:pt x="8401" y="7496"/>
                    <a:pt x="8465" y="7496"/>
                  </a:cubicBezTo>
                  <a:cubicBezTo>
                    <a:pt x="8882" y="7496"/>
                    <a:pt x="9178" y="7692"/>
                    <a:pt x="9336" y="8127"/>
                  </a:cubicBezTo>
                  <a:cubicBezTo>
                    <a:pt x="9373" y="8240"/>
                    <a:pt x="9425" y="8290"/>
                    <a:pt x="9487" y="8290"/>
                  </a:cubicBezTo>
                  <a:cubicBezTo>
                    <a:pt x="9537" y="8290"/>
                    <a:pt x="9594" y="8257"/>
                    <a:pt x="9655" y="8195"/>
                  </a:cubicBezTo>
                  <a:cubicBezTo>
                    <a:pt x="9747" y="8127"/>
                    <a:pt x="9861" y="7967"/>
                    <a:pt x="9724" y="7921"/>
                  </a:cubicBezTo>
                  <a:cubicBezTo>
                    <a:pt x="9153" y="7670"/>
                    <a:pt x="9404" y="7236"/>
                    <a:pt x="9427" y="6825"/>
                  </a:cubicBezTo>
                  <a:cubicBezTo>
                    <a:pt x="9473" y="6392"/>
                    <a:pt x="9518" y="5935"/>
                    <a:pt x="9541" y="5502"/>
                  </a:cubicBezTo>
                  <a:lnTo>
                    <a:pt x="9724" y="4223"/>
                  </a:lnTo>
                  <a:cubicBezTo>
                    <a:pt x="9632" y="3584"/>
                    <a:pt x="10089" y="2740"/>
                    <a:pt x="9107" y="2420"/>
                  </a:cubicBezTo>
                  <a:cubicBezTo>
                    <a:pt x="9085" y="2420"/>
                    <a:pt x="9062" y="2375"/>
                    <a:pt x="9062" y="2352"/>
                  </a:cubicBezTo>
                  <a:cubicBezTo>
                    <a:pt x="9199" y="1872"/>
                    <a:pt x="8582" y="1804"/>
                    <a:pt x="8537" y="1370"/>
                  </a:cubicBezTo>
                  <a:cubicBezTo>
                    <a:pt x="8527" y="1268"/>
                    <a:pt x="8471" y="1226"/>
                    <a:pt x="8403" y="1226"/>
                  </a:cubicBezTo>
                  <a:cubicBezTo>
                    <a:pt x="8317" y="1226"/>
                    <a:pt x="8212" y="1292"/>
                    <a:pt x="8149" y="1393"/>
                  </a:cubicBezTo>
                  <a:cubicBezTo>
                    <a:pt x="8080" y="1484"/>
                    <a:pt x="7989" y="1576"/>
                    <a:pt x="7921" y="1667"/>
                  </a:cubicBezTo>
                  <a:cubicBezTo>
                    <a:pt x="7898" y="1507"/>
                    <a:pt x="7875" y="1370"/>
                    <a:pt x="7738" y="1302"/>
                  </a:cubicBezTo>
                  <a:cubicBezTo>
                    <a:pt x="7601" y="1051"/>
                    <a:pt x="7418" y="868"/>
                    <a:pt x="7190" y="754"/>
                  </a:cubicBezTo>
                  <a:cubicBezTo>
                    <a:pt x="7122" y="640"/>
                    <a:pt x="7008" y="594"/>
                    <a:pt x="6893" y="571"/>
                  </a:cubicBezTo>
                  <a:cubicBezTo>
                    <a:pt x="6391" y="457"/>
                    <a:pt x="6597" y="252"/>
                    <a:pt x="6802" y="46"/>
                  </a:cubicBezTo>
                  <a:cubicBezTo>
                    <a:pt x="6505" y="24"/>
                    <a:pt x="6209" y="1"/>
                    <a:pt x="59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2" name="Google Shape;2195;p48"/>
            <p:cNvSpPr/>
            <p:nvPr/>
          </p:nvSpPr>
          <p:spPr>
            <a:xfrm rot="823658">
              <a:off x="7598863" y="3773857"/>
              <a:ext cx="2533" cy="1507"/>
            </a:xfrm>
            <a:custGeom>
              <a:avLst/>
              <a:gdLst/>
              <a:ahLst/>
              <a:cxnLst/>
              <a:rect l="l" t="t" r="r" b="b"/>
              <a:pathLst>
                <a:path w="116" h="69" extrusionOk="0">
                  <a:moveTo>
                    <a:pt x="115" y="0"/>
                  </a:moveTo>
                  <a:lnTo>
                    <a:pt x="115" y="0"/>
                  </a:lnTo>
                  <a:cubicBezTo>
                    <a:pt x="24" y="23"/>
                    <a:pt x="1" y="69"/>
                    <a:pt x="69" y="69"/>
                  </a:cubicBezTo>
                  <a:cubicBezTo>
                    <a:pt x="69" y="69"/>
                    <a:pt x="92" y="23"/>
                    <a:pt x="115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3" name="Google Shape;2196;p48"/>
            <p:cNvSpPr/>
            <p:nvPr/>
          </p:nvSpPr>
          <p:spPr>
            <a:xfrm rot="823658">
              <a:off x="7770443" y="3739306"/>
              <a:ext cx="12994" cy="19961"/>
            </a:xfrm>
            <a:custGeom>
              <a:avLst/>
              <a:gdLst/>
              <a:ahLst/>
              <a:cxnLst/>
              <a:rect l="l" t="t" r="r" b="b"/>
              <a:pathLst>
                <a:path w="595" h="914" extrusionOk="0">
                  <a:moveTo>
                    <a:pt x="594" y="1"/>
                  </a:moveTo>
                  <a:cubicBezTo>
                    <a:pt x="275" y="138"/>
                    <a:pt x="1" y="275"/>
                    <a:pt x="389" y="663"/>
                  </a:cubicBezTo>
                  <a:cubicBezTo>
                    <a:pt x="457" y="731"/>
                    <a:pt x="526" y="823"/>
                    <a:pt x="594" y="91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4" name="Google Shape;2197;p48"/>
            <p:cNvSpPr/>
            <p:nvPr/>
          </p:nvSpPr>
          <p:spPr>
            <a:xfrm rot="823658">
              <a:off x="7774982" y="3764206"/>
              <a:ext cx="7491" cy="7993"/>
            </a:xfrm>
            <a:custGeom>
              <a:avLst/>
              <a:gdLst/>
              <a:ahLst/>
              <a:cxnLst/>
              <a:rect l="l" t="t" r="r" b="b"/>
              <a:pathLst>
                <a:path w="343" h="366" extrusionOk="0">
                  <a:moveTo>
                    <a:pt x="183" y="0"/>
                  </a:moveTo>
                  <a:lnTo>
                    <a:pt x="183" y="0"/>
                  </a:lnTo>
                  <a:cubicBezTo>
                    <a:pt x="46" y="69"/>
                    <a:pt x="23" y="206"/>
                    <a:pt x="1" y="366"/>
                  </a:cubicBezTo>
                  <a:cubicBezTo>
                    <a:pt x="343" y="366"/>
                    <a:pt x="297" y="206"/>
                    <a:pt x="183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5" name="Google Shape;2198;p48"/>
            <p:cNvSpPr/>
            <p:nvPr/>
          </p:nvSpPr>
          <p:spPr>
            <a:xfrm rot="823658">
              <a:off x="7851327" y="370666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6" name="Google Shape;2199;p48"/>
            <p:cNvSpPr/>
            <p:nvPr/>
          </p:nvSpPr>
          <p:spPr>
            <a:xfrm rot="823658">
              <a:off x="8186670" y="3806456"/>
              <a:ext cx="1507" cy="15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1"/>
                  </a:moveTo>
                  <a:lnTo>
                    <a:pt x="0" y="47"/>
                  </a:lnTo>
                  <a:lnTo>
                    <a:pt x="23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7" name="Google Shape;2200;p48"/>
            <p:cNvSpPr/>
            <p:nvPr/>
          </p:nvSpPr>
          <p:spPr>
            <a:xfrm rot="823658">
              <a:off x="8158744" y="3890365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37"/>
                    <a:pt x="46" y="274"/>
                    <a:pt x="183" y="365"/>
                  </a:cubicBezTo>
                  <a:cubicBezTo>
                    <a:pt x="183" y="206"/>
                    <a:pt x="160" y="69"/>
                    <a:pt x="0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8" name="Google Shape;2201;p48"/>
            <p:cNvSpPr/>
            <p:nvPr/>
          </p:nvSpPr>
          <p:spPr>
            <a:xfrm rot="823658">
              <a:off x="7794153" y="3788030"/>
              <a:ext cx="4499" cy="8998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46" y="1"/>
                  </a:moveTo>
                  <a:cubicBezTo>
                    <a:pt x="23" y="115"/>
                    <a:pt x="0" y="183"/>
                    <a:pt x="0" y="275"/>
                  </a:cubicBezTo>
                  <a:cubicBezTo>
                    <a:pt x="0" y="320"/>
                    <a:pt x="68" y="412"/>
                    <a:pt x="68" y="412"/>
                  </a:cubicBezTo>
                  <a:cubicBezTo>
                    <a:pt x="205" y="366"/>
                    <a:pt x="160" y="252"/>
                    <a:pt x="160" y="138"/>
                  </a:cubicBezTo>
                  <a:cubicBezTo>
                    <a:pt x="137" y="92"/>
                    <a:pt x="91" y="69"/>
                    <a:pt x="46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9" name="Google Shape;2202;p48"/>
            <p:cNvSpPr/>
            <p:nvPr/>
          </p:nvSpPr>
          <p:spPr>
            <a:xfrm rot="823658">
              <a:off x="8022608" y="3758639"/>
              <a:ext cx="4521" cy="7993"/>
            </a:xfrm>
            <a:custGeom>
              <a:avLst/>
              <a:gdLst/>
              <a:ahLst/>
              <a:cxnLst/>
              <a:rect l="l" t="t" r="r" b="b"/>
              <a:pathLst>
                <a:path w="207" h="366" extrusionOk="0">
                  <a:moveTo>
                    <a:pt x="1" y="1"/>
                  </a:moveTo>
                  <a:cubicBezTo>
                    <a:pt x="1" y="115"/>
                    <a:pt x="1" y="252"/>
                    <a:pt x="1" y="366"/>
                  </a:cubicBezTo>
                  <a:cubicBezTo>
                    <a:pt x="206" y="252"/>
                    <a:pt x="206" y="115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0" name="Google Shape;2203;p48"/>
            <p:cNvSpPr/>
            <p:nvPr/>
          </p:nvSpPr>
          <p:spPr>
            <a:xfrm rot="823658">
              <a:off x="7996656" y="3727219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1" name="Google Shape;2204;p48"/>
            <p:cNvSpPr/>
            <p:nvPr/>
          </p:nvSpPr>
          <p:spPr>
            <a:xfrm rot="823658">
              <a:off x="7993053" y="3708376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23"/>
                  </a:lnTo>
                  <a:lnTo>
                    <a:pt x="69" y="6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2" name="Google Shape;2205;p48"/>
            <p:cNvSpPr/>
            <p:nvPr/>
          </p:nvSpPr>
          <p:spPr>
            <a:xfrm rot="823658">
              <a:off x="7918989" y="3765772"/>
              <a:ext cx="2009" cy="1529"/>
            </a:xfrm>
            <a:custGeom>
              <a:avLst/>
              <a:gdLst/>
              <a:ahLst/>
              <a:cxnLst/>
              <a:rect l="l" t="t" r="r" b="b"/>
              <a:pathLst>
                <a:path w="92" h="70" extrusionOk="0">
                  <a:moveTo>
                    <a:pt x="1" y="1"/>
                  </a:moveTo>
                  <a:lnTo>
                    <a:pt x="46" y="69"/>
                  </a:lnTo>
                  <a:lnTo>
                    <a:pt x="92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3" name="Google Shape;2206;p48"/>
            <p:cNvSpPr/>
            <p:nvPr/>
          </p:nvSpPr>
          <p:spPr>
            <a:xfrm rot="823658">
              <a:off x="7433503" y="3187366"/>
              <a:ext cx="138611" cy="120529"/>
            </a:xfrm>
            <a:custGeom>
              <a:avLst/>
              <a:gdLst/>
              <a:ahLst/>
              <a:cxnLst/>
              <a:rect l="l" t="t" r="r" b="b"/>
              <a:pathLst>
                <a:path w="6347" h="5519" extrusionOk="0">
                  <a:moveTo>
                    <a:pt x="5844" y="0"/>
                  </a:moveTo>
                  <a:cubicBezTo>
                    <a:pt x="5753" y="23"/>
                    <a:pt x="5684" y="46"/>
                    <a:pt x="5639" y="115"/>
                  </a:cubicBezTo>
                  <a:cubicBezTo>
                    <a:pt x="5468" y="232"/>
                    <a:pt x="5283" y="268"/>
                    <a:pt x="5096" y="268"/>
                  </a:cubicBezTo>
                  <a:cubicBezTo>
                    <a:pt x="4957" y="268"/>
                    <a:pt x="4816" y="248"/>
                    <a:pt x="4680" y="229"/>
                  </a:cubicBezTo>
                  <a:cubicBezTo>
                    <a:pt x="4571" y="221"/>
                    <a:pt x="4463" y="217"/>
                    <a:pt x="4356" y="217"/>
                  </a:cubicBezTo>
                  <a:cubicBezTo>
                    <a:pt x="3795" y="217"/>
                    <a:pt x="3276" y="339"/>
                    <a:pt x="2854" y="799"/>
                  </a:cubicBezTo>
                  <a:cubicBezTo>
                    <a:pt x="2854" y="799"/>
                    <a:pt x="2785" y="822"/>
                    <a:pt x="2785" y="822"/>
                  </a:cubicBezTo>
                  <a:cubicBezTo>
                    <a:pt x="2740" y="845"/>
                    <a:pt x="2717" y="891"/>
                    <a:pt x="2671" y="936"/>
                  </a:cubicBezTo>
                  <a:cubicBezTo>
                    <a:pt x="2671" y="936"/>
                    <a:pt x="2649" y="1005"/>
                    <a:pt x="2649" y="1005"/>
                  </a:cubicBezTo>
                  <a:cubicBezTo>
                    <a:pt x="2649" y="1096"/>
                    <a:pt x="2603" y="1142"/>
                    <a:pt x="2512" y="1210"/>
                  </a:cubicBezTo>
                  <a:cubicBezTo>
                    <a:pt x="2397" y="1279"/>
                    <a:pt x="2443" y="1461"/>
                    <a:pt x="2306" y="1530"/>
                  </a:cubicBezTo>
                  <a:lnTo>
                    <a:pt x="2306" y="1553"/>
                  </a:lnTo>
                  <a:cubicBezTo>
                    <a:pt x="2260" y="1621"/>
                    <a:pt x="2192" y="1690"/>
                    <a:pt x="2146" y="1758"/>
                  </a:cubicBezTo>
                  <a:cubicBezTo>
                    <a:pt x="2101" y="1826"/>
                    <a:pt x="2055" y="1872"/>
                    <a:pt x="2009" y="1941"/>
                  </a:cubicBezTo>
                  <a:cubicBezTo>
                    <a:pt x="1964" y="2123"/>
                    <a:pt x="1872" y="2306"/>
                    <a:pt x="1758" y="2466"/>
                  </a:cubicBezTo>
                  <a:cubicBezTo>
                    <a:pt x="1370" y="3150"/>
                    <a:pt x="959" y="3835"/>
                    <a:pt x="480" y="4451"/>
                  </a:cubicBezTo>
                  <a:cubicBezTo>
                    <a:pt x="412" y="4771"/>
                    <a:pt x="1" y="4954"/>
                    <a:pt x="161" y="5342"/>
                  </a:cubicBezTo>
                  <a:cubicBezTo>
                    <a:pt x="391" y="5369"/>
                    <a:pt x="623" y="5378"/>
                    <a:pt x="856" y="5378"/>
                  </a:cubicBezTo>
                  <a:cubicBezTo>
                    <a:pt x="1293" y="5378"/>
                    <a:pt x="1733" y="5346"/>
                    <a:pt x="2171" y="5346"/>
                  </a:cubicBezTo>
                  <a:cubicBezTo>
                    <a:pt x="2468" y="5346"/>
                    <a:pt x="2765" y="5361"/>
                    <a:pt x="3059" y="5410"/>
                  </a:cubicBezTo>
                  <a:cubicBezTo>
                    <a:pt x="3309" y="5452"/>
                    <a:pt x="3567" y="5519"/>
                    <a:pt x="3828" y="5519"/>
                  </a:cubicBezTo>
                  <a:cubicBezTo>
                    <a:pt x="3997" y="5519"/>
                    <a:pt x="4167" y="5491"/>
                    <a:pt x="4338" y="5410"/>
                  </a:cubicBezTo>
                  <a:cubicBezTo>
                    <a:pt x="4383" y="5410"/>
                    <a:pt x="4452" y="5410"/>
                    <a:pt x="4520" y="5387"/>
                  </a:cubicBezTo>
                  <a:cubicBezTo>
                    <a:pt x="4610" y="5418"/>
                    <a:pt x="4685" y="5432"/>
                    <a:pt x="4747" y="5432"/>
                  </a:cubicBezTo>
                  <a:cubicBezTo>
                    <a:pt x="5092" y="5432"/>
                    <a:pt x="5047" y="5003"/>
                    <a:pt x="5182" y="4771"/>
                  </a:cubicBezTo>
                  <a:cubicBezTo>
                    <a:pt x="5228" y="4634"/>
                    <a:pt x="5251" y="4520"/>
                    <a:pt x="5273" y="4383"/>
                  </a:cubicBezTo>
                  <a:cubicBezTo>
                    <a:pt x="5342" y="4018"/>
                    <a:pt x="5433" y="3675"/>
                    <a:pt x="5524" y="3310"/>
                  </a:cubicBezTo>
                  <a:cubicBezTo>
                    <a:pt x="5547" y="3242"/>
                    <a:pt x="5570" y="3150"/>
                    <a:pt x="5593" y="3082"/>
                  </a:cubicBezTo>
                  <a:cubicBezTo>
                    <a:pt x="5616" y="2899"/>
                    <a:pt x="5639" y="2717"/>
                    <a:pt x="5707" y="2557"/>
                  </a:cubicBezTo>
                  <a:cubicBezTo>
                    <a:pt x="5730" y="2488"/>
                    <a:pt x="5753" y="2420"/>
                    <a:pt x="5753" y="2351"/>
                  </a:cubicBezTo>
                  <a:cubicBezTo>
                    <a:pt x="5798" y="2214"/>
                    <a:pt x="5821" y="2078"/>
                    <a:pt x="5890" y="1941"/>
                  </a:cubicBezTo>
                  <a:cubicBezTo>
                    <a:pt x="5913" y="1895"/>
                    <a:pt x="5935" y="1826"/>
                    <a:pt x="5958" y="1758"/>
                  </a:cubicBezTo>
                  <a:cubicBezTo>
                    <a:pt x="5981" y="1530"/>
                    <a:pt x="6049" y="1324"/>
                    <a:pt x="6118" y="1119"/>
                  </a:cubicBezTo>
                  <a:cubicBezTo>
                    <a:pt x="6164" y="777"/>
                    <a:pt x="6346" y="411"/>
                    <a:pt x="6072" y="92"/>
                  </a:cubicBezTo>
                  <a:cubicBezTo>
                    <a:pt x="6004" y="46"/>
                    <a:pt x="5935" y="0"/>
                    <a:pt x="58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4" name="Google Shape;2207;p48"/>
            <p:cNvSpPr/>
            <p:nvPr/>
          </p:nvSpPr>
          <p:spPr>
            <a:xfrm rot="823658">
              <a:off x="8505019" y="3547914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5" name="Google Shape;2208;p48"/>
            <p:cNvSpPr/>
            <p:nvPr/>
          </p:nvSpPr>
          <p:spPr>
            <a:xfrm rot="823658">
              <a:off x="8373819" y="3418392"/>
              <a:ext cx="147063" cy="119895"/>
            </a:xfrm>
            <a:custGeom>
              <a:avLst/>
              <a:gdLst/>
              <a:ahLst/>
              <a:cxnLst/>
              <a:rect l="l" t="t" r="r" b="b"/>
              <a:pathLst>
                <a:path w="6734" h="5490" extrusionOk="0">
                  <a:moveTo>
                    <a:pt x="800" y="0"/>
                  </a:moveTo>
                  <a:cubicBezTo>
                    <a:pt x="765" y="0"/>
                    <a:pt x="733" y="17"/>
                    <a:pt x="708" y="55"/>
                  </a:cubicBezTo>
                  <a:cubicBezTo>
                    <a:pt x="526" y="78"/>
                    <a:pt x="366" y="78"/>
                    <a:pt x="183" y="101"/>
                  </a:cubicBezTo>
                  <a:cubicBezTo>
                    <a:pt x="137" y="123"/>
                    <a:pt x="115" y="169"/>
                    <a:pt x="92" y="192"/>
                  </a:cubicBezTo>
                  <a:cubicBezTo>
                    <a:pt x="1" y="511"/>
                    <a:pt x="206" y="740"/>
                    <a:pt x="366" y="991"/>
                  </a:cubicBezTo>
                  <a:cubicBezTo>
                    <a:pt x="389" y="1014"/>
                    <a:pt x="411" y="1059"/>
                    <a:pt x="366" y="1105"/>
                  </a:cubicBezTo>
                  <a:cubicBezTo>
                    <a:pt x="411" y="1242"/>
                    <a:pt x="434" y="1402"/>
                    <a:pt x="503" y="1539"/>
                  </a:cubicBezTo>
                  <a:cubicBezTo>
                    <a:pt x="548" y="1561"/>
                    <a:pt x="571" y="1607"/>
                    <a:pt x="548" y="1676"/>
                  </a:cubicBezTo>
                  <a:cubicBezTo>
                    <a:pt x="548" y="1744"/>
                    <a:pt x="548" y="1835"/>
                    <a:pt x="548" y="1904"/>
                  </a:cubicBezTo>
                  <a:cubicBezTo>
                    <a:pt x="571" y="1995"/>
                    <a:pt x="571" y="2086"/>
                    <a:pt x="594" y="2155"/>
                  </a:cubicBezTo>
                  <a:cubicBezTo>
                    <a:pt x="662" y="2337"/>
                    <a:pt x="685" y="2543"/>
                    <a:pt x="708" y="2725"/>
                  </a:cubicBezTo>
                  <a:cubicBezTo>
                    <a:pt x="731" y="2794"/>
                    <a:pt x="754" y="2862"/>
                    <a:pt x="777" y="2954"/>
                  </a:cubicBezTo>
                  <a:cubicBezTo>
                    <a:pt x="799" y="3045"/>
                    <a:pt x="845" y="3136"/>
                    <a:pt x="891" y="3228"/>
                  </a:cubicBezTo>
                  <a:cubicBezTo>
                    <a:pt x="936" y="3273"/>
                    <a:pt x="959" y="3342"/>
                    <a:pt x="1005" y="3387"/>
                  </a:cubicBezTo>
                  <a:cubicBezTo>
                    <a:pt x="1028" y="3433"/>
                    <a:pt x="1073" y="3479"/>
                    <a:pt x="1119" y="3524"/>
                  </a:cubicBezTo>
                  <a:cubicBezTo>
                    <a:pt x="1165" y="3570"/>
                    <a:pt x="1187" y="3616"/>
                    <a:pt x="1233" y="3661"/>
                  </a:cubicBezTo>
                  <a:cubicBezTo>
                    <a:pt x="1256" y="3753"/>
                    <a:pt x="1165" y="3821"/>
                    <a:pt x="1187" y="3912"/>
                  </a:cubicBezTo>
                  <a:cubicBezTo>
                    <a:pt x="1187" y="3958"/>
                    <a:pt x="1210" y="4027"/>
                    <a:pt x="1233" y="4095"/>
                  </a:cubicBezTo>
                  <a:cubicBezTo>
                    <a:pt x="1279" y="4209"/>
                    <a:pt x="1302" y="4300"/>
                    <a:pt x="1347" y="4415"/>
                  </a:cubicBezTo>
                  <a:cubicBezTo>
                    <a:pt x="1694" y="5219"/>
                    <a:pt x="1823" y="5489"/>
                    <a:pt x="2141" y="5489"/>
                  </a:cubicBezTo>
                  <a:cubicBezTo>
                    <a:pt x="2283" y="5489"/>
                    <a:pt x="2463" y="5435"/>
                    <a:pt x="2717" y="5350"/>
                  </a:cubicBezTo>
                  <a:cubicBezTo>
                    <a:pt x="2868" y="5331"/>
                    <a:pt x="3019" y="5320"/>
                    <a:pt x="3171" y="5320"/>
                  </a:cubicBezTo>
                  <a:cubicBezTo>
                    <a:pt x="3384" y="5320"/>
                    <a:pt x="3598" y="5343"/>
                    <a:pt x="3812" y="5396"/>
                  </a:cubicBezTo>
                  <a:cubicBezTo>
                    <a:pt x="4206" y="5465"/>
                    <a:pt x="4599" y="5483"/>
                    <a:pt x="4991" y="5483"/>
                  </a:cubicBezTo>
                  <a:cubicBezTo>
                    <a:pt x="5419" y="5483"/>
                    <a:pt x="5846" y="5461"/>
                    <a:pt x="6267" y="5461"/>
                  </a:cubicBezTo>
                  <a:cubicBezTo>
                    <a:pt x="6355" y="5461"/>
                    <a:pt x="6442" y="5462"/>
                    <a:pt x="6529" y="5465"/>
                  </a:cubicBezTo>
                  <a:cubicBezTo>
                    <a:pt x="6688" y="5465"/>
                    <a:pt x="6734" y="5350"/>
                    <a:pt x="6688" y="5213"/>
                  </a:cubicBezTo>
                  <a:cubicBezTo>
                    <a:pt x="6460" y="5008"/>
                    <a:pt x="6323" y="4734"/>
                    <a:pt x="6186" y="4460"/>
                  </a:cubicBezTo>
                  <a:cubicBezTo>
                    <a:pt x="5798" y="4095"/>
                    <a:pt x="5730" y="3502"/>
                    <a:pt x="5273" y="3182"/>
                  </a:cubicBezTo>
                  <a:cubicBezTo>
                    <a:pt x="5296" y="2885"/>
                    <a:pt x="4976" y="2725"/>
                    <a:pt x="4954" y="2452"/>
                  </a:cubicBezTo>
                  <a:cubicBezTo>
                    <a:pt x="4908" y="2406"/>
                    <a:pt x="4885" y="2383"/>
                    <a:pt x="4885" y="2315"/>
                  </a:cubicBezTo>
                  <a:cubicBezTo>
                    <a:pt x="4862" y="2223"/>
                    <a:pt x="4794" y="2178"/>
                    <a:pt x="4771" y="2086"/>
                  </a:cubicBezTo>
                  <a:cubicBezTo>
                    <a:pt x="4748" y="2018"/>
                    <a:pt x="4725" y="1972"/>
                    <a:pt x="4703" y="1904"/>
                  </a:cubicBezTo>
                  <a:cubicBezTo>
                    <a:pt x="4406" y="1744"/>
                    <a:pt x="4315" y="1447"/>
                    <a:pt x="4200" y="1173"/>
                  </a:cubicBezTo>
                  <a:cubicBezTo>
                    <a:pt x="4178" y="1014"/>
                    <a:pt x="4132" y="899"/>
                    <a:pt x="3972" y="854"/>
                  </a:cubicBezTo>
                  <a:cubicBezTo>
                    <a:pt x="3790" y="626"/>
                    <a:pt x="3653" y="397"/>
                    <a:pt x="3607" y="123"/>
                  </a:cubicBezTo>
                  <a:cubicBezTo>
                    <a:pt x="3376" y="88"/>
                    <a:pt x="3172" y="11"/>
                    <a:pt x="2943" y="11"/>
                  </a:cubicBezTo>
                  <a:cubicBezTo>
                    <a:pt x="2878" y="11"/>
                    <a:pt x="2810" y="17"/>
                    <a:pt x="2740" y="32"/>
                  </a:cubicBezTo>
                  <a:cubicBezTo>
                    <a:pt x="2468" y="82"/>
                    <a:pt x="2197" y="102"/>
                    <a:pt x="1926" y="102"/>
                  </a:cubicBezTo>
                  <a:cubicBezTo>
                    <a:pt x="1581" y="102"/>
                    <a:pt x="1236" y="70"/>
                    <a:pt x="891" y="32"/>
                  </a:cubicBezTo>
                  <a:cubicBezTo>
                    <a:pt x="860" y="12"/>
                    <a:pt x="829" y="0"/>
                    <a:pt x="8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6" name="Google Shape;2209;p48"/>
            <p:cNvSpPr/>
            <p:nvPr/>
          </p:nvSpPr>
          <p:spPr>
            <a:xfrm rot="823658">
              <a:off x="8159384" y="2727044"/>
              <a:ext cx="379362" cy="647740"/>
            </a:xfrm>
            <a:custGeom>
              <a:avLst/>
              <a:gdLst/>
              <a:ahLst/>
              <a:cxnLst/>
              <a:rect l="l" t="t" r="r" b="b"/>
              <a:pathLst>
                <a:path w="17371" h="29660" extrusionOk="0">
                  <a:moveTo>
                    <a:pt x="457" y="0"/>
                  </a:moveTo>
                  <a:cubicBezTo>
                    <a:pt x="0" y="799"/>
                    <a:pt x="46" y="1803"/>
                    <a:pt x="594" y="2397"/>
                  </a:cubicBezTo>
                  <a:cubicBezTo>
                    <a:pt x="594" y="2397"/>
                    <a:pt x="594" y="2397"/>
                    <a:pt x="594" y="2420"/>
                  </a:cubicBezTo>
                  <a:cubicBezTo>
                    <a:pt x="502" y="3310"/>
                    <a:pt x="662" y="4200"/>
                    <a:pt x="617" y="5090"/>
                  </a:cubicBezTo>
                  <a:cubicBezTo>
                    <a:pt x="434" y="5296"/>
                    <a:pt x="388" y="5524"/>
                    <a:pt x="457" y="5775"/>
                  </a:cubicBezTo>
                  <a:cubicBezTo>
                    <a:pt x="639" y="6597"/>
                    <a:pt x="525" y="7441"/>
                    <a:pt x="548" y="8286"/>
                  </a:cubicBezTo>
                  <a:cubicBezTo>
                    <a:pt x="548" y="8583"/>
                    <a:pt x="571" y="8902"/>
                    <a:pt x="617" y="9199"/>
                  </a:cubicBezTo>
                  <a:cubicBezTo>
                    <a:pt x="753" y="9541"/>
                    <a:pt x="708" y="9861"/>
                    <a:pt x="685" y="10203"/>
                  </a:cubicBezTo>
                  <a:cubicBezTo>
                    <a:pt x="708" y="12120"/>
                    <a:pt x="845" y="14038"/>
                    <a:pt x="913" y="15955"/>
                  </a:cubicBezTo>
                  <a:cubicBezTo>
                    <a:pt x="913" y="16115"/>
                    <a:pt x="913" y="16252"/>
                    <a:pt x="936" y="16412"/>
                  </a:cubicBezTo>
                  <a:cubicBezTo>
                    <a:pt x="936" y="16685"/>
                    <a:pt x="936" y="16982"/>
                    <a:pt x="936" y="17279"/>
                  </a:cubicBezTo>
                  <a:cubicBezTo>
                    <a:pt x="959" y="17462"/>
                    <a:pt x="982" y="17667"/>
                    <a:pt x="1073" y="17827"/>
                  </a:cubicBezTo>
                  <a:cubicBezTo>
                    <a:pt x="1119" y="17888"/>
                    <a:pt x="1174" y="17918"/>
                    <a:pt x="1234" y="17918"/>
                  </a:cubicBezTo>
                  <a:cubicBezTo>
                    <a:pt x="1263" y="17918"/>
                    <a:pt x="1294" y="17910"/>
                    <a:pt x="1324" y="17895"/>
                  </a:cubicBezTo>
                  <a:cubicBezTo>
                    <a:pt x="1347" y="17895"/>
                    <a:pt x="1347" y="17918"/>
                    <a:pt x="1370" y="17918"/>
                  </a:cubicBezTo>
                  <a:cubicBezTo>
                    <a:pt x="1324" y="17941"/>
                    <a:pt x="1278" y="17964"/>
                    <a:pt x="1233" y="17987"/>
                  </a:cubicBezTo>
                  <a:cubicBezTo>
                    <a:pt x="982" y="18694"/>
                    <a:pt x="1141" y="19425"/>
                    <a:pt x="1096" y="20155"/>
                  </a:cubicBezTo>
                  <a:cubicBezTo>
                    <a:pt x="1096" y="20406"/>
                    <a:pt x="1096" y="20657"/>
                    <a:pt x="1119" y="20908"/>
                  </a:cubicBezTo>
                  <a:cubicBezTo>
                    <a:pt x="1141" y="21045"/>
                    <a:pt x="1164" y="21182"/>
                    <a:pt x="1187" y="21319"/>
                  </a:cubicBezTo>
                  <a:cubicBezTo>
                    <a:pt x="1347" y="21776"/>
                    <a:pt x="1347" y="22255"/>
                    <a:pt x="1233" y="22711"/>
                  </a:cubicBezTo>
                  <a:cubicBezTo>
                    <a:pt x="1210" y="22848"/>
                    <a:pt x="1210" y="22962"/>
                    <a:pt x="1210" y="23099"/>
                  </a:cubicBezTo>
                  <a:cubicBezTo>
                    <a:pt x="1278" y="23624"/>
                    <a:pt x="1233" y="24172"/>
                    <a:pt x="1370" y="24674"/>
                  </a:cubicBezTo>
                  <a:cubicBezTo>
                    <a:pt x="1461" y="24971"/>
                    <a:pt x="1415" y="25268"/>
                    <a:pt x="1370" y="25542"/>
                  </a:cubicBezTo>
                  <a:cubicBezTo>
                    <a:pt x="1370" y="26021"/>
                    <a:pt x="1530" y="26478"/>
                    <a:pt x="1461" y="26957"/>
                  </a:cubicBezTo>
                  <a:cubicBezTo>
                    <a:pt x="1507" y="27847"/>
                    <a:pt x="1324" y="28806"/>
                    <a:pt x="2055" y="29536"/>
                  </a:cubicBezTo>
                  <a:cubicBezTo>
                    <a:pt x="2250" y="29618"/>
                    <a:pt x="2446" y="29629"/>
                    <a:pt x="2641" y="29629"/>
                  </a:cubicBezTo>
                  <a:cubicBezTo>
                    <a:pt x="2720" y="29629"/>
                    <a:pt x="2798" y="29627"/>
                    <a:pt x="2876" y="29627"/>
                  </a:cubicBezTo>
                  <a:cubicBezTo>
                    <a:pt x="3344" y="29644"/>
                    <a:pt x="3812" y="29660"/>
                    <a:pt x="4280" y="29660"/>
                  </a:cubicBezTo>
                  <a:cubicBezTo>
                    <a:pt x="4474" y="29660"/>
                    <a:pt x="4668" y="29657"/>
                    <a:pt x="4862" y="29650"/>
                  </a:cubicBezTo>
                  <a:cubicBezTo>
                    <a:pt x="5421" y="29639"/>
                    <a:pt x="5980" y="29633"/>
                    <a:pt x="6540" y="29633"/>
                  </a:cubicBezTo>
                  <a:cubicBezTo>
                    <a:pt x="7099" y="29633"/>
                    <a:pt x="7658" y="29639"/>
                    <a:pt x="8217" y="29650"/>
                  </a:cubicBezTo>
                  <a:cubicBezTo>
                    <a:pt x="8354" y="29643"/>
                    <a:pt x="8491" y="29640"/>
                    <a:pt x="8629" y="29640"/>
                  </a:cubicBezTo>
                  <a:cubicBezTo>
                    <a:pt x="8905" y="29640"/>
                    <a:pt x="9184" y="29650"/>
                    <a:pt x="9473" y="29650"/>
                  </a:cubicBezTo>
                  <a:cubicBezTo>
                    <a:pt x="9769" y="29627"/>
                    <a:pt x="10043" y="29627"/>
                    <a:pt x="10340" y="29627"/>
                  </a:cubicBezTo>
                  <a:lnTo>
                    <a:pt x="10637" y="29627"/>
                  </a:lnTo>
                  <a:cubicBezTo>
                    <a:pt x="10819" y="29605"/>
                    <a:pt x="11002" y="29605"/>
                    <a:pt x="11185" y="29605"/>
                  </a:cubicBezTo>
                  <a:lnTo>
                    <a:pt x="11984" y="29605"/>
                  </a:lnTo>
                  <a:cubicBezTo>
                    <a:pt x="12052" y="29627"/>
                    <a:pt x="12143" y="29627"/>
                    <a:pt x="12235" y="29627"/>
                  </a:cubicBezTo>
                  <a:cubicBezTo>
                    <a:pt x="12326" y="29620"/>
                    <a:pt x="12417" y="29617"/>
                    <a:pt x="12508" y="29617"/>
                  </a:cubicBezTo>
                  <a:cubicBezTo>
                    <a:pt x="12691" y="29617"/>
                    <a:pt x="12874" y="29627"/>
                    <a:pt x="13056" y="29627"/>
                  </a:cubicBezTo>
                  <a:cubicBezTo>
                    <a:pt x="13285" y="29627"/>
                    <a:pt x="13536" y="29627"/>
                    <a:pt x="13764" y="29582"/>
                  </a:cubicBezTo>
                  <a:cubicBezTo>
                    <a:pt x="13901" y="29559"/>
                    <a:pt x="14038" y="29490"/>
                    <a:pt x="14129" y="29376"/>
                  </a:cubicBezTo>
                  <a:cubicBezTo>
                    <a:pt x="14677" y="29376"/>
                    <a:pt x="15215" y="29366"/>
                    <a:pt x="15756" y="29366"/>
                  </a:cubicBezTo>
                  <a:cubicBezTo>
                    <a:pt x="16026" y="29366"/>
                    <a:pt x="16297" y="29369"/>
                    <a:pt x="16571" y="29376"/>
                  </a:cubicBezTo>
                  <a:cubicBezTo>
                    <a:pt x="17005" y="29376"/>
                    <a:pt x="17256" y="29217"/>
                    <a:pt x="17211" y="28737"/>
                  </a:cubicBezTo>
                  <a:cubicBezTo>
                    <a:pt x="17211" y="28577"/>
                    <a:pt x="17233" y="28441"/>
                    <a:pt x="17233" y="28281"/>
                  </a:cubicBezTo>
                  <a:cubicBezTo>
                    <a:pt x="17233" y="28235"/>
                    <a:pt x="17233" y="28167"/>
                    <a:pt x="17233" y="28098"/>
                  </a:cubicBezTo>
                  <a:cubicBezTo>
                    <a:pt x="17370" y="27687"/>
                    <a:pt x="17165" y="27254"/>
                    <a:pt x="17211" y="26843"/>
                  </a:cubicBezTo>
                  <a:cubicBezTo>
                    <a:pt x="16982" y="26455"/>
                    <a:pt x="17165" y="26021"/>
                    <a:pt x="17096" y="25610"/>
                  </a:cubicBezTo>
                  <a:cubicBezTo>
                    <a:pt x="16822" y="23716"/>
                    <a:pt x="16571" y="21798"/>
                    <a:pt x="16297" y="19904"/>
                  </a:cubicBezTo>
                  <a:cubicBezTo>
                    <a:pt x="16275" y="19881"/>
                    <a:pt x="16229" y="19858"/>
                    <a:pt x="16229" y="19835"/>
                  </a:cubicBezTo>
                  <a:cubicBezTo>
                    <a:pt x="15750" y="17804"/>
                    <a:pt x="15065" y="15818"/>
                    <a:pt x="14380" y="13855"/>
                  </a:cubicBezTo>
                  <a:cubicBezTo>
                    <a:pt x="14106" y="13056"/>
                    <a:pt x="13627" y="12349"/>
                    <a:pt x="13376" y="11527"/>
                  </a:cubicBezTo>
                  <a:cubicBezTo>
                    <a:pt x="13148" y="11070"/>
                    <a:pt x="12942" y="10614"/>
                    <a:pt x="12691" y="10180"/>
                  </a:cubicBezTo>
                  <a:cubicBezTo>
                    <a:pt x="12326" y="9518"/>
                    <a:pt x="11847" y="8925"/>
                    <a:pt x="11573" y="8217"/>
                  </a:cubicBezTo>
                  <a:cubicBezTo>
                    <a:pt x="11390" y="7989"/>
                    <a:pt x="11322" y="7647"/>
                    <a:pt x="11025" y="7487"/>
                  </a:cubicBezTo>
                  <a:cubicBezTo>
                    <a:pt x="10979" y="7418"/>
                    <a:pt x="10911" y="7350"/>
                    <a:pt x="10865" y="7281"/>
                  </a:cubicBezTo>
                  <a:lnTo>
                    <a:pt x="10842" y="7281"/>
                  </a:lnTo>
                  <a:cubicBezTo>
                    <a:pt x="10797" y="7236"/>
                    <a:pt x="10751" y="7190"/>
                    <a:pt x="10728" y="7099"/>
                  </a:cubicBezTo>
                  <a:cubicBezTo>
                    <a:pt x="10089" y="6414"/>
                    <a:pt x="9678" y="5570"/>
                    <a:pt x="9016" y="4908"/>
                  </a:cubicBezTo>
                  <a:cubicBezTo>
                    <a:pt x="8948" y="4862"/>
                    <a:pt x="8902" y="4794"/>
                    <a:pt x="8834" y="4748"/>
                  </a:cubicBezTo>
                  <a:cubicBezTo>
                    <a:pt x="8788" y="4679"/>
                    <a:pt x="8765" y="4634"/>
                    <a:pt x="8719" y="4565"/>
                  </a:cubicBezTo>
                  <a:cubicBezTo>
                    <a:pt x="8697" y="4542"/>
                    <a:pt x="8674" y="4520"/>
                    <a:pt x="8651" y="4497"/>
                  </a:cubicBezTo>
                  <a:cubicBezTo>
                    <a:pt x="8583" y="4451"/>
                    <a:pt x="8537" y="4428"/>
                    <a:pt x="8491" y="4360"/>
                  </a:cubicBezTo>
                  <a:cubicBezTo>
                    <a:pt x="8354" y="4291"/>
                    <a:pt x="8423" y="4086"/>
                    <a:pt x="8263" y="4040"/>
                  </a:cubicBezTo>
                  <a:cubicBezTo>
                    <a:pt x="8217" y="3903"/>
                    <a:pt x="8012" y="3949"/>
                    <a:pt x="7943" y="3812"/>
                  </a:cubicBezTo>
                  <a:cubicBezTo>
                    <a:pt x="7396" y="3470"/>
                    <a:pt x="6962" y="2945"/>
                    <a:pt x="6460" y="2557"/>
                  </a:cubicBezTo>
                  <a:cubicBezTo>
                    <a:pt x="6414" y="2488"/>
                    <a:pt x="6346" y="2420"/>
                    <a:pt x="6300" y="2351"/>
                  </a:cubicBezTo>
                  <a:lnTo>
                    <a:pt x="6277" y="2351"/>
                  </a:lnTo>
                  <a:cubicBezTo>
                    <a:pt x="5433" y="1826"/>
                    <a:pt x="4565" y="1278"/>
                    <a:pt x="3698" y="731"/>
                  </a:cubicBezTo>
                  <a:cubicBezTo>
                    <a:pt x="3685" y="737"/>
                    <a:pt x="3669" y="740"/>
                    <a:pt x="3653" y="740"/>
                  </a:cubicBezTo>
                  <a:cubicBezTo>
                    <a:pt x="3614" y="740"/>
                    <a:pt x="3570" y="724"/>
                    <a:pt x="3538" y="708"/>
                  </a:cubicBezTo>
                  <a:cubicBezTo>
                    <a:pt x="3470" y="639"/>
                    <a:pt x="3401" y="571"/>
                    <a:pt x="3287" y="571"/>
                  </a:cubicBezTo>
                  <a:cubicBezTo>
                    <a:pt x="2831" y="388"/>
                    <a:pt x="2351" y="206"/>
                    <a:pt x="18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7" name="Google Shape;2210;p48"/>
            <p:cNvSpPr/>
            <p:nvPr/>
          </p:nvSpPr>
          <p:spPr>
            <a:xfrm rot="823658">
              <a:off x="7591744" y="2608088"/>
              <a:ext cx="550841" cy="654837"/>
            </a:xfrm>
            <a:custGeom>
              <a:avLst/>
              <a:gdLst/>
              <a:ahLst/>
              <a:cxnLst/>
              <a:rect l="l" t="t" r="r" b="b"/>
              <a:pathLst>
                <a:path w="25223" h="29985" extrusionOk="0">
                  <a:moveTo>
                    <a:pt x="19452" y="0"/>
                  </a:moveTo>
                  <a:cubicBezTo>
                    <a:pt x="18950" y="0"/>
                    <a:pt x="18447" y="21"/>
                    <a:pt x="17942" y="83"/>
                  </a:cubicBezTo>
                  <a:lnTo>
                    <a:pt x="17964" y="83"/>
                  </a:lnTo>
                  <a:cubicBezTo>
                    <a:pt x="17827" y="152"/>
                    <a:pt x="17668" y="129"/>
                    <a:pt x="17576" y="243"/>
                  </a:cubicBezTo>
                  <a:cubicBezTo>
                    <a:pt x="17211" y="448"/>
                    <a:pt x="16755" y="425"/>
                    <a:pt x="16458" y="768"/>
                  </a:cubicBezTo>
                  <a:cubicBezTo>
                    <a:pt x="16093" y="950"/>
                    <a:pt x="15728" y="1133"/>
                    <a:pt x="15362" y="1316"/>
                  </a:cubicBezTo>
                  <a:cubicBezTo>
                    <a:pt x="15248" y="1384"/>
                    <a:pt x="15134" y="1453"/>
                    <a:pt x="15020" y="1521"/>
                  </a:cubicBezTo>
                  <a:cubicBezTo>
                    <a:pt x="14860" y="1681"/>
                    <a:pt x="14678" y="1795"/>
                    <a:pt x="14449" y="1863"/>
                  </a:cubicBezTo>
                  <a:cubicBezTo>
                    <a:pt x="14175" y="2092"/>
                    <a:pt x="13696" y="2023"/>
                    <a:pt x="13582" y="2480"/>
                  </a:cubicBezTo>
                  <a:cubicBezTo>
                    <a:pt x="13582" y="2525"/>
                    <a:pt x="13582" y="2571"/>
                    <a:pt x="13582" y="2617"/>
                  </a:cubicBezTo>
                  <a:cubicBezTo>
                    <a:pt x="12989" y="2754"/>
                    <a:pt x="12669" y="3324"/>
                    <a:pt x="12144" y="3552"/>
                  </a:cubicBezTo>
                  <a:cubicBezTo>
                    <a:pt x="11779" y="3667"/>
                    <a:pt x="11528" y="3918"/>
                    <a:pt x="11345" y="4237"/>
                  </a:cubicBezTo>
                  <a:cubicBezTo>
                    <a:pt x="11048" y="4557"/>
                    <a:pt x="10752" y="4854"/>
                    <a:pt x="10455" y="5173"/>
                  </a:cubicBezTo>
                  <a:cubicBezTo>
                    <a:pt x="10021" y="5470"/>
                    <a:pt x="9839" y="6018"/>
                    <a:pt x="9336" y="6246"/>
                  </a:cubicBezTo>
                  <a:cubicBezTo>
                    <a:pt x="9291" y="6314"/>
                    <a:pt x="9222" y="6383"/>
                    <a:pt x="9177" y="6451"/>
                  </a:cubicBezTo>
                  <a:cubicBezTo>
                    <a:pt x="8971" y="6862"/>
                    <a:pt x="8697" y="7205"/>
                    <a:pt x="8401" y="7524"/>
                  </a:cubicBezTo>
                  <a:cubicBezTo>
                    <a:pt x="7990" y="8026"/>
                    <a:pt x="7602" y="8528"/>
                    <a:pt x="7214" y="9031"/>
                  </a:cubicBezTo>
                  <a:cubicBezTo>
                    <a:pt x="7214" y="9031"/>
                    <a:pt x="7191" y="9008"/>
                    <a:pt x="7191" y="9008"/>
                  </a:cubicBezTo>
                  <a:cubicBezTo>
                    <a:pt x="7031" y="9099"/>
                    <a:pt x="7077" y="9282"/>
                    <a:pt x="7008" y="9419"/>
                  </a:cubicBezTo>
                  <a:cubicBezTo>
                    <a:pt x="6826" y="9670"/>
                    <a:pt x="6643" y="9898"/>
                    <a:pt x="6460" y="10149"/>
                  </a:cubicBezTo>
                  <a:cubicBezTo>
                    <a:pt x="6301" y="10195"/>
                    <a:pt x="6255" y="10309"/>
                    <a:pt x="6255" y="10469"/>
                  </a:cubicBezTo>
                  <a:cubicBezTo>
                    <a:pt x="5890" y="11130"/>
                    <a:pt x="5502" y="11792"/>
                    <a:pt x="5137" y="12454"/>
                  </a:cubicBezTo>
                  <a:cubicBezTo>
                    <a:pt x="5068" y="12546"/>
                    <a:pt x="5022" y="12614"/>
                    <a:pt x="5000" y="12705"/>
                  </a:cubicBezTo>
                  <a:cubicBezTo>
                    <a:pt x="5000" y="12751"/>
                    <a:pt x="4977" y="12797"/>
                    <a:pt x="4954" y="12820"/>
                  </a:cubicBezTo>
                  <a:cubicBezTo>
                    <a:pt x="4908" y="12911"/>
                    <a:pt x="4817" y="12957"/>
                    <a:pt x="4817" y="13048"/>
                  </a:cubicBezTo>
                  <a:cubicBezTo>
                    <a:pt x="4657" y="13116"/>
                    <a:pt x="4703" y="13299"/>
                    <a:pt x="4634" y="13413"/>
                  </a:cubicBezTo>
                  <a:cubicBezTo>
                    <a:pt x="4634" y="13459"/>
                    <a:pt x="4612" y="13527"/>
                    <a:pt x="4566" y="13550"/>
                  </a:cubicBezTo>
                  <a:cubicBezTo>
                    <a:pt x="4543" y="13641"/>
                    <a:pt x="4520" y="13710"/>
                    <a:pt x="4520" y="13801"/>
                  </a:cubicBezTo>
                  <a:cubicBezTo>
                    <a:pt x="3927" y="15650"/>
                    <a:pt x="3288" y="17499"/>
                    <a:pt x="2352" y="19211"/>
                  </a:cubicBezTo>
                  <a:lnTo>
                    <a:pt x="2215" y="19211"/>
                  </a:lnTo>
                  <a:cubicBezTo>
                    <a:pt x="2169" y="19393"/>
                    <a:pt x="2101" y="19576"/>
                    <a:pt x="2055" y="19758"/>
                  </a:cubicBezTo>
                  <a:cubicBezTo>
                    <a:pt x="1873" y="19918"/>
                    <a:pt x="1827" y="20101"/>
                    <a:pt x="1873" y="20329"/>
                  </a:cubicBezTo>
                  <a:cubicBezTo>
                    <a:pt x="1599" y="21744"/>
                    <a:pt x="1188" y="23159"/>
                    <a:pt x="800" y="24575"/>
                  </a:cubicBezTo>
                  <a:cubicBezTo>
                    <a:pt x="823" y="24620"/>
                    <a:pt x="800" y="24666"/>
                    <a:pt x="754" y="24689"/>
                  </a:cubicBezTo>
                  <a:cubicBezTo>
                    <a:pt x="823" y="25465"/>
                    <a:pt x="617" y="26195"/>
                    <a:pt x="435" y="26926"/>
                  </a:cubicBezTo>
                  <a:cubicBezTo>
                    <a:pt x="47" y="27154"/>
                    <a:pt x="389" y="27542"/>
                    <a:pt x="229" y="27816"/>
                  </a:cubicBezTo>
                  <a:cubicBezTo>
                    <a:pt x="206" y="28341"/>
                    <a:pt x="252" y="28889"/>
                    <a:pt x="69" y="29414"/>
                  </a:cubicBezTo>
                  <a:cubicBezTo>
                    <a:pt x="1" y="29665"/>
                    <a:pt x="115" y="29802"/>
                    <a:pt x="389" y="29802"/>
                  </a:cubicBezTo>
                  <a:cubicBezTo>
                    <a:pt x="514" y="29733"/>
                    <a:pt x="646" y="29705"/>
                    <a:pt x="780" y="29705"/>
                  </a:cubicBezTo>
                  <a:cubicBezTo>
                    <a:pt x="914" y="29705"/>
                    <a:pt x="1051" y="29733"/>
                    <a:pt x="1188" y="29779"/>
                  </a:cubicBezTo>
                  <a:lnTo>
                    <a:pt x="1256" y="29779"/>
                  </a:lnTo>
                  <a:lnTo>
                    <a:pt x="1325" y="29802"/>
                  </a:lnTo>
                  <a:cubicBezTo>
                    <a:pt x="1491" y="29943"/>
                    <a:pt x="1666" y="29984"/>
                    <a:pt x="1846" y="29984"/>
                  </a:cubicBezTo>
                  <a:cubicBezTo>
                    <a:pt x="2102" y="29984"/>
                    <a:pt x="2367" y="29900"/>
                    <a:pt x="2629" y="29900"/>
                  </a:cubicBezTo>
                  <a:cubicBezTo>
                    <a:pt x="2689" y="29900"/>
                    <a:pt x="2749" y="29905"/>
                    <a:pt x="2808" y="29916"/>
                  </a:cubicBezTo>
                  <a:lnTo>
                    <a:pt x="3060" y="29916"/>
                  </a:lnTo>
                  <a:cubicBezTo>
                    <a:pt x="3170" y="29881"/>
                    <a:pt x="3280" y="29870"/>
                    <a:pt x="3390" y="29870"/>
                  </a:cubicBezTo>
                  <a:cubicBezTo>
                    <a:pt x="3616" y="29870"/>
                    <a:pt x="3842" y="29918"/>
                    <a:pt x="4068" y="29918"/>
                  </a:cubicBezTo>
                  <a:cubicBezTo>
                    <a:pt x="4097" y="29918"/>
                    <a:pt x="4126" y="29917"/>
                    <a:pt x="4155" y="29916"/>
                  </a:cubicBezTo>
                  <a:cubicBezTo>
                    <a:pt x="4402" y="29875"/>
                    <a:pt x="4640" y="29866"/>
                    <a:pt x="4875" y="29866"/>
                  </a:cubicBezTo>
                  <a:cubicBezTo>
                    <a:pt x="5032" y="29866"/>
                    <a:pt x="5187" y="29870"/>
                    <a:pt x="5342" y="29870"/>
                  </a:cubicBezTo>
                  <a:lnTo>
                    <a:pt x="7602" y="29870"/>
                  </a:lnTo>
                  <a:cubicBezTo>
                    <a:pt x="7815" y="29878"/>
                    <a:pt x="8028" y="29880"/>
                    <a:pt x="8242" y="29880"/>
                  </a:cubicBezTo>
                  <a:cubicBezTo>
                    <a:pt x="8669" y="29880"/>
                    <a:pt x="9101" y="29870"/>
                    <a:pt x="9542" y="29870"/>
                  </a:cubicBezTo>
                  <a:cubicBezTo>
                    <a:pt x="9702" y="29870"/>
                    <a:pt x="9839" y="29893"/>
                    <a:pt x="9998" y="29893"/>
                  </a:cubicBezTo>
                  <a:cubicBezTo>
                    <a:pt x="10158" y="29888"/>
                    <a:pt x="10316" y="29886"/>
                    <a:pt x="10473" y="29886"/>
                  </a:cubicBezTo>
                  <a:cubicBezTo>
                    <a:pt x="10904" y="29886"/>
                    <a:pt x="11330" y="29899"/>
                    <a:pt x="11760" y="29899"/>
                  </a:cubicBezTo>
                  <a:cubicBezTo>
                    <a:pt x="11918" y="29899"/>
                    <a:pt x="12076" y="29898"/>
                    <a:pt x="12235" y="29893"/>
                  </a:cubicBezTo>
                  <a:cubicBezTo>
                    <a:pt x="12412" y="29879"/>
                    <a:pt x="12588" y="29876"/>
                    <a:pt x="12765" y="29876"/>
                  </a:cubicBezTo>
                  <a:cubicBezTo>
                    <a:pt x="12952" y="29876"/>
                    <a:pt x="13141" y="29880"/>
                    <a:pt x="13330" y="29880"/>
                  </a:cubicBezTo>
                  <a:cubicBezTo>
                    <a:pt x="13564" y="29880"/>
                    <a:pt x="13799" y="29874"/>
                    <a:pt x="14038" y="29847"/>
                  </a:cubicBezTo>
                  <a:cubicBezTo>
                    <a:pt x="14384" y="29808"/>
                    <a:pt x="14735" y="29798"/>
                    <a:pt x="15086" y="29798"/>
                  </a:cubicBezTo>
                  <a:cubicBezTo>
                    <a:pt x="15415" y="29798"/>
                    <a:pt x="15745" y="29807"/>
                    <a:pt x="16072" y="29807"/>
                  </a:cubicBezTo>
                  <a:cubicBezTo>
                    <a:pt x="16201" y="29807"/>
                    <a:pt x="16330" y="29805"/>
                    <a:pt x="16458" y="29802"/>
                  </a:cubicBezTo>
                  <a:cubicBezTo>
                    <a:pt x="16595" y="29802"/>
                    <a:pt x="16709" y="29824"/>
                    <a:pt x="16846" y="29824"/>
                  </a:cubicBezTo>
                  <a:lnTo>
                    <a:pt x="17097" y="29824"/>
                  </a:lnTo>
                  <a:cubicBezTo>
                    <a:pt x="17759" y="29779"/>
                    <a:pt x="18398" y="29733"/>
                    <a:pt x="19037" y="29710"/>
                  </a:cubicBezTo>
                  <a:cubicBezTo>
                    <a:pt x="19220" y="29708"/>
                    <a:pt x="19403" y="29706"/>
                    <a:pt x="19585" y="29706"/>
                  </a:cubicBezTo>
                  <a:cubicBezTo>
                    <a:pt x="20529" y="29706"/>
                    <a:pt x="21466" y="29736"/>
                    <a:pt x="22407" y="29736"/>
                  </a:cubicBezTo>
                  <a:cubicBezTo>
                    <a:pt x="22850" y="29736"/>
                    <a:pt x="23294" y="29730"/>
                    <a:pt x="23739" y="29710"/>
                  </a:cubicBezTo>
                  <a:cubicBezTo>
                    <a:pt x="24150" y="29687"/>
                    <a:pt x="24584" y="29756"/>
                    <a:pt x="24926" y="29459"/>
                  </a:cubicBezTo>
                  <a:cubicBezTo>
                    <a:pt x="25223" y="28660"/>
                    <a:pt x="24835" y="27907"/>
                    <a:pt x="24903" y="27131"/>
                  </a:cubicBezTo>
                  <a:cubicBezTo>
                    <a:pt x="24675" y="26058"/>
                    <a:pt x="24835" y="24963"/>
                    <a:pt x="24675" y="23890"/>
                  </a:cubicBezTo>
                  <a:cubicBezTo>
                    <a:pt x="24470" y="22840"/>
                    <a:pt x="24629" y="21767"/>
                    <a:pt x="24561" y="20717"/>
                  </a:cubicBezTo>
                  <a:cubicBezTo>
                    <a:pt x="24561" y="20557"/>
                    <a:pt x="24538" y="20398"/>
                    <a:pt x="24492" y="20238"/>
                  </a:cubicBezTo>
                  <a:cubicBezTo>
                    <a:pt x="24356" y="19873"/>
                    <a:pt x="24401" y="19507"/>
                    <a:pt x="24401" y="19165"/>
                  </a:cubicBezTo>
                  <a:cubicBezTo>
                    <a:pt x="24401" y="17385"/>
                    <a:pt x="24173" y="15604"/>
                    <a:pt x="24150" y="13847"/>
                  </a:cubicBezTo>
                  <a:cubicBezTo>
                    <a:pt x="23899" y="13093"/>
                    <a:pt x="24104" y="12317"/>
                    <a:pt x="23967" y="11564"/>
                  </a:cubicBezTo>
                  <a:cubicBezTo>
                    <a:pt x="23922" y="11336"/>
                    <a:pt x="23899" y="11108"/>
                    <a:pt x="23922" y="10857"/>
                  </a:cubicBezTo>
                  <a:cubicBezTo>
                    <a:pt x="23808" y="10149"/>
                    <a:pt x="23831" y="9441"/>
                    <a:pt x="23831" y="8734"/>
                  </a:cubicBezTo>
                  <a:cubicBezTo>
                    <a:pt x="23831" y="8643"/>
                    <a:pt x="23831" y="8551"/>
                    <a:pt x="23831" y="8460"/>
                  </a:cubicBezTo>
                  <a:cubicBezTo>
                    <a:pt x="23831" y="8346"/>
                    <a:pt x="23831" y="8255"/>
                    <a:pt x="23808" y="8163"/>
                  </a:cubicBezTo>
                  <a:cubicBezTo>
                    <a:pt x="23808" y="7958"/>
                    <a:pt x="23785" y="7752"/>
                    <a:pt x="23716" y="7547"/>
                  </a:cubicBezTo>
                  <a:cubicBezTo>
                    <a:pt x="23716" y="5767"/>
                    <a:pt x="23465" y="3986"/>
                    <a:pt x="23465" y="2183"/>
                  </a:cubicBezTo>
                  <a:cubicBezTo>
                    <a:pt x="23443" y="1932"/>
                    <a:pt x="23351" y="1681"/>
                    <a:pt x="23169" y="1498"/>
                  </a:cubicBezTo>
                  <a:cubicBezTo>
                    <a:pt x="23191" y="1475"/>
                    <a:pt x="23191" y="1430"/>
                    <a:pt x="23191" y="1384"/>
                  </a:cubicBezTo>
                  <a:cubicBezTo>
                    <a:pt x="22940" y="996"/>
                    <a:pt x="23123" y="494"/>
                    <a:pt x="22940" y="60"/>
                  </a:cubicBezTo>
                  <a:cubicBezTo>
                    <a:pt x="22726" y="69"/>
                    <a:pt x="22513" y="72"/>
                    <a:pt x="22301" y="72"/>
                  </a:cubicBezTo>
                  <a:cubicBezTo>
                    <a:pt x="21344" y="72"/>
                    <a:pt x="20398" y="0"/>
                    <a:pt x="194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8" name="Google Shape;2211;p48"/>
            <p:cNvSpPr/>
            <p:nvPr/>
          </p:nvSpPr>
          <p:spPr>
            <a:xfrm rot="823658">
              <a:off x="7548458" y="3215657"/>
              <a:ext cx="121140" cy="116466"/>
            </a:xfrm>
            <a:custGeom>
              <a:avLst/>
              <a:gdLst/>
              <a:ahLst/>
              <a:cxnLst/>
              <a:rect l="l" t="t" r="r" b="b"/>
              <a:pathLst>
                <a:path w="5547" h="5333" extrusionOk="0">
                  <a:moveTo>
                    <a:pt x="4935" y="1"/>
                  </a:moveTo>
                  <a:cubicBezTo>
                    <a:pt x="4888" y="1"/>
                    <a:pt x="4841" y="3"/>
                    <a:pt x="4794" y="8"/>
                  </a:cubicBezTo>
                  <a:cubicBezTo>
                    <a:pt x="4342" y="85"/>
                    <a:pt x="3882" y="111"/>
                    <a:pt x="3424" y="111"/>
                  </a:cubicBezTo>
                  <a:cubicBezTo>
                    <a:pt x="3072" y="111"/>
                    <a:pt x="2721" y="96"/>
                    <a:pt x="2374" y="76"/>
                  </a:cubicBezTo>
                  <a:cubicBezTo>
                    <a:pt x="2290" y="69"/>
                    <a:pt x="2210" y="65"/>
                    <a:pt x="2134" y="65"/>
                  </a:cubicBezTo>
                  <a:cubicBezTo>
                    <a:pt x="1472" y="65"/>
                    <a:pt x="1139" y="345"/>
                    <a:pt x="1119" y="1103"/>
                  </a:cubicBezTo>
                  <a:cubicBezTo>
                    <a:pt x="1119" y="1286"/>
                    <a:pt x="1119" y="1491"/>
                    <a:pt x="959" y="1651"/>
                  </a:cubicBezTo>
                  <a:cubicBezTo>
                    <a:pt x="959" y="1902"/>
                    <a:pt x="913" y="2153"/>
                    <a:pt x="754" y="2381"/>
                  </a:cubicBezTo>
                  <a:cubicBezTo>
                    <a:pt x="685" y="2747"/>
                    <a:pt x="617" y="3112"/>
                    <a:pt x="548" y="3454"/>
                  </a:cubicBezTo>
                  <a:cubicBezTo>
                    <a:pt x="457" y="3591"/>
                    <a:pt x="480" y="3751"/>
                    <a:pt x="411" y="3888"/>
                  </a:cubicBezTo>
                  <a:cubicBezTo>
                    <a:pt x="411" y="3934"/>
                    <a:pt x="411" y="3979"/>
                    <a:pt x="366" y="4002"/>
                  </a:cubicBezTo>
                  <a:cubicBezTo>
                    <a:pt x="388" y="4162"/>
                    <a:pt x="388" y="4299"/>
                    <a:pt x="229" y="4390"/>
                  </a:cubicBezTo>
                  <a:cubicBezTo>
                    <a:pt x="0" y="5257"/>
                    <a:pt x="0" y="5257"/>
                    <a:pt x="936" y="5257"/>
                  </a:cubicBezTo>
                  <a:cubicBezTo>
                    <a:pt x="1050" y="5257"/>
                    <a:pt x="1164" y="5280"/>
                    <a:pt x="1301" y="5303"/>
                  </a:cubicBezTo>
                  <a:cubicBezTo>
                    <a:pt x="1521" y="5303"/>
                    <a:pt x="1754" y="5332"/>
                    <a:pt x="1979" y="5332"/>
                  </a:cubicBezTo>
                  <a:cubicBezTo>
                    <a:pt x="2035" y="5332"/>
                    <a:pt x="2091" y="5330"/>
                    <a:pt x="2146" y="5326"/>
                  </a:cubicBezTo>
                  <a:cubicBezTo>
                    <a:pt x="2368" y="5310"/>
                    <a:pt x="2591" y="5306"/>
                    <a:pt x="2815" y="5306"/>
                  </a:cubicBezTo>
                  <a:cubicBezTo>
                    <a:pt x="2975" y="5306"/>
                    <a:pt x="3136" y="5308"/>
                    <a:pt x="3296" y="5308"/>
                  </a:cubicBezTo>
                  <a:cubicBezTo>
                    <a:pt x="3853" y="5308"/>
                    <a:pt x="4404" y="5287"/>
                    <a:pt x="4931" y="5098"/>
                  </a:cubicBezTo>
                  <a:cubicBezTo>
                    <a:pt x="4976" y="5052"/>
                    <a:pt x="4999" y="5029"/>
                    <a:pt x="5045" y="4983"/>
                  </a:cubicBezTo>
                  <a:cubicBezTo>
                    <a:pt x="5296" y="4413"/>
                    <a:pt x="5090" y="3797"/>
                    <a:pt x="5319" y="3226"/>
                  </a:cubicBezTo>
                  <a:cubicBezTo>
                    <a:pt x="5433" y="2313"/>
                    <a:pt x="5547" y="1423"/>
                    <a:pt x="5478" y="510"/>
                  </a:cubicBezTo>
                  <a:cubicBezTo>
                    <a:pt x="5478" y="418"/>
                    <a:pt x="5456" y="327"/>
                    <a:pt x="5456" y="236"/>
                  </a:cubicBezTo>
                  <a:cubicBezTo>
                    <a:pt x="5326" y="51"/>
                    <a:pt x="5136" y="1"/>
                    <a:pt x="4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9" name="Google Shape;2212;p48"/>
            <p:cNvSpPr/>
            <p:nvPr/>
          </p:nvSpPr>
          <p:spPr>
            <a:xfrm rot="823658">
              <a:off x="8280806" y="3393918"/>
              <a:ext cx="123149" cy="116685"/>
            </a:xfrm>
            <a:custGeom>
              <a:avLst/>
              <a:gdLst/>
              <a:ahLst/>
              <a:cxnLst/>
              <a:rect l="l" t="t" r="r" b="b"/>
              <a:pathLst>
                <a:path w="5639" h="5343" extrusionOk="0">
                  <a:moveTo>
                    <a:pt x="388" y="1"/>
                  </a:moveTo>
                  <a:cubicBezTo>
                    <a:pt x="251" y="1"/>
                    <a:pt x="137" y="24"/>
                    <a:pt x="0" y="24"/>
                  </a:cubicBezTo>
                  <a:cubicBezTo>
                    <a:pt x="23" y="206"/>
                    <a:pt x="23" y="366"/>
                    <a:pt x="46" y="526"/>
                  </a:cubicBezTo>
                  <a:cubicBezTo>
                    <a:pt x="92" y="663"/>
                    <a:pt x="92" y="823"/>
                    <a:pt x="183" y="937"/>
                  </a:cubicBezTo>
                  <a:cubicBezTo>
                    <a:pt x="206" y="1005"/>
                    <a:pt x="206" y="1051"/>
                    <a:pt x="206" y="1097"/>
                  </a:cubicBezTo>
                  <a:cubicBezTo>
                    <a:pt x="297" y="1211"/>
                    <a:pt x="251" y="1393"/>
                    <a:pt x="365" y="1485"/>
                  </a:cubicBezTo>
                  <a:cubicBezTo>
                    <a:pt x="411" y="1530"/>
                    <a:pt x="411" y="1576"/>
                    <a:pt x="388" y="1622"/>
                  </a:cubicBezTo>
                  <a:cubicBezTo>
                    <a:pt x="365" y="2306"/>
                    <a:pt x="434" y="2968"/>
                    <a:pt x="617" y="3630"/>
                  </a:cubicBezTo>
                  <a:cubicBezTo>
                    <a:pt x="662" y="3836"/>
                    <a:pt x="685" y="4041"/>
                    <a:pt x="685" y="4269"/>
                  </a:cubicBezTo>
                  <a:cubicBezTo>
                    <a:pt x="708" y="4475"/>
                    <a:pt x="708" y="4680"/>
                    <a:pt x="731" y="4886"/>
                  </a:cubicBezTo>
                  <a:cubicBezTo>
                    <a:pt x="753" y="4954"/>
                    <a:pt x="776" y="5022"/>
                    <a:pt x="845" y="5114"/>
                  </a:cubicBezTo>
                  <a:cubicBezTo>
                    <a:pt x="936" y="5251"/>
                    <a:pt x="1141" y="5182"/>
                    <a:pt x="1256" y="5296"/>
                  </a:cubicBezTo>
                  <a:lnTo>
                    <a:pt x="1324" y="5319"/>
                  </a:lnTo>
                  <a:lnTo>
                    <a:pt x="1415" y="5342"/>
                  </a:lnTo>
                  <a:cubicBezTo>
                    <a:pt x="1575" y="5319"/>
                    <a:pt x="1735" y="5296"/>
                    <a:pt x="1872" y="5296"/>
                  </a:cubicBezTo>
                  <a:cubicBezTo>
                    <a:pt x="2051" y="5243"/>
                    <a:pt x="2230" y="5224"/>
                    <a:pt x="2409" y="5224"/>
                  </a:cubicBezTo>
                  <a:cubicBezTo>
                    <a:pt x="2687" y="5224"/>
                    <a:pt x="2964" y="5269"/>
                    <a:pt x="3241" y="5296"/>
                  </a:cubicBezTo>
                  <a:cubicBezTo>
                    <a:pt x="3858" y="5319"/>
                    <a:pt x="4474" y="5319"/>
                    <a:pt x="5090" y="5319"/>
                  </a:cubicBezTo>
                  <a:cubicBezTo>
                    <a:pt x="5478" y="5319"/>
                    <a:pt x="5638" y="5137"/>
                    <a:pt x="5501" y="4749"/>
                  </a:cubicBezTo>
                  <a:cubicBezTo>
                    <a:pt x="5296" y="4634"/>
                    <a:pt x="5478" y="4361"/>
                    <a:pt x="5296" y="4224"/>
                  </a:cubicBezTo>
                  <a:cubicBezTo>
                    <a:pt x="5250" y="4201"/>
                    <a:pt x="5250" y="4155"/>
                    <a:pt x="5273" y="4109"/>
                  </a:cubicBezTo>
                  <a:cubicBezTo>
                    <a:pt x="5227" y="3973"/>
                    <a:pt x="5227" y="3790"/>
                    <a:pt x="5090" y="3699"/>
                  </a:cubicBezTo>
                  <a:cubicBezTo>
                    <a:pt x="5022" y="3584"/>
                    <a:pt x="5045" y="3425"/>
                    <a:pt x="4953" y="3311"/>
                  </a:cubicBezTo>
                  <a:cubicBezTo>
                    <a:pt x="4908" y="3288"/>
                    <a:pt x="4885" y="3242"/>
                    <a:pt x="4908" y="3196"/>
                  </a:cubicBezTo>
                  <a:cubicBezTo>
                    <a:pt x="4771" y="2945"/>
                    <a:pt x="4931" y="2649"/>
                    <a:pt x="4771" y="2398"/>
                  </a:cubicBezTo>
                  <a:cubicBezTo>
                    <a:pt x="4725" y="2375"/>
                    <a:pt x="4702" y="2352"/>
                    <a:pt x="4725" y="2306"/>
                  </a:cubicBezTo>
                  <a:cubicBezTo>
                    <a:pt x="4679" y="2146"/>
                    <a:pt x="4679" y="1987"/>
                    <a:pt x="4565" y="1850"/>
                  </a:cubicBezTo>
                  <a:cubicBezTo>
                    <a:pt x="4542" y="1804"/>
                    <a:pt x="4520" y="1758"/>
                    <a:pt x="4542" y="1713"/>
                  </a:cubicBezTo>
                  <a:cubicBezTo>
                    <a:pt x="4474" y="1599"/>
                    <a:pt x="4497" y="1416"/>
                    <a:pt x="4383" y="1302"/>
                  </a:cubicBezTo>
                  <a:cubicBezTo>
                    <a:pt x="4337" y="1279"/>
                    <a:pt x="4337" y="1256"/>
                    <a:pt x="4360" y="1211"/>
                  </a:cubicBezTo>
                  <a:cubicBezTo>
                    <a:pt x="4177" y="845"/>
                    <a:pt x="4634" y="275"/>
                    <a:pt x="4017" y="47"/>
                  </a:cubicBezTo>
                  <a:cubicBezTo>
                    <a:pt x="3515" y="47"/>
                    <a:pt x="3036" y="24"/>
                    <a:pt x="2557" y="24"/>
                  </a:cubicBezTo>
                  <a:cubicBezTo>
                    <a:pt x="2328" y="24"/>
                    <a:pt x="2077" y="24"/>
                    <a:pt x="18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0" name="Google Shape;2213;p48"/>
            <p:cNvSpPr/>
            <p:nvPr/>
          </p:nvSpPr>
          <p:spPr>
            <a:xfrm rot="823658">
              <a:off x="8196604" y="3366110"/>
              <a:ext cx="98231" cy="123346"/>
            </a:xfrm>
            <a:custGeom>
              <a:avLst/>
              <a:gdLst/>
              <a:ahLst/>
              <a:cxnLst/>
              <a:rect l="l" t="t" r="r" b="b"/>
              <a:pathLst>
                <a:path w="4498" h="5648" extrusionOk="0">
                  <a:moveTo>
                    <a:pt x="1890" y="1"/>
                  </a:moveTo>
                  <a:cubicBezTo>
                    <a:pt x="1673" y="1"/>
                    <a:pt x="1454" y="23"/>
                    <a:pt x="1239" y="23"/>
                  </a:cubicBezTo>
                  <a:cubicBezTo>
                    <a:pt x="1153" y="23"/>
                    <a:pt x="1067" y="19"/>
                    <a:pt x="982" y="9"/>
                  </a:cubicBezTo>
                  <a:cubicBezTo>
                    <a:pt x="891" y="32"/>
                    <a:pt x="777" y="55"/>
                    <a:pt x="686" y="78"/>
                  </a:cubicBezTo>
                  <a:cubicBezTo>
                    <a:pt x="366" y="215"/>
                    <a:pt x="1" y="329"/>
                    <a:pt x="24" y="808"/>
                  </a:cubicBezTo>
                  <a:cubicBezTo>
                    <a:pt x="46" y="968"/>
                    <a:pt x="115" y="1128"/>
                    <a:pt x="138" y="1265"/>
                  </a:cubicBezTo>
                  <a:cubicBezTo>
                    <a:pt x="138" y="1356"/>
                    <a:pt x="138" y="1424"/>
                    <a:pt x="161" y="1516"/>
                  </a:cubicBezTo>
                  <a:cubicBezTo>
                    <a:pt x="161" y="1584"/>
                    <a:pt x="161" y="1653"/>
                    <a:pt x="161" y="1744"/>
                  </a:cubicBezTo>
                  <a:cubicBezTo>
                    <a:pt x="161" y="1858"/>
                    <a:pt x="161" y="1972"/>
                    <a:pt x="161" y="2086"/>
                  </a:cubicBezTo>
                  <a:cubicBezTo>
                    <a:pt x="161" y="2178"/>
                    <a:pt x="161" y="2246"/>
                    <a:pt x="183" y="2337"/>
                  </a:cubicBezTo>
                  <a:cubicBezTo>
                    <a:pt x="206" y="2406"/>
                    <a:pt x="206" y="2497"/>
                    <a:pt x="229" y="2566"/>
                  </a:cubicBezTo>
                  <a:cubicBezTo>
                    <a:pt x="252" y="2611"/>
                    <a:pt x="252" y="2657"/>
                    <a:pt x="275" y="2703"/>
                  </a:cubicBezTo>
                  <a:cubicBezTo>
                    <a:pt x="343" y="3502"/>
                    <a:pt x="229" y="4323"/>
                    <a:pt x="343" y="5122"/>
                  </a:cubicBezTo>
                  <a:cubicBezTo>
                    <a:pt x="366" y="5213"/>
                    <a:pt x="412" y="5305"/>
                    <a:pt x="457" y="5373"/>
                  </a:cubicBezTo>
                  <a:cubicBezTo>
                    <a:pt x="503" y="5465"/>
                    <a:pt x="571" y="5510"/>
                    <a:pt x="640" y="5579"/>
                  </a:cubicBezTo>
                  <a:cubicBezTo>
                    <a:pt x="754" y="5624"/>
                    <a:pt x="891" y="5647"/>
                    <a:pt x="1005" y="5647"/>
                  </a:cubicBezTo>
                  <a:cubicBezTo>
                    <a:pt x="1173" y="5610"/>
                    <a:pt x="1325" y="5573"/>
                    <a:pt x="1475" y="5573"/>
                  </a:cubicBezTo>
                  <a:cubicBezTo>
                    <a:pt x="1509" y="5573"/>
                    <a:pt x="1542" y="5574"/>
                    <a:pt x="1576" y="5579"/>
                  </a:cubicBezTo>
                  <a:cubicBezTo>
                    <a:pt x="1667" y="5579"/>
                    <a:pt x="1713" y="5556"/>
                    <a:pt x="1758" y="5487"/>
                  </a:cubicBezTo>
                  <a:cubicBezTo>
                    <a:pt x="1864" y="5419"/>
                    <a:pt x="1971" y="5396"/>
                    <a:pt x="2080" y="5396"/>
                  </a:cubicBezTo>
                  <a:cubicBezTo>
                    <a:pt x="2292" y="5396"/>
                    <a:pt x="2508" y="5484"/>
                    <a:pt x="2719" y="5484"/>
                  </a:cubicBezTo>
                  <a:cubicBezTo>
                    <a:pt x="2795" y="5484"/>
                    <a:pt x="2871" y="5472"/>
                    <a:pt x="2945" y="5442"/>
                  </a:cubicBezTo>
                  <a:cubicBezTo>
                    <a:pt x="3038" y="5426"/>
                    <a:pt x="3131" y="5421"/>
                    <a:pt x="3224" y="5421"/>
                  </a:cubicBezTo>
                  <a:cubicBezTo>
                    <a:pt x="3391" y="5421"/>
                    <a:pt x="3557" y="5437"/>
                    <a:pt x="3723" y="5437"/>
                  </a:cubicBezTo>
                  <a:cubicBezTo>
                    <a:pt x="3874" y="5437"/>
                    <a:pt x="4026" y="5424"/>
                    <a:pt x="4178" y="5373"/>
                  </a:cubicBezTo>
                  <a:cubicBezTo>
                    <a:pt x="4223" y="5350"/>
                    <a:pt x="4292" y="5350"/>
                    <a:pt x="4360" y="5328"/>
                  </a:cubicBezTo>
                  <a:cubicBezTo>
                    <a:pt x="4452" y="5236"/>
                    <a:pt x="4497" y="5122"/>
                    <a:pt x="4497" y="4985"/>
                  </a:cubicBezTo>
                  <a:cubicBezTo>
                    <a:pt x="4475" y="4917"/>
                    <a:pt x="4475" y="4825"/>
                    <a:pt x="4452" y="4734"/>
                  </a:cubicBezTo>
                  <a:cubicBezTo>
                    <a:pt x="4360" y="4278"/>
                    <a:pt x="4429" y="3821"/>
                    <a:pt x="4383" y="3365"/>
                  </a:cubicBezTo>
                  <a:cubicBezTo>
                    <a:pt x="4360" y="3273"/>
                    <a:pt x="4338" y="3205"/>
                    <a:pt x="4315" y="3114"/>
                  </a:cubicBezTo>
                  <a:cubicBezTo>
                    <a:pt x="4155" y="2520"/>
                    <a:pt x="3813" y="1972"/>
                    <a:pt x="3790" y="1333"/>
                  </a:cubicBezTo>
                  <a:lnTo>
                    <a:pt x="3813" y="1333"/>
                  </a:lnTo>
                  <a:cubicBezTo>
                    <a:pt x="3721" y="1219"/>
                    <a:pt x="3744" y="1059"/>
                    <a:pt x="3653" y="945"/>
                  </a:cubicBezTo>
                  <a:cubicBezTo>
                    <a:pt x="3515" y="590"/>
                    <a:pt x="3394" y="183"/>
                    <a:pt x="2950" y="183"/>
                  </a:cubicBezTo>
                  <a:cubicBezTo>
                    <a:pt x="2881" y="183"/>
                    <a:pt x="2803" y="193"/>
                    <a:pt x="2717" y="215"/>
                  </a:cubicBezTo>
                  <a:cubicBezTo>
                    <a:pt x="2453" y="39"/>
                    <a:pt x="2173" y="1"/>
                    <a:pt x="1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1" name="Google Shape;2214;p48"/>
            <p:cNvSpPr/>
            <p:nvPr/>
          </p:nvSpPr>
          <p:spPr>
            <a:xfrm rot="823658">
              <a:off x="8088431" y="3344807"/>
              <a:ext cx="116663" cy="121162"/>
            </a:xfrm>
            <a:custGeom>
              <a:avLst/>
              <a:gdLst/>
              <a:ahLst/>
              <a:cxnLst/>
              <a:rect l="l" t="t" r="r" b="b"/>
              <a:pathLst>
                <a:path w="5342" h="5548" extrusionOk="0">
                  <a:moveTo>
                    <a:pt x="4041" y="0"/>
                  </a:moveTo>
                  <a:cubicBezTo>
                    <a:pt x="3949" y="0"/>
                    <a:pt x="3858" y="29"/>
                    <a:pt x="3767" y="109"/>
                  </a:cubicBezTo>
                  <a:cubicBezTo>
                    <a:pt x="3512" y="151"/>
                    <a:pt x="3262" y="169"/>
                    <a:pt x="3013" y="169"/>
                  </a:cubicBezTo>
                  <a:cubicBezTo>
                    <a:pt x="2726" y="169"/>
                    <a:pt x="2439" y="145"/>
                    <a:pt x="2146" y="109"/>
                  </a:cubicBezTo>
                  <a:cubicBezTo>
                    <a:pt x="2101" y="109"/>
                    <a:pt x="2078" y="109"/>
                    <a:pt x="2055" y="86"/>
                  </a:cubicBezTo>
                  <a:cubicBezTo>
                    <a:pt x="2009" y="86"/>
                    <a:pt x="1964" y="76"/>
                    <a:pt x="1918" y="76"/>
                  </a:cubicBezTo>
                  <a:cubicBezTo>
                    <a:pt x="1895" y="76"/>
                    <a:pt x="1872" y="78"/>
                    <a:pt x="1849" y="86"/>
                  </a:cubicBezTo>
                  <a:lnTo>
                    <a:pt x="1758" y="86"/>
                  </a:lnTo>
                  <a:cubicBezTo>
                    <a:pt x="1461" y="86"/>
                    <a:pt x="1165" y="109"/>
                    <a:pt x="868" y="109"/>
                  </a:cubicBezTo>
                  <a:cubicBezTo>
                    <a:pt x="731" y="291"/>
                    <a:pt x="503" y="246"/>
                    <a:pt x="320" y="291"/>
                  </a:cubicBezTo>
                  <a:cubicBezTo>
                    <a:pt x="1" y="725"/>
                    <a:pt x="69" y="1250"/>
                    <a:pt x="69" y="1752"/>
                  </a:cubicBezTo>
                  <a:cubicBezTo>
                    <a:pt x="92" y="1843"/>
                    <a:pt x="92" y="1935"/>
                    <a:pt x="138" y="2049"/>
                  </a:cubicBezTo>
                  <a:cubicBezTo>
                    <a:pt x="366" y="2825"/>
                    <a:pt x="69" y="3601"/>
                    <a:pt x="69" y="4400"/>
                  </a:cubicBezTo>
                  <a:cubicBezTo>
                    <a:pt x="69" y="4605"/>
                    <a:pt x="46" y="4833"/>
                    <a:pt x="46" y="5039"/>
                  </a:cubicBezTo>
                  <a:cubicBezTo>
                    <a:pt x="92" y="5290"/>
                    <a:pt x="274" y="5404"/>
                    <a:pt x="480" y="5473"/>
                  </a:cubicBezTo>
                  <a:cubicBezTo>
                    <a:pt x="548" y="5495"/>
                    <a:pt x="640" y="5495"/>
                    <a:pt x="731" y="5495"/>
                  </a:cubicBezTo>
                  <a:cubicBezTo>
                    <a:pt x="776" y="5490"/>
                    <a:pt x="821" y="5488"/>
                    <a:pt x="866" y="5488"/>
                  </a:cubicBezTo>
                  <a:cubicBezTo>
                    <a:pt x="1099" y="5488"/>
                    <a:pt x="1333" y="5547"/>
                    <a:pt x="1566" y="5547"/>
                  </a:cubicBezTo>
                  <a:cubicBezTo>
                    <a:pt x="1676" y="5547"/>
                    <a:pt x="1785" y="5534"/>
                    <a:pt x="1895" y="5495"/>
                  </a:cubicBezTo>
                  <a:cubicBezTo>
                    <a:pt x="2235" y="5455"/>
                    <a:pt x="2576" y="5437"/>
                    <a:pt x="2916" y="5437"/>
                  </a:cubicBezTo>
                  <a:cubicBezTo>
                    <a:pt x="3352" y="5437"/>
                    <a:pt x="3787" y="5467"/>
                    <a:pt x="4223" y="5518"/>
                  </a:cubicBezTo>
                  <a:cubicBezTo>
                    <a:pt x="4280" y="5528"/>
                    <a:pt x="4337" y="5533"/>
                    <a:pt x="4393" y="5533"/>
                  </a:cubicBezTo>
                  <a:cubicBezTo>
                    <a:pt x="4474" y="5533"/>
                    <a:pt x="4554" y="5522"/>
                    <a:pt x="4634" y="5495"/>
                  </a:cubicBezTo>
                  <a:cubicBezTo>
                    <a:pt x="4771" y="5450"/>
                    <a:pt x="4885" y="5358"/>
                    <a:pt x="4954" y="5244"/>
                  </a:cubicBezTo>
                  <a:cubicBezTo>
                    <a:pt x="5342" y="4537"/>
                    <a:pt x="5182" y="3783"/>
                    <a:pt x="5205" y="3030"/>
                  </a:cubicBezTo>
                  <a:cubicBezTo>
                    <a:pt x="5091" y="2733"/>
                    <a:pt x="5091" y="2414"/>
                    <a:pt x="5045" y="2094"/>
                  </a:cubicBezTo>
                  <a:cubicBezTo>
                    <a:pt x="5022" y="2026"/>
                    <a:pt x="4999" y="1957"/>
                    <a:pt x="4977" y="1889"/>
                  </a:cubicBezTo>
                  <a:cubicBezTo>
                    <a:pt x="4931" y="1706"/>
                    <a:pt x="4931" y="1524"/>
                    <a:pt x="4977" y="1318"/>
                  </a:cubicBezTo>
                  <a:cubicBezTo>
                    <a:pt x="4977" y="1295"/>
                    <a:pt x="4977" y="1250"/>
                    <a:pt x="4977" y="1204"/>
                  </a:cubicBezTo>
                  <a:cubicBezTo>
                    <a:pt x="4977" y="1181"/>
                    <a:pt x="4954" y="1136"/>
                    <a:pt x="4954" y="1090"/>
                  </a:cubicBezTo>
                  <a:cubicBezTo>
                    <a:pt x="4908" y="816"/>
                    <a:pt x="4931" y="519"/>
                    <a:pt x="4817" y="246"/>
                  </a:cubicBezTo>
                  <a:cubicBezTo>
                    <a:pt x="4761" y="152"/>
                    <a:pt x="4689" y="74"/>
                    <a:pt x="4577" y="74"/>
                  </a:cubicBezTo>
                  <a:cubicBezTo>
                    <a:pt x="4553" y="74"/>
                    <a:pt x="4526" y="78"/>
                    <a:pt x="4497" y="86"/>
                  </a:cubicBezTo>
                  <a:lnTo>
                    <a:pt x="4315" y="63"/>
                  </a:lnTo>
                  <a:cubicBezTo>
                    <a:pt x="4223" y="29"/>
                    <a:pt x="4132" y="0"/>
                    <a:pt x="4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2" name="Google Shape;2215;p48"/>
            <p:cNvSpPr/>
            <p:nvPr/>
          </p:nvSpPr>
          <p:spPr>
            <a:xfrm rot="823658">
              <a:off x="7867946" y="3294227"/>
              <a:ext cx="124132" cy="116881"/>
            </a:xfrm>
            <a:custGeom>
              <a:avLst/>
              <a:gdLst/>
              <a:ahLst/>
              <a:cxnLst/>
              <a:rect l="l" t="t" r="r" b="b"/>
              <a:pathLst>
                <a:path w="5684" h="5352" extrusionOk="0">
                  <a:moveTo>
                    <a:pt x="1940" y="1"/>
                  </a:moveTo>
                  <a:cubicBezTo>
                    <a:pt x="1758" y="92"/>
                    <a:pt x="1569" y="109"/>
                    <a:pt x="1378" y="109"/>
                  </a:cubicBezTo>
                  <a:cubicBezTo>
                    <a:pt x="1263" y="109"/>
                    <a:pt x="1148" y="103"/>
                    <a:pt x="1032" y="103"/>
                  </a:cubicBezTo>
                  <a:cubicBezTo>
                    <a:pt x="954" y="103"/>
                    <a:pt x="877" y="106"/>
                    <a:pt x="799" y="115"/>
                  </a:cubicBezTo>
                  <a:cubicBezTo>
                    <a:pt x="594" y="138"/>
                    <a:pt x="365" y="92"/>
                    <a:pt x="274" y="343"/>
                  </a:cubicBezTo>
                  <a:cubicBezTo>
                    <a:pt x="274" y="411"/>
                    <a:pt x="297" y="480"/>
                    <a:pt x="297" y="526"/>
                  </a:cubicBezTo>
                  <a:cubicBezTo>
                    <a:pt x="228" y="594"/>
                    <a:pt x="205" y="685"/>
                    <a:pt x="228" y="754"/>
                  </a:cubicBezTo>
                  <a:cubicBezTo>
                    <a:pt x="251" y="1073"/>
                    <a:pt x="228" y="1370"/>
                    <a:pt x="228" y="1667"/>
                  </a:cubicBezTo>
                  <a:cubicBezTo>
                    <a:pt x="228" y="1804"/>
                    <a:pt x="228" y="1941"/>
                    <a:pt x="228" y="2078"/>
                  </a:cubicBezTo>
                  <a:cubicBezTo>
                    <a:pt x="228" y="2260"/>
                    <a:pt x="228" y="2443"/>
                    <a:pt x="228" y="2648"/>
                  </a:cubicBezTo>
                  <a:cubicBezTo>
                    <a:pt x="205" y="3036"/>
                    <a:pt x="228" y="3424"/>
                    <a:pt x="205" y="3812"/>
                  </a:cubicBezTo>
                  <a:cubicBezTo>
                    <a:pt x="274" y="4269"/>
                    <a:pt x="0" y="4748"/>
                    <a:pt x="320" y="5182"/>
                  </a:cubicBezTo>
                  <a:cubicBezTo>
                    <a:pt x="502" y="5319"/>
                    <a:pt x="708" y="5342"/>
                    <a:pt x="936" y="5342"/>
                  </a:cubicBezTo>
                  <a:cubicBezTo>
                    <a:pt x="1339" y="5349"/>
                    <a:pt x="1745" y="5352"/>
                    <a:pt x="2152" y="5352"/>
                  </a:cubicBezTo>
                  <a:cubicBezTo>
                    <a:pt x="2967" y="5352"/>
                    <a:pt x="3789" y="5342"/>
                    <a:pt x="4611" y="5342"/>
                  </a:cubicBezTo>
                  <a:cubicBezTo>
                    <a:pt x="4953" y="5319"/>
                    <a:pt x="5296" y="5319"/>
                    <a:pt x="5501" y="4999"/>
                  </a:cubicBezTo>
                  <a:cubicBezTo>
                    <a:pt x="5569" y="4908"/>
                    <a:pt x="5592" y="4794"/>
                    <a:pt x="5615" y="4680"/>
                  </a:cubicBezTo>
                  <a:cubicBezTo>
                    <a:pt x="5661" y="4018"/>
                    <a:pt x="5684" y="3333"/>
                    <a:pt x="5592" y="2671"/>
                  </a:cubicBezTo>
                  <a:cubicBezTo>
                    <a:pt x="5478" y="2329"/>
                    <a:pt x="5455" y="2009"/>
                    <a:pt x="5432" y="1667"/>
                  </a:cubicBezTo>
                  <a:cubicBezTo>
                    <a:pt x="5410" y="1553"/>
                    <a:pt x="5387" y="1461"/>
                    <a:pt x="5364" y="1370"/>
                  </a:cubicBezTo>
                  <a:cubicBezTo>
                    <a:pt x="5159" y="914"/>
                    <a:pt x="5455" y="274"/>
                    <a:pt x="4793" y="1"/>
                  </a:cubicBezTo>
                  <a:cubicBezTo>
                    <a:pt x="4474" y="54"/>
                    <a:pt x="4157" y="72"/>
                    <a:pt x="3841" y="72"/>
                  </a:cubicBezTo>
                  <a:cubicBezTo>
                    <a:pt x="3208" y="72"/>
                    <a:pt x="2579" y="1"/>
                    <a:pt x="19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3" name="Google Shape;2216;p48"/>
            <p:cNvSpPr/>
            <p:nvPr/>
          </p:nvSpPr>
          <p:spPr>
            <a:xfrm rot="823658">
              <a:off x="7978549" y="3317798"/>
              <a:ext cx="113671" cy="120812"/>
            </a:xfrm>
            <a:custGeom>
              <a:avLst/>
              <a:gdLst/>
              <a:ahLst/>
              <a:cxnLst/>
              <a:rect l="l" t="t" r="r" b="b"/>
              <a:pathLst>
                <a:path w="5205" h="5532" extrusionOk="0">
                  <a:moveTo>
                    <a:pt x="3994" y="0"/>
                  </a:moveTo>
                  <a:cubicBezTo>
                    <a:pt x="3971" y="0"/>
                    <a:pt x="3948" y="3"/>
                    <a:pt x="3926" y="8"/>
                  </a:cubicBezTo>
                  <a:cubicBezTo>
                    <a:pt x="3903" y="31"/>
                    <a:pt x="3881" y="77"/>
                    <a:pt x="3858" y="100"/>
                  </a:cubicBezTo>
                  <a:cubicBezTo>
                    <a:pt x="3553" y="183"/>
                    <a:pt x="3252" y="211"/>
                    <a:pt x="2951" y="211"/>
                  </a:cubicBezTo>
                  <a:cubicBezTo>
                    <a:pt x="2349" y="211"/>
                    <a:pt x="1750" y="100"/>
                    <a:pt x="1142" y="100"/>
                  </a:cubicBezTo>
                  <a:cubicBezTo>
                    <a:pt x="0" y="259"/>
                    <a:pt x="0" y="259"/>
                    <a:pt x="228" y="1423"/>
                  </a:cubicBezTo>
                  <a:cubicBezTo>
                    <a:pt x="297" y="1743"/>
                    <a:pt x="297" y="2085"/>
                    <a:pt x="343" y="2405"/>
                  </a:cubicBezTo>
                  <a:cubicBezTo>
                    <a:pt x="525" y="3204"/>
                    <a:pt x="548" y="4003"/>
                    <a:pt x="594" y="4802"/>
                  </a:cubicBezTo>
                  <a:cubicBezTo>
                    <a:pt x="594" y="4893"/>
                    <a:pt x="594" y="4984"/>
                    <a:pt x="617" y="5075"/>
                  </a:cubicBezTo>
                  <a:cubicBezTo>
                    <a:pt x="662" y="5167"/>
                    <a:pt x="708" y="5235"/>
                    <a:pt x="799" y="5304"/>
                  </a:cubicBezTo>
                  <a:cubicBezTo>
                    <a:pt x="1598" y="5509"/>
                    <a:pt x="2420" y="5441"/>
                    <a:pt x="3241" y="5532"/>
                  </a:cubicBezTo>
                  <a:cubicBezTo>
                    <a:pt x="3358" y="5512"/>
                    <a:pt x="3477" y="5506"/>
                    <a:pt x="3597" y="5506"/>
                  </a:cubicBezTo>
                  <a:cubicBezTo>
                    <a:pt x="3747" y="5506"/>
                    <a:pt x="3898" y="5515"/>
                    <a:pt x="4049" y="5515"/>
                  </a:cubicBezTo>
                  <a:cubicBezTo>
                    <a:pt x="4320" y="5515"/>
                    <a:pt x="4588" y="5486"/>
                    <a:pt x="4839" y="5327"/>
                  </a:cubicBezTo>
                  <a:cubicBezTo>
                    <a:pt x="4999" y="5053"/>
                    <a:pt x="4999" y="4710"/>
                    <a:pt x="5113" y="4436"/>
                  </a:cubicBezTo>
                  <a:cubicBezTo>
                    <a:pt x="5159" y="4254"/>
                    <a:pt x="5182" y="4048"/>
                    <a:pt x="5182" y="3866"/>
                  </a:cubicBezTo>
                  <a:cubicBezTo>
                    <a:pt x="5182" y="3774"/>
                    <a:pt x="5182" y="3683"/>
                    <a:pt x="5182" y="3569"/>
                  </a:cubicBezTo>
                  <a:cubicBezTo>
                    <a:pt x="5204" y="2930"/>
                    <a:pt x="5182" y="2291"/>
                    <a:pt x="5182" y="1629"/>
                  </a:cubicBezTo>
                  <a:cubicBezTo>
                    <a:pt x="5182" y="1538"/>
                    <a:pt x="5182" y="1423"/>
                    <a:pt x="5182" y="1332"/>
                  </a:cubicBezTo>
                  <a:cubicBezTo>
                    <a:pt x="5182" y="1081"/>
                    <a:pt x="5136" y="830"/>
                    <a:pt x="4976" y="625"/>
                  </a:cubicBezTo>
                  <a:cubicBezTo>
                    <a:pt x="4953" y="77"/>
                    <a:pt x="4520" y="168"/>
                    <a:pt x="4200" y="100"/>
                  </a:cubicBezTo>
                  <a:cubicBezTo>
                    <a:pt x="4148" y="30"/>
                    <a:pt x="4069" y="0"/>
                    <a:pt x="3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4" name="Google Shape;2217;p48"/>
            <p:cNvSpPr/>
            <p:nvPr/>
          </p:nvSpPr>
          <p:spPr>
            <a:xfrm rot="823658">
              <a:off x="7707790" y="3238229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5" name="Google Shape;2218;p48"/>
            <p:cNvSpPr/>
            <p:nvPr/>
          </p:nvSpPr>
          <p:spPr>
            <a:xfrm rot="823658">
              <a:off x="7661419" y="3242009"/>
              <a:ext cx="109194" cy="120572"/>
            </a:xfrm>
            <a:custGeom>
              <a:avLst/>
              <a:gdLst/>
              <a:ahLst/>
              <a:cxnLst/>
              <a:rect l="l" t="t" r="r" b="b"/>
              <a:pathLst>
                <a:path w="5000" h="5521" extrusionOk="0">
                  <a:moveTo>
                    <a:pt x="1438" y="1"/>
                  </a:moveTo>
                  <a:cubicBezTo>
                    <a:pt x="1339" y="80"/>
                    <a:pt x="1223" y="142"/>
                    <a:pt x="1089" y="142"/>
                  </a:cubicBezTo>
                  <a:cubicBezTo>
                    <a:pt x="1069" y="142"/>
                    <a:pt x="1049" y="141"/>
                    <a:pt x="1028" y="138"/>
                  </a:cubicBezTo>
                  <a:cubicBezTo>
                    <a:pt x="997" y="133"/>
                    <a:pt x="969" y="131"/>
                    <a:pt x="943" y="131"/>
                  </a:cubicBezTo>
                  <a:cubicBezTo>
                    <a:pt x="691" y="131"/>
                    <a:pt x="608" y="319"/>
                    <a:pt x="525" y="526"/>
                  </a:cubicBezTo>
                  <a:cubicBezTo>
                    <a:pt x="183" y="1279"/>
                    <a:pt x="252" y="2100"/>
                    <a:pt x="160" y="2877"/>
                  </a:cubicBezTo>
                  <a:cubicBezTo>
                    <a:pt x="160" y="3059"/>
                    <a:pt x="229" y="3242"/>
                    <a:pt x="206" y="3447"/>
                  </a:cubicBezTo>
                  <a:cubicBezTo>
                    <a:pt x="183" y="3516"/>
                    <a:pt x="160" y="3584"/>
                    <a:pt x="160" y="3653"/>
                  </a:cubicBezTo>
                  <a:cubicBezTo>
                    <a:pt x="137" y="3835"/>
                    <a:pt x="92" y="4018"/>
                    <a:pt x="23" y="4200"/>
                  </a:cubicBezTo>
                  <a:cubicBezTo>
                    <a:pt x="0" y="4292"/>
                    <a:pt x="0" y="4406"/>
                    <a:pt x="23" y="4520"/>
                  </a:cubicBezTo>
                  <a:cubicBezTo>
                    <a:pt x="46" y="4611"/>
                    <a:pt x="92" y="4657"/>
                    <a:pt x="137" y="4725"/>
                  </a:cubicBezTo>
                  <a:cubicBezTo>
                    <a:pt x="92" y="5250"/>
                    <a:pt x="503" y="5159"/>
                    <a:pt x="777" y="5228"/>
                  </a:cubicBezTo>
                  <a:cubicBezTo>
                    <a:pt x="809" y="5235"/>
                    <a:pt x="841" y="5238"/>
                    <a:pt x="873" y="5238"/>
                  </a:cubicBezTo>
                  <a:cubicBezTo>
                    <a:pt x="1046" y="5238"/>
                    <a:pt x="1218" y="5148"/>
                    <a:pt x="1385" y="5148"/>
                  </a:cubicBezTo>
                  <a:cubicBezTo>
                    <a:pt x="1473" y="5148"/>
                    <a:pt x="1559" y="5173"/>
                    <a:pt x="1644" y="5250"/>
                  </a:cubicBezTo>
                  <a:cubicBezTo>
                    <a:pt x="1781" y="5433"/>
                    <a:pt x="1969" y="5463"/>
                    <a:pt x="2166" y="5463"/>
                  </a:cubicBezTo>
                  <a:cubicBezTo>
                    <a:pt x="2265" y="5463"/>
                    <a:pt x="2367" y="5456"/>
                    <a:pt x="2466" y="5456"/>
                  </a:cubicBezTo>
                  <a:cubicBezTo>
                    <a:pt x="2579" y="5427"/>
                    <a:pt x="2692" y="5417"/>
                    <a:pt x="2804" y="5417"/>
                  </a:cubicBezTo>
                  <a:cubicBezTo>
                    <a:pt x="3152" y="5417"/>
                    <a:pt x="3494" y="5521"/>
                    <a:pt x="3844" y="5521"/>
                  </a:cubicBezTo>
                  <a:cubicBezTo>
                    <a:pt x="3924" y="5521"/>
                    <a:pt x="4005" y="5515"/>
                    <a:pt x="4086" y="5501"/>
                  </a:cubicBezTo>
                  <a:cubicBezTo>
                    <a:pt x="4566" y="5456"/>
                    <a:pt x="4862" y="5182"/>
                    <a:pt x="4931" y="4703"/>
                  </a:cubicBezTo>
                  <a:cubicBezTo>
                    <a:pt x="4976" y="4063"/>
                    <a:pt x="4976" y="3424"/>
                    <a:pt x="4976" y="2785"/>
                  </a:cubicBezTo>
                  <a:cubicBezTo>
                    <a:pt x="4976" y="2625"/>
                    <a:pt x="4976" y="2466"/>
                    <a:pt x="4976" y="2306"/>
                  </a:cubicBezTo>
                  <a:cubicBezTo>
                    <a:pt x="4954" y="1781"/>
                    <a:pt x="4999" y="1256"/>
                    <a:pt x="4954" y="754"/>
                  </a:cubicBezTo>
                  <a:cubicBezTo>
                    <a:pt x="4954" y="526"/>
                    <a:pt x="4862" y="343"/>
                    <a:pt x="4725" y="160"/>
                  </a:cubicBezTo>
                  <a:cubicBezTo>
                    <a:pt x="4680" y="115"/>
                    <a:pt x="4657" y="69"/>
                    <a:pt x="4657" y="23"/>
                  </a:cubicBezTo>
                  <a:cubicBezTo>
                    <a:pt x="4467" y="74"/>
                    <a:pt x="4277" y="125"/>
                    <a:pt x="4091" y="125"/>
                  </a:cubicBezTo>
                  <a:cubicBezTo>
                    <a:pt x="3942" y="125"/>
                    <a:pt x="3795" y="92"/>
                    <a:pt x="3653" y="1"/>
                  </a:cubicBezTo>
                  <a:cubicBezTo>
                    <a:pt x="3359" y="95"/>
                    <a:pt x="3065" y="146"/>
                    <a:pt x="2775" y="146"/>
                  </a:cubicBezTo>
                  <a:cubicBezTo>
                    <a:pt x="2501" y="146"/>
                    <a:pt x="2229" y="100"/>
                    <a:pt x="1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6" name="Google Shape;2219;p48"/>
            <p:cNvSpPr/>
            <p:nvPr/>
          </p:nvSpPr>
          <p:spPr>
            <a:xfrm rot="823658">
              <a:off x="7765589" y="3267328"/>
              <a:ext cx="108692" cy="116161"/>
            </a:xfrm>
            <a:custGeom>
              <a:avLst/>
              <a:gdLst/>
              <a:ahLst/>
              <a:cxnLst/>
              <a:rect l="l" t="t" r="r" b="b"/>
              <a:pathLst>
                <a:path w="4977" h="5319" extrusionOk="0">
                  <a:moveTo>
                    <a:pt x="4360" y="1"/>
                  </a:moveTo>
                  <a:cubicBezTo>
                    <a:pt x="4363" y="2"/>
                    <a:pt x="4367" y="4"/>
                    <a:pt x="4371" y="5"/>
                  </a:cubicBezTo>
                  <a:lnTo>
                    <a:pt x="4371" y="5"/>
                  </a:lnTo>
                  <a:cubicBezTo>
                    <a:pt x="4375" y="4"/>
                    <a:pt x="4379" y="2"/>
                    <a:pt x="4383" y="1"/>
                  </a:cubicBezTo>
                  <a:close/>
                  <a:moveTo>
                    <a:pt x="4371" y="5"/>
                  </a:moveTo>
                  <a:lnTo>
                    <a:pt x="4371" y="5"/>
                  </a:lnTo>
                  <a:cubicBezTo>
                    <a:pt x="4093" y="117"/>
                    <a:pt x="3815" y="148"/>
                    <a:pt x="3538" y="148"/>
                  </a:cubicBezTo>
                  <a:cubicBezTo>
                    <a:pt x="3431" y="148"/>
                    <a:pt x="3325" y="144"/>
                    <a:pt x="3218" y="138"/>
                  </a:cubicBezTo>
                  <a:cubicBezTo>
                    <a:pt x="2769" y="127"/>
                    <a:pt x="2320" y="117"/>
                    <a:pt x="1873" y="117"/>
                  </a:cubicBezTo>
                  <a:cubicBezTo>
                    <a:pt x="1320" y="117"/>
                    <a:pt x="771" y="133"/>
                    <a:pt x="228" y="183"/>
                  </a:cubicBezTo>
                  <a:cubicBezTo>
                    <a:pt x="91" y="274"/>
                    <a:pt x="69" y="389"/>
                    <a:pt x="69" y="548"/>
                  </a:cubicBezTo>
                  <a:cubicBezTo>
                    <a:pt x="228" y="1073"/>
                    <a:pt x="0" y="1621"/>
                    <a:pt x="183" y="2146"/>
                  </a:cubicBezTo>
                  <a:cubicBezTo>
                    <a:pt x="388" y="2808"/>
                    <a:pt x="342" y="3493"/>
                    <a:pt x="228" y="4178"/>
                  </a:cubicBezTo>
                  <a:cubicBezTo>
                    <a:pt x="206" y="4315"/>
                    <a:pt x="206" y="4429"/>
                    <a:pt x="251" y="4566"/>
                  </a:cubicBezTo>
                  <a:cubicBezTo>
                    <a:pt x="251" y="4566"/>
                    <a:pt x="228" y="4566"/>
                    <a:pt x="228" y="4588"/>
                  </a:cubicBezTo>
                  <a:cubicBezTo>
                    <a:pt x="251" y="4817"/>
                    <a:pt x="228" y="5068"/>
                    <a:pt x="388" y="5250"/>
                  </a:cubicBezTo>
                  <a:cubicBezTo>
                    <a:pt x="411" y="5296"/>
                    <a:pt x="439" y="5319"/>
                    <a:pt x="468" y="5319"/>
                  </a:cubicBezTo>
                  <a:cubicBezTo>
                    <a:pt x="497" y="5319"/>
                    <a:pt x="525" y="5296"/>
                    <a:pt x="548" y="5250"/>
                  </a:cubicBezTo>
                  <a:cubicBezTo>
                    <a:pt x="1149" y="5180"/>
                    <a:pt x="1750" y="5153"/>
                    <a:pt x="2352" y="5153"/>
                  </a:cubicBezTo>
                  <a:cubicBezTo>
                    <a:pt x="2732" y="5153"/>
                    <a:pt x="3112" y="5164"/>
                    <a:pt x="3492" y="5182"/>
                  </a:cubicBezTo>
                  <a:cubicBezTo>
                    <a:pt x="3698" y="5182"/>
                    <a:pt x="3920" y="5239"/>
                    <a:pt x="4134" y="5239"/>
                  </a:cubicBezTo>
                  <a:cubicBezTo>
                    <a:pt x="4348" y="5239"/>
                    <a:pt x="4554" y="5182"/>
                    <a:pt x="4725" y="4954"/>
                  </a:cubicBezTo>
                  <a:cubicBezTo>
                    <a:pt x="4656" y="4520"/>
                    <a:pt x="4588" y="4063"/>
                    <a:pt x="4748" y="3630"/>
                  </a:cubicBezTo>
                  <a:cubicBezTo>
                    <a:pt x="4702" y="3516"/>
                    <a:pt x="4702" y="3379"/>
                    <a:pt x="4679" y="3242"/>
                  </a:cubicBezTo>
                  <a:cubicBezTo>
                    <a:pt x="4771" y="3105"/>
                    <a:pt x="4839" y="2968"/>
                    <a:pt x="4908" y="2808"/>
                  </a:cubicBezTo>
                  <a:cubicBezTo>
                    <a:pt x="4930" y="2740"/>
                    <a:pt x="4953" y="2648"/>
                    <a:pt x="4953" y="2557"/>
                  </a:cubicBezTo>
                  <a:cubicBezTo>
                    <a:pt x="4953" y="2489"/>
                    <a:pt x="4976" y="2397"/>
                    <a:pt x="4953" y="2306"/>
                  </a:cubicBezTo>
                  <a:cubicBezTo>
                    <a:pt x="4953" y="2078"/>
                    <a:pt x="4953" y="1849"/>
                    <a:pt x="4930" y="1621"/>
                  </a:cubicBezTo>
                  <a:cubicBezTo>
                    <a:pt x="4908" y="1530"/>
                    <a:pt x="4885" y="1461"/>
                    <a:pt x="4862" y="1393"/>
                  </a:cubicBezTo>
                  <a:cubicBezTo>
                    <a:pt x="4816" y="1256"/>
                    <a:pt x="4793" y="1119"/>
                    <a:pt x="4771" y="1005"/>
                  </a:cubicBezTo>
                  <a:cubicBezTo>
                    <a:pt x="4771" y="959"/>
                    <a:pt x="4748" y="936"/>
                    <a:pt x="4748" y="891"/>
                  </a:cubicBezTo>
                  <a:cubicBezTo>
                    <a:pt x="4725" y="845"/>
                    <a:pt x="4725" y="799"/>
                    <a:pt x="4748" y="731"/>
                  </a:cubicBezTo>
                  <a:cubicBezTo>
                    <a:pt x="4656" y="594"/>
                    <a:pt x="4656" y="457"/>
                    <a:pt x="4656" y="320"/>
                  </a:cubicBezTo>
                  <a:cubicBezTo>
                    <a:pt x="4634" y="142"/>
                    <a:pt x="4525" y="72"/>
                    <a:pt x="4371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7" name="Google Shape;2220;p48"/>
            <p:cNvSpPr/>
            <p:nvPr/>
          </p:nvSpPr>
          <p:spPr>
            <a:xfrm rot="823658">
              <a:off x="8023542" y="4547005"/>
              <a:ext cx="4499" cy="3516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5" y="0"/>
                  </a:moveTo>
                  <a:lnTo>
                    <a:pt x="205" y="0"/>
                  </a:lnTo>
                  <a:cubicBezTo>
                    <a:pt x="114" y="23"/>
                    <a:pt x="46" y="69"/>
                    <a:pt x="0" y="160"/>
                  </a:cubicBezTo>
                  <a:cubicBezTo>
                    <a:pt x="114" y="160"/>
                    <a:pt x="205" y="115"/>
                    <a:pt x="205" y="0"/>
                  </a:cubicBezTo>
                  <a:close/>
                </a:path>
              </a:pathLst>
            </a:custGeom>
            <a:solidFill>
              <a:srgbClr val="715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8" name="Google Shape;2221;p48"/>
            <p:cNvSpPr/>
            <p:nvPr/>
          </p:nvSpPr>
          <p:spPr>
            <a:xfrm rot="823658">
              <a:off x="7405502" y="4470328"/>
              <a:ext cx="588229" cy="47980"/>
            </a:xfrm>
            <a:custGeom>
              <a:avLst/>
              <a:gdLst/>
              <a:ahLst/>
              <a:cxnLst/>
              <a:rect l="l" t="t" r="r" b="b"/>
              <a:pathLst>
                <a:path w="26935" h="2197" extrusionOk="0">
                  <a:moveTo>
                    <a:pt x="23352" y="0"/>
                  </a:moveTo>
                  <a:cubicBezTo>
                    <a:pt x="23176" y="0"/>
                    <a:pt x="23001" y="3"/>
                    <a:pt x="22826" y="11"/>
                  </a:cubicBezTo>
                  <a:cubicBezTo>
                    <a:pt x="22232" y="115"/>
                    <a:pt x="21637" y="194"/>
                    <a:pt x="21042" y="194"/>
                  </a:cubicBezTo>
                  <a:cubicBezTo>
                    <a:pt x="20861" y="194"/>
                    <a:pt x="20679" y="186"/>
                    <a:pt x="20498" y="170"/>
                  </a:cubicBezTo>
                  <a:cubicBezTo>
                    <a:pt x="20178" y="170"/>
                    <a:pt x="19859" y="193"/>
                    <a:pt x="19562" y="193"/>
                  </a:cubicBezTo>
                  <a:cubicBezTo>
                    <a:pt x="19505" y="182"/>
                    <a:pt x="19454" y="176"/>
                    <a:pt x="19402" y="176"/>
                  </a:cubicBezTo>
                  <a:cubicBezTo>
                    <a:pt x="19351" y="176"/>
                    <a:pt x="19300" y="182"/>
                    <a:pt x="19243" y="193"/>
                  </a:cubicBezTo>
                  <a:cubicBezTo>
                    <a:pt x="18946" y="193"/>
                    <a:pt x="18626" y="193"/>
                    <a:pt x="18307" y="170"/>
                  </a:cubicBezTo>
                  <a:cubicBezTo>
                    <a:pt x="17907" y="176"/>
                    <a:pt x="17508" y="177"/>
                    <a:pt x="17108" y="177"/>
                  </a:cubicBezTo>
                  <a:cubicBezTo>
                    <a:pt x="16709" y="177"/>
                    <a:pt x="16310" y="176"/>
                    <a:pt x="15910" y="176"/>
                  </a:cubicBezTo>
                  <a:cubicBezTo>
                    <a:pt x="15111" y="176"/>
                    <a:pt x="14312" y="182"/>
                    <a:pt x="13513" y="216"/>
                  </a:cubicBezTo>
                  <a:cubicBezTo>
                    <a:pt x="13352" y="248"/>
                    <a:pt x="13202" y="280"/>
                    <a:pt x="13047" y="280"/>
                  </a:cubicBezTo>
                  <a:cubicBezTo>
                    <a:pt x="12983" y="280"/>
                    <a:pt x="12918" y="275"/>
                    <a:pt x="12852" y="262"/>
                  </a:cubicBezTo>
                  <a:cubicBezTo>
                    <a:pt x="12760" y="262"/>
                    <a:pt x="12669" y="239"/>
                    <a:pt x="12600" y="239"/>
                  </a:cubicBezTo>
                  <a:cubicBezTo>
                    <a:pt x="12509" y="239"/>
                    <a:pt x="12418" y="216"/>
                    <a:pt x="12349" y="216"/>
                  </a:cubicBezTo>
                  <a:lnTo>
                    <a:pt x="11961" y="216"/>
                  </a:lnTo>
                  <a:cubicBezTo>
                    <a:pt x="11706" y="216"/>
                    <a:pt x="11465" y="304"/>
                    <a:pt x="11215" y="304"/>
                  </a:cubicBezTo>
                  <a:cubicBezTo>
                    <a:pt x="11152" y="304"/>
                    <a:pt x="11089" y="298"/>
                    <a:pt x="11026" y="284"/>
                  </a:cubicBezTo>
                  <a:cubicBezTo>
                    <a:pt x="10680" y="284"/>
                    <a:pt x="10343" y="230"/>
                    <a:pt x="10003" y="230"/>
                  </a:cubicBezTo>
                  <a:cubicBezTo>
                    <a:pt x="9805" y="230"/>
                    <a:pt x="9607" y="248"/>
                    <a:pt x="9405" y="307"/>
                  </a:cubicBezTo>
                  <a:cubicBezTo>
                    <a:pt x="9358" y="400"/>
                    <a:pt x="9293" y="421"/>
                    <a:pt x="9223" y="421"/>
                  </a:cubicBezTo>
                  <a:cubicBezTo>
                    <a:pt x="9164" y="421"/>
                    <a:pt x="9102" y="407"/>
                    <a:pt x="9045" y="407"/>
                  </a:cubicBezTo>
                  <a:cubicBezTo>
                    <a:pt x="9002" y="407"/>
                    <a:pt x="8961" y="415"/>
                    <a:pt x="8926" y="444"/>
                  </a:cubicBezTo>
                  <a:cubicBezTo>
                    <a:pt x="7761" y="535"/>
                    <a:pt x="6597" y="581"/>
                    <a:pt x="5410" y="581"/>
                  </a:cubicBezTo>
                  <a:cubicBezTo>
                    <a:pt x="3676" y="581"/>
                    <a:pt x="1918" y="604"/>
                    <a:pt x="161" y="604"/>
                  </a:cubicBezTo>
                  <a:cubicBezTo>
                    <a:pt x="1" y="924"/>
                    <a:pt x="275" y="1243"/>
                    <a:pt x="138" y="1540"/>
                  </a:cubicBezTo>
                  <a:cubicBezTo>
                    <a:pt x="24" y="1722"/>
                    <a:pt x="24" y="1882"/>
                    <a:pt x="206" y="2019"/>
                  </a:cubicBezTo>
                  <a:cubicBezTo>
                    <a:pt x="366" y="2105"/>
                    <a:pt x="526" y="2125"/>
                    <a:pt x="686" y="2125"/>
                  </a:cubicBezTo>
                  <a:cubicBezTo>
                    <a:pt x="823" y="2125"/>
                    <a:pt x="960" y="2110"/>
                    <a:pt x="1096" y="2110"/>
                  </a:cubicBezTo>
                  <a:lnTo>
                    <a:pt x="4566" y="2110"/>
                  </a:lnTo>
                  <a:cubicBezTo>
                    <a:pt x="4623" y="2145"/>
                    <a:pt x="4680" y="2162"/>
                    <a:pt x="4737" y="2162"/>
                  </a:cubicBezTo>
                  <a:cubicBezTo>
                    <a:pt x="4794" y="2162"/>
                    <a:pt x="4851" y="2145"/>
                    <a:pt x="4908" y="2110"/>
                  </a:cubicBezTo>
                  <a:cubicBezTo>
                    <a:pt x="5241" y="2060"/>
                    <a:pt x="5572" y="2044"/>
                    <a:pt x="5902" y="2044"/>
                  </a:cubicBezTo>
                  <a:cubicBezTo>
                    <a:pt x="6490" y="2044"/>
                    <a:pt x="7076" y="2095"/>
                    <a:pt x="7667" y="2095"/>
                  </a:cubicBezTo>
                  <a:cubicBezTo>
                    <a:pt x="7790" y="2095"/>
                    <a:pt x="7912" y="2093"/>
                    <a:pt x="8035" y="2088"/>
                  </a:cubicBezTo>
                  <a:cubicBezTo>
                    <a:pt x="8332" y="2088"/>
                    <a:pt x="8629" y="2065"/>
                    <a:pt x="8926" y="2065"/>
                  </a:cubicBezTo>
                  <a:cubicBezTo>
                    <a:pt x="10455" y="2065"/>
                    <a:pt x="11961" y="2042"/>
                    <a:pt x="13468" y="2042"/>
                  </a:cubicBezTo>
                  <a:cubicBezTo>
                    <a:pt x="13541" y="1969"/>
                    <a:pt x="13614" y="1922"/>
                    <a:pt x="13688" y="1922"/>
                  </a:cubicBezTo>
                  <a:cubicBezTo>
                    <a:pt x="13751" y="1922"/>
                    <a:pt x="13815" y="1957"/>
                    <a:pt x="13879" y="2042"/>
                  </a:cubicBezTo>
                  <a:cubicBezTo>
                    <a:pt x="13929" y="2117"/>
                    <a:pt x="13986" y="2151"/>
                    <a:pt x="14050" y="2151"/>
                  </a:cubicBezTo>
                  <a:cubicBezTo>
                    <a:pt x="14103" y="2151"/>
                    <a:pt x="14159" y="2129"/>
                    <a:pt x="14221" y="2088"/>
                  </a:cubicBezTo>
                  <a:cubicBezTo>
                    <a:pt x="14404" y="2042"/>
                    <a:pt x="14586" y="2025"/>
                    <a:pt x="14769" y="2025"/>
                  </a:cubicBezTo>
                  <a:cubicBezTo>
                    <a:pt x="14951" y="2025"/>
                    <a:pt x="15134" y="2042"/>
                    <a:pt x="15317" y="2065"/>
                  </a:cubicBezTo>
                  <a:lnTo>
                    <a:pt x="16230" y="2065"/>
                  </a:lnTo>
                  <a:cubicBezTo>
                    <a:pt x="16321" y="2156"/>
                    <a:pt x="16412" y="2196"/>
                    <a:pt x="16504" y="2196"/>
                  </a:cubicBezTo>
                  <a:cubicBezTo>
                    <a:pt x="16595" y="2196"/>
                    <a:pt x="16686" y="2156"/>
                    <a:pt x="16777" y="2088"/>
                  </a:cubicBezTo>
                  <a:lnTo>
                    <a:pt x="19882" y="2088"/>
                  </a:lnTo>
                  <a:cubicBezTo>
                    <a:pt x="19950" y="2133"/>
                    <a:pt x="20019" y="2179"/>
                    <a:pt x="20110" y="2179"/>
                  </a:cubicBezTo>
                  <a:cubicBezTo>
                    <a:pt x="20133" y="2179"/>
                    <a:pt x="20178" y="2156"/>
                    <a:pt x="20224" y="2156"/>
                  </a:cubicBezTo>
                  <a:cubicBezTo>
                    <a:pt x="20239" y="2157"/>
                    <a:pt x="20253" y="2157"/>
                    <a:pt x="20268" y="2157"/>
                  </a:cubicBezTo>
                  <a:cubicBezTo>
                    <a:pt x="20548" y="2157"/>
                    <a:pt x="20817" y="2005"/>
                    <a:pt x="21102" y="2005"/>
                  </a:cubicBezTo>
                  <a:cubicBezTo>
                    <a:pt x="21196" y="2005"/>
                    <a:pt x="21291" y="2021"/>
                    <a:pt x="21388" y="2065"/>
                  </a:cubicBezTo>
                  <a:lnTo>
                    <a:pt x="21708" y="2088"/>
                  </a:lnTo>
                  <a:cubicBezTo>
                    <a:pt x="21726" y="2089"/>
                    <a:pt x="21745" y="2089"/>
                    <a:pt x="21763" y="2089"/>
                  </a:cubicBezTo>
                  <a:cubicBezTo>
                    <a:pt x="22074" y="2089"/>
                    <a:pt x="22375" y="1965"/>
                    <a:pt x="22672" y="1965"/>
                  </a:cubicBezTo>
                  <a:cubicBezTo>
                    <a:pt x="22792" y="1965"/>
                    <a:pt x="22912" y="1985"/>
                    <a:pt x="23032" y="2042"/>
                  </a:cubicBezTo>
                  <a:cubicBezTo>
                    <a:pt x="23149" y="1983"/>
                    <a:pt x="23266" y="1966"/>
                    <a:pt x="23382" y="1966"/>
                  </a:cubicBezTo>
                  <a:cubicBezTo>
                    <a:pt x="23536" y="1966"/>
                    <a:pt x="23687" y="1996"/>
                    <a:pt x="23831" y="1996"/>
                  </a:cubicBezTo>
                  <a:cubicBezTo>
                    <a:pt x="24112" y="2009"/>
                    <a:pt x="24393" y="2017"/>
                    <a:pt x="24672" y="2017"/>
                  </a:cubicBezTo>
                  <a:cubicBezTo>
                    <a:pt x="25386" y="2017"/>
                    <a:pt x="26092" y="1968"/>
                    <a:pt x="26798" y="1837"/>
                  </a:cubicBezTo>
                  <a:cubicBezTo>
                    <a:pt x="26912" y="1768"/>
                    <a:pt x="26935" y="1654"/>
                    <a:pt x="26866" y="1540"/>
                  </a:cubicBezTo>
                  <a:cubicBezTo>
                    <a:pt x="26775" y="1334"/>
                    <a:pt x="26889" y="1129"/>
                    <a:pt x="26889" y="924"/>
                  </a:cubicBezTo>
                  <a:cubicBezTo>
                    <a:pt x="26935" y="353"/>
                    <a:pt x="26843" y="262"/>
                    <a:pt x="26273" y="239"/>
                  </a:cubicBezTo>
                  <a:lnTo>
                    <a:pt x="25177" y="239"/>
                  </a:lnTo>
                  <a:cubicBezTo>
                    <a:pt x="24972" y="11"/>
                    <a:pt x="24698" y="11"/>
                    <a:pt x="24424" y="11"/>
                  </a:cubicBezTo>
                  <a:cubicBezTo>
                    <a:pt x="24059" y="11"/>
                    <a:pt x="23704" y="0"/>
                    <a:pt x="233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9" name="Google Shape;2222;p48"/>
            <p:cNvSpPr/>
            <p:nvPr/>
          </p:nvSpPr>
          <p:spPr>
            <a:xfrm rot="823658">
              <a:off x="7502050" y="4400757"/>
              <a:ext cx="37890" cy="19546"/>
            </a:xfrm>
            <a:custGeom>
              <a:avLst/>
              <a:gdLst/>
              <a:ahLst/>
              <a:cxnLst/>
              <a:rect l="l" t="t" r="r" b="b"/>
              <a:pathLst>
                <a:path w="1735" h="895" extrusionOk="0">
                  <a:moveTo>
                    <a:pt x="770" y="1"/>
                  </a:moveTo>
                  <a:cubicBezTo>
                    <a:pt x="671" y="1"/>
                    <a:pt x="568" y="29"/>
                    <a:pt x="457" y="96"/>
                  </a:cubicBezTo>
                  <a:cubicBezTo>
                    <a:pt x="0" y="255"/>
                    <a:pt x="251" y="575"/>
                    <a:pt x="274" y="826"/>
                  </a:cubicBezTo>
                  <a:cubicBezTo>
                    <a:pt x="388" y="849"/>
                    <a:pt x="502" y="872"/>
                    <a:pt x="639" y="894"/>
                  </a:cubicBezTo>
                  <a:cubicBezTo>
                    <a:pt x="685" y="849"/>
                    <a:pt x="753" y="826"/>
                    <a:pt x="822" y="780"/>
                  </a:cubicBezTo>
                  <a:cubicBezTo>
                    <a:pt x="947" y="757"/>
                    <a:pt x="1067" y="740"/>
                    <a:pt x="1184" y="740"/>
                  </a:cubicBezTo>
                  <a:cubicBezTo>
                    <a:pt x="1301" y="740"/>
                    <a:pt x="1415" y="757"/>
                    <a:pt x="1530" y="803"/>
                  </a:cubicBezTo>
                  <a:lnTo>
                    <a:pt x="1712" y="803"/>
                  </a:lnTo>
                  <a:cubicBezTo>
                    <a:pt x="1735" y="529"/>
                    <a:pt x="1689" y="301"/>
                    <a:pt x="1347" y="278"/>
                  </a:cubicBezTo>
                  <a:cubicBezTo>
                    <a:pt x="1162" y="124"/>
                    <a:pt x="9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0" name="Google Shape;2223;p48"/>
            <p:cNvSpPr/>
            <p:nvPr/>
          </p:nvSpPr>
          <p:spPr>
            <a:xfrm rot="823658">
              <a:off x="7435012" y="4403137"/>
              <a:ext cx="40402" cy="5132"/>
            </a:xfrm>
            <a:custGeom>
              <a:avLst/>
              <a:gdLst/>
              <a:ahLst/>
              <a:cxnLst/>
              <a:rect l="l" t="t" r="r" b="b"/>
              <a:pathLst>
                <a:path w="1850" h="235" extrusionOk="0">
                  <a:moveTo>
                    <a:pt x="1062" y="0"/>
                  </a:moveTo>
                  <a:cubicBezTo>
                    <a:pt x="708" y="0"/>
                    <a:pt x="354" y="28"/>
                    <a:pt x="0" y="42"/>
                  </a:cubicBezTo>
                  <a:cubicBezTo>
                    <a:pt x="0" y="87"/>
                    <a:pt x="0" y="133"/>
                    <a:pt x="0" y="179"/>
                  </a:cubicBezTo>
                  <a:cubicBezTo>
                    <a:pt x="190" y="221"/>
                    <a:pt x="379" y="235"/>
                    <a:pt x="568" y="235"/>
                  </a:cubicBezTo>
                  <a:cubicBezTo>
                    <a:pt x="953" y="235"/>
                    <a:pt x="1337" y="176"/>
                    <a:pt x="1722" y="176"/>
                  </a:cubicBezTo>
                  <a:cubicBezTo>
                    <a:pt x="1765" y="176"/>
                    <a:pt x="1807" y="177"/>
                    <a:pt x="1849" y="179"/>
                  </a:cubicBezTo>
                  <a:cubicBezTo>
                    <a:pt x="1849" y="133"/>
                    <a:pt x="1849" y="110"/>
                    <a:pt x="1849" y="64"/>
                  </a:cubicBezTo>
                  <a:cubicBezTo>
                    <a:pt x="1587" y="16"/>
                    <a:pt x="1324" y="0"/>
                    <a:pt x="1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1" name="Google Shape;2224;p48"/>
            <p:cNvSpPr/>
            <p:nvPr/>
          </p:nvSpPr>
          <p:spPr>
            <a:xfrm rot="823658">
              <a:off x="7974989" y="4531796"/>
              <a:ext cx="11487" cy="3603"/>
            </a:xfrm>
            <a:custGeom>
              <a:avLst/>
              <a:gdLst/>
              <a:ahLst/>
              <a:cxnLst/>
              <a:rect l="l" t="t" r="r" b="b"/>
              <a:pathLst>
                <a:path w="526" h="165" extrusionOk="0">
                  <a:moveTo>
                    <a:pt x="234" y="1"/>
                  </a:moveTo>
                  <a:cubicBezTo>
                    <a:pt x="153" y="1"/>
                    <a:pt x="75" y="49"/>
                    <a:pt x="1" y="165"/>
                  </a:cubicBezTo>
                  <a:lnTo>
                    <a:pt x="526" y="165"/>
                  </a:lnTo>
                  <a:cubicBezTo>
                    <a:pt x="427" y="66"/>
                    <a:pt x="329" y="1"/>
                    <a:pt x="234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2" name="Google Shape;2225;p48"/>
            <p:cNvSpPr/>
            <p:nvPr/>
          </p:nvSpPr>
          <p:spPr>
            <a:xfrm rot="823658">
              <a:off x="7965618" y="4531266"/>
              <a:ext cx="3997" cy="5023"/>
            </a:xfrm>
            <a:custGeom>
              <a:avLst/>
              <a:gdLst/>
              <a:ahLst/>
              <a:cxnLst/>
              <a:rect l="l" t="t" r="r" b="b"/>
              <a:pathLst>
                <a:path w="183" h="230" extrusionOk="0">
                  <a:moveTo>
                    <a:pt x="137" y="1"/>
                  </a:moveTo>
                  <a:cubicBezTo>
                    <a:pt x="91" y="24"/>
                    <a:pt x="46" y="47"/>
                    <a:pt x="0" y="69"/>
                  </a:cubicBezTo>
                  <a:cubicBezTo>
                    <a:pt x="68" y="115"/>
                    <a:pt x="137" y="161"/>
                    <a:pt x="183" y="229"/>
                  </a:cubicBezTo>
                  <a:cubicBezTo>
                    <a:pt x="183" y="161"/>
                    <a:pt x="160" y="69"/>
                    <a:pt x="137" y="1"/>
                  </a:cubicBezTo>
                  <a:close/>
                </a:path>
              </a:pathLst>
            </a:custGeom>
            <a:solidFill>
              <a:srgbClr val="8478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3" name="Google Shape;2226;p48"/>
            <p:cNvSpPr/>
            <p:nvPr/>
          </p:nvSpPr>
          <p:spPr>
            <a:xfrm rot="823658">
              <a:off x="7989551" y="4535101"/>
              <a:ext cx="4521" cy="3014"/>
            </a:xfrm>
            <a:custGeom>
              <a:avLst/>
              <a:gdLst/>
              <a:ahLst/>
              <a:cxnLst/>
              <a:rect l="l" t="t" r="r" b="b"/>
              <a:pathLst>
                <a:path w="207" h="138" extrusionOk="0">
                  <a:moveTo>
                    <a:pt x="206" y="1"/>
                  </a:moveTo>
                  <a:cubicBezTo>
                    <a:pt x="92" y="1"/>
                    <a:pt x="23" y="46"/>
                    <a:pt x="1" y="138"/>
                  </a:cubicBezTo>
                  <a:cubicBezTo>
                    <a:pt x="69" y="92"/>
                    <a:pt x="138" y="46"/>
                    <a:pt x="206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4" name="Google Shape;2227;p48"/>
            <p:cNvSpPr/>
            <p:nvPr/>
          </p:nvSpPr>
          <p:spPr>
            <a:xfrm rot="823658">
              <a:off x="7541963" y="4418494"/>
              <a:ext cx="19458" cy="7927"/>
            </a:xfrm>
            <a:custGeom>
              <a:avLst/>
              <a:gdLst/>
              <a:ahLst/>
              <a:cxnLst/>
              <a:rect l="l" t="t" r="r" b="b"/>
              <a:pathLst>
                <a:path w="891" h="363" extrusionOk="0">
                  <a:moveTo>
                    <a:pt x="390" y="1"/>
                  </a:moveTo>
                  <a:cubicBezTo>
                    <a:pt x="266" y="1"/>
                    <a:pt x="158" y="115"/>
                    <a:pt x="1" y="340"/>
                  </a:cubicBezTo>
                  <a:lnTo>
                    <a:pt x="183" y="340"/>
                  </a:lnTo>
                  <a:cubicBezTo>
                    <a:pt x="246" y="302"/>
                    <a:pt x="309" y="285"/>
                    <a:pt x="372" y="285"/>
                  </a:cubicBezTo>
                  <a:cubicBezTo>
                    <a:pt x="423" y="285"/>
                    <a:pt x="474" y="297"/>
                    <a:pt x="526" y="317"/>
                  </a:cubicBezTo>
                  <a:lnTo>
                    <a:pt x="891" y="363"/>
                  </a:lnTo>
                  <a:cubicBezTo>
                    <a:pt x="660" y="120"/>
                    <a:pt x="516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5" name="Google Shape;2228;p48"/>
            <p:cNvSpPr/>
            <p:nvPr/>
          </p:nvSpPr>
          <p:spPr>
            <a:xfrm rot="823658">
              <a:off x="7518288" y="4416281"/>
              <a:ext cx="15484" cy="3975"/>
            </a:xfrm>
            <a:custGeom>
              <a:avLst/>
              <a:gdLst/>
              <a:ahLst/>
              <a:cxnLst/>
              <a:rect l="l" t="t" r="r" b="b"/>
              <a:pathLst>
                <a:path w="709" h="182" extrusionOk="0">
                  <a:moveTo>
                    <a:pt x="353" y="0"/>
                  </a:moveTo>
                  <a:cubicBezTo>
                    <a:pt x="239" y="0"/>
                    <a:pt x="123" y="46"/>
                    <a:pt x="1" y="134"/>
                  </a:cubicBezTo>
                  <a:cubicBezTo>
                    <a:pt x="142" y="163"/>
                    <a:pt x="292" y="182"/>
                    <a:pt x="440" y="182"/>
                  </a:cubicBezTo>
                  <a:cubicBezTo>
                    <a:pt x="531" y="182"/>
                    <a:pt x="621" y="175"/>
                    <a:pt x="709" y="157"/>
                  </a:cubicBezTo>
                  <a:cubicBezTo>
                    <a:pt x="591" y="51"/>
                    <a:pt x="474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6" name="Google Shape;2229;p48"/>
            <p:cNvSpPr/>
            <p:nvPr/>
          </p:nvSpPr>
          <p:spPr>
            <a:xfrm rot="823658">
              <a:off x="7545512" y="4422701"/>
              <a:ext cx="7491" cy="2708"/>
            </a:xfrm>
            <a:custGeom>
              <a:avLst/>
              <a:gdLst/>
              <a:ahLst/>
              <a:cxnLst/>
              <a:rect l="l" t="t" r="r" b="b"/>
              <a:pathLst>
                <a:path w="343" h="124" extrusionOk="0">
                  <a:moveTo>
                    <a:pt x="178" y="0"/>
                  </a:moveTo>
                  <a:cubicBezTo>
                    <a:pt x="119" y="0"/>
                    <a:pt x="59" y="40"/>
                    <a:pt x="0" y="123"/>
                  </a:cubicBezTo>
                  <a:cubicBezTo>
                    <a:pt x="114" y="123"/>
                    <a:pt x="228" y="123"/>
                    <a:pt x="343" y="100"/>
                  </a:cubicBezTo>
                  <a:cubicBezTo>
                    <a:pt x="288" y="34"/>
                    <a:pt x="233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7" name="Google Shape;2230;p48"/>
            <p:cNvSpPr/>
            <p:nvPr/>
          </p:nvSpPr>
          <p:spPr>
            <a:xfrm rot="823658">
              <a:off x="7642937" y="4454662"/>
              <a:ext cx="3014" cy="1834"/>
            </a:xfrm>
            <a:custGeom>
              <a:avLst/>
              <a:gdLst/>
              <a:ahLst/>
              <a:cxnLst/>
              <a:rect l="l" t="t" r="r" b="b"/>
              <a:pathLst>
                <a:path w="138" h="84" extrusionOk="0">
                  <a:moveTo>
                    <a:pt x="62" y="0"/>
                  </a:moveTo>
                  <a:cubicBezTo>
                    <a:pt x="41" y="0"/>
                    <a:pt x="21" y="11"/>
                    <a:pt x="0" y="32"/>
                  </a:cubicBezTo>
                  <a:cubicBezTo>
                    <a:pt x="0" y="55"/>
                    <a:pt x="23" y="78"/>
                    <a:pt x="46" y="78"/>
                  </a:cubicBezTo>
                  <a:cubicBezTo>
                    <a:pt x="51" y="82"/>
                    <a:pt x="55" y="84"/>
                    <a:pt x="60" y="84"/>
                  </a:cubicBezTo>
                  <a:cubicBezTo>
                    <a:pt x="79" y="84"/>
                    <a:pt x="101" y="55"/>
                    <a:pt x="137" y="55"/>
                  </a:cubicBezTo>
                  <a:cubicBezTo>
                    <a:pt x="112" y="17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8" name="Google Shape;2231;p48"/>
            <p:cNvSpPr/>
            <p:nvPr/>
          </p:nvSpPr>
          <p:spPr>
            <a:xfrm rot="823658">
              <a:off x="8332849" y="3514598"/>
              <a:ext cx="11990" cy="7207"/>
            </a:xfrm>
            <a:custGeom>
              <a:avLst/>
              <a:gdLst/>
              <a:ahLst/>
              <a:cxnLst/>
              <a:rect l="l" t="t" r="r" b="b"/>
              <a:pathLst>
                <a:path w="549" h="330" extrusionOk="0">
                  <a:moveTo>
                    <a:pt x="0" y="24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74" y="303"/>
                    <a:pt x="141" y="329"/>
                    <a:pt x="206" y="329"/>
                  </a:cubicBezTo>
                  <a:cubicBezTo>
                    <a:pt x="323" y="329"/>
                    <a:pt x="431" y="242"/>
                    <a:pt x="548" y="184"/>
                  </a:cubicBezTo>
                  <a:cubicBezTo>
                    <a:pt x="411" y="1"/>
                    <a:pt x="206" y="47"/>
                    <a:pt x="0" y="24"/>
                  </a:cubicBezTo>
                  <a:close/>
                </a:path>
              </a:pathLst>
            </a:custGeom>
            <a:solidFill>
              <a:srgbClr val="6452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9" name="Google Shape;2232;p48"/>
            <p:cNvSpPr/>
            <p:nvPr/>
          </p:nvSpPr>
          <p:spPr>
            <a:xfrm rot="823658">
              <a:off x="7871762" y="4495190"/>
              <a:ext cx="19458" cy="11247"/>
            </a:xfrm>
            <a:custGeom>
              <a:avLst/>
              <a:gdLst/>
              <a:ahLst/>
              <a:cxnLst/>
              <a:rect l="l" t="t" r="r" b="b"/>
              <a:pathLst>
                <a:path w="891" h="515" extrusionOk="0">
                  <a:moveTo>
                    <a:pt x="437" y="1"/>
                  </a:moveTo>
                  <a:cubicBezTo>
                    <a:pt x="326" y="1"/>
                    <a:pt x="218" y="172"/>
                    <a:pt x="1" y="514"/>
                  </a:cubicBezTo>
                  <a:lnTo>
                    <a:pt x="891" y="514"/>
                  </a:lnTo>
                  <a:cubicBezTo>
                    <a:pt x="663" y="172"/>
                    <a:pt x="549" y="1"/>
                    <a:pt x="4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0" name="Google Shape;2233;p48"/>
            <p:cNvSpPr/>
            <p:nvPr/>
          </p:nvSpPr>
          <p:spPr>
            <a:xfrm rot="823658">
              <a:off x="8190489" y="2613412"/>
              <a:ext cx="47390" cy="59292"/>
            </a:xfrm>
            <a:custGeom>
              <a:avLst/>
              <a:gdLst/>
              <a:ahLst/>
              <a:cxnLst/>
              <a:rect l="l" t="t" r="r" b="b"/>
              <a:pathLst>
                <a:path w="2170" h="2715" extrusionOk="0">
                  <a:moveTo>
                    <a:pt x="1867" y="0"/>
                  </a:moveTo>
                  <a:cubicBezTo>
                    <a:pt x="1600" y="0"/>
                    <a:pt x="1372" y="221"/>
                    <a:pt x="1119" y="305"/>
                  </a:cubicBezTo>
                  <a:cubicBezTo>
                    <a:pt x="823" y="465"/>
                    <a:pt x="503" y="557"/>
                    <a:pt x="229" y="716"/>
                  </a:cubicBezTo>
                  <a:cubicBezTo>
                    <a:pt x="206" y="762"/>
                    <a:pt x="161" y="785"/>
                    <a:pt x="138" y="830"/>
                  </a:cubicBezTo>
                  <a:cubicBezTo>
                    <a:pt x="138" y="1196"/>
                    <a:pt x="138" y="1561"/>
                    <a:pt x="138" y="1926"/>
                  </a:cubicBezTo>
                  <a:cubicBezTo>
                    <a:pt x="1" y="2154"/>
                    <a:pt x="1" y="2360"/>
                    <a:pt x="206" y="2542"/>
                  </a:cubicBezTo>
                  <a:cubicBezTo>
                    <a:pt x="421" y="2668"/>
                    <a:pt x="634" y="2715"/>
                    <a:pt x="845" y="2715"/>
                  </a:cubicBezTo>
                  <a:cubicBezTo>
                    <a:pt x="1283" y="2715"/>
                    <a:pt x="1715" y="2513"/>
                    <a:pt x="2146" y="2405"/>
                  </a:cubicBezTo>
                  <a:lnTo>
                    <a:pt x="2169" y="100"/>
                  </a:lnTo>
                  <a:cubicBezTo>
                    <a:pt x="2062" y="28"/>
                    <a:pt x="1962" y="0"/>
                    <a:pt x="1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1" name="Google Shape;2234;p48"/>
            <p:cNvSpPr/>
            <p:nvPr/>
          </p:nvSpPr>
          <p:spPr>
            <a:xfrm rot="823658">
              <a:off x="8079884" y="2306960"/>
              <a:ext cx="177965" cy="232278"/>
            </a:xfrm>
            <a:custGeom>
              <a:avLst/>
              <a:gdLst/>
              <a:ahLst/>
              <a:cxnLst/>
              <a:rect l="l" t="t" r="r" b="b"/>
              <a:pathLst>
                <a:path w="8149" h="10636" extrusionOk="0">
                  <a:moveTo>
                    <a:pt x="1520" y="0"/>
                  </a:moveTo>
                  <a:cubicBezTo>
                    <a:pt x="1475" y="0"/>
                    <a:pt x="1425" y="7"/>
                    <a:pt x="1370" y="22"/>
                  </a:cubicBezTo>
                  <a:cubicBezTo>
                    <a:pt x="1302" y="68"/>
                    <a:pt x="1233" y="136"/>
                    <a:pt x="1187" y="205"/>
                  </a:cubicBezTo>
                  <a:cubicBezTo>
                    <a:pt x="822" y="775"/>
                    <a:pt x="115" y="1095"/>
                    <a:pt x="69" y="1871"/>
                  </a:cubicBezTo>
                  <a:cubicBezTo>
                    <a:pt x="46" y="1871"/>
                    <a:pt x="23" y="1894"/>
                    <a:pt x="23" y="1917"/>
                  </a:cubicBezTo>
                  <a:cubicBezTo>
                    <a:pt x="0" y="1962"/>
                    <a:pt x="23" y="1985"/>
                    <a:pt x="92" y="2031"/>
                  </a:cubicBezTo>
                  <a:lnTo>
                    <a:pt x="229" y="2213"/>
                  </a:lnTo>
                  <a:cubicBezTo>
                    <a:pt x="480" y="2419"/>
                    <a:pt x="662" y="2670"/>
                    <a:pt x="799" y="2944"/>
                  </a:cubicBezTo>
                  <a:cubicBezTo>
                    <a:pt x="1233" y="3560"/>
                    <a:pt x="1667" y="4153"/>
                    <a:pt x="2100" y="4770"/>
                  </a:cubicBezTo>
                  <a:cubicBezTo>
                    <a:pt x="2078" y="5089"/>
                    <a:pt x="2237" y="5295"/>
                    <a:pt x="2466" y="5477"/>
                  </a:cubicBezTo>
                  <a:cubicBezTo>
                    <a:pt x="2511" y="5569"/>
                    <a:pt x="2580" y="5614"/>
                    <a:pt x="2648" y="5637"/>
                  </a:cubicBezTo>
                  <a:lnTo>
                    <a:pt x="2831" y="5865"/>
                  </a:lnTo>
                  <a:cubicBezTo>
                    <a:pt x="2876" y="5911"/>
                    <a:pt x="2922" y="5979"/>
                    <a:pt x="2945" y="6025"/>
                  </a:cubicBezTo>
                  <a:cubicBezTo>
                    <a:pt x="3493" y="6847"/>
                    <a:pt x="4246" y="7532"/>
                    <a:pt x="4657" y="8445"/>
                  </a:cubicBezTo>
                  <a:cubicBezTo>
                    <a:pt x="4954" y="8582"/>
                    <a:pt x="5045" y="8878"/>
                    <a:pt x="5159" y="9129"/>
                  </a:cubicBezTo>
                  <a:cubicBezTo>
                    <a:pt x="5159" y="9129"/>
                    <a:pt x="5182" y="9221"/>
                    <a:pt x="5182" y="9221"/>
                  </a:cubicBezTo>
                  <a:cubicBezTo>
                    <a:pt x="5182" y="9289"/>
                    <a:pt x="5227" y="9335"/>
                    <a:pt x="5250" y="9380"/>
                  </a:cubicBezTo>
                  <a:cubicBezTo>
                    <a:pt x="5296" y="9426"/>
                    <a:pt x="5342" y="9472"/>
                    <a:pt x="5387" y="9472"/>
                  </a:cubicBezTo>
                  <a:cubicBezTo>
                    <a:pt x="5684" y="9860"/>
                    <a:pt x="5981" y="10225"/>
                    <a:pt x="6300" y="10613"/>
                  </a:cubicBezTo>
                  <a:cubicBezTo>
                    <a:pt x="6351" y="10629"/>
                    <a:pt x="6397" y="10636"/>
                    <a:pt x="6441" y="10636"/>
                  </a:cubicBezTo>
                  <a:cubicBezTo>
                    <a:pt x="6711" y="10636"/>
                    <a:pt x="6857" y="10363"/>
                    <a:pt x="7054" y="10225"/>
                  </a:cubicBezTo>
                  <a:cubicBezTo>
                    <a:pt x="7099" y="10156"/>
                    <a:pt x="7168" y="10111"/>
                    <a:pt x="7213" y="10065"/>
                  </a:cubicBezTo>
                  <a:cubicBezTo>
                    <a:pt x="7236" y="10042"/>
                    <a:pt x="7259" y="10020"/>
                    <a:pt x="7305" y="9997"/>
                  </a:cubicBezTo>
                  <a:cubicBezTo>
                    <a:pt x="7350" y="9951"/>
                    <a:pt x="7419" y="9928"/>
                    <a:pt x="7487" y="9905"/>
                  </a:cubicBezTo>
                  <a:cubicBezTo>
                    <a:pt x="7556" y="9860"/>
                    <a:pt x="7624" y="9837"/>
                    <a:pt x="7670" y="9814"/>
                  </a:cubicBezTo>
                  <a:cubicBezTo>
                    <a:pt x="7898" y="9700"/>
                    <a:pt x="8012" y="9517"/>
                    <a:pt x="8081" y="9289"/>
                  </a:cubicBezTo>
                  <a:cubicBezTo>
                    <a:pt x="8103" y="9289"/>
                    <a:pt x="8126" y="9289"/>
                    <a:pt x="8126" y="9266"/>
                  </a:cubicBezTo>
                  <a:cubicBezTo>
                    <a:pt x="8147" y="9225"/>
                    <a:pt x="8149" y="9203"/>
                    <a:pt x="8100" y="9166"/>
                  </a:cubicBezTo>
                  <a:lnTo>
                    <a:pt x="8100" y="9166"/>
                  </a:lnTo>
                  <a:cubicBezTo>
                    <a:pt x="8030" y="8989"/>
                    <a:pt x="7896" y="8899"/>
                    <a:pt x="7761" y="8787"/>
                  </a:cubicBezTo>
                  <a:lnTo>
                    <a:pt x="7761" y="8764"/>
                  </a:lnTo>
                  <a:cubicBezTo>
                    <a:pt x="7624" y="8696"/>
                    <a:pt x="7670" y="8513"/>
                    <a:pt x="7556" y="8422"/>
                  </a:cubicBezTo>
                  <a:lnTo>
                    <a:pt x="7533" y="8422"/>
                  </a:lnTo>
                  <a:cubicBezTo>
                    <a:pt x="7464" y="8308"/>
                    <a:pt x="7442" y="8148"/>
                    <a:pt x="7396" y="8011"/>
                  </a:cubicBezTo>
                  <a:cubicBezTo>
                    <a:pt x="7373" y="7942"/>
                    <a:pt x="7327" y="7897"/>
                    <a:pt x="7282" y="7828"/>
                  </a:cubicBezTo>
                  <a:cubicBezTo>
                    <a:pt x="7259" y="7760"/>
                    <a:pt x="7213" y="7714"/>
                    <a:pt x="7168" y="7646"/>
                  </a:cubicBezTo>
                  <a:cubicBezTo>
                    <a:pt x="7122" y="7600"/>
                    <a:pt x="7076" y="7554"/>
                    <a:pt x="7008" y="7532"/>
                  </a:cubicBezTo>
                  <a:cubicBezTo>
                    <a:pt x="6551" y="7144"/>
                    <a:pt x="6300" y="6641"/>
                    <a:pt x="6072" y="6094"/>
                  </a:cubicBezTo>
                  <a:cubicBezTo>
                    <a:pt x="5775" y="5660"/>
                    <a:pt x="5479" y="5226"/>
                    <a:pt x="5182" y="4793"/>
                  </a:cubicBezTo>
                  <a:cubicBezTo>
                    <a:pt x="4702" y="4222"/>
                    <a:pt x="4246" y="3628"/>
                    <a:pt x="3926" y="2944"/>
                  </a:cubicBezTo>
                  <a:cubicBezTo>
                    <a:pt x="3287" y="2213"/>
                    <a:pt x="2808" y="1369"/>
                    <a:pt x="2260" y="570"/>
                  </a:cubicBezTo>
                  <a:cubicBezTo>
                    <a:pt x="1976" y="448"/>
                    <a:pt x="1890" y="0"/>
                    <a:pt x="1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2" name="Google Shape;2235;p48"/>
            <p:cNvSpPr/>
            <p:nvPr/>
          </p:nvSpPr>
          <p:spPr>
            <a:xfrm rot="823658">
              <a:off x="8190277" y="2536699"/>
              <a:ext cx="51867" cy="34418"/>
            </a:xfrm>
            <a:custGeom>
              <a:avLst/>
              <a:gdLst/>
              <a:ahLst/>
              <a:cxnLst/>
              <a:rect l="l" t="t" r="r" b="b"/>
              <a:pathLst>
                <a:path w="2375" h="1576" extrusionOk="0">
                  <a:moveTo>
                    <a:pt x="1868" y="0"/>
                  </a:moveTo>
                  <a:cubicBezTo>
                    <a:pt x="1712" y="0"/>
                    <a:pt x="1558" y="70"/>
                    <a:pt x="1416" y="117"/>
                  </a:cubicBezTo>
                  <a:cubicBezTo>
                    <a:pt x="1119" y="254"/>
                    <a:pt x="822" y="414"/>
                    <a:pt x="548" y="596"/>
                  </a:cubicBezTo>
                  <a:cubicBezTo>
                    <a:pt x="251" y="825"/>
                    <a:pt x="0" y="1076"/>
                    <a:pt x="251" y="1509"/>
                  </a:cubicBezTo>
                  <a:lnTo>
                    <a:pt x="251" y="1487"/>
                  </a:lnTo>
                  <a:cubicBezTo>
                    <a:pt x="312" y="1547"/>
                    <a:pt x="372" y="1575"/>
                    <a:pt x="432" y="1575"/>
                  </a:cubicBezTo>
                  <a:cubicBezTo>
                    <a:pt x="486" y="1575"/>
                    <a:pt x="540" y="1552"/>
                    <a:pt x="594" y="1509"/>
                  </a:cubicBezTo>
                  <a:cubicBezTo>
                    <a:pt x="845" y="1327"/>
                    <a:pt x="1187" y="1418"/>
                    <a:pt x="1438" y="1235"/>
                  </a:cubicBezTo>
                  <a:cubicBezTo>
                    <a:pt x="1826" y="1007"/>
                    <a:pt x="2374" y="893"/>
                    <a:pt x="2329" y="254"/>
                  </a:cubicBezTo>
                  <a:cubicBezTo>
                    <a:pt x="2329" y="163"/>
                    <a:pt x="2260" y="94"/>
                    <a:pt x="2169" y="71"/>
                  </a:cubicBezTo>
                  <a:cubicBezTo>
                    <a:pt x="2155" y="78"/>
                    <a:pt x="2144" y="81"/>
                    <a:pt x="2134" y="81"/>
                  </a:cubicBezTo>
                  <a:cubicBezTo>
                    <a:pt x="2110" y="81"/>
                    <a:pt x="2094" y="65"/>
                    <a:pt x="2077" y="49"/>
                  </a:cubicBezTo>
                  <a:cubicBezTo>
                    <a:pt x="2008" y="14"/>
                    <a:pt x="1938" y="0"/>
                    <a:pt x="1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3" name="Google Shape;2236;p48"/>
            <p:cNvSpPr/>
            <p:nvPr/>
          </p:nvSpPr>
          <p:spPr>
            <a:xfrm rot="823658">
              <a:off x="8201669" y="2565536"/>
              <a:ext cx="46866" cy="29941"/>
            </a:xfrm>
            <a:custGeom>
              <a:avLst/>
              <a:gdLst/>
              <a:ahLst/>
              <a:cxnLst/>
              <a:rect l="l" t="t" r="r" b="b"/>
              <a:pathLst>
                <a:path w="2146" h="1371" extrusionOk="0">
                  <a:moveTo>
                    <a:pt x="1940" y="1"/>
                  </a:moveTo>
                  <a:cubicBezTo>
                    <a:pt x="1598" y="115"/>
                    <a:pt x="1256" y="229"/>
                    <a:pt x="913" y="320"/>
                  </a:cubicBezTo>
                  <a:cubicBezTo>
                    <a:pt x="731" y="571"/>
                    <a:pt x="434" y="480"/>
                    <a:pt x="183" y="526"/>
                  </a:cubicBezTo>
                  <a:cubicBezTo>
                    <a:pt x="137" y="571"/>
                    <a:pt x="69" y="640"/>
                    <a:pt x="0" y="686"/>
                  </a:cubicBezTo>
                  <a:lnTo>
                    <a:pt x="0" y="1211"/>
                  </a:lnTo>
                  <a:cubicBezTo>
                    <a:pt x="23" y="1233"/>
                    <a:pt x="46" y="1279"/>
                    <a:pt x="69" y="1302"/>
                  </a:cubicBezTo>
                  <a:cubicBezTo>
                    <a:pt x="137" y="1348"/>
                    <a:pt x="206" y="1370"/>
                    <a:pt x="297" y="1370"/>
                  </a:cubicBezTo>
                  <a:cubicBezTo>
                    <a:pt x="365" y="1370"/>
                    <a:pt x="434" y="1370"/>
                    <a:pt x="525" y="1348"/>
                  </a:cubicBezTo>
                  <a:cubicBezTo>
                    <a:pt x="594" y="1325"/>
                    <a:pt x="662" y="1302"/>
                    <a:pt x="731" y="1279"/>
                  </a:cubicBezTo>
                  <a:cubicBezTo>
                    <a:pt x="959" y="1211"/>
                    <a:pt x="1142" y="1051"/>
                    <a:pt x="1278" y="868"/>
                  </a:cubicBezTo>
                  <a:lnTo>
                    <a:pt x="2123" y="480"/>
                  </a:lnTo>
                  <a:cubicBezTo>
                    <a:pt x="2146" y="435"/>
                    <a:pt x="2146" y="389"/>
                    <a:pt x="2146" y="320"/>
                  </a:cubicBezTo>
                  <a:cubicBezTo>
                    <a:pt x="2077" y="229"/>
                    <a:pt x="2009" y="115"/>
                    <a:pt x="1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4" name="Google Shape;2237;p48"/>
            <p:cNvSpPr/>
            <p:nvPr/>
          </p:nvSpPr>
          <p:spPr>
            <a:xfrm rot="823658">
              <a:off x="8102999" y="2677834"/>
              <a:ext cx="89233" cy="647740"/>
            </a:xfrm>
            <a:custGeom>
              <a:avLst/>
              <a:gdLst/>
              <a:ahLst/>
              <a:cxnLst/>
              <a:rect l="l" t="t" r="r" b="b"/>
              <a:pathLst>
                <a:path w="4086" h="29660" extrusionOk="0">
                  <a:moveTo>
                    <a:pt x="365" y="0"/>
                  </a:moveTo>
                  <a:cubicBezTo>
                    <a:pt x="205" y="137"/>
                    <a:pt x="205" y="343"/>
                    <a:pt x="205" y="525"/>
                  </a:cubicBezTo>
                  <a:cubicBezTo>
                    <a:pt x="457" y="1530"/>
                    <a:pt x="0" y="2534"/>
                    <a:pt x="251" y="3538"/>
                  </a:cubicBezTo>
                  <a:cubicBezTo>
                    <a:pt x="251" y="4132"/>
                    <a:pt x="525" y="4725"/>
                    <a:pt x="411" y="5319"/>
                  </a:cubicBezTo>
                  <a:cubicBezTo>
                    <a:pt x="251" y="6095"/>
                    <a:pt x="434" y="6779"/>
                    <a:pt x="708" y="7487"/>
                  </a:cubicBezTo>
                  <a:cubicBezTo>
                    <a:pt x="753" y="8286"/>
                    <a:pt x="822" y="9085"/>
                    <a:pt x="867" y="9884"/>
                  </a:cubicBezTo>
                  <a:cubicBezTo>
                    <a:pt x="890" y="10363"/>
                    <a:pt x="982" y="10819"/>
                    <a:pt x="890" y="11299"/>
                  </a:cubicBezTo>
                  <a:cubicBezTo>
                    <a:pt x="959" y="11664"/>
                    <a:pt x="959" y="12029"/>
                    <a:pt x="913" y="12394"/>
                  </a:cubicBezTo>
                  <a:cubicBezTo>
                    <a:pt x="1301" y="13832"/>
                    <a:pt x="1004" y="15339"/>
                    <a:pt x="1255" y="16777"/>
                  </a:cubicBezTo>
                  <a:cubicBezTo>
                    <a:pt x="936" y="17416"/>
                    <a:pt x="1027" y="18055"/>
                    <a:pt x="1118" y="18717"/>
                  </a:cubicBezTo>
                  <a:cubicBezTo>
                    <a:pt x="1233" y="19219"/>
                    <a:pt x="1233" y="19767"/>
                    <a:pt x="1438" y="20246"/>
                  </a:cubicBezTo>
                  <a:cubicBezTo>
                    <a:pt x="1507" y="20566"/>
                    <a:pt x="1529" y="20863"/>
                    <a:pt x="1461" y="21159"/>
                  </a:cubicBezTo>
                  <a:cubicBezTo>
                    <a:pt x="1370" y="21296"/>
                    <a:pt x="1324" y="21456"/>
                    <a:pt x="1347" y="21616"/>
                  </a:cubicBezTo>
                  <a:cubicBezTo>
                    <a:pt x="1666" y="22346"/>
                    <a:pt x="1438" y="23145"/>
                    <a:pt x="1666" y="23898"/>
                  </a:cubicBezTo>
                  <a:cubicBezTo>
                    <a:pt x="1735" y="24948"/>
                    <a:pt x="1849" y="25975"/>
                    <a:pt x="1803" y="27025"/>
                  </a:cubicBezTo>
                  <a:cubicBezTo>
                    <a:pt x="1666" y="27231"/>
                    <a:pt x="1758" y="27482"/>
                    <a:pt x="1735" y="27710"/>
                  </a:cubicBezTo>
                  <a:cubicBezTo>
                    <a:pt x="1643" y="28212"/>
                    <a:pt x="1712" y="28692"/>
                    <a:pt x="1872" y="29171"/>
                  </a:cubicBezTo>
                  <a:cubicBezTo>
                    <a:pt x="1917" y="29262"/>
                    <a:pt x="1940" y="29354"/>
                    <a:pt x="1963" y="29445"/>
                  </a:cubicBezTo>
                  <a:cubicBezTo>
                    <a:pt x="2009" y="29513"/>
                    <a:pt x="2077" y="29559"/>
                    <a:pt x="2146" y="29627"/>
                  </a:cubicBezTo>
                  <a:cubicBezTo>
                    <a:pt x="2210" y="29644"/>
                    <a:pt x="2263" y="29660"/>
                    <a:pt x="2321" y="29660"/>
                  </a:cubicBezTo>
                  <a:cubicBezTo>
                    <a:pt x="2345" y="29660"/>
                    <a:pt x="2370" y="29657"/>
                    <a:pt x="2397" y="29650"/>
                  </a:cubicBezTo>
                  <a:cubicBezTo>
                    <a:pt x="2671" y="29605"/>
                    <a:pt x="2967" y="29582"/>
                    <a:pt x="3241" y="29536"/>
                  </a:cubicBezTo>
                  <a:cubicBezTo>
                    <a:pt x="3310" y="29513"/>
                    <a:pt x="3401" y="29490"/>
                    <a:pt x="3470" y="29445"/>
                  </a:cubicBezTo>
                  <a:cubicBezTo>
                    <a:pt x="3698" y="29308"/>
                    <a:pt x="4086" y="29285"/>
                    <a:pt x="3835" y="28829"/>
                  </a:cubicBezTo>
                  <a:cubicBezTo>
                    <a:pt x="3538" y="28007"/>
                    <a:pt x="3675" y="27139"/>
                    <a:pt x="3675" y="26272"/>
                  </a:cubicBezTo>
                  <a:cubicBezTo>
                    <a:pt x="3675" y="25542"/>
                    <a:pt x="3401" y="24834"/>
                    <a:pt x="3492" y="24081"/>
                  </a:cubicBezTo>
                  <a:cubicBezTo>
                    <a:pt x="3629" y="23830"/>
                    <a:pt x="3584" y="23533"/>
                    <a:pt x="3629" y="23259"/>
                  </a:cubicBezTo>
                  <a:cubicBezTo>
                    <a:pt x="3401" y="22689"/>
                    <a:pt x="3743" y="22049"/>
                    <a:pt x="3333" y="21524"/>
                  </a:cubicBezTo>
                  <a:cubicBezTo>
                    <a:pt x="3378" y="20863"/>
                    <a:pt x="3196" y="20201"/>
                    <a:pt x="3310" y="19516"/>
                  </a:cubicBezTo>
                  <a:cubicBezTo>
                    <a:pt x="3401" y="19333"/>
                    <a:pt x="3264" y="19151"/>
                    <a:pt x="3287" y="18968"/>
                  </a:cubicBezTo>
                  <a:cubicBezTo>
                    <a:pt x="3264" y="18900"/>
                    <a:pt x="3287" y="18854"/>
                    <a:pt x="3287" y="18785"/>
                  </a:cubicBezTo>
                  <a:cubicBezTo>
                    <a:pt x="3470" y="18169"/>
                    <a:pt x="3310" y="17553"/>
                    <a:pt x="3355" y="16937"/>
                  </a:cubicBezTo>
                  <a:cubicBezTo>
                    <a:pt x="3355" y="16822"/>
                    <a:pt x="3333" y="16731"/>
                    <a:pt x="3333" y="16640"/>
                  </a:cubicBezTo>
                  <a:cubicBezTo>
                    <a:pt x="3310" y="16549"/>
                    <a:pt x="3310" y="16457"/>
                    <a:pt x="3287" y="16366"/>
                  </a:cubicBezTo>
                  <a:cubicBezTo>
                    <a:pt x="3218" y="15065"/>
                    <a:pt x="3173" y="13787"/>
                    <a:pt x="3127" y="12486"/>
                  </a:cubicBezTo>
                  <a:cubicBezTo>
                    <a:pt x="3104" y="12394"/>
                    <a:pt x="3081" y="12303"/>
                    <a:pt x="3036" y="12235"/>
                  </a:cubicBezTo>
                  <a:cubicBezTo>
                    <a:pt x="2945" y="11527"/>
                    <a:pt x="3013" y="10819"/>
                    <a:pt x="2990" y="10089"/>
                  </a:cubicBezTo>
                  <a:cubicBezTo>
                    <a:pt x="2990" y="9952"/>
                    <a:pt x="2990" y="9815"/>
                    <a:pt x="2990" y="9678"/>
                  </a:cubicBezTo>
                  <a:cubicBezTo>
                    <a:pt x="2945" y="9267"/>
                    <a:pt x="2785" y="8856"/>
                    <a:pt x="2876" y="8446"/>
                  </a:cubicBezTo>
                  <a:cubicBezTo>
                    <a:pt x="2785" y="7692"/>
                    <a:pt x="2830" y="6939"/>
                    <a:pt x="2808" y="6186"/>
                  </a:cubicBezTo>
                  <a:cubicBezTo>
                    <a:pt x="2808" y="6049"/>
                    <a:pt x="2785" y="5912"/>
                    <a:pt x="2785" y="5775"/>
                  </a:cubicBezTo>
                  <a:cubicBezTo>
                    <a:pt x="2762" y="5661"/>
                    <a:pt x="2762" y="5524"/>
                    <a:pt x="2716" y="5387"/>
                  </a:cubicBezTo>
                  <a:cubicBezTo>
                    <a:pt x="2716" y="5319"/>
                    <a:pt x="2693" y="5227"/>
                    <a:pt x="2671" y="5159"/>
                  </a:cubicBezTo>
                  <a:cubicBezTo>
                    <a:pt x="2579" y="4930"/>
                    <a:pt x="2602" y="4702"/>
                    <a:pt x="2648" y="4451"/>
                  </a:cubicBezTo>
                  <a:cubicBezTo>
                    <a:pt x="2671" y="4383"/>
                    <a:pt x="2671" y="4314"/>
                    <a:pt x="2671" y="4223"/>
                  </a:cubicBezTo>
                  <a:cubicBezTo>
                    <a:pt x="2648" y="4177"/>
                    <a:pt x="2648" y="4154"/>
                    <a:pt x="2648" y="4109"/>
                  </a:cubicBezTo>
                  <a:cubicBezTo>
                    <a:pt x="2579" y="3903"/>
                    <a:pt x="2579" y="3652"/>
                    <a:pt x="2442" y="3470"/>
                  </a:cubicBezTo>
                  <a:cubicBezTo>
                    <a:pt x="2351" y="2328"/>
                    <a:pt x="2260" y="1187"/>
                    <a:pt x="2146" y="46"/>
                  </a:cubicBezTo>
                  <a:cubicBezTo>
                    <a:pt x="1552" y="23"/>
                    <a:pt x="959" y="0"/>
                    <a:pt x="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5" name="Google Shape;2238;p48"/>
            <p:cNvSpPr/>
            <p:nvPr/>
          </p:nvSpPr>
          <p:spPr>
            <a:xfrm rot="823658">
              <a:off x="8203828" y="2589411"/>
              <a:ext cx="40402" cy="30924"/>
            </a:xfrm>
            <a:custGeom>
              <a:avLst/>
              <a:gdLst/>
              <a:ahLst/>
              <a:cxnLst/>
              <a:rect l="l" t="t" r="r" b="b"/>
              <a:pathLst>
                <a:path w="1850" h="1416" extrusionOk="0">
                  <a:moveTo>
                    <a:pt x="1781" y="1"/>
                  </a:moveTo>
                  <a:lnTo>
                    <a:pt x="1781" y="1"/>
                  </a:lnTo>
                  <a:cubicBezTo>
                    <a:pt x="1553" y="69"/>
                    <a:pt x="1324" y="115"/>
                    <a:pt x="1096" y="183"/>
                  </a:cubicBezTo>
                  <a:cubicBezTo>
                    <a:pt x="708" y="206"/>
                    <a:pt x="274" y="160"/>
                    <a:pt x="0" y="548"/>
                  </a:cubicBezTo>
                  <a:cubicBezTo>
                    <a:pt x="0" y="822"/>
                    <a:pt x="0" y="1119"/>
                    <a:pt x="0" y="1416"/>
                  </a:cubicBezTo>
                  <a:cubicBezTo>
                    <a:pt x="229" y="1347"/>
                    <a:pt x="480" y="1302"/>
                    <a:pt x="708" y="1233"/>
                  </a:cubicBezTo>
                  <a:lnTo>
                    <a:pt x="708" y="1256"/>
                  </a:lnTo>
                  <a:cubicBezTo>
                    <a:pt x="777" y="1188"/>
                    <a:pt x="822" y="1142"/>
                    <a:pt x="891" y="1096"/>
                  </a:cubicBezTo>
                  <a:cubicBezTo>
                    <a:pt x="1096" y="959"/>
                    <a:pt x="1279" y="799"/>
                    <a:pt x="1484" y="685"/>
                  </a:cubicBezTo>
                  <a:cubicBezTo>
                    <a:pt x="1758" y="526"/>
                    <a:pt x="1849" y="297"/>
                    <a:pt x="17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6" name="Google Shape;2239;p48"/>
            <p:cNvSpPr/>
            <p:nvPr/>
          </p:nvSpPr>
          <p:spPr>
            <a:xfrm rot="823658">
              <a:off x="7878393" y="3559142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7" name="Google Shape;2240;p48"/>
            <p:cNvSpPr/>
            <p:nvPr/>
          </p:nvSpPr>
          <p:spPr>
            <a:xfrm rot="823658">
              <a:off x="7883426" y="355850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91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8" name="Google Shape;2241;p48"/>
            <p:cNvSpPr/>
            <p:nvPr/>
          </p:nvSpPr>
          <p:spPr>
            <a:xfrm rot="823658">
              <a:off x="7809694" y="3594484"/>
              <a:ext cx="7993" cy="4564"/>
            </a:xfrm>
            <a:custGeom>
              <a:avLst/>
              <a:gdLst/>
              <a:ahLst/>
              <a:cxnLst/>
              <a:rect l="l" t="t" r="r" b="b"/>
              <a:pathLst>
                <a:path w="366" h="209" extrusionOk="0">
                  <a:moveTo>
                    <a:pt x="97" y="1"/>
                  </a:moveTo>
                  <a:cubicBezTo>
                    <a:pt x="87" y="1"/>
                    <a:pt x="77" y="3"/>
                    <a:pt x="68" y="7"/>
                  </a:cubicBezTo>
                  <a:cubicBezTo>
                    <a:pt x="0" y="30"/>
                    <a:pt x="0" y="98"/>
                    <a:pt x="46" y="167"/>
                  </a:cubicBezTo>
                  <a:cubicBezTo>
                    <a:pt x="74" y="196"/>
                    <a:pt x="107" y="208"/>
                    <a:pt x="140" y="208"/>
                  </a:cubicBezTo>
                  <a:cubicBezTo>
                    <a:pt x="187" y="208"/>
                    <a:pt x="234" y="184"/>
                    <a:pt x="274" y="144"/>
                  </a:cubicBezTo>
                  <a:cubicBezTo>
                    <a:pt x="365" y="98"/>
                    <a:pt x="342" y="53"/>
                    <a:pt x="251" y="53"/>
                  </a:cubicBezTo>
                  <a:cubicBezTo>
                    <a:pt x="196" y="34"/>
                    <a:pt x="140" y="1"/>
                    <a:pt x="97" y="1"/>
                  </a:cubicBezTo>
                  <a:close/>
                </a:path>
              </a:pathLst>
            </a:custGeom>
            <a:solidFill>
              <a:srgbClr val="FE9F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9" name="Google Shape;2242;p48"/>
            <p:cNvSpPr/>
            <p:nvPr/>
          </p:nvSpPr>
          <p:spPr>
            <a:xfrm rot="823658">
              <a:off x="7589608" y="3334894"/>
              <a:ext cx="4018" cy="1703"/>
            </a:xfrm>
            <a:custGeom>
              <a:avLst/>
              <a:gdLst/>
              <a:ahLst/>
              <a:cxnLst/>
              <a:rect l="l" t="t" r="r" b="b"/>
              <a:pathLst>
                <a:path w="184" h="78" extrusionOk="0">
                  <a:moveTo>
                    <a:pt x="78" y="0"/>
                  </a:moveTo>
                  <a:cubicBezTo>
                    <a:pt x="49" y="0"/>
                    <a:pt x="22" y="23"/>
                    <a:pt x="1" y="77"/>
                  </a:cubicBezTo>
                  <a:lnTo>
                    <a:pt x="183" y="77"/>
                  </a:lnTo>
                  <a:cubicBezTo>
                    <a:pt x="147" y="29"/>
                    <a:pt x="111" y="0"/>
                    <a:pt x="78" y="0"/>
                  </a:cubicBezTo>
                  <a:close/>
                </a:path>
              </a:pathLst>
            </a:custGeom>
            <a:solidFill>
              <a:srgbClr val="6A64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0" name="Google Shape;2243;p48"/>
            <p:cNvSpPr/>
            <p:nvPr/>
          </p:nvSpPr>
          <p:spPr>
            <a:xfrm rot="823658">
              <a:off x="7756677" y="3373329"/>
              <a:ext cx="4018" cy="2271"/>
            </a:xfrm>
            <a:custGeom>
              <a:avLst/>
              <a:gdLst/>
              <a:ahLst/>
              <a:cxnLst/>
              <a:rect l="l" t="t" r="r" b="b"/>
              <a:pathLst>
                <a:path w="184" h="104" extrusionOk="0">
                  <a:moveTo>
                    <a:pt x="1" y="1"/>
                  </a:moveTo>
                  <a:cubicBezTo>
                    <a:pt x="23" y="69"/>
                    <a:pt x="52" y="104"/>
                    <a:pt x="83" y="104"/>
                  </a:cubicBezTo>
                  <a:cubicBezTo>
                    <a:pt x="115" y="104"/>
                    <a:pt x="149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1" name="Google Shape;2244;p48"/>
            <p:cNvSpPr/>
            <p:nvPr/>
          </p:nvSpPr>
          <p:spPr>
            <a:xfrm rot="823658">
              <a:off x="7744843" y="3370464"/>
              <a:ext cx="4018" cy="4018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83" y="1"/>
                  </a:moveTo>
                  <a:cubicBezTo>
                    <a:pt x="115" y="69"/>
                    <a:pt x="46" y="138"/>
                    <a:pt x="1" y="183"/>
                  </a:cubicBezTo>
                  <a:cubicBezTo>
                    <a:pt x="46" y="138"/>
                    <a:pt x="115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2" name="Google Shape;2245;p48"/>
            <p:cNvSpPr/>
            <p:nvPr/>
          </p:nvSpPr>
          <p:spPr>
            <a:xfrm rot="823658">
              <a:off x="8018452" y="3438180"/>
              <a:ext cx="2992" cy="2228"/>
            </a:xfrm>
            <a:custGeom>
              <a:avLst/>
              <a:gdLst/>
              <a:ahLst/>
              <a:cxnLst/>
              <a:rect l="l" t="t" r="r" b="b"/>
              <a:pathLst>
                <a:path w="137" h="102" extrusionOk="0">
                  <a:moveTo>
                    <a:pt x="68" y="0"/>
                  </a:moveTo>
                  <a:cubicBezTo>
                    <a:pt x="46" y="0"/>
                    <a:pt x="23" y="23"/>
                    <a:pt x="0" y="23"/>
                  </a:cubicBezTo>
                  <a:cubicBezTo>
                    <a:pt x="0" y="46"/>
                    <a:pt x="0" y="69"/>
                    <a:pt x="23" y="92"/>
                  </a:cubicBezTo>
                  <a:cubicBezTo>
                    <a:pt x="38" y="92"/>
                    <a:pt x="53" y="102"/>
                    <a:pt x="68" y="102"/>
                  </a:cubicBezTo>
                  <a:cubicBezTo>
                    <a:pt x="76" y="102"/>
                    <a:pt x="84" y="99"/>
                    <a:pt x="91" y="92"/>
                  </a:cubicBezTo>
                  <a:cubicBezTo>
                    <a:pt x="137" y="69"/>
                    <a:pt x="137" y="23"/>
                    <a:pt x="68" y="0"/>
                  </a:cubicBezTo>
                  <a:close/>
                </a:path>
              </a:pathLst>
            </a:custGeom>
            <a:solidFill>
              <a:srgbClr val="535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3" name="Google Shape;2246;p48"/>
            <p:cNvSpPr/>
            <p:nvPr/>
          </p:nvSpPr>
          <p:spPr>
            <a:xfrm rot="823658">
              <a:off x="8181952" y="3478588"/>
              <a:ext cx="15986" cy="4237"/>
            </a:xfrm>
            <a:custGeom>
              <a:avLst/>
              <a:gdLst/>
              <a:ahLst/>
              <a:cxnLst/>
              <a:rect l="l" t="t" r="r" b="b"/>
              <a:pathLst>
                <a:path w="732" h="194" extrusionOk="0">
                  <a:moveTo>
                    <a:pt x="328" y="1"/>
                  </a:moveTo>
                  <a:cubicBezTo>
                    <a:pt x="246" y="1"/>
                    <a:pt x="162" y="9"/>
                    <a:pt x="81" y="9"/>
                  </a:cubicBezTo>
                  <a:cubicBezTo>
                    <a:pt x="54" y="9"/>
                    <a:pt x="27" y="8"/>
                    <a:pt x="1" y="6"/>
                  </a:cubicBezTo>
                  <a:lnTo>
                    <a:pt x="1" y="6"/>
                  </a:lnTo>
                  <a:cubicBezTo>
                    <a:pt x="121" y="165"/>
                    <a:pt x="263" y="193"/>
                    <a:pt x="412" y="193"/>
                  </a:cubicBezTo>
                  <a:cubicBezTo>
                    <a:pt x="491" y="193"/>
                    <a:pt x="572" y="185"/>
                    <a:pt x="652" y="185"/>
                  </a:cubicBezTo>
                  <a:cubicBezTo>
                    <a:pt x="679" y="185"/>
                    <a:pt x="705" y="186"/>
                    <a:pt x="731" y="188"/>
                  </a:cubicBezTo>
                  <a:cubicBezTo>
                    <a:pt x="625" y="29"/>
                    <a:pt x="480" y="1"/>
                    <a:pt x="328" y="1"/>
                  </a:cubicBezTo>
                  <a:close/>
                </a:path>
              </a:pathLst>
            </a:custGeom>
            <a:solidFill>
              <a:srgbClr val="64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4" name="Google Shape;2247;p48"/>
            <p:cNvSpPr/>
            <p:nvPr/>
          </p:nvSpPr>
          <p:spPr>
            <a:xfrm rot="823658">
              <a:off x="7387140" y="2268823"/>
              <a:ext cx="1151016" cy="2295108"/>
            </a:xfrm>
            <a:custGeom>
              <a:avLst/>
              <a:gdLst/>
              <a:ahLst/>
              <a:cxnLst/>
              <a:rect l="l" t="t" r="r" b="b"/>
              <a:pathLst>
                <a:path w="52705" h="105093" extrusionOk="0">
                  <a:moveTo>
                    <a:pt x="21936" y="1032"/>
                  </a:moveTo>
                  <a:cubicBezTo>
                    <a:pt x="22027" y="1055"/>
                    <a:pt x="22095" y="1078"/>
                    <a:pt x="22164" y="1078"/>
                  </a:cubicBezTo>
                  <a:cubicBezTo>
                    <a:pt x="22415" y="1101"/>
                    <a:pt x="22552" y="1398"/>
                    <a:pt x="22803" y="1398"/>
                  </a:cubicBezTo>
                  <a:cubicBezTo>
                    <a:pt x="23260" y="2311"/>
                    <a:pt x="23693" y="3224"/>
                    <a:pt x="24606" y="3817"/>
                  </a:cubicBezTo>
                  <a:cubicBezTo>
                    <a:pt x="24629" y="4639"/>
                    <a:pt x="25108" y="5187"/>
                    <a:pt x="25770" y="5620"/>
                  </a:cubicBezTo>
                  <a:cubicBezTo>
                    <a:pt x="25793" y="5620"/>
                    <a:pt x="25816" y="5620"/>
                    <a:pt x="25839" y="5598"/>
                  </a:cubicBezTo>
                  <a:cubicBezTo>
                    <a:pt x="25884" y="6145"/>
                    <a:pt x="26136" y="6556"/>
                    <a:pt x="26615" y="6830"/>
                  </a:cubicBezTo>
                  <a:cubicBezTo>
                    <a:pt x="26638" y="7492"/>
                    <a:pt x="26980" y="7994"/>
                    <a:pt x="27505" y="8359"/>
                  </a:cubicBezTo>
                  <a:cubicBezTo>
                    <a:pt x="27574" y="8359"/>
                    <a:pt x="27619" y="8359"/>
                    <a:pt x="27665" y="8337"/>
                  </a:cubicBezTo>
                  <a:cubicBezTo>
                    <a:pt x="27665" y="8382"/>
                    <a:pt x="27665" y="8428"/>
                    <a:pt x="27711" y="8474"/>
                  </a:cubicBezTo>
                  <a:cubicBezTo>
                    <a:pt x="27711" y="8565"/>
                    <a:pt x="27756" y="8633"/>
                    <a:pt x="27847" y="8679"/>
                  </a:cubicBezTo>
                  <a:cubicBezTo>
                    <a:pt x="27870" y="8907"/>
                    <a:pt x="27984" y="9067"/>
                    <a:pt x="28144" y="9204"/>
                  </a:cubicBezTo>
                  <a:cubicBezTo>
                    <a:pt x="28144" y="9227"/>
                    <a:pt x="28144" y="9250"/>
                    <a:pt x="28167" y="9250"/>
                  </a:cubicBezTo>
                  <a:cubicBezTo>
                    <a:pt x="28190" y="9364"/>
                    <a:pt x="28235" y="9455"/>
                    <a:pt x="28281" y="9546"/>
                  </a:cubicBezTo>
                  <a:cubicBezTo>
                    <a:pt x="28327" y="9592"/>
                    <a:pt x="28372" y="9660"/>
                    <a:pt x="28418" y="9706"/>
                  </a:cubicBezTo>
                  <a:cubicBezTo>
                    <a:pt x="28487" y="9775"/>
                    <a:pt x="28555" y="9843"/>
                    <a:pt x="28624" y="9911"/>
                  </a:cubicBezTo>
                  <a:cubicBezTo>
                    <a:pt x="28646" y="9934"/>
                    <a:pt x="28692" y="9980"/>
                    <a:pt x="28738" y="10003"/>
                  </a:cubicBezTo>
                  <a:cubicBezTo>
                    <a:pt x="28738" y="10048"/>
                    <a:pt x="28715" y="10071"/>
                    <a:pt x="28738" y="10117"/>
                  </a:cubicBezTo>
                  <a:cubicBezTo>
                    <a:pt x="28738" y="10117"/>
                    <a:pt x="28738" y="10117"/>
                    <a:pt x="28738" y="10094"/>
                  </a:cubicBezTo>
                  <a:cubicBezTo>
                    <a:pt x="28760" y="10094"/>
                    <a:pt x="28783" y="10094"/>
                    <a:pt x="28783" y="10072"/>
                  </a:cubicBezTo>
                  <a:lnTo>
                    <a:pt x="28783" y="10072"/>
                  </a:lnTo>
                  <a:cubicBezTo>
                    <a:pt x="28783" y="10094"/>
                    <a:pt x="28760" y="10117"/>
                    <a:pt x="28738" y="10117"/>
                  </a:cubicBezTo>
                  <a:cubicBezTo>
                    <a:pt x="28715" y="10117"/>
                    <a:pt x="28715" y="10117"/>
                    <a:pt x="28692" y="10140"/>
                  </a:cubicBezTo>
                  <a:cubicBezTo>
                    <a:pt x="28532" y="10254"/>
                    <a:pt x="28372" y="10391"/>
                    <a:pt x="28235" y="10505"/>
                  </a:cubicBezTo>
                  <a:cubicBezTo>
                    <a:pt x="28167" y="10505"/>
                    <a:pt x="28121" y="10505"/>
                    <a:pt x="28076" y="10528"/>
                  </a:cubicBezTo>
                  <a:cubicBezTo>
                    <a:pt x="27962" y="10528"/>
                    <a:pt x="27893" y="10573"/>
                    <a:pt x="27847" y="10688"/>
                  </a:cubicBezTo>
                  <a:cubicBezTo>
                    <a:pt x="27779" y="10733"/>
                    <a:pt x="27733" y="10779"/>
                    <a:pt x="27665" y="10825"/>
                  </a:cubicBezTo>
                  <a:cubicBezTo>
                    <a:pt x="27437" y="10939"/>
                    <a:pt x="27300" y="11190"/>
                    <a:pt x="27094" y="11327"/>
                  </a:cubicBezTo>
                  <a:cubicBezTo>
                    <a:pt x="27094" y="11304"/>
                    <a:pt x="27071" y="11281"/>
                    <a:pt x="27071" y="11235"/>
                  </a:cubicBezTo>
                  <a:cubicBezTo>
                    <a:pt x="26752" y="10893"/>
                    <a:pt x="26638" y="10345"/>
                    <a:pt x="26044" y="10277"/>
                  </a:cubicBezTo>
                  <a:cubicBezTo>
                    <a:pt x="26021" y="10208"/>
                    <a:pt x="26021" y="10163"/>
                    <a:pt x="25999" y="10094"/>
                  </a:cubicBezTo>
                  <a:cubicBezTo>
                    <a:pt x="25999" y="10026"/>
                    <a:pt x="25953" y="10003"/>
                    <a:pt x="25884" y="10003"/>
                  </a:cubicBezTo>
                  <a:cubicBezTo>
                    <a:pt x="25907" y="9957"/>
                    <a:pt x="25907" y="9911"/>
                    <a:pt x="25907" y="9889"/>
                  </a:cubicBezTo>
                  <a:cubicBezTo>
                    <a:pt x="25863" y="9579"/>
                    <a:pt x="25819" y="9248"/>
                    <a:pt x="25443" y="9248"/>
                  </a:cubicBezTo>
                  <a:cubicBezTo>
                    <a:pt x="25431" y="9248"/>
                    <a:pt x="25418" y="9249"/>
                    <a:pt x="25405" y="9250"/>
                  </a:cubicBezTo>
                  <a:cubicBezTo>
                    <a:pt x="25245" y="8245"/>
                    <a:pt x="24424" y="7675"/>
                    <a:pt x="23899" y="6899"/>
                  </a:cubicBezTo>
                  <a:cubicBezTo>
                    <a:pt x="23807" y="6807"/>
                    <a:pt x="23739" y="6716"/>
                    <a:pt x="23670" y="6625"/>
                  </a:cubicBezTo>
                  <a:cubicBezTo>
                    <a:pt x="23602" y="6533"/>
                    <a:pt x="23511" y="6465"/>
                    <a:pt x="23419" y="6396"/>
                  </a:cubicBezTo>
                  <a:cubicBezTo>
                    <a:pt x="23328" y="6328"/>
                    <a:pt x="23237" y="6282"/>
                    <a:pt x="23145" y="6237"/>
                  </a:cubicBezTo>
                  <a:cubicBezTo>
                    <a:pt x="23123" y="6214"/>
                    <a:pt x="23123" y="6214"/>
                    <a:pt x="23100" y="6214"/>
                  </a:cubicBezTo>
                  <a:cubicBezTo>
                    <a:pt x="23054" y="5986"/>
                    <a:pt x="22963" y="5780"/>
                    <a:pt x="22780" y="5598"/>
                  </a:cubicBezTo>
                  <a:cubicBezTo>
                    <a:pt x="22803" y="5598"/>
                    <a:pt x="22803" y="5598"/>
                    <a:pt x="22803" y="5575"/>
                  </a:cubicBezTo>
                  <a:cubicBezTo>
                    <a:pt x="22826" y="5506"/>
                    <a:pt x="22803" y="5415"/>
                    <a:pt x="22780" y="5324"/>
                  </a:cubicBezTo>
                  <a:cubicBezTo>
                    <a:pt x="22438" y="4730"/>
                    <a:pt x="22118" y="4114"/>
                    <a:pt x="21525" y="3680"/>
                  </a:cubicBezTo>
                  <a:lnTo>
                    <a:pt x="21479" y="3680"/>
                  </a:lnTo>
                  <a:cubicBezTo>
                    <a:pt x="21525" y="3269"/>
                    <a:pt x="21297" y="3064"/>
                    <a:pt x="20954" y="2904"/>
                  </a:cubicBezTo>
                  <a:cubicBezTo>
                    <a:pt x="20954" y="2858"/>
                    <a:pt x="20886" y="2790"/>
                    <a:pt x="20817" y="2744"/>
                  </a:cubicBezTo>
                  <a:lnTo>
                    <a:pt x="20749" y="2744"/>
                  </a:lnTo>
                  <a:cubicBezTo>
                    <a:pt x="20749" y="2744"/>
                    <a:pt x="20749" y="2722"/>
                    <a:pt x="20772" y="2722"/>
                  </a:cubicBezTo>
                  <a:cubicBezTo>
                    <a:pt x="20817" y="2676"/>
                    <a:pt x="20863" y="2607"/>
                    <a:pt x="20909" y="2562"/>
                  </a:cubicBezTo>
                  <a:cubicBezTo>
                    <a:pt x="21114" y="1968"/>
                    <a:pt x="21776" y="1694"/>
                    <a:pt x="21867" y="1032"/>
                  </a:cubicBezTo>
                  <a:close/>
                  <a:moveTo>
                    <a:pt x="29012" y="10733"/>
                  </a:moveTo>
                  <a:cubicBezTo>
                    <a:pt x="29080" y="10779"/>
                    <a:pt x="29126" y="10802"/>
                    <a:pt x="29171" y="10847"/>
                  </a:cubicBezTo>
                  <a:cubicBezTo>
                    <a:pt x="29240" y="10893"/>
                    <a:pt x="29285" y="10984"/>
                    <a:pt x="29331" y="11053"/>
                  </a:cubicBezTo>
                  <a:cubicBezTo>
                    <a:pt x="29285" y="11213"/>
                    <a:pt x="29171" y="11327"/>
                    <a:pt x="28989" y="11418"/>
                  </a:cubicBezTo>
                  <a:cubicBezTo>
                    <a:pt x="28783" y="11509"/>
                    <a:pt x="28555" y="11601"/>
                    <a:pt x="28418" y="11783"/>
                  </a:cubicBezTo>
                  <a:cubicBezTo>
                    <a:pt x="28167" y="11806"/>
                    <a:pt x="27962" y="11874"/>
                    <a:pt x="27779" y="12034"/>
                  </a:cubicBezTo>
                  <a:lnTo>
                    <a:pt x="27665" y="12034"/>
                  </a:lnTo>
                  <a:cubicBezTo>
                    <a:pt x="27631" y="12043"/>
                    <a:pt x="27598" y="12048"/>
                    <a:pt x="27566" y="12048"/>
                  </a:cubicBezTo>
                  <a:cubicBezTo>
                    <a:pt x="27510" y="12048"/>
                    <a:pt x="27457" y="12032"/>
                    <a:pt x="27414" y="11989"/>
                  </a:cubicBezTo>
                  <a:cubicBezTo>
                    <a:pt x="27391" y="11943"/>
                    <a:pt x="27345" y="11897"/>
                    <a:pt x="27322" y="11852"/>
                  </a:cubicBezTo>
                  <a:cubicBezTo>
                    <a:pt x="27322" y="11829"/>
                    <a:pt x="27322" y="11829"/>
                    <a:pt x="27322" y="11806"/>
                  </a:cubicBezTo>
                  <a:cubicBezTo>
                    <a:pt x="27345" y="11738"/>
                    <a:pt x="27391" y="11669"/>
                    <a:pt x="27505" y="11601"/>
                  </a:cubicBezTo>
                  <a:cubicBezTo>
                    <a:pt x="27870" y="11372"/>
                    <a:pt x="28258" y="11121"/>
                    <a:pt x="28624" y="10893"/>
                  </a:cubicBezTo>
                  <a:cubicBezTo>
                    <a:pt x="28760" y="10825"/>
                    <a:pt x="28897" y="10779"/>
                    <a:pt x="29012" y="10733"/>
                  </a:cubicBezTo>
                  <a:close/>
                  <a:moveTo>
                    <a:pt x="29810" y="11874"/>
                  </a:moveTo>
                  <a:cubicBezTo>
                    <a:pt x="29765" y="12011"/>
                    <a:pt x="29810" y="12126"/>
                    <a:pt x="29970" y="12194"/>
                  </a:cubicBezTo>
                  <a:cubicBezTo>
                    <a:pt x="29993" y="12171"/>
                    <a:pt x="29993" y="12171"/>
                    <a:pt x="30016" y="12148"/>
                  </a:cubicBezTo>
                  <a:cubicBezTo>
                    <a:pt x="30016" y="12148"/>
                    <a:pt x="30016" y="12171"/>
                    <a:pt x="30016" y="12171"/>
                  </a:cubicBezTo>
                  <a:cubicBezTo>
                    <a:pt x="29993" y="12194"/>
                    <a:pt x="29970" y="12217"/>
                    <a:pt x="29970" y="12263"/>
                  </a:cubicBezTo>
                  <a:cubicBezTo>
                    <a:pt x="29970" y="12263"/>
                    <a:pt x="29970" y="12240"/>
                    <a:pt x="29970" y="12240"/>
                  </a:cubicBezTo>
                  <a:cubicBezTo>
                    <a:pt x="29922" y="12235"/>
                    <a:pt x="29876" y="12232"/>
                    <a:pt x="29831" y="12232"/>
                  </a:cubicBezTo>
                  <a:cubicBezTo>
                    <a:pt x="29472" y="12232"/>
                    <a:pt x="29220" y="12394"/>
                    <a:pt x="29057" y="12719"/>
                  </a:cubicBezTo>
                  <a:cubicBezTo>
                    <a:pt x="29057" y="12719"/>
                    <a:pt x="29057" y="12742"/>
                    <a:pt x="29057" y="12742"/>
                  </a:cubicBezTo>
                  <a:cubicBezTo>
                    <a:pt x="28829" y="12833"/>
                    <a:pt x="28555" y="12833"/>
                    <a:pt x="28395" y="13039"/>
                  </a:cubicBezTo>
                  <a:cubicBezTo>
                    <a:pt x="28281" y="13061"/>
                    <a:pt x="28144" y="13061"/>
                    <a:pt x="28030" y="13061"/>
                  </a:cubicBezTo>
                  <a:cubicBezTo>
                    <a:pt x="27984" y="13061"/>
                    <a:pt x="27962" y="13039"/>
                    <a:pt x="27916" y="13039"/>
                  </a:cubicBezTo>
                  <a:cubicBezTo>
                    <a:pt x="28007" y="12902"/>
                    <a:pt x="28007" y="12742"/>
                    <a:pt x="27939" y="12582"/>
                  </a:cubicBezTo>
                  <a:cubicBezTo>
                    <a:pt x="27939" y="12559"/>
                    <a:pt x="27962" y="12536"/>
                    <a:pt x="27984" y="12514"/>
                  </a:cubicBezTo>
                  <a:cubicBezTo>
                    <a:pt x="28030" y="12491"/>
                    <a:pt x="28053" y="12445"/>
                    <a:pt x="28053" y="12354"/>
                  </a:cubicBezTo>
                  <a:cubicBezTo>
                    <a:pt x="28076" y="12377"/>
                    <a:pt x="28099" y="12399"/>
                    <a:pt x="28121" y="12422"/>
                  </a:cubicBezTo>
                  <a:cubicBezTo>
                    <a:pt x="28234" y="12453"/>
                    <a:pt x="28346" y="12484"/>
                    <a:pt x="28446" y="12484"/>
                  </a:cubicBezTo>
                  <a:cubicBezTo>
                    <a:pt x="28570" y="12484"/>
                    <a:pt x="28675" y="12437"/>
                    <a:pt x="28738" y="12285"/>
                  </a:cubicBezTo>
                  <a:cubicBezTo>
                    <a:pt x="28764" y="12287"/>
                    <a:pt x="28790" y="12287"/>
                    <a:pt x="28815" y="12287"/>
                  </a:cubicBezTo>
                  <a:cubicBezTo>
                    <a:pt x="29192" y="12287"/>
                    <a:pt x="29510" y="12132"/>
                    <a:pt x="29788" y="11897"/>
                  </a:cubicBezTo>
                  <a:cubicBezTo>
                    <a:pt x="29810" y="11875"/>
                    <a:pt x="29810" y="11874"/>
                    <a:pt x="29810" y="11874"/>
                  </a:cubicBezTo>
                  <a:close/>
                  <a:moveTo>
                    <a:pt x="29879" y="13016"/>
                  </a:moveTo>
                  <a:lnTo>
                    <a:pt x="29879" y="13016"/>
                  </a:lnTo>
                  <a:cubicBezTo>
                    <a:pt x="29696" y="13358"/>
                    <a:pt x="29400" y="13541"/>
                    <a:pt x="29148" y="13769"/>
                  </a:cubicBezTo>
                  <a:cubicBezTo>
                    <a:pt x="29057" y="13860"/>
                    <a:pt x="28966" y="13952"/>
                    <a:pt x="28897" y="14066"/>
                  </a:cubicBezTo>
                  <a:cubicBezTo>
                    <a:pt x="28897" y="14089"/>
                    <a:pt x="28897" y="14089"/>
                    <a:pt x="28897" y="14111"/>
                  </a:cubicBezTo>
                  <a:cubicBezTo>
                    <a:pt x="28817" y="14071"/>
                    <a:pt x="28746" y="14054"/>
                    <a:pt x="28679" y="14054"/>
                  </a:cubicBezTo>
                  <a:cubicBezTo>
                    <a:pt x="28557" y="14054"/>
                    <a:pt x="28453" y="14114"/>
                    <a:pt x="28350" y="14203"/>
                  </a:cubicBezTo>
                  <a:cubicBezTo>
                    <a:pt x="28418" y="13974"/>
                    <a:pt x="28418" y="13746"/>
                    <a:pt x="28327" y="13518"/>
                  </a:cubicBezTo>
                  <a:cubicBezTo>
                    <a:pt x="28327" y="13472"/>
                    <a:pt x="28304" y="13449"/>
                    <a:pt x="28281" y="13427"/>
                  </a:cubicBezTo>
                  <a:cubicBezTo>
                    <a:pt x="28624" y="13404"/>
                    <a:pt x="28943" y="13312"/>
                    <a:pt x="29217" y="13130"/>
                  </a:cubicBezTo>
                  <a:cubicBezTo>
                    <a:pt x="29240" y="13153"/>
                    <a:pt x="29263" y="13153"/>
                    <a:pt x="29285" y="13176"/>
                  </a:cubicBezTo>
                  <a:cubicBezTo>
                    <a:pt x="29333" y="13185"/>
                    <a:pt x="29380" y="13190"/>
                    <a:pt x="29425" y="13190"/>
                  </a:cubicBezTo>
                  <a:cubicBezTo>
                    <a:pt x="29597" y="13190"/>
                    <a:pt x="29752" y="13124"/>
                    <a:pt x="29879" y="13016"/>
                  </a:cubicBezTo>
                  <a:close/>
                  <a:moveTo>
                    <a:pt x="30165" y="14156"/>
                  </a:moveTo>
                  <a:cubicBezTo>
                    <a:pt x="30176" y="14156"/>
                    <a:pt x="30187" y="14156"/>
                    <a:pt x="30198" y="14157"/>
                  </a:cubicBezTo>
                  <a:cubicBezTo>
                    <a:pt x="30176" y="14180"/>
                    <a:pt x="30176" y="14180"/>
                    <a:pt x="30153" y="14203"/>
                  </a:cubicBezTo>
                  <a:cubicBezTo>
                    <a:pt x="29810" y="14819"/>
                    <a:pt x="30062" y="15527"/>
                    <a:pt x="29947" y="16166"/>
                  </a:cubicBezTo>
                  <a:cubicBezTo>
                    <a:pt x="29833" y="16303"/>
                    <a:pt x="29742" y="16417"/>
                    <a:pt x="29673" y="16508"/>
                  </a:cubicBezTo>
                  <a:cubicBezTo>
                    <a:pt x="29484" y="16527"/>
                    <a:pt x="29291" y="16538"/>
                    <a:pt x="29096" y="16538"/>
                  </a:cubicBezTo>
                  <a:cubicBezTo>
                    <a:pt x="28820" y="16538"/>
                    <a:pt x="28539" y="16516"/>
                    <a:pt x="28258" y="16462"/>
                  </a:cubicBezTo>
                  <a:cubicBezTo>
                    <a:pt x="28235" y="16303"/>
                    <a:pt x="28213" y="16143"/>
                    <a:pt x="28190" y="15983"/>
                  </a:cubicBezTo>
                  <a:lnTo>
                    <a:pt x="28144" y="15983"/>
                  </a:lnTo>
                  <a:cubicBezTo>
                    <a:pt x="28213" y="15937"/>
                    <a:pt x="28258" y="15892"/>
                    <a:pt x="28350" y="15892"/>
                  </a:cubicBezTo>
                  <a:cubicBezTo>
                    <a:pt x="28464" y="15595"/>
                    <a:pt x="28464" y="15298"/>
                    <a:pt x="28327" y="15002"/>
                  </a:cubicBezTo>
                  <a:cubicBezTo>
                    <a:pt x="28281" y="14933"/>
                    <a:pt x="28235" y="14910"/>
                    <a:pt x="28190" y="14887"/>
                  </a:cubicBezTo>
                  <a:lnTo>
                    <a:pt x="28235" y="14887"/>
                  </a:lnTo>
                  <a:cubicBezTo>
                    <a:pt x="28578" y="14887"/>
                    <a:pt x="28875" y="14773"/>
                    <a:pt x="29148" y="14522"/>
                  </a:cubicBezTo>
                  <a:cubicBezTo>
                    <a:pt x="29159" y="14523"/>
                    <a:pt x="29169" y="14523"/>
                    <a:pt x="29180" y="14523"/>
                  </a:cubicBezTo>
                  <a:cubicBezTo>
                    <a:pt x="29540" y="14523"/>
                    <a:pt x="29785" y="14156"/>
                    <a:pt x="30165" y="14156"/>
                  </a:cubicBezTo>
                  <a:close/>
                  <a:moveTo>
                    <a:pt x="27300" y="16508"/>
                  </a:moveTo>
                  <a:lnTo>
                    <a:pt x="27345" y="16531"/>
                  </a:lnTo>
                  <a:cubicBezTo>
                    <a:pt x="27345" y="16531"/>
                    <a:pt x="27345" y="16554"/>
                    <a:pt x="27345" y="16554"/>
                  </a:cubicBezTo>
                  <a:cubicBezTo>
                    <a:pt x="27322" y="16531"/>
                    <a:pt x="27300" y="16531"/>
                    <a:pt x="27300" y="16508"/>
                  </a:cubicBezTo>
                  <a:close/>
                  <a:moveTo>
                    <a:pt x="28395" y="29678"/>
                  </a:moveTo>
                  <a:lnTo>
                    <a:pt x="28395" y="29678"/>
                  </a:lnTo>
                  <a:cubicBezTo>
                    <a:pt x="28372" y="29701"/>
                    <a:pt x="28372" y="29724"/>
                    <a:pt x="28350" y="29747"/>
                  </a:cubicBezTo>
                  <a:cubicBezTo>
                    <a:pt x="28350" y="29724"/>
                    <a:pt x="28350" y="29701"/>
                    <a:pt x="28395" y="29678"/>
                  </a:cubicBezTo>
                  <a:close/>
                  <a:moveTo>
                    <a:pt x="29445" y="44469"/>
                  </a:moveTo>
                  <a:cubicBezTo>
                    <a:pt x="29468" y="44469"/>
                    <a:pt x="29491" y="44469"/>
                    <a:pt x="29537" y="44492"/>
                  </a:cubicBezTo>
                  <a:cubicBezTo>
                    <a:pt x="29514" y="44492"/>
                    <a:pt x="29514" y="44492"/>
                    <a:pt x="29514" y="44515"/>
                  </a:cubicBezTo>
                  <a:cubicBezTo>
                    <a:pt x="29491" y="44492"/>
                    <a:pt x="29468" y="44469"/>
                    <a:pt x="29445" y="44469"/>
                  </a:cubicBezTo>
                  <a:close/>
                  <a:moveTo>
                    <a:pt x="32435" y="17284"/>
                  </a:moveTo>
                  <a:cubicBezTo>
                    <a:pt x="32502" y="17317"/>
                    <a:pt x="32557" y="17339"/>
                    <a:pt x="32617" y="17339"/>
                  </a:cubicBezTo>
                  <a:cubicBezTo>
                    <a:pt x="32639" y="17339"/>
                    <a:pt x="32662" y="17336"/>
                    <a:pt x="32686" y="17330"/>
                  </a:cubicBezTo>
                  <a:cubicBezTo>
                    <a:pt x="33006" y="17763"/>
                    <a:pt x="33577" y="17718"/>
                    <a:pt x="33987" y="17969"/>
                  </a:cubicBezTo>
                  <a:cubicBezTo>
                    <a:pt x="34124" y="17992"/>
                    <a:pt x="34239" y="18037"/>
                    <a:pt x="34353" y="18060"/>
                  </a:cubicBezTo>
                  <a:cubicBezTo>
                    <a:pt x="34444" y="18060"/>
                    <a:pt x="34512" y="18037"/>
                    <a:pt x="34581" y="17992"/>
                  </a:cubicBezTo>
                  <a:lnTo>
                    <a:pt x="34581" y="17992"/>
                  </a:lnTo>
                  <a:cubicBezTo>
                    <a:pt x="34581" y="18037"/>
                    <a:pt x="34558" y="18060"/>
                    <a:pt x="34558" y="18083"/>
                  </a:cubicBezTo>
                  <a:cubicBezTo>
                    <a:pt x="35289" y="18699"/>
                    <a:pt x="35973" y="19407"/>
                    <a:pt x="36955" y="19589"/>
                  </a:cubicBezTo>
                  <a:lnTo>
                    <a:pt x="36978" y="19589"/>
                  </a:lnTo>
                  <a:cubicBezTo>
                    <a:pt x="37023" y="19658"/>
                    <a:pt x="37069" y="19726"/>
                    <a:pt x="37115" y="19795"/>
                  </a:cubicBezTo>
                  <a:cubicBezTo>
                    <a:pt x="37160" y="19863"/>
                    <a:pt x="37206" y="19932"/>
                    <a:pt x="37274" y="20000"/>
                  </a:cubicBezTo>
                  <a:cubicBezTo>
                    <a:pt x="37754" y="20388"/>
                    <a:pt x="38142" y="20890"/>
                    <a:pt x="38689" y="21210"/>
                  </a:cubicBezTo>
                  <a:cubicBezTo>
                    <a:pt x="38826" y="21278"/>
                    <a:pt x="38986" y="21324"/>
                    <a:pt x="39146" y="21347"/>
                  </a:cubicBezTo>
                  <a:cubicBezTo>
                    <a:pt x="39169" y="21438"/>
                    <a:pt x="39192" y="21507"/>
                    <a:pt x="39260" y="21552"/>
                  </a:cubicBezTo>
                  <a:cubicBezTo>
                    <a:pt x="39283" y="21598"/>
                    <a:pt x="39306" y="21644"/>
                    <a:pt x="39329" y="21689"/>
                  </a:cubicBezTo>
                  <a:cubicBezTo>
                    <a:pt x="39351" y="21712"/>
                    <a:pt x="39374" y="21735"/>
                    <a:pt x="39420" y="21758"/>
                  </a:cubicBezTo>
                  <a:cubicBezTo>
                    <a:pt x="39488" y="21826"/>
                    <a:pt x="39557" y="21895"/>
                    <a:pt x="39602" y="21963"/>
                  </a:cubicBezTo>
                  <a:cubicBezTo>
                    <a:pt x="39625" y="22032"/>
                    <a:pt x="39648" y="22100"/>
                    <a:pt x="39671" y="22146"/>
                  </a:cubicBezTo>
                  <a:cubicBezTo>
                    <a:pt x="39694" y="22191"/>
                    <a:pt x="39717" y="22214"/>
                    <a:pt x="39739" y="22237"/>
                  </a:cubicBezTo>
                  <a:cubicBezTo>
                    <a:pt x="39762" y="22306"/>
                    <a:pt x="39808" y="22374"/>
                    <a:pt x="39854" y="22443"/>
                  </a:cubicBezTo>
                  <a:cubicBezTo>
                    <a:pt x="40424" y="23036"/>
                    <a:pt x="40789" y="23789"/>
                    <a:pt x="41360" y="24383"/>
                  </a:cubicBezTo>
                  <a:cubicBezTo>
                    <a:pt x="41429" y="24451"/>
                    <a:pt x="41474" y="24497"/>
                    <a:pt x="41543" y="24565"/>
                  </a:cubicBezTo>
                  <a:cubicBezTo>
                    <a:pt x="41565" y="24588"/>
                    <a:pt x="41611" y="24611"/>
                    <a:pt x="41634" y="24634"/>
                  </a:cubicBezTo>
                  <a:cubicBezTo>
                    <a:pt x="41702" y="24702"/>
                    <a:pt x="41771" y="24748"/>
                    <a:pt x="41839" y="24794"/>
                  </a:cubicBezTo>
                  <a:cubicBezTo>
                    <a:pt x="41862" y="24794"/>
                    <a:pt x="41908" y="24816"/>
                    <a:pt x="41953" y="24839"/>
                  </a:cubicBezTo>
                  <a:cubicBezTo>
                    <a:pt x="41999" y="24976"/>
                    <a:pt x="42090" y="25113"/>
                    <a:pt x="42205" y="25250"/>
                  </a:cubicBezTo>
                  <a:cubicBezTo>
                    <a:pt x="42227" y="25341"/>
                    <a:pt x="42250" y="25456"/>
                    <a:pt x="42296" y="25570"/>
                  </a:cubicBezTo>
                  <a:cubicBezTo>
                    <a:pt x="42478" y="26049"/>
                    <a:pt x="42684" y="26505"/>
                    <a:pt x="42981" y="26916"/>
                  </a:cubicBezTo>
                  <a:cubicBezTo>
                    <a:pt x="43414" y="27510"/>
                    <a:pt x="43551" y="28286"/>
                    <a:pt x="44168" y="28720"/>
                  </a:cubicBezTo>
                  <a:cubicBezTo>
                    <a:pt x="44168" y="28720"/>
                    <a:pt x="44168" y="28742"/>
                    <a:pt x="44168" y="28742"/>
                  </a:cubicBezTo>
                  <a:cubicBezTo>
                    <a:pt x="44122" y="28925"/>
                    <a:pt x="44122" y="29108"/>
                    <a:pt x="44213" y="29267"/>
                  </a:cubicBezTo>
                  <a:cubicBezTo>
                    <a:pt x="45377" y="31618"/>
                    <a:pt x="46016" y="34152"/>
                    <a:pt x="46747" y="36663"/>
                  </a:cubicBezTo>
                  <a:cubicBezTo>
                    <a:pt x="46838" y="36891"/>
                    <a:pt x="46907" y="37142"/>
                    <a:pt x="47158" y="37233"/>
                  </a:cubicBezTo>
                  <a:cubicBezTo>
                    <a:pt x="46884" y="37895"/>
                    <a:pt x="47112" y="38557"/>
                    <a:pt x="47226" y="39196"/>
                  </a:cubicBezTo>
                  <a:cubicBezTo>
                    <a:pt x="47500" y="40840"/>
                    <a:pt x="47546" y="42529"/>
                    <a:pt x="47911" y="44172"/>
                  </a:cubicBezTo>
                  <a:cubicBezTo>
                    <a:pt x="47934" y="44195"/>
                    <a:pt x="47957" y="44218"/>
                    <a:pt x="47979" y="44264"/>
                  </a:cubicBezTo>
                  <a:cubicBezTo>
                    <a:pt x="47842" y="44560"/>
                    <a:pt x="47888" y="44857"/>
                    <a:pt x="47957" y="45177"/>
                  </a:cubicBezTo>
                  <a:cubicBezTo>
                    <a:pt x="48071" y="45199"/>
                    <a:pt x="48139" y="45245"/>
                    <a:pt x="48208" y="45313"/>
                  </a:cubicBezTo>
                  <a:cubicBezTo>
                    <a:pt x="48185" y="45336"/>
                    <a:pt x="48139" y="45359"/>
                    <a:pt x="48116" y="45359"/>
                  </a:cubicBezTo>
                  <a:cubicBezTo>
                    <a:pt x="48071" y="45428"/>
                    <a:pt x="48071" y="45473"/>
                    <a:pt x="48116" y="45542"/>
                  </a:cubicBezTo>
                  <a:cubicBezTo>
                    <a:pt x="48071" y="45565"/>
                    <a:pt x="48025" y="45610"/>
                    <a:pt x="47979" y="45656"/>
                  </a:cubicBezTo>
                  <a:cubicBezTo>
                    <a:pt x="47842" y="46204"/>
                    <a:pt x="47477" y="46409"/>
                    <a:pt x="46929" y="46409"/>
                  </a:cubicBezTo>
                  <a:cubicBezTo>
                    <a:pt x="46621" y="46409"/>
                    <a:pt x="46307" y="46375"/>
                    <a:pt x="45996" y="46375"/>
                  </a:cubicBezTo>
                  <a:cubicBezTo>
                    <a:pt x="45685" y="46375"/>
                    <a:pt x="45377" y="46409"/>
                    <a:pt x="45081" y="46546"/>
                  </a:cubicBezTo>
                  <a:cubicBezTo>
                    <a:pt x="45058" y="46592"/>
                    <a:pt x="45035" y="46615"/>
                    <a:pt x="45012" y="46637"/>
                  </a:cubicBezTo>
                  <a:lnTo>
                    <a:pt x="44647" y="46637"/>
                  </a:lnTo>
                  <a:cubicBezTo>
                    <a:pt x="44558" y="46621"/>
                    <a:pt x="44472" y="46614"/>
                    <a:pt x="44387" y="46614"/>
                  </a:cubicBezTo>
                  <a:cubicBezTo>
                    <a:pt x="44231" y="46614"/>
                    <a:pt x="44079" y="46639"/>
                    <a:pt x="43916" y="46683"/>
                  </a:cubicBezTo>
                  <a:cubicBezTo>
                    <a:pt x="43723" y="46638"/>
                    <a:pt x="43530" y="46603"/>
                    <a:pt x="43330" y="46603"/>
                  </a:cubicBezTo>
                  <a:cubicBezTo>
                    <a:pt x="43223" y="46603"/>
                    <a:pt x="43115" y="46613"/>
                    <a:pt x="43003" y="46637"/>
                  </a:cubicBezTo>
                  <a:cubicBezTo>
                    <a:pt x="42975" y="46628"/>
                    <a:pt x="42951" y="46622"/>
                    <a:pt x="42928" y="46622"/>
                  </a:cubicBezTo>
                  <a:cubicBezTo>
                    <a:pt x="42897" y="46622"/>
                    <a:pt x="42870" y="46633"/>
                    <a:pt x="42844" y="46660"/>
                  </a:cubicBezTo>
                  <a:lnTo>
                    <a:pt x="42090" y="46660"/>
                  </a:lnTo>
                  <a:cubicBezTo>
                    <a:pt x="42008" y="46629"/>
                    <a:pt x="41926" y="46617"/>
                    <a:pt x="41843" y="46617"/>
                  </a:cubicBezTo>
                  <a:cubicBezTo>
                    <a:pt x="41743" y="46617"/>
                    <a:pt x="41643" y="46635"/>
                    <a:pt x="41543" y="46660"/>
                  </a:cubicBezTo>
                  <a:lnTo>
                    <a:pt x="41383" y="46660"/>
                  </a:lnTo>
                  <a:cubicBezTo>
                    <a:pt x="41208" y="46635"/>
                    <a:pt x="41032" y="46617"/>
                    <a:pt x="40861" y="46617"/>
                  </a:cubicBezTo>
                  <a:cubicBezTo>
                    <a:pt x="40720" y="46617"/>
                    <a:pt x="40581" y="46629"/>
                    <a:pt x="40447" y="46660"/>
                  </a:cubicBezTo>
                  <a:cubicBezTo>
                    <a:pt x="40230" y="46637"/>
                    <a:pt x="40019" y="46626"/>
                    <a:pt x="39808" y="46626"/>
                  </a:cubicBezTo>
                  <a:cubicBezTo>
                    <a:pt x="39597" y="46626"/>
                    <a:pt x="39386" y="46637"/>
                    <a:pt x="39169" y="46660"/>
                  </a:cubicBezTo>
                  <a:cubicBezTo>
                    <a:pt x="38788" y="46637"/>
                    <a:pt x="38405" y="46630"/>
                    <a:pt x="38021" y="46630"/>
                  </a:cubicBezTo>
                  <a:cubicBezTo>
                    <a:pt x="37251" y="46630"/>
                    <a:pt x="36475" y="46660"/>
                    <a:pt x="35699" y="46660"/>
                  </a:cubicBezTo>
                  <a:cubicBezTo>
                    <a:pt x="35037" y="46660"/>
                    <a:pt x="34353" y="46660"/>
                    <a:pt x="33691" y="46683"/>
                  </a:cubicBezTo>
                  <a:cubicBezTo>
                    <a:pt x="33462" y="46683"/>
                    <a:pt x="33211" y="46706"/>
                    <a:pt x="32960" y="46729"/>
                  </a:cubicBezTo>
                  <a:cubicBezTo>
                    <a:pt x="32755" y="46592"/>
                    <a:pt x="32732" y="46409"/>
                    <a:pt x="32732" y="46181"/>
                  </a:cubicBezTo>
                  <a:cubicBezTo>
                    <a:pt x="32686" y="45496"/>
                    <a:pt x="32618" y="44788"/>
                    <a:pt x="32572" y="44081"/>
                  </a:cubicBezTo>
                  <a:cubicBezTo>
                    <a:pt x="32618" y="43579"/>
                    <a:pt x="32458" y="43122"/>
                    <a:pt x="32413" y="42620"/>
                  </a:cubicBezTo>
                  <a:cubicBezTo>
                    <a:pt x="32618" y="42392"/>
                    <a:pt x="32595" y="42141"/>
                    <a:pt x="32413" y="41890"/>
                  </a:cubicBezTo>
                  <a:cubicBezTo>
                    <a:pt x="32378" y="41901"/>
                    <a:pt x="32350" y="41907"/>
                    <a:pt x="32324" y="41907"/>
                  </a:cubicBezTo>
                  <a:cubicBezTo>
                    <a:pt x="32298" y="41907"/>
                    <a:pt x="32276" y="41901"/>
                    <a:pt x="32253" y="41890"/>
                  </a:cubicBezTo>
                  <a:lnTo>
                    <a:pt x="32413" y="41890"/>
                  </a:lnTo>
                  <a:cubicBezTo>
                    <a:pt x="32344" y="41410"/>
                    <a:pt x="32435" y="40908"/>
                    <a:pt x="32207" y="40452"/>
                  </a:cubicBezTo>
                  <a:cubicBezTo>
                    <a:pt x="32230" y="40338"/>
                    <a:pt x="32253" y="40223"/>
                    <a:pt x="32253" y="40109"/>
                  </a:cubicBezTo>
                  <a:cubicBezTo>
                    <a:pt x="32458" y="39653"/>
                    <a:pt x="32458" y="39219"/>
                    <a:pt x="32321" y="38785"/>
                  </a:cubicBezTo>
                  <a:cubicBezTo>
                    <a:pt x="32321" y="38717"/>
                    <a:pt x="32298" y="38671"/>
                    <a:pt x="32253" y="38603"/>
                  </a:cubicBezTo>
                  <a:cubicBezTo>
                    <a:pt x="32253" y="38489"/>
                    <a:pt x="32253" y="38375"/>
                    <a:pt x="32253" y="38238"/>
                  </a:cubicBezTo>
                  <a:lnTo>
                    <a:pt x="32230" y="37507"/>
                  </a:lnTo>
                  <a:cubicBezTo>
                    <a:pt x="32230" y="36731"/>
                    <a:pt x="32230" y="35932"/>
                    <a:pt x="32207" y="35156"/>
                  </a:cubicBezTo>
                  <a:cubicBezTo>
                    <a:pt x="32161" y="35133"/>
                    <a:pt x="32116" y="35111"/>
                    <a:pt x="32070" y="35111"/>
                  </a:cubicBezTo>
                  <a:cubicBezTo>
                    <a:pt x="32093" y="34928"/>
                    <a:pt x="32116" y="34768"/>
                    <a:pt x="32047" y="34586"/>
                  </a:cubicBezTo>
                  <a:cubicBezTo>
                    <a:pt x="32047" y="34289"/>
                    <a:pt x="32024" y="33992"/>
                    <a:pt x="32024" y="33673"/>
                  </a:cubicBezTo>
                  <a:cubicBezTo>
                    <a:pt x="32093" y="33558"/>
                    <a:pt x="32093" y="33444"/>
                    <a:pt x="32047" y="33307"/>
                  </a:cubicBezTo>
                  <a:cubicBezTo>
                    <a:pt x="31979" y="31732"/>
                    <a:pt x="31933" y="30158"/>
                    <a:pt x="31842" y="28560"/>
                  </a:cubicBezTo>
                  <a:cubicBezTo>
                    <a:pt x="31819" y="28149"/>
                    <a:pt x="31910" y="27715"/>
                    <a:pt x="31728" y="27327"/>
                  </a:cubicBezTo>
                  <a:cubicBezTo>
                    <a:pt x="31705" y="27304"/>
                    <a:pt x="31682" y="27282"/>
                    <a:pt x="31636" y="27282"/>
                  </a:cubicBezTo>
                  <a:cubicBezTo>
                    <a:pt x="31636" y="27259"/>
                    <a:pt x="31636" y="27259"/>
                    <a:pt x="31659" y="27259"/>
                  </a:cubicBezTo>
                  <a:cubicBezTo>
                    <a:pt x="31682" y="27282"/>
                    <a:pt x="31705" y="27304"/>
                    <a:pt x="31728" y="27327"/>
                  </a:cubicBezTo>
                  <a:cubicBezTo>
                    <a:pt x="31910" y="27053"/>
                    <a:pt x="31842" y="26802"/>
                    <a:pt x="31728" y="26551"/>
                  </a:cubicBezTo>
                  <a:cubicBezTo>
                    <a:pt x="31705" y="26254"/>
                    <a:pt x="31682" y="25958"/>
                    <a:pt x="31659" y="25638"/>
                  </a:cubicBezTo>
                  <a:cubicBezTo>
                    <a:pt x="31705" y="24542"/>
                    <a:pt x="31636" y="23470"/>
                    <a:pt x="31500" y="22374"/>
                  </a:cubicBezTo>
                  <a:cubicBezTo>
                    <a:pt x="31545" y="22351"/>
                    <a:pt x="31591" y="22306"/>
                    <a:pt x="31636" y="22237"/>
                  </a:cubicBezTo>
                  <a:cubicBezTo>
                    <a:pt x="31796" y="21370"/>
                    <a:pt x="32002" y="20502"/>
                    <a:pt x="31477" y="19681"/>
                  </a:cubicBezTo>
                  <a:cubicBezTo>
                    <a:pt x="31317" y="18973"/>
                    <a:pt x="31248" y="18266"/>
                    <a:pt x="31317" y="17558"/>
                  </a:cubicBezTo>
                  <a:cubicBezTo>
                    <a:pt x="31385" y="17535"/>
                    <a:pt x="31454" y="17512"/>
                    <a:pt x="31522" y="17512"/>
                  </a:cubicBezTo>
                  <a:cubicBezTo>
                    <a:pt x="31842" y="17489"/>
                    <a:pt x="32184" y="17512"/>
                    <a:pt x="32435" y="17284"/>
                  </a:cubicBezTo>
                  <a:close/>
                  <a:moveTo>
                    <a:pt x="28421" y="17354"/>
                  </a:moveTo>
                  <a:lnTo>
                    <a:pt x="28421" y="17354"/>
                  </a:lnTo>
                  <a:cubicBezTo>
                    <a:pt x="28721" y="17466"/>
                    <a:pt x="29014" y="17537"/>
                    <a:pt x="29307" y="17537"/>
                  </a:cubicBezTo>
                  <a:cubicBezTo>
                    <a:pt x="29549" y="17537"/>
                    <a:pt x="29792" y="17489"/>
                    <a:pt x="30039" y="17375"/>
                  </a:cubicBezTo>
                  <a:cubicBezTo>
                    <a:pt x="30062" y="17398"/>
                    <a:pt x="30062" y="17398"/>
                    <a:pt x="30107" y="17421"/>
                  </a:cubicBezTo>
                  <a:cubicBezTo>
                    <a:pt x="30107" y="17421"/>
                    <a:pt x="30107" y="17421"/>
                    <a:pt x="30107" y="17444"/>
                  </a:cubicBezTo>
                  <a:cubicBezTo>
                    <a:pt x="29833" y="18494"/>
                    <a:pt x="30221" y="19544"/>
                    <a:pt x="30267" y="20594"/>
                  </a:cubicBezTo>
                  <a:cubicBezTo>
                    <a:pt x="30313" y="20685"/>
                    <a:pt x="30381" y="20753"/>
                    <a:pt x="30472" y="20799"/>
                  </a:cubicBezTo>
                  <a:cubicBezTo>
                    <a:pt x="30404" y="21027"/>
                    <a:pt x="30358" y="21256"/>
                    <a:pt x="30564" y="21461"/>
                  </a:cubicBezTo>
                  <a:cubicBezTo>
                    <a:pt x="30564" y="21507"/>
                    <a:pt x="30564" y="21552"/>
                    <a:pt x="30586" y="21598"/>
                  </a:cubicBezTo>
                  <a:cubicBezTo>
                    <a:pt x="30381" y="21918"/>
                    <a:pt x="30381" y="22237"/>
                    <a:pt x="30586" y="22557"/>
                  </a:cubicBezTo>
                  <a:cubicBezTo>
                    <a:pt x="30586" y="22671"/>
                    <a:pt x="30609" y="22785"/>
                    <a:pt x="30632" y="22899"/>
                  </a:cubicBezTo>
                  <a:cubicBezTo>
                    <a:pt x="30609" y="23036"/>
                    <a:pt x="30609" y="23150"/>
                    <a:pt x="30586" y="23264"/>
                  </a:cubicBezTo>
                  <a:cubicBezTo>
                    <a:pt x="30586" y="24109"/>
                    <a:pt x="30541" y="24953"/>
                    <a:pt x="30746" y="25775"/>
                  </a:cubicBezTo>
                  <a:cubicBezTo>
                    <a:pt x="30495" y="26186"/>
                    <a:pt x="30792" y="26551"/>
                    <a:pt x="30792" y="26939"/>
                  </a:cubicBezTo>
                  <a:cubicBezTo>
                    <a:pt x="30792" y="27053"/>
                    <a:pt x="30792" y="27167"/>
                    <a:pt x="30792" y="27304"/>
                  </a:cubicBezTo>
                  <a:cubicBezTo>
                    <a:pt x="30838" y="28080"/>
                    <a:pt x="30632" y="28879"/>
                    <a:pt x="30975" y="29655"/>
                  </a:cubicBezTo>
                  <a:cubicBezTo>
                    <a:pt x="30906" y="31002"/>
                    <a:pt x="30997" y="32349"/>
                    <a:pt x="31134" y="33695"/>
                  </a:cubicBezTo>
                  <a:cubicBezTo>
                    <a:pt x="31111" y="33764"/>
                    <a:pt x="31111" y="33810"/>
                    <a:pt x="31157" y="33878"/>
                  </a:cubicBezTo>
                  <a:cubicBezTo>
                    <a:pt x="31157" y="33924"/>
                    <a:pt x="31157" y="33992"/>
                    <a:pt x="31157" y="34061"/>
                  </a:cubicBezTo>
                  <a:cubicBezTo>
                    <a:pt x="31134" y="34700"/>
                    <a:pt x="31066" y="35362"/>
                    <a:pt x="31317" y="36001"/>
                  </a:cubicBezTo>
                  <a:cubicBezTo>
                    <a:pt x="31294" y="36024"/>
                    <a:pt x="31271" y="36046"/>
                    <a:pt x="31248" y="36069"/>
                  </a:cubicBezTo>
                  <a:cubicBezTo>
                    <a:pt x="31226" y="36138"/>
                    <a:pt x="31226" y="36206"/>
                    <a:pt x="31248" y="36297"/>
                  </a:cubicBezTo>
                  <a:cubicBezTo>
                    <a:pt x="31248" y="36297"/>
                    <a:pt x="31248" y="36297"/>
                    <a:pt x="31248" y="36320"/>
                  </a:cubicBezTo>
                  <a:cubicBezTo>
                    <a:pt x="31157" y="36457"/>
                    <a:pt x="31248" y="36617"/>
                    <a:pt x="31317" y="36754"/>
                  </a:cubicBezTo>
                  <a:cubicBezTo>
                    <a:pt x="31248" y="36800"/>
                    <a:pt x="31203" y="36868"/>
                    <a:pt x="31180" y="36937"/>
                  </a:cubicBezTo>
                  <a:cubicBezTo>
                    <a:pt x="31020" y="37507"/>
                    <a:pt x="31020" y="38078"/>
                    <a:pt x="31180" y="38649"/>
                  </a:cubicBezTo>
                  <a:cubicBezTo>
                    <a:pt x="31226" y="38740"/>
                    <a:pt x="31271" y="38808"/>
                    <a:pt x="31363" y="38854"/>
                  </a:cubicBezTo>
                  <a:cubicBezTo>
                    <a:pt x="31477" y="39379"/>
                    <a:pt x="31180" y="39950"/>
                    <a:pt x="31500" y="40475"/>
                  </a:cubicBezTo>
                  <a:lnTo>
                    <a:pt x="31522" y="41228"/>
                  </a:lnTo>
                  <a:cubicBezTo>
                    <a:pt x="31454" y="41342"/>
                    <a:pt x="31408" y="41479"/>
                    <a:pt x="31317" y="41593"/>
                  </a:cubicBezTo>
                  <a:cubicBezTo>
                    <a:pt x="31248" y="42255"/>
                    <a:pt x="31271" y="42894"/>
                    <a:pt x="31659" y="43465"/>
                  </a:cubicBezTo>
                  <a:cubicBezTo>
                    <a:pt x="31614" y="43510"/>
                    <a:pt x="31568" y="43579"/>
                    <a:pt x="31545" y="43647"/>
                  </a:cubicBezTo>
                  <a:cubicBezTo>
                    <a:pt x="31385" y="44423"/>
                    <a:pt x="31340" y="45222"/>
                    <a:pt x="31636" y="45998"/>
                  </a:cubicBezTo>
                  <a:cubicBezTo>
                    <a:pt x="31682" y="46090"/>
                    <a:pt x="31773" y="46158"/>
                    <a:pt x="31842" y="46249"/>
                  </a:cubicBezTo>
                  <a:cubicBezTo>
                    <a:pt x="31751" y="46455"/>
                    <a:pt x="31454" y="46455"/>
                    <a:pt x="31317" y="46637"/>
                  </a:cubicBezTo>
                  <a:cubicBezTo>
                    <a:pt x="31239" y="46655"/>
                    <a:pt x="31158" y="46659"/>
                    <a:pt x="31076" y="46659"/>
                  </a:cubicBezTo>
                  <a:cubicBezTo>
                    <a:pt x="31015" y="46659"/>
                    <a:pt x="30953" y="46657"/>
                    <a:pt x="30891" y="46657"/>
                  </a:cubicBezTo>
                  <a:cubicBezTo>
                    <a:pt x="30721" y="46657"/>
                    <a:pt x="30552" y="46673"/>
                    <a:pt x="30404" y="46797"/>
                  </a:cubicBezTo>
                  <a:lnTo>
                    <a:pt x="30267" y="46797"/>
                  </a:lnTo>
                  <a:cubicBezTo>
                    <a:pt x="30198" y="46751"/>
                    <a:pt x="30130" y="46706"/>
                    <a:pt x="30039" y="46660"/>
                  </a:cubicBezTo>
                  <a:cubicBezTo>
                    <a:pt x="29993" y="46569"/>
                    <a:pt x="29970" y="46455"/>
                    <a:pt x="29947" y="46363"/>
                  </a:cubicBezTo>
                  <a:cubicBezTo>
                    <a:pt x="29947" y="46135"/>
                    <a:pt x="29925" y="45907"/>
                    <a:pt x="29879" y="45702"/>
                  </a:cubicBezTo>
                  <a:cubicBezTo>
                    <a:pt x="29856" y="45473"/>
                    <a:pt x="29879" y="45245"/>
                    <a:pt x="29856" y="44994"/>
                  </a:cubicBezTo>
                  <a:cubicBezTo>
                    <a:pt x="29856" y="44811"/>
                    <a:pt x="29856" y="44606"/>
                    <a:pt x="29833" y="44423"/>
                  </a:cubicBezTo>
                  <a:cubicBezTo>
                    <a:pt x="29902" y="44355"/>
                    <a:pt x="29947" y="44286"/>
                    <a:pt x="30016" y="44195"/>
                  </a:cubicBezTo>
                  <a:cubicBezTo>
                    <a:pt x="30244" y="43191"/>
                    <a:pt x="29993" y="42209"/>
                    <a:pt x="29879" y="41228"/>
                  </a:cubicBezTo>
                  <a:cubicBezTo>
                    <a:pt x="29673" y="40817"/>
                    <a:pt x="29742" y="40360"/>
                    <a:pt x="29673" y="39950"/>
                  </a:cubicBezTo>
                  <a:cubicBezTo>
                    <a:pt x="29673" y="39562"/>
                    <a:pt x="29651" y="39173"/>
                    <a:pt x="29514" y="38785"/>
                  </a:cubicBezTo>
                  <a:cubicBezTo>
                    <a:pt x="29514" y="38717"/>
                    <a:pt x="29514" y="38671"/>
                    <a:pt x="29491" y="38603"/>
                  </a:cubicBezTo>
                  <a:cubicBezTo>
                    <a:pt x="29537" y="38534"/>
                    <a:pt x="29582" y="38466"/>
                    <a:pt x="29628" y="38397"/>
                  </a:cubicBezTo>
                  <a:cubicBezTo>
                    <a:pt x="29719" y="38146"/>
                    <a:pt x="29719" y="37872"/>
                    <a:pt x="29651" y="37599"/>
                  </a:cubicBezTo>
                  <a:cubicBezTo>
                    <a:pt x="29605" y="37484"/>
                    <a:pt x="29537" y="37370"/>
                    <a:pt x="29491" y="37279"/>
                  </a:cubicBezTo>
                  <a:cubicBezTo>
                    <a:pt x="29491" y="36868"/>
                    <a:pt x="29537" y="36434"/>
                    <a:pt x="29354" y="36046"/>
                  </a:cubicBezTo>
                  <a:cubicBezTo>
                    <a:pt x="29377" y="35407"/>
                    <a:pt x="29377" y="34745"/>
                    <a:pt x="29285" y="34083"/>
                  </a:cubicBezTo>
                  <a:lnTo>
                    <a:pt x="29308" y="34083"/>
                  </a:lnTo>
                  <a:cubicBezTo>
                    <a:pt x="29377" y="34038"/>
                    <a:pt x="29445" y="33969"/>
                    <a:pt x="29468" y="33878"/>
                  </a:cubicBezTo>
                  <a:cubicBezTo>
                    <a:pt x="29582" y="32760"/>
                    <a:pt x="29308" y="31664"/>
                    <a:pt x="29377" y="30568"/>
                  </a:cubicBezTo>
                  <a:cubicBezTo>
                    <a:pt x="29377" y="30272"/>
                    <a:pt x="29285" y="29975"/>
                    <a:pt x="29103" y="29724"/>
                  </a:cubicBezTo>
                  <a:cubicBezTo>
                    <a:pt x="29080" y="29678"/>
                    <a:pt x="29034" y="29633"/>
                    <a:pt x="28989" y="29610"/>
                  </a:cubicBezTo>
                  <a:cubicBezTo>
                    <a:pt x="29217" y="29290"/>
                    <a:pt x="29240" y="28971"/>
                    <a:pt x="29012" y="28674"/>
                  </a:cubicBezTo>
                  <a:cubicBezTo>
                    <a:pt x="29057" y="28628"/>
                    <a:pt x="29080" y="28560"/>
                    <a:pt x="29126" y="28468"/>
                  </a:cubicBezTo>
                  <a:cubicBezTo>
                    <a:pt x="29263" y="27236"/>
                    <a:pt x="29080" y="26049"/>
                    <a:pt x="28897" y="24839"/>
                  </a:cubicBezTo>
                  <a:cubicBezTo>
                    <a:pt x="28852" y="24771"/>
                    <a:pt x="28806" y="24725"/>
                    <a:pt x="28738" y="24725"/>
                  </a:cubicBezTo>
                  <a:cubicBezTo>
                    <a:pt x="28669" y="23424"/>
                    <a:pt x="28601" y="22146"/>
                    <a:pt x="28532" y="20845"/>
                  </a:cubicBezTo>
                  <a:cubicBezTo>
                    <a:pt x="28532" y="20799"/>
                    <a:pt x="28464" y="20753"/>
                    <a:pt x="28441" y="20685"/>
                  </a:cubicBezTo>
                  <a:cubicBezTo>
                    <a:pt x="28418" y="19955"/>
                    <a:pt x="28418" y="19224"/>
                    <a:pt x="28395" y="18494"/>
                  </a:cubicBezTo>
                  <a:cubicBezTo>
                    <a:pt x="28418" y="18288"/>
                    <a:pt x="28418" y="18083"/>
                    <a:pt x="28441" y="17878"/>
                  </a:cubicBezTo>
                  <a:cubicBezTo>
                    <a:pt x="28441" y="17703"/>
                    <a:pt x="28441" y="17528"/>
                    <a:pt x="28421" y="17354"/>
                  </a:cubicBezTo>
                  <a:close/>
                  <a:moveTo>
                    <a:pt x="22232" y="17238"/>
                  </a:moveTo>
                  <a:cubicBezTo>
                    <a:pt x="22278" y="17307"/>
                    <a:pt x="22347" y="17353"/>
                    <a:pt x="22461" y="17421"/>
                  </a:cubicBezTo>
                  <a:cubicBezTo>
                    <a:pt x="23368" y="17472"/>
                    <a:pt x="24288" y="17498"/>
                    <a:pt x="25202" y="17498"/>
                  </a:cubicBezTo>
                  <a:cubicBezTo>
                    <a:pt x="25506" y="17498"/>
                    <a:pt x="25810" y="17495"/>
                    <a:pt x="26113" y="17489"/>
                  </a:cubicBezTo>
                  <a:cubicBezTo>
                    <a:pt x="26144" y="17489"/>
                    <a:pt x="26174" y="17489"/>
                    <a:pt x="26205" y="17489"/>
                  </a:cubicBezTo>
                  <a:cubicBezTo>
                    <a:pt x="26690" y="17489"/>
                    <a:pt x="27096" y="17510"/>
                    <a:pt x="27117" y="18197"/>
                  </a:cubicBezTo>
                  <a:cubicBezTo>
                    <a:pt x="27138" y="18343"/>
                    <a:pt x="27197" y="18545"/>
                    <a:pt x="27397" y="18545"/>
                  </a:cubicBezTo>
                  <a:cubicBezTo>
                    <a:pt x="27417" y="18545"/>
                    <a:pt x="27437" y="18543"/>
                    <a:pt x="27459" y="18539"/>
                  </a:cubicBezTo>
                  <a:cubicBezTo>
                    <a:pt x="27459" y="18562"/>
                    <a:pt x="27459" y="18562"/>
                    <a:pt x="27459" y="18585"/>
                  </a:cubicBezTo>
                  <a:cubicBezTo>
                    <a:pt x="27414" y="18631"/>
                    <a:pt x="27368" y="18676"/>
                    <a:pt x="27322" y="18722"/>
                  </a:cubicBezTo>
                  <a:lnTo>
                    <a:pt x="27482" y="19270"/>
                  </a:lnTo>
                  <a:cubicBezTo>
                    <a:pt x="27551" y="20959"/>
                    <a:pt x="27642" y="22648"/>
                    <a:pt x="27711" y="24337"/>
                  </a:cubicBezTo>
                  <a:cubicBezTo>
                    <a:pt x="27733" y="24542"/>
                    <a:pt x="27688" y="24771"/>
                    <a:pt x="27825" y="24953"/>
                  </a:cubicBezTo>
                  <a:cubicBezTo>
                    <a:pt x="27847" y="25113"/>
                    <a:pt x="27870" y="25296"/>
                    <a:pt x="27870" y="25456"/>
                  </a:cubicBezTo>
                  <a:cubicBezTo>
                    <a:pt x="27870" y="25524"/>
                    <a:pt x="27870" y="25592"/>
                    <a:pt x="27870" y="25661"/>
                  </a:cubicBezTo>
                  <a:cubicBezTo>
                    <a:pt x="27870" y="25707"/>
                    <a:pt x="27870" y="25775"/>
                    <a:pt x="27870" y="25844"/>
                  </a:cubicBezTo>
                  <a:cubicBezTo>
                    <a:pt x="27893" y="26620"/>
                    <a:pt x="27779" y="27418"/>
                    <a:pt x="28007" y="28195"/>
                  </a:cubicBezTo>
                  <a:cubicBezTo>
                    <a:pt x="27893" y="28331"/>
                    <a:pt x="27893" y="28446"/>
                    <a:pt x="28030" y="28583"/>
                  </a:cubicBezTo>
                  <a:cubicBezTo>
                    <a:pt x="28030" y="29313"/>
                    <a:pt x="27962" y="30043"/>
                    <a:pt x="28144" y="30774"/>
                  </a:cubicBezTo>
                  <a:cubicBezTo>
                    <a:pt x="28144" y="30842"/>
                    <a:pt x="28167" y="30911"/>
                    <a:pt x="28190" y="30979"/>
                  </a:cubicBezTo>
                  <a:cubicBezTo>
                    <a:pt x="28099" y="32600"/>
                    <a:pt x="28327" y="34220"/>
                    <a:pt x="28418" y="35841"/>
                  </a:cubicBezTo>
                  <a:cubicBezTo>
                    <a:pt x="28464" y="36389"/>
                    <a:pt x="28350" y="36982"/>
                    <a:pt x="28555" y="37530"/>
                  </a:cubicBezTo>
                  <a:cubicBezTo>
                    <a:pt x="28509" y="37644"/>
                    <a:pt x="28509" y="37758"/>
                    <a:pt x="28578" y="37872"/>
                  </a:cubicBezTo>
                  <a:cubicBezTo>
                    <a:pt x="28578" y="38991"/>
                    <a:pt x="28487" y="40132"/>
                    <a:pt x="28738" y="41228"/>
                  </a:cubicBezTo>
                  <a:cubicBezTo>
                    <a:pt x="28760" y="42255"/>
                    <a:pt x="28738" y="43259"/>
                    <a:pt x="28943" y="44264"/>
                  </a:cubicBezTo>
                  <a:cubicBezTo>
                    <a:pt x="28875" y="45062"/>
                    <a:pt x="29034" y="45838"/>
                    <a:pt x="29126" y="46615"/>
                  </a:cubicBezTo>
                  <a:cubicBezTo>
                    <a:pt x="28727" y="46668"/>
                    <a:pt x="28329" y="46680"/>
                    <a:pt x="27930" y="46680"/>
                  </a:cubicBezTo>
                  <a:cubicBezTo>
                    <a:pt x="27607" y="46680"/>
                    <a:pt x="27283" y="46672"/>
                    <a:pt x="26960" y="46672"/>
                  </a:cubicBezTo>
                  <a:cubicBezTo>
                    <a:pt x="26655" y="46672"/>
                    <a:pt x="26349" y="46679"/>
                    <a:pt x="26044" y="46706"/>
                  </a:cubicBezTo>
                  <a:cubicBezTo>
                    <a:pt x="25925" y="46714"/>
                    <a:pt x="25806" y="46717"/>
                    <a:pt x="25686" y="46717"/>
                  </a:cubicBezTo>
                  <a:cubicBezTo>
                    <a:pt x="25172" y="46717"/>
                    <a:pt x="24658" y="46656"/>
                    <a:pt x="24148" y="46656"/>
                  </a:cubicBezTo>
                  <a:cubicBezTo>
                    <a:pt x="23781" y="46656"/>
                    <a:pt x="23416" y="46688"/>
                    <a:pt x="23054" y="46797"/>
                  </a:cubicBezTo>
                  <a:cubicBezTo>
                    <a:pt x="22847" y="46741"/>
                    <a:pt x="22640" y="46722"/>
                    <a:pt x="22433" y="46722"/>
                  </a:cubicBezTo>
                  <a:cubicBezTo>
                    <a:pt x="22047" y="46722"/>
                    <a:pt x="21660" y="46790"/>
                    <a:pt x="21274" y="46820"/>
                  </a:cubicBezTo>
                  <a:lnTo>
                    <a:pt x="20749" y="46820"/>
                  </a:lnTo>
                  <a:cubicBezTo>
                    <a:pt x="20339" y="46769"/>
                    <a:pt x="19921" y="46739"/>
                    <a:pt x="19505" y="46739"/>
                  </a:cubicBezTo>
                  <a:cubicBezTo>
                    <a:pt x="19180" y="46739"/>
                    <a:pt x="18855" y="46757"/>
                    <a:pt x="18535" y="46797"/>
                  </a:cubicBezTo>
                  <a:cubicBezTo>
                    <a:pt x="17873" y="46797"/>
                    <a:pt x="17211" y="46820"/>
                    <a:pt x="16549" y="46843"/>
                  </a:cubicBezTo>
                  <a:cubicBezTo>
                    <a:pt x="16347" y="46802"/>
                    <a:pt x="16144" y="46788"/>
                    <a:pt x="15942" y="46788"/>
                  </a:cubicBezTo>
                  <a:cubicBezTo>
                    <a:pt x="15475" y="46788"/>
                    <a:pt x="15008" y="46863"/>
                    <a:pt x="14541" y="46863"/>
                  </a:cubicBezTo>
                  <a:cubicBezTo>
                    <a:pt x="14412" y="46863"/>
                    <a:pt x="14282" y="46858"/>
                    <a:pt x="14152" y="46843"/>
                  </a:cubicBezTo>
                  <a:cubicBezTo>
                    <a:pt x="14038" y="46843"/>
                    <a:pt x="13924" y="46820"/>
                    <a:pt x="13810" y="46820"/>
                  </a:cubicBezTo>
                  <a:cubicBezTo>
                    <a:pt x="13079" y="46820"/>
                    <a:pt x="12349" y="46843"/>
                    <a:pt x="11619" y="46843"/>
                  </a:cubicBezTo>
                  <a:lnTo>
                    <a:pt x="11413" y="46843"/>
                  </a:lnTo>
                  <a:cubicBezTo>
                    <a:pt x="11390" y="46831"/>
                    <a:pt x="11362" y="46826"/>
                    <a:pt x="11333" y="46826"/>
                  </a:cubicBezTo>
                  <a:cubicBezTo>
                    <a:pt x="11305" y="46826"/>
                    <a:pt x="11276" y="46831"/>
                    <a:pt x="11253" y="46843"/>
                  </a:cubicBezTo>
                  <a:lnTo>
                    <a:pt x="11048" y="46843"/>
                  </a:lnTo>
                  <a:cubicBezTo>
                    <a:pt x="11002" y="46843"/>
                    <a:pt x="10934" y="46843"/>
                    <a:pt x="10888" y="46866"/>
                  </a:cubicBezTo>
                  <a:cubicBezTo>
                    <a:pt x="10650" y="46841"/>
                    <a:pt x="10412" y="46822"/>
                    <a:pt x="10175" y="46822"/>
                  </a:cubicBezTo>
                  <a:cubicBezTo>
                    <a:pt x="9979" y="46822"/>
                    <a:pt x="9783" y="46835"/>
                    <a:pt x="9587" y="46866"/>
                  </a:cubicBezTo>
                  <a:cubicBezTo>
                    <a:pt x="9370" y="46855"/>
                    <a:pt x="9157" y="46828"/>
                    <a:pt x="8948" y="46828"/>
                  </a:cubicBezTo>
                  <a:cubicBezTo>
                    <a:pt x="8717" y="46828"/>
                    <a:pt x="8490" y="46860"/>
                    <a:pt x="8263" y="46980"/>
                  </a:cubicBezTo>
                  <a:cubicBezTo>
                    <a:pt x="8066" y="46918"/>
                    <a:pt x="7875" y="46876"/>
                    <a:pt x="7684" y="46876"/>
                  </a:cubicBezTo>
                  <a:cubicBezTo>
                    <a:pt x="7521" y="46876"/>
                    <a:pt x="7358" y="46906"/>
                    <a:pt x="7191" y="46980"/>
                  </a:cubicBezTo>
                  <a:cubicBezTo>
                    <a:pt x="7172" y="46970"/>
                    <a:pt x="7153" y="46965"/>
                    <a:pt x="7134" y="46965"/>
                  </a:cubicBezTo>
                  <a:cubicBezTo>
                    <a:pt x="7107" y="46965"/>
                    <a:pt x="7080" y="46976"/>
                    <a:pt x="7054" y="47003"/>
                  </a:cubicBezTo>
                  <a:cubicBezTo>
                    <a:pt x="6843" y="46952"/>
                    <a:pt x="6632" y="46933"/>
                    <a:pt x="6421" y="46933"/>
                  </a:cubicBezTo>
                  <a:cubicBezTo>
                    <a:pt x="6152" y="46933"/>
                    <a:pt x="5884" y="46964"/>
                    <a:pt x="5616" y="47003"/>
                  </a:cubicBezTo>
                  <a:cubicBezTo>
                    <a:pt x="5570" y="46934"/>
                    <a:pt x="5524" y="46888"/>
                    <a:pt x="5456" y="46866"/>
                  </a:cubicBezTo>
                  <a:cubicBezTo>
                    <a:pt x="5250" y="46797"/>
                    <a:pt x="5045" y="46797"/>
                    <a:pt x="4840" y="46751"/>
                  </a:cubicBezTo>
                  <a:cubicBezTo>
                    <a:pt x="4452" y="46249"/>
                    <a:pt x="4840" y="45702"/>
                    <a:pt x="4680" y="45177"/>
                  </a:cubicBezTo>
                  <a:cubicBezTo>
                    <a:pt x="4680" y="45108"/>
                    <a:pt x="4657" y="45040"/>
                    <a:pt x="4634" y="44948"/>
                  </a:cubicBezTo>
                  <a:cubicBezTo>
                    <a:pt x="4634" y="44925"/>
                    <a:pt x="4611" y="44925"/>
                    <a:pt x="4611" y="44903"/>
                  </a:cubicBezTo>
                  <a:cubicBezTo>
                    <a:pt x="4771" y="44674"/>
                    <a:pt x="4680" y="44378"/>
                    <a:pt x="4703" y="44127"/>
                  </a:cubicBezTo>
                  <a:cubicBezTo>
                    <a:pt x="4771" y="44127"/>
                    <a:pt x="4840" y="44104"/>
                    <a:pt x="4885" y="44058"/>
                  </a:cubicBezTo>
                  <a:cubicBezTo>
                    <a:pt x="5136" y="43373"/>
                    <a:pt x="5365" y="42666"/>
                    <a:pt x="5136" y="41935"/>
                  </a:cubicBezTo>
                  <a:cubicBezTo>
                    <a:pt x="5113" y="41913"/>
                    <a:pt x="5068" y="41890"/>
                    <a:pt x="5045" y="41867"/>
                  </a:cubicBezTo>
                  <a:lnTo>
                    <a:pt x="5091" y="41844"/>
                  </a:lnTo>
                  <a:lnTo>
                    <a:pt x="5068" y="41776"/>
                  </a:lnTo>
                  <a:cubicBezTo>
                    <a:pt x="5068" y="41730"/>
                    <a:pt x="5068" y="41707"/>
                    <a:pt x="5045" y="41661"/>
                  </a:cubicBezTo>
                  <a:lnTo>
                    <a:pt x="5045" y="41661"/>
                  </a:lnTo>
                  <a:cubicBezTo>
                    <a:pt x="5113" y="41684"/>
                    <a:pt x="5182" y="41684"/>
                    <a:pt x="5250" y="41707"/>
                  </a:cubicBezTo>
                  <a:cubicBezTo>
                    <a:pt x="5730" y="40406"/>
                    <a:pt x="6118" y="39082"/>
                    <a:pt x="6300" y="37690"/>
                  </a:cubicBezTo>
                  <a:cubicBezTo>
                    <a:pt x="6255" y="37621"/>
                    <a:pt x="6232" y="37553"/>
                    <a:pt x="6209" y="37484"/>
                  </a:cubicBezTo>
                  <a:cubicBezTo>
                    <a:pt x="6323" y="37370"/>
                    <a:pt x="6346" y="37211"/>
                    <a:pt x="6323" y="37074"/>
                  </a:cubicBezTo>
                  <a:cubicBezTo>
                    <a:pt x="6346" y="37051"/>
                    <a:pt x="6369" y="37051"/>
                    <a:pt x="6392" y="37028"/>
                  </a:cubicBezTo>
                  <a:cubicBezTo>
                    <a:pt x="6529" y="36891"/>
                    <a:pt x="6643" y="36731"/>
                    <a:pt x="6574" y="36503"/>
                  </a:cubicBezTo>
                  <a:cubicBezTo>
                    <a:pt x="6551" y="36480"/>
                    <a:pt x="6529" y="36434"/>
                    <a:pt x="6483" y="36412"/>
                  </a:cubicBezTo>
                  <a:lnTo>
                    <a:pt x="6483" y="36412"/>
                  </a:lnTo>
                  <a:cubicBezTo>
                    <a:pt x="6529" y="36434"/>
                    <a:pt x="6551" y="36457"/>
                    <a:pt x="6574" y="36480"/>
                  </a:cubicBezTo>
                  <a:cubicBezTo>
                    <a:pt x="6666" y="36480"/>
                    <a:pt x="6734" y="36434"/>
                    <a:pt x="6780" y="36366"/>
                  </a:cubicBezTo>
                  <a:cubicBezTo>
                    <a:pt x="6803" y="36320"/>
                    <a:pt x="6803" y="36297"/>
                    <a:pt x="6825" y="36252"/>
                  </a:cubicBezTo>
                  <a:cubicBezTo>
                    <a:pt x="6848" y="36229"/>
                    <a:pt x="6871" y="36206"/>
                    <a:pt x="6894" y="36206"/>
                  </a:cubicBezTo>
                  <a:cubicBezTo>
                    <a:pt x="7373" y="35978"/>
                    <a:pt x="7693" y="35681"/>
                    <a:pt x="7442" y="35088"/>
                  </a:cubicBezTo>
                  <a:cubicBezTo>
                    <a:pt x="7350" y="34882"/>
                    <a:pt x="7464" y="34677"/>
                    <a:pt x="7670" y="34563"/>
                  </a:cubicBezTo>
                  <a:cubicBezTo>
                    <a:pt x="8218" y="34220"/>
                    <a:pt x="8241" y="33604"/>
                    <a:pt x="8241" y="33079"/>
                  </a:cubicBezTo>
                  <a:cubicBezTo>
                    <a:pt x="8241" y="32737"/>
                    <a:pt x="8263" y="32531"/>
                    <a:pt x="8560" y="32372"/>
                  </a:cubicBezTo>
                  <a:cubicBezTo>
                    <a:pt x="8925" y="32166"/>
                    <a:pt x="9108" y="31915"/>
                    <a:pt x="8902" y="31481"/>
                  </a:cubicBezTo>
                  <a:cubicBezTo>
                    <a:pt x="8834" y="31322"/>
                    <a:pt x="8880" y="31116"/>
                    <a:pt x="8880" y="30956"/>
                  </a:cubicBezTo>
                  <a:cubicBezTo>
                    <a:pt x="8857" y="30911"/>
                    <a:pt x="8857" y="30888"/>
                    <a:pt x="8857" y="30865"/>
                  </a:cubicBezTo>
                  <a:cubicBezTo>
                    <a:pt x="8880" y="30842"/>
                    <a:pt x="8925" y="30819"/>
                    <a:pt x="8948" y="30774"/>
                  </a:cubicBezTo>
                  <a:cubicBezTo>
                    <a:pt x="8971" y="30705"/>
                    <a:pt x="8971" y="30637"/>
                    <a:pt x="8971" y="30568"/>
                  </a:cubicBezTo>
                  <a:cubicBezTo>
                    <a:pt x="8971" y="30568"/>
                    <a:pt x="8971" y="30546"/>
                    <a:pt x="8971" y="30546"/>
                  </a:cubicBezTo>
                  <a:cubicBezTo>
                    <a:pt x="9017" y="30500"/>
                    <a:pt x="9062" y="30431"/>
                    <a:pt x="9062" y="30363"/>
                  </a:cubicBezTo>
                  <a:cubicBezTo>
                    <a:pt x="9085" y="30340"/>
                    <a:pt x="9085" y="30340"/>
                    <a:pt x="9108" y="30340"/>
                  </a:cubicBezTo>
                  <a:cubicBezTo>
                    <a:pt x="9176" y="30272"/>
                    <a:pt x="9222" y="30226"/>
                    <a:pt x="9290" y="30158"/>
                  </a:cubicBezTo>
                  <a:cubicBezTo>
                    <a:pt x="9336" y="30089"/>
                    <a:pt x="9382" y="30021"/>
                    <a:pt x="9427" y="29929"/>
                  </a:cubicBezTo>
                  <a:cubicBezTo>
                    <a:pt x="9473" y="29838"/>
                    <a:pt x="9542" y="29747"/>
                    <a:pt x="9610" y="29633"/>
                  </a:cubicBezTo>
                  <a:cubicBezTo>
                    <a:pt x="9975" y="29016"/>
                    <a:pt x="10455" y="28423"/>
                    <a:pt x="10569" y="27692"/>
                  </a:cubicBezTo>
                  <a:cubicBezTo>
                    <a:pt x="10569" y="27670"/>
                    <a:pt x="10546" y="27670"/>
                    <a:pt x="10546" y="27647"/>
                  </a:cubicBezTo>
                  <a:cubicBezTo>
                    <a:pt x="10660" y="27578"/>
                    <a:pt x="10706" y="27464"/>
                    <a:pt x="10728" y="27350"/>
                  </a:cubicBezTo>
                  <a:cubicBezTo>
                    <a:pt x="10728" y="27327"/>
                    <a:pt x="10728" y="27327"/>
                    <a:pt x="10728" y="27327"/>
                  </a:cubicBezTo>
                  <a:cubicBezTo>
                    <a:pt x="10728" y="27327"/>
                    <a:pt x="10728" y="27327"/>
                    <a:pt x="10751" y="27350"/>
                  </a:cubicBezTo>
                  <a:cubicBezTo>
                    <a:pt x="11117" y="27327"/>
                    <a:pt x="11231" y="27030"/>
                    <a:pt x="11345" y="26757"/>
                  </a:cubicBezTo>
                  <a:cubicBezTo>
                    <a:pt x="11390" y="26620"/>
                    <a:pt x="11436" y="26460"/>
                    <a:pt x="11459" y="26323"/>
                  </a:cubicBezTo>
                  <a:cubicBezTo>
                    <a:pt x="11459" y="26300"/>
                    <a:pt x="11459" y="26254"/>
                    <a:pt x="11482" y="26232"/>
                  </a:cubicBezTo>
                  <a:cubicBezTo>
                    <a:pt x="11459" y="26209"/>
                    <a:pt x="11459" y="26186"/>
                    <a:pt x="11459" y="26163"/>
                  </a:cubicBezTo>
                  <a:cubicBezTo>
                    <a:pt x="12235" y="26003"/>
                    <a:pt x="12440" y="25319"/>
                    <a:pt x="12783" y="24725"/>
                  </a:cubicBezTo>
                  <a:cubicBezTo>
                    <a:pt x="12760" y="24725"/>
                    <a:pt x="12760" y="24702"/>
                    <a:pt x="12760" y="24702"/>
                  </a:cubicBezTo>
                  <a:cubicBezTo>
                    <a:pt x="13194" y="24565"/>
                    <a:pt x="13308" y="24109"/>
                    <a:pt x="13559" y="23789"/>
                  </a:cubicBezTo>
                  <a:cubicBezTo>
                    <a:pt x="13627" y="23698"/>
                    <a:pt x="13673" y="23584"/>
                    <a:pt x="13719" y="23447"/>
                  </a:cubicBezTo>
                  <a:cubicBezTo>
                    <a:pt x="14312" y="23401"/>
                    <a:pt x="14472" y="22876"/>
                    <a:pt x="14769" y="22488"/>
                  </a:cubicBezTo>
                  <a:cubicBezTo>
                    <a:pt x="14769" y="22443"/>
                    <a:pt x="14769" y="22397"/>
                    <a:pt x="14746" y="22374"/>
                  </a:cubicBezTo>
                  <a:cubicBezTo>
                    <a:pt x="15248" y="22328"/>
                    <a:pt x="15453" y="21940"/>
                    <a:pt x="15682" y="21575"/>
                  </a:cubicBezTo>
                  <a:cubicBezTo>
                    <a:pt x="15682" y="21530"/>
                    <a:pt x="15659" y="21484"/>
                    <a:pt x="15636" y="21438"/>
                  </a:cubicBezTo>
                  <a:lnTo>
                    <a:pt x="16275" y="20868"/>
                  </a:lnTo>
                  <a:lnTo>
                    <a:pt x="16412" y="20868"/>
                  </a:lnTo>
                  <a:cubicBezTo>
                    <a:pt x="16983" y="20708"/>
                    <a:pt x="17393" y="20274"/>
                    <a:pt x="17850" y="19932"/>
                  </a:cubicBezTo>
                  <a:cubicBezTo>
                    <a:pt x="17896" y="19863"/>
                    <a:pt x="17941" y="19795"/>
                    <a:pt x="17964" y="19726"/>
                  </a:cubicBezTo>
                  <a:cubicBezTo>
                    <a:pt x="17987" y="19658"/>
                    <a:pt x="18033" y="19589"/>
                    <a:pt x="18055" y="19544"/>
                  </a:cubicBezTo>
                  <a:cubicBezTo>
                    <a:pt x="18215" y="19430"/>
                    <a:pt x="18375" y="19316"/>
                    <a:pt x="18535" y="19201"/>
                  </a:cubicBezTo>
                  <a:cubicBezTo>
                    <a:pt x="18603" y="19201"/>
                    <a:pt x="18649" y="19179"/>
                    <a:pt x="18717" y="19156"/>
                  </a:cubicBezTo>
                  <a:cubicBezTo>
                    <a:pt x="18740" y="19133"/>
                    <a:pt x="18763" y="19110"/>
                    <a:pt x="18763" y="19087"/>
                  </a:cubicBezTo>
                  <a:cubicBezTo>
                    <a:pt x="18836" y="19105"/>
                    <a:pt x="18902" y="19116"/>
                    <a:pt x="18961" y="19116"/>
                  </a:cubicBezTo>
                  <a:cubicBezTo>
                    <a:pt x="19124" y="19116"/>
                    <a:pt x="19232" y="19038"/>
                    <a:pt x="19265" y="18836"/>
                  </a:cubicBezTo>
                  <a:cubicBezTo>
                    <a:pt x="19425" y="18813"/>
                    <a:pt x="19539" y="18722"/>
                    <a:pt x="19608" y="18585"/>
                  </a:cubicBezTo>
                  <a:cubicBezTo>
                    <a:pt x="19630" y="18585"/>
                    <a:pt x="19653" y="18608"/>
                    <a:pt x="19676" y="18608"/>
                  </a:cubicBezTo>
                  <a:cubicBezTo>
                    <a:pt x="20064" y="18517"/>
                    <a:pt x="20566" y="18585"/>
                    <a:pt x="20703" y="18037"/>
                  </a:cubicBezTo>
                  <a:cubicBezTo>
                    <a:pt x="20749" y="18037"/>
                    <a:pt x="20794" y="18014"/>
                    <a:pt x="20840" y="17992"/>
                  </a:cubicBezTo>
                  <a:cubicBezTo>
                    <a:pt x="20931" y="17923"/>
                    <a:pt x="21023" y="17878"/>
                    <a:pt x="21114" y="17832"/>
                  </a:cubicBezTo>
                  <a:cubicBezTo>
                    <a:pt x="21251" y="17786"/>
                    <a:pt x="21365" y="17741"/>
                    <a:pt x="21479" y="17672"/>
                  </a:cubicBezTo>
                  <a:cubicBezTo>
                    <a:pt x="21548" y="17649"/>
                    <a:pt x="21593" y="17626"/>
                    <a:pt x="21662" y="17626"/>
                  </a:cubicBezTo>
                  <a:cubicBezTo>
                    <a:pt x="21730" y="17604"/>
                    <a:pt x="21799" y="17558"/>
                    <a:pt x="21867" y="17535"/>
                  </a:cubicBezTo>
                  <a:cubicBezTo>
                    <a:pt x="21936" y="17489"/>
                    <a:pt x="21981" y="17467"/>
                    <a:pt x="22050" y="17421"/>
                  </a:cubicBezTo>
                  <a:cubicBezTo>
                    <a:pt x="22118" y="17398"/>
                    <a:pt x="22164" y="17353"/>
                    <a:pt x="22232" y="17284"/>
                  </a:cubicBezTo>
                  <a:lnTo>
                    <a:pt x="22210" y="17284"/>
                  </a:lnTo>
                  <a:cubicBezTo>
                    <a:pt x="22210" y="17261"/>
                    <a:pt x="22232" y="17261"/>
                    <a:pt x="22232" y="17238"/>
                  </a:cubicBezTo>
                  <a:close/>
                  <a:moveTo>
                    <a:pt x="45834" y="47139"/>
                  </a:moveTo>
                  <a:cubicBezTo>
                    <a:pt x="45805" y="47159"/>
                    <a:pt x="45788" y="47166"/>
                    <a:pt x="45782" y="47166"/>
                  </a:cubicBezTo>
                  <a:cubicBezTo>
                    <a:pt x="45773" y="47166"/>
                    <a:pt x="45785" y="47153"/>
                    <a:pt x="45811" y="47139"/>
                  </a:cubicBezTo>
                  <a:close/>
                  <a:moveTo>
                    <a:pt x="16754" y="49696"/>
                  </a:moveTo>
                  <a:cubicBezTo>
                    <a:pt x="16754" y="49696"/>
                    <a:pt x="16754" y="49696"/>
                    <a:pt x="16754" y="49719"/>
                  </a:cubicBezTo>
                  <a:lnTo>
                    <a:pt x="16732" y="49719"/>
                  </a:lnTo>
                  <a:cubicBezTo>
                    <a:pt x="16732" y="49719"/>
                    <a:pt x="16754" y="49696"/>
                    <a:pt x="16754" y="49696"/>
                  </a:cubicBezTo>
                  <a:close/>
                  <a:moveTo>
                    <a:pt x="36841" y="49901"/>
                  </a:moveTo>
                  <a:cubicBezTo>
                    <a:pt x="36841" y="49901"/>
                    <a:pt x="36863" y="49924"/>
                    <a:pt x="36863" y="49924"/>
                  </a:cubicBezTo>
                  <a:lnTo>
                    <a:pt x="36841" y="49924"/>
                  </a:lnTo>
                  <a:lnTo>
                    <a:pt x="36841" y="49901"/>
                  </a:lnTo>
                  <a:close/>
                  <a:moveTo>
                    <a:pt x="23328" y="47345"/>
                  </a:moveTo>
                  <a:cubicBezTo>
                    <a:pt x="23328" y="47391"/>
                    <a:pt x="23351" y="47413"/>
                    <a:pt x="23351" y="47459"/>
                  </a:cubicBezTo>
                  <a:cubicBezTo>
                    <a:pt x="23965" y="47635"/>
                    <a:pt x="24589" y="47716"/>
                    <a:pt x="25223" y="47716"/>
                  </a:cubicBezTo>
                  <a:cubicBezTo>
                    <a:pt x="25577" y="47716"/>
                    <a:pt x="25935" y="47691"/>
                    <a:pt x="26295" y="47642"/>
                  </a:cubicBezTo>
                  <a:lnTo>
                    <a:pt x="26364" y="47642"/>
                  </a:lnTo>
                  <a:cubicBezTo>
                    <a:pt x="26455" y="47801"/>
                    <a:pt x="26455" y="48007"/>
                    <a:pt x="26455" y="48212"/>
                  </a:cubicBezTo>
                  <a:cubicBezTo>
                    <a:pt x="26455" y="48441"/>
                    <a:pt x="26387" y="48692"/>
                    <a:pt x="26546" y="48897"/>
                  </a:cubicBezTo>
                  <a:cubicBezTo>
                    <a:pt x="26524" y="48966"/>
                    <a:pt x="26524" y="48988"/>
                    <a:pt x="26569" y="49011"/>
                  </a:cubicBezTo>
                  <a:cubicBezTo>
                    <a:pt x="26638" y="49354"/>
                    <a:pt x="26478" y="49696"/>
                    <a:pt x="26729" y="50015"/>
                  </a:cubicBezTo>
                  <a:cubicBezTo>
                    <a:pt x="26729" y="50700"/>
                    <a:pt x="26752" y="51408"/>
                    <a:pt x="26752" y="52115"/>
                  </a:cubicBezTo>
                  <a:cubicBezTo>
                    <a:pt x="26752" y="52184"/>
                    <a:pt x="26775" y="52252"/>
                    <a:pt x="26775" y="52298"/>
                  </a:cubicBezTo>
                  <a:cubicBezTo>
                    <a:pt x="26663" y="52494"/>
                    <a:pt x="26499" y="52518"/>
                    <a:pt x="26332" y="52518"/>
                  </a:cubicBezTo>
                  <a:cubicBezTo>
                    <a:pt x="26276" y="52518"/>
                    <a:pt x="26221" y="52516"/>
                    <a:pt x="26166" y="52516"/>
                  </a:cubicBezTo>
                  <a:cubicBezTo>
                    <a:pt x="26117" y="52516"/>
                    <a:pt x="26068" y="52518"/>
                    <a:pt x="26021" y="52526"/>
                  </a:cubicBezTo>
                  <a:cubicBezTo>
                    <a:pt x="25320" y="52501"/>
                    <a:pt x="24626" y="52483"/>
                    <a:pt x="23931" y="52483"/>
                  </a:cubicBezTo>
                  <a:cubicBezTo>
                    <a:pt x="23359" y="52483"/>
                    <a:pt x="22787" y="52495"/>
                    <a:pt x="22210" y="52526"/>
                  </a:cubicBezTo>
                  <a:cubicBezTo>
                    <a:pt x="22027" y="52503"/>
                    <a:pt x="21844" y="52481"/>
                    <a:pt x="21662" y="52458"/>
                  </a:cubicBezTo>
                  <a:cubicBezTo>
                    <a:pt x="21799" y="52047"/>
                    <a:pt x="21913" y="51636"/>
                    <a:pt x="21822" y="51202"/>
                  </a:cubicBezTo>
                  <a:cubicBezTo>
                    <a:pt x="21844" y="50769"/>
                    <a:pt x="21936" y="50335"/>
                    <a:pt x="21776" y="49924"/>
                  </a:cubicBezTo>
                  <a:cubicBezTo>
                    <a:pt x="21799" y="49742"/>
                    <a:pt x="21799" y="49559"/>
                    <a:pt x="21822" y="49376"/>
                  </a:cubicBezTo>
                  <a:cubicBezTo>
                    <a:pt x="21867" y="49262"/>
                    <a:pt x="21867" y="49125"/>
                    <a:pt x="21799" y="49011"/>
                  </a:cubicBezTo>
                  <a:cubicBezTo>
                    <a:pt x="21776" y="48692"/>
                    <a:pt x="21890" y="48349"/>
                    <a:pt x="21662" y="48053"/>
                  </a:cubicBezTo>
                  <a:cubicBezTo>
                    <a:pt x="21685" y="48030"/>
                    <a:pt x="21685" y="48030"/>
                    <a:pt x="21685" y="48030"/>
                  </a:cubicBezTo>
                  <a:cubicBezTo>
                    <a:pt x="21685" y="48007"/>
                    <a:pt x="21707" y="47984"/>
                    <a:pt x="21707" y="47961"/>
                  </a:cubicBezTo>
                  <a:cubicBezTo>
                    <a:pt x="21707" y="47893"/>
                    <a:pt x="21707" y="47847"/>
                    <a:pt x="21685" y="47801"/>
                  </a:cubicBezTo>
                  <a:cubicBezTo>
                    <a:pt x="21797" y="47783"/>
                    <a:pt x="21911" y="47778"/>
                    <a:pt x="22027" y="47778"/>
                  </a:cubicBezTo>
                  <a:cubicBezTo>
                    <a:pt x="22129" y="47778"/>
                    <a:pt x="22231" y="47782"/>
                    <a:pt x="22333" y="47782"/>
                  </a:cubicBezTo>
                  <a:cubicBezTo>
                    <a:pt x="22682" y="47782"/>
                    <a:pt x="23024" y="47742"/>
                    <a:pt x="23305" y="47391"/>
                  </a:cubicBezTo>
                  <a:cubicBezTo>
                    <a:pt x="23305" y="47368"/>
                    <a:pt x="23328" y="47368"/>
                    <a:pt x="23328" y="47345"/>
                  </a:cubicBezTo>
                  <a:close/>
                  <a:moveTo>
                    <a:pt x="20931" y="47482"/>
                  </a:moveTo>
                  <a:cubicBezTo>
                    <a:pt x="20931" y="47482"/>
                    <a:pt x="20931" y="47505"/>
                    <a:pt x="20931" y="47505"/>
                  </a:cubicBezTo>
                  <a:cubicBezTo>
                    <a:pt x="21000" y="47596"/>
                    <a:pt x="21046" y="47687"/>
                    <a:pt x="21068" y="47801"/>
                  </a:cubicBezTo>
                  <a:cubicBezTo>
                    <a:pt x="21091" y="47916"/>
                    <a:pt x="21114" y="48030"/>
                    <a:pt x="21160" y="48121"/>
                  </a:cubicBezTo>
                  <a:cubicBezTo>
                    <a:pt x="21182" y="48189"/>
                    <a:pt x="21228" y="48235"/>
                    <a:pt x="21297" y="48281"/>
                  </a:cubicBezTo>
                  <a:lnTo>
                    <a:pt x="21274" y="48281"/>
                  </a:lnTo>
                  <a:lnTo>
                    <a:pt x="21251" y="48258"/>
                  </a:lnTo>
                  <a:lnTo>
                    <a:pt x="21251" y="48258"/>
                  </a:lnTo>
                  <a:cubicBezTo>
                    <a:pt x="21114" y="48463"/>
                    <a:pt x="21068" y="48646"/>
                    <a:pt x="21274" y="48829"/>
                  </a:cubicBezTo>
                  <a:cubicBezTo>
                    <a:pt x="21297" y="49148"/>
                    <a:pt x="21297" y="49445"/>
                    <a:pt x="21297" y="49742"/>
                  </a:cubicBezTo>
                  <a:cubicBezTo>
                    <a:pt x="21297" y="49810"/>
                    <a:pt x="21297" y="49879"/>
                    <a:pt x="21319" y="49924"/>
                  </a:cubicBezTo>
                  <a:cubicBezTo>
                    <a:pt x="21297" y="49993"/>
                    <a:pt x="21274" y="50061"/>
                    <a:pt x="21297" y="50107"/>
                  </a:cubicBezTo>
                  <a:cubicBezTo>
                    <a:pt x="21228" y="50221"/>
                    <a:pt x="21182" y="50335"/>
                    <a:pt x="21114" y="50449"/>
                  </a:cubicBezTo>
                  <a:cubicBezTo>
                    <a:pt x="21228" y="50632"/>
                    <a:pt x="21091" y="50860"/>
                    <a:pt x="21251" y="51043"/>
                  </a:cubicBezTo>
                  <a:cubicBezTo>
                    <a:pt x="21228" y="51065"/>
                    <a:pt x="21205" y="51088"/>
                    <a:pt x="21182" y="51111"/>
                  </a:cubicBezTo>
                  <a:cubicBezTo>
                    <a:pt x="21000" y="51431"/>
                    <a:pt x="21114" y="51773"/>
                    <a:pt x="21000" y="52115"/>
                  </a:cubicBezTo>
                  <a:cubicBezTo>
                    <a:pt x="20822" y="52306"/>
                    <a:pt x="20617" y="52348"/>
                    <a:pt x="20406" y="52348"/>
                  </a:cubicBezTo>
                  <a:cubicBezTo>
                    <a:pt x="20238" y="52348"/>
                    <a:pt x="20067" y="52321"/>
                    <a:pt x="19904" y="52321"/>
                  </a:cubicBezTo>
                  <a:cubicBezTo>
                    <a:pt x="19665" y="52315"/>
                    <a:pt x="19425" y="52311"/>
                    <a:pt x="19186" y="52311"/>
                  </a:cubicBezTo>
                  <a:cubicBezTo>
                    <a:pt x="18468" y="52311"/>
                    <a:pt x="17753" y="52349"/>
                    <a:pt x="17051" y="52503"/>
                  </a:cubicBezTo>
                  <a:cubicBezTo>
                    <a:pt x="17028" y="52526"/>
                    <a:pt x="17028" y="52572"/>
                    <a:pt x="17005" y="52618"/>
                  </a:cubicBezTo>
                  <a:cubicBezTo>
                    <a:pt x="17005" y="52389"/>
                    <a:pt x="16868" y="52230"/>
                    <a:pt x="16800" y="52024"/>
                  </a:cubicBezTo>
                  <a:cubicBezTo>
                    <a:pt x="16800" y="52001"/>
                    <a:pt x="16800" y="52001"/>
                    <a:pt x="16777" y="51978"/>
                  </a:cubicBezTo>
                  <a:lnTo>
                    <a:pt x="16777" y="51978"/>
                  </a:lnTo>
                  <a:cubicBezTo>
                    <a:pt x="16794" y="51984"/>
                    <a:pt x="16809" y="51987"/>
                    <a:pt x="16821" y="51987"/>
                  </a:cubicBezTo>
                  <a:cubicBezTo>
                    <a:pt x="16857" y="51987"/>
                    <a:pt x="16874" y="51961"/>
                    <a:pt x="16891" y="51910"/>
                  </a:cubicBezTo>
                  <a:cubicBezTo>
                    <a:pt x="16891" y="51796"/>
                    <a:pt x="16891" y="51682"/>
                    <a:pt x="16914" y="51568"/>
                  </a:cubicBezTo>
                  <a:cubicBezTo>
                    <a:pt x="17211" y="50814"/>
                    <a:pt x="17165" y="50084"/>
                    <a:pt x="16868" y="49331"/>
                  </a:cubicBezTo>
                  <a:cubicBezTo>
                    <a:pt x="16663" y="48851"/>
                    <a:pt x="17074" y="48326"/>
                    <a:pt x="16754" y="47870"/>
                  </a:cubicBezTo>
                  <a:cubicBezTo>
                    <a:pt x="16754" y="47847"/>
                    <a:pt x="16754" y="47801"/>
                    <a:pt x="16754" y="47779"/>
                  </a:cubicBezTo>
                  <a:cubicBezTo>
                    <a:pt x="16800" y="47779"/>
                    <a:pt x="16846" y="47801"/>
                    <a:pt x="16891" y="47801"/>
                  </a:cubicBezTo>
                  <a:cubicBezTo>
                    <a:pt x="17292" y="47828"/>
                    <a:pt x="17701" y="47839"/>
                    <a:pt x="18109" y="47839"/>
                  </a:cubicBezTo>
                  <a:cubicBezTo>
                    <a:pt x="18397" y="47839"/>
                    <a:pt x="18685" y="47834"/>
                    <a:pt x="18968" y="47824"/>
                  </a:cubicBezTo>
                  <a:cubicBezTo>
                    <a:pt x="19016" y="47823"/>
                    <a:pt x="19063" y="47822"/>
                    <a:pt x="19110" y="47822"/>
                  </a:cubicBezTo>
                  <a:cubicBezTo>
                    <a:pt x="19328" y="47822"/>
                    <a:pt x="19550" y="47836"/>
                    <a:pt x="19770" y="47836"/>
                  </a:cubicBezTo>
                  <a:cubicBezTo>
                    <a:pt x="20155" y="47836"/>
                    <a:pt x="20536" y="47792"/>
                    <a:pt x="20886" y="47550"/>
                  </a:cubicBezTo>
                  <a:cubicBezTo>
                    <a:pt x="20909" y="47528"/>
                    <a:pt x="20909" y="47505"/>
                    <a:pt x="20931" y="47482"/>
                  </a:cubicBezTo>
                  <a:close/>
                  <a:moveTo>
                    <a:pt x="30405" y="47384"/>
                  </a:moveTo>
                  <a:cubicBezTo>
                    <a:pt x="30406" y="47391"/>
                    <a:pt x="30412" y="47391"/>
                    <a:pt x="30427" y="47391"/>
                  </a:cubicBezTo>
                  <a:cubicBezTo>
                    <a:pt x="30475" y="47407"/>
                    <a:pt x="30524" y="47423"/>
                    <a:pt x="30580" y="47423"/>
                  </a:cubicBezTo>
                  <a:cubicBezTo>
                    <a:pt x="30603" y="47423"/>
                    <a:pt x="30628" y="47420"/>
                    <a:pt x="30655" y="47413"/>
                  </a:cubicBezTo>
                  <a:cubicBezTo>
                    <a:pt x="30678" y="47436"/>
                    <a:pt x="30723" y="47459"/>
                    <a:pt x="30746" y="47482"/>
                  </a:cubicBezTo>
                  <a:cubicBezTo>
                    <a:pt x="30997" y="47573"/>
                    <a:pt x="31226" y="47710"/>
                    <a:pt x="31408" y="47916"/>
                  </a:cubicBezTo>
                  <a:cubicBezTo>
                    <a:pt x="31454" y="47938"/>
                    <a:pt x="31477" y="47961"/>
                    <a:pt x="31522" y="47984"/>
                  </a:cubicBezTo>
                  <a:cubicBezTo>
                    <a:pt x="31500" y="48189"/>
                    <a:pt x="31431" y="48418"/>
                    <a:pt x="31522" y="48646"/>
                  </a:cubicBezTo>
                  <a:cubicBezTo>
                    <a:pt x="31500" y="48714"/>
                    <a:pt x="31500" y="48783"/>
                    <a:pt x="31545" y="48829"/>
                  </a:cubicBezTo>
                  <a:cubicBezTo>
                    <a:pt x="31522" y="49559"/>
                    <a:pt x="31522" y="50289"/>
                    <a:pt x="31500" y="51020"/>
                  </a:cubicBezTo>
                  <a:cubicBezTo>
                    <a:pt x="31500" y="51088"/>
                    <a:pt x="31500" y="51157"/>
                    <a:pt x="31500" y="51202"/>
                  </a:cubicBezTo>
                  <a:lnTo>
                    <a:pt x="31477" y="51750"/>
                  </a:lnTo>
                  <a:cubicBezTo>
                    <a:pt x="31226" y="52001"/>
                    <a:pt x="31431" y="52366"/>
                    <a:pt x="31271" y="52640"/>
                  </a:cubicBezTo>
                  <a:cubicBezTo>
                    <a:pt x="31087" y="52579"/>
                    <a:pt x="30907" y="52558"/>
                    <a:pt x="30728" y="52558"/>
                  </a:cubicBezTo>
                  <a:cubicBezTo>
                    <a:pt x="30442" y="52558"/>
                    <a:pt x="30160" y="52612"/>
                    <a:pt x="29879" y="52640"/>
                  </a:cubicBezTo>
                  <a:cubicBezTo>
                    <a:pt x="29788" y="52549"/>
                    <a:pt x="29673" y="52549"/>
                    <a:pt x="29559" y="52549"/>
                  </a:cubicBezTo>
                  <a:cubicBezTo>
                    <a:pt x="28829" y="52526"/>
                    <a:pt x="28076" y="52572"/>
                    <a:pt x="27345" y="52435"/>
                  </a:cubicBezTo>
                  <a:cubicBezTo>
                    <a:pt x="27345" y="52389"/>
                    <a:pt x="27345" y="52344"/>
                    <a:pt x="27300" y="52298"/>
                  </a:cubicBezTo>
                  <a:cubicBezTo>
                    <a:pt x="27345" y="52252"/>
                    <a:pt x="27345" y="52207"/>
                    <a:pt x="27322" y="52161"/>
                  </a:cubicBezTo>
                  <a:cubicBezTo>
                    <a:pt x="27482" y="51339"/>
                    <a:pt x="27300" y="50540"/>
                    <a:pt x="27117" y="49742"/>
                  </a:cubicBezTo>
                  <a:cubicBezTo>
                    <a:pt x="27071" y="49742"/>
                    <a:pt x="27049" y="49696"/>
                    <a:pt x="27026" y="49650"/>
                  </a:cubicBezTo>
                  <a:lnTo>
                    <a:pt x="27026" y="49650"/>
                  </a:lnTo>
                  <a:cubicBezTo>
                    <a:pt x="27049" y="49673"/>
                    <a:pt x="27071" y="49696"/>
                    <a:pt x="27117" y="49742"/>
                  </a:cubicBezTo>
                  <a:cubicBezTo>
                    <a:pt x="27094" y="49399"/>
                    <a:pt x="27071" y="49034"/>
                    <a:pt x="27003" y="48692"/>
                  </a:cubicBezTo>
                  <a:cubicBezTo>
                    <a:pt x="26866" y="48007"/>
                    <a:pt x="26820" y="47779"/>
                    <a:pt x="27049" y="47619"/>
                  </a:cubicBezTo>
                  <a:lnTo>
                    <a:pt x="27574" y="47619"/>
                  </a:lnTo>
                  <a:cubicBezTo>
                    <a:pt x="27636" y="47616"/>
                    <a:pt x="27698" y="47614"/>
                    <a:pt x="27761" y="47614"/>
                  </a:cubicBezTo>
                  <a:cubicBezTo>
                    <a:pt x="28137" y="47614"/>
                    <a:pt x="28526" y="47664"/>
                    <a:pt x="28897" y="47664"/>
                  </a:cubicBezTo>
                  <a:cubicBezTo>
                    <a:pt x="29174" y="47676"/>
                    <a:pt x="29457" y="47739"/>
                    <a:pt x="29729" y="47739"/>
                  </a:cubicBezTo>
                  <a:cubicBezTo>
                    <a:pt x="29974" y="47739"/>
                    <a:pt x="30211" y="47688"/>
                    <a:pt x="30427" y="47505"/>
                  </a:cubicBezTo>
                  <a:cubicBezTo>
                    <a:pt x="30427" y="47464"/>
                    <a:pt x="30409" y="47424"/>
                    <a:pt x="30405" y="47384"/>
                  </a:cubicBezTo>
                  <a:close/>
                  <a:moveTo>
                    <a:pt x="39466" y="47368"/>
                  </a:moveTo>
                  <a:cubicBezTo>
                    <a:pt x="39488" y="47391"/>
                    <a:pt x="39511" y="47436"/>
                    <a:pt x="39557" y="47459"/>
                  </a:cubicBezTo>
                  <a:cubicBezTo>
                    <a:pt x="39854" y="47596"/>
                    <a:pt x="40105" y="47779"/>
                    <a:pt x="40264" y="48075"/>
                  </a:cubicBezTo>
                  <a:cubicBezTo>
                    <a:pt x="40333" y="48212"/>
                    <a:pt x="40424" y="48326"/>
                    <a:pt x="40493" y="48486"/>
                  </a:cubicBezTo>
                  <a:cubicBezTo>
                    <a:pt x="40516" y="48555"/>
                    <a:pt x="40538" y="48623"/>
                    <a:pt x="40561" y="48692"/>
                  </a:cubicBezTo>
                  <a:cubicBezTo>
                    <a:pt x="40584" y="48760"/>
                    <a:pt x="40584" y="48806"/>
                    <a:pt x="40607" y="48874"/>
                  </a:cubicBezTo>
                  <a:cubicBezTo>
                    <a:pt x="40630" y="49376"/>
                    <a:pt x="40789" y="49879"/>
                    <a:pt x="40972" y="50358"/>
                  </a:cubicBezTo>
                  <a:cubicBezTo>
                    <a:pt x="40949" y="50404"/>
                    <a:pt x="40949" y="50449"/>
                    <a:pt x="40995" y="50472"/>
                  </a:cubicBezTo>
                  <a:cubicBezTo>
                    <a:pt x="41132" y="51020"/>
                    <a:pt x="40858" y="51613"/>
                    <a:pt x="41155" y="52138"/>
                  </a:cubicBezTo>
                  <a:lnTo>
                    <a:pt x="41132" y="52138"/>
                  </a:lnTo>
                  <a:cubicBezTo>
                    <a:pt x="41155" y="52207"/>
                    <a:pt x="41155" y="52298"/>
                    <a:pt x="41155" y="52366"/>
                  </a:cubicBezTo>
                  <a:cubicBezTo>
                    <a:pt x="41109" y="52366"/>
                    <a:pt x="41063" y="52389"/>
                    <a:pt x="41018" y="52412"/>
                  </a:cubicBezTo>
                  <a:cubicBezTo>
                    <a:pt x="40995" y="52458"/>
                    <a:pt x="40972" y="52481"/>
                    <a:pt x="40972" y="52526"/>
                  </a:cubicBezTo>
                  <a:cubicBezTo>
                    <a:pt x="40739" y="52526"/>
                    <a:pt x="40515" y="52477"/>
                    <a:pt x="40293" y="52477"/>
                  </a:cubicBezTo>
                  <a:cubicBezTo>
                    <a:pt x="40146" y="52477"/>
                    <a:pt x="40000" y="52499"/>
                    <a:pt x="39854" y="52572"/>
                  </a:cubicBezTo>
                  <a:cubicBezTo>
                    <a:pt x="39785" y="52526"/>
                    <a:pt x="39739" y="52503"/>
                    <a:pt x="39671" y="52481"/>
                  </a:cubicBezTo>
                  <a:cubicBezTo>
                    <a:pt x="39435" y="52481"/>
                    <a:pt x="39198" y="52375"/>
                    <a:pt x="38968" y="52375"/>
                  </a:cubicBezTo>
                  <a:cubicBezTo>
                    <a:pt x="38843" y="52375"/>
                    <a:pt x="38719" y="52407"/>
                    <a:pt x="38598" y="52503"/>
                  </a:cubicBezTo>
                  <a:cubicBezTo>
                    <a:pt x="38598" y="52549"/>
                    <a:pt x="38575" y="52595"/>
                    <a:pt x="38553" y="52618"/>
                  </a:cubicBezTo>
                  <a:cubicBezTo>
                    <a:pt x="38530" y="52618"/>
                    <a:pt x="38484" y="52618"/>
                    <a:pt x="38461" y="52640"/>
                  </a:cubicBezTo>
                  <a:cubicBezTo>
                    <a:pt x="38340" y="52543"/>
                    <a:pt x="38225" y="52491"/>
                    <a:pt x="38113" y="52491"/>
                  </a:cubicBezTo>
                  <a:cubicBezTo>
                    <a:pt x="38015" y="52491"/>
                    <a:pt x="37918" y="52532"/>
                    <a:pt x="37822" y="52618"/>
                  </a:cubicBezTo>
                  <a:cubicBezTo>
                    <a:pt x="37731" y="52640"/>
                    <a:pt x="37662" y="52640"/>
                    <a:pt x="37594" y="52640"/>
                  </a:cubicBezTo>
                  <a:cubicBezTo>
                    <a:pt x="37503" y="52595"/>
                    <a:pt x="37434" y="52526"/>
                    <a:pt x="37366" y="52458"/>
                  </a:cubicBezTo>
                  <a:lnTo>
                    <a:pt x="37366" y="52458"/>
                  </a:lnTo>
                  <a:cubicBezTo>
                    <a:pt x="37367" y="52124"/>
                    <a:pt x="37387" y="51812"/>
                    <a:pt x="37343" y="51499"/>
                  </a:cubicBezTo>
                  <a:cubicBezTo>
                    <a:pt x="37251" y="50837"/>
                    <a:pt x="37480" y="50175"/>
                    <a:pt x="37183" y="49559"/>
                  </a:cubicBezTo>
                  <a:cubicBezTo>
                    <a:pt x="37229" y="49490"/>
                    <a:pt x="37206" y="49445"/>
                    <a:pt x="37160" y="49376"/>
                  </a:cubicBezTo>
                  <a:cubicBezTo>
                    <a:pt x="37160" y="49331"/>
                    <a:pt x="37160" y="49262"/>
                    <a:pt x="37160" y="49194"/>
                  </a:cubicBezTo>
                  <a:cubicBezTo>
                    <a:pt x="37160" y="49080"/>
                    <a:pt x="37160" y="48966"/>
                    <a:pt x="37160" y="48829"/>
                  </a:cubicBezTo>
                  <a:cubicBezTo>
                    <a:pt x="37160" y="48783"/>
                    <a:pt x="37160" y="48714"/>
                    <a:pt x="37160" y="48646"/>
                  </a:cubicBezTo>
                  <a:cubicBezTo>
                    <a:pt x="37137" y="48600"/>
                    <a:pt x="37137" y="48532"/>
                    <a:pt x="37137" y="48463"/>
                  </a:cubicBezTo>
                  <a:cubicBezTo>
                    <a:pt x="37183" y="48326"/>
                    <a:pt x="37137" y="48189"/>
                    <a:pt x="37000" y="48075"/>
                  </a:cubicBezTo>
                  <a:cubicBezTo>
                    <a:pt x="36909" y="47710"/>
                    <a:pt x="37092" y="47550"/>
                    <a:pt x="37343" y="47459"/>
                  </a:cubicBezTo>
                  <a:cubicBezTo>
                    <a:pt x="37411" y="47459"/>
                    <a:pt x="37480" y="47436"/>
                    <a:pt x="37548" y="47391"/>
                  </a:cubicBezTo>
                  <a:lnTo>
                    <a:pt x="37525" y="47368"/>
                  </a:lnTo>
                  <a:lnTo>
                    <a:pt x="37525" y="47368"/>
                  </a:lnTo>
                  <a:cubicBezTo>
                    <a:pt x="37845" y="47391"/>
                    <a:pt x="38170" y="47402"/>
                    <a:pt x="38495" y="47402"/>
                  </a:cubicBezTo>
                  <a:cubicBezTo>
                    <a:pt x="38821" y="47402"/>
                    <a:pt x="39146" y="47391"/>
                    <a:pt x="39466" y="47368"/>
                  </a:cubicBezTo>
                  <a:close/>
                  <a:moveTo>
                    <a:pt x="46039" y="47322"/>
                  </a:moveTo>
                  <a:cubicBezTo>
                    <a:pt x="46062" y="47345"/>
                    <a:pt x="46062" y="47345"/>
                    <a:pt x="46062" y="47345"/>
                  </a:cubicBezTo>
                  <a:cubicBezTo>
                    <a:pt x="46086" y="47385"/>
                    <a:pt x="46090" y="47394"/>
                    <a:pt x="46088" y="47394"/>
                  </a:cubicBezTo>
                  <a:cubicBezTo>
                    <a:pt x="46086" y="47394"/>
                    <a:pt x="46079" y="47387"/>
                    <a:pt x="46075" y="47387"/>
                  </a:cubicBezTo>
                  <a:lnTo>
                    <a:pt x="46075" y="47387"/>
                  </a:lnTo>
                  <a:cubicBezTo>
                    <a:pt x="46070" y="47387"/>
                    <a:pt x="46069" y="47396"/>
                    <a:pt x="46085" y="47436"/>
                  </a:cubicBezTo>
                  <a:cubicBezTo>
                    <a:pt x="46153" y="47482"/>
                    <a:pt x="46245" y="47528"/>
                    <a:pt x="46313" y="47550"/>
                  </a:cubicBezTo>
                  <a:cubicBezTo>
                    <a:pt x="46632" y="47595"/>
                    <a:pt x="46950" y="47611"/>
                    <a:pt x="47269" y="47611"/>
                  </a:cubicBezTo>
                  <a:cubicBezTo>
                    <a:pt x="47772" y="47611"/>
                    <a:pt x="48275" y="47569"/>
                    <a:pt x="48778" y="47528"/>
                  </a:cubicBezTo>
                  <a:lnTo>
                    <a:pt x="48778" y="47528"/>
                  </a:lnTo>
                  <a:cubicBezTo>
                    <a:pt x="48687" y="47801"/>
                    <a:pt x="48847" y="48007"/>
                    <a:pt x="49121" y="48167"/>
                  </a:cubicBezTo>
                  <a:lnTo>
                    <a:pt x="49189" y="48167"/>
                  </a:lnTo>
                  <a:cubicBezTo>
                    <a:pt x="49212" y="48258"/>
                    <a:pt x="49258" y="48349"/>
                    <a:pt x="49326" y="48418"/>
                  </a:cubicBezTo>
                  <a:cubicBezTo>
                    <a:pt x="49326" y="48463"/>
                    <a:pt x="49303" y="48509"/>
                    <a:pt x="49303" y="48577"/>
                  </a:cubicBezTo>
                  <a:cubicBezTo>
                    <a:pt x="49372" y="48920"/>
                    <a:pt x="49509" y="49194"/>
                    <a:pt x="49874" y="49285"/>
                  </a:cubicBezTo>
                  <a:cubicBezTo>
                    <a:pt x="49874" y="49308"/>
                    <a:pt x="49874" y="49354"/>
                    <a:pt x="49874" y="49376"/>
                  </a:cubicBezTo>
                  <a:cubicBezTo>
                    <a:pt x="49897" y="49468"/>
                    <a:pt x="49942" y="49559"/>
                    <a:pt x="50011" y="49627"/>
                  </a:cubicBezTo>
                  <a:cubicBezTo>
                    <a:pt x="50034" y="49673"/>
                    <a:pt x="50056" y="49696"/>
                    <a:pt x="50102" y="49719"/>
                  </a:cubicBezTo>
                  <a:cubicBezTo>
                    <a:pt x="50102" y="49719"/>
                    <a:pt x="50079" y="49742"/>
                    <a:pt x="50079" y="49764"/>
                  </a:cubicBezTo>
                  <a:cubicBezTo>
                    <a:pt x="50034" y="50061"/>
                    <a:pt x="50262" y="50289"/>
                    <a:pt x="50376" y="50563"/>
                  </a:cubicBezTo>
                  <a:cubicBezTo>
                    <a:pt x="50696" y="50974"/>
                    <a:pt x="50810" y="51590"/>
                    <a:pt x="51380" y="51796"/>
                  </a:cubicBezTo>
                  <a:cubicBezTo>
                    <a:pt x="51380" y="51796"/>
                    <a:pt x="51398" y="51796"/>
                    <a:pt x="51402" y="51781"/>
                  </a:cubicBezTo>
                  <a:lnTo>
                    <a:pt x="51402" y="51781"/>
                  </a:lnTo>
                  <a:cubicBezTo>
                    <a:pt x="51359" y="52118"/>
                    <a:pt x="51474" y="52322"/>
                    <a:pt x="51746" y="52435"/>
                  </a:cubicBezTo>
                  <a:cubicBezTo>
                    <a:pt x="51723" y="52458"/>
                    <a:pt x="51723" y="52481"/>
                    <a:pt x="51723" y="52503"/>
                  </a:cubicBezTo>
                  <a:cubicBezTo>
                    <a:pt x="51281" y="52592"/>
                    <a:pt x="50840" y="52632"/>
                    <a:pt x="50399" y="52632"/>
                  </a:cubicBezTo>
                  <a:cubicBezTo>
                    <a:pt x="49927" y="52632"/>
                    <a:pt x="49455" y="52586"/>
                    <a:pt x="48984" y="52503"/>
                  </a:cubicBezTo>
                  <a:cubicBezTo>
                    <a:pt x="48824" y="52469"/>
                    <a:pt x="48670" y="52446"/>
                    <a:pt x="48516" y="52446"/>
                  </a:cubicBezTo>
                  <a:cubicBezTo>
                    <a:pt x="48362" y="52446"/>
                    <a:pt x="48208" y="52469"/>
                    <a:pt x="48048" y="52526"/>
                  </a:cubicBezTo>
                  <a:cubicBezTo>
                    <a:pt x="47957" y="52549"/>
                    <a:pt x="47888" y="52595"/>
                    <a:pt x="47842" y="52640"/>
                  </a:cubicBezTo>
                  <a:cubicBezTo>
                    <a:pt x="47409" y="52640"/>
                    <a:pt x="47044" y="52549"/>
                    <a:pt x="46952" y="52024"/>
                  </a:cubicBezTo>
                  <a:cubicBezTo>
                    <a:pt x="46907" y="51796"/>
                    <a:pt x="46747" y="51590"/>
                    <a:pt x="46633" y="51385"/>
                  </a:cubicBezTo>
                  <a:cubicBezTo>
                    <a:pt x="46633" y="51271"/>
                    <a:pt x="46587" y="51180"/>
                    <a:pt x="46496" y="51111"/>
                  </a:cubicBezTo>
                  <a:cubicBezTo>
                    <a:pt x="46587" y="51020"/>
                    <a:pt x="46610" y="50928"/>
                    <a:pt x="46473" y="50860"/>
                  </a:cubicBezTo>
                  <a:lnTo>
                    <a:pt x="46473" y="50837"/>
                  </a:lnTo>
                  <a:cubicBezTo>
                    <a:pt x="46427" y="50769"/>
                    <a:pt x="46336" y="50723"/>
                    <a:pt x="46313" y="50655"/>
                  </a:cubicBezTo>
                  <a:lnTo>
                    <a:pt x="46313" y="50655"/>
                  </a:lnTo>
                  <a:cubicBezTo>
                    <a:pt x="46359" y="50723"/>
                    <a:pt x="46427" y="50769"/>
                    <a:pt x="46473" y="50837"/>
                  </a:cubicBezTo>
                  <a:cubicBezTo>
                    <a:pt x="46450" y="50746"/>
                    <a:pt x="46427" y="50677"/>
                    <a:pt x="46336" y="50632"/>
                  </a:cubicBezTo>
                  <a:cubicBezTo>
                    <a:pt x="46313" y="50472"/>
                    <a:pt x="46267" y="50335"/>
                    <a:pt x="46131" y="50221"/>
                  </a:cubicBezTo>
                  <a:cubicBezTo>
                    <a:pt x="46153" y="50175"/>
                    <a:pt x="46153" y="50130"/>
                    <a:pt x="46108" y="50107"/>
                  </a:cubicBezTo>
                  <a:cubicBezTo>
                    <a:pt x="46108" y="49856"/>
                    <a:pt x="46199" y="49582"/>
                    <a:pt x="45925" y="49376"/>
                  </a:cubicBezTo>
                  <a:cubicBezTo>
                    <a:pt x="45925" y="49285"/>
                    <a:pt x="45902" y="49171"/>
                    <a:pt x="45902" y="49080"/>
                  </a:cubicBezTo>
                  <a:cubicBezTo>
                    <a:pt x="45879" y="49057"/>
                    <a:pt x="45857" y="49034"/>
                    <a:pt x="45834" y="49011"/>
                  </a:cubicBezTo>
                  <a:cubicBezTo>
                    <a:pt x="45834" y="49011"/>
                    <a:pt x="45834" y="49011"/>
                    <a:pt x="45834" y="48988"/>
                  </a:cubicBezTo>
                  <a:cubicBezTo>
                    <a:pt x="45834" y="48920"/>
                    <a:pt x="45834" y="48851"/>
                    <a:pt x="45834" y="48783"/>
                  </a:cubicBezTo>
                  <a:cubicBezTo>
                    <a:pt x="45788" y="48646"/>
                    <a:pt x="45743" y="48509"/>
                    <a:pt x="45697" y="48372"/>
                  </a:cubicBezTo>
                  <a:cubicBezTo>
                    <a:pt x="45674" y="48304"/>
                    <a:pt x="45628" y="48258"/>
                    <a:pt x="45583" y="48212"/>
                  </a:cubicBezTo>
                  <a:cubicBezTo>
                    <a:pt x="45606" y="47938"/>
                    <a:pt x="45423" y="47710"/>
                    <a:pt x="45400" y="47459"/>
                  </a:cubicBezTo>
                  <a:lnTo>
                    <a:pt x="45400" y="47459"/>
                  </a:lnTo>
                  <a:cubicBezTo>
                    <a:pt x="45476" y="47497"/>
                    <a:pt x="45558" y="47514"/>
                    <a:pt x="45643" y="47514"/>
                  </a:cubicBezTo>
                  <a:cubicBezTo>
                    <a:pt x="45713" y="47514"/>
                    <a:pt x="45785" y="47502"/>
                    <a:pt x="45857" y="47482"/>
                  </a:cubicBezTo>
                  <a:cubicBezTo>
                    <a:pt x="45902" y="47436"/>
                    <a:pt x="45948" y="47391"/>
                    <a:pt x="45971" y="47345"/>
                  </a:cubicBezTo>
                  <a:lnTo>
                    <a:pt x="46039" y="47322"/>
                  </a:lnTo>
                  <a:close/>
                  <a:moveTo>
                    <a:pt x="6871" y="47368"/>
                  </a:moveTo>
                  <a:lnTo>
                    <a:pt x="6848" y="47391"/>
                  </a:lnTo>
                  <a:cubicBezTo>
                    <a:pt x="7168" y="47710"/>
                    <a:pt x="6757" y="48053"/>
                    <a:pt x="6848" y="48372"/>
                  </a:cubicBezTo>
                  <a:cubicBezTo>
                    <a:pt x="6711" y="48623"/>
                    <a:pt x="6643" y="48897"/>
                    <a:pt x="6666" y="49194"/>
                  </a:cubicBezTo>
                  <a:cubicBezTo>
                    <a:pt x="6529" y="49285"/>
                    <a:pt x="6506" y="49399"/>
                    <a:pt x="6529" y="49559"/>
                  </a:cubicBezTo>
                  <a:cubicBezTo>
                    <a:pt x="6483" y="49605"/>
                    <a:pt x="6483" y="49650"/>
                    <a:pt x="6483" y="49719"/>
                  </a:cubicBezTo>
                  <a:cubicBezTo>
                    <a:pt x="6300" y="49879"/>
                    <a:pt x="6323" y="50084"/>
                    <a:pt x="6346" y="50289"/>
                  </a:cubicBezTo>
                  <a:cubicBezTo>
                    <a:pt x="6300" y="50312"/>
                    <a:pt x="6278" y="50358"/>
                    <a:pt x="6278" y="50404"/>
                  </a:cubicBezTo>
                  <a:cubicBezTo>
                    <a:pt x="6049" y="50769"/>
                    <a:pt x="6049" y="51180"/>
                    <a:pt x="5935" y="51568"/>
                  </a:cubicBezTo>
                  <a:cubicBezTo>
                    <a:pt x="5935" y="51682"/>
                    <a:pt x="5912" y="51819"/>
                    <a:pt x="5912" y="51933"/>
                  </a:cubicBezTo>
                  <a:cubicBezTo>
                    <a:pt x="5661" y="52115"/>
                    <a:pt x="5844" y="52595"/>
                    <a:pt x="5433" y="52663"/>
                  </a:cubicBezTo>
                  <a:cubicBezTo>
                    <a:pt x="5387" y="52618"/>
                    <a:pt x="5319" y="52595"/>
                    <a:pt x="5250" y="52595"/>
                  </a:cubicBezTo>
                  <a:cubicBezTo>
                    <a:pt x="5136" y="52640"/>
                    <a:pt x="5022" y="52663"/>
                    <a:pt x="4931" y="52663"/>
                  </a:cubicBezTo>
                  <a:lnTo>
                    <a:pt x="4429" y="52663"/>
                  </a:lnTo>
                  <a:cubicBezTo>
                    <a:pt x="4223" y="52618"/>
                    <a:pt x="4018" y="52549"/>
                    <a:pt x="3835" y="52503"/>
                  </a:cubicBezTo>
                  <a:cubicBezTo>
                    <a:pt x="3467" y="52440"/>
                    <a:pt x="3107" y="52426"/>
                    <a:pt x="2745" y="52426"/>
                  </a:cubicBezTo>
                  <a:cubicBezTo>
                    <a:pt x="2456" y="52426"/>
                    <a:pt x="2166" y="52435"/>
                    <a:pt x="1872" y="52435"/>
                  </a:cubicBezTo>
                  <a:cubicBezTo>
                    <a:pt x="1849" y="52436"/>
                    <a:pt x="1827" y="52437"/>
                    <a:pt x="1806" y="52437"/>
                  </a:cubicBezTo>
                  <a:cubicBezTo>
                    <a:pt x="1366" y="52437"/>
                    <a:pt x="1333" y="52212"/>
                    <a:pt x="1507" y="51842"/>
                  </a:cubicBezTo>
                  <a:cubicBezTo>
                    <a:pt x="1484" y="51796"/>
                    <a:pt x="1484" y="51750"/>
                    <a:pt x="1484" y="51682"/>
                  </a:cubicBezTo>
                  <a:cubicBezTo>
                    <a:pt x="2260" y="51294"/>
                    <a:pt x="2443" y="50495"/>
                    <a:pt x="2717" y="49787"/>
                  </a:cubicBezTo>
                  <a:cubicBezTo>
                    <a:pt x="2717" y="49764"/>
                    <a:pt x="2694" y="49742"/>
                    <a:pt x="2694" y="49719"/>
                  </a:cubicBezTo>
                  <a:cubicBezTo>
                    <a:pt x="2899" y="49627"/>
                    <a:pt x="2968" y="49490"/>
                    <a:pt x="2899" y="49285"/>
                  </a:cubicBezTo>
                  <a:cubicBezTo>
                    <a:pt x="2968" y="49262"/>
                    <a:pt x="3036" y="49239"/>
                    <a:pt x="3082" y="49194"/>
                  </a:cubicBezTo>
                  <a:cubicBezTo>
                    <a:pt x="3150" y="49102"/>
                    <a:pt x="3196" y="49034"/>
                    <a:pt x="3265" y="48943"/>
                  </a:cubicBezTo>
                  <a:cubicBezTo>
                    <a:pt x="3287" y="48874"/>
                    <a:pt x="3333" y="48829"/>
                    <a:pt x="3356" y="48783"/>
                  </a:cubicBezTo>
                  <a:cubicBezTo>
                    <a:pt x="3424" y="48692"/>
                    <a:pt x="3493" y="48623"/>
                    <a:pt x="3539" y="48532"/>
                  </a:cubicBezTo>
                  <a:cubicBezTo>
                    <a:pt x="3607" y="48441"/>
                    <a:pt x="3630" y="48349"/>
                    <a:pt x="3561" y="48235"/>
                  </a:cubicBezTo>
                  <a:cubicBezTo>
                    <a:pt x="3653" y="48235"/>
                    <a:pt x="3698" y="48189"/>
                    <a:pt x="3698" y="48121"/>
                  </a:cubicBezTo>
                  <a:cubicBezTo>
                    <a:pt x="3763" y="48137"/>
                    <a:pt x="3816" y="48153"/>
                    <a:pt x="3882" y="48153"/>
                  </a:cubicBezTo>
                  <a:cubicBezTo>
                    <a:pt x="3909" y="48153"/>
                    <a:pt x="3939" y="48150"/>
                    <a:pt x="3972" y="48144"/>
                  </a:cubicBezTo>
                  <a:cubicBezTo>
                    <a:pt x="4520" y="47870"/>
                    <a:pt x="5136" y="47801"/>
                    <a:pt x="5775" y="47779"/>
                  </a:cubicBezTo>
                  <a:cubicBezTo>
                    <a:pt x="5854" y="47779"/>
                    <a:pt x="5952" y="47790"/>
                    <a:pt x="6050" y="47790"/>
                  </a:cubicBezTo>
                  <a:cubicBezTo>
                    <a:pt x="6265" y="47790"/>
                    <a:pt x="6476" y="47736"/>
                    <a:pt x="6460" y="47391"/>
                  </a:cubicBezTo>
                  <a:lnTo>
                    <a:pt x="6529" y="47391"/>
                  </a:lnTo>
                  <a:cubicBezTo>
                    <a:pt x="6643" y="47391"/>
                    <a:pt x="6757" y="47391"/>
                    <a:pt x="6871" y="47368"/>
                  </a:cubicBezTo>
                  <a:close/>
                  <a:moveTo>
                    <a:pt x="10774" y="47550"/>
                  </a:moveTo>
                  <a:cubicBezTo>
                    <a:pt x="11048" y="47550"/>
                    <a:pt x="11299" y="47573"/>
                    <a:pt x="11550" y="47596"/>
                  </a:cubicBezTo>
                  <a:cubicBezTo>
                    <a:pt x="11550" y="47642"/>
                    <a:pt x="11573" y="47687"/>
                    <a:pt x="11573" y="47733"/>
                  </a:cubicBezTo>
                  <a:cubicBezTo>
                    <a:pt x="11596" y="47824"/>
                    <a:pt x="11619" y="47938"/>
                    <a:pt x="11641" y="48053"/>
                  </a:cubicBezTo>
                  <a:cubicBezTo>
                    <a:pt x="11664" y="48098"/>
                    <a:pt x="11687" y="48144"/>
                    <a:pt x="11710" y="48167"/>
                  </a:cubicBezTo>
                  <a:cubicBezTo>
                    <a:pt x="11482" y="48988"/>
                    <a:pt x="11390" y="49810"/>
                    <a:pt x="11390" y="50655"/>
                  </a:cubicBezTo>
                  <a:cubicBezTo>
                    <a:pt x="11139" y="51248"/>
                    <a:pt x="11231" y="51864"/>
                    <a:pt x="11231" y="52481"/>
                  </a:cubicBezTo>
                  <a:cubicBezTo>
                    <a:pt x="11208" y="52458"/>
                    <a:pt x="11185" y="52435"/>
                    <a:pt x="11139" y="52435"/>
                  </a:cubicBezTo>
                  <a:cubicBezTo>
                    <a:pt x="11014" y="52437"/>
                    <a:pt x="10889" y="52438"/>
                    <a:pt x="10764" y="52438"/>
                  </a:cubicBezTo>
                  <a:cubicBezTo>
                    <a:pt x="10454" y="52438"/>
                    <a:pt x="10142" y="52433"/>
                    <a:pt x="9831" y="52433"/>
                  </a:cubicBezTo>
                  <a:cubicBezTo>
                    <a:pt x="9094" y="52433"/>
                    <a:pt x="8355" y="52463"/>
                    <a:pt x="7624" y="52663"/>
                  </a:cubicBezTo>
                  <a:cubicBezTo>
                    <a:pt x="7305" y="52344"/>
                    <a:pt x="6529" y="52549"/>
                    <a:pt x="6574" y="51796"/>
                  </a:cubicBezTo>
                  <a:cubicBezTo>
                    <a:pt x="6551" y="51773"/>
                    <a:pt x="6551" y="51773"/>
                    <a:pt x="6529" y="51773"/>
                  </a:cubicBezTo>
                  <a:cubicBezTo>
                    <a:pt x="6757" y="51727"/>
                    <a:pt x="6780" y="51613"/>
                    <a:pt x="6711" y="51476"/>
                  </a:cubicBezTo>
                  <a:cubicBezTo>
                    <a:pt x="6757" y="51408"/>
                    <a:pt x="6803" y="51339"/>
                    <a:pt x="6848" y="51271"/>
                  </a:cubicBezTo>
                  <a:cubicBezTo>
                    <a:pt x="6917" y="51111"/>
                    <a:pt x="6985" y="50928"/>
                    <a:pt x="7031" y="50769"/>
                  </a:cubicBezTo>
                  <a:cubicBezTo>
                    <a:pt x="7145" y="50426"/>
                    <a:pt x="7282" y="50061"/>
                    <a:pt x="7236" y="49696"/>
                  </a:cubicBezTo>
                  <a:cubicBezTo>
                    <a:pt x="7236" y="49696"/>
                    <a:pt x="7236" y="49673"/>
                    <a:pt x="7236" y="49673"/>
                  </a:cubicBezTo>
                  <a:cubicBezTo>
                    <a:pt x="7442" y="49536"/>
                    <a:pt x="7396" y="49331"/>
                    <a:pt x="7282" y="49102"/>
                  </a:cubicBezTo>
                  <a:cubicBezTo>
                    <a:pt x="7533" y="49011"/>
                    <a:pt x="7601" y="48760"/>
                    <a:pt x="7647" y="48509"/>
                  </a:cubicBezTo>
                  <a:cubicBezTo>
                    <a:pt x="7647" y="48304"/>
                    <a:pt x="7670" y="48098"/>
                    <a:pt x="7601" y="47893"/>
                  </a:cubicBezTo>
                  <a:cubicBezTo>
                    <a:pt x="7670" y="47687"/>
                    <a:pt x="7807" y="47596"/>
                    <a:pt x="8012" y="47550"/>
                  </a:cubicBezTo>
                  <a:cubicBezTo>
                    <a:pt x="8112" y="47575"/>
                    <a:pt x="8213" y="47594"/>
                    <a:pt x="8313" y="47594"/>
                  </a:cubicBezTo>
                  <a:cubicBezTo>
                    <a:pt x="8395" y="47594"/>
                    <a:pt x="8478" y="47581"/>
                    <a:pt x="8560" y="47550"/>
                  </a:cubicBezTo>
                  <a:cubicBezTo>
                    <a:pt x="8651" y="47562"/>
                    <a:pt x="8748" y="47567"/>
                    <a:pt x="8845" y="47567"/>
                  </a:cubicBezTo>
                  <a:cubicBezTo>
                    <a:pt x="8942" y="47567"/>
                    <a:pt x="9039" y="47562"/>
                    <a:pt x="9131" y="47550"/>
                  </a:cubicBezTo>
                  <a:cubicBezTo>
                    <a:pt x="9482" y="47578"/>
                    <a:pt x="9825" y="47633"/>
                    <a:pt x="10160" y="47633"/>
                  </a:cubicBezTo>
                  <a:cubicBezTo>
                    <a:pt x="10368" y="47633"/>
                    <a:pt x="10573" y="47612"/>
                    <a:pt x="10774" y="47550"/>
                  </a:cubicBezTo>
                  <a:close/>
                  <a:moveTo>
                    <a:pt x="33896" y="47368"/>
                  </a:moveTo>
                  <a:cubicBezTo>
                    <a:pt x="33919" y="47413"/>
                    <a:pt x="33942" y="47459"/>
                    <a:pt x="33987" y="47482"/>
                  </a:cubicBezTo>
                  <a:cubicBezTo>
                    <a:pt x="34194" y="47626"/>
                    <a:pt x="34405" y="47678"/>
                    <a:pt x="34621" y="47678"/>
                  </a:cubicBezTo>
                  <a:cubicBezTo>
                    <a:pt x="34882" y="47678"/>
                    <a:pt x="35150" y="47603"/>
                    <a:pt x="35425" y="47528"/>
                  </a:cubicBezTo>
                  <a:cubicBezTo>
                    <a:pt x="35597" y="47476"/>
                    <a:pt x="35768" y="47450"/>
                    <a:pt x="35939" y="47450"/>
                  </a:cubicBezTo>
                  <a:cubicBezTo>
                    <a:pt x="35996" y="47450"/>
                    <a:pt x="36053" y="47453"/>
                    <a:pt x="36110" y="47459"/>
                  </a:cubicBezTo>
                  <a:cubicBezTo>
                    <a:pt x="36179" y="47459"/>
                    <a:pt x="36224" y="47413"/>
                    <a:pt x="36270" y="47391"/>
                  </a:cubicBezTo>
                  <a:cubicBezTo>
                    <a:pt x="36338" y="47436"/>
                    <a:pt x="36384" y="47505"/>
                    <a:pt x="36453" y="47550"/>
                  </a:cubicBezTo>
                  <a:cubicBezTo>
                    <a:pt x="36453" y="47870"/>
                    <a:pt x="36338" y="48212"/>
                    <a:pt x="36567" y="48509"/>
                  </a:cubicBezTo>
                  <a:cubicBezTo>
                    <a:pt x="36567" y="48555"/>
                    <a:pt x="36567" y="48600"/>
                    <a:pt x="36612" y="48646"/>
                  </a:cubicBezTo>
                  <a:cubicBezTo>
                    <a:pt x="36453" y="48829"/>
                    <a:pt x="36430" y="49011"/>
                    <a:pt x="36612" y="49217"/>
                  </a:cubicBezTo>
                  <a:cubicBezTo>
                    <a:pt x="36544" y="49559"/>
                    <a:pt x="36612" y="49879"/>
                    <a:pt x="36727" y="50221"/>
                  </a:cubicBezTo>
                  <a:cubicBezTo>
                    <a:pt x="36749" y="50244"/>
                    <a:pt x="36749" y="50289"/>
                    <a:pt x="36772" y="50335"/>
                  </a:cubicBezTo>
                  <a:cubicBezTo>
                    <a:pt x="36749" y="51065"/>
                    <a:pt x="36727" y="51796"/>
                    <a:pt x="36681" y="52503"/>
                  </a:cubicBezTo>
                  <a:cubicBezTo>
                    <a:pt x="36635" y="52549"/>
                    <a:pt x="36590" y="52572"/>
                    <a:pt x="36544" y="52595"/>
                  </a:cubicBezTo>
                  <a:cubicBezTo>
                    <a:pt x="36498" y="52618"/>
                    <a:pt x="36453" y="52640"/>
                    <a:pt x="36430" y="52663"/>
                  </a:cubicBezTo>
                  <a:cubicBezTo>
                    <a:pt x="36316" y="52663"/>
                    <a:pt x="36202" y="52663"/>
                    <a:pt x="36065" y="52640"/>
                  </a:cubicBezTo>
                  <a:cubicBezTo>
                    <a:pt x="35606" y="52554"/>
                    <a:pt x="35140" y="52494"/>
                    <a:pt x="34676" y="52494"/>
                  </a:cubicBezTo>
                  <a:cubicBezTo>
                    <a:pt x="34285" y="52494"/>
                    <a:pt x="33894" y="52536"/>
                    <a:pt x="33508" y="52640"/>
                  </a:cubicBezTo>
                  <a:cubicBezTo>
                    <a:pt x="33492" y="52641"/>
                    <a:pt x="33476" y="52642"/>
                    <a:pt x="33460" y="52642"/>
                  </a:cubicBezTo>
                  <a:cubicBezTo>
                    <a:pt x="33226" y="52642"/>
                    <a:pt x="32993" y="52544"/>
                    <a:pt x="32760" y="52544"/>
                  </a:cubicBezTo>
                  <a:cubicBezTo>
                    <a:pt x="32644" y="52544"/>
                    <a:pt x="32528" y="52568"/>
                    <a:pt x="32413" y="52640"/>
                  </a:cubicBezTo>
                  <a:cubicBezTo>
                    <a:pt x="32386" y="52627"/>
                    <a:pt x="32360" y="52614"/>
                    <a:pt x="32333" y="52614"/>
                  </a:cubicBezTo>
                  <a:cubicBezTo>
                    <a:pt x="32314" y="52614"/>
                    <a:pt x="32295" y="52621"/>
                    <a:pt x="32276" y="52640"/>
                  </a:cubicBezTo>
                  <a:cubicBezTo>
                    <a:pt x="32161" y="52526"/>
                    <a:pt x="31956" y="52503"/>
                    <a:pt x="31888" y="52298"/>
                  </a:cubicBezTo>
                  <a:cubicBezTo>
                    <a:pt x="32047" y="52161"/>
                    <a:pt x="32047" y="51956"/>
                    <a:pt x="32047" y="51750"/>
                  </a:cubicBezTo>
                  <a:cubicBezTo>
                    <a:pt x="32070" y="50951"/>
                    <a:pt x="32367" y="50175"/>
                    <a:pt x="32070" y="49354"/>
                  </a:cubicBezTo>
                  <a:cubicBezTo>
                    <a:pt x="32070" y="49308"/>
                    <a:pt x="32070" y="49262"/>
                    <a:pt x="32047" y="49194"/>
                  </a:cubicBezTo>
                  <a:cubicBezTo>
                    <a:pt x="32047" y="48737"/>
                    <a:pt x="32070" y="48281"/>
                    <a:pt x="32070" y="47801"/>
                  </a:cubicBezTo>
                  <a:cubicBezTo>
                    <a:pt x="32139" y="47779"/>
                    <a:pt x="32184" y="47756"/>
                    <a:pt x="32230" y="47756"/>
                  </a:cubicBezTo>
                  <a:cubicBezTo>
                    <a:pt x="32413" y="47687"/>
                    <a:pt x="32641" y="47687"/>
                    <a:pt x="32618" y="47391"/>
                  </a:cubicBezTo>
                  <a:lnTo>
                    <a:pt x="32618" y="47391"/>
                  </a:lnTo>
                  <a:cubicBezTo>
                    <a:pt x="32641" y="47413"/>
                    <a:pt x="32664" y="47459"/>
                    <a:pt x="32709" y="47505"/>
                  </a:cubicBezTo>
                  <a:cubicBezTo>
                    <a:pt x="32817" y="47544"/>
                    <a:pt x="32930" y="47566"/>
                    <a:pt x="33043" y="47566"/>
                  </a:cubicBezTo>
                  <a:cubicBezTo>
                    <a:pt x="33192" y="47566"/>
                    <a:pt x="33342" y="47527"/>
                    <a:pt x="33485" y="47436"/>
                  </a:cubicBezTo>
                  <a:cubicBezTo>
                    <a:pt x="33508" y="47436"/>
                    <a:pt x="33508" y="47413"/>
                    <a:pt x="33531" y="47391"/>
                  </a:cubicBezTo>
                  <a:cubicBezTo>
                    <a:pt x="33585" y="47456"/>
                    <a:pt x="33640" y="47485"/>
                    <a:pt x="33697" y="47485"/>
                  </a:cubicBezTo>
                  <a:cubicBezTo>
                    <a:pt x="33759" y="47485"/>
                    <a:pt x="33825" y="47450"/>
                    <a:pt x="33896" y="47391"/>
                  </a:cubicBezTo>
                  <a:cubicBezTo>
                    <a:pt x="33896" y="47391"/>
                    <a:pt x="33896" y="47391"/>
                    <a:pt x="33896" y="47368"/>
                  </a:cubicBezTo>
                  <a:close/>
                  <a:moveTo>
                    <a:pt x="22415" y="52663"/>
                  </a:moveTo>
                  <a:cubicBezTo>
                    <a:pt x="22392" y="52686"/>
                    <a:pt x="22392" y="52686"/>
                    <a:pt x="22392" y="52686"/>
                  </a:cubicBezTo>
                  <a:cubicBezTo>
                    <a:pt x="22369" y="52686"/>
                    <a:pt x="22369" y="52686"/>
                    <a:pt x="22369" y="52663"/>
                  </a:cubicBezTo>
                  <a:close/>
                  <a:moveTo>
                    <a:pt x="43369" y="47345"/>
                  </a:moveTo>
                  <a:cubicBezTo>
                    <a:pt x="43414" y="47413"/>
                    <a:pt x="43483" y="47459"/>
                    <a:pt x="43551" y="47528"/>
                  </a:cubicBezTo>
                  <a:cubicBezTo>
                    <a:pt x="43750" y="47572"/>
                    <a:pt x="43948" y="47610"/>
                    <a:pt x="44142" y="47610"/>
                  </a:cubicBezTo>
                  <a:cubicBezTo>
                    <a:pt x="44348" y="47610"/>
                    <a:pt x="44549" y="47566"/>
                    <a:pt x="44738" y="47436"/>
                  </a:cubicBezTo>
                  <a:cubicBezTo>
                    <a:pt x="44784" y="47459"/>
                    <a:pt x="44829" y="47482"/>
                    <a:pt x="44875" y="47482"/>
                  </a:cubicBezTo>
                  <a:cubicBezTo>
                    <a:pt x="45012" y="47733"/>
                    <a:pt x="45012" y="48030"/>
                    <a:pt x="45081" y="48304"/>
                  </a:cubicBezTo>
                  <a:cubicBezTo>
                    <a:pt x="45081" y="48326"/>
                    <a:pt x="45058" y="48349"/>
                    <a:pt x="45058" y="48372"/>
                  </a:cubicBezTo>
                  <a:cubicBezTo>
                    <a:pt x="45058" y="48441"/>
                    <a:pt x="45058" y="48532"/>
                    <a:pt x="45081" y="48600"/>
                  </a:cubicBezTo>
                  <a:cubicBezTo>
                    <a:pt x="45126" y="48737"/>
                    <a:pt x="45172" y="48874"/>
                    <a:pt x="45218" y="49011"/>
                  </a:cubicBezTo>
                  <a:cubicBezTo>
                    <a:pt x="45240" y="49080"/>
                    <a:pt x="45263" y="49148"/>
                    <a:pt x="45286" y="49217"/>
                  </a:cubicBezTo>
                  <a:cubicBezTo>
                    <a:pt x="45332" y="49354"/>
                    <a:pt x="45377" y="49490"/>
                    <a:pt x="45400" y="49627"/>
                  </a:cubicBezTo>
                  <a:cubicBezTo>
                    <a:pt x="45423" y="49696"/>
                    <a:pt x="45446" y="49764"/>
                    <a:pt x="45469" y="49833"/>
                  </a:cubicBezTo>
                  <a:cubicBezTo>
                    <a:pt x="45537" y="50015"/>
                    <a:pt x="45537" y="50198"/>
                    <a:pt x="45560" y="50381"/>
                  </a:cubicBezTo>
                  <a:cubicBezTo>
                    <a:pt x="45583" y="50449"/>
                    <a:pt x="45606" y="50518"/>
                    <a:pt x="45628" y="50586"/>
                  </a:cubicBezTo>
                  <a:cubicBezTo>
                    <a:pt x="45674" y="50723"/>
                    <a:pt x="45743" y="50860"/>
                    <a:pt x="45788" y="50974"/>
                  </a:cubicBezTo>
                  <a:cubicBezTo>
                    <a:pt x="45811" y="51043"/>
                    <a:pt x="45834" y="51111"/>
                    <a:pt x="45879" y="51180"/>
                  </a:cubicBezTo>
                  <a:cubicBezTo>
                    <a:pt x="45902" y="51271"/>
                    <a:pt x="45925" y="51362"/>
                    <a:pt x="45948" y="51453"/>
                  </a:cubicBezTo>
                  <a:cubicBezTo>
                    <a:pt x="45971" y="51522"/>
                    <a:pt x="45994" y="51590"/>
                    <a:pt x="46016" y="51659"/>
                  </a:cubicBezTo>
                  <a:cubicBezTo>
                    <a:pt x="46062" y="51819"/>
                    <a:pt x="46108" y="52001"/>
                    <a:pt x="46062" y="52161"/>
                  </a:cubicBezTo>
                  <a:cubicBezTo>
                    <a:pt x="45831" y="52413"/>
                    <a:pt x="45564" y="52469"/>
                    <a:pt x="45286" y="52469"/>
                  </a:cubicBezTo>
                  <a:cubicBezTo>
                    <a:pt x="45062" y="52469"/>
                    <a:pt x="44831" y="52432"/>
                    <a:pt x="44606" y="52432"/>
                  </a:cubicBezTo>
                  <a:cubicBezTo>
                    <a:pt x="44480" y="52432"/>
                    <a:pt x="44356" y="52444"/>
                    <a:pt x="44236" y="52481"/>
                  </a:cubicBezTo>
                  <a:cubicBezTo>
                    <a:pt x="44145" y="52481"/>
                    <a:pt x="44076" y="52526"/>
                    <a:pt x="43985" y="52549"/>
                  </a:cubicBezTo>
                  <a:cubicBezTo>
                    <a:pt x="43985" y="52572"/>
                    <a:pt x="43962" y="52572"/>
                    <a:pt x="43962" y="52595"/>
                  </a:cubicBezTo>
                  <a:cubicBezTo>
                    <a:pt x="43776" y="52510"/>
                    <a:pt x="43590" y="52463"/>
                    <a:pt x="43413" y="52463"/>
                  </a:cubicBezTo>
                  <a:cubicBezTo>
                    <a:pt x="43351" y="52463"/>
                    <a:pt x="43291" y="52469"/>
                    <a:pt x="43232" y="52481"/>
                  </a:cubicBezTo>
                  <a:cubicBezTo>
                    <a:pt x="43049" y="52458"/>
                    <a:pt x="42867" y="52458"/>
                    <a:pt x="42707" y="52458"/>
                  </a:cubicBezTo>
                  <a:cubicBezTo>
                    <a:pt x="42570" y="52481"/>
                    <a:pt x="42433" y="52503"/>
                    <a:pt x="42319" y="52572"/>
                  </a:cubicBezTo>
                  <a:cubicBezTo>
                    <a:pt x="42273" y="52595"/>
                    <a:pt x="42250" y="52640"/>
                    <a:pt x="42227" y="52686"/>
                  </a:cubicBezTo>
                  <a:cubicBezTo>
                    <a:pt x="42205" y="52663"/>
                    <a:pt x="42182" y="52663"/>
                    <a:pt x="42159" y="52663"/>
                  </a:cubicBezTo>
                  <a:cubicBezTo>
                    <a:pt x="42159" y="52663"/>
                    <a:pt x="42159" y="52640"/>
                    <a:pt x="42159" y="52640"/>
                  </a:cubicBezTo>
                  <a:cubicBezTo>
                    <a:pt x="42113" y="52618"/>
                    <a:pt x="42068" y="52595"/>
                    <a:pt x="42045" y="52572"/>
                  </a:cubicBezTo>
                  <a:cubicBezTo>
                    <a:pt x="41976" y="52503"/>
                    <a:pt x="41908" y="52481"/>
                    <a:pt x="41794" y="52481"/>
                  </a:cubicBezTo>
                  <a:cubicBezTo>
                    <a:pt x="41771" y="52435"/>
                    <a:pt x="41748" y="52366"/>
                    <a:pt x="41725" y="52298"/>
                  </a:cubicBezTo>
                  <a:cubicBezTo>
                    <a:pt x="41839" y="52070"/>
                    <a:pt x="41771" y="51819"/>
                    <a:pt x="41748" y="51568"/>
                  </a:cubicBezTo>
                  <a:cubicBezTo>
                    <a:pt x="41771" y="51362"/>
                    <a:pt x="41702" y="51180"/>
                    <a:pt x="41588" y="51020"/>
                  </a:cubicBezTo>
                  <a:cubicBezTo>
                    <a:pt x="41657" y="50404"/>
                    <a:pt x="41451" y="49833"/>
                    <a:pt x="41292" y="49262"/>
                  </a:cubicBezTo>
                  <a:cubicBezTo>
                    <a:pt x="41292" y="49217"/>
                    <a:pt x="41314" y="49194"/>
                    <a:pt x="41314" y="49148"/>
                  </a:cubicBezTo>
                  <a:cubicBezTo>
                    <a:pt x="41337" y="49057"/>
                    <a:pt x="41337" y="48966"/>
                    <a:pt x="41314" y="48897"/>
                  </a:cubicBezTo>
                  <a:cubicBezTo>
                    <a:pt x="41269" y="48737"/>
                    <a:pt x="41223" y="48600"/>
                    <a:pt x="41177" y="48463"/>
                  </a:cubicBezTo>
                  <a:cubicBezTo>
                    <a:pt x="41155" y="48372"/>
                    <a:pt x="41132" y="48304"/>
                    <a:pt x="41109" y="48235"/>
                  </a:cubicBezTo>
                  <a:cubicBezTo>
                    <a:pt x="41063" y="48098"/>
                    <a:pt x="41040" y="47938"/>
                    <a:pt x="41040" y="47801"/>
                  </a:cubicBezTo>
                  <a:cubicBezTo>
                    <a:pt x="41018" y="47687"/>
                    <a:pt x="41018" y="47573"/>
                    <a:pt x="41018" y="47436"/>
                  </a:cubicBezTo>
                  <a:cubicBezTo>
                    <a:pt x="41063" y="47436"/>
                    <a:pt x="41109" y="47413"/>
                    <a:pt x="41155" y="47368"/>
                  </a:cubicBezTo>
                  <a:cubicBezTo>
                    <a:pt x="41177" y="47391"/>
                    <a:pt x="41177" y="47436"/>
                    <a:pt x="41200" y="47459"/>
                  </a:cubicBezTo>
                  <a:cubicBezTo>
                    <a:pt x="41433" y="47582"/>
                    <a:pt x="41672" y="47625"/>
                    <a:pt x="41911" y="47625"/>
                  </a:cubicBezTo>
                  <a:cubicBezTo>
                    <a:pt x="42117" y="47625"/>
                    <a:pt x="42323" y="47593"/>
                    <a:pt x="42524" y="47550"/>
                  </a:cubicBezTo>
                  <a:cubicBezTo>
                    <a:pt x="42593" y="47505"/>
                    <a:pt x="42684" y="47482"/>
                    <a:pt x="42752" y="47436"/>
                  </a:cubicBezTo>
                  <a:cubicBezTo>
                    <a:pt x="42840" y="47495"/>
                    <a:pt x="42928" y="47524"/>
                    <a:pt x="43017" y="47524"/>
                  </a:cubicBezTo>
                  <a:cubicBezTo>
                    <a:pt x="43134" y="47524"/>
                    <a:pt x="43251" y="47472"/>
                    <a:pt x="43369" y="47368"/>
                  </a:cubicBezTo>
                  <a:cubicBezTo>
                    <a:pt x="43369" y="47368"/>
                    <a:pt x="43369" y="47345"/>
                    <a:pt x="43369" y="47345"/>
                  </a:cubicBezTo>
                  <a:close/>
                  <a:moveTo>
                    <a:pt x="15248" y="47391"/>
                  </a:moveTo>
                  <a:cubicBezTo>
                    <a:pt x="15271" y="47413"/>
                    <a:pt x="15271" y="47413"/>
                    <a:pt x="15271" y="47413"/>
                  </a:cubicBezTo>
                  <a:cubicBezTo>
                    <a:pt x="15294" y="47482"/>
                    <a:pt x="15339" y="47528"/>
                    <a:pt x="15385" y="47573"/>
                  </a:cubicBezTo>
                  <a:cubicBezTo>
                    <a:pt x="15521" y="47670"/>
                    <a:pt x="15661" y="47701"/>
                    <a:pt x="15802" y="47701"/>
                  </a:cubicBezTo>
                  <a:cubicBezTo>
                    <a:pt x="15992" y="47701"/>
                    <a:pt x="16183" y="47645"/>
                    <a:pt x="16366" y="47619"/>
                  </a:cubicBezTo>
                  <a:lnTo>
                    <a:pt x="16366" y="47619"/>
                  </a:lnTo>
                  <a:cubicBezTo>
                    <a:pt x="16366" y="47779"/>
                    <a:pt x="16366" y="47938"/>
                    <a:pt x="16343" y="48098"/>
                  </a:cubicBezTo>
                  <a:cubicBezTo>
                    <a:pt x="16343" y="48646"/>
                    <a:pt x="16366" y="49194"/>
                    <a:pt x="16366" y="49742"/>
                  </a:cubicBezTo>
                  <a:cubicBezTo>
                    <a:pt x="16298" y="49879"/>
                    <a:pt x="16275" y="49993"/>
                    <a:pt x="16366" y="50107"/>
                  </a:cubicBezTo>
                  <a:cubicBezTo>
                    <a:pt x="16366" y="50792"/>
                    <a:pt x="16366" y="51453"/>
                    <a:pt x="16343" y="52115"/>
                  </a:cubicBezTo>
                  <a:cubicBezTo>
                    <a:pt x="16366" y="52640"/>
                    <a:pt x="15978" y="52640"/>
                    <a:pt x="15636" y="52686"/>
                  </a:cubicBezTo>
                  <a:cubicBezTo>
                    <a:pt x="15613" y="52687"/>
                    <a:pt x="15590" y="52688"/>
                    <a:pt x="15566" y="52688"/>
                  </a:cubicBezTo>
                  <a:cubicBezTo>
                    <a:pt x="15208" y="52688"/>
                    <a:pt x="14859" y="52573"/>
                    <a:pt x="14514" y="52573"/>
                  </a:cubicBezTo>
                  <a:cubicBezTo>
                    <a:pt x="14378" y="52573"/>
                    <a:pt x="14242" y="52591"/>
                    <a:pt x="14107" y="52640"/>
                  </a:cubicBezTo>
                  <a:lnTo>
                    <a:pt x="13376" y="52640"/>
                  </a:lnTo>
                  <a:cubicBezTo>
                    <a:pt x="13353" y="52618"/>
                    <a:pt x="13308" y="52572"/>
                    <a:pt x="13285" y="52503"/>
                  </a:cubicBezTo>
                  <a:cubicBezTo>
                    <a:pt x="12851" y="52161"/>
                    <a:pt x="12189" y="52526"/>
                    <a:pt x="11801" y="52070"/>
                  </a:cubicBezTo>
                  <a:lnTo>
                    <a:pt x="11778" y="52070"/>
                  </a:lnTo>
                  <a:cubicBezTo>
                    <a:pt x="11778" y="52024"/>
                    <a:pt x="11778" y="51978"/>
                    <a:pt x="11778" y="51933"/>
                  </a:cubicBezTo>
                  <a:cubicBezTo>
                    <a:pt x="11801" y="51842"/>
                    <a:pt x="11801" y="51750"/>
                    <a:pt x="11824" y="51636"/>
                  </a:cubicBezTo>
                  <a:cubicBezTo>
                    <a:pt x="11984" y="51453"/>
                    <a:pt x="11961" y="51248"/>
                    <a:pt x="11961" y="51020"/>
                  </a:cubicBezTo>
                  <a:cubicBezTo>
                    <a:pt x="11961" y="50974"/>
                    <a:pt x="11984" y="50906"/>
                    <a:pt x="11984" y="50837"/>
                  </a:cubicBezTo>
                  <a:cubicBezTo>
                    <a:pt x="12144" y="50723"/>
                    <a:pt x="12007" y="50609"/>
                    <a:pt x="11984" y="50472"/>
                  </a:cubicBezTo>
                  <a:cubicBezTo>
                    <a:pt x="12075" y="49696"/>
                    <a:pt x="12212" y="48920"/>
                    <a:pt x="12166" y="48144"/>
                  </a:cubicBezTo>
                  <a:cubicBezTo>
                    <a:pt x="12212" y="48121"/>
                    <a:pt x="12235" y="48075"/>
                    <a:pt x="12281" y="48053"/>
                  </a:cubicBezTo>
                  <a:cubicBezTo>
                    <a:pt x="12486" y="47824"/>
                    <a:pt x="12828" y="47779"/>
                    <a:pt x="13057" y="47573"/>
                  </a:cubicBezTo>
                  <a:cubicBezTo>
                    <a:pt x="13073" y="47509"/>
                    <a:pt x="13077" y="47434"/>
                    <a:pt x="13126" y="47434"/>
                  </a:cubicBezTo>
                  <a:cubicBezTo>
                    <a:pt x="13147" y="47434"/>
                    <a:pt x="13175" y="47448"/>
                    <a:pt x="13216" y="47482"/>
                  </a:cubicBezTo>
                  <a:cubicBezTo>
                    <a:pt x="13260" y="47496"/>
                    <a:pt x="13303" y="47504"/>
                    <a:pt x="13345" y="47504"/>
                  </a:cubicBezTo>
                  <a:cubicBezTo>
                    <a:pt x="13436" y="47504"/>
                    <a:pt x="13519" y="47469"/>
                    <a:pt x="13582" y="47391"/>
                  </a:cubicBezTo>
                  <a:cubicBezTo>
                    <a:pt x="13582" y="47436"/>
                    <a:pt x="13582" y="47482"/>
                    <a:pt x="13582" y="47528"/>
                  </a:cubicBezTo>
                  <a:cubicBezTo>
                    <a:pt x="13627" y="47596"/>
                    <a:pt x="13696" y="47642"/>
                    <a:pt x="13764" y="47687"/>
                  </a:cubicBezTo>
                  <a:cubicBezTo>
                    <a:pt x="14009" y="47743"/>
                    <a:pt x="14253" y="47793"/>
                    <a:pt x="14495" y="47793"/>
                  </a:cubicBezTo>
                  <a:cubicBezTo>
                    <a:pt x="14750" y="47793"/>
                    <a:pt x="15002" y="47737"/>
                    <a:pt x="15248" y="47573"/>
                  </a:cubicBezTo>
                  <a:cubicBezTo>
                    <a:pt x="15316" y="47505"/>
                    <a:pt x="15271" y="47436"/>
                    <a:pt x="15225" y="47391"/>
                  </a:cubicBezTo>
                  <a:close/>
                  <a:moveTo>
                    <a:pt x="33508" y="52640"/>
                  </a:moveTo>
                  <a:lnTo>
                    <a:pt x="33508" y="52640"/>
                  </a:lnTo>
                  <a:cubicBezTo>
                    <a:pt x="33508" y="52663"/>
                    <a:pt x="33531" y="52686"/>
                    <a:pt x="33554" y="52732"/>
                  </a:cubicBezTo>
                  <a:lnTo>
                    <a:pt x="33531" y="52732"/>
                  </a:lnTo>
                  <a:cubicBezTo>
                    <a:pt x="33508" y="52709"/>
                    <a:pt x="33508" y="52663"/>
                    <a:pt x="33508" y="52640"/>
                  </a:cubicBezTo>
                  <a:close/>
                  <a:moveTo>
                    <a:pt x="26067" y="52891"/>
                  </a:moveTo>
                  <a:cubicBezTo>
                    <a:pt x="26136" y="52914"/>
                    <a:pt x="26181" y="52937"/>
                    <a:pt x="26227" y="52937"/>
                  </a:cubicBezTo>
                  <a:cubicBezTo>
                    <a:pt x="26158" y="52937"/>
                    <a:pt x="26113" y="52914"/>
                    <a:pt x="26067" y="52891"/>
                  </a:cubicBezTo>
                  <a:close/>
                  <a:moveTo>
                    <a:pt x="15590" y="52891"/>
                  </a:moveTo>
                  <a:cubicBezTo>
                    <a:pt x="15590" y="52891"/>
                    <a:pt x="15590" y="52914"/>
                    <a:pt x="15590" y="52914"/>
                  </a:cubicBezTo>
                  <a:cubicBezTo>
                    <a:pt x="15590" y="52914"/>
                    <a:pt x="15590" y="52983"/>
                    <a:pt x="15590" y="52983"/>
                  </a:cubicBezTo>
                  <a:lnTo>
                    <a:pt x="15522" y="52983"/>
                  </a:lnTo>
                  <a:cubicBezTo>
                    <a:pt x="15499" y="52960"/>
                    <a:pt x="15476" y="52960"/>
                    <a:pt x="15453" y="52960"/>
                  </a:cubicBezTo>
                  <a:cubicBezTo>
                    <a:pt x="15499" y="52937"/>
                    <a:pt x="15545" y="52914"/>
                    <a:pt x="15590" y="52891"/>
                  </a:cubicBezTo>
                  <a:close/>
                  <a:moveTo>
                    <a:pt x="6643" y="66952"/>
                  </a:moveTo>
                  <a:cubicBezTo>
                    <a:pt x="6666" y="66952"/>
                    <a:pt x="6666" y="66952"/>
                    <a:pt x="6666" y="66975"/>
                  </a:cubicBezTo>
                  <a:cubicBezTo>
                    <a:pt x="6666" y="66975"/>
                    <a:pt x="6666" y="66997"/>
                    <a:pt x="6643" y="67020"/>
                  </a:cubicBezTo>
                  <a:lnTo>
                    <a:pt x="6643" y="66952"/>
                  </a:lnTo>
                  <a:close/>
                  <a:moveTo>
                    <a:pt x="8857" y="81971"/>
                  </a:moveTo>
                  <a:cubicBezTo>
                    <a:pt x="8834" y="81994"/>
                    <a:pt x="8834" y="81994"/>
                    <a:pt x="8857" y="82039"/>
                  </a:cubicBezTo>
                  <a:cubicBezTo>
                    <a:pt x="8834" y="82016"/>
                    <a:pt x="8834" y="82016"/>
                    <a:pt x="8834" y="81994"/>
                  </a:cubicBezTo>
                  <a:cubicBezTo>
                    <a:pt x="8834" y="81994"/>
                    <a:pt x="8834" y="81971"/>
                    <a:pt x="8857" y="81971"/>
                  </a:cubicBezTo>
                  <a:close/>
                  <a:moveTo>
                    <a:pt x="36133" y="52846"/>
                  </a:moveTo>
                  <a:cubicBezTo>
                    <a:pt x="36202" y="52869"/>
                    <a:pt x="36270" y="52891"/>
                    <a:pt x="36338" y="52914"/>
                  </a:cubicBezTo>
                  <a:cubicBezTo>
                    <a:pt x="36247" y="53006"/>
                    <a:pt x="36202" y="53074"/>
                    <a:pt x="36247" y="53188"/>
                  </a:cubicBezTo>
                  <a:cubicBezTo>
                    <a:pt x="36795" y="53188"/>
                    <a:pt x="37343" y="53211"/>
                    <a:pt x="37891" y="53211"/>
                  </a:cubicBezTo>
                  <a:cubicBezTo>
                    <a:pt x="38028" y="53188"/>
                    <a:pt x="38142" y="53188"/>
                    <a:pt x="38256" y="53188"/>
                  </a:cubicBezTo>
                  <a:cubicBezTo>
                    <a:pt x="38433" y="53232"/>
                    <a:pt x="38610" y="53246"/>
                    <a:pt x="38787" y="53246"/>
                  </a:cubicBezTo>
                  <a:cubicBezTo>
                    <a:pt x="39052" y="53246"/>
                    <a:pt x="39317" y="53216"/>
                    <a:pt x="39583" y="53216"/>
                  </a:cubicBezTo>
                  <a:cubicBezTo>
                    <a:pt x="39688" y="53216"/>
                    <a:pt x="39794" y="53221"/>
                    <a:pt x="39899" y="53234"/>
                  </a:cubicBezTo>
                  <a:cubicBezTo>
                    <a:pt x="39968" y="53211"/>
                    <a:pt x="40036" y="53188"/>
                    <a:pt x="40082" y="53165"/>
                  </a:cubicBezTo>
                  <a:cubicBezTo>
                    <a:pt x="40561" y="53188"/>
                    <a:pt x="41063" y="53234"/>
                    <a:pt x="41543" y="53257"/>
                  </a:cubicBezTo>
                  <a:cubicBezTo>
                    <a:pt x="41588" y="53295"/>
                    <a:pt x="41631" y="53310"/>
                    <a:pt x="41673" y="53310"/>
                  </a:cubicBezTo>
                  <a:cubicBezTo>
                    <a:pt x="41756" y="53310"/>
                    <a:pt x="41832" y="53249"/>
                    <a:pt x="41908" y="53188"/>
                  </a:cubicBezTo>
                  <a:cubicBezTo>
                    <a:pt x="42045" y="53143"/>
                    <a:pt x="42159" y="53097"/>
                    <a:pt x="42273" y="53028"/>
                  </a:cubicBezTo>
                  <a:cubicBezTo>
                    <a:pt x="42492" y="53138"/>
                    <a:pt x="42711" y="53174"/>
                    <a:pt x="42930" y="53174"/>
                  </a:cubicBezTo>
                  <a:cubicBezTo>
                    <a:pt x="43259" y="53174"/>
                    <a:pt x="43588" y="53092"/>
                    <a:pt x="43916" y="53051"/>
                  </a:cubicBezTo>
                  <a:cubicBezTo>
                    <a:pt x="43962" y="53006"/>
                    <a:pt x="43985" y="52960"/>
                    <a:pt x="43962" y="52914"/>
                  </a:cubicBezTo>
                  <a:lnTo>
                    <a:pt x="43962" y="52914"/>
                  </a:lnTo>
                  <a:cubicBezTo>
                    <a:pt x="43962" y="52914"/>
                    <a:pt x="43985" y="52937"/>
                    <a:pt x="43985" y="52937"/>
                  </a:cubicBezTo>
                  <a:cubicBezTo>
                    <a:pt x="44049" y="52974"/>
                    <a:pt x="44113" y="52981"/>
                    <a:pt x="44177" y="52981"/>
                  </a:cubicBezTo>
                  <a:cubicBezTo>
                    <a:pt x="44219" y="52981"/>
                    <a:pt x="44262" y="52978"/>
                    <a:pt x="44305" y="52978"/>
                  </a:cubicBezTo>
                  <a:cubicBezTo>
                    <a:pt x="44358" y="52978"/>
                    <a:pt x="44411" y="52983"/>
                    <a:pt x="44464" y="53006"/>
                  </a:cubicBezTo>
                  <a:cubicBezTo>
                    <a:pt x="44681" y="53045"/>
                    <a:pt x="44915" y="53101"/>
                    <a:pt x="45136" y="53101"/>
                  </a:cubicBezTo>
                  <a:cubicBezTo>
                    <a:pt x="45171" y="53101"/>
                    <a:pt x="45206" y="53100"/>
                    <a:pt x="45240" y="53097"/>
                  </a:cubicBezTo>
                  <a:cubicBezTo>
                    <a:pt x="45402" y="53081"/>
                    <a:pt x="45563" y="53075"/>
                    <a:pt x="45722" y="53075"/>
                  </a:cubicBezTo>
                  <a:cubicBezTo>
                    <a:pt x="46175" y="53075"/>
                    <a:pt x="46620" y="53123"/>
                    <a:pt x="47063" y="53123"/>
                  </a:cubicBezTo>
                  <a:cubicBezTo>
                    <a:pt x="47125" y="53123"/>
                    <a:pt x="47187" y="53122"/>
                    <a:pt x="47249" y="53120"/>
                  </a:cubicBezTo>
                  <a:cubicBezTo>
                    <a:pt x="47273" y="53117"/>
                    <a:pt x="47295" y="53116"/>
                    <a:pt x="47316" y="53116"/>
                  </a:cubicBezTo>
                  <a:cubicBezTo>
                    <a:pt x="47491" y="53116"/>
                    <a:pt x="47548" y="53198"/>
                    <a:pt x="47569" y="53279"/>
                  </a:cubicBezTo>
                  <a:cubicBezTo>
                    <a:pt x="47546" y="53394"/>
                    <a:pt x="47523" y="53508"/>
                    <a:pt x="47454" y="53599"/>
                  </a:cubicBezTo>
                  <a:cubicBezTo>
                    <a:pt x="47432" y="53668"/>
                    <a:pt x="47432" y="53713"/>
                    <a:pt x="47409" y="53782"/>
                  </a:cubicBezTo>
                  <a:cubicBezTo>
                    <a:pt x="47180" y="53896"/>
                    <a:pt x="47180" y="54147"/>
                    <a:pt x="47158" y="54352"/>
                  </a:cubicBezTo>
                  <a:cubicBezTo>
                    <a:pt x="47135" y="54923"/>
                    <a:pt x="46998" y="55494"/>
                    <a:pt x="47044" y="56064"/>
                  </a:cubicBezTo>
                  <a:cubicBezTo>
                    <a:pt x="47135" y="56155"/>
                    <a:pt x="47180" y="56270"/>
                    <a:pt x="47226" y="56384"/>
                  </a:cubicBezTo>
                  <a:cubicBezTo>
                    <a:pt x="47112" y="56658"/>
                    <a:pt x="47021" y="56909"/>
                    <a:pt x="47180" y="57183"/>
                  </a:cubicBezTo>
                  <a:cubicBezTo>
                    <a:pt x="47089" y="57205"/>
                    <a:pt x="46998" y="57274"/>
                    <a:pt x="46929" y="57342"/>
                  </a:cubicBezTo>
                  <a:cubicBezTo>
                    <a:pt x="46587" y="58210"/>
                    <a:pt x="46564" y="59100"/>
                    <a:pt x="46610" y="60013"/>
                  </a:cubicBezTo>
                  <a:cubicBezTo>
                    <a:pt x="46610" y="60013"/>
                    <a:pt x="46610" y="60013"/>
                    <a:pt x="46610" y="60036"/>
                  </a:cubicBezTo>
                  <a:cubicBezTo>
                    <a:pt x="46450" y="60173"/>
                    <a:pt x="46450" y="60424"/>
                    <a:pt x="46359" y="60606"/>
                  </a:cubicBezTo>
                  <a:cubicBezTo>
                    <a:pt x="46336" y="60698"/>
                    <a:pt x="46313" y="60766"/>
                    <a:pt x="46313" y="60857"/>
                  </a:cubicBezTo>
                  <a:cubicBezTo>
                    <a:pt x="46290" y="60972"/>
                    <a:pt x="46267" y="61086"/>
                    <a:pt x="46267" y="61223"/>
                  </a:cubicBezTo>
                  <a:cubicBezTo>
                    <a:pt x="46267" y="61291"/>
                    <a:pt x="46267" y="61382"/>
                    <a:pt x="46290" y="61451"/>
                  </a:cubicBezTo>
                  <a:cubicBezTo>
                    <a:pt x="46290" y="61565"/>
                    <a:pt x="46313" y="61702"/>
                    <a:pt x="46336" y="61816"/>
                  </a:cubicBezTo>
                  <a:cubicBezTo>
                    <a:pt x="46359" y="61862"/>
                    <a:pt x="46404" y="61907"/>
                    <a:pt x="46450" y="61930"/>
                  </a:cubicBezTo>
                  <a:cubicBezTo>
                    <a:pt x="46382" y="61999"/>
                    <a:pt x="46336" y="62067"/>
                    <a:pt x="46313" y="62159"/>
                  </a:cubicBezTo>
                  <a:cubicBezTo>
                    <a:pt x="46245" y="62387"/>
                    <a:pt x="46176" y="62592"/>
                    <a:pt x="46131" y="62820"/>
                  </a:cubicBezTo>
                  <a:cubicBezTo>
                    <a:pt x="46085" y="63094"/>
                    <a:pt x="46062" y="63368"/>
                    <a:pt x="46267" y="63574"/>
                  </a:cubicBezTo>
                  <a:cubicBezTo>
                    <a:pt x="45994" y="63733"/>
                    <a:pt x="45925" y="63985"/>
                    <a:pt x="45902" y="64258"/>
                  </a:cubicBezTo>
                  <a:cubicBezTo>
                    <a:pt x="45879" y="64487"/>
                    <a:pt x="45834" y="64715"/>
                    <a:pt x="45788" y="64920"/>
                  </a:cubicBezTo>
                  <a:cubicBezTo>
                    <a:pt x="45743" y="65057"/>
                    <a:pt x="45720" y="65194"/>
                    <a:pt x="45720" y="65331"/>
                  </a:cubicBezTo>
                  <a:cubicBezTo>
                    <a:pt x="45720" y="65537"/>
                    <a:pt x="45720" y="65765"/>
                    <a:pt x="45857" y="65948"/>
                  </a:cubicBezTo>
                  <a:cubicBezTo>
                    <a:pt x="45879" y="65993"/>
                    <a:pt x="45902" y="65993"/>
                    <a:pt x="45925" y="66016"/>
                  </a:cubicBezTo>
                  <a:cubicBezTo>
                    <a:pt x="45902" y="66062"/>
                    <a:pt x="45902" y="66130"/>
                    <a:pt x="45925" y="66176"/>
                  </a:cubicBezTo>
                  <a:cubicBezTo>
                    <a:pt x="45948" y="66199"/>
                    <a:pt x="45971" y="66199"/>
                    <a:pt x="45971" y="66199"/>
                  </a:cubicBezTo>
                  <a:cubicBezTo>
                    <a:pt x="45925" y="66221"/>
                    <a:pt x="45879" y="66221"/>
                    <a:pt x="45834" y="66221"/>
                  </a:cubicBezTo>
                  <a:cubicBezTo>
                    <a:pt x="45697" y="66404"/>
                    <a:pt x="45606" y="66632"/>
                    <a:pt x="45560" y="66861"/>
                  </a:cubicBezTo>
                  <a:cubicBezTo>
                    <a:pt x="45332" y="68002"/>
                    <a:pt x="45240" y="69166"/>
                    <a:pt x="45035" y="70330"/>
                  </a:cubicBezTo>
                  <a:cubicBezTo>
                    <a:pt x="44989" y="70604"/>
                    <a:pt x="44966" y="70878"/>
                    <a:pt x="45058" y="71174"/>
                  </a:cubicBezTo>
                  <a:cubicBezTo>
                    <a:pt x="45149" y="71174"/>
                    <a:pt x="45218" y="71220"/>
                    <a:pt x="45286" y="71266"/>
                  </a:cubicBezTo>
                  <a:cubicBezTo>
                    <a:pt x="45263" y="71289"/>
                    <a:pt x="45240" y="71289"/>
                    <a:pt x="45218" y="71289"/>
                  </a:cubicBezTo>
                  <a:cubicBezTo>
                    <a:pt x="44898" y="71540"/>
                    <a:pt x="44966" y="71928"/>
                    <a:pt x="44829" y="72247"/>
                  </a:cubicBezTo>
                  <a:cubicBezTo>
                    <a:pt x="44715" y="73252"/>
                    <a:pt x="44487" y="74256"/>
                    <a:pt x="44510" y="75283"/>
                  </a:cubicBezTo>
                  <a:cubicBezTo>
                    <a:pt x="44556" y="75374"/>
                    <a:pt x="44601" y="75443"/>
                    <a:pt x="44670" y="75488"/>
                  </a:cubicBezTo>
                  <a:cubicBezTo>
                    <a:pt x="44578" y="75557"/>
                    <a:pt x="44556" y="75648"/>
                    <a:pt x="44556" y="75740"/>
                  </a:cubicBezTo>
                  <a:cubicBezTo>
                    <a:pt x="44578" y="75854"/>
                    <a:pt x="44601" y="75945"/>
                    <a:pt x="44578" y="76036"/>
                  </a:cubicBezTo>
                  <a:cubicBezTo>
                    <a:pt x="44578" y="76082"/>
                    <a:pt x="44578" y="76128"/>
                    <a:pt x="44601" y="76150"/>
                  </a:cubicBezTo>
                  <a:cubicBezTo>
                    <a:pt x="44168" y="76538"/>
                    <a:pt x="44190" y="76972"/>
                    <a:pt x="44441" y="77451"/>
                  </a:cubicBezTo>
                  <a:cubicBezTo>
                    <a:pt x="44441" y="77474"/>
                    <a:pt x="44441" y="77497"/>
                    <a:pt x="44441" y="77520"/>
                  </a:cubicBezTo>
                  <a:cubicBezTo>
                    <a:pt x="44419" y="77497"/>
                    <a:pt x="44373" y="77497"/>
                    <a:pt x="44327" y="77474"/>
                  </a:cubicBezTo>
                  <a:cubicBezTo>
                    <a:pt x="43825" y="78045"/>
                    <a:pt x="44076" y="78707"/>
                    <a:pt x="44099" y="79323"/>
                  </a:cubicBezTo>
                  <a:cubicBezTo>
                    <a:pt x="44099" y="79392"/>
                    <a:pt x="44122" y="79460"/>
                    <a:pt x="44122" y="79529"/>
                  </a:cubicBezTo>
                  <a:cubicBezTo>
                    <a:pt x="43871" y="79620"/>
                    <a:pt x="43894" y="79894"/>
                    <a:pt x="43848" y="80099"/>
                  </a:cubicBezTo>
                  <a:cubicBezTo>
                    <a:pt x="43734" y="80670"/>
                    <a:pt x="43643" y="81218"/>
                    <a:pt x="43574" y="81788"/>
                  </a:cubicBezTo>
                  <a:cubicBezTo>
                    <a:pt x="43528" y="82108"/>
                    <a:pt x="43460" y="82450"/>
                    <a:pt x="43711" y="82724"/>
                  </a:cubicBezTo>
                  <a:cubicBezTo>
                    <a:pt x="43620" y="82815"/>
                    <a:pt x="43551" y="82930"/>
                    <a:pt x="43528" y="83044"/>
                  </a:cubicBezTo>
                  <a:cubicBezTo>
                    <a:pt x="43369" y="83728"/>
                    <a:pt x="43095" y="84436"/>
                    <a:pt x="43528" y="85121"/>
                  </a:cubicBezTo>
                  <a:lnTo>
                    <a:pt x="43437" y="85121"/>
                  </a:lnTo>
                  <a:cubicBezTo>
                    <a:pt x="43118" y="85326"/>
                    <a:pt x="43095" y="85691"/>
                    <a:pt x="43003" y="86011"/>
                  </a:cubicBezTo>
                  <a:cubicBezTo>
                    <a:pt x="43049" y="86696"/>
                    <a:pt x="42615" y="87380"/>
                    <a:pt x="43003" y="88042"/>
                  </a:cubicBezTo>
                  <a:cubicBezTo>
                    <a:pt x="42958" y="88088"/>
                    <a:pt x="42889" y="88134"/>
                    <a:pt x="42867" y="88202"/>
                  </a:cubicBezTo>
                  <a:cubicBezTo>
                    <a:pt x="42821" y="88293"/>
                    <a:pt x="42798" y="88385"/>
                    <a:pt x="42775" y="88476"/>
                  </a:cubicBezTo>
                  <a:cubicBezTo>
                    <a:pt x="42707" y="89480"/>
                    <a:pt x="42250" y="90439"/>
                    <a:pt x="42501" y="91466"/>
                  </a:cubicBezTo>
                  <a:cubicBezTo>
                    <a:pt x="42547" y="91512"/>
                    <a:pt x="42570" y="91557"/>
                    <a:pt x="42615" y="91603"/>
                  </a:cubicBezTo>
                  <a:cubicBezTo>
                    <a:pt x="42547" y="91694"/>
                    <a:pt x="42570" y="91809"/>
                    <a:pt x="42638" y="91900"/>
                  </a:cubicBezTo>
                  <a:cubicBezTo>
                    <a:pt x="42615" y="91923"/>
                    <a:pt x="42570" y="91945"/>
                    <a:pt x="42547" y="91968"/>
                  </a:cubicBezTo>
                  <a:cubicBezTo>
                    <a:pt x="42433" y="92219"/>
                    <a:pt x="42456" y="92516"/>
                    <a:pt x="42342" y="92767"/>
                  </a:cubicBezTo>
                  <a:cubicBezTo>
                    <a:pt x="42319" y="92858"/>
                    <a:pt x="42296" y="92927"/>
                    <a:pt x="42273" y="93018"/>
                  </a:cubicBezTo>
                  <a:cubicBezTo>
                    <a:pt x="42227" y="93292"/>
                    <a:pt x="42113" y="93589"/>
                    <a:pt x="42090" y="93886"/>
                  </a:cubicBezTo>
                  <a:cubicBezTo>
                    <a:pt x="42090" y="94091"/>
                    <a:pt x="42090" y="94296"/>
                    <a:pt x="42273" y="94433"/>
                  </a:cubicBezTo>
                  <a:cubicBezTo>
                    <a:pt x="42227" y="94456"/>
                    <a:pt x="42182" y="94502"/>
                    <a:pt x="42159" y="94548"/>
                  </a:cubicBezTo>
                  <a:cubicBezTo>
                    <a:pt x="41999" y="94981"/>
                    <a:pt x="41771" y="95415"/>
                    <a:pt x="42045" y="95894"/>
                  </a:cubicBezTo>
                  <a:cubicBezTo>
                    <a:pt x="41999" y="95894"/>
                    <a:pt x="41953" y="95917"/>
                    <a:pt x="41908" y="95940"/>
                  </a:cubicBezTo>
                  <a:cubicBezTo>
                    <a:pt x="41451" y="97104"/>
                    <a:pt x="41497" y="98359"/>
                    <a:pt x="41269" y="99569"/>
                  </a:cubicBezTo>
                  <a:cubicBezTo>
                    <a:pt x="41155" y="100254"/>
                    <a:pt x="40972" y="100961"/>
                    <a:pt x="41223" y="101646"/>
                  </a:cubicBezTo>
                  <a:cubicBezTo>
                    <a:pt x="41269" y="101692"/>
                    <a:pt x="41292" y="101715"/>
                    <a:pt x="41314" y="101738"/>
                  </a:cubicBezTo>
                  <a:cubicBezTo>
                    <a:pt x="41128" y="101626"/>
                    <a:pt x="40948" y="101548"/>
                    <a:pt x="40779" y="101548"/>
                  </a:cubicBezTo>
                  <a:cubicBezTo>
                    <a:pt x="40638" y="101548"/>
                    <a:pt x="40503" y="101602"/>
                    <a:pt x="40379" y="101738"/>
                  </a:cubicBezTo>
                  <a:cubicBezTo>
                    <a:pt x="40242" y="101738"/>
                    <a:pt x="40127" y="101760"/>
                    <a:pt x="39991" y="101806"/>
                  </a:cubicBezTo>
                  <a:cubicBezTo>
                    <a:pt x="39899" y="101852"/>
                    <a:pt x="39831" y="101920"/>
                    <a:pt x="39762" y="101989"/>
                  </a:cubicBezTo>
                  <a:lnTo>
                    <a:pt x="39739" y="102080"/>
                  </a:lnTo>
                  <a:cubicBezTo>
                    <a:pt x="39694" y="102034"/>
                    <a:pt x="39648" y="102011"/>
                    <a:pt x="39580" y="101989"/>
                  </a:cubicBezTo>
                  <a:cubicBezTo>
                    <a:pt x="39511" y="101977"/>
                    <a:pt x="39437" y="101971"/>
                    <a:pt x="39360" y="101971"/>
                  </a:cubicBezTo>
                  <a:cubicBezTo>
                    <a:pt x="39283" y="101971"/>
                    <a:pt x="39203" y="101977"/>
                    <a:pt x="39123" y="101989"/>
                  </a:cubicBezTo>
                  <a:cubicBezTo>
                    <a:pt x="39032" y="102011"/>
                    <a:pt x="38918" y="102057"/>
                    <a:pt x="38826" y="102057"/>
                  </a:cubicBezTo>
                  <a:cubicBezTo>
                    <a:pt x="38712" y="102057"/>
                    <a:pt x="38621" y="102034"/>
                    <a:pt x="38507" y="102011"/>
                  </a:cubicBezTo>
                  <a:cubicBezTo>
                    <a:pt x="38438" y="102011"/>
                    <a:pt x="38393" y="102011"/>
                    <a:pt x="38324" y="102034"/>
                  </a:cubicBezTo>
                  <a:cubicBezTo>
                    <a:pt x="38216" y="101965"/>
                    <a:pt x="38099" y="101947"/>
                    <a:pt x="37980" y="101947"/>
                  </a:cubicBezTo>
                  <a:cubicBezTo>
                    <a:pt x="37849" y="101947"/>
                    <a:pt x="37714" y="101969"/>
                    <a:pt x="37583" y="101969"/>
                  </a:cubicBezTo>
                  <a:cubicBezTo>
                    <a:pt x="37556" y="101969"/>
                    <a:pt x="37529" y="101968"/>
                    <a:pt x="37503" y="101966"/>
                  </a:cubicBezTo>
                  <a:cubicBezTo>
                    <a:pt x="36658" y="101943"/>
                    <a:pt x="35813" y="101943"/>
                    <a:pt x="34969" y="101920"/>
                  </a:cubicBezTo>
                  <a:cubicBezTo>
                    <a:pt x="34821" y="101840"/>
                    <a:pt x="34672" y="101800"/>
                    <a:pt x="34524" y="101800"/>
                  </a:cubicBezTo>
                  <a:cubicBezTo>
                    <a:pt x="34375" y="101800"/>
                    <a:pt x="34227" y="101840"/>
                    <a:pt x="34079" y="101920"/>
                  </a:cubicBezTo>
                  <a:cubicBezTo>
                    <a:pt x="34010" y="101920"/>
                    <a:pt x="33942" y="101897"/>
                    <a:pt x="33873" y="101874"/>
                  </a:cubicBezTo>
                  <a:cubicBezTo>
                    <a:pt x="33873" y="101874"/>
                    <a:pt x="33873" y="101966"/>
                    <a:pt x="33873" y="101966"/>
                  </a:cubicBezTo>
                  <a:cubicBezTo>
                    <a:pt x="33097" y="101966"/>
                    <a:pt x="32298" y="101989"/>
                    <a:pt x="31500" y="101989"/>
                  </a:cubicBezTo>
                  <a:cubicBezTo>
                    <a:pt x="30518" y="101989"/>
                    <a:pt x="29514" y="101966"/>
                    <a:pt x="28532" y="101966"/>
                  </a:cubicBezTo>
                  <a:cubicBezTo>
                    <a:pt x="28502" y="101967"/>
                    <a:pt x="28472" y="101968"/>
                    <a:pt x="28442" y="101968"/>
                  </a:cubicBezTo>
                  <a:cubicBezTo>
                    <a:pt x="28170" y="101968"/>
                    <a:pt x="27899" y="101922"/>
                    <a:pt x="27634" y="101922"/>
                  </a:cubicBezTo>
                  <a:cubicBezTo>
                    <a:pt x="27395" y="101922"/>
                    <a:pt x="27160" y="101959"/>
                    <a:pt x="26934" y="102103"/>
                  </a:cubicBezTo>
                  <a:cubicBezTo>
                    <a:pt x="26701" y="102031"/>
                    <a:pt x="26467" y="101945"/>
                    <a:pt x="26234" y="101945"/>
                  </a:cubicBezTo>
                  <a:cubicBezTo>
                    <a:pt x="26171" y="101945"/>
                    <a:pt x="26107" y="101951"/>
                    <a:pt x="26044" y="101966"/>
                  </a:cubicBezTo>
                  <a:lnTo>
                    <a:pt x="25474" y="101966"/>
                  </a:lnTo>
                  <a:cubicBezTo>
                    <a:pt x="25359" y="101966"/>
                    <a:pt x="25245" y="101966"/>
                    <a:pt x="25108" y="101989"/>
                  </a:cubicBezTo>
                  <a:cubicBezTo>
                    <a:pt x="25007" y="101990"/>
                    <a:pt x="24905" y="101991"/>
                    <a:pt x="24803" y="101991"/>
                  </a:cubicBezTo>
                  <a:cubicBezTo>
                    <a:pt x="24010" y="101991"/>
                    <a:pt x="23210" y="101943"/>
                    <a:pt x="22413" y="101943"/>
                  </a:cubicBezTo>
                  <a:cubicBezTo>
                    <a:pt x="22025" y="101943"/>
                    <a:pt x="21637" y="101954"/>
                    <a:pt x="21251" y="101989"/>
                  </a:cubicBezTo>
                  <a:cubicBezTo>
                    <a:pt x="21182" y="101920"/>
                    <a:pt x="21114" y="101874"/>
                    <a:pt x="21023" y="101829"/>
                  </a:cubicBezTo>
                  <a:cubicBezTo>
                    <a:pt x="20938" y="101800"/>
                    <a:pt x="20849" y="101784"/>
                    <a:pt x="20759" y="101784"/>
                  </a:cubicBezTo>
                  <a:cubicBezTo>
                    <a:pt x="20632" y="101784"/>
                    <a:pt x="20504" y="101817"/>
                    <a:pt x="20384" y="101897"/>
                  </a:cubicBezTo>
                  <a:cubicBezTo>
                    <a:pt x="20315" y="101920"/>
                    <a:pt x="20315" y="101966"/>
                    <a:pt x="20338" y="102011"/>
                  </a:cubicBezTo>
                  <a:lnTo>
                    <a:pt x="19448" y="101943"/>
                  </a:lnTo>
                  <a:cubicBezTo>
                    <a:pt x="19356" y="101874"/>
                    <a:pt x="19242" y="101829"/>
                    <a:pt x="19128" y="101806"/>
                  </a:cubicBezTo>
                  <a:cubicBezTo>
                    <a:pt x="19071" y="101795"/>
                    <a:pt x="19008" y="101789"/>
                    <a:pt x="18946" y="101789"/>
                  </a:cubicBezTo>
                  <a:cubicBezTo>
                    <a:pt x="18883" y="101789"/>
                    <a:pt x="18820" y="101795"/>
                    <a:pt x="18763" y="101806"/>
                  </a:cubicBezTo>
                  <a:cubicBezTo>
                    <a:pt x="18695" y="101829"/>
                    <a:pt x="18603" y="101874"/>
                    <a:pt x="18558" y="101920"/>
                  </a:cubicBezTo>
                  <a:lnTo>
                    <a:pt x="18352" y="101920"/>
                  </a:lnTo>
                  <a:cubicBezTo>
                    <a:pt x="18284" y="101874"/>
                    <a:pt x="18215" y="101829"/>
                    <a:pt x="18124" y="101783"/>
                  </a:cubicBezTo>
                  <a:cubicBezTo>
                    <a:pt x="18029" y="101764"/>
                    <a:pt x="17935" y="101753"/>
                    <a:pt x="17840" y="101753"/>
                  </a:cubicBezTo>
                  <a:cubicBezTo>
                    <a:pt x="17707" y="101753"/>
                    <a:pt x="17573" y="101775"/>
                    <a:pt x="17439" y="101829"/>
                  </a:cubicBezTo>
                  <a:cubicBezTo>
                    <a:pt x="17348" y="101852"/>
                    <a:pt x="17302" y="101920"/>
                    <a:pt x="17279" y="102011"/>
                  </a:cubicBezTo>
                  <a:cubicBezTo>
                    <a:pt x="17257" y="102057"/>
                    <a:pt x="17234" y="102103"/>
                    <a:pt x="17188" y="102126"/>
                  </a:cubicBezTo>
                  <a:cubicBezTo>
                    <a:pt x="17211" y="102057"/>
                    <a:pt x="17234" y="101989"/>
                    <a:pt x="17257" y="101897"/>
                  </a:cubicBezTo>
                  <a:cubicBezTo>
                    <a:pt x="17165" y="101806"/>
                    <a:pt x="17028" y="101760"/>
                    <a:pt x="16891" y="101738"/>
                  </a:cubicBezTo>
                  <a:cubicBezTo>
                    <a:pt x="16709" y="101715"/>
                    <a:pt x="16526" y="101715"/>
                    <a:pt x="16343" y="101715"/>
                  </a:cubicBezTo>
                  <a:cubicBezTo>
                    <a:pt x="16070" y="101715"/>
                    <a:pt x="15773" y="101715"/>
                    <a:pt x="15522" y="101852"/>
                  </a:cubicBezTo>
                  <a:cubicBezTo>
                    <a:pt x="15430" y="101897"/>
                    <a:pt x="15408" y="101966"/>
                    <a:pt x="15385" y="102057"/>
                  </a:cubicBezTo>
                  <a:cubicBezTo>
                    <a:pt x="15385" y="102080"/>
                    <a:pt x="15408" y="102103"/>
                    <a:pt x="15430" y="102126"/>
                  </a:cubicBezTo>
                  <a:cubicBezTo>
                    <a:pt x="15189" y="102068"/>
                    <a:pt x="14948" y="102046"/>
                    <a:pt x="14707" y="102046"/>
                  </a:cubicBezTo>
                  <a:cubicBezTo>
                    <a:pt x="14377" y="102046"/>
                    <a:pt x="14048" y="102086"/>
                    <a:pt x="13719" y="102126"/>
                  </a:cubicBezTo>
                  <a:cubicBezTo>
                    <a:pt x="13696" y="102080"/>
                    <a:pt x="13696" y="102057"/>
                    <a:pt x="13673" y="102011"/>
                  </a:cubicBezTo>
                  <a:cubicBezTo>
                    <a:pt x="13650" y="101920"/>
                    <a:pt x="13582" y="101874"/>
                    <a:pt x="13513" y="101829"/>
                  </a:cubicBezTo>
                  <a:cubicBezTo>
                    <a:pt x="13094" y="101736"/>
                    <a:pt x="12686" y="101643"/>
                    <a:pt x="12274" y="101643"/>
                  </a:cubicBezTo>
                  <a:cubicBezTo>
                    <a:pt x="12080" y="101643"/>
                    <a:pt x="11885" y="101663"/>
                    <a:pt x="11687" y="101715"/>
                  </a:cubicBezTo>
                  <a:cubicBezTo>
                    <a:pt x="11710" y="101349"/>
                    <a:pt x="11641" y="101007"/>
                    <a:pt x="11664" y="100665"/>
                  </a:cubicBezTo>
                  <a:cubicBezTo>
                    <a:pt x="11619" y="100254"/>
                    <a:pt x="11505" y="99843"/>
                    <a:pt x="11413" y="99432"/>
                  </a:cubicBezTo>
                  <a:cubicBezTo>
                    <a:pt x="11322" y="99204"/>
                    <a:pt x="11299" y="98976"/>
                    <a:pt x="11253" y="98747"/>
                  </a:cubicBezTo>
                  <a:cubicBezTo>
                    <a:pt x="11208" y="98610"/>
                    <a:pt x="11139" y="98519"/>
                    <a:pt x="11048" y="98451"/>
                  </a:cubicBezTo>
                  <a:cubicBezTo>
                    <a:pt x="11413" y="98017"/>
                    <a:pt x="11299" y="97629"/>
                    <a:pt x="10934" y="97287"/>
                  </a:cubicBezTo>
                  <a:cubicBezTo>
                    <a:pt x="10980" y="97241"/>
                    <a:pt x="11002" y="97195"/>
                    <a:pt x="11025" y="97150"/>
                  </a:cubicBezTo>
                  <a:cubicBezTo>
                    <a:pt x="11185" y="96602"/>
                    <a:pt x="11025" y="96077"/>
                    <a:pt x="10888" y="95552"/>
                  </a:cubicBezTo>
                  <a:cubicBezTo>
                    <a:pt x="10820" y="95369"/>
                    <a:pt x="10751" y="95209"/>
                    <a:pt x="10637" y="95073"/>
                  </a:cubicBezTo>
                  <a:cubicBezTo>
                    <a:pt x="10614" y="95050"/>
                    <a:pt x="10569" y="95027"/>
                    <a:pt x="10523" y="95004"/>
                  </a:cubicBezTo>
                  <a:cubicBezTo>
                    <a:pt x="10706" y="94753"/>
                    <a:pt x="10728" y="94548"/>
                    <a:pt x="10523" y="94342"/>
                  </a:cubicBezTo>
                  <a:lnTo>
                    <a:pt x="10546" y="94342"/>
                  </a:lnTo>
                  <a:cubicBezTo>
                    <a:pt x="10865" y="93886"/>
                    <a:pt x="10660" y="93429"/>
                    <a:pt x="10523" y="92973"/>
                  </a:cubicBezTo>
                  <a:cubicBezTo>
                    <a:pt x="10455" y="92767"/>
                    <a:pt x="10386" y="92562"/>
                    <a:pt x="10363" y="92356"/>
                  </a:cubicBezTo>
                  <a:cubicBezTo>
                    <a:pt x="10363" y="92265"/>
                    <a:pt x="10363" y="92197"/>
                    <a:pt x="10340" y="92105"/>
                  </a:cubicBezTo>
                  <a:cubicBezTo>
                    <a:pt x="10340" y="91991"/>
                    <a:pt x="10318" y="91854"/>
                    <a:pt x="10295" y="91740"/>
                  </a:cubicBezTo>
                  <a:cubicBezTo>
                    <a:pt x="10272" y="91694"/>
                    <a:pt x="10249" y="91649"/>
                    <a:pt x="10203" y="91603"/>
                  </a:cubicBezTo>
                  <a:cubicBezTo>
                    <a:pt x="10249" y="91557"/>
                    <a:pt x="10295" y="91489"/>
                    <a:pt x="10318" y="91421"/>
                  </a:cubicBezTo>
                  <a:cubicBezTo>
                    <a:pt x="10272" y="89435"/>
                    <a:pt x="10044" y="87495"/>
                    <a:pt x="9542" y="85577"/>
                  </a:cubicBezTo>
                  <a:cubicBezTo>
                    <a:pt x="9496" y="85532"/>
                    <a:pt x="9450" y="85486"/>
                    <a:pt x="9405" y="85440"/>
                  </a:cubicBezTo>
                  <a:cubicBezTo>
                    <a:pt x="9610" y="85189"/>
                    <a:pt x="9405" y="85007"/>
                    <a:pt x="9245" y="84801"/>
                  </a:cubicBezTo>
                  <a:cubicBezTo>
                    <a:pt x="9268" y="84801"/>
                    <a:pt x="9290" y="84778"/>
                    <a:pt x="9313" y="84756"/>
                  </a:cubicBezTo>
                  <a:cubicBezTo>
                    <a:pt x="9542" y="84368"/>
                    <a:pt x="9473" y="83979"/>
                    <a:pt x="9405" y="83569"/>
                  </a:cubicBezTo>
                  <a:cubicBezTo>
                    <a:pt x="9313" y="83295"/>
                    <a:pt x="9290" y="82975"/>
                    <a:pt x="9017" y="82793"/>
                  </a:cubicBezTo>
                  <a:cubicBezTo>
                    <a:pt x="9085" y="82770"/>
                    <a:pt x="9131" y="82747"/>
                    <a:pt x="9176" y="82678"/>
                  </a:cubicBezTo>
                  <a:cubicBezTo>
                    <a:pt x="9268" y="82382"/>
                    <a:pt x="9313" y="82062"/>
                    <a:pt x="8994" y="81857"/>
                  </a:cubicBezTo>
                  <a:cubicBezTo>
                    <a:pt x="8925" y="81857"/>
                    <a:pt x="8880" y="81880"/>
                    <a:pt x="8857" y="81925"/>
                  </a:cubicBezTo>
                  <a:cubicBezTo>
                    <a:pt x="8857" y="81902"/>
                    <a:pt x="8880" y="81902"/>
                    <a:pt x="8880" y="81880"/>
                  </a:cubicBezTo>
                  <a:cubicBezTo>
                    <a:pt x="8877" y="81880"/>
                    <a:pt x="8874" y="81880"/>
                    <a:pt x="8872" y="81880"/>
                  </a:cubicBezTo>
                  <a:lnTo>
                    <a:pt x="8872" y="81880"/>
                  </a:lnTo>
                  <a:cubicBezTo>
                    <a:pt x="8901" y="81842"/>
                    <a:pt x="8952" y="81803"/>
                    <a:pt x="8971" y="81765"/>
                  </a:cubicBezTo>
                  <a:cubicBezTo>
                    <a:pt x="8994" y="81743"/>
                    <a:pt x="8994" y="81720"/>
                    <a:pt x="8994" y="81720"/>
                  </a:cubicBezTo>
                  <a:cubicBezTo>
                    <a:pt x="8994" y="81720"/>
                    <a:pt x="9017" y="81697"/>
                    <a:pt x="9017" y="81697"/>
                  </a:cubicBezTo>
                  <a:cubicBezTo>
                    <a:pt x="9199" y="80989"/>
                    <a:pt x="8902" y="80305"/>
                    <a:pt x="8857" y="79620"/>
                  </a:cubicBezTo>
                  <a:cubicBezTo>
                    <a:pt x="8811" y="79437"/>
                    <a:pt x="8720" y="79277"/>
                    <a:pt x="8606" y="79118"/>
                  </a:cubicBezTo>
                  <a:cubicBezTo>
                    <a:pt x="8606" y="79118"/>
                    <a:pt x="8583" y="79095"/>
                    <a:pt x="8560" y="79072"/>
                  </a:cubicBezTo>
                  <a:cubicBezTo>
                    <a:pt x="8834" y="78730"/>
                    <a:pt x="8743" y="78319"/>
                    <a:pt x="8743" y="77908"/>
                  </a:cubicBezTo>
                  <a:cubicBezTo>
                    <a:pt x="8492" y="77246"/>
                    <a:pt x="8743" y="76470"/>
                    <a:pt x="8218" y="75877"/>
                  </a:cubicBezTo>
                  <a:cubicBezTo>
                    <a:pt x="8172" y="75854"/>
                    <a:pt x="8149" y="75854"/>
                    <a:pt x="8104" y="75854"/>
                  </a:cubicBezTo>
                  <a:lnTo>
                    <a:pt x="8126" y="75854"/>
                  </a:lnTo>
                  <a:cubicBezTo>
                    <a:pt x="8241" y="75762"/>
                    <a:pt x="8263" y="75648"/>
                    <a:pt x="8241" y="75511"/>
                  </a:cubicBezTo>
                  <a:cubicBezTo>
                    <a:pt x="8195" y="75352"/>
                    <a:pt x="8104" y="75215"/>
                    <a:pt x="7967" y="75146"/>
                  </a:cubicBezTo>
                  <a:cubicBezTo>
                    <a:pt x="7989" y="75123"/>
                    <a:pt x="8035" y="75100"/>
                    <a:pt x="8058" y="75055"/>
                  </a:cubicBezTo>
                  <a:cubicBezTo>
                    <a:pt x="8149" y="74895"/>
                    <a:pt x="8172" y="74735"/>
                    <a:pt x="8172" y="74553"/>
                  </a:cubicBezTo>
                  <a:cubicBezTo>
                    <a:pt x="8172" y="74370"/>
                    <a:pt x="8149" y="74210"/>
                    <a:pt x="8081" y="74028"/>
                  </a:cubicBezTo>
                  <a:cubicBezTo>
                    <a:pt x="7921" y="73685"/>
                    <a:pt x="7807" y="73320"/>
                    <a:pt x="7967" y="72932"/>
                  </a:cubicBezTo>
                  <a:cubicBezTo>
                    <a:pt x="8058" y="72270"/>
                    <a:pt x="7852" y="71654"/>
                    <a:pt x="7738" y="71038"/>
                  </a:cubicBezTo>
                  <a:cubicBezTo>
                    <a:pt x="7670" y="70992"/>
                    <a:pt x="7624" y="70946"/>
                    <a:pt x="7579" y="70878"/>
                  </a:cubicBezTo>
                  <a:cubicBezTo>
                    <a:pt x="7647" y="70832"/>
                    <a:pt x="7670" y="70786"/>
                    <a:pt x="7670" y="70718"/>
                  </a:cubicBezTo>
                  <a:cubicBezTo>
                    <a:pt x="7670" y="70581"/>
                    <a:pt x="7670" y="70421"/>
                    <a:pt x="7670" y="70284"/>
                  </a:cubicBezTo>
                  <a:cubicBezTo>
                    <a:pt x="7647" y="69326"/>
                    <a:pt x="7556" y="68390"/>
                    <a:pt x="7213" y="67477"/>
                  </a:cubicBezTo>
                  <a:cubicBezTo>
                    <a:pt x="7213" y="67454"/>
                    <a:pt x="7191" y="67431"/>
                    <a:pt x="7168" y="67408"/>
                  </a:cubicBezTo>
                  <a:cubicBezTo>
                    <a:pt x="7373" y="66997"/>
                    <a:pt x="7236" y="66609"/>
                    <a:pt x="6985" y="66221"/>
                  </a:cubicBezTo>
                  <a:cubicBezTo>
                    <a:pt x="6939" y="66199"/>
                    <a:pt x="6917" y="66176"/>
                    <a:pt x="6871" y="66153"/>
                  </a:cubicBezTo>
                  <a:cubicBezTo>
                    <a:pt x="6962" y="66039"/>
                    <a:pt x="6939" y="65925"/>
                    <a:pt x="6825" y="65811"/>
                  </a:cubicBezTo>
                  <a:cubicBezTo>
                    <a:pt x="6803" y="65765"/>
                    <a:pt x="6780" y="65719"/>
                    <a:pt x="6757" y="65674"/>
                  </a:cubicBezTo>
                  <a:lnTo>
                    <a:pt x="6757" y="65674"/>
                  </a:lnTo>
                  <a:cubicBezTo>
                    <a:pt x="6803" y="65696"/>
                    <a:pt x="6848" y="65742"/>
                    <a:pt x="6894" y="65811"/>
                  </a:cubicBezTo>
                  <a:cubicBezTo>
                    <a:pt x="6917" y="65788"/>
                    <a:pt x="6939" y="65765"/>
                    <a:pt x="6939" y="65742"/>
                  </a:cubicBezTo>
                  <a:cubicBezTo>
                    <a:pt x="7168" y="64989"/>
                    <a:pt x="7008" y="64304"/>
                    <a:pt x="6620" y="63642"/>
                  </a:cubicBezTo>
                  <a:cubicBezTo>
                    <a:pt x="6597" y="63619"/>
                    <a:pt x="6551" y="63597"/>
                    <a:pt x="6529" y="63597"/>
                  </a:cubicBezTo>
                  <a:cubicBezTo>
                    <a:pt x="6734" y="63368"/>
                    <a:pt x="6711" y="63117"/>
                    <a:pt x="6666" y="62866"/>
                  </a:cubicBezTo>
                  <a:cubicBezTo>
                    <a:pt x="6620" y="62638"/>
                    <a:pt x="6551" y="62432"/>
                    <a:pt x="6414" y="62250"/>
                  </a:cubicBezTo>
                  <a:cubicBezTo>
                    <a:pt x="6392" y="62227"/>
                    <a:pt x="6369" y="62181"/>
                    <a:pt x="6346" y="62159"/>
                  </a:cubicBezTo>
                  <a:cubicBezTo>
                    <a:pt x="6711" y="61428"/>
                    <a:pt x="6597" y="60721"/>
                    <a:pt x="6255" y="60036"/>
                  </a:cubicBezTo>
                  <a:cubicBezTo>
                    <a:pt x="6232" y="60013"/>
                    <a:pt x="6209" y="59990"/>
                    <a:pt x="6186" y="59990"/>
                  </a:cubicBezTo>
                  <a:cubicBezTo>
                    <a:pt x="6186" y="59967"/>
                    <a:pt x="6186" y="59967"/>
                    <a:pt x="6186" y="59944"/>
                  </a:cubicBezTo>
                  <a:cubicBezTo>
                    <a:pt x="6186" y="59488"/>
                    <a:pt x="6209" y="59031"/>
                    <a:pt x="6163" y="58575"/>
                  </a:cubicBezTo>
                  <a:cubicBezTo>
                    <a:pt x="6163" y="58484"/>
                    <a:pt x="6141" y="58392"/>
                    <a:pt x="6118" y="58301"/>
                  </a:cubicBezTo>
                  <a:cubicBezTo>
                    <a:pt x="5890" y="57776"/>
                    <a:pt x="6186" y="57160"/>
                    <a:pt x="5775" y="56680"/>
                  </a:cubicBezTo>
                  <a:lnTo>
                    <a:pt x="5593" y="56680"/>
                  </a:lnTo>
                  <a:cubicBezTo>
                    <a:pt x="5593" y="56680"/>
                    <a:pt x="5616" y="56658"/>
                    <a:pt x="5616" y="56635"/>
                  </a:cubicBezTo>
                  <a:lnTo>
                    <a:pt x="5570" y="56384"/>
                  </a:lnTo>
                  <a:cubicBezTo>
                    <a:pt x="5593" y="56270"/>
                    <a:pt x="5661" y="56155"/>
                    <a:pt x="5753" y="56064"/>
                  </a:cubicBezTo>
                  <a:cubicBezTo>
                    <a:pt x="5798" y="55494"/>
                    <a:pt x="5661" y="54923"/>
                    <a:pt x="5638" y="54352"/>
                  </a:cubicBezTo>
                  <a:cubicBezTo>
                    <a:pt x="5616" y="54170"/>
                    <a:pt x="5616" y="53941"/>
                    <a:pt x="5433" y="53827"/>
                  </a:cubicBezTo>
                  <a:cubicBezTo>
                    <a:pt x="5456" y="53713"/>
                    <a:pt x="5479" y="53576"/>
                    <a:pt x="5479" y="53462"/>
                  </a:cubicBezTo>
                  <a:cubicBezTo>
                    <a:pt x="5479" y="53439"/>
                    <a:pt x="5479" y="53439"/>
                    <a:pt x="5479" y="53416"/>
                  </a:cubicBezTo>
                  <a:cubicBezTo>
                    <a:pt x="5821" y="53394"/>
                    <a:pt x="6163" y="53394"/>
                    <a:pt x="6506" y="53371"/>
                  </a:cubicBezTo>
                  <a:lnTo>
                    <a:pt x="7967" y="53371"/>
                  </a:lnTo>
                  <a:cubicBezTo>
                    <a:pt x="7989" y="53348"/>
                    <a:pt x="8018" y="53337"/>
                    <a:pt x="8047" y="53337"/>
                  </a:cubicBezTo>
                  <a:cubicBezTo>
                    <a:pt x="8075" y="53337"/>
                    <a:pt x="8104" y="53348"/>
                    <a:pt x="8126" y="53371"/>
                  </a:cubicBezTo>
                  <a:cubicBezTo>
                    <a:pt x="8211" y="53357"/>
                    <a:pt x="8296" y="53352"/>
                    <a:pt x="8381" y="53352"/>
                  </a:cubicBezTo>
                  <a:cubicBezTo>
                    <a:pt x="8627" y="53352"/>
                    <a:pt x="8876" y="53394"/>
                    <a:pt x="9121" y="53394"/>
                  </a:cubicBezTo>
                  <a:cubicBezTo>
                    <a:pt x="9365" y="53394"/>
                    <a:pt x="9606" y="53353"/>
                    <a:pt x="9838" y="53188"/>
                  </a:cubicBezTo>
                  <a:cubicBezTo>
                    <a:pt x="10080" y="53353"/>
                    <a:pt x="10333" y="53391"/>
                    <a:pt x="10591" y="53391"/>
                  </a:cubicBezTo>
                  <a:cubicBezTo>
                    <a:pt x="10809" y="53391"/>
                    <a:pt x="11032" y="53364"/>
                    <a:pt x="11255" y="53364"/>
                  </a:cubicBezTo>
                  <a:cubicBezTo>
                    <a:pt x="11315" y="53364"/>
                    <a:pt x="11376" y="53366"/>
                    <a:pt x="11436" y="53371"/>
                  </a:cubicBezTo>
                  <a:cubicBezTo>
                    <a:pt x="12166" y="53394"/>
                    <a:pt x="12897" y="53394"/>
                    <a:pt x="13627" y="53416"/>
                  </a:cubicBezTo>
                  <a:cubicBezTo>
                    <a:pt x="14038" y="53416"/>
                    <a:pt x="14472" y="53394"/>
                    <a:pt x="14906" y="53371"/>
                  </a:cubicBezTo>
                  <a:cubicBezTo>
                    <a:pt x="14906" y="53371"/>
                    <a:pt x="14928" y="53348"/>
                    <a:pt x="14928" y="53302"/>
                  </a:cubicBezTo>
                  <a:cubicBezTo>
                    <a:pt x="14928" y="53279"/>
                    <a:pt x="14928" y="53234"/>
                    <a:pt x="14928" y="53211"/>
                  </a:cubicBezTo>
                  <a:lnTo>
                    <a:pt x="14997" y="53211"/>
                  </a:lnTo>
                  <a:cubicBezTo>
                    <a:pt x="14997" y="53279"/>
                    <a:pt x="15020" y="53325"/>
                    <a:pt x="15065" y="53371"/>
                  </a:cubicBezTo>
                  <a:cubicBezTo>
                    <a:pt x="15385" y="53394"/>
                    <a:pt x="15682" y="53416"/>
                    <a:pt x="15978" y="53439"/>
                  </a:cubicBezTo>
                  <a:cubicBezTo>
                    <a:pt x="16042" y="53471"/>
                    <a:pt x="16100" y="53488"/>
                    <a:pt x="16159" y="53488"/>
                  </a:cubicBezTo>
                  <a:cubicBezTo>
                    <a:pt x="16226" y="53488"/>
                    <a:pt x="16293" y="53465"/>
                    <a:pt x="16366" y="53416"/>
                  </a:cubicBezTo>
                  <a:cubicBezTo>
                    <a:pt x="17609" y="53400"/>
                    <a:pt x="18863" y="53384"/>
                    <a:pt x="20121" y="53384"/>
                  </a:cubicBezTo>
                  <a:cubicBezTo>
                    <a:pt x="20642" y="53384"/>
                    <a:pt x="21163" y="53387"/>
                    <a:pt x="21685" y="53394"/>
                  </a:cubicBezTo>
                  <a:cubicBezTo>
                    <a:pt x="22232" y="53394"/>
                    <a:pt x="22792" y="53325"/>
                    <a:pt x="23354" y="53325"/>
                  </a:cubicBezTo>
                  <a:cubicBezTo>
                    <a:pt x="23589" y="53325"/>
                    <a:pt x="23823" y="53337"/>
                    <a:pt x="24058" y="53371"/>
                  </a:cubicBezTo>
                  <a:cubicBezTo>
                    <a:pt x="24173" y="53325"/>
                    <a:pt x="24287" y="53279"/>
                    <a:pt x="24378" y="53211"/>
                  </a:cubicBezTo>
                  <a:cubicBezTo>
                    <a:pt x="24615" y="53250"/>
                    <a:pt x="24848" y="53263"/>
                    <a:pt x="25081" y="53263"/>
                  </a:cubicBezTo>
                  <a:cubicBezTo>
                    <a:pt x="25456" y="53263"/>
                    <a:pt x="25827" y="53231"/>
                    <a:pt x="26197" y="53231"/>
                  </a:cubicBezTo>
                  <a:cubicBezTo>
                    <a:pt x="26260" y="53231"/>
                    <a:pt x="26323" y="53232"/>
                    <a:pt x="26387" y="53234"/>
                  </a:cubicBezTo>
                  <a:cubicBezTo>
                    <a:pt x="26432" y="53165"/>
                    <a:pt x="26432" y="53097"/>
                    <a:pt x="26432" y="53051"/>
                  </a:cubicBezTo>
                  <a:cubicBezTo>
                    <a:pt x="26478" y="53120"/>
                    <a:pt x="26546" y="53165"/>
                    <a:pt x="26592" y="53234"/>
                  </a:cubicBezTo>
                  <a:lnTo>
                    <a:pt x="27300" y="53234"/>
                  </a:lnTo>
                  <a:cubicBezTo>
                    <a:pt x="27391" y="53371"/>
                    <a:pt x="27528" y="53348"/>
                    <a:pt x="27665" y="53394"/>
                  </a:cubicBezTo>
                  <a:lnTo>
                    <a:pt x="27756" y="53394"/>
                  </a:lnTo>
                  <a:cubicBezTo>
                    <a:pt x="27776" y="53391"/>
                    <a:pt x="27796" y="53390"/>
                    <a:pt x="27816" y="53390"/>
                  </a:cubicBezTo>
                  <a:cubicBezTo>
                    <a:pt x="27975" y="53390"/>
                    <a:pt x="28119" y="53462"/>
                    <a:pt x="28281" y="53462"/>
                  </a:cubicBezTo>
                  <a:cubicBezTo>
                    <a:pt x="28372" y="53439"/>
                    <a:pt x="28441" y="53394"/>
                    <a:pt x="28441" y="53302"/>
                  </a:cubicBezTo>
                  <a:cubicBezTo>
                    <a:pt x="28464" y="53348"/>
                    <a:pt x="28532" y="53371"/>
                    <a:pt x="28601" y="53371"/>
                  </a:cubicBezTo>
                  <a:lnTo>
                    <a:pt x="28760" y="53371"/>
                  </a:lnTo>
                  <a:cubicBezTo>
                    <a:pt x="28939" y="53242"/>
                    <a:pt x="29126" y="53212"/>
                    <a:pt x="29316" y="53212"/>
                  </a:cubicBezTo>
                  <a:cubicBezTo>
                    <a:pt x="29480" y="53212"/>
                    <a:pt x="29646" y="53234"/>
                    <a:pt x="29811" y="53234"/>
                  </a:cubicBezTo>
                  <a:cubicBezTo>
                    <a:pt x="29895" y="53234"/>
                    <a:pt x="29979" y="53228"/>
                    <a:pt x="30062" y="53211"/>
                  </a:cubicBezTo>
                  <a:cubicBezTo>
                    <a:pt x="30089" y="53210"/>
                    <a:pt x="30116" y="53209"/>
                    <a:pt x="30143" y="53209"/>
                  </a:cubicBezTo>
                  <a:cubicBezTo>
                    <a:pt x="30416" y="53209"/>
                    <a:pt x="30692" y="53261"/>
                    <a:pt x="30963" y="53261"/>
                  </a:cubicBezTo>
                  <a:cubicBezTo>
                    <a:pt x="31211" y="53261"/>
                    <a:pt x="31454" y="53217"/>
                    <a:pt x="31682" y="53051"/>
                  </a:cubicBezTo>
                  <a:cubicBezTo>
                    <a:pt x="31754" y="53159"/>
                    <a:pt x="31854" y="53196"/>
                    <a:pt x="31959" y="53196"/>
                  </a:cubicBezTo>
                  <a:cubicBezTo>
                    <a:pt x="31988" y="53196"/>
                    <a:pt x="32018" y="53193"/>
                    <a:pt x="32047" y="53188"/>
                  </a:cubicBezTo>
                  <a:cubicBezTo>
                    <a:pt x="32093" y="53165"/>
                    <a:pt x="32116" y="53120"/>
                    <a:pt x="32139" y="53097"/>
                  </a:cubicBezTo>
                  <a:cubicBezTo>
                    <a:pt x="32230" y="53143"/>
                    <a:pt x="32344" y="53120"/>
                    <a:pt x="32413" y="53211"/>
                  </a:cubicBezTo>
                  <a:lnTo>
                    <a:pt x="32595" y="53211"/>
                  </a:lnTo>
                  <a:cubicBezTo>
                    <a:pt x="32748" y="53232"/>
                    <a:pt x="32898" y="53240"/>
                    <a:pt x="33047" y="53240"/>
                  </a:cubicBezTo>
                  <a:cubicBezTo>
                    <a:pt x="33389" y="53240"/>
                    <a:pt x="33722" y="53197"/>
                    <a:pt x="34056" y="53165"/>
                  </a:cubicBezTo>
                  <a:cubicBezTo>
                    <a:pt x="34124" y="53188"/>
                    <a:pt x="34193" y="53188"/>
                    <a:pt x="34261" y="53211"/>
                  </a:cubicBezTo>
                  <a:cubicBezTo>
                    <a:pt x="34586" y="53224"/>
                    <a:pt x="34917" y="53243"/>
                    <a:pt x="35248" y="53243"/>
                  </a:cubicBezTo>
                  <a:cubicBezTo>
                    <a:pt x="35522" y="53243"/>
                    <a:pt x="35796" y="53230"/>
                    <a:pt x="36065" y="53188"/>
                  </a:cubicBezTo>
                  <a:cubicBezTo>
                    <a:pt x="36110" y="53074"/>
                    <a:pt x="36065" y="52960"/>
                    <a:pt x="36133" y="52846"/>
                  </a:cubicBezTo>
                  <a:close/>
                  <a:moveTo>
                    <a:pt x="16366" y="102308"/>
                  </a:moveTo>
                  <a:cubicBezTo>
                    <a:pt x="16366" y="102308"/>
                    <a:pt x="16366" y="102308"/>
                    <a:pt x="16343" y="102331"/>
                  </a:cubicBezTo>
                  <a:cubicBezTo>
                    <a:pt x="16343" y="102308"/>
                    <a:pt x="16343" y="102308"/>
                    <a:pt x="16366" y="102308"/>
                  </a:cubicBezTo>
                  <a:close/>
                  <a:moveTo>
                    <a:pt x="16389" y="102308"/>
                  </a:moveTo>
                  <a:cubicBezTo>
                    <a:pt x="16389" y="102308"/>
                    <a:pt x="16389" y="102331"/>
                    <a:pt x="16412" y="102331"/>
                  </a:cubicBezTo>
                  <a:lnTo>
                    <a:pt x="16366" y="102331"/>
                  </a:lnTo>
                  <a:cubicBezTo>
                    <a:pt x="16366" y="102308"/>
                    <a:pt x="16366" y="102308"/>
                    <a:pt x="16389" y="102308"/>
                  </a:cubicBezTo>
                  <a:close/>
                  <a:moveTo>
                    <a:pt x="26934" y="102285"/>
                  </a:moveTo>
                  <a:cubicBezTo>
                    <a:pt x="26957" y="102308"/>
                    <a:pt x="26957" y="102308"/>
                    <a:pt x="26957" y="102331"/>
                  </a:cubicBezTo>
                  <a:lnTo>
                    <a:pt x="26934" y="102331"/>
                  </a:lnTo>
                  <a:cubicBezTo>
                    <a:pt x="26934" y="102308"/>
                    <a:pt x="26934" y="102308"/>
                    <a:pt x="26934" y="102285"/>
                  </a:cubicBezTo>
                  <a:close/>
                  <a:moveTo>
                    <a:pt x="40105" y="104340"/>
                  </a:moveTo>
                  <a:cubicBezTo>
                    <a:pt x="40082" y="104340"/>
                    <a:pt x="40059" y="104362"/>
                    <a:pt x="40036" y="104362"/>
                  </a:cubicBezTo>
                  <a:cubicBezTo>
                    <a:pt x="40059" y="104340"/>
                    <a:pt x="40059" y="104340"/>
                    <a:pt x="40082" y="104340"/>
                  </a:cubicBezTo>
                  <a:close/>
                  <a:moveTo>
                    <a:pt x="38050" y="102491"/>
                  </a:moveTo>
                  <a:cubicBezTo>
                    <a:pt x="38073" y="102536"/>
                    <a:pt x="38096" y="102582"/>
                    <a:pt x="38164" y="102628"/>
                  </a:cubicBezTo>
                  <a:cubicBezTo>
                    <a:pt x="38895" y="102719"/>
                    <a:pt x="39671" y="102719"/>
                    <a:pt x="39648" y="103769"/>
                  </a:cubicBezTo>
                  <a:cubicBezTo>
                    <a:pt x="39739" y="103769"/>
                    <a:pt x="39808" y="103769"/>
                    <a:pt x="39854" y="103792"/>
                  </a:cubicBezTo>
                  <a:lnTo>
                    <a:pt x="39762" y="103792"/>
                  </a:lnTo>
                  <a:cubicBezTo>
                    <a:pt x="39739" y="103883"/>
                    <a:pt x="39717" y="103974"/>
                    <a:pt x="39694" y="104089"/>
                  </a:cubicBezTo>
                  <a:cubicBezTo>
                    <a:pt x="39671" y="104043"/>
                    <a:pt x="39625" y="103997"/>
                    <a:pt x="39557" y="103997"/>
                  </a:cubicBezTo>
                  <a:cubicBezTo>
                    <a:pt x="39326" y="103980"/>
                    <a:pt x="39096" y="103974"/>
                    <a:pt x="38865" y="103974"/>
                  </a:cubicBezTo>
                  <a:cubicBezTo>
                    <a:pt x="37907" y="103974"/>
                    <a:pt x="36949" y="104090"/>
                    <a:pt x="35991" y="104090"/>
                  </a:cubicBezTo>
                  <a:cubicBezTo>
                    <a:pt x="35924" y="104090"/>
                    <a:pt x="35858" y="104090"/>
                    <a:pt x="35791" y="104089"/>
                  </a:cubicBezTo>
                  <a:lnTo>
                    <a:pt x="35768" y="104089"/>
                  </a:lnTo>
                  <a:cubicBezTo>
                    <a:pt x="35668" y="104009"/>
                    <a:pt x="35563" y="103979"/>
                    <a:pt x="35454" y="103979"/>
                  </a:cubicBezTo>
                  <a:cubicBezTo>
                    <a:pt x="35190" y="103979"/>
                    <a:pt x="34908" y="104154"/>
                    <a:pt x="34649" y="104203"/>
                  </a:cubicBezTo>
                  <a:cubicBezTo>
                    <a:pt x="34627" y="104225"/>
                    <a:pt x="34581" y="104248"/>
                    <a:pt x="34558" y="104271"/>
                  </a:cubicBezTo>
                  <a:cubicBezTo>
                    <a:pt x="34467" y="104203"/>
                    <a:pt x="34375" y="104180"/>
                    <a:pt x="34261" y="104157"/>
                  </a:cubicBezTo>
                  <a:cubicBezTo>
                    <a:pt x="34147" y="104157"/>
                    <a:pt x="34056" y="104180"/>
                    <a:pt x="33987" y="104225"/>
                  </a:cubicBezTo>
                  <a:cubicBezTo>
                    <a:pt x="33860" y="104191"/>
                    <a:pt x="33733" y="104173"/>
                    <a:pt x="33606" y="104173"/>
                  </a:cubicBezTo>
                  <a:cubicBezTo>
                    <a:pt x="33393" y="104173"/>
                    <a:pt x="33184" y="104225"/>
                    <a:pt x="32983" y="104340"/>
                  </a:cubicBezTo>
                  <a:lnTo>
                    <a:pt x="32846" y="104340"/>
                  </a:lnTo>
                  <a:cubicBezTo>
                    <a:pt x="32846" y="104317"/>
                    <a:pt x="32846" y="104294"/>
                    <a:pt x="32846" y="104271"/>
                  </a:cubicBezTo>
                  <a:cubicBezTo>
                    <a:pt x="32801" y="104180"/>
                    <a:pt x="32755" y="104134"/>
                    <a:pt x="32664" y="104089"/>
                  </a:cubicBezTo>
                  <a:cubicBezTo>
                    <a:pt x="32184" y="104089"/>
                    <a:pt x="31705" y="104060"/>
                    <a:pt x="31228" y="104060"/>
                  </a:cubicBezTo>
                  <a:cubicBezTo>
                    <a:pt x="30752" y="104060"/>
                    <a:pt x="30278" y="104089"/>
                    <a:pt x="29810" y="104203"/>
                  </a:cubicBezTo>
                  <a:cubicBezTo>
                    <a:pt x="29742" y="104248"/>
                    <a:pt x="29696" y="104294"/>
                    <a:pt x="29651" y="104340"/>
                  </a:cubicBezTo>
                  <a:cubicBezTo>
                    <a:pt x="29550" y="104311"/>
                    <a:pt x="29439" y="104282"/>
                    <a:pt x="29326" y="104282"/>
                  </a:cubicBezTo>
                  <a:cubicBezTo>
                    <a:pt x="29260" y="104282"/>
                    <a:pt x="29193" y="104292"/>
                    <a:pt x="29126" y="104317"/>
                  </a:cubicBezTo>
                  <a:cubicBezTo>
                    <a:pt x="29126" y="104317"/>
                    <a:pt x="29126" y="104340"/>
                    <a:pt x="29126" y="104362"/>
                  </a:cubicBezTo>
                  <a:cubicBezTo>
                    <a:pt x="29057" y="104317"/>
                    <a:pt x="29012" y="104248"/>
                    <a:pt x="28966" y="104180"/>
                  </a:cubicBezTo>
                  <a:cubicBezTo>
                    <a:pt x="28871" y="104154"/>
                    <a:pt x="28772" y="104138"/>
                    <a:pt x="28674" y="104138"/>
                  </a:cubicBezTo>
                  <a:cubicBezTo>
                    <a:pt x="28513" y="104138"/>
                    <a:pt x="28354" y="104181"/>
                    <a:pt x="28213" y="104294"/>
                  </a:cubicBezTo>
                  <a:cubicBezTo>
                    <a:pt x="28190" y="104271"/>
                    <a:pt x="28167" y="104248"/>
                    <a:pt x="28144" y="104225"/>
                  </a:cubicBezTo>
                  <a:cubicBezTo>
                    <a:pt x="27984" y="104145"/>
                    <a:pt x="27823" y="104112"/>
                    <a:pt x="27658" y="104112"/>
                  </a:cubicBezTo>
                  <a:cubicBezTo>
                    <a:pt x="27542" y="104112"/>
                    <a:pt x="27423" y="104129"/>
                    <a:pt x="27300" y="104157"/>
                  </a:cubicBezTo>
                  <a:cubicBezTo>
                    <a:pt x="27231" y="104180"/>
                    <a:pt x="27163" y="104225"/>
                    <a:pt x="27117" y="104271"/>
                  </a:cubicBezTo>
                  <a:cubicBezTo>
                    <a:pt x="27071" y="104271"/>
                    <a:pt x="27071" y="104294"/>
                    <a:pt x="27071" y="104340"/>
                  </a:cubicBezTo>
                  <a:cubicBezTo>
                    <a:pt x="27026" y="104317"/>
                    <a:pt x="26980" y="104317"/>
                    <a:pt x="26934" y="104317"/>
                  </a:cubicBezTo>
                  <a:cubicBezTo>
                    <a:pt x="26889" y="104248"/>
                    <a:pt x="26843" y="104180"/>
                    <a:pt x="26797" y="104134"/>
                  </a:cubicBezTo>
                  <a:cubicBezTo>
                    <a:pt x="26710" y="104091"/>
                    <a:pt x="26634" y="104063"/>
                    <a:pt x="26567" y="104063"/>
                  </a:cubicBezTo>
                  <a:cubicBezTo>
                    <a:pt x="26495" y="104063"/>
                    <a:pt x="26434" y="104096"/>
                    <a:pt x="26387" y="104180"/>
                  </a:cubicBezTo>
                  <a:cubicBezTo>
                    <a:pt x="26341" y="104157"/>
                    <a:pt x="26273" y="104111"/>
                    <a:pt x="26181" y="104111"/>
                  </a:cubicBezTo>
                  <a:cubicBezTo>
                    <a:pt x="25459" y="104076"/>
                    <a:pt x="24736" y="104034"/>
                    <a:pt x="24014" y="104034"/>
                  </a:cubicBezTo>
                  <a:cubicBezTo>
                    <a:pt x="23344" y="104034"/>
                    <a:pt x="22674" y="104070"/>
                    <a:pt x="22004" y="104180"/>
                  </a:cubicBezTo>
                  <a:cubicBezTo>
                    <a:pt x="21936" y="104248"/>
                    <a:pt x="21890" y="104317"/>
                    <a:pt x="21867" y="104362"/>
                  </a:cubicBezTo>
                  <a:cubicBezTo>
                    <a:pt x="21867" y="104362"/>
                    <a:pt x="21844" y="104340"/>
                    <a:pt x="21822" y="104317"/>
                  </a:cubicBezTo>
                  <a:cubicBezTo>
                    <a:pt x="21670" y="104200"/>
                    <a:pt x="21524" y="104137"/>
                    <a:pt x="21378" y="104137"/>
                  </a:cubicBezTo>
                  <a:cubicBezTo>
                    <a:pt x="21238" y="104137"/>
                    <a:pt x="21099" y="104194"/>
                    <a:pt x="20954" y="104317"/>
                  </a:cubicBezTo>
                  <a:cubicBezTo>
                    <a:pt x="20954" y="104317"/>
                    <a:pt x="20954" y="104294"/>
                    <a:pt x="20954" y="104294"/>
                  </a:cubicBezTo>
                  <a:cubicBezTo>
                    <a:pt x="20509" y="104087"/>
                    <a:pt x="20053" y="104031"/>
                    <a:pt x="19594" y="104031"/>
                  </a:cubicBezTo>
                  <a:cubicBezTo>
                    <a:pt x="19089" y="104031"/>
                    <a:pt x="18580" y="104099"/>
                    <a:pt x="18078" y="104111"/>
                  </a:cubicBezTo>
                  <a:cubicBezTo>
                    <a:pt x="17918" y="104157"/>
                    <a:pt x="17781" y="104203"/>
                    <a:pt x="17645" y="104317"/>
                  </a:cubicBezTo>
                  <a:cubicBezTo>
                    <a:pt x="17576" y="104317"/>
                    <a:pt x="17508" y="104340"/>
                    <a:pt x="17462" y="104362"/>
                  </a:cubicBezTo>
                  <a:cubicBezTo>
                    <a:pt x="17462" y="104408"/>
                    <a:pt x="17462" y="104454"/>
                    <a:pt x="17439" y="104499"/>
                  </a:cubicBezTo>
                  <a:cubicBezTo>
                    <a:pt x="17439" y="104522"/>
                    <a:pt x="17439" y="104522"/>
                    <a:pt x="17416" y="104522"/>
                  </a:cubicBezTo>
                  <a:lnTo>
                    <a:pt x="17371" y="104522"/>
                  </a:lnTo>
                  <a:cubicBezTo>
                    <a:pt x="17371" y="104465"/>
                    <a:pt x="17513" y="104187"/>
                    <a:pt x="17456" y="104187"/>
                  </a:cubicBezTo>
                  <a:cubicBezTo>
                    <a:pt x="17444" y="104187"/>
                    <a:pt x="17424" y="104199"/>
                    <a:pt x="17393" y="104225"/>
                  </a:cubicBezTo>
                  <a:cubicBezTo>
                    <a:pt x="17325" y="104180"/>
                    <a:pt x="17234" y="104134"/>
                    <a:pt x="17142" y="104111"/>
                  </a:cubicBezTo>
                  <a:cubicBezTo>
                    <a:pt x="16550" y="104068"/>
                    <a:pt x="15957" y="104045"/>
                    <a:pt x="15364" y="104045"/>
                  </a:cubicBezTo>
                  <a:cubicBezTo>
                    <a:pt x="14702" y="104045"/>
                    <a:pt x="14039" y="104074"/>
                    <a:pt x="13376" y="104134"/>
                  </a:cubicBezTo>
                  <a:cubicBezTo>
                    <a:pt x="13262" y="104157"/>
                    <a:pt x="13171" y="104203"/>
                    <a:pt x="13102" y="104271"/>
                  </a:cubicBezTo>
                  <a:cubicBezTo>
                    <a:pt x="13125" y="104111"/>
                    <a:pt x="13125" y="103952"/>
                    <a:pt x="13034" y="103815"/>
                  </a:cubicBezTo>
                  <a:lnTo>
                    <a:pt x="13102" y="103815"/>
                  </a:lnTo>
                  <a:cubicBezTo>
                    <a:pt x="13239" y="103586"/>
                    <a:pt x="13262" y="103335"/>
                    <a:pt x="13171" y="103130"/>
                  </a:cubicBezTo>
                  <a:lnTo>
                    <a:pt x="13308" y="103130"/>
                  </a:lnTo>
                  <a:cubicBezTo>
                    <a:pt x="14571" y="103130"/>
                    <a:pt x="15834" y="103140"/>
                    <a:pt x="17097" y="103140"/>
                  </a:cubicBezTo>
                  <a:cubicBezTo>
                    <a:pt x="17728" y="103140"/>
                    <a:pt x="18360" y="103137"/>
                    <a:pt x="18991" y="103130"/>
                  </a:cubicBezTo>
                  <a:cubicBezTo>
                    <a:pt x="19881" y="103107"/>
                    <a:pt x="20794" y="103130"/>
                    <a:pt x="21662" y="102879"/>
                  </a:cubicBezTo>
                  <a:cubicBezTo>
                    <a:pt x="21730" y="102810"/>
                    <a:pt x="21799" y="102742"/>
                    <a:pt x="21822" y="102696"/>
                  </a:cubicBezTo>
                  <a:cubicBezTo>
                    <a:pt x="21908" y="102725"/>
                    <a:pt x="21985" y="102799"/>
                    <a:pt x="22064" y="102799"/>
                  </a:cubicBezTo>
                  <a:cubicBezTo>
                    <a:pt x="22111" y="102799"/>
                    <a:pt x="22159" y="102773"/>
                    <a:pt x="22210" y="102696"/>
                  </a:cubicBezTo>
                  <a:cubicBezTo>
                    <a:pt x="22527" y="102733"/>
                    <a:pt x="22851" y="102756"/>
                    <a:pt x="23175" y="102756"/>
                  </a:cubicBezTo>
                  <a:cubicBezTo>
                    <a:pt x="23456" y="102756"/>
                    <a:pt x="23737" y="102739"/>
                    <a:pt x="24013" y="102696"/>
                  </a:cubicBezTo>
                  <a:cubicBezTo>
                    <a:pt x="24184" y="102721"/>
                    <a:pt x="24348" y="102745"/>
                    <a:pt x="24509" y="102745"/>
                  </a:cubicBezTo>
                  <a:cubicBezTo>
                    <a:pt x="24650" y="102745"/>
                    <a:pt x="24788" y="102726"/>
                    <a:pt x="24926" y="102673"/>
                  </a:cubicBezTo>
                  <a:cubicBezTo>
                    <a:pt x="25063" y="102673"/>
                    <a:pt x="25177" y="102673"/>
                    <a:pt x="25291" y="102696"/>
                  </a:cubicBezTo>
                  <a:lnTo>
                    <a:pt x="25474" y="102673"/>
                  </a:lnTo>
                  <a:lnTo>
                    <a:pt x="25656" y="102673"/>
                  </a:lnTo>
                  <a:cubicBezTo>
                    <a:pt x="25737" y="102728"/>
                    <a:pt x="25811" y="102774"/>
                    <a:pt x="25885" y="102774"/>
                  </a:cubicBezTo>
                  <a:cubicBezTo>
                    <a:pt x="25937" y="102774"/>
                    <a:pt x="25989" y="102752"/>
                    <a:pt x="26044" y="102696"/>
                  </a:cubicBezTo>
                  <a:cubicBezTo>
                    <a:pt x="27802" y="102696"/>
                    <a:pt x="29559" y="102673"/>
                    <a:pt x="31340" y="102651"/>
                  </a:cubicBezTo>
                  <a:cubicBezTo>
                    <a:pt x="31636" y="102651"/>
                    <a:pt x="31933" y="102651"/>
                    <a:pt x="32230" y="102673"/>
                  </a:cubicBezTo>
                  <a:cubicBezTo>
                    <a:pt x="32298" y="102651"/>
                    <a:pt x="32367" y="102651"/>
                    <a:pt x="32413" y="102651"/>
                  </a:cubicBezTo>
                  <a:cubicBezTo>
                    <a:pt x="32732" y="102651"/>
                    <a:pt x="33029" y="102651"/>
                    <a:pt x="33326" y="102673"/>
                  </a:cubicBezTo>
                  <a:cubicBezTo>
                    <a:pt x="33491" y="102678"/>
                    <a:pt x="33656" y="102681"/>
                    <a:pt x="33822" y="102681"/>
                  </a:cubicBezTo>
                  <a:cubicBezTo>
                    <a:pt x="34454" y="102681"/>
                    <a:pt x="35084" y="102640"/>
                    <a:pt x="35699" y="102514"/>
                  </a:cubicBezTo>
                  <a:cubicBezTo>
                    <a:pt x="35882" y="102559"/>
                    <a:pt x="36065" y="102574"/>
                    <a:pt x="36247" y="102574"/>
                  </a:cubicBezTo>
                  <a:cubicBezTo>
                    <a:pt x="36612" y="102574"/>
                    <a:pt x="36978" y="102514"/>
                    <a:pt x="37343" y="102514"/>
                  </a:cubicBezTo>
                  <a:cubicBezTo>
                    <a:pt x="37480" y="102526"/>
                    <a:pt x="37611" y="102545"/>
                    <a:pt x="37738" y="102545"/>
                  </a:cubicBezTo>
                  <a:cubicBezTo>
                    <a:pt x="37844" y="102545"/>
                    <a:pt x="37947" y="102532"/>
                    <a:pt x="38050" y="102491"/>
                  </a:cubicBezTo>
                  <a:close/>
                  <a:moveTo>
                    <a:pt x="22141" y="1"/>
                  </a:moveTo>
                  <a:cubicBezTo>
                    <a:pt x="22023" y="1"/>
                    <a:pt x="22061" y="203"/>
                    <a:pt x="22004" y="279"/>
                  </a:cubicBezTo>
                  <a:cubicBezTo>
                    <a:pt x="21936" y="325"/>
                    <a:pt x="21844" y="371"/>
                    <a:pt x="21776" y="439"/>
                  </a:cubicBezTo>
                  <a:cubicBezTo>
                    <a:pt x="21570" y="485"/>
                    <a:pt x="21593" y="644"/>
                    <a:pt x="21616" y="781"/>
                  </a:cubicBezTo>
                  <a:cubicBezTo>
                    <a:pt x="21251" y="873"/>
                    <a:pt x="21068" y="1169"/>
                    <a:pt x="20840" y="1420"/>
                  </a:cubicBezTo>
                  <a:lnTo>
                    <a:pt x="20794" y="1443"/>
                  </a:lnTo>
                  <a:cubicBezTo>
                    <a:pt x="20794" y="1443"/>
                    <a:pt x="20817" y="1489"/>
                    <a:pt x="20817" y="1489"/>
                  </a:cubicBezTo>
                  <a:cubicBezTo>
                    <a:pt x="20726" y="1626"/>
                    <a:pt x="20566" y="1717"/>
                    <a:pt x="20566" y="1923"/>
                  </a:cubicBezTo>
                  <a:lnTo>
                    <a:pt x="20543" y="1923"/>
                  </a:lnTo>
                  <a:cubicBezTo>
                    <a:pt x="20429" y="2014"/>
                    <a:pt x="20361" y="2128"/>
                    <a:pt x="20384" y="2265"/>
                  </a:cubicBezTo>
                  <a:lnTo>
                    <a:pt x="20361" y="2288"/>
                  </a:lnTo>
                  <a:cubicBezTo>
                    <a:pt x="20110" y="2539"/>
                    <a:pt x="20018" y="2767"/>
                    <a:pt x="20338" y="3041"/>
                  </a:cubicBezTo>
                  <a:cubicBezTo>
                    <a:pt x="20406" y="3087"/>
                    <a:pt x="20475" y="3155"/>
                    <a:pt x="20543" y="3224"/>
                  </a:cubicBezTo>
                  <a:cubicBezTo>
                    <a:pt x="20521" y="3292"/>
                    <a:pt x="20543" y="3338"/>
                    <a:pt x="20589" y="3383"/>
                  </a:cubicBezTo>
                  <a:cubicBezTo>
                    <a:pt x="20977" y="4365"/>
                    <a:pt x="21662" y="5164"/>
                    <a:pt x="22347" y="5963"/>
                  </a:cubicBezTo>
                  <a:cubicBezTo>
                    <a:pt x="22438" y="6579"/>
                    <a:pt x="22917" y="6967"/>
                    <a:pt x="23282" y="7401"/>
                  </a:cubicBezTo>
                  <a:cubicBezTo>
                    <a:pt x="23670" y="8154"/>
                    <a:pt x="24081" y="8862"/>
                    <a:pt x="24698" y="9432"/>
                  </a:cubicBezTo>
                  <a:cubicBezTo>
                    <a:pt x="24789" y="10071"/>
                    <a:pt x="25268" y="10436"/>
                    <a:pt x="25656" y="10870"/>
                  </a:cubicBezTo>
                  <a:cubicBezTo>
                    <a:pt x="26021" y="11464"/>
                    <a:pt x="26273" y="12148"/>
                    <a:pt x="26752" y="12696"/>
                  </a:cubicBezTo>
                  <a:cubicBezTo>
                    <a:pt x="26752" y="12810"/>
                    <a:pt x="26797" y="12879"/>
                    <a:pt x="26934" y="12879"/>
                  </a:cubicBezTo>
                  <a:cubicBezTo>
                    <a:pt x="27049" y="13541"/>
                    <a:pt x="27163" y="14203"/>
                    <a:pt x="27300" y="14865"/>
                  </a:cubicBezTo>
                  <a:cubicBezTo>
                    <a:pt x="27071" y="15412"/>
                    <a:pt x="27414" y="15960"/>
                    <a:pt x="27300" y="16508"/>
                  </a:cubicBezTo>
                  <a:cubicBezTo>
                    <a:pt x="27113" y="16547"/>
                    <a:pt x="26925" y="16556"/>
                    <a:pt x="26736" y="16556"/>
                  </a:cubicBezTo>
                  <a:cubicBezTo>
                    <a:pt x="26549" y="16556"/>
                    <a:pt x="26361" y="16547"/>
                    <a:pt x="26174" y="16547"/>
                  </a:cubicBezTo>
                  <a:cubicBezTo>
                    <a:pt x="25878" y="16547"/>
                    <a:pt x="25582" y="16570"/>
                    <a:pt x="25291" y="16691"/>
                  </a:cubicBezTo>
                  <a:cubicBezTo>
                    <a:pt x="25032" y="16626"/>
                    <a:pt x="24772" y="16603"/>
                    <a:pt x="24513" y="16603"/>
                  </a:cubicBezTo>
                  <a:cubicBezTo>
                    <a:pt x="23926" y="16603"/>
                    <a:pt x="23340" y="16718"/>
                    <a:pt x="22753" y="16718"/>
                  </a:cubicBezTo>
                  <a:cubicBezTo>
                    <a:pt x="22686" y="16718"/>
                    <a:pt x="22619" y="16717"/>
                    <a:pt x="22552" y="16713"/>
                  </a:cubicBezTo>
                  <a:cubicBezTo>
                    <a:pt x="22446" y="16683"/>
                    <a:pt x="22343" y="16670"/>
                    <a:pt x="22243" y="16670"/>
                  </a:cubicBezTo>
                  <a:cubicBezTo>
                    <a:pt x="21892" y="16670"/>
                    <a:pt x="21576" y="16837"/>
                    <a:pt x="21274" y="17033"/>
                  </a:cubicBezTo>
                  <a:cubicBezTo>
                    <a:pt x="21114" y="17033"/>
                    <a:pt x="20977" y="17056"/>
                    <a:pt x="20909" y="17216"/>
                  </a:cubicBezTo>
                  <a:cubicBezTo>
                    <a:pt x="20703" y="17238"/>
                    <a:pt x="20475" y="17193"/>
                    <a:pt x="20338" y="17398"/>
                  </a:cubicBezTo>
                  <a:cubicBezTo>
                    <a:pt x="19881" y="17581"/>
                    <a:pt x="19402" y="17786"/>
                    <a:pt x="19037" y="18129"/>
                  </a:cubicBezTo>
                  <a:cubicBezTo>
                    <a:pt x="19025" y="18122"/>
                    <a:pt x="19012" y="18120"/>
                    <a:pt x="19000" y="18120"/>
                  </a:cubicBezTo>
                  <a:cubicBezTo>
                    <a:pt x="18967" y="18120"/>
                    <a:pt x="18933" y="18141"/>
                    <a:pt x="18900" y="18174"/>
                  </a:cubicBezTo>
                  <a:cubicBezTo>
                    <a:pt x="18672" y="18197"/>
                    <a:pt x="18466" y="18311"/>
                    <a:pt x="18329" y="18494"/>
                  </a:cubicBezTo>
                  <a:cubicBezTo>
                    <a:pt x="18192" y="18539"/>
                    <a:pt x="18055" y="18562"/>
                    <a:pt x="18010" y="18722"/>
                  </a:cubicBezTo>
                  <a:cubicBezTo>
                    <a:pt x="17873" y="18745"/>
                    <a:pt x="17713" y="18722"/>
                    <a:pt x="17622" y="18905"/>
                  </a:cubicBezTo>
                  <a:cubicBezTo>
                    <a:pt x="17530" y="18905"/>
                    <a:pt x="17462" y="18973"/>
                    <a:pt x="17439" y="19064"/>
                  </a:cubicBezTo>
                  <a:cubicBezTo>
                    <a:pt x="17325" y="19087"/>
                    <a:pt x="17279" y="19156"/>
                    <a:pt x="17257" y="19247"/>
                  </a:cubicBezTo>
                  <a:cubicBezTo>
                    <a:pt x="17188" y="19316"/>
                    <a:pt x="17120" y="19361"/>
                    <a:pt x="17051" y="19430"/>
                  </a:cubicBezTo>
                  <a:cubicBezTo>
                    <a:pt x="16549" y="19772"/>
                    <a:pt x="15978" y="20023"/>
                    <a:pt x="15636" y="20548"/>
                  </a:cubicBezTo>
                  <a:lnTo>
                    <a:pt x="15613" y="20525"/>
                  </a:lnTo>
                  <a:cubicBezTo>
                    <a:pt x="15522" y="20548"/>
                    <a:pt x="15453" y="20617"/>
                    <a:pt x="15430" y="20708"/>
                  </a:cubicBezTo>
                  <a:cubicBezTo>
                    <a:pt x="15339" y="20731"/>
                    <a:pt x="15271" y="20776"/>
                    <a:pt x="15225" y="20868"/>
                  </a:cubicBezTo>
                  <a:cubicBezTo>
                    <a:pt x="15157" y="20890"/>
                    <a:pt x="15134" y="20913"/>
                    <a:pt x="15088" y="20959"/>
                  </a:cubicBezTo>
                  <a:cubicBezTo>
                    <a:pt x="14837" y="21301"/>
                    <a:pt x="14381" y="21438"/>
                    <a:pt x="14175" y="21826"/>
                  </a:cubicBezTo>
                  <a:cubicBezTo>
                    <a:pt x="14061" y="21826"/>
                    <a:pt x="13992" y="21895"/>
                    <a:pt x="13970" y="21986"/>
                  </a:cubicBezTo>
                  <a:cubicBezTo>
                    <a:pt x="13924" y="22055"/>
                    <a:pt x="13856" y="22123"/>
                    <a:pt x="13810" y="22191"/>
                  </a:cubicBezTo>
                  <a:cubicBezTo>
                    <a:pt x="13490" y="22443"/>
                    <a:pt x="13239" y="22716"/>
                    <a:pt x="13057" y="23082"/>
                  </a:cubicBezTo>
                  <a:cubicBezTo>
                    <a:pt x="12897" y="23173"/>
                    <a:pt x="12783" y="23310"/>
                    <a:pt x="12691" y="23447"/>
                  </a:cubicBezTo>
                  <a:cubicBezTo>
                    <a:pt x="12509" y="23515"/>
                    <a:pt x="12486" y="23721"/>
                    <a:pt x="12349" y="23835"/>
                  </a:cubicBezTo>
                  <a:cubicBezTo>
                    <a:pt x="12235" y="23858"/>
                    <a:pt x="12189" y="23903"/>
                    <a:pt x="12189" y="24018"/>
                  </a:cubicBezTo>
                  <a:cubicBezTo>
                    <a:pt x="12144" y="24040"/>
                    <a:pt x="12121" y="24086"/>
                    <a:pt x="12121" y="24132"/>
                  </a:cubicBezTo>
                  <a:cubicBezTo>
                    <a:pt x="11756" y="24542"/>
                    <a:pt x="11390" y="24908"/>
                    <a:pt x="11231" y="25433"/>
                  </a:cubicBezTo>
                  <a:cubicBezTo>
                    <a:pt x="10683" y="25958"/>
                    <a:pt x="10272" y="26597"/>
                    <a:pt x="9930" y="27282"/>
                  </a:cubicBezTo>
                  <a:cubicBezTo>
                    <a:pt x="9633" y="27761"/>
                    <a:pt x="9222" y="28172"/>
                    <a:pt x="9039" y="28742"/>
                  </a:cubicBezTo>
                  <a:cubicBezTo>
                    <a:pt x="8811" y="29176"/>
                    <a:pt x="8560" y="29610"/>
                    <a:pt x="8332" y="30043"/>
                  </a:cubicBezTo>
                  <a:cubicBezTo>
                    <a:pt x="8286" y="30089"/>
                    <a:pt x="8286" y="30135"/>
                    <a:pt x="8309" y="30180"/>
                  </a:cubicBezTo>
                  <a:cubicBezTo>
                    <a:pt x="8218" y="30294"/>
                    <a:pt x="8126" y="30431"/>
                    <a:pt x="8126" y="30568"/>
                  </a:cubicBezTo>
                  <a:cubicBezTo>
                    <a:pt x="7921" y="30705"/>
                    <a:pt x="7944" y="30956"/>
                    <a:pt x="7830" y="31139"/>
                  </a:cubicBezTo>
                  <a:cubicBezTo>
                    <a:pt x="7761" y="31162"/>
                    <a:pt x="7738" y="31207"/>
                    <a:pt x="7738" y="31253"/>
                  </a:cubicBezTo>
                  <a:cubicBezTo>
                    <a:pt x="7601" y="31367"/>
                    <a:pt x="7579" y="31504"/>
                    <a:pt x="7601" y="31687"/>
                  </a:cubicBezTo>
                  <a:cubicBezTo>
                    <a:pt x="7373" y="31869"/>
                    <a:pt x="7350" y="32166"/>
                    <a:pt x="7236" y="32417"/>
                  </a:cubicBezTo>
                  <a:cubicBezTo>
                    <a:pt x="7031" y="32737"/>
                    <a:pt x="6871" y="33079"/>
                    <a:pt x="6825" y="33490"/>
                  </a:cubicBezTo>
                  <a:cubicBezTo>
                    <a:pt x="6734" y="33673"/>
                    <a:pt x="6620" y="33855"/>
                    <a:pt x="6574" y="34061"/>
                  </a:cubicBezTo>
                  <a:cubicBezTo>
                    <a:pt x="5753" y="36503"/>
                    <a:pt x="4862" y="38945"/>
                    <a:pt x="4543" y="41547"/>
                  </a:cubicBezTo>
                  <a:cubicBezTo>
                    <a:pt x="4474" y="41570"/>
                    <a:pt x="4452" y="41616"/>
                    <a:pt x="4452" y="41684"/>
                  </a:cubicBezTo>
                  <a:cubicBezTo>
                    <a:pt x="4223" y="42141"/>
                    <a:pt x="4292" y="42689"/>
                    <a:pt x="4178" y="43168"/>
                  </a:cubicBezTo>
                  <a:cubicBezTo>
                    <a:pt x="4041" y="43442"/>
                    <a:pt x="4086" y="43739"/>
                    <a:pt x="4086" y="44035"/>
                  </a:cubicBezTo>
                  <a:cubicBezTo>
                    <a:pt x="3927" y="44811"/>
                    <a:pt x="3881" y="45587"/>
                    <a:pt x="3949" y="46386"/>
                  </a:cubicBezTo>
                  <a:cubicBezTo>
                    <a:pt x="3858" y="46637"/>
                    <a:pt x="3790" y="46888"/>
                    <a:pt x="3721" y="47139"/>
                  </a:cubicBezTo>
                  <a:cubicBezTo>
                    <a:pt x="3630" y="47185"/>
                    <a:pt x="3561" y="47254"/>
                    <a:pt x="3561" y="47368"/>
                  </a:cubicBezTo>
                  <a:cubicBezTo>
                    <a:pt x="3424" y="47413"/>
                    <a:pt x="3379" y="47550"/>
                    <a:pt x="3333" y="47687"/>
                  </a:cubicBezTo>
                  <a:cubicBezTo>
                    <a:pt x="3287" y="47756"/>
                    <a:pt x="3242" y="47824"/>
                    <a:pt x="3173" y="47893"/>
                  </a:cubicBezTo>
                  <a:cubicBezTo>
                    <a:pt x="2945" y="48258"/>
                    <a:pt x="2694" y="48646"/>
                    <a:pt x="2466" y="49011"/>
                  </a:cubicBezTo>
                  <a:cubicBezTo>
                    <a:pt x="2329" y="49080"/>
                    <a:pt x="2283" y="49194"/>
                    <a:pt x="2260" y="49331"/>
                  </a:cubicBezTo>
                  <a:cubicBezTo>
                    <a:pt x="1827" y="49924"/>
                    <a:pt x="1393" y="50540"/>
                    <a:pt x="1028" y="51225"/>
                  </a:cubicBezTo>
                  <a:cubicBezTo>
                    <a:pt x="777" y="51613"/>
                    <a:pt x="526" y="52024"/>
                    <a:pt x="229" y="52412"/>
                  </a:cubicBezTo>
                  <a:cubicBezTo>
                    <a:pt x="1" y="52686"/>
                    <a:pt x="92" y="52869"/>
                    <a:pt x="320" y="53097"/>
                  </a:cubicBezTo>
                  <a:cubicBezTo>
                    <a:pt x="548" y="53325"/>
                    <a:pt x="845" y="53371"/>
                    <a:pt x="1142" y="53371"/>
                  </a:cubicBezTo>
                  <a:cubicBezTo>
                    <a:pt x="1986" y="53371"/>
                    <a:pt x="2831" y="53394"/>
                    <a:pt x="3675" y="53394"/>
                  </a:cubicBezTo>
                  <a:cubicBezTo>
                    <a:pt x="3794" y="53390"/>
                    <a:pt x="3895" y="53387"/>
                    <a:pt x="3981" y="53387"/>
                  </a:cubicBezTo>
                  <a:cubicBezTo>
                    <a:pt x="4479" y="53387"/>
                    <a:pt x="4508" y="53482"/>
                    <a:pt x="4703" y="54124"/>
                  </a:cubicBezTo>
                  <a:cubicBezTo>
                    <a:pt x="4771" y="54238"/>
                    <a:pt x="4748" y="54398"/>
                    <a:pt x="4840" y="54512"/>
                  </a:cubicBezTo>
                  <a:cubicBezTo>
                    <a:pt x="4999" y="55402"/>
                    <a:pt x="4954" y="56338"/>
                    <a:pt x="5159" y="57228"/>
                  </a:cubicBezTo>
                  <a:cubicBezTo>
                    <a:pt x="5159" y="57251"/>
                    <a:pt x="5159" y="57251"/>
                    <a:pt x="5159" y="57274"/>
                  </a:cubicBezTo>
                  <a:cubicBezTo>
                    <a:pt x="5159" y="57342"/>
                    <a:pt x="5182" y="57388"/>
                    <a:pt x="5205" y="57434"/>
                  </a:cubicBezTo>
                  <a:lnTo>
                    <a:pt x="5250" y="58004"/>
                  </a:lnTo>
                  <a:cubicBezTo>
                    <a:pt x="5250" y="58392"/>
                    <a:pt x="5091" y="58803"/>
                    <a:pt x="5342" y="59191"/>
                  </a:cubicBezTo>
                  <a:cubicBezTo>
                    <a:pt x="5433" y="59625"/>
                    <a:pt x="5524" y="60081"/>
                    <a:pt x="5593" y="60515"/>
                  </a:cubicBezTo>
                  <a:lnTo>
                    <a:pt x="5775" y="62159"/>
                  </a:lnTo>
                  <a:cubicBezTo>
                    <a:pt x="5753" y="62866"/>
                    <a:pt x="5912" y="63574"/>
                    <a:pt x="6049" y="64258"/>
                  </a:cubicBezTo>
                  <a:cubicBezTo>
                    <a:pt x="6049" y="64373"/>
                    <a:pt x="6072" y="64487"/>
                    <a:pt x="6118" y="64601"/>
                  </a:cubicBezTo>
                  <a:cubicBezTo>
                    <a:pt x="6163" y="65012"/>
                    <a:pt x="6232" y="65423"/>
                    <a:pt x="6300" y="65811"/>
                  </a:cubicBezTo>
                  <a:cubicBezTo>
                    <a:pt x="6255" y="65993"/>
                    <a:pt x="6255" y="66176"/>
                    <a:pt x="6323" y="66358"/>
                  </a:cubicBezTo>
                  <a:cubicBezTo>
                    <a:pt x="6414" y="67180"/>
                    <a:pt x="6437" y="68002"/>
                    <a:pt x="6643" y="68823"/>
                  </a:cubicBezTo>
                  <a:cubicBezTo>
                    <a:pt x="6643" y="69348"/>
                    <a:pt x="6688" y="69873"/>
                    <a:pt x="6871" y="70376"/>
                  </a:cubicBezTo>
                  <a:cubicBezTo>
                    <a:pt x="6894" y="71357"/>
                    <a:pt x="6962" y="72339"/>
                    <a:pt x="7236" y="73297"/>
                  </a:cubicBezTo>
                  <a:cubicBezTo>
                    <a:pt x="7213" y="73685"/>
                    <a:pt x="7168" y="74096"/>
                    <a:pt x="7373" y="74439"/>
                  </a:cubicBezTo>
                  <a:cubicBezTo>
                    <a:pt x="7373" y="74439"/>
                    <a:pt x="7373" y="74439"/>
                    <a:pt x="7373" y="74461"/>
                  </a:cubicBezTo>
                  <a:cubicBezTo>
                    <a:pt x="7373" y="74507"/>
                    <a:pt x="7373" y="74553"/>
                    <a:pt x="7419" y="74575"/>
                  </a:cubicBezTo>
                  <a:cubicBezTo>
                    <a:pt x="7464" y="75009"/>
                    <a:pt x="7282" y="75466"/>
                    <a:pt x="7556" y="75899"/>
                  </a:cubicBezTo>
                  <a:cubicBezTo>
                    <a:pt x="7556" y="75945"/>
                    <a:pt x="7556" y="75991"/>
                    <a:pt x="7601" y="76036"/>
                  </a:cubicBezTo>
                  <a:cubicBezTo>
                    <a:pt x="7601" y="76424"/>
                    <a:pt x="7579" y="76812"/>
                    <a:pt x="7738" y="77178"/>
                  </a:cubicBezTo>
                  <a:cubicBezTo>
                    <a:pt x="7716" y="77223"/>
                    <a:pt x="7738" y="77269"/>
                    <a:pt x="7784" y="77314"/>
                  </a:cubicBezTo>
                  <a:cubicBezTo>
                    <a:pt x="7716" y="77817"/>
                    <a:pt x="7875" y="78296"/>
                    <a:pt x="7967" y="78775"/>
                  </a:cubicBezTo>
                  <a:cubicBezTo>
                    <a:pt x="7989" y="79026"/>
                    <a:pt x="8012" y="79255"/>
                    <a:pt x="8035" y="79506"/>
                  </a:cubicBezTo>
                  <a:cubicBezTo>
                    <a:pt x="7967" y="79643"/>
                    <a:pt x="7967" y="79734"/>
                    <a:pt x="8081" y="79825"/>
                  </a:cubicBezTo>
                  <a:cubicBezTo>
                    <a:pt x="8149" y="80761"/>
                    <a:pt x="8309" y="81697"/>
                    <a:pt x="8492" y="82610"/>
                  </a:cubicBezTo>
                  <a:cubicBezTo>
                    <a:pt x="8469" y="83226"/>
                    <a:pt x="8492" y="83843"/>
                    <a:pt x="8720" y="84436"/>
                  </a:cubicBezTo>
                  <a:cubicBezTo>
                    <a:pt x="8629" y="84756"/>
                    <a:pt x="8765" y="85052"/>
                    <a:pt x="8857" y="85349"/>
                  </a:cubicBezTo>
                  <a:cubicBezTo>
                    <a:pt x="9131" y="87289"/>
                    <a:pt x="9176" y="89275"/>
                    <a:pt x="9564" y="91192"/>
                  </a:cubicBezTo>
                  <a:cubicBezTo>
                    <a:pt x="9610" y="91557"/>
                    <a:pt x="9542" y="91945"/>
                    <a:pt x="9793" y="92265"/>
                  </a:cubicBezTo>
                  <a:lnTo>
                    <a:pt x="9793" y="92288"/>
                  </a:lnTo>
                  <a:cubicBezTo>
                    <a:pt x="9793" y="92402"/>
                    <a:pt x="9793" y="92516"/>
                    <a:pt x="9793" y="92653"/>
                  </a:cubicBezTo>
                  <a:cubicBezTo>
                    <a:pt x="9770" y="93201"/>
                    <a:pt x="9793" y="93749"/>
                    <a:pt x="9998" y="94296"/>
                  </a:cubicBezTo>
                  <a:lnTo>
                    <a:pt x="10158" y="95209"/>
                  </a:lnTo>
                  <a:cubicBezTo>
                    <a:pt x="10112" y="95324"/>
                    <a:pt x="10112" y="95438"/>
                    <a:pt x="10158" y="95575"/>
                  </a:cubicBezTo>
                  <a:cubicBezTo>
                    <a:pt x="10249" y="95894"/>
                    <a:pt x="10044" y="96237"/>
                    <a:pt x="10295" y="96533"/>
                  </a:cubicBezTo>
                  <a:cubicBezTo>
                    <a:pt x="10249" y="96830"/>
                    <a:pt x="10295" y="97104"/>
                    <a:pt x="10363" y="97401"/>
                  </a:cubicBezTo>
                  <a:cubicBezTo>
                    <a:pt x="10363" y="97538"/>
                    <a:pt x="10386" y="97652"/>
                    <a:pt x="10409" y="97789"/>
                  </a:cubicBezTo>
                  <a:lnTo>
                    <a:pt x="10386" y="97857"/>
                  </a:lnTo>
                  <a:cubicBezTo>
                    <a:pt x="10386" y="97857"/>
                    <a:pt x="10455" y="97903"/>
                    <a:pt x="10455" y="97903"/>
                  </a:cubicBezTo>
                  <a:cubicBezTo>
                    <a:pt x="10546" y="98291"/>
                    <a:pt x="10500" y="98702"/>
                    <a:pt x="10683" y="99090"/>
                  </a:cubicBezTo>
                  <a:cubicBezTo>
                    <a:pt x="10660" y="99113"/>
                    <a:pt x="10660" y="99135"/>
                    <a:pt x="10683" y="99181"/>
                  </a:cubicBezTo>
                  <a:cubicBezTo>
                    <a:pt x="10546" y="99318"/>
                    <a:pt x="10569" y="99455"/>
                    <a:pt x="10683" y="99592"/>
                  </a:cubicBezTo>
                  <a:cubicBezTo>
                    <a:pt x="10706" y="100071"/>
                    <a:pt x="10660" y="100573"/>
                    <a:pt x="10888" y="101053"/>
                  </a:cubicBezTo>
                  <a:cubicBezTo>
                    <a:pt x="10820" y="101167"/>
                    <a:pt x="10843" y="101281"/>
                    <a:pt x="10888" y="101418"/>
                  </a:cubicBezTo>
                  <a:cubicBezTo>
                    <a:pt x="10934" y="101692"/>
                    <a:pt x="11002" y="101966"/>
                    <a:pt x="11208" y="102171"/>
                  </a:cubicBezTo>
                  <a:cubicBezTo>
                    <a:pt x="11290" y="102294"/>
                    <a:pt x="11408" y="102380"/>
                    <a:pt x="11531" y="102380"/>
                  </a:cubicBezTo>
                  <a:cubicBezTo>
                    <a:pt x="11545" y="102380"/>
                    <a:pt x="11559" y="102379"/>
                    <a:pt x="11573" y="102377"/>
                  </a:cubicBezTo>
                  <a:cubicBezTo>
                    <a:pt x="11645" y="102359"/>
                    <a:pt x="11710" y="102350"/>
                    <a:pt x="11770" y="102350"/>
                  </a:cubicBezTo>
                  <a:cubicBezTo>
                    <a:pt x="12087" y="102350"/>
                    <a:pt x="12237" y="102587"/>
                    <a:pt x="12372" y="102856"/>
                  </a:cubicBezTo>
                  <a:cubicBezTo>
                    <a:pt x="12349" y="103472"/>
                    <a:pt x="12212" y="104111"/>
                    <a:pt x="12486" y="104705"/>
                  </a:cubicBezTo>
                  <a:cubicBezTo>
                    <a:pt x="12532" y="104682"/>
                    <a:pt x="12577" y="104659"/>
                    <a:pt x="12600" y="104614"/>
                  </a:cubicBezTo>
                  <a:cubicBezTo>
                    <a:pt x="12600" y="104636"/>
                    <a:pt x="12600" y="104659"/>
                    <a:pt x="12623" y="104682"/>
                  </a:cubicBezTo>
                  <a:cubicBezTo>
                    <a:pt x="12577" y="104705"/>
                    <a:pt x="12532" y="104705"/>
                    <a:pt x="12486" y="104705"/>
                  </a:cubicBezTo>
                  <a:cubicBezTo>
                    <a:pt x="12593" y="104827"/>
                    <a:pt x="12709" y="104887"/>
                    <a:pt x="12843" y="104887"/>
                  </a:cubicBezTo>
                  <a:cubicBezTo>
                    <a:pt x="12910" y="104887"/>
                    <a:pt x="12981" y="104872"/>
                    <a:pt x="13057" y="104842"/>
                  </a:cubicBezTo>
                  <a:cubicBezTo>
                    <a:pt x="13257" y="104867"/>
                    <a:pt x="13457" y="104885"/>
                    <a:pt x="13658" y="104885"/>
                  </a:cubicBezTo>
                  <a:cubicBezTo>
                    <a:pt x="13823" y="104885"/>
                    <a:pt x="13987" y="104873"/>
                    <a:pt x="14152" y="104842"/>
                  </a:cubicBezTo>
                  <a:lnTo>
                    <a:pt x="14358" y="104865"/>
                  </a:lnTo>
                  <a:lnTo>
                    <a:pt x="15088" y="104865"/>
                  </a:lnTo>
                  <a:cubicBezTo>
                    <a:pt x="15202" y="104887"/>
                    <a:pt x="15316" y="104887"/>
                    <a:pt x="15430" y="104910"/>
                  </a:cubicBezTo>
                  <a:cubicBezTo>
                    <a:pt x="15545" y="104956"/>
                    <a:pt x="15636" y="105002"/>
                    <a:pt x="15750" y="105024"/>
                  </a:cubicBezTo>
                  <a:cubicBezTo>
                    <a:pt x="16330" y="105024"/>
                    <a:pt x="16921" y="105093"/>
                    <a:pt x="17508" y="105093"/>
                  </a:cubicBezTo>
                  <a:cubicBezTo>
                    <a:pt x="17753" y="105093"/>
                    <a:pt x="17996" y="105081"/>
                    <a:pt x="18238" y="105047"/>
                  </a:cubicBezTo>
                  <a:lnTo>
                    <a:pt x="18261" y="105024"/>
                  </a:lnTo>
                  <a:lnTo>
                    <a:pt x="18306" y="105047"/>
                  </a:lnTo>
                  <a:lnTo>
                    <a:pt x="18603" y="105047"/>
                  </a:lnTo>
                  <a:cubicBezTo>
                    <a:pt x="18892" y="104995"/>
                    <a:pt x="19184" y="104986"/>
                    <a:pt x="19477" y="104986"/>
                  </a:cubicBezTo>
                  <a:cubicBezTo>
                    <a:pt x="19627" y="104986"/>
                    <a:pt x="19777" y="104988"/>
                    <a:pt x="19927" y="104988"/>
                  </a:cubicBezTo>
                  <a:cubicBezTo>
                    <a:pt x="20248" y="104988"/>
                    <a:pt x="20569" y="104977"/>
                    <a:pt x="20886" y="104910"/>
                  </a:cubicBezTo>
                  <a:cubicBezTo>
                    <a:pt x="20886" y="104910"/>
                    <a:pt x="20886" y="104910"/>
                    <a:pt x="20909" y="104887"/>
                  </a:cubicBezTo>
                  <a:cubicBezTo>
                    <a:pt x="21068" y="105002"/>
                    <a:pt x="21228" y="105053"/>
                    <a:pt x="21391" y="105053"/>
                  </a:cubicBezTo>
                  <a:cubicBezTo>
                    <a:pt x="21553" y="105053"/>
                    <a:pt x="21719" y="105002"/>
                    <a:pt x="21890" y="104910"/>
                  </a:cubicBezTo>
                  <a:cubicBezTo>
                    <a:pt x="21992" y="104910"/>
                    <a:pt x="22103" y="104975"/>
                    <a:pt x="22211" y="104975"/>
                  </a:cubicBezTo>
                  <a:cubicBezTo>
                    <a:pt x="22273" y="104975"/>
                    <a:pt x="22334" y="104954"/>
                    <a:pt x="22392" y="104887"/>
                  </a:cubicBezTo>
                  <a:cubicBezTo>
                    <a:pt x="22419" y="104886"/>
                    <a:pt x="22445" y="104885"/>
                    <a:pt x="22472" y="104885"/>
                  </a:cubicBezTo>
                  <a:cubicBezTo>
                    <a:pt x="22731" y="104885"/>
                    <a:pt x="23000" y="104952"/>
                    <a:pt x="23272" y="104952"/>
                  </a:cubicBezTo>
                  <a:cubicBezTo>
                    <a:pt x="23381" y="104952"/>
                    <a:pt x="23492" y="104941"/>
                    <a:pt x="23602" y="104910"/>
                  </a:cubicBezTo>
                  <a:cubicBezTo>
                    <a:pt x="23973" y="105023"/>
                    <a:pt x="24338" y="105072"/>
                    <a:pt x="24702" y="105072"/>
                  </a:cubicBezTo>
                  <a:cubicBezTo>
                    <a:pt x="25144" y="105072"/>
                    <a:pt x="25583" y="105000"/>
                    <a:pt x="26021" y="104887"/>
                  </a:cubicBezTo>
                  <a:cubicBezTo>
                    <a:pt x="26127" y="104922"/>
                    <a:pt x="26245" y="104971"/>
                    <a:pt x="26346" y="104971"/>
                  </a:cubicBezTo>
                  <a:cubicBezTo>
                    <a:pt x="26377" y="104971"/>
                    <a:pt x="26406" y="104966"/>
                    <a:pt x="26432" y="104956"/>
                  </a:cubicBezTo>
                  <a:cubicBezTo>
                    <a:pt x="26809" y="105022"/>
                    <a:pt x="27191" y="105067"/>
                    <a:pt x="27573" y="105067"/>
                  </a:cubicBezTo>
                  <a:cubicBezTo>
                    <a:pt x="27978" y="105067"/>
                    <a:pt x="28384" y="105017"/>
                    <a:pt x="28783" y="104887"/>
                  </a:cubicBezTo>
                  <a:cubicBezTo>
                    <a:pt x="29010" y="104944"/>
                    <a:pt x="29237" y="105027"/>
                    <a:pt x="29464" y="105027"/>
                  </a:cubicBezTo>
                  <a:cubicBezTo>
                    <a:pt x="29603" y="105027"/>
                    <a:pt x="29741" y="104997"/>
                    <a:pt x="29879" y="104910"/>
                  </a:cubicBezTo>
                  <a:cubicBezTo>
                    <a:pt x="30378" y="104910"/>
                    <a:pt x="30886" y="104995"/>
                    <a:pt x="31398" y="104995"/>
                  </a:cubicBezTo>
                  <a:cubicBezTo>
                    <a:pt x="31682" y="104995"/>
                    <a:pt x="31967" y="104969"/>
                    <a:pt x="32253" y="104887"/>
                  </a:cubicBezTo>
                  <a:lnTo>
                    <a:pt x="32321" y="104910"/>
                  </a:lnTo>
                  <a:lnTo>
                    <a:pt x="32413" y="104887"/>
                  </a:lnTo>
                  <a:cubicBezTo>
                    <a:pt x="32614" y="104983"/>
                    <a:pt x="32816" y="105019"/>
                    <a:pt x="33020" y="105019"/>
                  </a:cubicBezTo>
                  <a:cubicBezTo>
                    <a:pt x="33255" y="105019"/>
                    <a:pt x="33492" y="104971"/>
                    <a:pt x="33736" y="104910"/>
                  </a:cubicBezTo>
                  <a:lnTo>
                    <a:pt x="33805" y="104933"/>
                  </a:lnTo>
                  <a:lnTo>
                    <a:pt x="33873" y="104887"/>
                  </a:lnTo>
                  <a:cubicBezTo>
                    <a:pt x="33942" y="104887"/>
                    <a:pt x="34010" y="104887"/>
                    <a:pt x="34056" y="104910"/>
                  </a:cubicBezTo>
                  <a:cubicBezTo>
                    <a:pt x="34360" y="104910"/>
                    <a:pt x="34654" y="104931"/>
                    <a:pt x="34945" y="104931"/>
                  </a:cubicBezTo>
                  <a:cubicBezTo>
                    <a:pt x="35091" y="104931"/>
                    <a:pt x="35235" y="104925"/>
                    <a:pt x="35380" y="104910"/>
                  </a:cubicBezTo>
                  <a:cubicBezTo>
                    <a:pt x="35403" y="104922"/>
                    <a:pt x="35431" y="104927"/>
                    <a:pt x="35463" y="104927"/>
                  </a:cubicBezTo>
                  <a:cubicBezTo>
                    <a:pt x="35494" y="104927"/>
                    <a:pt x="35528" y="104922"/>
                    <a:pt x="35562" y="104910"/>
                  </a:cubicBezTo>
                  <a:lnTo>
                    <a:pt x="35631" y="104910"/>
                  </a:lnTo>
                  <a:cubicBezTo>
                    <a:pt x="35677" y="104933"/>
                    <a:pt x="35699" y="104933"/>
                    <a:pt x="35722" y="104956"/>
                  </a:cubicBezTo>
                  <a:cubicBezTo>
                    <a:pt x="35804" y="104997"/>
                    <a:pt x="35886" y="105020"/>
                    <a:pt x="35968" y="105020"/>
                  </a:cubicBezTo>
                  <a:cubicBezTo>
                    <a:pt x="36069" y="105020"/>
                    <a:pt x="36169" y="104986"/>
                    <a:pt x="36270" y="104910"/>
                  </a:cubicBezTo>
                  <a:cubicBezTo>
                    <a:pt x="36475" y="104933"/>
                    <a:pt x="36681" y="104956"/>
                    <a:pt x="36886" y="104979"/>
                  </a:cubicBezTo>
                  <a:cubicBezTo>
                    <a:pt x="37381" y="104989"/>
                    <a:pt x="37876" y="105024"/>
                    <a:pt x="38369" y="105024"/>
                  </a:cubicBezTo>
                  <a:cubicBezTo>
                    <a:pt x="39013" y="105024"/>
                    <a:pt x="39654" y="104963"/>
                    <a:pt x="40287" y="104705"/>
                  </a:cubicBezTo>
                  <a:cubicBezTo>
                    <a:pt x="40493" y="104591"/>
                    <a:pt x="40424" y="104408"/>
                    <a:pt x="40447" y="104225"/>
                  </a:cubicBezTo>
                  <a:cubicBezTo>
                    <a:pt x="40447" y="103655"/>
                    <a:pt x="40447" y="103084"/>
                    <a:pt x="40447" y="102514"/>
                  </a:cubicBezTo>
                  <a:cubicBezTo>
                    <a:pt x="40573" y="102387"/>
                    <a:pt x="40719" y="102368"/>
                    <a:pt x="40867" y="102368"/>
                  </a:cubicBezTo>
                  <a:cubicBezTo>
                    <a:pt x="40932" y="102368"/>
                    <a:pt x="40998" y="102372"/>
                    <a:pt x="41062" y="102372"/>
                  </a:cubicBezTo>
                  <a:cubicBezTo>
                    <a:pt x="41167" y="102372"/>
                    <a:pt x="41269" y="102361"/>
                    <a:pt x="41360" y="102308"/>
                  </a:cubicBezTo>
                  <a:cubicBezTo>
                    <a:pt x="41429" y="102263"/>
                    <a:pt x="41474" y="102171"/>
                    <a:pt x="41565" y="102148"/>
                  </a:cubicBezTo>
                  <a:lnTo>
                    <a:pt x="41588" y="102148"/>
                  </a:lnTo>
                  <a:cubicBezTo>
                    <a:pt x="41794" y="101943"/>
                    <a:pt x="41862" y="101692"/>
                    <a:pt x="41885" y="101418"/>
                  </a:cubicBezTo>
                  <a:cubicBezTo>
                    <a:pt x="41953" y="101281"/>
                    <a:pt x="41976" y="101167"/>
                    <a:pt x="41908" y="101053"/>
                  </a:cubicBezTo>
                  <a:cubicBezTo>
                    <a:pt x="42205" y="100094"/>
                    <a:pt x="42136" y="99090"/>
                    <a:pt x="42227" y="98131"/>
                  </a:cubicBezTo>
                  <a:lnTo>
                    <a:pt x="42205" y="98063"/>
                  </a:lnTo>
                  <a:lnTo>
                    <a:pt x="42136" y="98063"/>
                  </a:lnTo>
                  <a:cubicBezTo>
                    <a:pt x="42136" y="98063"/>
                    <a:pt x="42068" y="98040"/>
                    <a:pt x="42068" y="98040"/>
                  </a:cubicBezTo>
                  <a:cubicBezTo>
                    <a:pt x="42068" y="98040"/>
                    <a:pt x="42136" y="98017"/>
                    <a:pt x="42136" y="98017"/>
                  </a:cubicBezTo>
                  <a:cubicBezTo>
                    <a:pt x="42182" y="98017"/>
                    <a:pt x="42205" y="97994"/>
                    <a:pt x="42227" y="97949"/>
                  </a:cubicBezTo>
                  <a:cubicBezTo>
                    <a:pt x="42319" y="97834"/>
                    <a:pt x="42410" y="97720"/>
                    <a:pt x="42387" y="97583"/>
                  </a:cubicBezTo>
                  <a:lnTo>
                    <a:pt x="42707" y="95346"/>
                  </a:lnTo>
                  <a:cubicBezTo>
                    <a:pt x="42867" y="95073"/>
                    <a:pt x="42798" y="94799"/>
                    <a:pt x="42798" y="94502"/>
                  </a:cubicBezTo>
                  <a:cubicBezTo>
                    <a:pt x="42912" y="93886"/>
                    <a:pt x="43026" y="93269"/>
                    <a:pt x="43003" y="92653"/>
                  </a:cubicBezTo>
                  <a:cubicBezTo>
                    <a:pt x="43072" y="92219"/>
                    <a:pt x="43232" y="91809"/>
                    <a:pt x="43186" y="91375"/>
                  </a:cubicBezTo>
                  <a:cubicBezTo>
                    <a:pt x="43460" y="90234"/>
                    <a:pt x="43620" y="89092"/>
                    <a:pt x="43574" y="87905"/>
                  </a:cubicBezTo>
                  <a:cubicBezTo>
                    <a:pt x="43597" y="87860"/>
                    <a:pt x="43620" y="87814"/>
                    <a:pt x="43597" y="87768"/>
                  </a:cubicBezTo>
                  <a:cubicBezTo>
                    <a:pt x="43825" y="86970"/>
                    <a:pt x="43871" y="86171"/>
                    <a:pt x="43939" y="85349"/>
                  </a:cubicBezTo>
                  <a:cubicBezTo>
                    <a:pt x="44145" y="84459"/>
                    <a:pt x="44350" y="83546"/>
                    <a:pt x="44305" y="82610"/>
                  </a:cubicBezTo>
                  <a:cubicBezTo>
                    <a:pt x="44236" y="82222"/>
                    <a:pt x="44533" y="81880"/>
                    <a:pt x="44441" y="81514"/>
                  </a:cubicBezTo>
                  <a:cubicBezTo>
                    <a:pt x="44487" y="81469"/>
                    <a:pt x="44510" y="81400"/>
                    <a:pt x="44487" y="81355"/>
                  </a:cubicBezTo>
                  <a:cubicBezTo>
                    <a:pt x="44738" y="80944"/>
                    <a:pt x="44578" y="80442"/>
                    <a:pt x="44693" y="80008"/>
                  </a:cubicBezTo>
                  <a:cubicBezTo>
                    <a:pt x="44875" y="79871"/>
                    <a:pt x="44829" y="79711"/>
                    <a:pt x="44784" y="79529"/>
                  </a:cubicBezTo>
                  <a:cubicBezTo>
                    <a:pt x="44829" y="79141"/>
                    <a:pt x="44898" y="78775"/>
                    <a:pt x="44829" y="78410"/>
                  </a:cubicBezTo>
                  <a:cubicBezTo>
                    <a:pt x="45058" y="78068"/>
                    <a:pt x="45012" y="77680"/>
                    <a:pt x="45012" y="77314"/>
                  </a:cubicBezTo>
                  <a:lnTo>
                    <a:pt x="45012" y="77292"/>
                  </a:lnTo>
                  <a:cubicBezTo>
                    <a:pt x="45240" y="76904"/>
                    <a:pt x="45172" y="76470"/>
                    <a:pt x="45195" y="76036"/>
                  </a:cubicBezTo>
                  <a:cubicBezTo>
                    <a:pt x="45240" y="75991"/>
                    <a:pt x="45240" y="75945"/>
                    <a:pt x="45218" y="75899"/>
                  </a:cubicBezTo>
                  <a:cubicBezTo>
                    <a:pt x="45423" y="75009"/>
                    <a:pt x="45491" y="74096"/>
                    <a:pt x="45583" y="73183"/>
                  </a:cubicBezTo>
                  <a:cubicBezTo>
                    <a:pt x="45788" y="72749"/>
                    <a:pt x="45743" y="72293"/>
                    <a:pt x="45765" y="71836"/>
                  </a:cubicBezTo>
                  <a:cubicBezTo>
                    <a:pt x="46131" y="69942"/>
                    <a:pt x="46267" y="68002"/>
                    <a:pt x="46496" y="66084"/>
                  </a:cubicBezTo>
                  <a:cubicBezTo>
                    <a:pt x="46496" y="66062"/>
                    <a:pt x="46496" y="66016"/>
                    <a:pt x="46473" y="65993"/>
                  </a:cubicBezTo>
                  <a:cubicBezTo>
                    <a:pt x="46473" y="65925"/>
                    <a:pt x="46473" y="65879"/>
                    <a:pt x="46473" y="65811"/>
                  </a:cubicBezTo>
                  <a:lnTo>
                    <a:pt x="46678" y="64601"/>
                  </a:lnTo>
                  <a:cubicBezTo>
                    <a:pt x="46701" y="64487"/>
                    <a:pt x="46724" y="64395"/>
                    <a:pt x="46747" y="64304"/>
                  </a:cubicBezTo>
                  <a:cubicBezTo>
                    <a:pt x="46884" y="63597"/>
                    <a:pt x="47044" y="62889"/>
                    <a:pt x="47021" y="62159"/>
                  </a:cubicBezTo>
                  <a:cubicBezTo>
                    <a:pt x="47089" y="61611"/>
                    <a:pt x="47135" y="61063"/>
                    <a:pt x="47180" y="60515"/>
                  </a:cubicBezTo>
                  <a:cubicBezTo>
                    <a:pt x="47363" y="60081"/>
                    <a:pt x="47340" y="59648"/>
                    <a:pt x="47432" y="59191"/>
                  </a:cubicBezTo>
                  <a:cubicBezTo>
                    <a:pt x="47705" y="58826"/>
                    <a:pt x="47546" y="58392"/>
                    <a:pt x="47546" y="57981"/>
                  </a:cubicBezTo>
                  <a:cubicBezTo>
                    <a:pt x="47546" y="57799"/>
                    <a:pt x="47569" y="57616"/>
                    <a:pt x="47591" y="57434"/>
                  </a:cubicBezTo>
                  <a:cubicBezTo>
                    <a:pt x="47637" y="57365"/>
                    <a:pt x="47637" y="57297"/>
                    <a:pt x="47614" y="57251"/>
                  </a:cubicBezTo>
                  <a:cubicBezTo>
                    <a:pt x="47820" y="56407"/>
                    <a:pt x="47820" y="55516"/>
                    <a:pt x="47911" y="54672"/>
                  </a:cubicBezTo>
                  <a:cubicBezTo>
                    <a:pt x="47957" y="54626"/>
                    <a:pt x="47957" y="54581"/>
                    <a:pt x="47957" y="54512"/>
                  </a:cubicBezTo>
                  <a:cubicBezTo>
                    <a:pt x="48048" y="54398"/>
                    <a:pt x="48002" y="54238"/>
                    <a:pt x="48094" y="54124"/>
                  </a:cubicBezTo>
                  <a:cubicBezTo>
                    <a:pt x="48272" y="53447"/>
                    <a:pt x="48311" y="53298"/>
                    <a:pt x="48743" y="53298"/>
                  </a:cubicBezTo>
                  <a:cubicBezTo>
                    <a:pt x="48864" y="53298"/>
                    <a:pt x="49017" y="53310"/>
                    <a:pt x="49212" y="53325"/>
                  </a:cubicBezTo>
                  <a:cubicBezTo>
                    <a:pt x="49292" y="53337"/>
                    <a:pt x="49377" y="53337"/>
                    <a:pt x="49466" y="53337"/>
                  </a:cubicBezTo>
                  <a:cubicBezTo>
                    <a:pt x="49554" y="53337"/>
                    <a:pt x="49646" y="53337"/>
                    <a:pt x="49737" y="53348"/>
                  </a:cubicBezTo>
                  <a:cubicBezTo>
                    <a:pt x="49977" y="53369"/>
                    <a:pt x="50214" y="53379"/>
                    <a:pt x="50450" y="53379"/>
                  </a:cubicBezTo>
                  <a:cubicBezTo>
                    <a:pt x="51001" y="53379"/>
                    <a:pt x="51545" y="53323"/>
                    <a:pt x="52088" y="53211"/>
                  </a:cubicBezTo>
                  <a:cubicBezTo>
                    <a:pt x="52636" y="53097"/>
                    <a:pt x="52704" y="52960"/>
                    <a:pt x="52544" y="52458"/>
                  </a:cubicBezTo>
                  <a:cubicBezTo>
                    <a:pt x="52293" y="52047"/>
                    <a:pt x="52019" y="51636"/>
                    <a:pt x="51768" y="51202"/>
                  </a:cubicBezTo>
                  <a:cubicBezTo>
                    <a:pt x="51380" y="50563"/>
                    <a:pt x="50992" y="49924"/>
                    <a:pt x="50513" y="49354"/>
                  </a:cubicBezTo>
                  <a:cubicBezTo>
                    <a:pt x="50490" y="49217"/>
                    <a:pt x="50445" y="49080"/>
                    <a:pt x="50308" y="49011"/>
                  </a:cubicBezTo>
                  <a:cubicBezTo>
                    <a:pt x="50079" y="48646"/>
                    <a:pt x="49828" y="48281"/>
                    <a:pt x="49577" y="47916"/>
                  </a:cubicBezTo>
                  <a:cubicBezTo>
                    <a:pt x="49417" y="47664"/>
                    <a:pt x="49235" y="47413"/>
                    <a:pt x="49075" y="47162"/>
                  </a:cubicBezTo>
                  <a:cubicBezTo>
                    <a:pt x="49007" y="47117"/>
                    <a:pt x="48961" y="47048"/>
                    <a:pt x="48915" y="46980"/>
                  </a:cubicBezTo>
                  <a:cubicBezTo>
                    <a:pt x="48892" y="46888"/>
                    <a:pt x="48892" y="46774"/>
                    <a:pt x="48892" y="46660"/>
                  </a:cubicBezTo>
                  <a:cubicBezTo>
                    <a:pt x="49075" y="46523"/>
                    <a:pt x="48938" y="46363"/>
                    <a:pt x="48870" y="46226"/>
                  </a:cubicBezTo>
                  <a:cubicBezTo>
                    <a:pt x="48892" y="46181"/>
                    <a:pt x="48892" y="46135"/>
                    <a:pt x="48824" y="46090"/>
                  </a:cubicBezTo>
                  <a:cubicBezTo>
                    <a:pt x="48824" y="44994"/>
                    <a:pt x="48892" y="43898"/>
                    <a:pt x="48664" y="42803"/>
                  </a:cubicBezTo>
                  <a:cubicBezTo>
                    <a:pt x="48801" y="41935"/>
                    <a:pt x="48504" y="41136"/>
                    <a:pt x="48390" y="40292"/>
                  </a:cubicBezTo>
                  <a:cubicBezTo>
                    <a:pt x="48253" y="39014"/>
                    <a:pt x="48048" y="37735"/>
                    <a:pt x="47591" y="36526"/>
                  </a:cubicBezTo>
                  <a:cubicBezTo>
                    <a:pt x="47660" y="35841"/>
                    <a:pt x="47386" y="35225"/>
                    <a:pt x="47203" y="34586"/>
                  </a:cubicBezTo>
                  <a:cubicBezTo>
                    <a:pt x="46587" y="32577"/>
                    <a:pt x="45994" y="30546"/>
                    <a:pt x="44898" y="28742"/>
                  </a:cubicBezTo>
                  <a:cubicBezTo>
                    <a:pt x="44305" y="27213"/>
                    <a:pt x="43551" y="25798"/>
                    <a:pt x="42501" y="24542"/>
                  </a:cubicBezTo>
                  <a:cubicBezTo>
                    <a:pt x="42478" y="24383"/>
                    <a:pt x="42410" y="24269"/>
                    <a:pt x="42273" y="24223"/>
                  </a:cubicBezTo>
                  <a:lnTo>
                    <a:pt x="42250" y="24200"/>
                  </a:lnTo>
                  <a:cubicBezTo>
                    <a:pt x="42205" y="24132"/>
                    <a:pt x="42159" y="24040"/>
                    <a:pt x="42113" y="23972"/>
                  </a:cubicBezTo>
                  <a:cubicBezTo>
                    <a:pt x="41657" y="23127"/>
                    <a:pt x="40972" y="22465"/>
                    <a:pt x="40310" y="21803"/>
                  </a:cubicBezTo>
                  <a:cubicBezTo>
                    <a:pt x="40287" y="21689"/>
                    <a:pt x="40219" y="21621"/>
                    <a:pt x="40105" y="21598"/>
                  </a:cubicBezTo>
                  <a:cubicBezTo>
                    <a:pt x="40105" y="21507"/>
                    <a:pt x="40036" y="21438"/>
                    <a:pt x="39945" y="21415"/>
                  </a:cubicBezTo>
                  <a:cubicBezTo>
                    <a:pt x="39922" y="21301"/>
                    <a:pt x="39831" y="21256"/>
                    <a:pt x="39739" y="21256"/>
                  </a:cubicBezTo>
                  <a:cubicBezTo>
                    <a:pt x="39717" y="21142"/>
                    <a:pt x="39648" y="21096"/>
                    <a:pt x="39534" y="21096"/>
                  </a:cubicBezTo>
                  <a:cubicBezTo>
                    <a:pt x="39534" y="20982"/>
                    <a:pt x="39488" y="20913"/>
                    <a:pt x="39397" y="20868"/>
                  </a:cubicBezTo>
                  <a:cubicBezTo>
                    <a:pt x="39374" y="20639"/>
                    <a:pt x="39214" y="20548"/>
                    <a:pt x="39009" y="20480"/>
                  </a:cubicBezTo>
                  <a:cubicBezTo>
                    <a:pt x="38553" y="20046"/>
                    <a:pt x="38096" y="19612"/>
                    <a:pt x="37571" y="19247"/>
                  </a:cubicBezTo>
                  <a:cubicBezTo>
                    <a:pt x="37525" y="19133"/>
                    <a:pt x="37457" y="19087"/>
                    <a:pt x="37343" y="19087"/>
                  </a:cubicBezTo>
                  <a:cubicBezTo>
                    <a:pt x="37320" y="19064"/>
                    <a:pt x="37274" y="19042"/>
                    <a:pt x="37229" y="19042"/>
                  </a:cubicBezTo>
                  <a:cubicBezTo>
                    <a:pt x="37183" y="18950"/>
                    <a:pt x="37115" y="18882"/>
                    <a:pt x="37000" y="18882"/>
                  </a:cubicBezTo>
                  <a:cubicBezTo>
                    <a:pt x="36384" y="18334"/>
                    <a:pt x="35745" y="17900"/>
                    <a:pt x="34969" y="17626"/>
                  </a:cubicBezTo>
                  <a:cubicBezTo>
                    <a:pt x="34627" y="17284"/>
                    <a:pt x="34124" y="17170"/>
                    <a:pt x="33759" y="16873"/>
                  </a:cubicBezTo>
                  <a:cubicBezTo>
                    <a:pt x="33456" y="16611"/>
                    <a:pt x="33118" y="16527"/>
                    <a:pt x="32743" y="16527"/>
                  </a:cubicBezTo>
                  <a:cubicBezTo>
                    <a:pt x="32694" y="16527"/>
                    <a:pt x="32645" y="16528"/>
                    <a:pt x="32595" y="16531"/>
                  </a:cubicBezTo>
                  <a:cubicBezTo>
                    <a:pt x="32184" y="16508"/>
                    <a:pt x="31751" y="16508"/>
                    <a:pt x="31340" y="16508"/>
                  </a:cubicBezTo>
                  <a:cubicBezTo>
                    <a:pt x="31089" y="15800"/>
                    <a:pt x="31203" y="15047"/>
                    <a:pt x="31111" y="14340"/>
                  </a:cubicBezTo>
                  <a:cubicBezTo>
                    <a:pt x="31180" y="14203"/>
                    <a:pt x="31157" y="14089"/>
                    <a:pt x="31111" y="13974"/>
                  </a:cubicBezTo>
                  <a:cubicBezTo>
                    <a:pt x="31180" y="13472"/>
                    <a:pt x="31111" y="12993"/>
                    <a:pt x="30997" y="12514"/>
                  </a:cubicBezTo>
                  <a:cubicBezTo>
                    <a:pt x="31089" y="12240"/>
                    <a:pt x="31020" y="11989"/>
                    <a:pt x="30815" y="11760"/>
                  </a:cubicBezTo>
                  <a:cubicBezTo>
                    <a:pt x="30381" y="11144"/>
                    <a:pt x="29970" y="10551"/>
                    <a:pt x="29537" y="9934"/>
                  </a:cubicBezTo>
                  <a:cubicBezTo>
                    <a:pt x="29514" y="9820"/>
                    <a:pt x="29445" y="9775"/>
                    <a:pt x="29354" y="9752"/>
                  </a:cubicBezTo>
                  <a:cubicBezTo>
                    <a:pt x="29331" y="9638"/>
                    <a:pt x="29263" y="9569"/>
                    <a:pt x="29171" y="9546"/>
                  </a:cubicBezTo>
                  <a:cubicBezTo>
                    <a:pt x="29171" y="9409"/>
                    <a:pt x="29148" y="9250"/>
                    <a:pt x="28989" y="9204"/>
                  </a:cubicBezTo>
                  <a:cubicBezTo>
                    <a:pt x="28989" y="9135"/>
                    <a:pt x="28966" y="9090"/>
                    <a:pt x="28897" y="9044"/>
                  </a:cubicBezTo>
                  <a:cubicBezTo>
                    <a:pt x="28852" y="8884"/>
                    <a:pt x="28760" y="8747"/>
                    <a:pt x="28624" y="8656"/>
                  </a:cubicBezTo>
                  <a:lnTo>
                    <a:pt x="28441" y="8451"/>
                  </a:lnTo>
                  <a:cubicBezTo>
                    <a:pt x="28395" y="8222"/>
                    <a:pt x="28281" y="8063"/>
                    <a:pt x="28099" y="7926"/>
                  </a:cubicBezTo>
                  <a:cubicBezTo>
                    <a:pt x="27756" y="7446"/>
                    <a:pt x="27528" y="6921"/>
                    <a:pt x="27140" y="6488"/>
                  </a:cubicBezTo>
                  <a:cubicBezTo>
                    <a:pt x="26820" y="6054"/>
                    <a:pt x="26524" y="5620"/>
                    <a:pt x="26227" y="5187"/>
                  </a:cubicBezTo>
                  <a:cubicBezTo>
                    <a:pt x="26136" y="5050"/>
                    <a:pt x="26044" y="4890"/>
                    <a:pt x="25953" y="4753"/>
                  </a:cubicBezTo>
                  <a:lnTo>
                    <a:pt x="25907" y="4799"/>
                  </a:lnTo>
                  <a:lnTo>
                    <a:pt x="25930" y="4730"/>
                  </a:lnTo>
                  <a:cubicBezTo>
                    <a:pt x="25588" y="4319"/>
                    <a:pt x="25359" y="3794"/>
                    <a:pt x="24926" y="3406"/>
                  </a:cubicBezTo>
                  <a:cubicBezTo>
                    <a:pt x="24515" y="2470"/>
                    <a:pt x="23762" y="1763"/>
                    <a:pt x="23100" y="1010"/>
                  </a:cubicBezTo>
                  <a:cubicBezTo>
                    <a:pt x="22963" y="553"/>
                    <a:pt x="22620" y="256"/>
                    <a:pt x="22232" y="28"/>
                  </a:cubicBezTo>
                  <a:cubicBezTo>
                    <a:pt x="22194" y="9"/>
                    <a:pt x="22164" y="1"/>
                    <a:pt x="2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5" name="Google Shape;2248;p48"/>
            <p:cNvSpPr/>
            <p:nvPr/>
          </p:nvSpPr>
          <p:spPr>
            <a:xfrm rot="823658">
              <a:off x="7787307" y="2681199"/>
              <a:ext cx="226818" cy="255056"/>
            </a:xfrm>
            <a:custGeom>
              <a:avLst/>
              <a:gdLst/>
              <a:ahLst/>
              <a:cxnLst/>
              <a:rect l="l" t="t" r="r" b="b"/>
              <a:pathLst>
                <a:path w="10386" h="11679" extrusionOk="0">
                  <a:moveTo>
                    <a:pt x="9772" y="1"/>
                  </a:moveTo>
                  <a:cubicBezTo>
                    <a:pt x="9704" y="1"/>
                    <a:pt x="9668" y="58"/>
                    <a:pt x="9633" y="130"/>
                  </a:cubicBezTo>
                  <a:cubicBezTo>
                    <a:pt x="9450" y="175"/>
                    <a:pt x="9245" y="175"/>
                    <a:pt x="9153" y="381"/>
                  </a:cubicBezTo>
                  <a:lnTo>
                    <a:pt x="9130" y="403"/>
                  </a:lnTo>
                  <a:cubicBezTo>
                    <a:pt x="8993" y="495"/>
                    <a:pt x="8788" y="540"/>
                    <a:pt x="8742" y="746"/>
                  </a:cubicBezTo>
                  <a:cubicBezTo>
                    <a:pt x="8674" y="792"/>
                    <a:pt x="8605" y="837"/>
                    <a:pt x="8537" y="906"/>
                  </a:cubicBezTo>
                  <a:cubicBezTo>
                    <a:pt x="8103" y="1248"/>
                    <a:pt x="7578" y="1499"/>
                    <a:pt x="7236" y="1978"/>
                  </a:cubicBezTo>
                  <a:cubicBezTo>
                    <a:pt x="7076" y="2161"/>
                    <a:pt x="6916" y="2366"/>
                    <a:pt x="6734" y="2549"/>
                  </a:cubicBezTo>
                  <a:cubicBezTo>
                    <a:pt x="6574" y="2686"/>
                    <a:pt x="6323" y="2732"/>
                    <a:pt x="6209" y="2937"/>
                  </a:cubicBezTo>
                  <a:cubicBezTo>
                    <a:pt x="6163" y="3006"/>
                    <a:pt x="6095" y="3074"/>
                    <a:pt x="6026" y="3143"/>
                  </a:cubicBezTo>
                  <a:cubicBezTo>
                    <a:pt x="5798" y="3348"/>
                    <a:pt x="5478" y="3462"/>
                    <a:pt x="5410" y="3804"/>
                  </a:cubicBezTo>
                  <a:cubicBezTo>
                    <a:pt x="5067" y="3964"/>
                    <a:pt x="4885" y="4261"/>
                    <a:pt x="4748" y="4581"/>
                  </a:cubicBezTo>
                  <a:cubicBezTo>
                    <a:pt x="4634" y="4581"/>
                    <a:pt x="4588" y="4649"/>
                    <a:pt x="4542" y="4740"/>
                  </a:cubicBezTo>
                  <a:cubicBezTo>
                    <a:pt x="4428" y="4832"/>
                    <a:pt x="4360" y="4946"/>
                    <a:pt x="4337" y="5106"/>
                  </a:cubicBezTo>
                  <a:cubicBezTo>
                    <a:pt x="3995" y="5425"/>
                    <a:pt x="3652" y="5745"/>
                    <a:pt x="3424" y="6155"/>
                  </a:cubicBezTo>
                  <a:lnTo>
                    <a:pt x="2899" y="6909"/>
                  </a:lnTo>
                  <a:cubicBezTo>
                    <a:pt x="2808" y="6977"/>
                    <a:pt x="2762" y="7046"/>
                    <a:pt x="2762" y="7137"/>
                  </a:cubicBezTo>
                  <a:lnTo>
                    <a:pt x="2762" y="7160"/>
                  </a:lnTo>
                  <a:cubicBezTo>
                    <a:pt x="2557" y="7274"/>
                    <a:pt x="2443" y="7457"/>
                    <a:pt x="2328" y="7662"/>
                  </a:cubicBezTo>
                  <a:lnTo>
                    <a:pt x="2191" y="7867"/>
                  </a:lnTo>
                  <a:cubicBezTo>
                    <a:pt x="2032" y="7913"/>
                    <a:pt x="1986" y="8050"/>
                    <a:pt x="1986" y="8187"/>
                  </a:cubicBezTo>
                  <a:cubicBezTo>
                    <a:pt x="1621" y="8758"/>
                    <a:pt x="1073" y="9191"/>
                    <a:pt x="913" y="9876"/>
                  </a:cubicBezTo>
                  <a:cubicBezTo>
                    <a:pt x="868" y="9899"/>
                    <a:pt x="868" y="9944"/>
                    <a:pt x="868" y="9990"/>
                  </a:cubicBezTo>
                  <a:cubicBezTo>
                    <a:pt x="571" y="10401"/>
                    <a:pt x="229" y="10789"/>
                    <a:pt x="160" y="11314"/>
                  </a:cubicBezTo>
                  <a:cubicBezTo>
                    <a:pt x="69" y="11405"/>
                    <a:pt x="0" y="11497"/>
                    <a:pt x="69" y="11611"/>
                  </a:cubicBezTo>
                  <a:cubicBezTo>
                    <a:pt x="98" y="11659"/>
                    <a:pt x="138" y="11678"/>
                    <a:pt x="183" y="11678"/>
                  </a:cubicBezTo>
                  <a:cubicBezTo>
                    <a:pt x="244" y="11678"/>
                    <a:pt x="313" y="11641"/>
                    <a:pt x="365" y="11588"/>
                  </a:cubicBezTo>
                  <a:cubicBezTo>
                    <a:pt x="434" y="11519"/>
                    <a:pt x="480" y="11405"/>
                    <a:pt x="525" y="11314"/>
                  </a:cubicBezTo>
                  <a:cubicBezTo>
                    <a:pt x="731" y="10972"/>
                    <a:pt x="913" y="10606"/>
                    <a:pt x="1119" y="10241"/>
                  </a:cubicBezTo>
                  <a:cubicBezTo>
                    <a:pt x="1461" y="9648"/>
                    <a:pt x="2009" y="9214"/>
                    <a:pt x="2328" y="8575"/>
                  </a:cubicBezTo>
                  <a:cubicBezTo>
                    <a:pt x="2420" y="8484"/>
                    <a:pt x="2488" y="8370"/>
                    <a:pt x="2580" y="8255"/>
                  </a:cubicBezTo>
                  <a:cubicBezTo>
                    <a:pt x="2899" y="7936"/>
                    <a:pt x="3105" y="7548"/>
                    <a:pt x="3333" y="7160"/>
                  </a:cubicBezTo>
                  <a:cubicBezTo>
                    <a:pt x="3561" y="7023"/>
                    <a:pt x="3698" y="6795"/>
                    <a:pt x="3812" y="6566"/>
                  </a:cubicBezTo>
                  <a:cubicBezTo>
                    <a:pt x="4269" y="6270"/>
                    <a:pt x="4542" y="5813"/>
                    <a:pt x="4748" y="5334"/>
                  </a:cubicBezTo>
                  <a:cubicBezTo>
                    <a:pt x="4908" y="5334"/>
                    <a:pt x="5045" y="5265"/>
                    <a:pt x="5090" y="5106"/>
                  </a:cubicBezTo>
                  <a:cubicBezTo>
                    <a:pt x="5341" y="4809"/>
                    <a:pt x="5592" y="4512"/>
                    <a:pt x="5844" y="4215"/>
                  </a:cubicBezTo>
                  <a:cubicBezTo>
                    <a:pt x="6391" y="3919"/>
                    <a:pt x="6597" y="3279"/>
                    <a:pt x="7145" y="2960"/>
                  </a:cubicBezTo>
                  <a:lnTo>
                    <a:pt x="7670" y="2389"/>
                  </a:lnTo>
                  <a:cubicBezTo>
                    <a:pt x="7807" y="2298"/>
                    <a:pt x="7966" y="2207"/>
                    <a:pt x="8035" y="2024"/>
                  </a:cubicBezTo>
                  <a:cubicBezTo>
                    <a:pt x="8331" y="1841"/>
                    <a:pt x="8628" y="1636"/>
                    <a:pt x="8925" y="1453"/>
                  </a:cubicBezTo>
                  <a:cubicBezTo>
                    <a:pt x="9016" y="1431"/>
                    <a:pt x="9085" y="1385"/>
                    <a:pt x="9108" y="1271"/>
                  </a:cubicBezTo>
                  <a:cubicBezTo>
                    <a:pt x="9290" y="1157"/>
                    <a:pt x="9541" y="1134"/>
                    <a:pt x="9655" y="906"/>
                  </a:cubicBezTo>
                  <a:cubicBezTo>
                    <a:pt x="9724" y="860"/>
                    <a:pt x="9792" y="814"/>
                    <a:pt x="9861" y="746"/>
                  </a:cubicBezTo>
                  <a:cubicBezTo>
                    <a:pt x="9975" y="746"/>
                    <a:pt x="10043" y="700"/>
                    <a:pt x="10066" y="586"/>
                  </a:cubicBezTo>
                  <a:cubicBezTo>
                    <a:pt x="10249" y="518"/>
                    <a:pt x="10386" y="381"/>
                    <a:pt x="10294" y="198"/>
                  </a:cubicBezTo>
                  <a:cubicBezTo>
                    <a:pt x="10240" y="52"/>
                    <a:pt x="10112" y="8"/>
                    <a:pt x="9958" y="8"/>
                  </a:cubicBezTo>
                  <a:cubicBezTo>
                    <a:pt x="9919" y="8"/>
                    <a:pt x="9879" y="11"/>
                    <a:pt x="9838" y="15"/>
                  </a:cubicBezTo>
                  <a:cubicBezTo>
                    <a:pt x="9813" y="5"/>
                    <a:pt x="9791" y="1"/>
                    <a:pt x="9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6" name="Google Shape;2249;p48"/>
            <p:cNvSpPr/>
            <p:nvPr/>
          </p:nvSpPr>
          <p:spPr>
            <a:xfrm rot="823658">
              <a:off x="7685378" y="3494437"/>
              <a:ext cx="105198" cy="145971"/>
            </a:xfrm>
            <a:custGeom>
              <a:avLst/>
              <a:gdLst/>
              <a:ahLst/>
              <a:cxnLst/>
              <a:rect l="l" t="t" r="r" b="b"/>
              <a:pathLst>
                <a:path w="4817" h="6684" extrusionOk="0">
                  <a:moveTo>
                    <a:pt x="2899" y="372"/>
                  </a:moveTo>
                  <a:cubicBezTo>
                    <a:pt x="2899" y="395"/>
                    <a:pt x="2876" y="395"/>
                    <a:pt x="2876" y="417"/>
                  </a:cubicBezTo>
                  <a:cubicBezTo>
                    <a:pt x="2876" y="417"/>
                    <a:pt x="2876" y="395"/>
                    <a:pt x="2876" y="395"/>
                  </a:cubicBezTo>
                  <a:cubicBezTo>
                    <a:pt x="2876" y="395"/>
                    <a:pt x="2876" y="372"/>
                    <a:pt x="2899" y="372"/>
                  </a:cubicBezTo>
                  <a:close/>
                  <a:moveTo>
                    <a:pt x="2663" y="0"/>
                  </a:moveTo>
                  <a:cubicBezTo>
                    <a:pt x="2644" y="0"/>
                    <a:pt x="2624" y="2"/>
                    <a:pt x="2602" y="7"/>
                  </a:cubicBezTo>
                  <a:cubicBezTo>
                    <a:pt x="2351" y="783"/>
                    <a:pt x="2237" y="1559"/>
                    <a:pt x="2237" y="2335"/>
                  </a:cubicBezTo>
                  <a:cubicBezTo>
                    <a:pt x="2214" y="2380"/>
                    <a:pt x="2191" y="2426"/>
                    <a:pt x="2191" y="2472"/>
                  </a:cubicBezTo>
                  <a:cubicBezTo>
                    <a:pt x="2077" y="2494"/>
                    <a:pt x="1986" y="2494"/>
                    <a:pt x="1895" y="2494"/>
                  </a:cubicBezTo>
                  <a:cubicBezTo>
                    <a:pt x="1667" y="1969"/>
                    <a:pt x="1324" y="1513"/>
                    <a:pt x="1005" y="1056"/>
                  </a:cubicBezTo>
                  <a:cubicBezTo>
                    <a:pt x="949" y="927"/>
                    <a:pt x="923" y="752"/>
                    <a:pt x="794" y="752"/>
                  </a:cubicBezTo>
                  <a:cubicBezTo>
                    <a:pt x="764" y="752"/>
                    <a:pt x="728" y="761"/>
                    <a:pt x="685" y="783"/>
                  </a:cubicBezTo>
                  <a:cubicBezTo>
                    <a:pt x="594" y="828"/>
                    <a:pt x="708" y="965"/>
                    <a:pt x="753" y="1056"/>
                  </a:cubicBezTo>
                  <a:cubicBezTo>
                    <a:pt x="822" y="1696"/>
                    <a:pt x="1370" y="2106"/>
                    <a:pt x="1507" y="2700"/>
                  </a:cubicBezTo>
                  <a:cubicBezTo>
                    <a:pt x="1324" y="2768"/>
                    <a:pt x="1187" y="2883"/>
                    <a:pt x="1142" y="3065"/>
                  </a:cubicBezTo>
                  <a:cubicBezTo>
                    <a:pt x="0" y="4298"/>
                    <a:pt x="160" y="5439"/>
                    <a:pt x="1575" y="6306"/>
                  </a:cubicBezTo>
                  <a:cubicBezTo>
                    <a:pt x="1689" y="6352"/>
                    <a:pt x="1781" y="6443"/>
                    <a:pt x="1872" y="6512"/>
                  </a:cubicBezTo>
                  <a:cubicBezTo>
                    <a:pt x="2000" y="6640"/>
                    <a:pt x="2129" y="6683"/>
                    <a:pt x="2257" y="6683"/>
                  </a:cubicBezTo>
                  <a:cubicBezTo>
                    <a:pt x="2425" y="6683"/>
                    <a:pt x="2594" y="6609"/>
                    <a:pt x="2762" y="6557"/>
                  </a:cubicBezTo>
                  <a:cubicBezTo>
                    <a:pt x="4383" y="6055"/>
                    <a:pt x="4816" y="5119"/>
                    <a:pt x="4109" y="3590"/>
                  </a:cubicBezTo>
                  <a:cubicBezTo>
                    <a:pt x="4018" y="3430"/>
                    <a:pt x="3949" y="3248"/>
                    <a:pt x="3858" y="3065"/>
                  </a:cubicBezTo>
                  <a:cubicBezTo>
                    <a:pt x="3675" y="3019"/>
                    <a:pt x="3607" y="2837"/>
                    <a:pt x="3493" y="2700"/>
                  </a:cubicBezTo>
                  <a:cubicBezTo>
                    <a:pt x="3493" y="2449"/>
                    <a:pt x="3607" y="2243"/>
                    <a:pt x="3858" y="2152"/>
                  </a:cubicBezTo>
                  <a:cubicBezTo>
                    <a:pt x="3972" y="1901"/>
                    <a:pt x="4086" y="1650"/>
                    <a:pt x="4200" y="1399"/>
                  </a:cubicBezTo>
                  <a:cubicBezTo>
                    <a:pt x="4291" y="1216"/>
                    <a:pt x="4383" y="1056"/>
                    <a:pt x="4451" y="874"/>
                  </a:cubicBezTo>
                  <a:cubicBezTo>
                    <a:pt x="4497" y="783"/>
                    <a:pt x="4451" y="691"/>
                    <a:pt x="4383" y="646"/>
                  </a:cubicBezTo>
                  <a:cubicBezTo>
                    <a:pt x="4356" y="626"/>
                    <a:pt x="4329" y="617"/>
                    <a:pt x="4304" y="617"/>
                  </a:cubicBezTo>
                  <a:cubicBezTo>
                    <a:pt x="4242" y="617"/>
                    <a:pt x="4187" y="666"/>
                    <a:pt x="4154" y="714"/>
                  </a:cubicBezTo>
                  <a:cubicBezTo>
                    <a:pt x="4109" y="805"/>
                    <a:pt x="4063" y="920"/>
                    <a:pt x="4018" y="1011"/>
                  </a:cubicBezTo>
                  <a:lnTo>
                    <a:pt x="3698" y="1422"/>
                  </a:lnTo>
                  <a:cubicBezTo>
                    <a:pt x="3652" y="1490"/>
                    <a:pt x="3607" y="1559"/>
                    <a:pt x="3561" y="1627"/>
                  </a:cubicBezTo>
                  <a:cubicBezTo>
                    <a:pt x="2899" y="1696"/>
                    <a:pt x="2853" y="1741"/>
                    <a:pt x="3150" y="2335"/>
                  </a:cubicBezTo>
                  <a:cubicBezTo>
                    <a:pt x="3150" y="2403"/>
                    <a:pt x="3127" y="2449"/>
                    <a:pt x="3127" y="2494"/>
                  </a:cubicBezTo>
                  <a:lnTo>
                    <a:pt x="3036" y="2494"/>
                  </a:lnTo>
                  <a:cubicBezTo>
                    <a:pt x="2990" y="2472"/>
                    <a:pt x="2922" y="2449"/>
                    <a:pt x="2853" y="2426"/>
                  </a:cubicBezTo>
                  <a:lnTo>
                    <a:pt x="2785" y="2426"/>
                  </a:lnTo>
                  <a:cubicBezTo>
                    <a:pt x="2785" y="2370"/>
                    <a:pt x="2754" y="2329"/>
                    <a:pt x="2692" y="2329"/>
                  </a:cubicBezTo>
                  <a:cubicBezTo>
                    <a:pt x="2679" y="2329"/>
                    <a:pt x="2664" y="2331"/>
                    <a:pt x="2648" y="2335"/>
                  </a:cubicBezTo>
                  <a:cubicBezTo>
                    <a:pt x="2853" y="1855"/>
                    <a:pt x="2899" y="1353"/>
                    <a:pt x="2922" y="851"/>
                  </a:cubicBezTo>
                  <a:cubicBezTo>
                    <a:pt x="2935" y="878"/>
                    <a:pt x="2964" y="889"/>
                    <a:pt x="3009" y="889"/>
                  </a:cubicBezTo>
                  <a:cubicBezTo>
                    <a:pt x="3041" y="889"/>
                    <a:pt x="3080" y="883"/>
                    <a:pt x="3127" y="874"/>
                  </a:cubicBezTo>
                  <a:cubicBezTo>
                    <a:pt x="3127" y="668"/>
                    <a:pt x="3150" y="440"/>
                    <a:pt x="2945" y="303"/>
                  </a:cubicBezTo>
                  <a:lnTo>
                    <a:pt x="2922" y="303"/>
                  </a:lnTo>
                  <a:cubicBezTo>
                    <a:pt x="2839" y="180"/>
                    <a:pt x="2831" y="0"/>
                    <a:pt x="2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7" name="Google Shape;2250;p48"/>
            <p:cNvSpPr/>
            <p:nvPr/>
          </p:nvSpPr>
          <p:spPr>
            <a:xfrm rot="823658">
              <a:off x="8053433" y="3583585"/>
              <a:ext cx="106705" cy="143219"/>
            </a:xfrm>
            <a:custGeom>
              <a:avLst/>
              <a:gdLst/>
              <a:ahLst/>
              <a:cxnLst/>
              <a:rect l="l" t="t" r="r" b="b"/>
              <a:pathLst>
                <a:path w="4886" h="6558" extrusionOk="0">
                  <a:moveTo>
                    <a:pt x="2078" y="1"/>
                  </a:moveTo>
                  <a:cubicBezTo>
                    <a:pt x="2032" y="275"/>
                    <a:pt x="2123" y="549"/>
                    <a:pt x="2169" y="800"/>
                  </a:cubicBezTo>
                  <a:cubicBezTo>
                    <a:pt x="2238" y="1393"/>
                    <a:pt x="2420" y="1987"/>
                    <a:pt x="2032" y="2534"/>
                  </a:cubicBezTo>
                  <a:cubicBezTo>
                    <a:pt x="2001" y="2532"/>
                    <a:pt x="1970" y="2530"/>
                    <a:pt x="1940" y="2530"/>
                  </a:cubicBezTo>
                  <a:cubicBezTo>
                    <a:pt x="1720" y="2530"/>
                    <a:pt x="1507" y="2603"/>
                    <a:pt x="1347" y="2763"/>
                  </a:cubicBezTo>
                  <a:cubicBezTo>
                    <a:pt x="1302" y="3105"/>
                    <a:pt x="1005" y="3265"/>
                    <a:pt x="868" y="3516"/>
                  </a:cubicBezTo>
                  <a:cubicBezTo>
                    <a:pt x="1" y="4885"/>
                    <a:pt x="685" y="6438"/>
                    <a:pt x="2192" y="6552"/>
                  </a:cubicBezTo>
                  <a:cubicBezTo>
                    <a:pt x="2259" y="6555"/>
                    <a:pt x="2324" y="6557"/>
                    <a:pt x="2389" y="6557"/>
                  </a:cubicBezTo>
                  <a:cubicBezTo>
                    <a:pt x="2722" y="6557"/>
                    <a:pt x="3031" y="6507"/>
                    <a:pt x="3356" y="6392"/>
                  </a:cubicBezTo>
                  <a:cubicBezTo>
                    <a:pt x="3402" y="6346"/>
                    <a:pt x="3424" y="6301"/>
                    <a:pt x="3470" y="6278"/>
                  </a:cubicBezTo>
                  <a:cubicBezTo>
                    <a:pt x="4771" y="5410"/>
                    <a:pt x="4885" y="4224"/>
                    <a:pt x="3813" y="3105"/>
                  </a:cubicBezTo>
                  <a:cubicBezTo>
                    <a:pt x="3653" y="2945"/>
                    <a:pt x="3447" y="2808"/>
                    <a:pt x="3356" y="2557"/>
                  </a:cubicBezTo>
                  <a:cubicBezTo>
                    <a:pt x="3561" y="2283"/>
                    <a:pt x="3881" y="2055"/>
                    <a:pt x="3904" y="1667"/>
                  </a:cubicBezTo>
                  <a:cubicBezTo>
                    <a:pt x="4018" y="1530"/>
                    <a:pt x="4109" y="1370"/>
                    <a:pt x="4223" y="1233"/>
                  </a:cubicBezTo>
                  <a:cubicBezTo>
                    <a:pt x="4201" y="1074"/>
                    <a:pt x="4452" y="891"/>
                    <a:pt x="4246" y="777"/>
                  </a:cubicBezTo>
                  <a:cubicBezTo>
                    <a:pt x="4220" y="760"/>
                    <a:pt x="4195" y="752"/>
                    <a:pt x="4171" y="752"/>
                  </a:cubicBezTo>
                  <a:cubicBezTo>
                    <a:pt x="4067" y="752"/>
                    <a:pt x="3978" y="890"/>
                    <a:pt x="3904" y="982"/>
                  </a:cubicBezTo>
                  <a:cubicBezTo>
                    <a:pt x="3813" y="1119"/>
                    <a:pt x="3698" y="1279"/>
                    <a:pt x="3721" y="1462"/>
                  </a:cubicBezTo>
                  <a:cubicBezTo>
                    <a:pt x="3447" y="1713"/>
                    <a:pt x="3310" y="2055"/>
                    <a:pt x="3128" y="2352"/>
                  </a:cubicBezTo>
                  <a:cubicBezTo>
                    <a:pt x="3088" y="2358"/>
                    <a:pt x="3051" y="2361"/>
                    <a:pt x="3017" y="2361"/>
                  </a:cubicBezTo>
                  <a:cubicBezTo>
                    <a:pt x="2682" y="2361"/>
                    <a:pt x="2628" y="2071"/>
                    <a:pt x="2648" y="1781"/>
                  </a:cubicBezTo>
                  <a:cubicBezTo>
                    <a:pt x="2671" y="1279"/>
                    <a:pt x="2420" y="800"/>
                    <a:pt x="2420" y="298"/>
                  </a:cubicBezTo>
                  <a:cubicBezTo>
                    <a:pt x="2443" y="69"/>
                    <a:pt x="2283" y="1"/>
                    <a:pt x="2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8" name="Google Shape;2251;p48"/>
            <p:cNvSpPr/>
            <p:nvPr/>
          </p:nvSpPr>
          <p:spPr>
            <a:xfrm rot="823658">
              <a:off x="8070735" y="3588756"/>
              <a:ext cx="25945" cy="40402"/>
            </a:xfrm>
            <a:custGeom>
              <a:avLst/>
              <a:gdLst/>
              <a:ahLst/>
              <a:cxnLst/>
              <a:rect l="l" t="t" r="r" b="b"/>
              <a:pathLst>
                <a:path w="1188" h="1850" extrusionOk="0">
                  <a:moveTo>
                    <a:pt x="297" y="1"/>
                  </a:moveTo>
                  <a:cubicBezTo>
                    <a:pt x="0" y="229"/>
                    <a:pt x="183" y="480"/>
                    <a:pt x="228" y="731"/>
                  </a:cubicBezTo>
                  <a:lnTo>
                    <a:pt x="274" y="914"/>
                  </a:lnTo>
                  <a:cubicBezTo>
                    <a:pt x="274" y="1165"/>
                    <a:pt x="274" y="1439"/>
                    <a:pt x="639" y="1461"/>
                  </a:cubicBezTo>
                  <a:cubicBezTo>
                    <a:pt x="708" y="1530"/>
                    <a:pt x="753" y="1621"/>
                    <a:pt x="822" y="1690"/>
                  </a:cubicBezTo>
                  <a:cubicBezTo>
                    <a:pt x="890" y="1735"/>
                    <a:pt x="936" y="1781"/>
                    <a:pt x="1005" y="1827"/>
                  </a:cubicBezTo>
                  <a:cubicBezTo>
                    <a:pt x="1005" y="1827"/>
                    <a:pt x="1005" y="1850"/>
                    <a:pt x="1005" y="1850"/>
                  </a:cubicBezTo>
                  <a:cubicBezTo>
                    <a:pt x="1119" y="1781"/>
                    <a:pt x="1187" y="1667"/>
                    <a:pt x="1141" y="1553"/>
                  </a:cubicBezTo>
                  <a:cubicBezTo>
                    <a:pt x="868" y="1028"/>
                    <a:pt x="708" y="457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9" name="Google Shape;2252;p48"/>
            <p:cNvSpPr/>
            <p:nvPr/>
          </p:nvSpPr>
          <p:spPr>
            <a:xfrm rot="823658">
              <a:off x="7853504" y="3627959"/>
              <a:ext cx="111181" cy="129002"/>
            </a:xfrm>
            <a:custGeom>
              <a:avLst/>
              <a:gdLst/>
              <a:ahLst/>
              <a:cxnLst/>
              <a:rect l="l" t="t" r="r" b="b"/>
              <a:pathLst>
                <a:path w="5091" h="5907" extrusionOk="0">
                  <a:moveTo>
                    <a:pt x="415" y="1"/>
                  </a:moveTo>
                  <a:cubicBezTo>
                    <a:pt x="406" y="1"/>
                    <a:pt x="398" y="1"/>
                    <a:pt x="389" y="1"/>
                  </a:cubicBezTo>
                  <a:cubicBezTo>
                    <a:pt x="1" y="47"/>
                    <a:pt x="160" y="595"/>
                    <a:pt x="138" y="937"/>
                  </a:cubicBezTo>
                  <a:cubicBezTo>
                    <a:pt x="138" y="1485"/>
                    <a:pt x="138" y="2056"/>
                    <a:pt x="138" y="2626"/>
                  </a:cubicBezTo>
                  <a:cubicBezTo>
                    <a:pt x="320" y="3288"/>
                    <a:pt x="526" y="3973"/>
                    <a:pt x="708" y="4635"/>
                  </a:cubicBezTo>
                  <a:cubicBezTo>
                    <a:pt x="754" y="4635"/>
                    <a:pt x="822" y="4635"/>
                    <a:pt x="868" y="4658"/>
                  </a:cubicBezTo>
                  <a:cubicBezTo>
                    <a:pt x="914" y="4886"/>
                    <a:pt x="959" y="5137"/>
                    <a:pt x="1233" y="5205"/>
                  </a:cubicBezTo>
                  <a:cubicBezTo>
                    <a:pt x="1613" y="5673"/>
                    <a:pt x="2049" y="5907"/>
                    <a:pt x="2541" y="5907"/>
                  </a:cubicBezTo>
                  <a:cubicBezTo>
                    <a:pt x="2818" y="5907"/>
                    <a:pt x="3112" y="5833"/>
                    <a:pt x="3424" y="5685"/>
                  </a:cubicBezTo>
                  <a:cubicBezTo>
                    <a:pt x="3607" y="5525"/>
                    <a:pt x="3790" y="5342"/>
                    <a:pt x="3972" y="5183"/>
                  </a:cubicBezTo>
                  <a:cubicBezTo>
                    <a:pt x="4155" y="4635"/>
                    <a:pt x="4543" y="4155"/>
                    <a:pt x="4566" y="3539"/>
                  </a:cubicBezTo>
                  <a:cubicBezTo>
                    <a:pt x="4680" y="3448"/>
                    <a:pt x="4680" y="3288"/>
                    <a:pt x="4725" y="3151"/>
                  </a:cubicBezTo>
                  <a:cubicBezTo>
                    <a:pt x="4908" y="2444"/>
                    <a:pt x="4840" y="1690"/>
                    <a:pt x="5091" y="983"/>
                  </a:cubicBezTo>
                  <a:cubicBezTo>
                    <a:pt x="5068" y="869"/>
                    <a:pt x="5045" y="754"/>
                    <a:pt x="5045" y="618"/>
                  </a:cubicBezTo>
                  <a:cubicBezTo>
                    <a:pt x="5045" y="298"/>
                    <a:pt x="4908" y="70"/>
                    <a:pt x="4589" y="47"/>
                  </a:cubicBezTo>
                  <a:cubicBezTo>
                    <a:pt x="4223" y="47"/>
                    <a:pt x="4223" y="366"/>
                    <a:pt x="4178" y="663"/>
                  </a:cubicBezTo>
                  <a:cubicBezTo>
                    <a:pt x="4132" y="1302"/>
                    <a:pt x="4064" y="1964"/>
                    <a:pt x="3995" y="2626"/>
                  </a:cubicBezTo>
                  <a:cubicBezTo>
                    <a:pt x="3904" y="2809"/>
                    <a:pt x="3790" y="2969"/>
                    <a:pt x="3812" y="3174"/>
                  </a:cubicBezTo>
                  <a:cubicBezTo>
                    <a:pt x="3812" y="3242"/>
                    <a:pt x="3812" y="3288"/>
                    <a:pt x="3790" y="3357"/>
                  </a:cubicBezTo>
                  <a:cubicBezTo>
                    <a:pt x="3767" y="3402"/>
                    <a:pt x="3767" y="3448"/>
                    <a:pt x="3767" y="3494"/>
                  </a:cubicBezTo>
                  <a:cubicBezTo>
                    <a:pt x="3607" y="3904"/>
                    <a:pt x="3470" y="4338"/>
                    <a:pt x="3265" y="4726"/>
                  </a:cubicBezTo>
                  <a:cubicBezTo>
                    <a:pt x="3087" y="5057"/>
                    <a:pt x="2799" y="5223"/>
                    <a:pt x="2506" y="5223"/>
                  </a:cubicBezTo>
                  <a:cubicBezTo>
                    <a:pt x="2233" y="5223"/>
                    <a:pt x="1956" y="5080"/>
                    <a:pt x="1758" y="4795"/>
                  </a:cubicBezTo>
                  <a:cubicBezTo>
                    <a:pt x="1644" y="4612"/>
                    <a:pt x="1530" y="4452"/>
                    <a:pt x="1416" y="4270"/>
                  </a:cubicBezTo>
                  <a:cubicBezTo>
                    <a:pt x="1119" y="3334"/>
                    <a:pt x="822" y="2398"/>
                    <a:pt x="868" y="1371"/>
                  </a:cubicBezTo>
                  <a:cubicBezTo>
                    <a:pt x="754" y="1234"/>
                    <a:pt x="754" y="1051"/>
                    <a:pt x="731" y="869"/>
                  </a:cubicBezTo>
                  <a:cubicBezTo>
                    <a:pt x="686" y="555"/>
                    <a:pt x="839" y="1"/>
                    <a:pt x="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0" name="Google Shape;2253;p48"/>
            <p:cNvSpPr/>
            <p:nvPr/>
          </p:nvSpPr>
          <p:spPr>
            <a:xfrm rot="823658">
              <a:off x="7980475" y="3652518"/>
              <a:ext cx="2009" cy="2009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23" y="0"/>
                  </a:moveTo>
                  <a:cubicBezTo>
                    <a:pt x="23" y="23"/>
                    <a:pt x="0" y="46"/>
                    <a:pt x="0" y="69"/>
                  </a:cubicBezTo>
                  <a:cubicBezTo>
                    <a:pt x="0" y="92"/>
                    <a:pt x="46" y="92"/>
                    <a:pt x="69" y="92"/>
                  </a:cubicBezTo>
                  <a:cubicBezTo>
                    <a:pt x="91" y="69"/>
                    <a:pt x="91" y="46"/>
                    <a:pt x="91" y="23"/>
                  </a:cubicBezTo>
                  <a:cubicBezTo>
                    <a:pt x="91" y="0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1" name="Google Shape;2254;p48"/>
            <p:cNvSpPr/>
            <p:nvPr/>
          </p:nvSpPr>
          <p:spPr>
            <a:xfrm rot="823658">
              <a:off x="7792604" y="3554221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2" name="Google Shape;2255;p48"/>
            <p:cNvSpPr/>
            <p:nvPr/>
          </p:nvSpPr>
          <p:spPr>
            <a:xfrm rot="823658">
              <a:off x="8057191" y="4461069"/>
              <a:ext cx="6508" cy="5045"/>
            </a:xfrm>
            <a:custGeom>
              <a:avLst/>
              <a:gdLst/>
              <a:ahLst/>
              <a:cxnLst/>
              <a:rect l="l" t="t" r="r" b="b"/>
              <a:pathLst>
                <a:path w="298" h="231" extrusionOk="0">
                  <a:moveTo>
                    <a:pt x="297" y="1"/>
                  </a:moveTo>
                  <a:cubicBezTo>
                    <a:pt x="252" y="1"/>
                    <a:pt x="206" y="1"/>
                    <a:pt x="160" y="23"/>
                  </a:cubicBezTo>
                  <a:cubicBezTo>
                    <a:pt x="69" y="46"/>
                    <a:pt x="1" y="115"/>
                    <a:pt x="46" y="206"/>
                  </a:cubicBezTo>
                  <a:cubicBezTo>
                    <a:pt x="55" y="223"/>
                    <a:pt x="70" y="231"/>
                    <a:pt x="87" y="231"/>
                  </a:cubicBezTo>
                  <a:cubicBezTo>
                    <a:pt x="115" y="231"/>
                    <a:pt x="146" y="211"/>
                    <a:pt x="160" y="183"/>
                  </a:cubicBezTo>
                  <a:lnTo>
                    <a:pt x="297" y="183"/>
                  </a:lnTo>
                  <a:cubicBezTo>
                    <a:pt x="297" y="115"/>
                    <a:pt x="297" y="46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3" name="Google Shape;2256;p48"/>
            <p:cNvSpPr/>
            <p:nvPr/>
          </p:nvSpPr>
          <p:spPr>
            <a:xfrm rot="823658">
              <a:off x="7414905" y="4164299"/>
              <a:ext cx="3516" cy="8495"/>
            </a:xfrm>
            <a:custGeom>
              <a:avLst/>
              <a:gdLst/>
              <a:ahLst/>
              <a:cxnLst/>
              <a:rect l="l" t="t" r="r" b="b"/>
              <a:pathLst>
                <a:path w="161" h="389" extrusionOk="0">
                  <a:moveTo>
                    <a:pt x="1" y="0"/>
                  </a:moveTo>
                  <a:cubicBezTo>
                    <a:pt x="1" y="114"/>
                    <a:pt x="1" y="251"/>
                    <a:pt x="1" y="388"/>
                  </a:cubicBezTo>
                  <a:cubicBezTo>
                    <a:pt x="138" y="251"/>
                    <a:pt x="161" y="114"/>
                    <a:pt x="1" y="0"/>
                  </a:cubicBezTo>
                  <a:close/>
                </a:path>
              </a:pathLst>
            </a:custGeom>
            <a:solidFill>
              <a:srgbClr val="473E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4" name="Google Shape;2257;p48"/>
            <p:cNvSpPr/>
            <p:nvPr/>
          </p:nvSpPr>
          <p:spPr>
            <a:xfrm rot="823658">
              <a:off x="8096384" y="4335059"/>
              <a:ext cx="7993" cy="20463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251" y="1"/>
                  </a:moveTo>
                  <a:cubicBezTo>
                    <a:pt x="0" y="275"/>
                    <a:pt x="114" y="617"/>
                    <a:pt x="91" y="937"/>
                  </a:cubicBezTo>
                  <a:cubicBezTo>
                    <a:pt x="365" y="663"/>
                    <a:pt x="228" y="320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5" name="Google Shape;2258;p48"/>
            <p:cNvSpPr/>
            <p:nvPr/>
          </p:nvSpPr>
          <p:spPr>
            <a:xfrm rot="823658">
              <a:off x="7773497" y="4204883"/>
              <a:ext cx="110679" cy="109129"/>
            </a:xfrm>
            <a:custGeom>
              <a:avLst/>
              <a:gdLst/>
              <a:ahLst/>
              <a:cxnLst/>
              <a:rect l="l" t="t" r="r" b="b"/>
              <a:pathLst>
                <a:path w="5068" h="4997" extrusionOk="0">
                  <a:moveTo>
                    <a:pt x="1758" y="0"/>
                  </a:moveTo>
                  <a:cubicBezTo>
                    <a:pt x="1690" y="46"/>
                    <a:pt x="1621" y="114"/>
                    <a:pt x="1553" y="183"/>
                  </a:cubicBezTo>
                  <a:cubicBezTo>
                    <a:pt x="1530" y="205"/>
                    <a:pt x="1484" y="205"/>
                    <a:pt x="1439" y="205"/>
                  </a:cubicBezTo>
                  <a:cubicBezTo>
                    <a:pt x="1325" y="205"/>
                    <a:pt x="1256" y="251"/>
                    <a:pt x="1188" y="342"/>
                  </a:cubicBezTo>
                  <a:lnTo>
                    <a:pt x="1188" y="365"/>
                  </a:lnTo>
                  <a:lnTo>
                    <a:pt x="1005" y="365"/>
                  </a:lnTo>
                  <a:cubicBezTo>
                    <a:pt x="1005" y="434"/>
                    <a:pt x="1005" y="479"/>
                    <a:pt x="1028" y="548"/>
                  </a:cubicBezTo>
                  <a:cubicBezTo>
                    <a:pt x="1005" y="548"/>
                    <a:pt x="982" y="571"/>
                    <a:pt x="982" y="593"/>
                  </a:cubicBezTo>
                  <a:cubicBezTo>
                    <a:pt x="891" y="639"/>
                    <a:pt x="800" y="685"/>
                    <a:pt x="708" y="730"/>
                  </a:cubicBezTo>
                  <a:cubicBezTo>
                    <a:pt x="640" y="776"/>
                    <a:pt x="549" y="845"/>
                    <a:pt x="503" y="890"/>
                  </a:cubicBezTo>
                  <a:cubicBezTo>
                    <a:pt x="24" y="1415"/>
                    <a:pt x="1" y="2031"/>
                    <a:pt x="92" y="2671"/>
                  </a:cubicBezTo>
                  <a:cubicBezTo>
                    <a:pt x="457" y="3241"/>
                    <a:pt x="229" y="4040"/>
                    <a:pt x="800" y="4542"/>
                  </a:cubicBezTo>
                  <a:cubicBezTo>
                    <a:pt x="891" y="4634"/>
                    <a:pt x="982" y="4725"/>
                    <a:pt x="1119" y="4771"/>
                  </a:cubicBezTo>
                  <a:cubicBezTo>
                    <a:pt x="1159" y="4797"/>
                    <a:pt x="1207" y="4808"/>
                    <a:pt x="1258" y="4808"/>
                  </a:cubicBezTo>
                  <a:cubicBezTo>
                    <a:pt x="1295" y="4808"/>
                    <a:pt x="1332" y="4803"/>
                    <a:pt x="1370" y="4793"/>
                  </a:cubicBezTo>
                  <a:cubicBezTo>
                    <a:pt x="1614" y="4949"/>
                    <a:pt x="1874" y="4996"/>
                    <a:pt x="2140" y="4996"/>
                  </a:cubicBezTo>
                  <a:cubicBezTo>
                    <a:pt x="2421" y="4996"/>
                    <a:pt x="2709" y="4943"/>
                    <a:pt x="2991" y="4907"/>
                  </a:cubicBezTo>
                  <a:cubicBezTo>
                    <a:pt x="3049" y="4915"/>
                    <a:pt x="3106" y="4918"/>
                    <a:pt x="3162" y="4918"/>
                  </a:cubicBezTo>
                  <a:cubicBezTo>
                    <a:pt x="3462" y="4918"/>
                    <a:pt x="3735" y="4811"/>
                    <a:pt x="3927" y="4542"/>
                  </a:cubicBezTo>
                  <a:cubicBezTo>
                    <a:pt x="4201" y="4451"/>
                    <a:pt x="4360" y="4246"/>
                    <a:pt x="4475" y="4017"/>
                  </a:cubicBezTo>
                  <a:lnTo>
                    <a:pt x="4475" y="3629"/>
                  </a:lnTo>
                  <a:cubicBezTo>
                    <a:pt x="4657" y="3561"/>
                    <a:pt x="4680" y="3424"/>
                    <a:pt x="4657" y="3241"/>
                  </a:cubicBezTo>
                  <a:cubicBezTo>
                    <a:pt x="4680" y="3127"/>
                    <a:pt x="4680" y="3013"/>
                    <a:pt x="4703" y="2899"/>
                  </a:cubicBezTo>
                  <a:cubicBezTo>
                    <a:pt x="5068" y="2031"/>
                    <a:pt x="4748" y="1370"/>
                    <a:pt x="4109" y="822"/>
                  </a:cubicBezTo>
                  <a:cubicBezTo>
                    <a:pt x="3790" y="548"/>
                    <a:pt x="3425" y="342"/>
                    <a:pt x="3037" y="183"/>
                  </a:cubicBezTo>
                  <a:cubicBezTo>
                    <a:pt x="2831" y="46"/>
                    <a:pt x="2620" y="17"/>
                    <a:pt x="2409" y="17"/>
                  </a:cubicBezTo>
                  <a:cubicBezTo>
                    <a:pt x="2258" y="17"/>
                    <a:pt x="2107" y="32"/>
                    <a:pt x="1958" y="32"/>
                  </a:cubicBezTo>
                  <a:cubicBezTo>
                    <a:pt x="1899" y="32"/>
                    <a:pt x="1840" y="29"/>
                    <a:pt x="1781" y="23"/>
                  </a:cubicBezTo>
                  <a:lnTo>
                    <a:pt x="17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6" name="Google Shape;2259;p48"/>
            <p:cNvSpPr/>
            <p:nvPr/>
          </p:nvSpPr>
          <p:spPr>
            <a:xfrm rot="823658">
              <a:off x="7677954" y="4286765"/>
              <a:ext cx="77768" cy="89364"/>
            </a:xfrm>
            <a:custGeom>
              <a:avLst/>
              <a:gdLst/>
              <a:ahLst/>
              <a:cxnLst/>
              <a:rect l="l" t="t" r="r" b="b"/>
              <a:pathLst>
                <a:path w="3561" h="4092" extrusionOk="0">
                  <a:moveTo>
                    <a:pt x="1784" y="0"/>
                  </a:moveTo>
                  <a:cubicBezTo>
                    <a:pt x="1517" y="0"/>
                    <a:pt x="1249" y="33"/>
                    <a:pt x="982" y="58"/>
                  </a:cubicBezTo>
                  <a:cubicBezTo>
                    <a:pt x="525" y="515"/>
                    <a:pt x="0" y="948"/>
                    <a:pt x="0" y="1702"/>
                  </a:cubicBezTo>
                  <a:cubicBezTo>
                    <a:pt x="0" y="2135"/>
                    <a:pt x="343" y="2478"/>
                    <a:pt x="274" y="2911"/>
                  </a:cubicBezTo>
                  <a:cubicBezTo>
                    <a:pt x="479" y="3459"/>
                    <a:pt x="822" y="3870"/>
                    <a:pt x="1370" y="4053"/>
                  </a:cubicBezTo>
                  <a:cubicBezTo>
                    <a:pt x="1499" y="4069"/>
                    <a:pt x="1616" y="4085"/>
                    <a:pt x="1723" y="4085"/>
                  </a:cubicBezTo>
                  <a:cubicBezTo>
                    <a:pt x="1767" y="4085"/>
                    <a:pt x="1809" y="4082"/>
                    <a:pt x="1849" y="4076"/>
                  </a:cubicBezTo>
                  <a:cubicBezTo>
                    <a:pt x="1905" y="4086"/>
                    <a:pt x="1961" y="4091"/>
                    <a:pt x="2015" y="4091"/>
                  </a:cubicBezTo>
                  <a:cubicBezTo>
                    <a:pt x="2200" y="4091"/>
                    <a:pt x="2369" y="4024"/>
                    <a:pt x="2511" y="3847"/>
                  </a:cubicBezTo>
                  <a:cubicBezTo>
                    <a:pt x="2534" y="3847"/>
                    <a:pt x="2557" y="3824"/>
                    <a:pt x="2557" y="3824"/>
                  </a:cubicBezTo>
                  <a:cubicBezTo>
                    <a:pt x="2579" y="3779"/>
                    <a:pt x="2602" y="3733"/>
                    <a:pt x="2625" y="3710"/>
                  </a:cubicBezTo>
                  <a:cubicBezTo>
                    <a:pt x="2716" y="3619"/>
                    <a:pt x="2762" y="3482"/>
                    <a:pt x="2876" y="3436"/>
                  </a:cubicBezTo>
                  <a:cubicBezTo>
                    <a:pt x="3470" y="3185"/>
                    <a:pt x="3538" y="2660"/>
                    <a:pt x="3561" y="2113"/>
                  </a:cubicBezTo>
                  <a:cubicBezTo>
                    <a:pt x="3561" y="1770"/>
                    <a:pt x="3470" y="1451"/>
                    <a:pt x="3401" y="1131"/>
                  </a:cubicBezTo>
                  <a:cubicBezTo>
                    <a:pt x="3355" y="515"/>
                    <a:pt x="2922" y="264"/>
                    <a:pt x="2420" y="81"/>
                  </a:cubicBezTo>
                  <a:cubicBezTo>
                    <a:pt x="2208" y="21"/>
                    <a:pt x="1996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7" name="Google Shape;2260;p48"/>
            <p:cNvSpPr/>
            <p:nvPr/>
          </p:nvSpPr>
          <p:spPr>
            <a:xfrm rot="823658">
              <a:off x="7824491" y="4313277"/>
              <a:ext cx="101201" cy="82966"/>
            </a:xfrm>
            <a:custGeom>
              <a:avLst/>
              <a:gdLst/>
              <a:ahLst/>
              <a:cxnLst/>
              <a:rect l="l" t="t" r="r" b="b"/>
              <a:pathLst>
                <a:path w="4634" h="3799" extrusionOk="0">
                  <a:moveTo>
                    <a:pt x="3173" y="1"/>
                  </a:moveTo>
                  <a:cubicBezTo>
                    <a:pt x="2739" y="24"/>
                    <a:pt x="2329" y="24"/>
                    <a:pt x="1895" y="24"/>
                  </a:cubicBezTo>
                  <a:cubicBezTo>
                    <a:pt x="1530" y="183"/>
                    <a:pt x="1028" y="115"/>
                    <a:pt x="822" y="594"/>
                  </a:cubicBezTo>
                  <a:cubicBezTo>
                    <a:pt x="548" y="594"/>
                    <a:pt x="434" y="731"/>
                    <a:pt x="457" y="982"/>
                  </a:cubicBezTo>
                  <a:cubicBezTo>
                    <a:pt x="297" y="1530"/>
                    <a:pt x="0" y="2032"/>
                    <a:pt x="69" y="2626"/>
                  </a:cubicBezTo>
                  <a:cubicBezTo>
                    <a:pt x="137" y="3402"/>
                    <a:pt x="297" y="3584"/>
                    <a:pt x="1165" y="3699"/>
                  </a:cubicBezTo>
                  <a:lnTo>
                    <a:pt x="1712" y="3699"/>
                  </a:lnTo>
                  <a:cubicBezTo>
                    <a:pt x="1843" y="3758"/>
                    <a:pt x="1973" y="3799"/>
                    <a:pt x="2100" y="3799"/>
                  </a:cubicBezTo>
                  <a:cubicBezTo>
                    <a:pt x="2218" y="3799"/>
                    <a:pt x="2333" y="3764"/>
                    <a:pt x="2443" y="3676"/>
                  </a:cubicBezTo>
                  <a:cubicBezTo>
                    <a:pt x="2488" y="3677"/>
                    <a:pt x="2532" y="3678"/>
                    <a:pt x="2576" y="3678"/>
                  </a:cubicBezTo>
                  <a:cubicBezTo>
                    <a:pt x="4004" y="3678"/>
                    <a:pt x="4518" y="2953"/>
                    <a:pt x="4474" y="1690"/>
                  </a:cubicBezTo>
                  <a:cubicBezTo>
                    <a:pt x="4474" y="1553"/>
                    <a:pt x="4451" y="1439"/>
                    <a:pt x="4451" y="1325"/>
                  </a:cubicBezTo>
                  <a:cubicBezTo>
                    <a:pt x="4474" y="1256"/>
                    <a:pt x="4497" y="1211"/>
                    <a:pt x="4520" y="1165"/>
                  </a:cubicBezTo>
                  <a:cubicBezTo>
                    <a:pt x="4634" y="480"/>
                    <a:pt x="4177" y="229"/>
                    <a:pt x="3652" y="46"/>
                  </a:cubicBezTo>
                  <a:cubicBezTo>
                    <a:pt x="3630" y="46"/>
                    <a:pt x="3584" y="46"/>
                    <a:pt x="3538" y="69"/>
                  </a:cubicBezTo>
                  <a:cubicBezTo>
                    <a:pt x="3424" y="24"/>
                    <a:pt x="3287" y="24"/>
                    <a:pt x="3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8" name="Google Shape;2261;p48"/>
            <p:cNvSpPr/>
            <p:nvPr/>
          </p:nvSpPr>
          <p:spPr>
            <a:xfrm rot="823658">
              <a:off x="7499671" y="4325932"/>
              <a:ext cx="78795" cy="84254"/>
            </a:xfrm>
            <a:custGeom>
              <a:avLst/>
              <a:gdLst/>
              <a:ahLst/>
              <a:cxnLst/>
              <a:rect l="l" t="t" r="r" b="b"/>
              <a:pathLst>
                <a:path w="3608" h="3858" extrusionOk="0">
                  <a:moveTo>
                    <a:pt x="2278" y="0"/>
                  </a:moveTo>
                  <a:cubicBezTo>
                    <a:pt x="2011" y="0"/>
                    <a:pt x="1732" y="62"/>
                    <a:pt x="1462" y="125"/>
                  </a:cubicBezTo>
                  <a:cubicBezTo>
                    <a:pt x="434" y="330"/>
                    <a:pt x="161" y="695"/>
                    <a:pt x="69" y="1722"/>
                  </a:cubicBezTo>
                  <a:cubicBezTo>
                    <a:pt x="1" y="2613"/>
                    <a:pt x="503" y="3138"/>
                    <a:pt x="1051" y="3663"/>
                  </a:cubicBezTo>
                  <a:cubicBezTo>
                    <a:pt x="1309" y="3682"/>
                    <a:pt x="1550" y="3858"/>
                    <a:pt x="1819" y="3858"/>
                  </a:cubicBezTo>
                  <a:cubicBezTo>
                    <a:pt x="1859" y="3858"/>
                    <a:pt x="1900" y="3854"/>
                    <a:pt x="1941" y="3845"/>
                  </a:cubicBezTo>
                  <a:cubicBezTo>
                    <a:pt x="2489" y="3389"/>
                    <a:pt x="3105" y="2955"/>
                    <a:pt x="3310" y="2202"/>
                  </a:cubicBezTo>
                  <a:cubicBezTo>
                    <a:pt x="3493" y="1585"/>
                    <a:pt x="3607" y="924"/>
                    <a:pt x="3151" y="376"/>
                  </a:cubicBezTo>
                  <a:cubicBezTo>
                    <a:pt x="2902" y="90"/>
                    <a:pt x="2599" y="0"/>
                    <a:pt x="2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9" name="Google Shape;2262;p48"/>
            <p:cNvSpPr/>
            <p:nvPr/>
          </p:nvSpPr>
          <p:spPr>
            <a:xfrm rot="823658">
              <a:off x="7599212" y="4369181"/>
              <a:ext cx="71806" cy="60122"/>
            </a:xfrm>
            <a:custGeom>
              <a:avLst/>
              <a:gdLst/>
              <a:ahLst/>
              <a:cxnLst/>
              <a:rect l="l" t="t" r="r" b="b"/>
              <a:pathLst>
                <a:path w="3288" h="2753" extrusionOk="0">
                  <a:moveTo>
                    <a:pt x="1923" y="0"/>
                  </a:moveTo>
                  <a:cubicBezTo>
                    <a:pt x="1877" y="0"/>
                    <a:pt x="1829" y="2"/>
                    <a:pt x="1781" y="5"/>
                  </a:cubicBezTo>
                  <a:cubicBezTo>
                    <a:pt x="1461" y="28"/>
                    <a:pt x="1119" y="5"/>
                    <a:pt x="822" y="210"/>
                  </a:cubicBezTo>
                  <a:cubicBezTo>
                    <a:pt x="434" y="301"/>
                    <a:pt x="160" y="507"/>
                    <a:pt x="114" y="963"/>
                  </a:cubicBezTo>
                  <a:lnTo>
                    <a:pt x="92" y="963"/>
                  </a:lnTo>
                  <a:cubicBezTo>
                    <a:pt x="69" y="963"/>
                    <a:pt x="46" y="986"/>
                    <a:pt x="23" y="1009"/>
                  </a:cubicBezTo>
                  <a:cubicBezTo>
                    <a:pt x="0" y="1077"/>
                    <a:pt x="23" y="1123"/>
                    <a:pt x="92" y="1146"/>
                  </a:cubicBezTo>
                  <a:cubicBezTo>
                    <a:pt x="46" y="1762"/>
                    <a:pt x="69" y="2379"/>
                    <a:pt x="845" y="2584"/>
                  </a:cubicBezTo>
                  <a:cubicBezTo>
                    <a:pt x="1101" y="2695"/>
                    <a:pt x="1357" y="2752"/>
                    <a:pt x="1614" y="2752"/>
                  </a:cubicBezTo>
                  <a:cubicBezTo>
                    <a:pt x="1882" y="2752"/>
                    <a:pt x="2151" y="2690"/>
                    <a:pt x="2420" y="2561"/>
                  </a:cubicBezTo>
                  <a:cubicBezTo>
                    <a:pt x="3013" y="2264"/>
                    <a:pt x="3287" y="1580"/>
                    <a:pt x="3082" y="872"/>
                  </a:cubicBezTo>
                  <a:cubicBezTo>
                    <a:pt x="2933" y="297"/>
                    <a:pt x="2565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0" name="Google Shape;2263;p48"/>
            <p:cNvSpPr/>
            <p:nvPr/>
          </p:nvSpPr>
          <p:spPr>
            <a:xfrm rot="823658">
              <a:off x="7407861" y="4321133"/>
              <a:ext cx="64818" cy="58266"/>
            </a:xfrm>
            <a:custGeom>
              <a:avLst/>
              <a:gdLst/>
              <a:ahLst/>
              <a:cxnLst/>
              <a:rect l="l" t="t" r="r" b="b"/>
              <a:pathLst>
                <a:path w="2968" h="2668" extrusionOk="0">
                  <a:moveTo>
                    <a:pt x="1553" y="1"/>
                  </a:moveTo>
                  <a:cubicBezTo>
                    <a:pt x="1119" y="1"/>
                    <a:pt x="708" y="138"/>
                    <a:pt x="366" y="389"/>
                  </a:cubicBezTo>
                  <a:cubicBezTo>
                    <a:pt x="115" y="914"/>
                    <a:pt x="0" y="1439"/>
                    <a:pt x="229" y="2009"/>
                  </a:cubicBezTo>
                  <a:cubicBezTo>
                    <a:pt x="577" y="2445"/>
                    <a:pt x="992" y="2668"/>
                    <a:pt x="1483" y="2668"/>
                  </a:cubicBezTo>
                  <a:cubicBezTo>
                    <a:pt x="1636" y="2668"/>
                    <a:pt x="1796" y="2646"/>
                    <a:pt x="1963" y="2603"/>
                  </a:cubicBezTo>
                  <a:cubicBezTo>
                    <a:pt x="2123" y="2352"/>
                    <a:pt x="2420" y="2283"/>
                    <a:pt x="2580" y="2078"/>
                  </a:cubicBezTo>
                  <a:cubicBezTo>
                    <a:pt x="2739" y="1895"/>
                    <a:pt x="2922" y="1758"/>
                    <a:pt x="2945" y="1485"/>
                  </a:cubicBezTo>
                  <a:cubicBezTo>
                    <a:pt x="2968" y="686"/>
                    <a:pt x="2351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1" name="Google Shape;2264;p48"/>
            <p:cNvSpPr/>
            <p:nvPr/>
          </p:nvSpPr>
          <p:spPr>
            <a:xfrm rot="823658">
              <a:off x="7436748" y="4231051"/>
              <a:ext cx="91243" cy="80738"/>
            </a:xfrm>
            <a:custGeom>
              <a:avLst/>
              <a:gdLst/>
              <a:ahLst/>
              <a:cxnLst/>
              <a:rect l="l" t="t" r="r" b="b"/>
              <a:pathLst>
                <a:path w="4178" h="3697" extrusionOk="0">
                  <a:moveTo>
                    <a:pt x="1535" y="0"/>
                  </a:moveTo>
                  <a:cubicBezTo>
                    <a:pt x="1246" y="0"/>
                    <a:pt x="1078" y="207"/>
                    <a:pt x="890" y="394"/>
                  </a:cubicBezTo>
                  <a:cubicBezTo>
                    <a:pt x="868" y="531"/>
                    <a:pt x="822" y="645"/>
                    <a:pt x="662" y="691"/>
                  </a:cubicBezTo>
                  <a:cubicBezTo>
                    <a:pt x="617" y="737"/>
                    <a:pt x="617" y="782"/>
                    <a:pt x="617" y="828"/>
                  </a:cubicBezTo>
                  <a:cubicBezTo>
                    <a:pt x="571" y="828"/>
                    <a:pt x="548" y="851"/>
                    <a:pt x="502" y="896"/>
                  </a:cubicBezTo>
                  <a:cubicBezTo>
                    <a:pt x="343" y="1604"/>
                    <a:pt x="0" y="2357"/>
                    <a:pt x="845" y="2905"/>
                  </a:cubicBezTo>
                  <a:cubicBezTo>
                    <a:pt x="890" y="2951"/>
                    <a:pt x="913" y="2996"/>
                    <a:pt x="959" y="3042"/>
                  </a:cubicBezTo>
                  <a:cubicBezTo>
                    <a:pt x="1349" y="3472"/>
                    <a:pt x="1849" y="3696"/>
                    <a:pt x="2376" y="3696"/>
                  </a:cubicBezTo>
                  <a:cubicBezTo>
                    <a:pt x="2745" y="3696"/>
                    <a:pt x="3126" y="3587"/>
                    <a:pt x="3493" y="3361"/>
                  </a:cubicBezTo>
                  <a:cubicBezTo>
                    <a:pt x="4177" y="2928"/>
                    <a:pt x="4177" y="2311"/>
                    <a:pt x="4109" y="1604"/>
                  </a:cubicBezTo>
                  <a:cubicBezTo>
                    <a:pt x="3997" y="553"/>
                    <a:pt x="3491" y="28"/>
                    <a:pt x="2485" y="28"/>
                  </a:cubicBezTo>
                  <a:cubicBezTo>
                    <a:pt x="2463" y="28"/>
                    <a:pt x="2442" y="28"/>
                    <a:pt x="2420" y="29"/>
                  </a:cubicBezTo>
                  <a:cubicBezTo>
                    <a:pt x="2346" y="36"/>
                    <a:pt x="2271" y="38"/>
                    <a:pt x="2194" y="38"/>
                  </a:cubicBezTo>
                  <a:cubicBezTo>
                    <a:pt x="2008" y="38"/>
                    <a:pt x="1815" y="22"/>
                    <a:pt x="1621" y="6"/>
                  </a:cubicBezTo>
                  <a:cubicBezTo>
                    <a:pt x="1591" y="2"/>
                    <a:pt x="1562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2" name="Google Shape;2265;p48"/>
            <p:cNvSpPr/>
            <p:nvPr/>
          </p:nvSpPr>
          <p:spPr>
            <a:xfrm rot="823658">
              <a:off x="7812134" y="4429739"/>
              <a:ext cx="45862" cy="49662"/>
            </a:xfrm>
            <a:custGeom>
              <a:avLst/>
              <a:gdLst/>
              <a:ahLst/>
              <a:cxnLst/>
              <a:rect l="l" t="t" r="r" b="b"/>
              <a:pathLst>
                <a:path w="2100" h="2274" extrusionOk="0">
                  <a:moveTo>
                    <a:pt x="1051" y="0"/>
                  </a:moveTo>
                  <a:cubicBezTo>
                    <a:pt x="685" y="0"/>
                    <a:pt x="369" y="270"/>
                    <a:pt x="160" y="801"/>
                  </a:cubicBezTo>
                  <a:cubicBezTo>
                    <a:pt x="0" y="1234"/>
                    <a:pt x="23" y="1622"/>
                    <a:pt x="365" y="1987"/>
                  </a:cubicBezTo>
                  <a:cubicBezTo>
                    <a:pt x="567" y="2203"/>
                    <a:pt x="786" y="2274"/>
                    <a:pt x="1018" y="2274"/>
                  </a:cubicBezTo>
                  <a:cubicBezTo>
                    <a:pt x="1154" y="2274"/>
                    <a:pt x="1294" y="2250"/>
                    <a:pt x="1438" y="2216"/>
                  </a:cubicBezTo>
                  <a:cubicBezTo>
                    <a:pt x="1917" y="2079"/>
                    <a:pt x="2100" y="1714"/>
                    <a:pt x="2100" y="1234"/>
                  </a:cubicBezTo>
                  <a:cubicBezTo>
                    <a:pt x="2100" y="1029"/>
                    <a:pt x="2077" y="823"/>
                    <a:pt x="2054" y="618"/>
                  </a:cubicBezTo>
                  <a:lnTo>
                    <a:pt x="2054" y="595"/>
                  </a:lnTo>
                  <a:cubicBezTo>
                    <a:pt x="1708" y="196"/>
                    <a:pt x="1361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3" name="Google Shape;2266;p48"/>
            <p:cNvSpPr/>
            <p:nvPr/>
          </p:nvSpPr>
          <p:spPr>
            <a:xfrm rot="823658">
              <a:off x="7515982" y="4137789"/>
              <a:ext cx="92750" cy="89190"/>
            </a:xfrm>
            <a:custGeom>
              <a:avLst/>
              <a:gdLst/>
              <a:ahLst/>
              <a:cxnLst/>
              <a:rect l="l" t="t" r="r" b="b"/>
              <a:pathLst>
                <a:path w="4247" h="4084" extrusionOk="0">
                  <a:moveTo>
                    <a:pt x="1462" y="418"/>
                  </a:moveTo>
                  <a:cubicBezTo>
                    <a:pt x="1462" y="418"/>
                    <a:pt x="1462" y="441"/>
                    <a:pt x="1462" y="441"/>
                  </a:cubicBezTo>
                  <a:lnTo>
                    <a:pt x="1439" y="441"/>
                  </a:lnTo>
                  <a:cubicBezTo>
                    <a:pt x="1439" y="418"/>
                    <a:pt x="1439" y="418"/>
                    <a:pt x="1462" y="418"/>
                  </a:cubicBezTo>
                  <a:close/>
                  <a:moveTo>
                    <a:pt x="2009" y="0"/>
                  </a:moveTo>
                  <a:cubicBezTo>
                    <a:pt x="1564" y="0"/>
                    <a:pt x="1129" y="135"/>
                    <a:pt x="708" y="441"/>
                  </a:cubicBezTo>
                  <a:cubicBezTo>
                    <a:pt x="594" y="464"/>
                    <a:pt x="549" y="533"/>
                    <a:pt x="526" y="624"/>
                  </a:cubicBezTo>
                  <a:lnTo>
                    <a:pt x="526" y="647"/>
                  </a:lnTo>
                  <a:cubicBezTo>
                    <a:pt x="366" y="669"/>
                    <a:pt x="320" y="806"/>
                    <a:pt x="275" y="943"/>
                  </a:cubicBezTo>
                  <a:cubicBezTo>
                    <a:pt x="46" y="1172"/>
                    <a:pt x="1" y="1468"/>
                    <a:pt x="69" y="1765"/>
                  </a:cubicBezTo>
                  <a:cubicBezTo>
                    <a:pt x="161" y="2176"/>
                    <a:pt x="252" y="2587"/>
                    <a:pt x="343" y="2998"/>
                  </a:cubicBezTo>
                  <a:cubicBezTo>
                    <a:pt x="366" y="3043"/>
                    <a:pt x="412" y="3112"/>
                    <a:pt x="457" y="3157"/>
                  </a:cubicBezTo>
                  <a:cubicBezTo>
                    <a:pt x="480" y="3226"/>
                    <a:pt x="503" y="3272"/>
                    <a:pt x="526" y="3317"/>
                  </a:cubicBezTo>
                  <a:cubicBezTo>
                    <a:pt x="1032" y="3838"/>
                    <a:pt x="1483" y="4083"/>
                    <a:pt x="2001" y="4083"/>
                  </a:cubicBezTo>
                  <a:cubicBezTo>
                    <a:pt x="2301" y="4083"/>
                    <a:pt x="2623" y="4001"/>
                    <a:pt x="2991" y="3842"/>
                  </a:cubicBezTo>
                  <a:cubicBezTo>
                    <a:pt x="3196" y="3751"/>
                    <a:pt x="3402" y="3614"/>
                    <a:pt x="3584" y="3500"/>
                  </a:cubicBezTo>
                  <a:cubicBezTo>
                    <a:pt x="3744" y="3112"/>
                    <a:pt x="3904" y="2724"/>
                    <a:pt x="4064" y="2336"/>
                  </a:cubicBezTo>
                  <a:cubicBezTo>
                    <a:pt x="4223" y="1971"/>
                    <a:pt x="4246" y="1651"/>
                    <a:pt x="3995" y="1331"/>
                  </a:cubicBezTo>
                  <a:cubicBezTo>
                    <a:pt x="3995" y="1172"/>
                    <a:pt x="3927" y="1058"/>
                    <a:pt x="3790" y="989"/>
                  </a:cubicBezTo>
                  <a:cubicBezTo>
                    <a:pt x="3653" y="647"/>
                    <a:pt x="3539" y="281"/>
                    <a:pt x="3082" y="236"/>
                  </a:cubicBezTo>
                  <a:cubicBezTo>
                    <a:pt x="2719" y="85"/>
                    <a:pt x="2361" y="0"/>
                    <a:pt x="2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4" name="Google Shape;2267;p48"/>
            <p:cNvSpPr/>
            <p:nvPr/>
          </p:nvSpPr>
          <p:spPr>
            <a:xfrm rot="823658">
              <a:off x="7738177" y="4364799"/>
              <a:ext cx="80782" cy="79122"/>
            </a:xfrm>
            <a:custGeom>
              <a:avLst/>
              <a:gdLst/>
              <a:ahLst/>
              <a:cxnLst/>
              <a:rect l="l" t="t" r="r" b="b"/>
              <a:pathLst>
                <a:path w="3699" h="3623" extrusionOk="0">
                  <a:moveTo>
                    <a:pt x="2648" y="1634"/>
                  </a:moveTo>
                  <a:cubicBezTo>
                    <a:pt x="2625" y="1657"/>
                    <a:pt x="2603" y="1679"/>
                    <a:pt x="2580" y="1702"/>
                  </a:cubicBezTo>
                  <a:cubicBezTo>
                    <a:pt x="2580" y="1679"/>
                    <a:pt x="2580" y="1679"/>
                    <a:pt x="2603" y="1657"/>
                  </a:cubicBezTo>
                  <a:cubicBezTo>
                    <a:pt x="2603" y="1657"/>
                    <a:pt x="2625" y="1634"/>
                    <a:pt x="2625" y="1634"/>
                  </a:cubicBezTo>
                  <a:close/>
                  <a:moveTo>
                    <a:pt x="1870" y="0"/>
                  </a:moveTo>
                  <a:cubicBezTo>
                    <a:pt x="1000" y="0"/>
                    <a:pt x="507" y="431"/>
                    <a:pt x="92" y="1451"/>
                  </a:cubicBezTo>
                  <a:cubicBezTo>
                    <a:pt x="69" y="1451"/>
                    <a:pt x="46" y="1474"/>
                    <a:pt x="23" y="1497"/>
                  </a:cubicBezTo>
                  <a:cubicBezTo>
                    <a:pt x="1" y="1542"/>
                    <a:pt x="1" y="1565"/>
                    <a:pt x="69" y="1634"/>
                  </a:cubicBezTo>
                  <a:cubicBezTo>
                    <a:pt x="69" y="2022"/>
                    <a:pt x="69" y="2410"/>
                    <a:pt x="69" y="2798"/>
                  </a:cubicBezTo>
                  <a:cubicBezTo>
                    <a:pt x="69" y="3140"/>
                    <a:pt x="252" y="3368"/>
                    <a:pt x="548" y="3505"/>
                  </a:cubicBezTo>
                  <a:cubicBezTo>
                    <a:pt x="721" y="3585"/>
                    <a:pt x="939" y="3622"/>
                    <a:pt x="1178" y="3622"/>
                  </a:cubicBezTo>
                  <a:cubicBezTo>
                    <a:pt x="1824" y="3622"/>
                    <a:pt x="2613" y="3352"/>
                    <a:pt x="3014" y="2935"/>
                  </a:cubicBezTo>
                  <a:cubicBezTo>
                    <a:pt x="3698" y="2204"/>
                    <a:pt x="3607" y="1383"/>
                    <a:pt x="3333" y="538"/>
                  </a:cubicBezTo>
                  <a:cubicBezTo>
                    <a:pt x="3265" y="310"/>
                    <a:pt x="3082" y="150"/>
                    <a:pt x="2831" y="127"/>
                  </a:cubicBezTo>
                  <a:cubicBezTo>
                    <a:pt x="2466" y="44"/>
                    <a:pt x="2149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5" name="Google Shape;2268;p48"/>
            <p:cNvSpPr/>
            <p:nvPr/>
          </p:nvSpPr>
          <p:spPr>
            <a:xfrm rot="823658">
              <a:off x="7574001" y="4238413"/>
              <a:ext cx="100699" cy="98799"/>
            </a:xfrm>
            <a:custGeom>
              <a:avLst/>
              <a:gdLst/>
              <a:ahLst/>
              <a:cxnLst/>
              <a:rect l="l" t="t" r="r" b="b"/>
              <a:pathLst>
                <a:path w="4611" h="4524" extrusionOk="0">
                  <a:moveTo>
                    <a:pt x="982" y="1553"/>
                  </a:moveTo>
                  <a:cubicBezTo>
                    <a:pt x="982" y="1575"/>
                    <a:pt x="982" y="1575"/>
                    <a:pt x="959" y="1575"/>
                  </a:cubicBezTo>
                  <a:cubicBezTo>
                    <a:pt x="982" y="1575"/>
                    <a:pt x="982" y="1553"/>
                    <a:pt x="982" y="1553"/>
                  </a:cubicBezTo>
                  <a:close/>
                  <a:moveTo>
                    <a:pt x="2990" y="0"/>
                  </a:moveTo>
                  <a:cubicBezTo>
                    <a:pt x="2878" y="0"/>
                    <a:pt x="2757" y="34"/>
                    <a:pt x="2625" y="115"/>
                  </a:cubicBezTo>
                  <a:cubicBezTo>
                    <a:pt x="2419" y="115"/>
                    <a:pt x="2212" y="203"/>
                    <a:pt x="1998" y="203"/>
                  </a:cubicBezTo>
                  <a:cubicBezTo>
                    <a:pt x="1905" y="203"/>
                    <a:pt x="1809" y="186"/>
                    <a:pt x="1712" y="137"/>
                  </a:cubicBezTo>
                  <a:cubicBezTo>
                    <a:pt x="1598" y="183"/>
                    <a:pt x="1484" y="229"/>
                    <a:pt x="1370" y="274"/>
                  </a:cubicBezTo>
                  <a:cubicBezTo>
                    <a:pt x="868" y="297"/>
                    <a:pt x="548" y="526"/>
                    <a:pt x="411" y="1005"/>
                  </a:cubicBezTo>
                  <a:cubicBezTo>
                    <a:pt x="0" y="1781"/>
                    <a:pt x="365" y="2488"/>
                    <a:pt x="617" y="3219"/>
                  </a:cubicBezTo>
                  <a:cubicBezTo>
                    <a:pt x="776" y="3493"/>
                    <a:pt x="868" y="3790"/>
                    <a:pt x="1142" y="3949"/>
                  </a:cubicBezTo>
                  <a:cubicBezTo>
                    <a:pt x="1164" y="4063"/>
                    <a:pt x="1210" y="4109"/>
                    <a:pt x="1324" y="4132"/>
                  </a:cubicBezTo>
                  <a:cubicBezTo>
                    <a:pt x="1507" y="4451"/>
                    <a:pt x="1826" y="4497"/>
                    <a:pt x="2169" y="4520"/>
                  </a:cubicBezTo>
                  <a:cubicBezTo>
                    <a:pt x="2204" y="4522"/>
                    <a:pt x="2239" y="4523"/>
                    <a:pt x="2273" y="4523"/>
                  </a:cubicBezTo>
                  <a:cubicBezTo>
                    <a:pt x="2943" y="4523"/>
                    <a:pt x="3376" y="4106"/>
                    <a:pt x="3766" y="3607"/>
                  </a:cubicBezTo>
                  <a:cubicBezTo>
                    <a:pt x="3903" y="3356"/>
                    <a:pt x="4109" y="3105"/>
                    <a:pt x="4154" y="2831"/>
                  </a:cubicBezTo>
                  <a:cubicBezTo>
                    <a:pt x="4291" y="2032"/>
                    <a:pt x="4611" y="1187"/>
                    <a:pt x="3903" y="503"/>
                  </a:cubicBezTo>
                  <a:cubicBezTo>
                    <a:pt x="3847" y="427"/>
                    <a:pt x="3790" y="383"/>
                    <a:pt x="3720" y="383"/>
                  </a:cubicBezTo>
                  <a:cubicBezTo>
                    <a:pt x="3706" y="383"/>
                    <a:pt x="3691" y="385"/>
                    <a:pt x="3675" y="389"/>
                  </a:cubicBezTo>
                  <a:cubicBezTo>
                    <a:pt x="3652" y="366"/>
                    <a:pt x="3652" y="343"/>
                    <a:pt x="3629" y="320"/>
                  </a:cubicBezTo>
                  <a:cubicBezTo>
                    <a:pt x="3428" y="150"/>
                    <a:pt x="3227" y="0"/>
                    <a:pt x="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6" name="Google Shape;2269;p48"/>
            <p:cNvSpPr/>
            <p:nvPr/>
          </p:nvSpPr>
          <p:spPr>
            <a:xfrm rot="823658">
              <a:off x="7700772" y="4283039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47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7" name="Google Shape;2270;p48"/>
            <p:cNvSpPr/>
            <p:nvPr/>
          </p:nvSpPr>
          <p:spPr>
            <a:xfrm rot="823658">
              <a:off x="7672722" y="4151728"/>
              <a:ext cx="94235" cy="89124"/>
            </a:xfrm>
            <a:custGeom>
              <a:avLst/>
              <a:gdLst/>
              <a:ahLst/>
              <a:cxnLst/>
              <a:rect l="l" t="t" r="r" b="b"/>
              <a:pathLst>
                <a:path w="4315" h="4081" extrusionOk="0">
                  <a:moveTo>
                    <a:pt x="1916" y="1"/>
                  </a:moveTo>
                  <a:cubicBezTo>
                    <a:pt x="1249" y="1"/>
                    <a:pt x="789" y="292"/>
                    <a:pt x="343" y="893"/>
                  </a:cubicBezTo>
                  <a:cubicBezTo>
                    <a:pt x="0" y="1395"/>
                    <a:pt x="114" y="1943"/>
                    <a:pt x="137" y="2468"/>
                  </a:cubicBezTo>
                  <a:cubicBezTo>
                    <a:pt x="209" y="3218"/>
                    <a:pt x="1301" y="4081"/>
                    <a:pt x="2254" y="4081"/>
                  </a:cubicBezTo>
                  <a:cubicBezTo>
                    <a:pt x="2518" y="4081"/>
                    <a:pt x="2772" y="4014"/>
                    <a:pt x="2990" y="3860"/>
                  </a:cubicBezTo>
                  <a:cubicBezTo>
                    <a:pt x="3652" y="3381"/>
                    <a:pt x="4314" y="2856"/>
                    <a:pt x="4154" y="1897"/>
                  </a:cubicBezTo>
                  <a:cubicBezTo>
                    <a:pt x="3926" y="1304"/>
                    <a:pt x="3766" y="688"/>
                    <a:pt x="3241" y="277"/>
                  </a:cubicBezTo>
                  <a:cubicBezTo>
                    <a:pt x="3036" y="208"/>
                    <a:pt x="2853" y="140"/>
                    <a:pt x="2648" y="94"/>
                  </a:cubicBezTo>
                  <a:cubicBezTo>
                    <a:pt x="2377" y="32"/>
                    <a:pt x="2136" y="1"/>
                    <a:pt x="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8" name="Google Shape;2271;p48"/>
            <p:cNvSpPr/>
            <p:nvPr/>
          </p:nvSpPr>
          <p:spPr>
            <a:xfrm rot="823658">
              <a:off x="7428248" y="4094814"/>
              <a:ext cx="81765" cy="89779"/>
            </a:xfrm>
            <a:custGeom>
              <a:avLst/>
              <a:gdLst/>
              <a:ahLst/>
              <a:cxnLst/>
              <a:rect l="l" t="t" r="r" b="b"/>
              <a:pathLst>
                <a:path w="3744" h="4111" extrusionOk="0">
                  <a:moveTo>
                    <a:pt x="2006" y="0"/>
                  </a:moveTo>
                  <a:cubicBezTo>
                    <a:pt x="1579" y="0"/>
                    <a:pt x="1184" y="189"/>
                    <a:pt x="822" y="564"/>
                  </a:cubicBezTo>
                  <a:cubicBezTo>
                    <a:pt x="639" y="701"/>
                    <a:pt x="457" y="861"/>
                    <a:pt x="479" y="1158"/>
                  </a:cubicBezTo>
                  <a:cubicBezTo>
                    <a:pt x="0" y="2230"/>
                    <a:pt x="91" y="2892"/>
                    <a:pt x="822" y="3577"/>
                  </a:cubicBezTo>
                  <a:cubicBezTo>
                    <a:pt x="890" y="3668"/>
                    <a:pt x="959" y="3783"/>
                    <a:pt x="1050" y="3897"/>
                  </a:cubicBezTo>
                  <a:cubicBezTo>
                    <a:pt x="1326" y="3989"/>
                    <a:pt x="1602" y="4111"/>
                    <a:pt x="1878" y="4111"/>
                  </a:cubicBezTo>
                  <a:cubicBezTo>
                    <a:pt x="2081" y="4111"/>
                    <a:pt x="2285" y="4045"/>
                    <a:pt x="2488" y="3851"/>
                  </a:cubicBezTo>
                  <a:cubicBezTo>
                    <a:pt x="3310" y="3143"/>
                    <a:pt x="3743" y="2253"/>
                    <a:pt x="3629" y="1135"/>
                  </a:cubicBezTo>
                  <a:cubicBezTo>
                    <a:pt x="3606" y="838"/>
                    <a:pt x="3561" y="541"/>
                    <a:pt x="3218" y="450"/>
                  </a:cubicBezTo>
                  <a:cubicBezTo>
                    <a:pt x="2789" y="149"/>
                    <a:pt x="2385" y="0"/>
                    <a:pt x="2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9" name="Google Shape;2272;p48"/>
            <p:cNvSpPr/>
            <p:nvPr/>
          </p:nvSpPr>
          <p:spPr>
            <a:xfrm rot="823658">
              <a:off x="7947544" y="4339640"/>
              <a:ext cx="93230" cy="89015"/>
            </a:xfrm>
            <a:custGeom>
              <a:avLst/>
              <a:gdLst/>
              <a:ahLst/>
              <a:cxnLst/>
              <a:rect l="l" t="t" r="r" b="b"/>
              <a:pathLst>
                <a:path w="4269" h="4076" extrusionOk="0">
                  <a:moveTo>
                    <a:pt x="1777" y="1"/>
                  </a:moveTo>
                  <a:cubicBezTo>
                    <a:pt x="1497" y="1"/>
                    <a:pt x="1217" y="45"/>
                    <a:pt x="936" y="171"/>
                  </a:cubicBezTo>
                  <a:cubicBezTo>
                    <a:pt x="845" y="217"/>
                    <a:pt x="776" y="286"/>
                    <a:pt x="730" y="377"/>
                  </a:cubicBezTo>
                  <a:cubicBezTo>
                    <a:pt x="137" y="1336"/>
                    <a:pt x="0" y="2363"/>
                    <a:pt x="137" y="3458"/>
                  </a:cubicBezTo>
                  <a:cubicBezTo>
                    <a:pt x="479" y="3755"/>
                    <a:pt x="867" y="3983"/>
                    <a:pt x="1347" y="4029"/>
                  </a:cubicBezTo>
                  <a:cubicBezTo>
                    <a:pt x="1636" y="4059"/>
                    <a:pt x="1925" y="4076"/>
                    <a:pt x="2214" y="4076"/>
                  </a:cubicBezTo>
                  <a:cubicBezTo>
                    <a:pt x="2587" y="4076"/>
                    <a:pt x="2960" y="4048"/>
                    <a:pt x="3333" y="3983"/>
                  </a:cubicBezTo>
                  <a:cubicBezTo>
                    <a:pt x="4040" y="3846"/>
                    <a:pt x="4268" y="3641"/>
                    <a:pt x="4268" y="2888"/>
                  </a:cubicBezTo>
                  <a:cubicBezTo>
                    <a:pt x="4268" y="2340"/>
                    <a:pt x="4200" y="1792"/>
                    <a:pt x="4177" y="1267"/>
                  </a:cubicBezTo>
                  <a:cubicBezTo>
                    <a:pt x="4017" y="674"/>
                    <a:pt x="3492" y="468"/>
                    <a:pt x="3036" y="171"/>
                  </a:cubicBezTo>
                  <a:cubicBezTo>
                    <a:pt x="2623" y="103"/>
                    <a:pt x="220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0" name="Google Shape;2273;p48"/>
            <p:cNvSpPr/>
            <p:nvPr/>
          </p:nvSpPr>
          <p:spPr>
            <a:xfrm rot="823658">
              <a:off x="7982631" y="4450908"/>
              <a:ext cx="38895" cy="38917"/>
            </a:xfrm>
            <a:custGeom>
              <a:avLst/>
              <a:gdLst/>
              <a:ahLst/>
              <a:cxnLst/>
              <a:rect l="l" t="t" r="r" b="b"/>
              <a:pathLst>
                <a:path w="1781" h="1782" extrusionOk="0">
                  <a:moveTo>
                    <a:pt x="822" y="0"/>
                  </a:moveTo>
                  <a:cubicBezTo>
                    <a:pt x="412" y="0"/>
                    <a:pt x="1" y="480"/>
                    <a:pt x="23" y="936"/>
                  </a:cubicBezTo>
                  <a:cubicBezTo>
                    <a:pt x="46" y="1466"/>
                    <a:pt x="345" y="1782"/>
                    <a:pt x="798" y="1782"/>
                  </a:cubicBezTo>
                  <a:cubicBezTo>
                    <a:pt x="813" y="1782"/>
                    <a:pt x="829" y="1781"/>
                    <a:pt x="845" y="1781"/>
                  </a:cubicBezTo>
                  <a:cubicBezTo>
                    <a:pt x="1393" y="1758"/>
                    <a:pt x="1781" y="1415"/>
                    <a:pt x="1781" y="1005"/>
                  </a:cubicBezTo>
                  <a:cubicBezTo>
                    <a:pt x="1758" y="457"/>
                    <a:pt x="1325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1" name="Google Shape;2274;p48"/>
            <p:cNvSpPr/>
            <p:nvPr/>
          </p:nvSpPr>
          <p:spPr>
            <a:xfrm rot="823658">
              <a:off x="7868204" y="4409593"/>
              <a:ext cx="84254" cy="84997"/>
            </a:xfrm>
            <a:custGeom>
              <a:avLst/>
              <a:gdLst/>
              <a:ahLst/>
              <a:cxnLst/>
              <a:rect l="l" t="t" r="r" b="b"/>
              <a:pathLst>
                <a:path w="3858" h="3892" extrusionOk="0">
                  <a:moveTo>
                    <a:pt x="2922" y="3268"/>
                  </a:moveTo>
                  <a:lnTo>
                    <a:pt x="2922" y="3291"/>
                  </a:lnTo>
                  <a:lnTo>
                    <a:pt x="2876" y="3291"/>
                  </a:lnTo>
                  <a:cubicBezTo>
                    <a:pt x="2899" y="3291"/>
                    <a:pt x="2899" y="3268"/>
                    <a:pt x="2922" y="3268"/>
                  </a:cubicBezTo>
                  <a:close/>
                  <a:moveTo>
                    <a:pt x="1913" y="0"/>
                  </a:moveTo>
                  <a:cubicBezTo>
                    <a:pt x="1694" y="0"/>
                    <a:pt x="1475" y="9"/>
                    <a:pt x="1256" y="50"/>
                  </a:cubicBezTo>
                  <a:cubicBezTo>
                    <a:pt x="731" y="118"/>
                    <a:pt x="320" y="438"/>
                    <a:pt x="251" y="963"/>
                  </a:cubicBezTo>
                  <a:cubicBezTo>
                    <a:pt x="160" y="1602"/>
                    <a:pt x="0" y="2264"/>
                    <a:pt x="343" y="2903"/>
                  </a:cubicBezTo>
                  <a:cubicBezTo>
                    <a:pt x="366" y="3017"/>
                    <a:pt x="388" y="3131"/>
                    <a:pt x="388" y="3245"/>
                  </a:cubicBezTo>
                  <a:cubicBezTo>
                    <a:pt x="855" y="3669"/>
                    <a:pt x="1356" y="3892"/>
                    <a:pt x="1892" y="3892"/>
                  </a:cubicBezTo>
                  <a:cubicBezTo>
                    <a:pt x="2222" y="3892"/>
                    <a:pt x="2565" y="3807"/>
                    <a:pt x="2922" y="3633"/>
                  </a:cubicBezTo>
                  <a:cubicBezTo>
                    <a:pt x="3264" y="3588"/>
                    <a:pt x="3493" y="3382"/>
                    <a:pt x="3630" y="3063"/>
                  </a:cubicBezTo>
                  <a:cubicBezTo>
                    <a:pt x="3858" y="2675"/>
                    <a:pt x="3812" y="2264"/>
                    <a:pt x="3789" y="1830"/>
                  </a:cubicBezTo>
                  <a:cubicBezTo>
                    <a:pt x="3744" y="848"/>
                    <a:pt x="3379" y="415"/>
                    <a:pt x="2374" y="118"/>
                  </a:cubicBezTo>
                  <a:cubicBezTo>
                    <a:pt x="2374" y="72"/>
                    <a:pt x="2374" y="27"/>
                    <a:pt x="2351" y="4"/>
                  </a:cubicBezTo>
                  <a:cubicBezTo>
                    <a:pt x="2205" y="4"/>
                    <a:pt x="2059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2" name="Google Shape;2275;p48"/>
            <p:cNvSpPr/>
            <p:nvPr/>
          </p:nvSpPr>
          <p:spPr>
            <a:xfrm rot="823658">
              <a:off x="8069826" y="4391711"/>
              <a:ext cx="2009" cy="2031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6" y="1"/>
                  </a:moveTo>
                  <a:lnTo>
                    <a:pt x="0" y="92"/>
                  </a:lnTo>
                  <a:lnTo>
                    <a:pt x="0" y="92"/>
                  </a:lnTo>
                  <a:lnTo>
                    <a:pt x="92" y="47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3" name="Google Shape;2276;p48"/>
            <p:cNvSpPr/>
            <p:nvPr/>
          </p:nvSpPr>
          <p:spPr>
            <a:xfrm rot="823658">
              <a:off x="8067954" y="4393255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24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4" name="Google Shape;2277;p48"/>
            <p:cNvSpPr/>
            <p:nvPr/>
          </p:nvSpPr>
          <p:spPr>
            <a:xfrm rot="823658">
              <a:off x="8007367" y="4243759"/>
              <a:ext cx="95239" cy="89408"/>
            </a:xfrm>
            <a:custGeom>
              <a:avLst/>
              <a:gdLst/>
              <a:ahLst/>
              <a:cxnLst/>
              <a:rect l="l" t="t" r="r" b="b"/>
              <a:pathLst>
                <a:path w="4361" h="4094" extrusionOk="0">
                  <a:moveTo>
                    <a:pt x="1723" y="0"/>
                  </a:moveTo>
                  <a:cubicBezTo>
                    <a:pt x="1592" y="0"/>
                    <a:pt x="1493" y="44"/>
                    <a:pt x="1439" y="190"/>
                  </a:cubicBezTo>
                  <a:cubicBezTo>
                    <a:pt x="1399" y="269"/>
                    <a:pt x="1342" y="331"/>
                    <a:pt x="1253" y="331"/>
                  </a:cubicBezTo>
                  <a:cubicBezTo>
                    <a:pt x="1240" y="331"/>
                    <a:pt x="1225" y="330"/>
                    <a:pt x="1210" y="327"/>
                  </a:cubicBezTo>
                  <a:cubicBezTo>
                    <a:pt x="229" y="852"/>
                    <a:pt x="1" y="1263"/>
                    <a:pt x="160" y="2336"/>
                  </a:cubicBezTo>
                  <a:cubicBezTo>
                    <a:pt x="229" y="2701"/>
                    <a:pt x="252" y="3043"/>
                    <a:pt x="389" y="3386"/>
                  </a:cubicBezTo>
                  <a:cubicBezTo>
                    <a:pt x="571" y="3682"/>
                    <a:pt x="777" y="3933"/>
                    <a:pt x="1096" y="4093"/>
                  </a:cubicBezTo>
                  <a:cubicBezTo>
                    <a:pt x="1416" y="4093"/>
                    <a:pt x="1735" y="4070"/>
                    <a:pt x="2055" y="4070"/>
                  </a:cubicBezTo>
                  <a:cubicBezTo>
                    <a:pt x="2101" y="4048"/>
                    <a:pt x="2123" y="4025"/>
                    <a:pt x="2169" y="4002"/>
                  </a:cubicBezTo>
                  <a:cubicBezTo>
                    <a:pt x="2223" y="4045"/>
                    <a:pt x="2277" y="4068"/>
                    <a:pt x="2331" y="4068"/>
                  </a:cubicBezTo>
                  <a:cubicBezTo>
                    <a:pt x="2391" y="4068"/>
                    <a:pt x="2451" y="4039"/>
                    <a:pt x="2511" y="3979"/>
                  </a:cubicBezTo>
                  <a:cubicBezTo>
                    <a:pt x="3059" y="3705"/>
                    <a:pt x="3676" y="3454"/>
                    <a:pt x="3835" y="2746"/>
                  </a:cubicBezTo>
                  <a:cubicBezTo>
                    <a:pt x="4360" y="2358"/>
                    <a:pt x="4200" y="1902"/>
                    <a:pt x="3995" y="1423"/>
                  </a:cubicBezTo>
                  <a:cubicBezTo>
                    <a:pt x="3972" y="1263"/>
                    <a:pt x="3949" y="1080"/>
                    <a:pt x="3835" y="943"/>
                  </a:cubicBezTo>
                  <a:cubicBezTo>
                    <a:pt x="3835" y="920"/>
                    <a:pt x="3812" y="898"/>
                    <a:pt x="3790" y="898"/>
                  </a:cubicBezTo>
                  <a:cubicBezTo>
                    <a:pt x="3481" y="106"/>
                    <a:pt x="2862" y="0"/>
                    <a:pt x="2195" y="0"/>
                  </a:cubicBezTo>
                  <a:cubicBezTo>
                    <a:pt x="2073" y="0"/>
                    <a:pt x="1950" y="4"/>
                    <a:pt x="1827" y="7"/>
                  </a:cubicBezTo>
                  <a:cubicBezTo>
                    <a:pt x="1790" y="3"/>
                    <a:pt x="1755" y="0"/>
                    <a:pt x="1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5" name="Google Shape;2278;p48"/>
            <p:cNvSpPr/>
            <p:nvPr/>
          </p:nvSpPr>
          <p:spPr>
            <a:xfrm rot="823658">
              <a:off x="8052423" y="4395690"/>
              <a:ext cx="2031" cy="2009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46" y="0"/>
                  </a:moveTo>
                  <a:lnTo>
                    <a:pt x="1" y="91"/>
                  </a:lnTo>
                  <a:lnTo>
                    <a:pt x="1" y="91"/>
                  </a:lnTo>
                  <a:lnTo>
                    <a:pt x="92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6" name="Google Shape;2279;p48"/>
            <p:cNvSpPr/>
            <p:nvPr/>
          </p:nvSpPr>
          <p:spPr>
            <a:xfrm rot="823658">
              <a:off x="7900037" y="4218782"/>
              <a:ext cx="96244" cy="98078"/>
            </a:xfrm>
            <a:custGeom>
              <a:avLst/>
              <a:gdLst/>
              <a:ahLst/>
              <a:cxnLst/>
              <a:rect l="l" t="t" r="r" b="b"/>
              <a:pathLst>
                <a:path w="4407" h="4491" extrusionOk="0">
                  <a:moveTo>
                    <a:pt x="2248" y="1"/>
                  </a:moveTo>
                  <a:cubicBezTo>
                    <a:pt x="2017" y="1"/>
                    <a:pt x="1769" y="46"/>
                    <a:pt x="1507" y="123"/>
                  </a:cubicBezTo>
                  <a:cubicBezTo>
                    <a:pt x="1507" y="123"/>
                    <a:pt x="1485" y="100"/>
                    <a:pt x="1485" y="100"/>
                  </a:cubicBezTo>
                  <a:cubicBezTo>
                    <a:pt x="1074" y="146"/>
                    <a:pt x="594" y="55"/>
                    <a:pt x="594" y="694"/>
                  </a:cubicBezTo>
                  <a:cubicBezTo>
                    <a:pt x="549" y="831"/>
                    <a:pt x="480" y="945"/>
                    <a:pt x="412" y="1082"/>
                  </a:cubicBezTo>
                  <a:cubicBezTo>
                    <a:pt x="1" y="1972"/>
                    <a:pt x="275" y="3638"/>
                    <a:pt x="937" y="4346"/>
                  </a:cubicBezTo>
                  <a:cubicBezTo>
                    <a:pt x="1311" y="4401"/>
                    <a:pt x="1686" y="4491"/>
                    <a:pt x="2055" y="4491"/>
                  </a:cubicBezTo>
                  <a:cubicBezTo>
                    <a:pt x="2294" y="4491"/>
                    <a:pt x="2530" y="4453"/>
                    <a:pt x="2763" y="4346"/>
                  </a:cubicBezTo>
                  <a:cubicBezTo>
                    <a:pt x="2900" y="4232"/>
                    <a:pt x="3037" y="4118"/>
                    <a:pt x="3151" y="3981"/>
                  </a:cubicBezTo>
                  <a:cubicBezTo>
                    <a:pt x="3539" y="3935"/>
                    <a:pt x="3767" y="3638"/>
                    <a:pt x="4041" y="3387"/>
                  </a:cubicBezTo>
                  <a:cubicBezTo>
                    <a:pt x="4201" y="3319"/>
                    <a:pt x="4224" y="3159"/>
                    <a:pt x="4201" y="2976"/>
                  </a:cubicBezTo>
                  <a:cubicBezTo>
                    <a:pt x="4201" y="2292"/>
                    <a:pt x="4406" y="1538"/>
                    <a:pt x="3699" y="1013"/>
                  </a:cubicBezTo>
                  <a:cubicBezTo>
                    <a:pt x="3699" y="899"/>
                    <a:pt x="3630" y="831"/>
                    <a:pt x="3516" y="808"/>
                  </a:cubicBezTo>
                  <a:cubicBezTo>
                    <a:pt x="3201" y="225"/>
                    <a:pt x="2766" y="1"/>
                    <a:pt x="2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7" name="Google Shape;2280;p48"/>
            <p:cNvSpPr/>
            <p:nvPr/>
          </p:nvSpPr>
          <p:spPr>
            <a:xfrm rot="823658">
              <a:off x="8151016" y="3889435"/>
              <a:ext cx="11465" cy="11072"/>
            </a:xfrm>
            <a:custGeom>
              <a:avLst/>
              <a:gdLst/>
              <a:ahLst/>
              <a:cxnLst/>
              <a:rect l="l" t="t" r="r" b="b"/>
              <a:pathLst>
                <a:path w="525" h="507" extrusionOk="0">
                  <a:moveTo>
                    <a:pt x="160" y="0"/>
                  </a:moveTo>
                  <a:cubicBezTo>
                    <a:pt x="114" y="69"/>
                    <a:pt x="46" y="114"/>
                    <a:pt x="0" y="183"/>
                  </a:cubicBezTo>
                  <a:cubicBezTo>
                    <a:pt x="78" y="323"/>
                    <a:pt x="156" y="506"/>
                    <a:pt x="292" y="506"/>
                  </a:cubicBezTo>
                  <a:cubicBezTo>
                    <a:pt x="355" y="506"/>
                    <a:pt x="431" y="467"/>
                    <a:pt x="525" y="365"/>
                  </a:cubicBezTo>
                  <a:cubicBezTo>
                    <a:pt x="411" y="274"/>
                    <a:pt x="457" y="92"/>
                    <a:pt x="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1038" name="Google Shape;2281;p48"/>
            <p:cNvGrpSpPr/>
            <p:nvPr/>
          </p:nvGrpSpPr>
          <p:grpSpPr>
            <a:xfrm>
              <a:off x="7610197" y="3646766"/>
              <a:ext cx="542412" cy="231812"/>
              <a:chOff x="7610197" y="3646766"/>
              <a:chExt cx="542412" cy="231812"/>
            </a:xfrm>
          </p:grpSpPr>
          <p:sp>
            <p:nvSpPr>
              <p:cNvPr id="1039" name="Google Shape;2282;p48"/>
              <p:cNvSpPr/>
              <p:nvPr/>
            </p:nvSpPr>
            <p:spPr>
              <a:xfrm rot="823658">
                <a:off x="7683272" y="3647762"/>
                <a:ext cx="9980" cy="13169"/>
              </a:xfrm>
              <a:custGeom>
                <a:avLst/>
                <a:gdLst/>
                <a:ahLst/>
                <a:cxnLst/>
                <a:rect l="l" t="t" r="r" b="b"/>
                <a:pathLst>
                  <a:path w="457" h="603" extrusionOk="0">
                    <a:moveTo>
                      <a:pt x="23" y="1"/>
                    </a:moveTo>
                    <a:cubicBezTo>
                      <a:pt x="23" y="206"/>
                      <a:pt x="0" y="411"/>
                      <a:pt x="206" y="548"/>
                    </a:cubicBezTo>
                    <a:cubicBezTo>
                      <a:pt x="243" y="586"/>
                      <a:pt x="281" y="603"/>
                      <a:pt x="323" y="603"/>
                    </a:cubicBezTo>
                    <a:cubicBezTo>
                      <a:pt x="356" y="603"/>
                      <a:pt x="393" y="592"/>
                      <a:pt x="434" y="571"/>
                    </a:cubicBezTo>
                    <a:cubicBezTo>
                      <a:pt x="434" y="571"/>
                      <a:pt x="457" y="548"/>
                      <a:pt x="457" y="503"/>
                    </a:cubicBezTo>
                    <a:cubicBezTo>
                      <a:pt x="457" y="457"/>
                      <a:pt x="457" y="411"/>
                      <a:pt x="411" y="366"/>
                    </a:cubicBezTo>
                    <a:cubicBezTo>
                      <a:pt x="320" y="206"/>
                      <a:pt x="229" y="69"/>
                      <a:pt x="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0" name="Google Shape;2283;p48"/>
              <p:cNvSpPr/>
              <p:nvPr/>
            </p:nvSpPr>
            <p:spPr>
              <a:xfrm rot="823658">
                <a:off x="7696936" y="3772597"/>
                <a:ext cx="14960" cy="13562"/>
              </a:xfrm>
              <a:custGeom>
                <a:avLst/>
                <a:gdLst/>
                <a:ahLst/>
                <a:cxnLst/>
                <a:rect l="l" t="t" r="r" b="b"/>
                <a:pathLst>
                  <a:path w="685" h="621" extrusionOk="0">
                    <a:moveTo>
                      <a:pt x="338" y="0"/>
                    </a:moveTo>
                    <a:cubicBezTo>
                      <a:pt x="312" y="0"/>
                      <a:pt x="283" y="3"/>
                      <a:pt x="251" y="10"/>
                    </a:cubicBezTo>
                    <a:cubicBezTo>
                      <a:pt x="0" y="56"/>
                      <a:pt x="206" y="307"/>
                      <a:pt x="206" y="467"/>
                    </a:cubicBezTo>
                    <a:cubicBezTo>
                      <a:pt x="286" y="570"/>
                      <a:pt x="365" y="621"/>
                      <a:pt x="445" y="621"/>
                    </a:cubicBezTo>
                    <a:cubicBezTo>
                      <a:pt x="525" y="621"/>
                      <a:pt x="605" y="570"/>
                      <a:pt x="685" y="467"/>
                    </a:cubicBezTo>
                    <a:cubicBezTo>
                      <a:pt x="603" y="261"/>
                      <a:pt x="576" y="0"/>
                      <a:pt x="3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1" name="Google Shape;2284;p48"/>
              <p:cNvSpPr/>
              <p:nvPr/>
            </p:nvSpPr>
            <p:spPr>
              <a:xfrm rot="823658">
                <a:off x="7756294" y="3727333"/>
                <a:ext cx="11465" cy="8452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87" extrusionOk="0">
                    <a:moveTo>
                      <a:pt x="177" y="0"/>
                    </a:moveTo>
                    <a:cubicBezTo>
                      <a:pt x="124" y="0"/>
                      <a:pt x="65" y="8"/>
                      <a:pt x="0" y="21"/>
                    </a:cubicBezTo>
                    <a:cubicBezTo>
                      <a:pt x="23" y="364"/>
                      <a:pt x="274" y="364"/>
                      <a:pt x="525" y="387"/>
                    </a:cubicBezTo>
                    <a:cubicBezTo>
                      <a:pt x="507" y="114"/>
                      <a:pt x="387" y="0"/>
                      <a:pt x="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2" name="Google Shape;2285;p48"/>
              <p:cNvSpPr/>
              <p:nvPr/>
            </p:nvSpPr>
            <p:spPr>
              <a:xfrm rot="823658">
                <a:off x="7631279" y="3749166"/>
                <a:ext cx="15484" cy="13999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41" extrusionOk="0">
                    <a:moveTo>
                      <a:pt x="459" y="1"/>
                    </a:moveTo>
                    <a:cubicBezTo>
                      <a:pt x="361" y="1"/>
                      <a:pt x="218" y="44"/>
                      <a:pt x="1" y="114"/>
                    </a:cubicBezTo>
                    <a:cubicBezTo>
                      <a:pt x="38" y="470"/>
                      <a:pt x="213" y="641"/>
                      <a:pt x="502" y="641"/>
                    </a:cubicBezTo>
                    <a:cubicBezTo>
                      <a:pt x="565" y="641"/>
                      <a:pt x="634" y="633"/>
                      <a:pt x="708" y="616"/>
                    </a:cubicBezTo>
                    <a:cubicBezTo>
                      <a:pt x="663" y="164"/>
                      <a:pt x="648" y="1"/>
                      <a:pt x="4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3" name="Google Shape;2286;p48"/>
              <p:cNvSpPr/>
              <p:nvPr/>
            </p:nvSpPr>
            <p:spPr>
              <a:xfrm rot="823658">
                <a:off x="7611212" y="3713366"/>
                <a:ext cx="11487" cy="9937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55" extrusionOk="0">
                    <a:moveTo>
                      <a:pt x="345" y="0"/>
                    </a:moveTo>
                    <a:cubicBezTo>
                      <a:pt x="245" y="0"/>
                      <a:pt x="117" y="82"/>
                      <a:pt x="0" y="140"/>
                    </a:cubicBezTo>
                    <a:cubicBezTo>
                      <a:pt x="11" y="382"/>
                      <a:pt x="81" y="454"/>
                      <a:pt x="175" y="454"/>
                    </a:cubicBezTo>
                    <a:cubicBezTo>
                      <a:pt x="276" y="454"/>
                      <a:pt x="407" y="370"/>
                      <a:pt x="525" y="323"/>
                    </a:cubicBezTo>
                    <a:cubicBezTo>
                      <a:pt x="514" y="76"/>
                      <a:pt x="443" y="0"/>
                      <a:pt x="3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4" name="Google Shape;2287;p48"/>
              <p:cNvSpPr/>
              <p:nvPr/>
            </p:nvSpPr>
            <p:spPr>
              <a:xfrm rot="823658">
                <a:off x="7634631" y="3668836"/>
                <a:ext cx="11487" cy="8124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2" extrusionOk="0">
                    <a:moveTo>
                      <a:pt x="0" y="0"/>
                    </a:moveTo>
                    <a:cubicBezTo>
                      <a:pt x="19" y="306"/>
                      <a:pt x="198" y="372"/>
                      <a:pt x="403" y="372"/>
                    </a:cubicBezTo>
                    <a:cubicBezTo>
                      <a:pt x="443" y="372"/>
                      <a:pt x="484" y="369"/>
                      <a:pt x="525" y="366"/>
                    </a:cubicBezTo>
                    <a:cubicBezTo>
                      <a:pt x="480" y="251"/>
                      <a:pt x="411" y="115"/>
                      <a:pt x="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5" name="Google Shape;2288;p48"/>
              <p:cNvSpPr/>
              <p:nvPr/>
            </p:nvSpPr>
            <p:spPr>
              <a:xfrm rot="823658">
                <a:off x="7722261" y="3686485"/>
                <a:ext cx="13475" cy="1598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732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1" y="275"/>
                      <a:pt x="92" y="503"/>
                      <a:pt x="252" y="731"/>
                    </a:cubicBezTo>
                    <a:cubicBezTo>
                      <a:pt x="617" y="366"/>
                      <a:pt x="571" y="229"/>
                      <a:pt x="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6" name="Google Shape;2289;p48"/>
              <p:cNvSpPr/>
              <p:nvPr/>
            </p:nvSpPr>
            <p:spPr>
              <a:xfrm rot="823658">
                <a:off x="7705572" y="3731307"/>
                <a:ext cx="11487" cy="808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0" extrusionOk="0">
                    <a:moveTo>
                      <a:pt x="1" y="1"/>
                    </a:moveTo>
                    <a:cubicBezTo>
                      <a:pt x="1" y="69"/>
                      <a:pt x="1" y="115"/>
                      <a:pt x="1" y="184"/>
                    </a:cubicBezTo>
                    <a:cubicBezTo>
                      <a:pt x="147" y="267"/>
                      <a:pt x="292" y="369"/>
                      <a:pt x="473" y="369"/>
                    </a:cubicBezTo>
                    <a:cubicBezTo>
                      <a:pt x="490" y="369"/>
                      <a:pt x="508" y="368"/>
                      <a:pt x="526" y="366"/>
                    </a:cubicBezTo>
                    <a:cubicBezTo>
                      <a:pt x="526" y="298"/>
                      <a:pt x="526" y="252"/>
                      <a:pt x="526" y="184"/>
                    </a:cubicBezTo>
                    <a:cubicBezTo>
                      <a:pt x="457" y="138"/>
                      <a:pt x="412" y="69"/>
                      <a:pt x="3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7" name="Google Shape;2290;p48"/>
              <p:cNvSpPr/>
              <p:nvPr/>
            </p:nvSpPr>
            <p:spPr>
              <a:xfrm rot="823658">
                <a:off x="7664871" y="3694093"/>
                <a:ext cx="22428" cy="17995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824" extrusionOk="0">
                    <a:moveTo>
                      <a:pt x="438" y="1"/>
                    </a:moveTo>
                    <a:cubicBezTo>
                      <a:pt x="429" y="1"/>
                      <a:pt x="420" y="1"/>
                      <a:pt x="411" y="2"/>
                    </a:cubicBezTo>
                    <a:cubicBezTo>
                      <a:pt x="274" y="2"/>
                      <a:pt x="115" y="93"/>
                      <a:pt x="69" y="253"/>
                    </a:cubicBezTo>
                    <a:cubicBezTo>
                      <a:pt x="1" y="458"/>
                      <a:pt x="366" y="823"/>
                      <a:pt x="685" y="823"/>
                    </a:cubicBezTo>
                    <a:cubicBezTo>
                      <a:pt x="822" y="823"/>
                      <a:pt x="936" y="732"/>
                      <a:pt x="982" y="572"/>
                    </a:cubicBezTo>
                    <a:cubicBezTo>
                      <a:pt x="1026" y="329"/>
                      <a:pt x="707" y="1"/>
                      <a:pt x="4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8" name="Google Shape;2291;p48"/>
              <p:cNvSpPr/>
              <p:nvPr/>
            </p:nvSpPr>
            <p:spPr>
              <a:xfrm rot="823658">
                <a:off x="7998056" y="3807709"/>
                <a:ext cx="17471" cy="1578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723" extrusionOk="0">
                    <a:moveTo>
                      <a:pt x="161" y="1"/>
                    </a:moveTo>
                    <a:cubicBezTo>
                      <a:pt x="115" y="92"/>
                      <a:pt x="69" y="206"/>
                      <a:pt x="1" y="320"/>
                    </a:cubicBezTo>
                    <a:cubicBezTo>
                      <a:pt x="123" y="422"/>
                      <a:pt x="9" y="723"/>
                      <a:pt x="241" y="723"/>
                    </a:cubicBezTo>
                    <a:cubicBezTo>
                      <a:pt x="270" y="723"/>
                      <a:pt x="303" y="718"/>
                      <a:pt x="343" y="708"/>
                    </a:cubicBezTo>
                    <a:cubicBezTo>
                      <a:pt x="800" y="297"/>
                      <a:pt x="777" y="183"/>
                      <a:pt x="1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9" name="Google Shape;2292;p48"/>
              <p:cNvSpPr/>
              <p:nvPr/>
            </p:nvSpPr>
            <p:spPr>
              <a:xfrm rot="823658">
                <a:off x="8117466" y="3860068"/>
                <a:ext cx="14479" cy="17034"/>
              </a:xfrm>
              <a:custGeom>
                <a:avLst/>
                <a:gdLst/>
                <a:ahLst/>
                <a:cxnLst/>
                <a:rect l="l" t="t" r="r" b="b"/>
                <a:pathLst>
                  <a:path w="663" h="780" extrusionOk="0">
                    <a:moveTo>
                      <a:pt x="211" y="0"/>
                    </a:moveTo>
                    <a:cubicBezTo>
                      <a:pt x="185" y="0"/>
                      <a:pt x="159" y="17"/>
                      <a:pt x="138" y="49"/>
                    </a:cubicBezTo>
                    <a:cubicBezTo>
                      <a:pt x="1" y="620"/>
                      <a:pt x="46" y="688"/>
                      <a:pt x="663" y="780"/>
                    </a:cubicBezTo>
                    <a:cubicBezTo>
                      <a:pt x="663" y="665"/>
                      <a:pt x="663" y="551"/>
                      <a:pt x="663" y="414"/>
                    </a:cubicBezTo>
                    <a:cubicBezTo>
                      <a:pt x="503" y="346"/>
                      <a:pt x="366" y="232"/>
                      <a:pt x="297" y="72"/>
                    </a:cubicBezTo>
                    <a:cubicBezTo>
                      <a:pt x="273" y="23"/>
                      <a:pt x="242" y="0"/>
                      <a:pt x="2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0" name="Google Shape;2293;p48"/>
              <p:cNvSpPr/>
              <p:nvPr/>
            </p:nvSpPr>
            <p:spPr>
              <a:xfrm rot="823658">
                <a:off x="8011311" y="3753062"/>
                <a:ext cx="14479" cy="11968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48" extrusionOk="0">
                    <a:moveTo>
                      <a:pt x="366" y="0"/>
                    </a:moveTo>
                    <a:cubicBezTo>
                      <a:pt x="229" y="0"/>
                      <a:pt x="92" y="46"/>
                      <a:pt x="1" y="183"/>
                    </a:cubicBezTo>
                    <a:cubicBezTo>
                      <a:pt x="69" y="297"/>
                      <a:pt x="115" y="434"/>
                      <a:pt x="184" y="548"/>
                    </a:cubicBezTo>
                    <a:lnTo>
                      <a:pt x="549" y="548"/>
                    </a:lnTo>
                    <a:cubicBezTo>
                      <a:pt x="663" y="434"/>
                      <a:pt x="663" y="297"/>
                      <a:pt x="549" y="183"/>
                    </a:cubicBezTo>
                    <a:cubicBezTo>
                      <a:pt x="503" y="137"/>
                      <a:pt x="435" y="69"/>
                      <a:pt x="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1" name="Google Shape;2294;p48"/>
              <p:cNvSpPr/>
              <p:nvPr/>
            </p:nvSpPr>
            <p:spPr>
              <a:xfrm rot="823658">
                <a:off x="8119143" y="3756165"/>
                <a:ext cx="10483" cy="9063"/>
              </a:xfrm>
              <a:custGeom>
                <a:avLst/>
                <a:gdLst/>
                <a:ahLst/>
                <a:cxnLst/>
                <a:rect l="l" t="t" r="r" b="b"/>
                <a:pathLst>
                  <a:path w="480" h="415" extrusionOk="0">
                    <a:moveTo>
                      <a:pt x="206" y="0"/>
                    </a:moveTo>
                    <a:cubicBezTo>
                      <a:pt x="147" y="0"/>
                      <a:pt x="91" y="30"/>
                      <a:pt x="46" y="120"/>
                    </a:cubicBezTo>
                    <a:cubicBezTo>
                      <a:pt x="0" y="257"/>
                      <a:pt x="91" y="371"/>
                      <a:pt x="205" y="394"/>
                    </a:cubicBezTo>
                    <a:cubicBezTo>
                      <a:pt x="245" y="408"/>
                      <a:pt x="279" y="415"/>
                      <a:pt x="307" y="415"/>
                    </a:cubicBezTo>
                    <a:cubicBezTo>
                      <a:pt x="457" y="415"/>
                      <a:pt x="460" y="232"/>
                      <a:pt x="479" y="97"/>
                    </a:cubicBezTo>
                    <a:cubicBezTo>
                      <a:pt x="397" y="70"/>
                      <a:pt x="297" y="0"/>
                      <a:pt x="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2" name="Google Shape;2295;p48"/>
              <p:cNvSpPr/>
              <p:nvPr/>
            </p:nvSpPr>
            <p:spPr>
              <a:xfrm rot="823658">
                <a:off x="8123436" y="3788413"/>
                <a:ext cx="6988" cy="5634"/>
              </a:xfrm>
              <a:custGeom>
                <a:avLst/>
                <a:gdLst/>
                <a:ahLst/>
                <a:cxnLst/>
                <a:rect l="l" t="t" r="r" b="b"/>
                <a:pathLst>
                  <a:path w="320" h="258" extrusionOk="0">
                    <a:moveTo>
                      <a:pt x="199" y="1"/>
                    </a:moveTo>
                    <a:cubicBezTo>
                      <a:pt x="120" y="1"/>
                      <a:pt x="49" y="29"/>
                      <a:pt x="0" y="126"/>
                    </a:cubicBezTo>
                    <a:cubicBezTo>
                      <a:pt x="0" y="149"/>
                      <a:pt x="0" y="195"/>
                      <a:pt x="23" y="217"/>
                    </a:cubicBezTo>
                    <a:cubicBezTo>
                      <a:pt x="52" y="246"/>
                      <a:pt x="78" y="258"/>
                      <a:pt x="103" y="258"/>
                    </a:cubicBezTo>
                    <a:cubicBezTo>
                      <a:pt x="175" y="258"/>
                      <a:pt x="234" y="160"/>
                      <a:pt x="320" y="126"/>
                    </a:cubicBezTo>
                    <a:cubicBezTo>
                      <a:pt x="297" y="103"/>
                      <a:pt x="297" y="58"/>
                      <a:pt x="297" y="12"/>
                    </a:cubicBezTo>
                    <a:cubicBezTo>
                      <a:pt x="264" y="5"/>
                      <a:pt x="231" y="1"/>
                      <a:pt x="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3" name="Google Shape;2296;p48"/>
              <p:cNvSpPr/>
              <p:nvPr/>
            </p:nvSpPr>
            <p:spPr>
              <a:xfrm rot="823658">
                <a:off x="8020757" y="3856467"/>
                <a:ext cx="10767" cy="899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412" extrusionOk="0">
                    <a:moveTo>
                      <a:pt x="274" y="1"/>
                    </a:moveTo>
                    <a:cubicBezTo>
                      <a:pt x="0" y="46"/>
                      <a:pt x="137" y="252"/>
                      <a:pt x="114" y="411"/>
                    </a:cubicBezTo>
                    <a:cubicBezTo>
                      <a:pt x="137" y="411"/>
                      <a:pt x="161" y="412"/>
                      <a:pt x="186" y="412"/>
                    </a:cubicBezTo>
                    <a:cubicBezTo>
                      <a:pt x="333" y="412"/>
                      <a:pt x="493" y="395"/>
                      <a:pt x="434" y="160"/>
                    </a:cubicBezTo>
                    <a:cubicBezTo>
                      <a:pt x="434" y="92"/>
                      <a:pt x="320" y="1"/>
                      <a:pt x="2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4" name="Google Shape;2297;p48"/>
              <p:cNvSpPr/>
              <p:nvPr/>
            </p:nvSpPr>
            <p:spPr>
              <a:xfrm rot="823658">
                <a:off x="8085126" y="3817913"/>
                <a:ext cx="16466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754" h="812" extrusionOk="0">
                    <a:moveTo>
                      <a:pt x="377" y="1"/>
                    </a:moveTo>
                    <a:cubicBezTo>
                      <a:pt x="290" y="1"/>
                      <a:pt x="188" y="108"/>
                      <a:pt x="0" y="306"/>
                    </a:cubicBezTo>
                    <a:cubicBezTo>
                      <a:pt x="186" y="652"/>
                      <a:pt x="271" y="811"/>
                      <a:pt x="375" y="811"/>
                    </a:cubicBezTo>
                    <a:cubicBezTo>
                      <a:pt x="463" y="811"/>
                      <a:pt x="565" y="698"/>
                      <a:pt x="753" y="489"/>
                    </a:cubicBezTo>
                    <a:cubicBezTo>
                      <a:pt x="567" y="153"/>
                      <a:pt x="482" y="1"/>
                      <a:pt x="3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5" name="Google Shape;2298;p48"/>
              <p:cNvSpPr/>
              <p:nvPr/>
            </p:nvSpPr>
            <p:spPr>
              <a:xfrm rot="823658">
                <a:off x="8065223" y="3787752"/>
                <a:ext cx="12885" cy="10308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72" extrusionOk="0">
                    <a:moveTo>
                      <a:pt x="165" y="1"/>
                    </a:moveTo>
                    <a:cubicBezTo>
                      <a:pt x="68" y="1"/>
                      <a:pt x="1" y="66"/>
                      <a:pt x="19" y="174"/>
                    </a:cubicBezTo>
                    <a:cubicBezTo>
                      <a:pt x="41" y="334"/>
                      <a:pt x="178" y="426"/>
                      <a:pt x="315" y="471"/>
                    </a:cubicBezTo>
                    <a:cubicBezTo>
                      <a:pt x="452" y="448"/>
                      <a:pt x="589" y="403"/>
                      <a:pt x="589" y="266"/>
                    </a:cubicBezTo>
                    <a:cubicBezTo>
                      <a:pt x="566" y="83"/>
                      <a:pt x="384" y="37"/>
                      <a:pt x="247" y="15"/>
                    </a:cubicBezTo>
                    <a:cubicBezTo>
                      <a:pt x="218" y="5"/>
                      <a:pt x="191" y="1"/>
                      <a:pt x="1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6" name="Google Shape;2299;p48"/>
              <p:cNvSpPr/>
              <p:nvPr/>
            </p:nvSpPr>
            <p:spPr>
              <a:xfrm rot="823658">
                <a:off x="8143308" y="3817336"/>
                <a:ext cx="7993" cy="1199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549" extrusionOk="0">
                    <a:moveTo>
                      <a:pt x="366" y="1"/>
                    </a:moveTo>
                    <a:cubicBezTo>
                      <a:pt x="183" y="24"/>
                      <a:pt x="1" y="92"/>
                      <a:pt x="46" y="321"/>
                    </a:cubicBezTo>
                    <a:cubicBezTo>
                      <a:pt x="46" y="526"/>
                      <a:pt x="229" y="526"/>
                      <a:pt x="366" y="549"/>
                    </a:cubicBezTo>
                    <a:cubicBezTo>
                      <a:pt x="366" y="366"/>
                      <a:pt x="366" y="184"/>
                      <a:pt x="3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1057" name="Google Shape;1283;p39"/>
          <p:cNvGrpSpPr/>
          <p:nvPr/>
        </p:nvGrpSpPr>
        <p:grpSpPr>
          <a:xfrm>
            <a:off x="454810" y="2000382"/>
            <a:ext cx="1859625" cy="2189945"/>
            <a:chOff x="479975" y="1424662"/>
            <a:chExt cx="2085456" cy="3254587"/>
          </a:xfrm>
        </p:grpSpPr>
        <p:sp>
          <p:nvSpPr>
            <p:cNvPr id="1058" name="Google Shape;1284;p39"/>
            <p:cNvSpPr/>
            <p:nvPr/>
          </p:nvSpPr>
          <p:spPr>
            <a:xfrm rot="-799569">
              <a:off x="807096" y="1549140"/>
              <a:ext cx="1431214" cy="3005631"/>
            </a:xfrm>
            <a:custGeom>
              <a:avLst/>
              <a:gdLst/>
              <a:ahLst/>
              <a:cxnLst/>
              <a:rect l="l" t="t" r="r" b="b"/>
              <a:pathLst>
                <a:path w="57247" h="120222" extrusionOk="0">
                  <a:moveTo>
                    <a:pt x="47181" y="1"/>
                  </a:moveTo>
                  <a:cubicBezTo>
                    <a:pt x="46291" y="1"/>
                    <a:pt x="45378" y="252"/>
                    <a:pt x="44579" y="731"/>
                  </a:cubicBezTo>
                  <a:cubicBezTo>
                    <a:pt x="44533" y="754"/>
                    <a:pt x="44487" y="777"/>
                    <a:pt x="44419" y="823"/>
                  </a:cubicBezTo>
                  <a:cubicBezTo>
                    <a:pt x="44077" y="1005"/>
                    <a:pt x="43552" y="1279"/>
                    <a:pt x="43004" y="1736"/>
                  </a:cubicBezTo>
                  <a:cubicBezTo>
                    <a:pt x="42228" y="2101"/>
                    <a:pt x="41497" y="2557"/>
                    <a:pt x="40813" y="3128"/>
                  </a:cubicBezTo>
                  <a:cubicBezTo>
                    <a:pt x="40653" y="3196"/>
                    <a:pt x="40493" y="3288"/>
                    <a:pt x="40356" y="3402"/>
                  </a:cubicBezTo>
                  <a:cubicBezTo>
                    <a:pt x="39808" y="3676"/>
                    <a:pt x="39260" y="4041"/>
                    <a:pt x="38713" y="4475"/>
                  </a:cubicBezTo>
                  <a:cubicBezTo>
                    <a:pt x="38484" y="4589"/>
                    <a:pt x="38302" y="4726"/>
                    <a:pt x="38119" y="4863"/>
                  </a:cubicBezTo>
                  <a:cubicBezTo>
                    <a:pt x="37297" y="5296"/>
                    <a:pt x="36613" y="5753"/>
                    <a:pt x="35974" y="6209"/>
                  </a:cubicBezTo>
                  <a:cubicBezTo>
                    <a:pt x="35882" y="6278"/>
                    <a:pt x="35768" y="6324"/>
                    <a:pt x="35677" y="6392"/>
                  </a:cubicBezTo>
                  <a:cubicBezTo>
                    <a:pt x="35357" y="6552"/>
                    <a:pt x="35061" y="6757"/>
                    <a:pt x="34787" y="6985"/>
                  </a:cubicBezTo>
                  <a:lnTo>
                    <a:pt x="31797" y="8926"/>
                  </a:lnTo>
                  <a:lnTo>
                    <a:pt x="31409" y="9177"/>
                  </a:lnTo>
                  <a:cubicBezTo>
                    <a:pt x="31112" y="9359"/>
                    <a:pt x="30792" y="9565"/>
                    <a:pt x="30473" y="9747"/>
                  </a:cubicBezTo>
                  <a:cubicBezTo>
                    <a:pt x="28418" y="10980"/>
                    <a:pt x="27985" y="12783"/>
                    <a:pt x="27916" y="13810"/>
                  </a:cubicBezTo>
                  <a:cubicBezTo>
                    <a:pt x="27848" y="14107"/>
                    <a:pt x="27734" y="14563"/>
                    <a:pt x="27688" y="15134"/>
                  </a:cubicBezTo>
                  <a:cubicBezTo>
                    <a:pt x="27574" y="15682"/>
                    <a:pt x="27551" y="16161"/>
                    <a:pt x="27528" y="16526"/>
                  </a:cubicBezTo>
                  <a:cubicBezTo>
                    <a:pt x="27277" y="17554"/>
                    <a:pt x="27140" y="18581"/>
                    <a:pt x="27140" y="19585"/>
                  </a:cubicBezTo>
                  <a:cubicBezTo>
                    <a:pt x="27140" y="19585"/>
                    <a:pt x="27117" y="19608"/>
                    <a:pt x="27117" y="19608"/>
                  </a:cubicBezTo>
                  <a:cubicBezTo>
                    <a:pt x="26980" y="20338"/>
                    <a:pt x="26866" y="21069"/>
                    <a:pt x="26775" y="21731"/>
                  </a:cubicBezTo>
                  <a:cubicBezTo>
                    <a:pt x="26159" y="21753"/>
                    <a:pt x="25428" y="21776"/>
                    <a:pt x="24675" y="21890"/>
                  </a:cubicBezTo>
                  <a:cubicBezTo>
                    <a:pt x="24675" y="21890"/>
                    <a:pt x="24310" y="21959"/>
                    <a:pt x="24264" y="21959"/>
                  </a:cubicBezTo>
                  <a:cubicBezTo>
                    <a:pt x="23967" y="21913"/>
                    <a:pt x="23694" y="21890"/>
                    <a:pt x="23397" y="21890"/>
                  </a:cubicBezTo>
                  <a:cubicBezTo>
                    <a:pt x="22917" y="21890"/>
                    <a:pt x="22438" y="21959"/>
                    <a:pt x="21982" y="22073"/>
                  </a:cubicBezTo>
                  <a:lnTo>
                    <a:pt x="21959" y="22073"/>
                  </a:lnTo>
                  <a:cubicBezTo>
                    <a:pt x="21160" y="22073"/>
                    <a:pt x="20475" y="22233"/>
                    <a:pt x="19905" y="22484"/>
                  </a:cubicBezTo>
                  <a:cubicBezTo>
                    <a:pt x="19562" y="22575"/>
                    <a:pt x="19243" y="22735"/>
                    <a:pt x="18923" y="22895"/>
                  </a:cubicBezTo>
                  <a:cubicBezTo>
                    <a:pt x="18352" y="23123"/>
                    <a:pt x="17850" y="23420"/>
                    <a:pt x="17394" y="23716"/>
                  </a:cubicBezTo>
                  <a:cubicBezTo>
                    <a:pt x="17029" y="23876"/>
                    <a:pt x="16504" y="24127"/>
                    <a:pt x="15956" y="24561"/>
                  </a:cubicBezTo>
                  <a:cubicBezTo>
                    <a:pt x="15705" y="24698"/>
                    <a:pt x="15476" y="24858"/>
                    <a:pt x="15271" y="25040"/>
                  </a:cubicBezTo>
                  <a:cubicBezTo>
                    <a:pt x="14472" y="25520"/>
                    <a:pt x="13696" y="26113"/>
                    <a:pt x="12966" y="26843"/>
                  </a:cubicBezTo>
                  <a:lnTo>
                    <a:pt x="12852" y="26935"/>
                  </a:lnTo>
                  <a:cubicBezTo>
                    <a:pt x="12190" y="27414"/>
                    <a:pt x="11733" y="27939"/>
                    <a:pt x="11436" y="28259"/>
                  </a:cubicBezTo>
                  <a:cubicBezTo>
                    <a:pt x="11436" y="28281"/>
                    <a:pt x="11414" y="28281"/>
                    <a:pt x="11391" y="28304"/>
                  </a:cubicBezTo>
                  <a:cubicBezTo>
                    <a:pt x="11026" y="28624"/>
                    <a:pt x="10729" y="28943"/>
                    <a:pt x="10523" y="29217"/>
                  </a:cubicBezTo>
                  <a:cubicBezTo>
                    <a:pt x="9747" y="29948"/>
                    <a:pt x="9245" y="30678"/>
                    <a:pt x="8834" y="31272"/>
                  </a:cubicBezTo>
                  <a:cubicBezTo>
                    <a:pt x="8720" y="31431"/>
                    <a:pt x="8629" y="31568"/>
                    <a:pt x="8515" y="31728"/>
                  </a:cubicBezTo>
                  <a:cubicBezTo>
                    <a:pt x="8469" y="31774"/>
                    <a:pt x="8446" y="31819"/>
                    <a:pt x="8401" y="31888"/>
                  </a:cubicBezTo>
                  <a:lnTo>
                    <a:pt x="7647" y="32983"/>
                  </a:lnTo>
                  <a:cubicBezTo>
                    <a:pt x="7579" y="33075"/>
                    <a:pt x="7510" y="33189"/>
                    <a:pt x="7442" y="33280"/>
                  </a:cubicBezTo>
                  <a:lnTo>
                    <a:pt x="7282" y="33554"/>
                  </a:lnTo>
                  <a:cubicBezTo>
                    <a:pt x="7077" y="33805"/>
                    <a:pt x="6734" y="34239"/>
                    <a:pt x="6460" y="34832"/>
                  </a:cubicBezTo>
                  <a:cubicBezTo>
                    <a:pt x="6369" y="35015"/>
                    <a:pt x="6278" y="35197"/>
                    <a:pt x="6187" y="35380"/>
                  </a:cubicBezTo>
                  <a:cubicBezTo>
                    <a:pt x="6187" y="35426"/>
                    <a:pt x="6164" y="35471"/>
                    <a:pt x="6141" y="35517"/>
                  </a:cubicBezTo>
                  <a:cubicBezTo>
                    <a:pt x="6141" y="35517"/>
                    <a:pt x="5821" y="36088"/>
                    <a:pt x="5799" y="36111"/>
                  </a:cubicBezTo>
                  <a:cubicBezTo>
                    <a:pt x="5205" y="37206"/>
                    <a:pt x="4771" y="38302"/>
                    <a:pt x="4361" y="39420"/>
                  </a:cubicBezTo>
                  <a:cubicBezTo>
                    <a:pt x="4224" y="39694"/>
                    <a:pt x="4109" y="39968"/>
                    <a:pt x="4018" y="40265"/>
                  </a:cubicBezTo>
                  <a:cubicBezTo>
                    <a:pt x="3790" y="40721"/>
                    <a:pt x="3676" y="41132"/>
                    <a:pt x="3630" y="41383"/>
                  </a:cubicBezTo>
                  <a:cubicBezTo>
                    <a:pt x="3516" y="41703"/>
                    <a:pt x="3448" y="42022"/>
                    <a:pt x="3402" y="42365"/>
                  </a:cubicBezTo>
                  <a:cubicBezTo>
                    <a:pt x="3265" y="42844"/>
                    <a:pt x="3128" y="43346"/>
                    <a:pt x="3037" y="43894"/>
                  </a:cubicBezTo>
                  <a:cubicBezTo>
                    <a:pt x="2717" y="44738"/>
                    <a:pt x="2649" y="45469"/>
                    <a:pt x="2626" y="45880"/>
                  </a:cubicBezTo>
                  <a:cubicBezTo>
                    <a:pt x="2603" y="45971"/>
                    <a:pt x="2603" y="46039"/>
                    <a:pt x="2580" y="46108"/>
                  </a:cubicBezTo>
                  <a:cubicBezTo>
                    <a:pt x="2512" y="46405"/>
                    <a:pt x="2466" y="46701"/>
                    <a:pt x="2443" y="46975"/>
                  </a:cubicBezTo>
                  <a:cubicBezTo>
                    <a:pt x="2352" y="47386"/>
                    <a:pt x="2283" y="47820"/>
                    <a:pt x="2283" y="48276"/>
                  </a:cubicBezTo>
                  <a:cubicBezTo>
                    <a:pt x="2215" y="48619"/>
                    <a:pt x="2169" y="49007"/>
                    <a:pt x="2169" y="49418"/>
                  </a:cubicBezTo>
                  <a:cubicBezTo>
                    <a:pt x="2146" y="49555"/>
                    <a:pt x="2146" y="49669"/>
                    <a:pt x="2146" y="49806"/>
                  </a:cubicBezTo>
                  <a:lnTo>
                    <a:pt x="2146" y="49851"/>
                  </a:lnTo>
                  <a:cubicBezTo>
                    <a:pt x="2124" y="50217"/>
                    <a:pt x="2078" y="50696"/>
                    <a:pt x="2124" y="51266"/>
                  </a:cubicBezTo>
                  <a:lnTo>
                    <a:pt x="2124" y="51312"/>
                  </a:lnTo>
                  <a:cubicBezTo>
                    <a:pt x="2101" y="51723"/>
                    <a:pt x="2055" y="52476"/>
                    <a:pt x="2238" y="53366"/>
                  </a:cubicBezTo>
                  <a:cubicBezTo>
                    <a:pt x="2261" y="53686"/>
                    <a:pt x="2283" y="53960"/>
                    <a:pt x="2306" y="54142"/>
                  </a:cubicBezTo>
                  <a:cubicBezTo>
                    <a:pt x="2306" y="54142"/>
                    <a:pt x="2306" y="54211"/>
                    <a:pt x="2306" y="54257"/>
                  </a:cubicBezTo>
                  <a:cubicBezTo>
                    <a:pt x="2306" y="54645"/>
                    <a:pt x="2352" y="55033"/>
                    <a:pt x="2420" y="55421"/>
                  </a:cubicBezTo>
                  <a:cubicBezTo>
                    <a:pt x="2283" y="55717"/>
                    <a:pt x="2192" y="55968"/>
                    <a:pt x="2124" y="56197"/>
                  </a:cubicBezTo>
                  <a:cubicBezTo>
                    <a:pt x="1987" y="56471"/>
                    <a:pt x="1873" y="56767"/>
                    <a:pt x="1781" y="57064"/>
                  </a:cubicBezTo>
                  <a:cubicBezTo>
                    <a:pt x="1576" y="57498"/>
                    <a:pt x="1370" y="57977"/>
                    <a:pt x="1233" y="58525"/>
                  </a:cubicBezTo>
                  <a:cubicBezTo>
                    <a:pt x="1233" y="58548"/>
                    <a:pt x="1233" y="58571"/>
                    <a:pt x="1211" y="58571"/>
                  </a:cubicBezTo>
                  <a:cubicBezTo>
                    <a:pt x="1119" y="58867"/>
                    <a:pt x="982" y="59187"/>
                    <a:pt x="845" y="59575"/>
                  </a:cubicBezTo>
                  <a:cubicBezTo>
                    <a:pt x="1" y="61675"/>
                    <a:pt x="572" y="63546"/>
                    <a:pt x="1667" y="64802"/>
                  </a:cubicBezTo>
                  <a:cubicBezTo>
                    <a:pt x="2352" y="65669"/>
                    <a:pt x="3356" y="66285"/>
                    <a:pt x="4497" y="66514"/>
                  </a:cubicBezTo>
                  <a:cubicBezTo>
                    <a:pt x="4543" y="66925"/>
                    <a:pt x="4612" y="67313"/>
                    <a:pt x="4726" y="67723"/>
                  </a:cubicBezTo>
                  <a:cubicBezTo>
                    <a:pt x="4749" y="67952"/>
                    <a:pt x="4771" y="68180"/>
                    <a:pt x="4817" y="68385"/>
                  </a:cubicBezTo>
                  <a:cubicBezTo>
                    <a:pt x="4817" y="69161"/>
                    <a:pt x="4908" y="69915"/>
                    <a:pt x="5045" y="70668"/>
                  </a:cubicBezTo>
                  <a:cubicBezTo>
                    <a:pt x="5091" y="71604"/>
                    <a:pt x="5228" y="72494"/>
                    <a:pt x="5319" y="73270"/>
                  </a:cubicBezTo>
                  <a:cubicBezTo>
                    <a:pt x="5365" y="73498"/>
                    <a:pt x="5388" y="73727"/>
                    <a:pt x="5410" y="73955"/>
                  </a:cubicBezTo>
                  <a:cubicBezTo>
                    <a:pt x="5410" y="74411"/>
                    <a:pt x="5410" y="75165"/>
                    <a:pt x="5616" y="76009"/>
                  </a:cubicBezTo>
                  <a:cubicBezTo>
                    <a:pt x="5639" y="76351"/>
                    <a:pt x="5662" y="76785"/>
                    <a:pt x="5799" y="77287"/>
                  </a:cubicBezTo>
                  <a:cubicBezTo>
                    <a:pt x="5844" y="78246"/>
                    <a:pt x="5981" y="79159"/>
                    <a:pt x="6118" y="79981"/>
                  </a:cubicBezTo>
                  <a:cubicBezTo>
                    <a:pt x="6118" y="80962"/>
                    <a:pt x="6255" y="81829"/>
                    <a:pt x="6346" y="82537"/>
                  </a:cubicBezTo>
                  <a:cubicBezTo>
                    <a:pt x="6392" y="82765"/>
                    <a:pt x="6438" y="83016"/>
                    <a:pt x="6460" y="83245"/>
                  </a:cubicBezTo>
                  <a:cubicBezTo>
                    <a:pt x="6460" y="83290"/>
                    <a:pt x="6460" y="83336"/>
                    <a:pt x="6460" y="83359"/>
                  </a:cubicBezTo>
                  <a:cubicBezTo>
                    <a:pt x="6460" y="83747"/>
                    <a:pt x="6483" y="84386"/>
                    <a:pt x="6666" y="85116"/>
                  </a:cubicBezTo>
                  <a:cubicBezTo>
                    <a:pt x="6666" y="85755"/>
                    <a:pt x="6689" y="86623"/>
                    <a:pt x="6963" y="87581"/>
                  </a:cubicBezTo>
                  <a:cubicBezTo>
                    <a:pt x="6985" y="87741"/>
                    <a:pt x="6985" y="87947"/>
                    <a:pt x="7008" y="88106"/>
                  </a:cubicBezTo>
                  <a:cubicBezTo>
                    <a:pt x="7031" y="88654"/>
                    <a:pt x="7077" y="89362"/>
                    <a:pt x="7237" y="90115"/>
                  </a:cubicBezTo>
                  <a:cubicBezTo>
                    <a:pt x="7237" y="90549"/>
                    <a:pt x="7259" y="91097"/>
                    <a:pt x="7419" y="91736"/>
                  </a:cubicBezTo>
                  <a:cubicBezTo>
                    <a:pt x="7442" y="92078"/>
                    <a:pt x="7488" y="92535"/>
                    <a:pt x="7579" y="93014"/>
                  </a:cubicBezTo>
                  <a:cubicBezTo>
                    <a:pt x="7602" y="93402"/>
                    <a:pt x="7625" y="93927"/>
                    <a:pt x="7761" y="94520"/>
                  </a:cubicBezTo>
                  <a:cubicBezTo>
                    <a:pt x="7739" y="95000"/>
                    <a:pt x="7761" y="95684"/>
                    <a:pt x="7990" y="96460"/>
                  </a:cubicBezTo>
                  <a:cubicBezTo>
                    <a:pt x="7990" y="96597"/>
                    <a:pt x="8013" y="96757"/>
                    <a:pt x="8035" y="96917"/>
                  </a:cubicBezTo>
                  <a:cubicBezTo>
                    <a:pt x="8058" y="97145"/>
                    <a:pt x="8081" y="97351"/>
                    <a:pt x="8150" y="97579"/>
                  </a:cubicBezTo>
                  <a:cubicBezTo>
                    <a:pt x="8150" y="98058"/>
                    <a:pt x="8150" y="98697"/>
                    <a:pt x="8332" y="99405"/>
                  </a:cubicBezTo>
                  <a:cubicBezTo>
                    <a:pt x="8332" y="99861"/>
                    <a:pt x="8355" y="100386"/>
                    <a:pt x="8492" y="100980"/>
                  </a:cubicBezTo>
                  <a:cubicBezTo>
                    <a:pt x="8492" y="101299"/>
                    <a:pt x="8538" y="101642"/>
                    <a:pt x="8629" y="102007"/>
                  </a:cubicBezTo>
                  <a:cubicBezTo>
                    <a:pt x="8629" y="102030"/>
                    <a:pt x="8629" y="102076"/>
                    <a:pt x="8629" y="102098"/>
                  </a:cubicBezTo>
                  <a:cubicBezTo>
                    <a:pt x="8675" y="102600"/>
                    <a:pt x="8720" y="103262"/>
                    <a:pt x="8903" y="104016"/>
                  </a:cubicBezTo>
                  <a:cubicBezTo>
                    <a:pt x="8880" y="104518"/>
                    <a:pt x="8926" y="105020"/>
                    <a:pt x="9017" y="105499"/>
                  </a:cubicBezTo>
                  <a:cubicBezTo>
                    <a:pt x="9017" y="106024"/>
                    <a:pt x="9108" y="106526"/>
                    <a:pt x="9268" y="107006"/>
                  </a:cubicBezTo>
                  <a:cubicBezTo>
                    <a:pt x="9268" y="107074"/>
                    <a:pt x="9291" y="107166"/>
                    <a:pt x="9291" y="107234"/>
                  </a:cubicBezTo>
                  <a:cubicBezTo>
                    <a:pt x="9314" y="107668"/>
                    <a:pt x="9336" y="108284"/>
                    <a:pt x="9473" y="108969"/>
                  </a:cubicBezTo>
                  <a:cubicBezTo>
                    <a:pt x="9451" y="109311"/>
                    <a:pt x="9473" y="109859"/>
                    <a:pt x="9633" y="110521"/>
                  </a:cubicBezTo>
                  <a:cubicBezTo>
                    <a:pt x="9679" y="110863"/>
                    <a:pt x="9702" y="111228"/>
                    <a:pt x="9793" y="111639"/>
                  </a:cubicBezTo>
                  <a:cubicBezTo>
                    <a:pt x="9770" y="112096"/>
                    <a:pt x="9793" y="112803"/>
                    <a:pt x="9998" y="113579"/>
                  </a:cubicBezTo>
                  <a:cubicBezTo>
                    <a:pt x="10113" y="114424"/>
                    <a:pt x="10409" y="115520"/>
                    <a:pt x="11368" y="116501"/>
                  </a:cubicBezTo>
                  <a:cubicBezTo>
                    <a:pt x="11550" y="116661"/>
                    <a:pt x="11733" y="116821"/>
                    <a:pt x="11916" y="116958"/>
                  </a:cubicBezTo>
                  <a:cubicBezTo>
                    <a:pt x="12098" y="117323"/>
                    <a:pt x="12349" y="117665"/>
                    <a:pt x="12623" y="117962"/>
                  </a:cubicBezTo>
                  <a:cubicBezTo>
                    <a:pt x="12920" y="118373"/>
                    <a:pt x="13308" y="118738"/>
                    <a:pt x="13742" y="119035"/>
                  </a:cubicBezTo>
                  <a:cubicBezTo>
                    <a:pt x="14472" y="119582"/>
                    <a:pt x="15591" y="120130"/>
                    <a:pt x="17120" y="120130"/>
                  </a:cubicBezTo>
                  <a:cubicBezTo>
                    <a:pt x="17508" y="120130"/>
                    <a:pt x="17850" y="120107"/>
                    <a:pt x="18079" y="120062"/>
                  </a:cubicBezTo>
                  <a:cubicBezTo>
                    <a:pt x="18170" y="120085"/>
                    <a:pt x="18284" y="120085"/>
                    <a:pt x="18375" y="120085"/>
                  </a:cubicBezTo>
                  <a:lnTo>
                    <a:pt x="19539" y="120085"/>
                  </a:lnTo>
                  <a:cubicBezTo>
                    <a:pt x="19768" y="120107"/>
                    <a:pt x="20019" y="120130"/>
                    <a:pt x="20315" y="120130"/>
                  </a:cubicBezTo>
                  <a:cubicBezTo>
                    <a:pt x="20612" y="120130"/>
                    <a:pt x="20909" y="120107"/>
                    <a:pt x="21206" y="120062"/>
                  </a:cubicBezTo>
                  <a:lnTo>
                    <a:pt x="22598" y="120062"/>
                  </a:lnTo>
                  <a:cubicBezTo>
                    <a:pt x="23123" y="120062"/>
                    <a:pt x="23648" y="120062"/>
                    <a:pt x="24173" y="120039"/>
                  </a:cubicBezTo>
                  <a:lnTo>
                    <a:pt x="24880" y="120039"/>
                  </a:lnTo>
                  <a:cubicBezTo>
                    <a:pt x="25086" y="120016"/>
                    <a:pt x="25291" y="120016"/>
                    <a:pt x="25520" y="120016"/>
                  </a:cubicBezTo>
                  <a:cubicBezTo>
                    <a:pt x="25679" y="120016"/>
                    <a:pt x="25816" y="120016"/>
                    <a:pt x="25908" y="120039"/>
                  </a:cubicBezTo>
                  <a:cubicBezTo>
                    <a:pt x="26090" y="120062"/>
                    <a:pt x="26273" y="120062"/>
                    <a:pt x="26455" y="120085"/>
                  </a:cubicBezTo>
                  <a:lnTo>
                    <a:pt x="26592" y="120085"/>
                  </a:lnTo>
                  <a:cubicBezTo>
                    <a:pt x="26798" y="120085"/>
                    <a:pt x="27003" y="120062"/>
                    <a:pt x="27209" y="120062"/>
                  </a:cubicBezTo>
                  <a:cubicBezTo>
                    <a:pt x="27688" y="120176"/>
                    <a:pt x="28144" y="120222"/>
                    <a:pt x="28647" y="120222"/>
                  </a:cubicBezTo>
                  <a:cubicBezTo>
                    <a:pt x="29194" y="120222"/>
                    <a:pt x="29628" y="120153"/>
                    <a:pt x="29948" y="120107"/>
                  </a:cubicBezTo>
                  <a:lnTo>
                    <a:pt x="31819" y="120107"/>
                  </a:lnTo>
                  <a:lnTo>
                    <a:pt x="31979" y="120085"/>
                  </a:lnTo>
                  <a:cubicBezTo>
                    <a:pt x="32116" y="120107"/>
                    <a:pt x="32230" y="120107"/>
                    <a:pt x="32344" y="120107"/>
                  </a:cubicBezTo>
                  <a:cubicBezTo>
                    <a:pt x="32961" y="120107"/>
                    <a:pt x="33554" y="119993"/>
                    <a:pt x="34102" y="119811"/>
                  </a:cubicBezTo>
                  <a:cubicBezTo>
                    <a:pt x="34216" y="119811"/>
                    <a:pt x="34330" y="119834"/>
                    <a:pt x="34444" y="119834"/>
                  </a:cubicBezTo>
                  <a:cubicBezTo>
                    <a:pt x="34741" y="119834"/>
                    <a:pt x="35038" y="119788"/>
                    <a:pt x="35334" y="119742"/>
                  </a:cubicBezTo>
                  <a:cubicBezTo>
                    <a:pt x="35563" y="119765"/>
                    <a:pt x="35791" y="119788"/>
                    <a:pt x="36042" y="119788"/>
                  </a:cubicBezTo>
                  <a:lnTo>
                    <a:pt x="36818" y="119788"/>
                  </a:lnTo>
                  <a:cubicBezTo>
                    <a:pt x="37183" y="119788"/>
                    <a:pt x="37526" y="119742"/>
                    <a:pt x="37891" y="119674"/>
                  </a:cubicBezTo>
                  <a:lnTo>
                    <a:pt x="38210" y="119674"/>
                  </a:lnTo>
                  <a:cubicBezTo>
                    <a:pt x="38530" y="119674"/>
                    <a:pt x="38850" y="119674"/>
                    <a:pt x="39169" y="119697"/>
                  </a:cubicBezTo>
                  <a:cubicBezTo>
                    <a:pt x="39557" y="119697"/>
                    <a:pt x="39968" y="119719"/>
                    <a:pt x="40379" y="119719"/>
                  </a:cubicBezTo>
                  <a:lnTo>
                    <a:pt x="40744" y="119719"/>
                  </a:lnTo>
                  <a:cubicBezTo>
                    <a:pt x="40927" y="119719"/>
                    <a:pt x="41086" y="119742"/>
                    <a:pt x="41269" y="119742"/>
                  </a:cubicBezTo>
                  <a:cubicBezTo>
                    <a:pt x="43232" y="119742"/>
                    <a:pt x="44898" y="118647"/>
                    <a:pt x="45743" y="117003"/>
                  </a:cubicBezTo>
                  <a:cubicBezTo>
                    <a:pt x="45971" y="116821"/>
                    <a:pt x="46222" y="116638"/>
                    <a:pt x="46428" y="116410"/>
                  </a:cubicBezTo>
                  <a:cubicBezTo>
                    <a:pt x="47226" y="115542"/>
                    <a:pt x="47706" y="114401"/>
                    <a:pt x="47729" y="113237"/>
                  </a:cubicBezTo>
                  <a:cubicBezTo>
                    <a:pt x="47774" y="112918"/>
                    <a:pt x="47866" y="112393"/>
                    <a:pt x="47866" y="111731"/>
                  </a:cubicBezTo>
                  <a:cubicBezTo>
                    <a:pt x="47888" y="111525"/>
                    <a:pt x="47911" y="111297"/>
                    <a:pt x="47911" y="111091"/>
                  </a:cubicBezTo>
                  <a:cubicBezTo>
                    <a:pt x="47911" y="111023"/>
                    <a:pt x="47934" y="110955"/>
                    <a:pt x="47934" y="110863"/>
                  </a:cubicBezTo>
                  <a:cubicBezTo>
                    <a:pt x="48254" y="109631"/>
                    <a:pt x="48299" y="108467"/>
                    <a:pt x="48322" y="107485"/>
                  </a:cubicBezTo>
                  <a:lnTo>
                    <a:pt x="48505" y="106663"/>
                  </a:lnTo>
                  <a:cubicBezTo>
                    <a:pt x="48550" y="106458"/>
                    <a:pt x="48596" y="106230"/>
                    <a:pt x="48596" y="106001"/>
                  </a:cubicBezTo>
                  <a:cubicBezTo>
                    <a:pt x="48619" y="105933"/>
                    <a:pt x="48619" y="105887"/>
                    <a:pt x="48642" y="105842"/>
                  </a:cubicBezTo>
                  <a:cubicBezTo>
                    <a:pt x="48687" y="105476"/>
                    <a:pt x="48756" y="104951"/>
                    <a:pt x="48756" y="104290"/>
                  </a:cubicBezTo>
                  <a:cubicBezTo>
                    <a:pt x="48870" y="103605"/>
                    <a:pt x="48916" y="102966"/>
                    <a:pt x="48961" y="102418"/>
                  </a:cubicBezTo>
                  <a:cubicBezTo>
                    <a:pt x="48961" y="102395"/>
                    <a:pt x="48961" y="102349"/>
                    <a:pt x="48961" y="102304"/>
                  </a:cubicBezTo>
                  <a:cubicBezTo>
                    <a:pt x="49052" y="101984"/>
                    <a:pt x="49121" y="101687"/>
                    <a:pt x="49144" y="101436"/>
                  </a:cubicBezTo>
                  <a:cubicBezTo>
                    <a:pt x="49281" y="100090"/>
                    <a:pt x="49395" y="98766"/>
                    <a:pt x="49532" y="97442"/>
                  </a:cubicBezTo>
                  <a:cubicBezTo>
                    <a:pt x="49669" y="96963"/>
                    <a:pt x="49714" y="96529"/>
                    <a:pt x="49737" y="96187"/>
                  </a:cubicBezTo>
                  <a:cubicBezTo>
                    <a:pt x="49965" y="95342"/>
                    <a:pt x="49965" y="94612"/>
                    <a:pt x="49943" y="94109"/>
                  </a:cubicBezTo>
                  <a:cubicBezTo>
                    <a:pt x="49965" y="93995"/>
                    <a:pt x="49988" y="93881"/>
                    <a:pt x="49988" y="93767"/>
                  </a:cubicBezTo>
                  <a:cubicBezTo>
                    <a:pt x="50080" y="93288"/>
                    <a:pt x="50148" y="92808"/>
                    <a:pt x="50171" y="92352"/>
                  </a:cubicBezTo>
                  <a:cubicBezTo>
                    <a:pt x="50285" y="91827"/>
                    <a:pt x="50308" y="91370"/>
                    <a:pt x="50308" y="91074"/>
                  </a:cubicBezTo>
                  <a:cubicBezTo>
                    <a:pt x="50376" y="90754"/>
                    <a:pt x="50468" y="90343"/>
                    <a:pt x="50490" y="89818"/>
                  </a:cubicBezTo>
                  <a:cubicBezTo>
                    <a:pt x="50559" y="89453"/>
                    <a:pt x="50582" y="89111"/>
                    <a:pt x="50559" y="88746"/>
                  </a:cubicBezTo>
                  <a:cubicBezTo>
                    <a:pt x="50582" y="88631"/>
                    <a:pt x="50605" y="88540"/>
                    <a:pt x="50605" y="88426"/>
                  </a:cubicBezTo>
                  <a:cubicBezTo>
                    <a:pt x="50810" y="87193"/>
                    <a:pt x="51015" y="85892"/>
                    <a:pt x="51061" y="84500"/>
                  </a:cubicBezTo>
                  <a:cubicBezTo>
                    <a:pt x="51061" y="84500"/>
                    <a:pt x="51084" y="84477"/>
                    <a:pt x="51084" y="84477"/>
                  </a:cubicBezTo>
                  <a:cubicBezTo>
                    <a:pt x="51175" y="83952"/>
                    <a:pt x="51312" y="83267"/>
                    <a:pt x="51312" y="82446"/>
                  </a:cubicBezTo>
                  <a:cubicBezTo>
                    <a:pt x="51449" y="81898"/>
                    <a:pt x="51472" y="81419"/>
                    <a:pt x="51449" y="81053"/>
                  </a:cubicBezTo>
                  <a:cubicBezTo>
                    <a:pt x="51609" y="80323"/>
                    <a:pt x="51609" y="79684"/>
                    <a:pt x="51609" y="79250"/>
                  </a:cubicBezTo>
                  <a:cubicBezTo>
                    <a:pt x="51609" y="79227"/>
                    <a:pt x="51609" y="79227"/>
                    <a:pt x="51609" y="79205"/>
                  </a:cubicBezTo>
                  <a:cubicBezTo>
                    <a:pt x="51837" y="78086"/>
                    <a:pt x="51951" y="76991"/>
                    <a:pt x="52043" y="76032"/>
                  </a:cubicBezTo>
                  <a:cubicBezTo>
                    <a:pt x="52043" y="75849"/>
                    <a:pt x="52065" y="75667"/>
                    <a:pt x="52088" y="75484"/>
                  </a:cubicBezTo>
                  <a:cubicBezTo>
                    <a:pt x="52294" y="74685"/>
                    <a:pt x="52316" y="74023"/>
                    <a:pt x="52316" y="73635"/>
                  </a:cubicBezTo>
                  <a:cubicBezTo>
                    <a:pt x="52339" y="73430"/>
                    <a:pt x="52339" y="73247"/>
                    <a:pt x="52339" y="73065"/>
                  </a:cubicBezTo>
                  <a:cubicBezTo>
                    <a:pt x="52408" y="72814"/>
                    <a:pt x="52453" y="72540"/>
                    <a:pt x="52476" y="72266"/>
                  </a:cubicBezTo>
                  <a:cubicBezTo>
                    <a:pt x="52705" y="71581"/>
                    <a:pt x="52750" y="70851"/>
                    <a:pt x="52682" y="70074"/>
                  </a:cubicBezTo>
                  <a:lnTo>
                    <a:pt x="52682" y="70029"/>
                  </a:lnTo>
                  <a:cubicBezTo>
                    <a:pt x="52773" y="69435"/>
                    <a:pt x="52819" y="68888"/>
                    <a:pt x="52864" y="68385"/>
                  </a:cubicBezTo>
                  <a:cubicBezTo>
                    <a:pt x="52933" y="67838"/>
                    <a:pt x="52978" y="67313"/>
                    <a:pt x="53070" y="66947"/>
                  </a:cubicBezTo>
                  <a:cubicBezTo>
                    <a:pt x="53093" y="66810"/>
                    <a:pt x="53138" y="66674"/>
                    <a:pt x="53161" y="66514"/>
                  </a:cubicBezTo>
                  <a:cubicBezTo>
                    <a:pt x="54279" y="66308"/>
                    <a:pt x="55261" y="65715"/>
                    <a:pt x="55969" y="64848"/>
                  </a:cubicBezTo>
                  <a:cubicBezTo>
                    <a:pt x="56745" y="64026"/>
                    <a:pt x="57178" y="62953"/>
                    <a:pt x="57224" y="61835"/>
                  </a:cubicBezTo>
                  <a:cubicBezTo>
                    <a:pt x="57247" y="61241"/>
                    <a:pt x="57155" y="60670"/>
                    <a:pt x="56973" y="60145"/>
                  </a:cubicBezTo>
                  <a:cubicBezTo>
                    <a:pt x="56882" y="59735"/>
                    <a:pt x="56745" y="59392"/>
                    <a:pt x="56608" y="59073"/>
                  </a:cubicBezTo>
                  <a:cubicBezTo>
                    <a:pt x="56539" y="58776"/>
                    <a:pt x="56448" y="58479"/>
                    <a:pt x="56311" y="58160"/>
                  </a:cubicBezTo>
                  <a:cubicBezTo>
                    <a:pt x="56242" y="57954"/>
                    <a:pt x="56174" y="57749"/>
                    <a:pt x="56083" y="57566"/>
                  </a:cubicBezTo>
                  <a:cubicBezTo>
                    <a:pt x="56037" y="57429"/>
                    <a:pt x="55991" y="57292"/>
                    <a:pt x="55923" y="57178"/>
                  </a:cubicBezTo>
                  <a:cubicBezTo>
                    <a:pt x="55809" y="56813"/>
                    <a:pt x="55672" y="56471"/>
                    <a:pt x="55512" y="56174"/>
                  </a:cubicBezTo>
                  <a:lnTo>
                    <a:pt x="55489" y="56151"/>
                  </a:lnTo>
                  <a:cubicBezTo>
                    <a:pt x="55398" y="55763"/>
                    <a:pt x="55261" y="55421"/>
                    <a:pt x="55101" y="55078"/>
                  </a:cubicBezTo>
                  <a:lnTo>
                    <a:pt x="55078" y="55033"/>
                  </a:lnTo>
                  <a:cubicBezTo>
                    <a:pt x="55215" y="54120"/>
                    <a:pt x="55261" y="53275"/>
                    <a:pt x="55284" y="52476"/>
                  </a:cubicBezTo>
                  <a:cubicBezTo>
                    <a:pt x="55307" y="52271"/>
                    <a:pt x="55307" y="52088"/>
                    <a:pt x="55307" y="51883"/>
                  </a:cubicBezTo>
                  <a:cubicBezTo>
                    <a:pt x="55375" y="50536"/>
                    <a:pt x="55284" y="49281"/>
                    <a:pt x="55147" y="48162"/>
                  </a:cubicBezTo>
                  <a:cubicBezTo>
                    <a:pt x="55170" y="47843"/>
                    <a:pt x="55170" y="47500"/>
                    <a:pt x="55124" y="47181"/>
                  </a:cubicBezTo>
                  <a:cubicBezTo>
                    <a:pt x="55101" y="47112"/>
                    <a:pt x="55101" y="47067"/>
                    <a:pt x="55101" y="47021"/>
                  </a:cubicBezTo>
                  <a:cubicBezTo>
                    <a:pt x="55124" y="46473"/>
                    <a:pt x="55056" y="45925"/>
                    <a:pt x="54896" y="45423"/>
                  </a:cubicBezTo>
                  <a:cubicBezTo>
                    <a:pt x="54827" y="44533"/>
                    <a:pt x="54645" y="43757"/>
                    <a:pt x="54439" y="43141"/>
                  </a:cubicBezTo>
                  <a:cubicBezTo>
                    <a:pt x="54302" y="42296"/>
                    <a:pt x="54097" y="41497"/>
                    <a:pt x="53754" y="40744"/>
                  </a:cubicBezTo>
                  <a:cubicBezTo>
                    <a:pt x="53686" y="40333"/>
                    <a:pt x="53572" y="39968"/>
                    <a:pt x="53435" y="39648"/>
                  </a:cubicBezTo>
                  <a:cubicBezTo>
                    <a:pt x="53366" y="39306"/>
                    <a:pt x="53230" y="38986"/>
                    <a:pt x="53093" y="38690"/>
                  </a:cubicBezTo>
                  <a:cubicBezTo>
                    <a:pt x="52819" y="37959"/>
                    <a:pt x="52499" y="37297"/>
                    <a:pt x="52180" y="36704"/>
                  </a:cubicBezTo>
                  <a:cubicBezTo>
                    <a:pt x="52043" y="36270"/>
                    <a:pt x="51860" y="35859"/>
                    <a:pt x="51632" y="35494"/>
                  </a:cubicBezTo>
                  <a:cubicBezTo>
                    <a:pt x="51540" y="35312"/>
                    <a:pt x="51449" y="35152"/>
                    <a:pt x="51358" y="34969"/>
                  </a:cubicBezTo>
                  <a:cubicBezTo>
                    <a:pt x="51175" y="34513"/>
                    <a:pt x="50924" y="34079"/>
                    <a:pt x="50627" y="33668"/>
                  </a:cubicBezTo>
                  <a:cubicBezTo>
                    <a:pt x="50331" y="33098"/>
                    <a:pt x="49988" y="32641"/>
                    <a:pt x="49760" y="32322"/>
                  </a:cubicBezTo>
                  <a:cubicBezTo>
                    <a:pt x="49555" y="31956"/>
                    <a:pt x="49281" y="31614"/>
                    <a:pt x="48984" y="31317"/>
                  </a:cubicBezTo>
                  <a:cubicBezTo>
                    <a:pt x="48961" y="31272"/>
                    <a:pt x="48938" y="31249"/>
                    <a:pt x="48916" y="31203"/>
                  </a:cubicBezTo>
                  <a:cubicBezTo>
                    <a:pt x="47363" y="28921"/>
                    <a:pt x="45286" y="26889"/>
                    <a:pt x="42616" y="25040"/>
                  </a:cubicBezTo>
                  <a:cubicBezTo>
                    <a:pt x="41771" y="24287"/>
                    <a:pt x="40858" y="23808"/>
                    <a:pt x="39991" y="23397"/>
                  </a:cubicBezTo>
                  <a:cubicBezTo>
                    <a:pt x="39580" y="23146"/>
                    <a:pt x="39123" y="22918"/>
                    <a:pt x="38644" y="22781"/>
                  </a:cubicBezTo>
                  <a:cubicBezTo>
                    <a:pt x="38598" y="22758"/>
                    <a:pt x="38530" y="22735"/>
                    <a:pt x="38484" y="22735"/>
                  </a:cubicBezTo>
                  <a:cubicBezTo>
                    <a:pt x="38462" y="22712"/>
                    <a:pt x="38439" y="22689"/>
                    <a:pt x="38416" y="22689"/>
                  </a:cubicBezTo>
                  <a:cubicBezTo>
                    <a:pt x="38188" y="22552"/>
                    <a:pt x="37959" y="22415"/>
                    <a:pt x="37708" y="22301"/>
                  </a:cubicBezTo>
                  <a:cubicBezTo>
                    <a:pt x="37731" y="22073"/>
                    <a:pt x="37731" y="21868"/>
                    <a:pt x="37731" y="21708"/>
                  </a:cubicBezTo>
                  <a:lnTo>
                    <a:pt x="37731" y="21639"/>
                  </a:lnTo>
                  <a:cubicBezTo>
                    <a:pt x="37731" y="21639"/>
                    <a:pt x="37822" y="21000"/>
                    <a:pt x="37822" y="21000"/>
                  </a:cubicBezTo>
                  <a:cubicBezTo>
                    <a:pt x="38028" y="20293"/>
                    <a:pt x="38051" y="19653"/>
                    <a:pt x="38051" y="19197"/>
                  </a:cubicBezTo>
                  <a:cubicBezTo>
                    <a:pt x="38119" y="18923"/>
                    <a:pt x="38165" y="18649"/>
                    <a:pt x="38188" y="18352"/>
                  </a:cubicBezTo>
                  <a:cubicBezTo>
                    <a:pt x="38644" y="18101"/>
                    <a:pt x="39238" y="17713"/>
                    <a:pt x="39854" y="17166"/>
                  </a:cubicBezTo>
                  <a:lnTo>
                    <a:pt x="40288" y="16892"/>
                  </a:lnTo>
                  <a:cubicBezTo>
                    <a:pt x="40561" y="16755"/>
                    <a:pt x="40858" y="16595"/>
                    <a:pt x="41109" y="16412"/>
                  </a:cubicBezTo>
                  <a:cubicBezTo>
                    <a:pt x="41292" y="16275"/>
                    <a:pt x="41474" y="16161"/>
                    <a:pt x="41657" y="16001"/>
                  </a:cubicBezTo>
                  <a:cubicBezTo>
                    <a:pt x="42365" y="15591"/>
                    <a:pt x="43141" y="15088"/>
                    <a:pt x="43917" y="14518"/>
                  </a:cubicBezTo>
                  <a:cubicBezTo>
                    <a:pt x="44122" y="14427"/>
                    <a:pt x="44305" y="14335"/>
                    <a:pt x="44487" y="14221"/>
                  </a:cubicBezTo>
                  <a:cubicBezTo>
                    <a:pt x="44693" y="14107"/>
                    <a:pt x="44921" y="13970"/>
                    <a:pt x="45127" y="13810"/>
                  </a:cubicBezTo>
                  <a:cubicBezTo>
                    <a:pt x="45263" y="13719"/>
                    <a:pt x="45423" y="13605"/>
                    <a:pt x="45560" y="13491"/>
                  </a:cubicBezTo>
                  <a:cubicBezTo>
                    <a:pt x="46017" y="13240"/>
                    <a:pt x="46382" y="12989"/>
                    <a:pt x="46701" y="12783"/>
                  </a:cubicBezTo>
                  <a:cubicBezTo>
                    <a:pt x="46747" y="12760"/>
                    <a:pt x="46770" y="12737"/>
                    <a:pt x="46816" y="12715"/>
                  </a:cubicBezTo>
                  <a:cubicBezTo>
                    <a:pt x="47135" y="12578"/>
                    <a:pt x="47432" y="12395"/>
                    <a:pt x="47706" y="12190"/>
                  </a:cubicBezTo>
                  <a:cubicBezTo>
                    <a:pt x="47888" y="12075"/>
                    <a:pt x="48071" y="11961"/>
                    <a:pt x="48254" y="11847"/>
                  </a:cubicBezTo>
                  <a:lnTo>
                    <a:pt x="49509" y="11162"/>
                  </a:lnTo>
                  <a:lnTo>
                    <a:pt x="49783" y="11026"/>
                  </a:lnTo>
                  <a:cubicBezTo>
                    <a:pt x="50696" y="10729"/>
                    <a:pt x="51495" y="10181"/>
                    <a:pt x="52088" y="9428"/>
                  </a:cubicBezTo>
                  <a:cubicBezTo>
                    <a:pt x="53070" y="8264"/>
                    <a:pt x="53503" y="6734"/>
                    <a:pt x="53207" y="5205"/>
                  </a:cubicBezTo>
                  <a:cubicBezTo>
                    <a:pt x="52956" y="3973"/>
                    <a:pt x="52271" y="2923"/>
                    <a:pt x="51289" y="2215"/>
                  </a:cubicBezTo>
                  <a:cubicBezTo>
                    <a:pt x="50376" y="845"/>
                    <a:pt x="48870" y="1"/>
                    <a:pt x="47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59" name="Google Shape;1285;p39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0" name="Google Shape;1286;p39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1" name="Google Shape;1287;p39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2" name="Google Shape;1288;p39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3" name="Google Shape;1289;p39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4" name="Google Shape;1290;p39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5" name="Google Shape;1291;p39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6" name="Google Shape;1292;p39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7" name="Google Shape;1293;p39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8" name="Google Shape;1294;p39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9" name="Google Shape;1295;p39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0" name="Google Shape;1296;p39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1" name="Google Shape;1297;p39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2" name="Google Shape;1298;p39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3" name="Google Shape;1299;p39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4" name="Google Shape;1300;p39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5" name="Google Shape;1301;p39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6" name="Google Shape;1302;p39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7" name="Google Shape;1303;p39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8" name="Google Shape;1304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9" name="Google Shape;1305;p39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0" name="Google Shape;1306;p39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1" name="Google Shape;1307;p39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2" name="Google Shape;1308;p39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3" name="Google Shape;1309;p39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4" name="Google Shape;1310;p39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5" name="Google Shape;1311;p39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6" name="Google Shape;1312;p39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7" name="Google Shape;1313;p39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8" name="Google Shape;1314;p39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9" name="Google Shape;1315;p39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0" name="Google Shape;1316;p39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1" name="Google Shape;1317;p39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2" name="Google Shape;1318;p39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3" name="Google Shape;1319;p39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4" name="Google Shape;1320;p39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5" name="Google Shape;1321;p39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6" name="Google Shape;1322;p39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7" name="Google Shape;1323;p39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8" name="Google Shape;1324;p39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9" name="Google Shape;1325;p39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0" name="Google Shape;1326;p39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1" name="Google Shape;1327;p39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2" name="Google Shape;1328;p39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3" name="Google Shape;1329;p39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4" name="Google Shape;1330;p39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5" name="Google Shape;1331;p39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6" name="Google Shape;1332;p39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7" name="Google Shape;1333;p39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8" name="Google Shape;1334;p39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9" name="Google Shape;1335;p39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0" name="Google Shape;1336;p39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1" name="Google Shape;1337;p39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2" name="Google Shape;1338;p39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3" name="Google Shape;1339;p39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4" name="Google Shape;1340;p39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5" name="Google Shape;1341;p39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6" name="Google Shape;1342;p39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7" name="Google Shape;1343;p39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8" name="Google Shape;1344;p39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9" name="Google Shape;1345;p39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0" name="Google Shape;1346;p39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1" name="Google Shape;1347;p39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2" name="Google Shape;1348;p39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3" name="Google Shape;1349;p39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4" name="Google Shape;1350;p39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5" name="Google Shape;1351;p39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6" name="Google Shape;1352;p39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7" name="Google Shape;1353;p39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8" name="Google Shape;1354;p39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9" name="Google Shape;1355;p39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0" name="Google Shape;1356;p39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1" name="Google Shape;1357;p39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2" name="Google Shape;1358;p39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3" name="Google Shape;1359;p39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4" name="Google Shape;1360;p39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5" name="Google Shape;1361;p39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6" name="Google Shape;1362;p39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7" name="Google Shape;1363;p39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8" name="Google Shape;1364;p39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9" name="Google Shape;1365;p39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0" name="Google Shape;1366;p39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1" name="Google Shape;1367;p39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2" name="Google Shape;1368;p39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3" name="Google Shape;1369;p39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4" name="Google Shape;1370;p39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5" name="Google Shape;1371;p39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6" name="Google Shape;1372;p39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7" name="Google Shape;1373;p39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8" name="Google Shape;1374;p39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9" name="Google Shape;1375;p39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0" name="Google Shape;1376;p39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1" name="Google Shape;1377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2" name="Google Shape;1378;p39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3" name="Google Shape;1379;p39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4" name="Google Shape;1380;p39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5" name="Google Shape;1381;p39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6" name="Google Shape;1382;p39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7" name="Google Shape;1383;p39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8" name="Google Shape;1384;p39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9" name="Google Shape;1385;p39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0" name="Google Shape;1386;p39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1" name="Google Shape;1387;p39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2" name="Google Shape;1388;p39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3" name="Google Shape;1389;p39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4" name="Google Shape;1390;p39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5" name="Google Shape;1391;p39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6" name="Google Shape;1392;p39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7" name="Google Shape;1393;p39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8" name="Google Shape;1394;p39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9" name="Google Shape;1395;p39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0" name="Google Shape;1396;p39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1" name="Google Shape;1397;p39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2" name="Google Shape;1398;p39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rgbClr val="FC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3" name="Google Shape;1399;p39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4" name="Google Shape;1400;p39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5" name="Google Shape;1401;p39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6" name="Google Shape;1402;p39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7" name="Google Shape;1403;p39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8" name="Google Shape;1404;p39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9" name="Google Shape;1405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0" name="Google Shape;1406;p39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1" name="Google Shape;1407;p39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2" name="Google Shape;1408;p39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3" name="Google Shape;1409;p39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4" name="Google Shape;1410;p39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5" name="Google Shape;1411;p39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6" name="Google Shape;1412;p39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7" name="Google Shape;1413;p39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8" name="Google Shape;1414;p39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9" name="Google Shape;1415;p39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0" name="Google Shape;1416;p39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1" name="Google Shape;1417;p39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2" name="Google Shape;1418;p39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3" name="Google Shape;1419;p39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4" name="Google Shape;1420;p39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5" name="Google Shape;1421;p39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6" name="Google Shape;1422;p39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7" name="Google Shape;1423;p39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8" name="Google Shape;1424;p39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9" name="Google Shape;1425;p39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0" name="Google Shape;1426;p39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1" name="Google Shape;1427;p39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2" name="Google Shape;1428;p39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3" name="Google Shape;1429;p39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4" name="Google Shape;1430;p39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5" name="Google Shape;1431;p39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6" name="Google Shape;1432;p39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7" name="Google Shape;1433;p39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8" name="Google Shape;1434;p39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9" name="Google Shape;1435;p39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0" name="Google Shape;1436;p39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1" name="Google Shape;1437;p39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2" name="Google Shape;1438;p39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3" name="Google Shape;1439;p39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4" name="Google Shape;1440;p39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5" name="Google Shape;1441;p39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6" name="Google Shape;1442;p39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7" name="Google Shape;1443;p39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8" name="Google Shape;1444;p39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9" name="Google Shape;1445;p39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0" name="Google Shape;1446;p39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1" name="Google Shape;1447;p39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2" name="Google Shape;1448;p39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3" name="Google Shape;1449;p39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4" name="Google Shape;1450;p39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5" name="Google Shape;1451;p39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6" name="Google Shape;1452;p39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7" name="Google Shape;1453;p39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8" name="Google Shape;1454;p39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9" name="Google Shape;1455;p39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0" name="Google Shape;1456;p39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1" name="Google Shape;1457;p39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2" name="Google Shape;1458;p39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3" name="Google Shape;1459;p39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4" name="Google Shape;1460;p39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5" name="Google Shape;1461;p39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6" name="Google Shape;1462;p39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7" name="Google Shape;1463;p39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8" name="Google Shape;1464;p39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9" name="Google Shape;1465;p39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0" name="Google Shape;1466;p39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1" name="Google Shape;1467;p39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2" name="Google Shape;1468;p39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3" name="Google Shape;1469;p39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4" name="Google Shape;1470;p39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5" name="Google Shape;1471;p39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6" name="Google Shape;1472;p39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7" name="Google Shape;1473;p39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8" name="Google Shape;1474;p39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9" name="Google Shape;1475;p39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0" name="Google Shape;1476;p39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1" name="Google Shape;1477;p39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2" name="Google Shape;1478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3" name="Google Shape;1479;p39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4" name="Google Shape;1480;p39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5" name="Google Shape;1481;p39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6" name="Google Shape;1482;p39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7" name="Google Shape;1483;p39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8" name="Google Shape;1484;p39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9" name="Google Shape;1485;p39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60" name="Google Shape;1486;p39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265" name="Picture 12" descr="Cute barista in apron with coffee cartoon character illustratio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00" b="98800" l="9744" r="89776">
                        <a14:foregroundMark x1="26038" y1="61200" x2="26038" y2="61200"/>
                        <a14:foregroundMark x1="28914" y1="61000" x2="56070" y2="58600"/>
                        <a14:foregroundMark x1="64058" y1="65000" x2="72045" y2="70800"/>
                        <a14:foregroundMark x1="59105" y1="67200" x2="57188" y2="75200"/>
                        <a14:foregroundMark x1="62460" y1="69600" x2="63578" y2="72000"/>
                        <a14:foregroundMark x1="21725" y1="60600" x2="36581" y2="61200"/>
                        <a14:backgroundMark x1="38978" y1="14800" x2="38978" y2="14800"/>
                        <a14:backgroundMark x1="35463" y1="21600" x2="35463" y2="21600"/>
                        <a14:backgroundMark x1="33227" y1="22400" x2="42652" y2="13800"/>
                        <a14:backgroundMark x1="44089" y1="12400" x2="25080" y2="21400"/>
                        <a14:backgroundMark x1="47284" y1="13600" x2="50639" y2="9600"/>
                        <a14:backgroundMark x1="37220" y1="25200" x2="37220" y2="25200"/>
                        <a14:backgroundMark x1="33866" y1="31800" x2="35942" y2="43800"/>
                        <a14:backgroundMark x1="29712" y1="29600" x2="35304" y2="27000"/>
                        <a14:backgroundMark x1="24281" y1="29200" x2="21725" y2="40000"/>
                        <a14:backgroundMark x1="23163" y1="44000" x2="19489" y2="46200"/>
                        <a14:backgroundMark x1="49201" y1="70400" x2="48722" y2="79200"/>
                        <a14:backgroundMark x1="43930" y1="70600" x2="43610" y2="79000"/>
                        <a14:backgroundMark x1="46805" y1="66000" x2="49521" y2="70200"/>
                        <a14:backgroundMark x1="49521" y1="63400" x2="53355" y2="68800"/>
                        <a14:backgroundMark x1="77955" y1="60200" x2="79073" y2="66000"/>
                        <a14:backgroundMark x1="77476" y1="58200" x2="76997" y2="6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201" y="2438371"/>
            <a:ext cx="4264515" cy="340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eng-vo-tay-hoan-ho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27754" y="39162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325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6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37662" y="2684744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EC1E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49 cm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DEC1E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62" name="Rounded Rectangle 1261"/>
          <p:cNvSpPr/>
          <p:nvPr/>
        </p:nvSpPr>
        <p:spPr>
          <a:xfrm>
            <a:off x="2205826" y="5123235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EC1E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28 cm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DEC1E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63" name="Rounded Rectangle 1262"/>
          <p:cNvSpPr/>
          <p:nvPr/>
        </p:nvSpPr>
        <p:spPr>
          <a:xfrm>
            <a:off x="6182615" y="2638026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EC1E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42 cm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DEC1E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64" name="Rounded Rectangle 1263"/>
          <p:cNvSpPr/>
          <p:nvPr/>
        </p:nvSpPr>
        <p:spPr>
          <a:xfrm>
            <a:off x="6274286" y="5129858"/>
            <a:ext cx="3810559" cy="1309877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EC1E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30 cm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DEC1E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552" name="Google Shape;1552;p42"/>
          <p:cNvSpPr/>
          <p:nvPr/>
        </p:nvSpPr>
        <p:spPr>
          <a:xfrm>
            <a:off x="1155877" y="190479"/>
            <a:ext cx="10161600" cy="1726244"/>
          </a:xfrm>
          <a:prstGeom prst="roundRect">
            <a:avLst>
              <a:gd name="adj" fmla="val 9887"/>
            </a:avLst>
          </a:prstGeom>
          <a:solidFill>
            <a:schemeClr val="accent2">
              <a:lumMod val="60000"/>
              <a:lumOff val="40000"/>
            </a:schemeClr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53" name="Google Shape;1553;p42"/>
          <p:cNvSpPr txBox="1">
            <a:spLocks noGrp="1"/>
          </p:cNvSpPr>
          <p:nvPr>
            <p:ph type="title"/>
          </p:nvPr>
        </p:nvSpPr>
        <p:spPr>
          <a:xfrm>
            <a:off x="871283" y="430691"/>
            <a:ext cx="10272000" cy="231027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3: Tính diện tích hình vuông có cạnh 7 cm.</a:t>
            </a:r>
            <a:br>
              <a:rPr lang="en" sz="4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oogle Shape;4584;p60"/>
          <p:cNvGrpSpPr/>
          <p:nvPr/>
        </p:nvGrpSpPr>
        <p:grpSpPr>
          <a:xfrm>
            <a:off x="1229201" y="4482837"/>
            <a:ext cx="1294459" cy="2101223"/>
            <a:chOff x="2025875" y="2086325"/>
            <a:chExt cx="1325052" cy="2588097"/>
          </a:xfrm>
        </p:grpSpPr>
        <p:sp>
          <p:nvSpPr>
            <p:cNvPr id="20" name="Google Shape;4585;p60"/>
            <p:cNvSpPr/>
            <p:nvPr/>
          </p:nvSpPr>
          <p:spPr>
            <a:xfrm>
              <a:off x="2025875" y="2086325"/>
              <a:ext cx="1325052" cy="2588097"/>
            </a:xfrm>
            <a:custGeom>
              <a:avLst/>
              <a:gdLst/>
              <a:ahLst/>
              <a:cxnLst/>
              <a:rect l="l" t="t" r="r" b="b"/>
              <a:pathLst>
                <a:path w="56608" h="110567" extrusionOk="0">
                  <a:moveTo>
                    <a:pt x="23831" y="1"/>
                  </a:moveTo>
                  <a:cubicBezTo>
                    <a:pt x="16869" y="1"/>
                    <a:pt x="13262" y="4155"/>
                    <a:pt x="12874" y="4634"/>
                  </a:cubicBezTo>
                  <a:cubicBezTo>
                    <a:pt x="11779" y="5981"/>
                    <a:pt x="11414" y="7807"/>
                    <a:pt x="11893" y="9473"/>
                  </a:cubicBezTo>
                  <a:lnTo>
                    <a:pt x="15636" y="22301"/>
                  </a:lnTo>
                  <a:cubicBezTo>
                    <a:pt x="7031" y="23990"/>
                    <a:pt x="4292" y="27209"/>
                    <a:pt x="3425" y="29194"/>
                  </a:cubicBezTo>
                  <a:cubicBezTo>
                    <a:pt x="3151" y="29879"/>
                    <a:pt x="2991" y="30587"/>
                    <a:pt x="2991" y="31317"/>
                  </a:cubicBezTo>
                  <a:lnTo>
                    <a:pt x="2991" y="34832"/>
                  </a:lnTo>
                  <a:cubicBezTo>
                    <a:pt x="2557" y="35357"/>
                    <a:pt x="2192" y="35974"/>
                    <a:pt x="1964" y="36635"/>
                  </a:cubicBezTo>
                  <a:cubicBezTo>
                    <a:pt x="1325" y="38416"/>
                    <a:pt x="1599" y="40379"/>
                    <a:pt x="2672" y="41954"/>
                  </a:cubicBezTo>
                  <a:cubicBezTo>
                    <a:pt x="1234" y="44191"/>
                    <a:pt x="138" y="47455"/>
                    <a:pt x="69" y="52316"/>
                  </a:cubicBezTo>
                  <a:cubicBezTo>
                    <a:pt x="1" y="56562"/>
                    <a:pt x="47" y="96346"/>
                    <a:pt x="731" y="99451"/>
                  </a:cubicBezTo>
                  <a:lnTo>
                    <a:pt x="777" y="99725"/>
                  </a:lnTo>
                  <a:cubicBezTo>
                    <a:pt x="1576" y="103673"/>
                    <a:pt x="3721" y="108421"/>
                    <a:pt x="13057" y="109996"/>
                  </a:cubicBezTo>
                  <a:cubicBezTo>
                    <a:pt x="15271" y="110384"/>
                    <a:pt x="18535" y="110567"/>
                    <a:pt x="22735" y="110567"/>
                  </a:cubicBezTo>
                  <a:cubicBezTo>
                    <a:pt x="31386" y="110567"/>
                    <a:pt x="42570" y="109768"/>
                    <a:pt x="46199" y="108900"/>
                  </a:cubicBezTo>
                  <a:cubicBezTo>
                    <a:pt x="51130" y="107691"/>
                    <a:pt x="55740" y="105431"/>
                    <a:pt x="56243" y="97008"/>
                  </a:cubicBezTo>
                  <a:cubicBezTo>
                    <a:pt x="56516" y="92489"/>
                    <a:pt x="56288" y="56197"/>
                    <a:pt x="56243" y="52043"/>
                  </a:cubicBezTo>
                  <a:cubicBezTo>
                    <a:pt x="56608" y="48733"/>
                    <a:pt x="56060" y="44579"/>
                    <a:pt x="53869" y="41269"/>
                  </a:cubicBezTo>
                  <a:cubicBezTo>
                    <a:pt x="54097" y="40927"/>
                    <a:pt x="54302" y="40561"/>
                    <a:pt x="54462" y="40196"/>
                  </a:cubicBezTo>
                  <a:cubicBezTo>
                    <a:pt x="54599" y="39854"/>
                    <a:pt x="54713" y="39489"/>
                    <a:pt x="54805" y="39146"/>
                  </a:cubicBezTo>
                  <a:cubicBezTo>
                    <a:pt x="54919" y="38758"/>
                    <a:pt x="54987" y="38347"/>
                    <a:pt x="55010" y="37959"/>
                  </a:cubicBezTo>
                  <a:cubicBezTo>
                    <a:pt x="55078" y="36818"/>
                    <a:pt x="54827" y="35700"/>
                    <a:pt x="54325" y="34695"/>
                  </a:cubicBezTo>
                  <a:lnTo>
                    <a:pt x="54325" y="29925"/>
                  </a:lnTo>
                  <a:cubicBezTo>
                    <a:pt x="54325" y="29058"/>
                    <a:pt x="54120" y="28213"/>
                    <a:pt x="53709" y="27460"/>
                  </a:cubicBezTo>
                  <a:cubicBezTo>
                    <a:pt x="51769" y="23716"/>
                    <a:pt x="45423" y="21685"/>
                    <a:pt x="34399" y="21251"/>
                  </a:cubicBezTo>
                  <a:cubicBezTo>
                    <a:pt x="32595" y="14997"/>
                    <a:pt x="30290" y="6963"/>
                    <a:pt x="29514" y="3973"/>
                  </a:cubicBezTo>
                  <a:cubicBezTo>
                    <a:pt x="28898" y="1713"/>
                    <a:pt x="26912" y="115"/>
                    <a:pt x="245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4586;p60"/>
            <p:cNvSpPr/>
            <p:nvPr/>
          </p:nvSpPr>
          <p:spPr>
            <a:xfrm>
              <a:off x="2155711" y="2869557"/>
              <a:ext cx="1077681" cy="1673824"/>
            </a:xfrm>
            <a:custGeom>
              <a:avLst/>
              <a:gdLst/>
              <a:ahLst/>
              <a:cxnLst/>
              <a:rect l="l" t="t" r="r" b="b"/>
              <a:pathLst>
                <a:path w="46040" h="71508" extrusionOk="0">
                  <a:moveTo>
                    <a:pt x="41063" y="1"/>
                  </a:moveTo>
                  <a:lnTo>
                    <a:pt x="6026" y="5365"/>
                  </a:lnTo>
                  <a:cubicBezTo>
                    <a:pt x="6026" y="5365"/>
                    <a:pt x="6300" y="8286"/>
                    <a:pt x="5091" y="8971"/>
                  </a:cubicBezTo>
                  <a:cubicBezTo>
                    <a:pt x="3881" y="9679"/>
                    <a:pt x="252" y="10478"/>
                    <a:pt x="137" y="18923"/>
                  </a:cubicBezTo>
                  <a:cubicBezTo>
                    <a:pt x="1" y="27391"/>
                    <a:pt x="252" y="62953"/>
                    <a:pt x="662" y="64847"/>
                  </a:cubicBezTo>
                  <a:cubicBezTo>
                    <a:pt x="1073" y="66719"/>
                    <a:pt x="1324" y="69800"/>
                    <a:pt x="8446" y="71010"/>
                  </a:cubicBezTo>
                  <a:cubicBezTo>
                    <a:pt x="10533" y="71365"/>
                    <a:pt x="13703" y="71508"/>
                    <a:pt x="17243" y="71508"/>
                  </a:cubicBezTo>
                  <a:cubicBezTo>
                    <a:pt x="25781" y="71508"/>
                    <a:pt x="36473" y="70677"/>
                    <a:pt x="39329" y="69983"/>
                  </a:cubicBezTo>
                  <a:cubicBezTo>
                    <a:pt x="43346" y="69002"/>
                    <a:pt x="44829" y="67769"/>
                    <a:pt x="45103" y="63227"/>
                  </a:cubicBezTo>
                  <a:cubicBezTo>
                    <a:pt x="45377" y="58662"/>
                    <a:pt x="45103" y="18261"/>
                    <a:pt x="45103" y="18261"/>
                  </a:cubicBezTo>
                  <a:cubicBezTo>
                    <a:pt x="45103" y="18261"/>
                    <a:pt x="46039" y="11505"/>
                    <a:pt x="41474" y="8834"/>
                  </a:cubicBezTo>
                  <a:cubicBezTo>
                    <a:pt x="39055" y="7259"/>
                    <a:pt x="41063" y="1"/>
                    <a:pt x="41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4587;p60"/>
            <p:cNvSpPr/>
            <p:nvPr/>
          </p:nvSpPr>
          <p:spPr>
            <a:xfrm>
              <a:off x="2158918" y="2869557"/>
              <a:ext cx="1074474" cy="598460"/>
            </a:xfrm>
            <a:custGeom>
              <a:avLst/>
              <a:gdLst/>
              <a:ahLst/>
              <a:cxnLst/>
              <a:rect l="l" t="t" r="r" b="b"/>
              <a:pathLst>
                <a:path w="45903" h="25567" extrusionOk="0">
                  <a:moveTo>
                    <a:pt x="40926" y="1"/>
                  </a:moveTo>
                  <a:lnTo>
                    <a:pt x="5889" y="5365"/>
                  </a:lnTo>
                  <a:cubicBezTo>
                    <a:pt x="5889" y="5365"/>
                    <a:pt x="6163" y="8286"/>
                    <a:pt x="4954" y="8971"/>
                  </a:cubicBezTo>
                  <a:cubicBezTo>
                    <a:pt x="3789" y="9656"/>
                    <a:pt x="297" y="10432"/>
                    <a:pt x="0" y="18329"/>
                  </a:cubicBezTo>
                  <a:cubicBezTo>
                    <a:pt x="21" y="18329"/>
                    <a:pt x="42" y="18329"/>
                    <a:pt x="63" y="18329"/>
                  </a:cubicBezTo>
                  <a:cubicBezTo>
                    <a:pt x="1638" y="18329"/>
                    <a:pt x="2270" y="20035"/>
                    <a:pt x="3013" y="21297"/>
                  </a:cubicBezTo>
                  <a:cubicBezTo>
                    <a:pt x="3744" y="22552"/>
                    <a:pt x="4474" y="23534"/>
                    <a:pt x="5798" y="24241"/>
                  </a:cubicBezTo>
                  <a:cubicBezTo>
                    <a:pt x="6336" y="24534"/>
                    <a:pt x="6858" y="24656"/>
                    <a:pt x="7367" y="24656"/>
                  </a:cubicBezTo>
                  <a:cubicBezTo>
                    <a:pt x="9322" y="24656"/>
                    <a:pt x="11085" y="22845"/>
                    <a:pt x="12805" y="21867"/>
                  </a:cubicBezTo>
                  <a:cubicBezTo>
                    <a:pt x="13619" y="21390"/>
                    <a:pt x="14802" y="21077"/>
                    <a:pt x="15868" y="21077"/>
                  </a:cubicBezTo>
                  <a:cubicBezTo>
                    <a:pt x="16177" y="21077"/>
                    <a:pt x="16477" y="21103"/>
                    <a:pt x="16754" y="21160"/>
                  </a:cubicBezTo>
                  <a:cubicBezTo>
                    <a:pt x="18032" y="21411"/>
                    <a:pt x="18968" y="22621"/>
                    <a:pt x="19858" y="23465"/>
                  </a:cubicBezTo>
                  <a:cubicBezTo>
                    <a:pt x="21260" y="24810"/>
                    <a:pt x="23178" y="25566"/>
                    <a:pt x="25103" y="25566"/>
                  </a:cubicBezTo>
                  <a:cubicBezTo>
                    <a:pt x="26283" y="25566"/>
                    <a:pt x="27465" y="25282"/>
                    <a:pt x="28532" y="24675"/>
                  </a:cubicBezTo>
                  <a:cubicBezTo>
                    <a:pt x="30221" y="23739"/>
                    <a:pt x="31020" y="21913"/>
                    <a:pt x="32778" y="21251"/>
                  </a:cubicBezTo>
                  <a:cubicBezTo>
                    <a:pt x="33281" y="21060"/>
                    <a:pt x="33864" y="20869"/>
                    <a:pt x="34426" y="20869"/>
                  </a:cubicBezTo>
                  <a:cubicBezTo>
                    <a:pt x="34602" y="20869"/>
                    <a:pt x="34777" y="20888"/>
                    <a:pt x="34946" y="20932"/>
                  </a:cubicBezTo>
                  <a:cubicBezTo>
                    <a:pt x="35425" y="21046"/>
                    <a:pt x="35813" y="21548"/>
                    <a:pt x="36270" y="21662"/>
                  </a:cubicBezTo>
                  <a:cubicBezTo>
                    <a:pt x="36450" y="21711"/>
                    <a:pt x="36612" y="21733"/>
                    <a:pt x="36760" y="21733"/>
                  </a:cubicBezTo>
                  <a:cubicBezTo>
                    <a:pt x="37854" y="21733"/>
                    <a:pt x="38168" y="20514"/>
                    <a:pt x="38872" y="19790"/>
                  </a:cubicBezTo>
                  <a:cubicBezTo>
                    <a:pt x="39465" y="19197"/>
                    <a:pt x="39985" y="18934"/>
                    <a:pt x="40464" y="18934"/>
                  </a:cubicBezTo>
                  <a:cubicBezTo>
                    <a:pt x="41147" y="18934"/>
                    <a:pt x="41748" y="19467"/>
                    <a:pt x="42364" y="20338"/>
                  </a:cubicBezTo>
                  <a:cubicBezTo>
                    <a:pt x="42752" y="20863"/>
                    <a:pt x="42844" y="21525"/>
                    <a:pt x="43346" y="22073"/>
                  </a:cubicBezTo>
                  <a:cubicBezTo>
                    <a:pt x="43779" y="22575"/>
                    <a:pt x="44373" y="23077"/>
                    <a:pt x="44989" y="23419"/>
                  </a:cubicBezTo>
                  <a:cubicBezTo>
                    <a:pt x="44966" y="20270"/>
                    <a:pt x="44966" y="18261"/>
                    <a:pt x="44966" y="18261"/>
                  </a:cubicBezTo>
                  <a:cubicBezTo>
                    <a:pt x="44966" y="18261"/>
                    <a:pt x="45902" y="11505"/>
                    <a:pt x="41337" y="8834"/>
                  </a:cubicBezTo>
                  <a:cubicBezTo>
                    <a:pt x="38918" y="7259"/>
                    <a:pt x="40926" y="1"/>
                    <a:pt x="409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4588;p60"/>
            <p:cNvSpPr/>
            <p:nvPr/>
          </p:nvSpPr>
          <p:spPr>
            <a:xfrm>
              <a:off x="2233725" y="2869557"/>
              <a:ext cx="928061" cy="353992"/>
            </a:xfrm>
            <a:custGeom>
              <a:avLst/>
              <a:gdLst/>
              <a:ahLst/>
              <a:cxnLst/>
              <a:rect l="l" t="t" r="r" b="b"/>
              <a:pathLst>
                <a:path w="39648" h="15123" extrusionOk="0">
                  <a:moveTo>
                    <a:pt x="37730" y="1"/>
                  </a:moveTo>
                  <a:lnTo>
                    <a:pt x="2693" y="5365"/>
                  </a:lnTo>
                  <a:cubicBezTo>
                    <a:pt x="2693" y="5365"/>
                    <a:pt x="2967" y="8286"/>
                    <a:pt x="1758" y="8971"/>
                  </a:cubicBezTo>
                  <a:cubicBezTo>
                    <a:pt x="1370" y="9199"/>
                    <a:pt x="708" y="9450"/>
                    <a:pt x="0" y="9953"/>
                  </a:cubicBezTo>
                  <a:cubicBezTo>
                    <a:pt x="23" y="10866"/>
                    <a:pt x="160" y="11801"/>
                    <a:pt x="639" y="12418"/>
                  </a:cubicBezTo>
                  <a:cubicBezTo>
                    <a:pt x="1187" y="13080"/>
                    <a:pt x="2077" y="13468"/>
                    <a:pt x="2830" y="13764"/>
                  </a:cubicBezTo>
                  <a:cubicBezTo>
                    <a:pt x="4582" y="14459"/>
                    <a:pt x="6251" y="14554"/>
                    <a:pt x="8000" y="14554"/>
                  </a:cubicBezTo>
                  <a:cubicBezTo>
                    <a:pt x="8666" y="14554"/>
                    <a:pt x="9344" y="14540"/>
                    <a:pt x="10043" y="14540"/>
                  </a:cubicBezTo>
                  <a:cubicBezTo>
                    <a:pt x="12988" y="14563"/>
                    <a:pt x="15909" y="14632"/>
                    <a:pt x="18808" y="14997"/>
                  </a:cubicBezTo>
                  <a:cubicBezTo>
                    <a:pt x="19500" y="15085"/>
                    <a:pt x="20175" y="15123"/>
                    <a:pt x="20842" y="15123"/>
                  </a:cubicBezTo>
                  <a:cubicBezTo>
                    <a:pt x="22421" y="15123"/>
                    <a:pt x="23953" y="14911"/>
                    <a:pt x="25542" y="14655"/>
                  </a:cubicBezTo>
                  <a:cubicBezTo>
                    <a:pt x="27390" y="14358"/>
                    <a:pt x="29262" y="14152"/>
                    <a:pt x="31111" y="13947"/>
                  </a:cubicBezTo>
                  <a:cubicBezTo>
                    <a:pt x="33530" y="13719"/>
                    <a:pt x="35904" y="13924"/>
                    <a:pt x="37958" y="12486"/>
                  </a:cubicBezTo>
                  <a:cubicBezTo>
                    <a:pt x="38780" y="11916"/>
                    <a:pt x="39328" y="11048"/>
                    <a:pt x="39648" y="10067"/>
                  </a:cubicBezTo>
                  <a:cubicBezTo>
                    <a:pt x="39237" y="9610"/>
                    <a:pt x="38735" y="9199"/>
                    <a:pt x="38141" y="8834"/>
                  </a:cubicBezTo>
                  <a:cubicBezTo>
                    <a:pt x="35722" y="7259"/>
                    <a:pt x="37730" y="1"/>
                    <a:pt x="37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4589;p60"/>
            <p:cNvSpPr/>
            <p:nvPr/>
          </p:nvSpPr>
          <p:spPr>
            <a:xfrm>
              <a:off x="3053284" y="3069918"/>
              <a:ext cx="9620" cy="5056"/>
            </a:xfrm>
            <a:custGeom>
              <a:avLst/>
              <a:gdLst/>
              <a:ahLst/>
              <a:cxnLst/>
              <a:rect l="l" t="t" r="r" b="b"/>
              <a:pathLst>
                <a:path w="411" h="216" extrusionOk="0">
                  <a:moveTo>
                    <a:pt x="137" y="0"/>
                  </a:moveTo>
                  <a:cubicBezTo>
                    <a:pt x="7" y="0"/>
                    <a:pt x="0" y="207"/>
                    <a:pt x="118" y="207"/>
                  </a:cubicBezTo>
                  <a:cubicBezTo>
                    <a:pt x="124" y="207"/>
                    <a:pt x="130" y="207"/>
                    <a:pt x="137" y="206"/>
                  </a:cubicBezTo>
                  <a:cubicBezTo>
                    <a:pt x="183" y="206"/>
                    <a:pt x="228" y="216"/>
                    <a:pt x="267" y="216"/>
                  </a:cubicBezTo>
                  <a:cubicBezTo>
                    <a:pt x="287" y="216"/>
                    <a:pt x="304" y="213"/>
                    <a:pt x="320" y="206"/>
                  </a:cubicBezTo>
                  <a:cubicBezTo>
                    <a:pt x="388" y="206"/>
                    <a:pt x="411" y="137"/>
                    <a:pt x="365" y="92"/>
                  </a:cubicBezTo>
                  <a:cubicBezTo>
                    <a:pt x="274" y="46"/>
                    <a:pt x="251" y="0"/>
                    <a:pt x="137" y="0"/>
                  </a:cubicBezTo>
                  <a:close/>
                </a:path>
              </a:pathLst>
            </a:custGeom>
            <a:solidFill>
              <a:srgbClr val="FFD1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4590;p60"/>
            <p:cNvSpPr/>
            <p:nvPr/>
          </p:nvSpPr>
          <p:spPr>
            <a:xfrm>
              <a:off x="2336995" y="3075582"/>
              <a:ext cx="8731" cy="4822"/>
            </a:xfrm>
            <a:custGeom>
              <a:avLst/>
              <a:gdLst/>
              <a:ahLst/>
              <a:cxnLst/>
              <a:rect l="l" t="t" r="r" b="b"/>
              <a:pathLst>
                <a:path w="373" h="206" extrusionOk="0">
                  <a:moveTo>
                    <a:pt x="212" y="1"/>
                  </a:moveTo>
                  <a:cubicBezTo>
                    <a:pt x="192" y="1"/>
                    <a:pt x="171" y="10"/>
                    <a:pt x="153" y="32"/>
                  </a:cubicBezTo>
                  <a:cubicBezTo>
                    <a:pt x="146" y="30"/>
                    <a:pt x="138" y="29"/>
                    <a:pt x="130" y="29"/>
                  </a:cubicBezTo>
                  <a:cubicBezTo>
                    <a:pt x="67" y="29"/>
                    <a:pt x="1" y="106"/>
                    <a:pt x="62" y="146"/>
                  </a:cubicBezTo>
                  <a:cubicBezTo>
                    <a:pt x="105" y="190"/>
                    <a:pt x="130" y="206"/>
                    <a:pt x="166" y="206"/>
                  </a:cubicBezTo>
                  <a:cubicBezTo>
                    <a:pt x="187" y="206"/>
                    <a:pt x="211" y="200"/>
                    <a:pt x="244" y="192"/>
                  </a:cubicBezTo>
                  <a:cubicBezTo>
                    <a:pt x="373" y="155"/>
                    <a:pt x="295" y="1"/>
                    <a:pt x="212" y="1"/>
                  </a:cubicBezTo>
                  <a:close/>
                </a:path>
              </a:pathLst>
            </a:custGeom>
            <a:solidFill>
              <a:srgbClr val="FFD1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4591;p60"/>
            <p:cNvSpPr/>
            <p:nvPr/>
          </p:nvSpPr>
          <p:spPr>
            <a:xfrm>
              <a:off x="2149298" y="2960398"/>
              <a:ext cx="1087817" cy="1589510"/>
            </a:xfrm>
            <a:custGeom>
              <a:avLst/>
              <a:gdLst/>
              <a:ahLst/>
              <a:cxnLst/>
              <a:rect l="l" t="t" r="r" b="b"/>
              <a:pathLst>
                <a:path w="46473" h="67906" extrusionOk="0">
                  <a:moveTo>
                    <a:pt x="40356" y="0"/>
                  </a:moveTo>
                  <a:cubicBezTo>
                    <a:pt x="40082" y="2739"/>
                    <a:pt x="40516" y="4474"/>
                    <a:pt x="41611" y="5204"/>
                  </a:cubicBezTo>
                  <a:cubicBezTo>
                    <a:pt x="45948" y="7738"/>
                    <a:pt x="45103" y="14266"/>
                    <a:pt x="45103" y="14334"/>
                  </a:cubicBezTo>
                  <a:lnTo>
                    <a:pt x="45103" y="14357"/>
                  </a:lnTo>
                  <a:lnTo>
                    <a:pt x="45103" y="14380"/>
                  </a:lnTo>
                  <a:cubicBezTo>
                    <a:pt x="45103" y="14791"/>
                    <a:pt x="45354" y="54826"/>
                    <a:pt x="45103" y="59323"/>
                  </a:cubicBezTo>
                  <a:cubicBezTo>
                    <a:pt x="44830" y="63774"/>
                    <a:pt x="43414" y="64892"/>
                    <a:pt x="39534" y="65828"/>
                  </a:cubicBezTo>
                  <a:cubicBezTo>
                    <a:pt x="36588" y="66536"/>
                    <a:pt x="25947" y="67347"/>
                    <a:pt x="17495" y="67347"/>
                  </a:cubicBezTo>
                  <a:cubicBezTo>
                    <a:pt x="13962" y="67347"/>
                    <a:pt x="10811" y="67205"/>
                    <a:pt x="8766" y="66855"/>
                  </a:cubicBezTo>
                  <a:cubicBezTo>
                    <a:pt x="2192" y="65737"/>
                    <a:pt x="1644" y="62998"/>
                    <a:pt x="1279" y="61195"/>
                  </a:cubicBezTo>
                  <a:lnTo>
                    <a:pt x="1210" y="60898"/>
                  </a:lnTo>
                  <a:cubicBezTo>
                    <a:pt x="822" y="59117"/>
                    <a:pt x="526" y="24332"/>
                    <a:pt x="685" y="15065"/>
                  </a:cubicBezTo>
                  <a:cubicBezTo>
                    <a:pt x="799" y="7624"/>
                    <a:pt x="3561" y="6300"/>
                    <a:pt x="5045" y="5569"/>
                  </a:cubicBezTo>
                  <a:cubicBezTo>
                    <a:pt x="5228" y="5478"/>
                    <a:pt x="5387" y="5410"/>
                    <a:pt x="5502" y="5341"/>
                  </a:cubicBezTo>
                  <a:cubicBezTo>
                    <a:pt x="6825" y="4588"/>
                    <a:pt x="6620" y="1780"/>
                    <a:pt x="6574" y="1461"/>
                  </a:cubicBezTo>
                  <a:lnTo>
                    <a:pt x="6574" y="1461"/>
                  </a:lnTo>
                  <a:lnTo>
                    <a:pt x="6026" y="1529"/>
                  </a:lnTo>
                  <a:cubicBezTo>
                    <a:pt x="6095" y="2283"/>
                    <a:pt x="6095" y="4360"/>
                    <a:pt x="5228" y="4862"/>
                  </a:cubicBezTo>
                  <a:cubicBezTo>
                    <a:pt x="5113" y="4930"/>
                    <a:pt x="4977" y="4999"/>
                    <a:pt x="4817" y="5067"/>
                  </a:cubicBezTo>
                  <a:cubicBezTo>
                    <a:pt x="3333" y="5775"/>
                    <a:pt x="252" y="7281"/>
                    <a:pt x="115" y="15042"/>
                  </a:cubicBezTo>
                  <a:cubicBezTo>
                    <a:pt x="1" y="23236"/>
                    <a:pt x="252" y="59095"/>
                    <a:pt x="663" y="61012"/>
                  </a:cubicBezTo>
                  <a:lnTo>
                    <a:pt x="731" y="61309"/>
                  </a:lnTo>
                  <a:cubicBezTo>
                    <a:pt x="1119" y="63272"/>
                    <a:pt x="1735" y="66239"/>
                    <a:pt x="8674" y="67403"/>
                  </a:cubicBezTo>
                  <a:cubicBezTo>
                    <a:pt x="10729" y="67768"/>
                    <a:pt x="13901" y="67905"/>
                    <a:pt x="17462" y="67905"/>
                  </a:cubicBezTo>
                  <a:cubicBezTo>
                    <a:pt x="25976" y="67905"/>
                    <a:pt x="36704" y="67084"/>
                    <a:pt x="39671" y="66376"/>
                  </a:cubicBezTo>
                  <a:cubicBezTo>
                    <a:pt x="43643" y="65394"/>
                    <a:pt x="45354" y="64208"/>
                    <a:pt x="45651" y="59346"/>
                  </a:cubicBezTo>
                  <a:cubicBezTo>
                    <a:pt x="45925" y="54895"/>
                    <a:pt x="45651" y="15476"/>
                    <a:pt x="45651" y="14403"/>
                  </a:cubicBezTo>
                  <a:cubicBezTo>
                    <a:pt x="45720" y="13901"/>
                    <a:pt x="46473" y="7395"/>
                    <a:pt x="41908" y="4725"/>
                  </a:cubicBezTo>
                  <a:cubicBezTo>
                    <a:pt x="41018" y="4154"/>
                    <a:pt x="40675" y="2534"/>
                    <a:pt x="40904" y="46"/>
                  </a:cubicBezTo>
                  <a:lnTo>
                    <a:pt x="403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4592;p60"/>
            <p:cNvSpPr/>
            <p:nvPr/>
          </p:nvSpPr>
          <p:spPr>
            <a:xfrm>
              <a:off x="2169076" y="2706530"/>
              <a:ext cx="1040276" cy="371641"/>
            </a:xfrm>
            <a:custGeom>
              <a:avLst/>
              <a:gdLst/>
              <a:ahLst/>
              <a:cxnLst/>
              <a:rect l="l" t="t" r="r" b="b"/>
              <a:pathLst>
                <a:path w="44442" h="15877" extrusionOk="0">
                  <a:moveTo>
                    <a:pt x="23549" y="0"/>
                  </a:moveTo>
                  <a:cubicBezTo>
                    <a:pt x="23215" y="0"/>
                    <a:pt x="22875" y="1"/>
                    <a:pt x="22529" y="4"/>
                  </a:cubicBezTo>
                  <a:cubicBezTo>
                    <a:pt x="4223" y="164"/>
                    <a:pt x="2191" y="4820"/>
                    <a:pt x="2191" y="4820"/>
                  </a:cubicBezTo>
                  <a:lnTo>
                    <a:pt x="2191" y="11348"/>
                  </a:lnTo>
                  <a:cubicBezTo>
                    <a:pt x="2119" y="11339"/>
                    <a:pt x="2047" y="11334"/>
                    <a:pt x="1976" y="11334"/>
                  </a:cubicBezTo>
                  <a:cubicBezTo>
                    <a:pt x="842" y="11334"/>
                    <a:pt x="0" y="12489"/>
                    <a:pt x="2191" y="13220"/>
                  </a:cubicBezTo>
                  <a:cubicBezTo>
                    <a:pt x="4520" y="13996"/>
                    <a:pt x="9495" y="15548"/>
                    <a:pt x="21456" y="15845"/>
                  </a:cubicBezTo>
                  <a:cubicBezTo>
                    <a:pt x="22256" y="15866"/>
                    <a:pt x="23039" y="15876"/>
                    <a:pt x="23803" y="15876"/>
                  </a:cubicBezTo>
                  <a:cubicBezTo>
                    <a:pt x="34448" y="15876"/>
                    <a:pt x="41441" y="13886"/>
                    <a:pt x="42889" y="12353"/>
                  </a:cubicBezTo>
                  <a:cubicBezTo>
                    <a:pt x="44441" y="10732"/>
                    <a:pt x="42889" y="10138"/>
                    <a:pt x="42889" y="10138"/>
                  </a:cubicBezTo>
                  <a:lnTo>
                    <a:pt x="42889" y="3428"/>
                  </a:lnTo>
                  <a:cubicBezTo>
                    <a:pt x="42889" y="3428"/>
                    <a:pt x="40933" y="0"/>
                    <a:pt x="23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4593;p60"/>
            <p:cNvSpPr/>
            <p:nvPr/>
          </p:nvSpPr>
          <p:spPr>
            <a:xfrm>
              <a:off x="2423904" y="2211059"/>
              <a:ext cx="341445" cy="596587"/>
            </a:xfrm>
            <a:custGeom>
              <a:avLst/>
              <a:gdLst/>
              <a:ahLst/>
              <a:cxnLst/>
              <a:rect l="l" t="t" r="r" b="b"/>
              <a:pathLst>
                <a:path w="14587" h="25487" extrusionOk="0">
                  <a:moveTo>
                    <a:pt x="6790" y="0"/>
                  </a:moveTo>
                  <a:cubicBezTo>
                    <a:pt x="2176" y="0"/>
                    <a:pt x="1" y="2661"/>
                    <a:pt x="1" y="2661"/>
                  </a:cubicBezTo>
                  <a:lnTo>
                    <a:pt x="6460" y="24801"/>
                  </a:lnTo>
                  <a:lnTo>
                    <a:pt x="6757" y="25030"/>
                  </a:lnTo>
                  <a:cubicBezTo>
                    <a:pt x="7488" y="25303"/>
                    <a:pt x="9473" y="25486"/>
                    <a:pt x="11824" y="25486"/>
                  </a:cubicBezTo>
                  <a:cubicBezTo>
                    <a:pt x="12829" y="25486"/>
                    <a:pt x="13787" y="25440"/>
                    <a:pt x="14586" y="25395"/>
                  </a:cubicBezTo>
                  <a:cubicBezTo>
                    <a:pt x="14586" y="25395"/>
                    <a:pt x="8743" y="5217"/>
                    <a:pt x="7351" y="13"/>
                  </a:cubicBezTo>
                  <a:cubicBezTo>
                    <a:pt x="7160" y="4"/>
                    <a:pt x="6973" y="0"/>
                    <a:pt x="67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4594;p60"/>
            <p:cNvSpPr/>
            <p:nvPr/>
          </p:nvSpPr>
          <p:spPr>
            <a:xfrm>
              <a:off x="2174413" y="4391667"/>
              <a:ext cx="1034401" cy="88199"/>
            </a:xfrm>
            <a:custGeom>
              <a:avLst/>
              <a:gdLst/>
              <a:ahLst/>
              <a:cxnLst/>
              <a:rect l="l" t="t" r="r" b="b"/>
              <a:pathLst>
                <a:path w="44191" h="3768" extrusionOk="0">
                  <a:moveTo>
                    <a:pt x="43893" y="1"/>
                  </a:moveTo>
                  <a:cubicBezTo>
                    <a:pt x="43848" y="24"/>
                    <a:pt x="38278" y="3196"/>
                    <a:pt x="22301" y="3196"/>
                  </a:cubicBezTo>
                  <a:lnTo>
                    <a:pt x="22255" y="3196"/>
                  </a:lnTo>
                  <a:cubicBezTo>
                    <a:pt x="5364" y="3196"/>
                    <a:pt x="320" y="617"/>
                    <a:pt x="274" y="594"/>
                  </a:cubicBezTo>
                  <a:lnTo>
                    <a:pt x="0" y="1074"/>
                  </a:lnTo>
                  <a:cubicBezTo>
                    <a:pt x="206" y="1188"/>
                    <a:pt x="5159" y="3767"/>
                    <a:pt x="22255" y="3767"/>
                  </a:cubicBezTo>
                  <a:lnTo>
                    <a:pt x="22301" y="3767"/>
                  </a:lnTo>
                  <a:cubicBezTo>
                    <a:pt x="38461" y="3744"/>
                    <a:pt x="43962" y="617"/>
                    <a:pt x="44190" y="480"/>
                  </a:cubicBezTo>
                  <a:lnTo>
                    <a:pt x="438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4595;p60"/>
            <p:cNvSpPr/>
            <p:nvPr/>
          </p:nvSpPr>
          <p:spPr>
            <a:xfrm>
              <a:off x="2169076" y="2786745"/>
              <a:ext cx="1040276" cy="291423"/>
            </a:xfrm>
            <a:custGeom>
              <a:avLst/>
              <a:gdLst/>
              <a:ahLst/>
              <a:cxnLst/>
              <a:rect l="l" t="t" r="r" b="b"/>
              <a:pathLst>
                <a:path w="44442" h="12450" extrusionOk="0">
                  <a:moveTo>
                    <a:pt x="42889" y="1"/>
                  </a:moveTo>
                  <a:cubicBezTo>
                    <a:pt x="42889" y="1"/>
                    <a:pt x="42194" y="4773"/>
                    <a:pt x="23871" y="4773"/>
                  </a:cubicBezTo>
                  <a:cubicBezTo>
                    <a:pt x="23699" y="4773"/>
                    <a:pt x="23526" y="4772"/>
                    <a:pt x="23350" y="4771"/>
                  </a:cubicBezTo>
                  <a:cubicBezTo>
                    <a:pt x="4520" y="4657"/>
                    <a:pt x="2191" y="1393"/>
                    <a:pt x="2191" y="1393"/>
                  </a:cubicBezTo>
                  <a:lnTo>
                    <a:pt x="2191" y="7921"/>
                  </a:lnTo>
                  <a:cubicBezTo>
                    <a:pt x="2119" y="7912"/>
                    <a:pt x="2047" y="7907"/>
                    <a:pt x="1976" y="7907"/>
                  </a:cubicBezTo>
                  <a:cubicBezTo>
                    <a:pt x="842" y="7907"/>
                    <a:pt x="0" y="9062"/>
                    <a:pt x="2191" y="9793"/>
                  </a:cubicBezTo>
                  <a:cubicBezTo>
                    <a:pt x="4520" y="10569"/>
                    <a:pt x="9495" y="12121"/>
                    <a:pt x="21456" y="12418"/>
                  </a:cubicBezTo>
                  <a:cubicBezTo>
                    <a:pt x="22256" y="12439"/>
                    <a:pt x="23039" y="12449"/>
                    <a:pt x="23803" y="12449"/>
                  </a:cubicBezTo>
                  <a:cubicBezTo>
                    <a:pt x="34448" y="12449"/>
                    <a:pt x="41441" y="10459"/>
                    <a:pt x="42889" y="8926"/>
                  </a:cubicBezTo>
                  <a:cubicBezTo>
                    <a:pt x="44441" y="7305"/>
                    <a:pt x="42889" y="6711"/>
                    <a:pt x="42889" y="6711"/>
                  </a:cubicBezTo>
                  <a:lnTo>
                    <a:pt x="428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4596;p60"/>
            <p:cNvSpPr/>
            <p:nvPr/>
          </p:nvSpPr>
          <p:spPr>
            <a:xfrm>
              <a:off x="2423904" y="2210567"/>
              <a:ext cx="172069" cy="62779"/>
            </a:xfrm>
            <a:custGeom>
              <a:avLst/>
              <a:gdLst/>
              <a:ahLst/>
              <a:cxnLst/>
              <a:rect l="l" t="t" r="r" b="b"/>
              <a:pathLst>
                <a:path w="7351" h="2682" extrusionOk="0">
                  <a:moveTo>
                    <a:pt x="6843" y="1"/>
                  </a:moveTo>
                  <a:cubicBezTo>
                    <a:pt x="2192" y="1"/>
                    <a:pt x="1" y="2682"/>
                    <a:pt x="1" y="2682"/>
                  </a:cubicBezTo>
                  <a:cubicBezTo>
                    <a:pt x="26" y="2682"/>
                    <a:pt x="51" y="2682"/>
                    <a:pt x="76" y="2682"/>
                  </a:cubicBezTo>
                  <a:cubicBezTo>
                    <a:pt x="5993" y="2682"/>
                    <a:pt x="7351" y="11"/>
                    <a:pt x="7351" y="11"/>
                  </a:cubicBezTo>
                  <a:cubicBezTo>
                    <a:pt x="7178" y="4"/>
                    <a:pt x="7009" y="1"/>
                    <a:pt x="6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2" name="Google Shape;4597;p60"/>
            <p:cNvGrpSpPr/>
            <p:nvPr/>
          </p:nvGrpSpPr>
          <p:grpSpPr>
            <a:xfrm>
              <a:off x="2197913" y="3083049"/>
              <a:ext cx="995904" cy="1312223"/>
              <a:chOff x="2197913" y="3083049"/>
              <a:chExt cx="995904" cy="1312223"/>
            </a:xfrm>
          </p:grpSpPr>
          <p:sp>
            <p:nvSpPr>
              <p:cNvPr id="73" name="Google Shape;4598;p60"/>
              <p:cNvSpPr/>
              <p:nvPr/>
            </p:nvSpPr>
            <p:spPr>
              <a:xfrm>
                <a:off x="2469851" y="3684084"/>
                <a:ext cx="16596" cy="14208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07" extrusionOk="0">
                    <a:moveTo>
                      <a:pt x="556" y="96"/>
                    </a:moveTo>
                    <a:cubicBezTo>
                      <a:pt x="561" y="98"/>
                      <a:pt x="566" y="100"/>
                      <a:pt x="571" y="102"/>
                    </a:cubicBezTo>
                    <a:cubicBezTo>
                      <a:pt x="564" y="102"/>
                      <a:pt x="559" y="99"/>
                      <a:pt x="556" y="96"/>
                    </a:cubicBezTo>
                    <a:close/>
                    <a:moveTo>
                      <a:pt x="479" y="1"/>
                    </a:moveTo>
                    <a:cubicBezTo>
                      <a:pt x="463" y="1"/>
                      <a:pt x="448" y="4"/>
                      <a:pt x="434" y="10"/>
                    </a:cubicBezTo>
                    <a:lnTo>
                      <a:pt x="403" y="10"/>
                    </a:lnTo>
                    <a:cubicBezTo>
                      <a:pt x="375" y="4"/>
                      <a:pt x="347" y="1"/>
                      <a:pt x="319" y="1"/>
                    </a:cubicBezTo>
                    <a:cubicBezTo>
                      <a:pt x="155" y="1"/>
                      <a:pt x="1" y="108"/>
                      <a:pt x="1" y="307"/>
                    </a:cubicBezTo>
                    <a:cubicBezTo>
                      <a:pt x="1" y="478"/>
                      <a:pt x="159" y="606"/>
                      <a:pt x="325" y="606"/>
                    </a:cubicBezTo>
                    <a:cubicBezTo>
                      <a:pt x="403" y="606"/>
                      <a:pt x="483" y="578"/>
                      <a:pt x="549" y="512"/>
                    </a:cubicBezTo>
                    <a:cubicBezTo>
                      <a:pt x="571" y="467"/>
                      <a:pt x="617" y="421"/>
                      <a:pt x="663" y="376"/>
                    </a:cubicBezTo>
                    <a:cubicBezTo>
                      <a:pt x="686" y="307"/>
                      <a:pt x="708" y="193"/>
                      <a:pt x="663" y="124"/>
                    </a:cubicBezTo>
                    <a:cubicBezTo>
                      <a:pt x="640" y="102"/>
                      <a:pt x="617" y="56"/>
                      <a:pt x="571" y="33"/>
                    </a:cubicBezTo>
                    <a:cubicBezTo>
                      <a:pt x="555" y="17"/>
                      <a:pt x="516" y="1"/>
                      <a:pt x="4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4" name="Google Shape;4599;p60"/>
              <p:cNvSpPr/>
              <p:nvPr/>
            </p:nvSpPr>
            <p:spPr>
              <a:xfrm>
                <a:off x="2536256" y="3764814"/>
                <a:ext cx="20177" cy="15332"/>
              </a:xfrm>
              <a:custGeom>
                <a:avLst/>
                <a:gdLst/>
                <a:ahLst/>
                <a:cxnLst/>
                <a:rect l="l" t="t" r="r" b="b"/>
                <a:pathLst>
                  <a:path w="862" h="655" extrusionOk="0">
                    <a:moveTo>
                      <a:pt x="440" y="1"/>
                    </a:moveTo>
                    <a:cubicBezTo>
                      <a:pt x="18" y="1"/>
                      <a:pt x="1" y="654"/>
                      <a:pt x="437" y="654"/>
                    </a:cubicBezTo>
                    <a:cubicBezTo>
                      <a:pt x="463" y="654"/>
                      <a:pt x="490" y="652"/>
                      <a:pt x="519" y="647"/>
                    </a:cubicBezTo>
                    <a:cubicBezTo>
                      <a:pt x="610" y="624"/>
                      <a:pt x="679" y="601"/>
                      <a:pt x="747" y="533"/>
                    </a:cubicBezTo>
                    <a:cubicBezTo>
                      <a:pt x="861" y="419"/>
                      <a:pt x="861" y="236"/>
                      <a:pt x="747" y="122"/>
                    </a:cubicBezTo>
                    <a:cubicBezTo>
                      <a:pt x="679" y="54"/>
                      <a:pt x="610" y="8"/>
                      <a:pt x="519" y="8"/>
                    </a:cubicBezTo>
                    <a:cubicBezTo>
                      <a:pt x="491" y="3"/>
                      <a:pt x="465" y="1"/>
                      <a:pt x="4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5" name="Google Shape;4600;p60"/>
              <p:cNvSpPr/>
              <p:nvPr/>
            </p:nvSpPr>
            <p:spPr>
              <a:xfrm>
                <a:off x="2876962" y="3850997"/>
                <a:ext cx="26216" cy="25678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097" extrusionOk="0">
                    <a:moveTo>
                      <a:pt x="571" y="1"/>
                    </a:moveTo>
                    <a:cubicBezTo>
                      <a:pt x="275" y="1"/>
                      <a:pt x="1" y="252"/>
                      <a:pt x="1" y="549"/>
                    </a:cubicBezTo>
                    <a:cubicBezTo>
                      <a:pt x="1" y="845"/>
                      <a:pt x="252" y="1096"/>
                      <a:pt x="571" y="1096"/>
                    </a:cubicBezTo>
                    <a:cubicBezTo>
                      <a:pt x="868" y="1096"/>
                      <a:pt x="1119" y="845"/>
                      <a:pt x="1119" y="549"/>
                    </a:cubicBezTo>
                    <a:cubicBezTo>
                      <a:pt x="1119" y="252"/>
                      <a:pt x="868" y="1"/>
                      <a:pt x="5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6" name="Google Shape;4601;p60"/>
              <p:cNvSpPr/>
              <p:nvPr/>
            </p:nvSpPr>
            <p:spPr>
              <a:xfrm>
                <a:off x="2955491" y="3729727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0"/>
                    </a:moveTo>
                    <a:cubicBezTo>
                      <a:pt x="1" y="0"/>
                      <a:pt x="1" y="525"/>
                      <a:pt x="343" y="525"/>
                    </a:cubicBezTo>
                    <a:cubicBezTo>
                      <a:pt x="663" y="525"/>
                      <a:pt x="663" y="0"/>
                      <a:pt x="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7" name="Google Shape;4602;p60"/>
              <p:cNvSpPr/>
              <p:nvPr/>
            </p:nvSpPr>
            <p:spPr>
              <a:xfrm>
                <a:off x="3028168" y="3786348"/>
                <a:ext cx="20856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891" h="709" extrusionOk="0">
                    <a:moveTo>
                      <a:pt x="434" y="1"/>
                    </a:moveTo>
                    <a:cubicBezTo>
                      <a:pt x="0" y="1"/>
                      <a:pt x="0" y="709"/>
                      <a:pt x="434" y="709"/>
                    </a:cubicBezTo>
                    <a:cubicBezTo>
                      <a:pt x="890" y="709"/>
                      <a:pt x="890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8" name="Google Shape;4603;p60"/>
              <p:cNvSpPr/>
              <p:nvPr/>
            </p:nvSpPr>
            <p:spPr>
              <a:xfrm>
                <a:off x="2941798" y="3889829"/>
                <a:ext cx="21629" cy="1851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791" extrusionOk="0">
                    <a:moveTo>
                      <a:pt x="448" y="1"/>
                    </a:moveTo>
                    <a:cubicBezTo>
                      <a:pt x="381" y="1"/>
                      <a:pt x="312" y="17"/>
                      <a:pt x="244" y="54"/>
                    </a:cubicBezTo>
                    <a:cubicBezTo>
                      <a:pt x="175" y="99"/>
                      <a:pt x="107" y="168"/>
                      <a:pt x="61" y="259"/>
                    </a:cubicBezTo>
                    <a:cubicBezTo>
                      <a:pt x="1" y="340"/>
                      <a:pt x="11" y="420"/>
                      <a:pt x="62" y="501"/>
                    </a:cubicBezTo>
                    <a:lnTo>
                      <a:pt x="62" y="501"/>
                    </a:lnTo>
                    <a:cubicBezTo>
                      <a:pt x="61" y="503"/>
                      <a:pt x="61" y="506"/>
                      <a:pt x="61" y="510"/>
                    </a:cubicBezTo>
                    <a:cubicBezTo>
                      <a:pt x="96" y="699"/>
                      <a:pt x="266" y="790"/>
                      <a:pt x="437" y="790"/>
                    </a:cubicBezTo>
                    <a:cubicBezTo>
                      <a:pt x="597" y="790"/>
                      <a:pt x="759" y="710"/>
                      <a:pt x="814" y="556"/>
                    </a:cubicBezTo>
                    <a:cubicBezTo>
                      <a:pt x="924" y="264"/>
                      <a:pt x="712" y="1"/>
                      <a:pt x="4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9" name="Google Shape;4604;p60"/>
              <p:cNvSpPr/>
              <p:nvPr/>
            </p:nvSpPr>
            <p:spPr>
              <a:xfrm>
                <a:off x="2851683" y="3953659"/>
                <a:ext cx="34924" cy="27832"/>
              </a:xfrm>
              <a:custGeom>
                <a:avLst/>
                <a:gdLst/>
                <a:ahLst/>
                <a:cxnLst/>
                <a:rect l="l" t="t" r="r" b="b"/>
                <a:pathLst>
                  <a:path w="1492" h="1189" extrusionOk="0">
                    <a:moveTo>
                      <a:pt x="697" y="1"/>
                    </a:moveTo>
                    <a:cubicBezTo>
                      <a:pt x="309" y="1"/>
                      <a:pt x="1" y="367"/>
                      <a:pt x="122" y="750"/>
                    </a:cubicBezTo>
                    <a:cubicBezTo>
                      <a:pt x="168" y="956"/>
                      <a:pt x="327" y="1116"/>
                      <a:pt x="533" y="1161"/>
                    </a:cubicBezTo>
                    <a:cubicBezTo>
                      <a:pt x="588" y="1180"/>
                      <a:pt x="643" y="1188"/>
                      <a:pt x="697" y="1188"/>
                    </a:cubicBezTo>
                    <a:cubicBezTo>
                      <a:pt x="845" y="1188"/>
                      <a:pt x="987" y="1125"/>
                      <a:pt x="1104" y="1024"/>
                    </a:cubicBezTo>
                    <a:cubicBezTo>
                      <a:pt x="1126" y="1002"/>
                      <a:pt x="1126" y="1002"/>
                      <a:pt x="1149" y="979"/>
                    </a:cubicBezTo>
                    <a:cubicBezTo>
                      <a:pt x="1492" y="705"/>
                      <a:pt x="1286" y="157"/>
                      <a:pt x="898" y="43"/>
                    </a:cubicBezTo>
                    <a:cubicBezTo>
                      <a:pt x="875" y="43"/>
                      <a:pt x="875" y="20"/>
                      <a:pt x="852" y="20"/>
                    </a:cubicBezTo>
                    <a:cubicBezTo>
                      <a:pt x="800" y="7"/>
                      <a:pt x="748" y="1"/>
                      <a:pt x="6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0" name="Google Shape;4605;p60"/>
              <p:cNvSpPr/>
              <p:nvPr/>
            </p:nvSpPr>
            <p:spPr>
              <a:xfrm>
                <a:off x="2731115" y="3865837"/>
                <a:ext cx="34760" cy="30898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1320" extrusionOk="0">
                    <a:moveTo>
                      <a:pt x="824" y="0"/>
                    </a:moveTo>
                    <a:cubicBezTo>
                      <a:pt x="801" y="0"/>
                      <a:pt x="777" y="2"/>
                      <a:pt x="754" y="6"/>
                    </a:cubicBezTo>
                    <a:lnTo>
                      <a:pt x="731" y="6"/>
                    </a:lnTo>
                    <a:cubicBezTo>
                      <a:pt x="457" y="29"/>
                      <a:pt x="229" y="143"/>
                      <a:pt x="137" y="394"/>
                    </a:cubicBezTo>
                    <a:cubicBezTo>
                      <a:pt x="0" y="691"/>
                      <a:pt x="92" y="987"/>
                      <a:pt x="343" y="1170"/>
                    </a:cubicBezTo>
                    <a:cubicBezTo>
                      <a:pt x="465" y="1265"/>
                      <a:pt x="619" y="1320"/>
                      <a:pt x="772" y="1320"/>
                    </a:cubicBezTo>
                    <a:cubicBezTo>
                      <a:pt x="877" y="1320"/>
                      <a:pt x="981" y="1294"/>
                      <a:pt x="1073" y="1238"/>
                    </a:cubicBezTo>
                    <a:cubicBezTo>
                      <a:pt x="1301" y="1102"/>
                      <a:pt x="1484" y="759"/>
                      <a:pt x="1370" y="485"/>
                    </a:cubicBezTo>
                    <a:cubicBezTo>
                      <a:pt x="1370" y="462"/>
                      <a:pt x="1370" y="462"/>
                      <a:pt x="1370" y="462"/>
                    </a:cubicBezTo>
                    <a:cubicBezTo>
                      <a:pt x="1286" y="231"/>
                      <a:pt x="1086" y="0"/>
                      <a:pt x="8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1" name="Google Shape;4606;p60"/>
              <p:cNvSpPr/>
              <p:nvPr/>
            </p:nvSpPr>
            <p:spPr>
              <a:xfrm>
                <a:off x="2778116" y="3726521"/>
                <a:ext cx="20879" cy="17930"/>
              </a:xfrm>
              <a:custGeom>
                <a:avLst/>
                <a:gdLst/>
                <a:ahLst/>
                <a:cxnLst/>
                <a:rect l="l" t="t" r="r" b="b"/>
                <a:pathLst>
                  <a:path w="892" h="766" extrusionOk="0">
                    <a:moveTo>
                      <a:pt x="435" y="0"/>
                    </a:moveTo>
                    <a:cubicBezTo>
                      <a:pt x="161" y="0"/>
                      <a:pt x="1" y="457"/>
                      <a:pt x="275" y="571"/>
                    </a:cubicBezTo>
                    <a:cubicBezTo>
                      <a:pt x="321" y="594"/>
                      <a:pt x="343" y="640"/>
                      <a:pt x="343" y="662"/>
                    </a:cubicBezTo>
                    <a:cubicBezTo>
                      <a:pt x="389" y="731"/>
                      <a:pt x="457" y="765"/>
                      <a:pt x="526" y="765"/>
                    </a:cubicBezTo>
                    <a:cubicBezTo>
                      <a:pt x="594" y="765"/>
                      <a:pt x="663" y="731"/>
                      <a:pt x="709" y="662"/>
                    </a:cubicBezTo>
                    <a:cubicBezTo>
                      <a:pt x="754" y="594"/>
                      <a:pt x="800" y="503"/>
                      <a:pt x="823" y="411"/>
                    </a:cubicBezTo>
                    <a:cubicBezTo>
                      <a:pt x="891" y="206"/>
                      <a:pt x="709" y="0"/>
                      <a:pt x="5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2" name="Google Shape;4607;p60"/>
              <p:cNvSpPr/>
              <p:nvPr/>
            </p:nvSpPr>
            <p:spPr>
              <a:xfrm>
                <a:off x="2828346" y="3785014"/>
                <a:ext cx="9644" cy="884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78" extrusionOk="0">
                    <a:moveTo>
                      <a:pt x="206" y="1"/>
                    </a:moveTo>
                    <a:cubicBezTo>
                      <a:pt x="103" y="1"/>
                      <a:pt x="1" y="81"/>
                      <a:pt x="69" y="241"/>
                    </a:cubicBezTo>
                    <a:cubicBezTo>
                      <a:pt x="69" y="263"/>
                      <a:pt x="92" y="286"/>
                      <a:pt x="92" y="309"/>
                    </a:cubicBezTo>
                    <a:cubicBezTo>
                      <a:pt x="115" y="355"/>
                      <a:pt x="160" y="377"/>
                      <a:pt x="206" y="377"/>
                    </a:cubicBezTo>
                    <a:cubicBezTo>
                      <a:pt x="252" y="377"/>
                      <a:pt x="297" y="355"/>
                      <a:pt x="320" y="309"/>
                    </a:cubicBezTo>
                    <a:cubicBezTo>
                      <a:pt x="320" y="286"/>
                      <a:pt x="343" y="263"/>
                      <a:pt x="343" y="241"/>
                    </a:cubicBezTo>
                    <a:cubicBezTo>
                      <a:pt x="411" y="81"/>
                      <a:pt x="309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3" name="Google Shape;4608;p60"/>
              <p:cNvSpPr/>
              <p:nvPr/>
            </p:nvSpPr>
            <p:spPr>
              <a:xfrm>
                <a:off x="2641890" y="3825039"/>
                <a:ext cx="30828" cy="24999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1068" extrusionOk="0">
                    <a:moveTo>
                      <a:pt x="760" y="0"/>
                    </a:moveTo>
                    <a:cubicBezTo>
                      <a:pt x="722" y="0"/>
                      <a:pt x="682" y="5"/>
                      <a:pt x="640" y="14"/>
                    </a:cubicBezTo>
                    <a:cubicBezTo>
                      <a:pt x="526" y="14"/>
                      <a:pt x="434" y="105"/>
                      <a:pt x="343" y="174"/>
                    </a:cubicBezTo>
                    <a:cubicBezTo>
                      <a:pt x="1" y="448"/>
                      <a:pt x="274" y="1018"/>
                      <a:pt x="640" y="1064"/>
                    </a:cubicBezTo>
                    <a:cubicBezTo>
                      <a:pt x="661" y="1066"/>
                      <a:pt x="682" y="1067"/>
                      <a:pt x="702" y="1067"/>
                    </a:cubicBezTo>
                    <a:cubicBezTo>
                      <a:pt x="1117" y="1067"/>
                      <a:pt x="1317" y="636"/>
                      <a:pt x="1165" y="288"/>
                    </a:cubicBezTo>
                    <a:lnTo>
                      <a:pt x="1165" y="288"/>
                    </a:lnTo>
                    <a:cubicBezTo>
                      <a:pt x="1182" y="322"/>
                      <a:pt x="1189" y="335"/>
                      <a:pt x="1190" y="335"/>
                    </a:cubicBezTo>
                    <a:cubicBezTo>
                      <a:pt x="1192" y="335"/>
                      <a:pt x="1136" y="214"/>
                      <a:pt x="1119" y="197"/>
                    </a:cubicBezTo>
                    <a:cubicBezTo>
                      <a:pt x="1028" y="70"/>
                      <a:pt x="908" y="0"/>
                      <a:pt x="7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4" name="Google Shape;4609;p60"/>
              <p:cNvSpPr/>
              <p:nvPr/>
            </p:nvSpPr>
            <p:spPr>
              <a:xfrm>
                <a:off x="2644558" y="3659695"/>
                <a:ext cx="25678" cy="22026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941" extrusionOk="0">
                    <a:moveTo>
                      <a:pt x="507" y="0"/>
                    </a:moveTo>
                    <a:cubicBezTo>
                      <a:pt x="241" y="0"/>
                      <a:pt x="1" y="167"/>
                      <a:pt x="1" y="482"/>
                    </a:cubicBezTo>
                    <a:cubicBezTo>
                      <a:pt x="1" y="778"/>
                      <a:pt x="240" y="941"/>
                      <a:pt x="505" y="941"/>
                    </a:cubicBezTo>
                    <a:cubicBezTo>
                      <a:pt x="588" y="941"/>
                      <a:pt x="673" y="925"/>
                      <a:pt x="754" y="893"/>
                    </a:cubicBezTo>
                    <a:cubicBezTo>
                      <a:pt x="754" y="893"/>
                      <a:pt x="777" y="893"/>
                      <a:pt x="777" y="870"/>
                    </a:cubicBezTo>
                    <a:cubicBezTo>
                      <a:pt x="1096" y="733"/>
                      <a:pt x="1096" y="208"/>
                      <a:pt x="777" y="71"/>
                    </a:cubicBezTo>
                    <a:cubicBezTo>
                      <a:pt x="777" y="71"/>
                      <a:pt x="754" y="48"/>
                      <a:pt x="754" y="48"/>
                    </a:cubicBezTo>
                    <a:cubicBezTo>
                      <a:pt x="673" y="16"/>
                      <a:pt x="589" y="0"/>
                      <a:pt x="5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5" name="Google Shape;4610;p60"/>
              <p:cNvSpPr/>
              <p:nvPr/>
            </p:nvSpPr>
            <p:spPr>
              <a:xfrm>
                <a:off x="2805385" y="3591347"/>
                <a:ext cx="22986" cy="20622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81" extrusionOk="0">
                    <a:moveTo>
                      <a:pt x="527" y="1"/>
                    </a:moveTo>
                    <a:cubicBezTo>
                      <a:pt x="458" y="1"/>
                      <a:pt x="387" y="15"/>
                      <a:pt x="320" y="46"/>
                    </a:cubicBezTo>
                    <a:cubicBezTo>
                      <a:pt x="297" y="46"/>
                      <a:pt x="297" y="69"/>
                      <a:pt x="274" y="69"/>
                    </a:cubicBezTo>
                    <a:cubicBezTo>
                      <a:pt x="0" y="206"/>
                      <a:pt x="0" y="663"/>
                      <a:pt x="274" y="800"/>
                    </a:cubicBezTo>
                    <a:cubicBezTo>
                      <a:pt x="297" y="822"/>
                      <a:pt x="297" y="822"/>
                      <a:pt x="320" y="822"/>
                    </a:cubicBezTo>
                    <a:cubicBezTo>
                      <a:pt x="393" y="862"/>
                      <a:pt x="471" y="881"/>
                      <a:pt x="546" y="881"/>
                    </a:cubicBezTo>
                    <a:cubicBezTo>
                      <a:pt x="775" y="881"/>
                      <a:pt x="982" y="709"/>
                      <a:pt x="982" y="434"/>
                    </a:cubicBezTo>
                    <a:cubicBezTo>
                      <a:pt x="982" y="170"/>
                      <a:pt x="763" y="1"/>
                      <a:pt x="5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6" name="Google Shape;4611;p60"/>
              <p:cNvSpPr/>
              <p:nvPr/>
            </p:nvSpPr>
            <p:spPr>
              <a:xfrm>
                <a:off x="2700172" y="3714747"/>
                <a:ext cx="15262" cy="10042"/>
              </a:xfrm>
              <a:custGeom>
                <a:avLst/>
                <a:gdLst/>
                <a:ahLst/>
                <a:cxnLst/>
                <a:rect l="l" t="t" r="r" b="b"/>
                <a:pathLst>
                  <a:path w="652" h="429" extrusionOk="0">
                    <a:moveTo>
                      <a:pt x="306" y="0"/>
                    </a:moveTo>
                    <a:cubicBezTo>
                      <a:pt x="148" y="0"/>
                      <a:pt x="1" y="153"/>
                      <a:pt x="113" y="321"/>
                    </a:cubicBezTo>
                    <a:cubicBezTo>
                      <a:pt x="157" y="398"/>
                      <a:pt x="216" y="429"/>
                      <a:pt x="275" y="429"/>
                    </a:cubicBezTo>
                    <a:cubicBezTo>
                      <a:pt x="461" y="429"/>
                      <a:pt x="652" y="128"/>
                      <a:pt x="409" y="24"/>
                    </a:cubicBezTo>
                    <a:cubicBezTo>
                      <a:pt x="376" y="8"/>
                      <a:pt x="341" y="0"/>
                      <a:pt x="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7" name="Google Shape;4612;p60"/>
              <p:cNvSpPr/>
              <p:nvPr/>
            </p:nvSpPr>
            <p:spPr>
              <a:xfrm>
                <a:off x="2680393" y="3577655"/>
                <a:ext cx="15098" cy="13366"/>
              </a:xfrm>
              <a:custGeom>
                <a:avLst/>
                <a:gdLst/>
                <a:ahLst/>
                <a:cxnLst/>
                <a:rect l="l" t="t" r="r" b="b"/>
                <a:pathLst>
                  <a:path w="645" h="571" extrusionOk="0">
                    <a:moveTo>
                      <a:pt x="267" y="1"/>
                    </a:moveTo>
                    <a:cubicBezTo>
                      <a:pt x="182" y="1"/>
                      <a:pt x="100" y="41"/>
                      <a:pt x="45" y="129"/>
                    </a:cubicBezTo>
                    <a:cubicBezTo>
                      <a:pt x="23" y="173"/>
                      <a:pt x="1" y="217"/>
                      <a:pt x="20" y="282"/>
                    </a:cubicBezTo>
                    <a:lnTo>
                      <a:pt x="20" y="282"/>
                    </a:lnTo>
                    <a:cubicBezTo>
                      <a:pt x="9" y="390"/>
                      <a:pt x="117" y="495"/>
                      <a:pt x="204" y="517"/>
                    </a:cubicBezTo>
                    <a:cubicBezTo>
                      <a:pt x="227" y="517"/>
                      <a:pt x="227" y="517"/>
                      <a:pt x="227" y="540"/>
                    </a:cubicBezTo>
                    <a:cubicBezTo>
                      <a:pt x="269" y="561"/>
                      <a:pt x="310" y="570"/>
                      <a:pt x="349" y="570"/>
                    </a:cubicBezTo>
                    <a:cubicBezTo>
                      <a:pt x="521" y="570"/>
                      <a:pt x="644" y="384"/>
                      <a:pt x="570" y="198"/>
                    </a:cubicBezTo>
                    <a:cubicBezTo>
                      <a:pt x="547" y="175"/>
                      <a:pt x="547" y="152"/>
                      <a:pt x="524" y="129"/>
                    </a:cubicBezTo>
                    <a:cubicBezTo>
                      <a:pt x="453" y="47"/>
                      <a:pt x="358" y="1"/>
                      <a:pt x="2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8" name="Google Shape;4613;p60"/>
              <p:cNvSpPr/>
              <p:nvPr/>
            </p:nvSpPr>
            <p:spPr>
              <a:xfrm>
                <a:off x="2485885" y="3882853"/>
                <a:ext cx="32607" cy="30219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291" extrusionOk="0">
                    <a:moveTo>
                      <a:pt x="708" y="0"/>
                    </a:moveTo>
                    <a:cubicBezTo>
                      <a:pt x="568" y="0"/>
                      <a:pt x="428" y="42"/>
                      <a:pt x="320" y="123"/>
                    </a:cubicBezTo>
                    <a:cubicBezTo>
                      <a:pt x="1" y="375"/>
                      <a:pt x="23" y="763"/>
                      <a:pt x="252" y="1059"/>
                    </a:cubicBezTo>
                    <a:cubicBezTo>
                      <a:pt x="252" y="1082"/>
                      <a:pt x="274" y="1082"/>
                      <a:pt x="274" y="1105"/>
                    </a:cubicBezTo>
                    <a:cubicBezTo>
                      <a:pt x="380" y="1234"/>
                      <a:pt x="539" y="1290"/>
                      <a:pt x="698" y="1290"/>
                    </a:cubicBezTo>
                    <a:cubicBezTo>
                      <a:pt x="847" y="1290"/>
                      <a:pt x="996" y="1239"/>
                      <a:pt x="1096" y="1151"/>
                    </a:cubicBezTo>
                    <a:cubicBezTo>
                      <a:pt x="1370" y="945"/>
                      <a:pt x="1393" y="626"/>
                      <a:pt x="1256" y="352"/>
                    </a:cubicBezTo>
                    <a:cubicBezTo>
                      <a:pt x="1256" y="329"/>
                      <a:pt x="1256" y="329"/>
                      <a:pt x="1233" y="306"/>
                    </a:cubicBezTo>
                    <a:cubicBezTo>
                      <a:pt x="1136" y="99"/>
                      <a:pt x="923" y="0"/>
                      <a:pt x="7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9" name="Google Shape;4614;p60"/>
              <p:cNvSpPr/>
              <p:nvPr/>
            </p:nvSpPr>
            <p:spPr>
              <a:xfrm>
                <a:off x="2560692" y="3947034"/>
                <a:ext cx="24063" cy="22471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960" extrusionOk="0">
                    <a:moveTo>
                      <a:pt x="548" y="0"/>
                    </a:moveTo>
                    <a:cubicBezTo>
                      <a:pt x="432" y="0"/>
                      <a:pt x="314" y="47"/>
                      <a:pt x="228" y="120"/>
                    </a:cubicBezTo>
                    <a:cubicBezTo>
                      <a:pt x="137" y="189"/>
                      <a:pt x="114" y="280"/>
                      <a:pt x="69" y="394"/>
                    </a:cubicBezTo>
                    <a:cubicBezTo>
                      <a:pt x="0" y="623"/>
                      <a:pt x="160" y="897"/>
                      <a:pt x="388" y="942"/>
                    </a:cubicBezTo>
                    <a:cubicBezTo>
                      <a:pt x="432" y="954"/>
                      <a:pt x="475" y="960"/>
                      <a:pt x="516" y="960"/>
                    </a:cubicBezTo>
                    <a:cubicBezTo>
                      <a:pt x="708" y="960"/>
                      <a:pt x="861" y="834"/>
                      <a:pt x="936" y="645"/>
                    </a:cubicBezTo>
                    <a:cubicBezTo>
                      <a:pt x="936" y="623"/>
                      <a:pt x="959" y="600"/>
                      <a:pt x="959" y="577"/>
                    </a:cubicBezTo>
                    <a:cubicBezTo>
                      <a:pt x="1027" y="440"/>
                      <a:pt x="936" y="257"/>
                      <a:pt x="845" y="143"/>
                    </a:cubicBezTo>
                    <a:cubicBezTo>
                      <a:pt x="845" y="143"/>
                      <a:pt x="822" y="120"/>
                      <a:pt x="822" y="120"/>
                    </a:cubicBezTo>
                    <a:cubicBezTo>
                      <a:pt x="748" y="36"/>
                      <a:pt x="649" y="0"/>
                      <a:pt x="5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0" name="Google Shape;4615;p60"/>
              <p:cNvSpPr/>
              <p:nvPr/>
            </p:nvSpPr>
            <p:spPr>
              <a:xfrm>
                <a:off x="2706000" y="3946168"/>
                <a:ext cx="14325" cy="14442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17" extrusionOk="0">
                    <a:moveTo>
                      <a:pt x="330" y="0"/>
                    </a:moveTo>
                    <a:cubicBezTo>
                      <a:pt x="167" y="0"/>
                      <a:pt x="1" y="142"/>
                      <a:pt x="1" y="317"/>
                    </a:cubicBezTo>
                    <a:cubicBezTo>
                      <a:pt x="1" y="488"/>
                      <a:pt x="159" y="617"/>
                      <a:pt x="318" y="617"/>
                    </a:cubicBezTo>
                    <a:cubicBezTo>
                      <a:pt x="393" y="617"/>
                      <a:pt x="467" y="588"/>
                      <a:pt x="526" y="523"/>
                    </a:cubicBezTo>
                    <a:cubicBezTo>
                      <a:pt x="526" y="523"/>
                      <a:pt x="548" y="500"/>
                      <a:pt x="548" y="500"/>
                    </a:cubicBezTo>
                    <a:cubicBezTo>
                      <a:pt x="594" y="439"/>
                      <a:pt x="612" y="373"/>
                      <a:pt x="609" y="311"/>
                    </a:cubicBezTo>
                    <a:lnTo>
                      <a:pt x="609" y="311"/>
                    </a:lnTo>
                    <a:cubicBezTo>
                      <a:pt x="612" y="252"/>
                      <a:pt x="594" y="191"/>
                      <a:pt x="548" y="135"/>
                    </a:cubicBezTo>
                    <a:cubicBezTo>
                      <a:pt x="548" y="112"/>
                      <a:pt x="526" y="112"/>
                      <a:pt x="526" y="89"/>
                    </a:cubicBezTo>
                    <a:cubicBezTo>
                      <a:pt x="470" y="27"/>
                      <a:pt x="401" y="0"/>
                      <a:pt x="3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1" name="Google Shape;4616;p60"/>
              <p:cNvSpPr/>
              <p:nvPr/>
            </p:nvSpPr>
            <p:spPr>
              <a:xfrm>
                <a:off x="2675010" y="4068445"/>
                <a:ext cx="43842" cy="34222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462" extrusionOk="0">
                    <a:moveTo>
                      <a:pt x="937" y="1"/>
                    </a:moveTo>
                    <a:cubicBezTo>
                      <a:pt x="1" y="1"/>
                      <a:pt x="1" y="1461"/>
                      <a:pt x="937" y="1461"/>
                    </a:cubicBezTo>
                    <a:cubicBezTo>
                      <a:pt x="1872" y="1461"/>
                      <a:pt x="1872" y="1"/>
                      <a:pt x="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2" name="Google Shape;4617;p60"/>
              <p:cNvSpPr/>
              <p:nvPr/>
            </p:nvSpPr>
            <p:spPr>
              <a:xfrm>
                <a:off x="2373159" y="3854742"/>
                <a:ext cx="12851" cy="101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35" extrusionOk="0">
                    <a:moveTo>
                      <a:pt x="274" y="1"/>
                    </a:moveTo>
                    <a:cubicBezTo>
                      <a:pt x="0" y="1"/>
                      <a:pt x="0" y="434"/>
                      <a:pt x="274" y="434"/>
                    </a:cubicBezTo>
                    <a:cubicBezTo>
                      <a:pt x="548" y="434"/>
                      <a:pt x="548" y="1"/>
                      <a:pt x="2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3" name="Google Shape;4618;p60"/>
              <p:cNvSpPr/>
              <p:nvPr/>
            </p:nvSpPr>
            <p:spPr>
              <a:xfrm>
                <a:off x="2376365" y="3960517"/>
                <a:ext cx="26193" cy="25678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097" extrusionOk="0">
                    <a:moveTo>
                      <a:pt x="548" y="1"/>
                    </a:moveTo>
                    <a:cubicBezTo>
                      <a:pt x="251" y="1"/>
                      <a:pt x="0" y="252"/>
                      <a:pt x="0" y="549"/>
                    </a:cubicBezTo>
                    <a:cubicBezTo>
                      <a:pt x="0" y="845"/>
                      <a:pt x="251" y="1097"/>
                      <a:pt x="548" y="1097"/>
                    </a:cubicBezTo>
                    <a:cubicBezTo>
                      <a:pt x="868" y="1097"/>
                      <a:pt x="1119" y="845"/>
                      <a:pt x="1119" y="549"/>
                    </a:cubicBezTo>
                    <a:cubicBezTo>
                      <a:pt x="1119" y="252"/>
                      <a:pt x="868" y="1"/>
                      <a:pt x="5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4" name="Google Shape;4619;p60"/>
              <p:cNvSpPr/>
              <p:nvPr/>
            </p:nvSpPr>
            <p:spPr>
              <a:xfrm>
                <a:off x="2562284" y="4020367"/>
                <a:ext cx="562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23" y="0"/>
                    </a:moveTo>
                    <a:cubicBezTo>
                      <a:pt x="1" y="0"/>
                      <a:pt x="1" y="23"/>
                      <a:pt x="23" y="23"/>
                    </a:cubicBezTo>
                    <a:cubicBezTo>
                      <a:pt x="23" y="23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5" name="Google Shape;4620;p60"/>
              <p:cNvSpPr/>
              <p:nvPr/>
            </p:nvSpPr>
            <p:spPr>
              <a:xfrm>
                <a:off x="2440101" y="4171036"/>
                <a:ext cx="30851" cy="23782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016" extrusionOk="0">
                    <a:moveTo>
                      <a:pt x="610" y="0"/>
                    </a:moveTo>
                    <a:cubicBezTo>
                      <a:pt x="598" y="12"/>
                      <a:pt x="587" y="17"/>
                      <a:pt x="575" y="20"/>
                    </a:cubicBezTo>
                    <a:lnTo>
                      <a:pt x="575" y="20"/>
                    </a:lnTo>
                    <a:cubicBezTo>
                      <a:pt x="586" y="14"/>
                      <a:pt x="598" y="7"/>
                      <a:pt x="610" y="0"/>
                    </a:cubicBezTo>
                    <a:close/>
                    <a:moveTo>
                      <a:pt x="610" y="0"/>
                    </a:moveTo>
                    <a:cubicBezTo>
                      <a:pt x="541" y="0"/>
                      <a:pt x="473" y="23"/>
                      <a:pt x="404" y="23"/>
                    </a:cubicBezTo>
                    <a:cubicBezTo>
                      <a:pt x="354" y="43"/>
                      <a:pt x="303" y="72"/>
                      <a:pt x="261" y="108"/>
                    </a:cubicBezTo>
                    <a:lnTo>
                      <a:pt x="261" y="108"/>
                    </a:lnTo>
                    <a:cubicBezTo>
                      <a:pt x="95" y="221"/>
                      <a:pt x="0" y="431"/>
                      <a:pt x="62" y="662"/>
                    </a:cubicBezTo>
                    <a:cubicBezTo>
                      <a:pt x="128" y="892"/>
                      <a:pt x="336" y="1016"/>
                      <a:pt x="549" y="1016"/>
                    </a:cubicBezTo>
                    <a:cubicBezTo>
                      <a:pt x="632" y="1016"/>
                      <a:pt x="716" y="997"/>
                      <a:pt x="792" y="959"/>
                    </a:cubicBezTo>
                    <a:cubicBezTo>
                      <a:pt x="815" y="959"/>
                      <a:pt x="838" y="936"/>
                      <a:pt x="861" y="936"/>
                    </a:cubicBezTo>
                    <a:cubicBezTo>
                      <a:pt x="1317" y="708"/>
                      <a:pt x="1066" y="23"/>
                      <a:pt x="6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6" name="Google Shape;4621;p60"/>
              <p:cNvSpPr/>
              <p:nvPr/>
            </p:nvSpPr>
            <p:spPr>
              <a:xfrm>
                <a:off x="2247606" y="3914055"/>
                <a:ext cx="42766" cy="41689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781" extrusionOk="0">
                    <a:moveTo>
                      <a:pt x="913" y="0"/>
                    </a:moveTo>
                    <a:cubicBezTo>
                      <a:pt x="434" y="0"/>
                      <a:pt x="0" y="411"/>
                      <a:pt x="23" y="890"/>
                    </a:cubicBezTo>
                    <a:cubicBezTo>
                      <a:pt x="46" y="1370"/>
                      <a:pt x="411" y="1781"/>
                      <a:pt x="913" y="1781"/>
                    </a:cubicBezTo>
                    <a:cubicBezTo>
                      <a:pt x="1370" y="1781"/>
                      <a:pt x="1826" y="1370"/>
                      <a:pt x="1804" y="890"/>
                    </a:cubicBezTo>
                    <a:cubicBezTo>
                      <a:pt x="1781" y="411"/>
                      <a:pt x="1416" y="0"/>
                      <a:pt x="9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7" name="Google Shape;4622;p60"/>
              <p:cNvSpPr/>
              <p:nvPr/>
            </p:nvSpPr>
            <p:spPr>
              <a:xfrm>
                <a:off x="2315461" y="4017020"/>
                <a:ext cx="18188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777" h="715" extrusionOk="0">
                    <a:moveTo>
                      <a:pt x="400" y="1"/>
                    </a:moveTo>
                    <a:cubicBezTo>
                      <a:pt x="360" y="1"/>
                      <a:pt x="320" y="18"/>
                      <a:pt x="297" y="52"/>
                    </a:cubicBezTo>
                    <a:cubicBezTo>
                      <a:pt x="251" y="98"/>
                      <a:pt x="206" y="143"/>
                      <a:pt x="183" y="189"/>
                    </a:cubicBezTo>
                    <a:cubicBezTo>
                      <a:pt x="0" y="394"/>
                      <a:pt x="114" y="714"/>
                      <a:pt x="388" y="714"/>
                    </a:cubicBezTo>
                    <a:cubicBezTo>
                      <a:pt x="685" y="714"/>
                      <a:pt x="776" y="394"/>
                      <a:pt x="617" y="189"/>
                    </a:cubicBezTo>
                    <a:cubicBezTo>
                      <a:pt x="571" y="143"/>
                      <a:pt x="548" y="98"/>
                      <a:pt x="502" y="52"/>
                    </a:cubicBezTo>
                    <a:cubicBezTo>
                      <a:pt x="480" y="18"/>
                      <a:pt x="440" y="1"/>
                      <a:pt x="4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8" name="Google Shape;4623;p60"/>
              <p:cNvSpPr/>
              <p:nvPr/>
            </p:nvSpPr>
            <p:spPr>
              <a:xfrm>
                <a:off x="2210202" y="3822441"/>
                <a:ext cx="18726" cy="17954"/>
              </a:xfrm>
              <a:custGeom>
                <a:avLst/>
                <a:gdLst/>
                <a:ahLst/>
                <a:cxnLst/>
                <a:rect l="l" t="t" r="r" b="b"/>
                <a:pathLst>
                  <a:path w="800" h="767" extrusionOk="0">
                    <a:moveTo>
                      <a:pt x="393" y="0"/>
                    </a:moveTo>
                    <a:cubicBezTo>
                      <a:pt x="196" y="0"/>
                      <a:pt x="1" y="156"/>
                      <a:pt x="1" y="376"/>
                    </a:cubicBezTo>
                    <a:cubicBezTo>
                      <a:pt x="1" y="608"/>
                      <a:pt x="189" y="767"/>
                      <a:pt x="382" y="767"/>
                    </a:cubicBezTo>
                    <a:cubicBezTo>
                      <a:pt x="474" y="767"/>
                      <a:pt x="566" y="731"/>
                      <a:pt x="640" y="650"/>
                    </a:cubicBezTo>
                    <a:cubicBezTo>
                      <a:pt x="663" y="650"/>
                      <a:pt x="663" y="650"/>
                      <a:pt x="663" y="627"/>
                    </a:cubicBezTo>
                    <a:cubicBezTo>
                      <a:pt x="800" y="490"/>
                      <a:pt x="800" y="262"/>
                      <a:pt x="663" y="125"/>
                    </a:cubicBezTo>
                    <a:cubicBezTo>
                      <a:pt x="663" y="125"/>
                      <a:pt x="663" y="125"/>
                      <a:pt x="640" y="102"/>
                    </a:cubicBezTo>
                    <a:cubicBezTo>
                      <a:pt x="569" y="32"/>
                      <a:pt x="481" y="0"/>
                      <a:pt x="3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99" name="Google Shape;4624;p60"/>
              <p:cNvSpPr/>
              <p:nvPr/>
            </p:nvSpPr>
            <p:spPr>
              <a:xfrm>
                <a:off x="2310640" y="3744684"/>
                <a:ext cx="24063" cy="18726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800" extrusionOk="0">
                    <a:moveTo>
                      <a:pt x="526" y="1"/>
                    </a:moveTo>
                    <a:cubicBezTo>
                      <a:pt x="1" y="1"/>
                      <a:pt x="1" y="799"/>
                      <a:pt x="526" y="799"/>
                    </a:cubicBezTo>
                    <a:cubicBezTo>
                      <a:pt x="1028" y="799"/>
                      <a:pt x="1028" y="1"/>
                      <a:pt x="5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0" name="Google Shape;4625;p60"/>
              <p:cNvSpPr/>
              <p:nvPr/>
            </p:nvSpPr>
            <p:spPr>
              <a:xfrm>
                <a:off x="2419644" y="3783867"/>
                <a:ext cx="19241" cy="17837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62" extrusionOk="0">
                    <a:moveTo>
                      <a:pt x="382" y="0"/>
                    </a:moveTo>
                    <a:cubicBezTo>
                      <a:pt x="189" y="0"/>
                      <a:pt x="0" y="149"/>
                      <a:pt x="0" y="381"/>
                    </a:cubicBezTo>
                    <a:cubicBezTo>
                      <a:pt x="0" y="613"/>
                      <a:pt x="189" y="761"/>
                      <a:pt x="382" y="761"/>
                    </a:cubicBezTo>
                    <a:cubicBezTo>
                      <a:pt x="474" y="761"/>
                      <a:pt x="566" y="728"/>
                      <a:pt x="639" y="655"/>
                    </a:cubicBezTo>
                    <a:cubicBezTo>
                      <a:pt x="662" y="632"/>
                      <a:pt x="685" y="632"/>
                      <a:pt x="685" y="609"/>
                    </a:cubicBezTo>
                    <a:cubicBezTo>
                      <a:pt x="822" y="495"/>
                      <a:pt x="822" y="267"/>
                      <a:pt x="685" y="153"/>
                    </a:cubicBezTo>
                    <a:cubicBezTo>
                      <a:pt x="685" y="130"/>
                      <a:pt x="662" y="130"/>
                      <a:pt x="639" y="107"/>
                    </a:cubicBezTo>
                    <a:cubicBezTo>
                      <a:pt x="566" y="34"/>
                      <a:pt x="474" y="0"/>
                      <a:pt x="3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Google Shape;4626;p60"/>
              <p:cNvSpPr/>
              <p:nvPr/>
            </p:nvSpPr>
            <p:spPr>
              <a:xfrm>
                <a:off x="2340577" y="3549684"/>
                <a:ext cx="36352" cy="3424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463" extrusionOk="0">
                    <a:moveTo>
                      <a:pt x="851" y="1"/>
                    </a:moveTo>
                    <a:cubicBezTo>
                      <a:pt x="671" y="1"/>
                      <a:pt x="489" y="64"/>
                      <a:pt x="365" y="160"/>
                    </a:cubicBezTo>
                    <a:cubicBezTo>
                      <a:pt x="91" y="366"/>
                      <a:pt x="0" y="708"/>
                      <a:pt x="137" y="1027"/>
                    </a:cubicBezTo>
                    <a:cubicBezTo>
                      <a:pt x="256" y="1319"/>
                      <a:pt x="528" y="1463"/>
                      <a:pt x="801" y="1463"/>
                    </a:cubicBezTo>
                    <a:cubicBezTo>
                      <a:pt x="1105" y="1463"/>
                      <a:pt x="1410" y="1285"/>
                      <a:pt x="1507" y="936"/>
                    </a:cubicBezTo>
                    <a:cubicBezTo>
                      <a:pt x="1529" y="868"/>
                      <a:pt x="1552" y="776"/>
                      <a:pt x="1552" y="685"/>
                    </a:cubicBezTo>
                    <a:cubicBezTo>
                      <a:pt x="1552" y="480"/>
                      <a:pt x="1438" y="229"/>
                      <a:pt x="1233" y="137"/>
                    </a:cubicBezTo>
                    <a:cubicBezTo>
                      <a:pt x="1210" y="137"/>
                      <a:pt x="1187" y="114"/>
                      <a:pt x="1187" y="92"/>
                    </a:cubicBezTo>
                    <a:cubicBezTo>
                      <a:pt x="1087" y="28"/>
                      <a:pt x="969" y="1"/>
                      <a:pt x="8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2" name="Google Shape;4627;p60"/>
              <p:cNvSpPr/>
              <p:nvPr/>
            </p:nvSpPr>
            <p:spPr>
              <a:xfrm>
                <a:off x="2460769" y="3512280"/>
                <a:ext cx="31553" cy="31015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325" extrusionOk="0">
                    <a:moveTo>
                      <a:pt x="663" y="1"/>
                    </a:moveTo>
                    <a:cubicBezTo>
                      <a:pt x="320" y="1"/>
                      <a:pt x="1" y="320"/>
                      <a:pt x="1" y="663"/>
                    </a:cubicBezTo>
                    <a:cubicBezTo>
                      <a:pt x="24" y="1028"/>
                      <a:pt x="297" y="1324"/>
                      <a:pt x="663" y="1324"/>
                    </a:cubicBezTo>
                    <a:cubicBezTo>
                      <a:pt x="1028" y="1324"/>
                      <a:pt x="1347" y="1028"/>
                      <a:pt x="1325" y="663"/>
                    </a:cubicBezTo>
                    <a:cubicBezTo>
                      <a:pt x="1325" y="320"/>
                      <a:pt x="1051" y="1"/>
                      <a:pt x="6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3" name="Google Shape;4628;p60"/>
              <p:cNvSpPr/>
              <p:nvPr/>
            </p:nvSpPr>
            <p:spPr>
              <a:xfrm>
                <a:off x="2513668" y="3579059"/>
                <a:ext cx="33145" cy="3036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297" extrusionOk="0">
                    <a:moveTo>
                      <a:pt x="708" y="1"/>
                    </a:moveTo>
                    <a:cubicBezTo>
                      <a:pt x="297" y="1"/>
                      <a:pt x="0" y="412"/>
                      <a:pt x="92" y="800"/>
                    </a:cubicBezTo>
                    <a:cubicBezTo>
                      <a:pt x="115" y="822"/>
                      <a:pt x="115" y="845"/>
                      <a:pt x="115" y="868"/>
                    </a:cubicBezTo>
                    <a:cubicBezTo>
                      <a:pt x="194" y="1153"/>
                      <a:pt x="451" y="1296"/>
                      <a:pt x="708" y="1296"/>
                    </a:cubicBezTo>
                    <a:cubicBezTo>
                      <a:pt x="965" y="1296"/>
                      <a:pt x="1222" y="1153"/>
                      <a:pt x="1302" y="868"/>
                    </a:cubicBezTo>
                    <a:lnTo>
                      <a:pt x="1302" y="800"/>
                    </a:lnTo>
                    <a:cubicBezTo>
                      <a:pt x="1416" y="412"/>
                      <a:pt x="1119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" name="Google Shape;4629;p60"/>
              <p:cNvSpPr/>
              <p:nvPr/>
            </p:nvSpPr>
            <p:spPr>
              <a:xfrm>
                <a:off x="2551259" y="3490699"/>
                <a:ext cx="25467" cy="14419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616" extrusionOk="0">
                    <a:moveTo>
                      <a:pt x="489" y="1"/>
                    </a:moveTo>
                    <a:cubicBezTo>
                      <a:pt x="423" y="1"/>
                      <a:pt x="356" y="22"/>
                      <a:pt x="289" y="55"/>
                    </a:cubicBezTo>
                    <a:cubicBezTo>
                      <a:pt x="1" y="279"/>
                      <a:pt x="263" y="616"/>
                      <a:pt x="516" y="616"/>
                    </a:cubicBezTo>
                    <a:cubicBezTo>
                      <a:pt x="584" y="616"/>
                      <a:pt x="653" y="591"/>
                      <a:pt x="709" y="532"/>
                    </a:cubicBezTo>
                    <a:lnTo>
                      <a:pt x="709" y="532"/>
                    </a:lnTo>
                    <a:cubicBezTo>
                      <a:pt x="790" y="521"/>
                      <a:pt x="870" y="528"/>
                      <a:pt x="951" y="512"/>
                    </a:cubicBezTo>
                    <a:cubicBezTo>
                      <a:pt x="1042" y="512"/>
                      <a:pt x="1088" y="352"/>
                      <a:pt x="1019" y="306"/>
                    </a:cubicBezTo>
                    <a:cubicBezTo>
                      <a:pt x="928" y="238"/>
                      <a:pt x="837" y="169"/>
                      <a:pt x="723" y="101"/>
                    </a:cubicBezTo>
                    <a:lnTo>
                      <a:pt x="723" y="101"/>
                    </a:lnTo>
                    <a:cubicBezTo>
                      <a:pt x="744" y="133"/>
                      <a:pt x="755" y="150"/>
                      <a:pt x="754" y="150"/>
                    </a:cubicBezTo>
                    <a:cubicBezTo>
                      <a:pt x="754" y="150"/>
                      <a:pt x="737" y="127"/>
                      <a:pt x="700" y="78"/>
                    </a:cubicBezTo>
                    <a:cubicBezTo>
                      <a:pt x="677" y="55"/>
                      <a:pt x="631" y="10"/>
                      <a:pt x="563" y="10"/>
                    </a:cubicBezTo>
                    <a:cubicBezTo>
                      <a:pt x="538" y="3"/>
                      <a:pt x="514" y="1"/>
                      <a:pt x="4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" name="Google Shape;4630;p60"/>
              <p:cNvSpPr/>
              <p:nvPr/>
            </p:nvSpPr>
            <p:spPr>
              <a:xfrm>
                <a:off x="2622134" y="3569603"/>
                <a:ext cx="14185" cy="10042"/>
              </a:xfrm>
              <a:custGeom>
                <a:avLst/>
                <a:gdLst/>
                <a:ahLst/>
                <a:cxnLst/>
                <a:rect l="l" t="t" r="r" b="b"/>
                <a:pathLst>
                  <a:path w="606" h="429" extrusionOk="0">
                    <a:moveTo>
                      <a:pt x="167" y="1"/>
                    </a:moveTo>
                    <a:cubicBezTo>
                      <a:pt x="89" y="1"/>
                      <a:pt x="0" y="68"/>
                      <a:pt x="0" y="154"/>
                    </a:cubicBezTo>
                    <a:cubicBezTo>
                      <a:pt x="0" y="359"/>
                      <a:pt x="137" y="428"/>
                      <a:pt x="320" y="428"/>
                    </a:cubicBezTo>
                    <a:cubicBezTo>
                      <a:pt x="326" y="428"/>
                      <a:pt x="333" y="428"/>
                      <a:pt x="339" y="428"/>
                    </a:cubicBezTo>
                    <a:cubicBezTo>
                      <a:pt x="605" y="428"/>
                      <a:pt x="557" y="23"/>
                      <a:pt x="349" y="23"/>
                    </a:cubicBezTo>
                    <a:cubicBezTo>
                      <a:pt x="326" y="23"/>
                      <a:pt x="301" y="28"/>
                      <a:pt x="274" y="40"/>
                    </a:cubicBezTo>
                    <a:cubicBezTo>
                      <a:pt x="270" y="44"/>
                      <a:pt x="265" y="47"/>
                      <a:pt x="259" y="50"/>
                    </a:cubicBezTo>
                    <a:lnTo>
                      <a:pt x="259" y="50"/>
                    </a:lnTo>
                    <a:cubicBezTo>
                      <a:pt x="237" y="15"/>
                      <a:pt x="203" y="1"/>
                      <a:pt x="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6" name="Google Shape;4631;p60"/>
              <p:cNvSpPr/>
              <p:nvPr/>
            </p:nvSpPr>
            <p:spPr>
              <a:xfrm>
                <a:off x="2348933" y="3627792"/>
                <a:ext cx="35462" cy="28464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216" extrusionOk="0">
                    <a:moveTo>
                      <a:pt x="726" y="0"/>
                    </a:moveTo>
                    <a:cubicBezTo>
                      <a:pt x="330" y="0"/>
                      <a:pt x="1" y="386"/>
                      <a:pt x="122" y="772"/>
                    </a:cubicBezTo>
                    <a:cubicBezTo>
                      <a:pt x="193" y="1068"/>
                      <a:pt x="438" y="1216"/>
                      <a:pt x="690" y="1216"/>
                    </a:cubicBezTo>
                    <a:cubicBezTo>
                      <a:pt x="846" y="1216"/>
                      <a:pt x="1005" y="1159"/>
                      <a:pt x="1127" y="1046"/>
                    </a:cubicBezTo>
                    <a:lnTo>
                      <a:pt x="1172" y="1000"/>
                    </a:lnTo>
                    <a:cubicBezTo>
                      <a:pt x="1515" y="703"/>
                      <a:pt x="1332" y="156"/>
                      <a:pt x="921" y="41"/>
                    </a:cubicBezTo>
                    <a:cubicBezTo>
                      <a:pt x="898" y="41"/>
                      <a:pt x="898" y="41"/>
                      <a:pt x="876" y="19"/>
                    </a:cubicBezTo>
                    <a:cubicBezTo>
                      <a:pt x="825" y="6"/>
                      <a:pt x="775" y="0"/>
                      <a:pt x="7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7" name="Google Shape;4632;p60"/>
              <p:cNvSpPr/>
              <p:nvPr/>
            </p:nvSpPr>
            <p:spPr>
              <a:xfrm>
                <a:off x="2236909" y="3599493"/>
                <a:ext cx="16596" cy="14864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35" extrusionOk="0">
                    <a:moveTo>
                      <a:pt x="366" y="1"/>
                    </a:moveTo>
                    <a:cubicBezTo>
                      <a:pt x="332" y="1"/>
                      <a:pt x="298" y="6"/>
                      <a:pt x="275" y="18"/>
                    </a:cubicBezTo>
                    <a:cubicBezTo>
                      <a:pt x="206" y="64"/>
                      <a:pt x="161" y="132"/>
                      <a:pt x="115" y="201"/>
                    </a:cubicBezTo>
                    <a:cubicBezTo>
                      <a:pt x="1" y="383"/>
                      <a:pt x="138" y="634"/>
                      <a:pt x="366" y="634"/>
                    </a:cubicBezTo>
                    <a:cubicBezTo>
                      <a:pt x="594" y="634"/>
                      <a:pt x="709" y="383"/>
                      <a:pt x="617" y="201"/>
                    </a:cubicBezTo>
                    <a:cubicBezTo>
                      <a:pt x="572" y="132"/>
                      <a:pt x="526" y="64"/>
                      <a:pt x="457" y="18"/>
                    </a:cubicBezTo>
                    <a:cubicBezTo>
                      <a:pt x="435" y="6"/>
                      <a:pt x="400" y="1"/>
                      <a:pt x="3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8" name="Google Shape;4633;p60"/>
              <p:cNvSpPr/>
              <p:nvPr/>
            </p:nvSpPr>
            <p:spPr>
              <a:xfrm>
                <a:off x="2197913" y="3470616"/>
                <a:ext cx="13927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57" extrusionOk="0">
                    <a:moveTo>
                      <a:pt x="297" y="0"/>
                    </a:moveTo>
                    <a:cubicBezTo>
                      <a:pt x="138" y="0"/>
                      <a:pt x="1" y="183"/>
                      <a:pt x="115" y="320"/>
                    </a:cubicBezTo>
                    <a:lnTo>
                      <a:pt x="160" y="388"/>
                    </a:lnTo>
                    <a:cubicBezTo>
                      <a:pt x="195" y="434"/>
                      <a:pt x="246" y="457"/>
                      <a:pt x="297" y="457"/>
                    </a:cubicBezTo>
                    <a:cubicBezTo>
                      <a:pt x="349" y="457"/>
                      <a:pt x="400" y="434"/>
                      <a:pt x="434" y="388"/>
                    </a:cubicBezTo>
                    <a:lnTo>
                      <a:pt x="480" y="320"/>
                    </a:lnTo>
                    <a:cubicBezTo>
                      <a:pt x="594" y="183"/>
                      <a:pt x="43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9" name="Google Shape;4634;p60"/>
              <p:cNvSpPr/>
              <p:nvPr/>
            </p:nvSpPr>
            <p:spPr>
              <a:xfrm>
                <a:off x="2423366" y="3465139"/>
                <a:ext cx="14466" cy="13764"/>
              </a:xfrm>
              <a:custGeom>
                <a:avLst/>
                <a:gdLst/>
                <a:ahLst/>
                <a:cxnLst/>
                <a:rect l="l" t="t" r="r" b="b"/>
                <a:pathLst>
                  <a:path w="618" h="588" extrusionOk="0">
                    <a:moveTo>
                      <a:pt x="309" y="0"/>
                    </a:moveTo>
                    <a:cubicBezTo>
                      <a:pt x="263" y="0"/>
                      <a:pt x="218" y="17"/>
                      <a:pt x="184" y="52"/>
                    </a:cubicBezTo>
                    <a:cubicBezTo>
                      <a:pt x="115" y="120"/>
                      <a:pt x="92" y="189"/>
                      <a:pt x="69" y="280"/>
                    </a:cubicBezTo>
                    <a:cubicBezTo>
                      <a:pt x="1" y="485"/>
                      <a:pt x="155" y="588"/>
                      <a:pt x="309" y="588"/>
                    </a:cubicBezTo>
                    <a:cubicBezTo>
                      <a:pt x="463" y="588"/>
                      <a:pt x="617" y="485"/>
                      <a:pt x="549" y="280"/>
                    </a:cubicBezTo>
                    <a:cubicBezTo>
                      <a:pt x="526" y="189"/>
                      <a:pt x="503" y="120"/>
                      <a:pt x="435" y="52"/>
                    </a:cubicBezTo>
                    <a:cubicBezTo>
                      <a:pt x="400" y="17"/>
                      <a:pt x="355" y="0"/>
                      <a:pt x="3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0" name="Google Shape;4635;p60"/>
              <p:cNvSpPr/>
              <p:nvPr/>
            </p:nvSpPr>
            <p:spPr>
              <a:xfrm>
                <a:off x="2467721" y="3395387"/>
                <a:ext cx="14981" cy="9667"/>
              </a:xfrm>
              <a:custGeom>
                <a:avLst/>
                <a:gdLst/>
                <a:ahLst/>
                <a:cxnLst/>
                <a:rect l="l" t="t" r="r" b="b"/>
                <a:pathLst>
                  <a:path w="640" h="413" extrusionOk="0">
                    <a:moveTo>
                      <a:pt x="295" y="1"/>
                    </a:moveTo>
                    <a:cubicBezTo>
                      <a:pt x="262" y="1"/>
                      <a:pt x="226" y="6"/>
                      <a:pt x="183" y="19"/>
                    </a:cubicBezTo>
                    <a:cubicBezTo>
                      <a:pt x="0" y="64"/>
                      <a:pt x="0" y="361"/>
                      <a:pt x="183" y="407"/>
                    </a:cubicBezTo>
                    <a:cubicBezTo>
                      <a:pt x="211" y="411"/>
                      <a:pt x="237" y="413"/>
                      <a:pt x="260" y="413"/>
                    </a:cubicBezTo>
                    <a:cubicBezTo>
                      <a:pt x="369" y="413"/>
                      <a:pt x="436" y="372"/>
                      <a:pt x="548" y="315"/>
                    </a:cubicBezTo>
                    <a:cubicBezTo>
                      <a:pt x="640" y="270"/>
                      <a:pt x="640" y="156"/>
                      <a:pt x="548" y="110"/>
                    </a:cubicBezTo>
                    <a:cubicBezTo>
                      <a:pt x="448" y="43"/>
                      <a:pt x="384" y="1"/>
                      <a:pt x="2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1" name="Google Shape;4636;p60"/>
              <p:cNvSpPr/>
              <p:nvPr/>
            </p:nvSpPr>
            <p:spPr>
              <a:xfrm>
                <a:off x="2588476" y="3419309"/>
                <a:ext cx="9106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98" extrusionOk="0">
                    <a:moveTo>
                      <a:pt x="205" y="1"/>
                    </a:moveTo>
                    <a:cubicBezTo>
                      <a:pt x="0" y="1"/>
                      <a:pt x="0" y="298"/>
                      <a:pt x="205" y="298"/>
                    </a:cubicBezTo>
                    <a:cubicBezTo>
                      <a:pt x="388" y="298"/>
                      <a:pt x="388" y="1"/>
                      <a:pt x="2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2" name="Google Shape;4637;p60"/>
              <p:cNvSpPr/>
              <p:nvPr/>
            </p:nvSpPr>
            <p:spPr>
              <a:xfrm>
                <a:off x="2251889" y="3482366"/>
                <a:ext cx="31530" cy="31015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325" extrusionOk="0">
                    <a:moveTo>
                      <a:pt x="685" y="0"/>
                    </a:moveTo>
                    <a:cubicBezTo>
                      <a:pt x="342" y="0"/>
                      <a:pt x="0" y="320"/>
                      <a:pt x="23" y="662"/>
                    </a:cubicBezTo>
                    <a:cubicBezTo>
                      <a:pt x="46" y="1027"/>
                      <a:pt x="320" y="1324"/>
                      <a:pt x="685" y="1324"/>
                    </a:cubicBezTo>
                    <a:cubicBezTo>
                      <a:pt x="1027" y="1324"/>
                      <a:pt x="1347" y="1005"/>
                      <a:pt x="1324" y="662"/>
                    </a:cubicBezTo>
                    <a:cubicBezTo>
                      <a:pt x="1324" y="297"/>
                      <a:pt x="1050" y="0"/>
                      <a:pt x="6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3" name="Google Shape;4638;p60"/>
              <p:cNvSpPr/>
              <p:nvPr/>
            </p:nvSpPr>
            <p:spPr>
              <a:xfrm>
                <a:off x="2238524" y="3662901"/>
                <a:ext cx="22986" cy="20271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66" extrusionOk="0">
                    <a:moveTo>
                      <a:pt x="579" y="0"/>
                    </a:moveTo>
                    <a:cubicBezTo>
                      <a:pt x="569" y="0"/>
                      <a:pt x="559" y="1"/>
                      <a:pt x="548" y="2"/>
                    </a:cubicBezTo>
                    <a:lnTo>
                      <a:pt x="480" y="2"/>
                    </a:lnTo>
                    <a:cubicBezTo>
                      <a:pt x="229" y="25"/>
                      <a:pt x="0" y="253"/>
                      <a:pt x="69" y="550"/>
                    </a:cubicBezTo>
                    <a:cubicBezTo>
                      <a:pt x="118" y="732"/>
                      <a:pt x="311" y="865"/>
                      <a:pt x="500" y="865"/>
                    </a:cubicBezTo>
                    <a:cubicBezTo>
                      <a:pt x="573" y="865"/>
                      <a:pt x="645" y="846"/>
                      <a:pt x="708" y="801"/>
                    </a:cubicBezTo>
                    <a:cubicBezTo>
                      <a:pt x="731" y="778"/>
                      <a:pt x="731" y="778"/>
                      <a:pt x="754" y="756"/>
                    </a:cubicBezTo>
                    <a:cubicBezTo>
                      <a:pt x="913" y="664"/>
                      <a:pt x="982" y="482"/>
                      <a:pt x="936" y="299"/>
                    </a:cubicBezTo>
                    <a:cubicBezTo>
                      <a:pt x="894" y="150"/>
                      <a:pt x="731" y="0"/>
                      <a:pt x="5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4" name="Google Shape;4639;p60"/>
              <p:cNvSpPr/>
              <p:nvPr/>
            </p:nvSpPr>
            <p:spPr>
              <a:xfrm>
                <a:off x="2199528" y="3731623"/>
                <a:ext cx="5548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81" extrusionOk="0">
                    <a:moveTo>
                      <a:pt x="136" y="0"/>
                    </a:moveTo>
                    <a:cubicBezTo>
                      <a:pt x="123" y="0"/>
                      <a:pt x="108" y="4"/>
                      <a:pt x="91" y="11"/>
                    </a:cubicBezTo>
                    <a:cubicBezTo>
                      <a:pt x="69" y="34"/>
                      <a:pt x="46" y="34"/>
                      <a:pt x="23" y="56"/>
                    </a:cubicBezTo>
                    <a:cubicBezTo>
                      <a:pt x="0" y="56"/>
                      <a:pt x="0" y="125"/>
                      <a:pt x="23" y="148"/>
                    </a:cubicBezTo>
                    <a:cubicBezTo>
                      <a:pt x="46" y="148"/>
                      <a:pt x="69" y="148"/>
                      <a:pt x="91" y="171"/>
                    </a:cubicBezTo>
                    <a:cubicBezTo>
                      <a:pt x="108" y="178"/>
                      <a:pt x="123" y="181"/>
                      <a:pt x="136" y="181"/>
                    </a:cubicBezTo>
                    <a:cubicBezTo>
                      <a:pt x="236" y="181"/>
                      <a:pt x="236" y="0"/>
                      <a:pt x="1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5" name="Google Shape;4640;p60"/>
              <p:cNvSpPr/>
              <p:nvPr/>
            </p:nvSpPr>
            <p:spPr>
              <a:xfrm>
                <a:off x="2912236" y="3484496"/>
                <a:ext cx="28861" cy="22471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960" extrusionOk="0">
                    <a:moveTo>
                      <a:pt x="616" y="1"/>
                    </a:moveTo>
                    <a:cubicBezTo>
                      <a:pt x="0" y="1"/>
                      <a:pt x="0" y="959"/>
                      <a:pt x="616" y="959"/>
                    </a:cubicBezTo>
                    <a:cubicBezTo>
                      <a:pt x="1233" y="959"/>
                      <a:pt x="1233" y="1"/>
                      <a:pt x="6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6" name="Google Shape;4641;p60"/>
              <p:cNvSpPr/>
              <p:nvPr/>
            </p:nvSpPr>
            <p:spPr>
              <a:xfrm>
                <a:off x="2993971" y="3584934"/>
                <a:ext cx="33145" cy="32092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371" extrusionOk="0">
                    <a:moveTo>
                      <a:pt x="708" y="1"/>
                    </a:moveTo>
                    <a:cubicBezTo>
                      <a:pt x="343" y="1"/>
                      <a:pt x="0" y="320"/>
                      <a:pt x="23" y="686"/>
                    </a:cubicBezTo>
                    <a:cubicBezTo>
                      <a:pt x="46" y="1074"/>
                      <a:pt x="320" y="1370"/>
                      <a:pt x="708" y="1370"/>
                    </a:cubicBezTo>
                    <a:cubicBezTo>
                      <a:pt x="1073" y="1370"/>
                      <a:pt x="1416" y="1074"/>
                      <a:pt x="1393" y="686"/>
                    </a:cubicBezTo>
                    <a:cubicBezTo>
                      <a:pt x="1370" y="320"/>
                      <a:pt x="1096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7" name="Google Shape;4642;p60"/>
              <p:cNvSpPr/>
              <p:nvPr/>
            </p:nvSpPr>
            <p:spPr>
              <a:xfrm>
                <a:off x="2891919" y="3594554"/>
                <a:ext cx="28885" cy="21933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937" extrusionOk="0">
                    <a:moveTo>
                      <a:pt x="617" y="1"/>
                    </a:moveTo>
                    <a:cubicBezTo>
                      <a:pt x="1" y="1"/>
                      <a:pt x="1" y="936"/>
                      <a:pt x="617" y="936"/>
                    </a:cubicBezTo>
                    <a:cubicBezTo>
                      <a:pt x="1233" y="936"/>
                      <a:pt x="1233" y="1"/>
                      <a:pt x="61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8" name="Google Shape;4643;p60"/>
              <p:cNvSpPr/>
              <p:nvPr/>
            </p:nvSpPr>
            <p:spPr>
              <a:xfrm>
                <a:off x="3066087" y="3688579"/>
                <a:ext cx="30477" cy="23548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6" extrusionOk="0">
                    <a:moveTo>
                      <a:pt x="640" y="1"/>
                    </a:moveTo>
                    <a:cubicBezTo>
                      <a:pt x="1" y="1"/>
                      <a:pt x="1" y="1005"/>
                      <a:pt x="640" y="1005"/>
                    </a:cubicBezTo>
                    <a:cubicBezTo>
                      <a:pt x="1302" y="1005"/>
                      <a:pt x="1302" y="1"/>
                      <a:pt x="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19" name="Google Shape;4644;p60"/>
              <p:cNvSpPr/>
              <p:nvPr/>
            </p:nvSpPr>
            <p:spPr>
              <a:xfrm>
                <a:off x="3077837" y="3485573"/>
                <a:ext cx="31553" cy="24859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62" extrusionOk="0">
                    <a:moveTo>
                      <a:pt x="663" y="0"/>
                    </a:moveTo>
                    <a:cubicBezTo>
                      <a:pt x="298" y="0"/>
                      <a:pt x="1" y="457"/>
                      <a:pt x="229" y="776"/>
                    </a:cubicBezTo>
                    <a:cubicBezTo>
                      <a:pt x="229" y="799"/>
                      <a:pt x="229" y="799"/>
                      <a:pt x="252" y="822"/>
                    </a:cubicBezTo>
                    <a:cubicBezTo>
                      <a:pt x="355" y="982"/>
                      <a:pt x="509" y="1062"/>
                      <a:pt x="666" y="1062"/>
                    </a:cubicBezTo>
                    <a:cubicBezTo>
                      <a:pt x="823" y="1062"/>
                      <a:pt x="982" y="982"/>
                      <a:pt x="1097" y="822"/>
                    </a:cubicBezTo>
                    <a:lnTo>
                      <a:pt x="1119" y="776"/>
                    </a:lnTo>
                    <a:cubicBezTo>
                      <a:pt x="1348" y="457"/>
                      <a:pt x="1028" y="0"/>
                      <a:pt x="6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0" name="Google Shape;4645;p60"/>
              <p:cNvSpPr/>
              <p:nvPr/>
            </p:nvSpPr>
            <p:spPr>
              <a:xfrm>
                <a:off x="3124861" y="3584396"/>
                <a:ext cx="26731" cy="26216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120" extrusionOk="0">
                    <a:moveTo>
                      <a:pt x="571" y="1"/>
                    </a:moveTo>
                    <a:cubicBezTo>
                      <a:pt x="252" y="1"/>
                      <a:pt x="1" y="252"/>
                      <a:pt x="1" y="572"/>
                    </a:cubicBezTo>
                    <a:cubicBezTo>
                      <a:pt x="1" y="868"/>
                      <a:pt x="252" y="1119"/>
                      <a:pt x="571" y="1119"/>
                    </a:cubicBezTo>
                    <a:cubicBezTo>
                      <a:pt x="868" y="1119"/>
                      <a:pt x="1142" y="868"/>
                      <a:pt x="1142" y="572"/>
                    </a:cubicBezTo>
                    <a:cubicBezTo>
                      <a:pt x="1142" y="252"/>
                      <a:pt x="868" y="1"/>
                      <a:pt x="5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1" name="Google Shape;4646;p60"/>
              <p:cNvSpPr/>
              <p:nvPr/>
            </p:nvSpPr>
            <p:spPr>
              <a:xfrm>
                <a:off x="3021755" y="3526183"/>
                <a:ext cx="21394" cy="1657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8" extrusionOk="0">
                    <a:moveTo>
                      <a:pt x="457" y="0"/>
                    </a:moveTo>
                    <a:cubicBezTo>
                      <a:pt x="0" y="0"/>
                      <a:pt x="0" y="708"/>
                      <a:pt x="457" y="708"/>
                    </a:cubicBezTo>
                    <a:cubicBezTo>
                      <a:pt x="913" y="708"/>
                      <a:pt x="913" y="0"/>
                      <a:pt x="4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2" name="Google Shape;4647;p60"/>
              <p:cNvSpPr/>
              <p:nvPr/>
            </p:nvSpPr>
            <p:spPr>
              <a:xfrm>
                <a:off x="3151053" y="3503198"/>
                <a:ext cx="22986" cy="17649"/>
              </a:xfrm>
              <a:custGeom>
                <a:avLst/>
                <a:gdLst/>
                <a:ahLst/>
                <a:cxnLst/>
                <a:rect l="l" t="t" r="r" b="b"/>
                <a:pathLst>
                  <a:path w="982" h="754" extrusionOk="0">
                    <a:moveTo>
                      <a:pt x="502" y="1"/>
                    </a:moveTo>
                    <a:cubicBezTo>
                      <a:pt x="0" y="1"/>
                      <a:pt x="0" y="754"/>
                      <a:pt x="502" y="754"/>
                    </a:cubicBezTo>
                    <a:cubicBezTo>
                      <a:pt x="982" y="754"/>
                      <a:pt x="982" y="1"/>
                      <a:pt x="5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3" name="Google Shape;4648;p60"/>
              <p:cNvSpPr/>
              <p:nvPr/>
            </p:nvSpPr>
            <p:spPr>
              <a:xfrm>
                <a:off x="3121654" y="3377130"/>
                <a:ext cx="20505" cy="18094"/>
              </a:xfrm>
              <a:custGeom>
                <a:avLst/>
                <a:gdLst/>
                <a:ahLst/>
                <a:cxnLst/>
                <a:rect l="l" t="t" r="r" b="b"/>
                <a:pathLst>
                  <a:path w="876" h="773" extrusionOk="0">
                    <a:moveTo>
                      <a:pt x="428" y="0"/>
                    </a:moveTo>
                    <a:cubicBezTo>
                      <a:pt x="304" y="0"/>
                      <a:pt x="183" y="56"/>
                      <a:pt x="115" y="182"/>
                    </a:cubicBezTo>
                    <a:cubicBezTo>
                      <a:pt x="69" y="274"/>
                      <a:pt x="1" y="411"/>
                      <a:pt x="23" y="502"/>
                    </a:cubicBezTo>
                    <a:cubicBezTo>
                      <a:pt x="46" y="639"/>
                      <a:pt x="160" y="662"/>
                      <a:pt x="252" y="707"/>
                    </a:cubicBezTo>
                    <a:cubicBezTo>
                      <a:pt x="317" y="753"/>
                      <a:pt x="384" y="772"/>
                      <a:pt x="449" y="772"/>
                    </a:cubicBezTo>
                    <a:cubicBezTo>
                      <a:pt x="679" y="772"/>
                      <a:pt x="876" y="523"/>
                      <a:pt x="822" y="274"/>
                    </a:cubicBezTo>
                    <a:cubicBezTo>
                      <a:pt x="770" y="103"/>
                      <a:pt x="597" y="0"/>
                      <a:pt x="4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4" name="Google Shape;4649;p60"/>
              <p:cNvSpPr/>
              <p:nvPr/>
            </p:nvSpPr>
            <p:spPr>
              <a:xfrm>
                <a:off x="3010543" y="3444424"/>
                <a:ext cx="27785" cy="21394"/>
              </a:xfrm>
              <a:custGeom>
                <a:avLst/>
                <a:gdLst/>
                <a:ahLst/>
                <a:cxnLst/>
                <a:rect l="l" t="t" r="r" b="b"/>
                <a:pathLst>
                  <a:path w="1187" h="914" extrusionOk="0">
                    <a:moveTo>
                      <a:pt x="593" y="1"/>
                    </a:moveTo>
                    <a:cubicBezTo>
                      <a:pt x="0" y="1"/>
                      <a:pt x="0" y="914"/>
                      <a:pt x="593" y="914"/>
                    </a:cubicBezTo>
                    <a:cubicBezTo>
                      <a:pt x="1187" y="914"/>
                      <a:pt x="1187" y="1"/>
                      <a:pt x="5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5" name="Google Shape;4650;p60"/>
              <p:cNvSpPr/>
              <p:nvPr/>
            </p:nvSpPr>
            <p:spPr>
              <a:xfrm>
                <a:off x="2948563" y="3394662"/>
                <a:ext cx="13904" cy="11236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80" extrusionOk="0">
                    <a:moveTo>
                      <a:pt x="284" y="0"/>
                    </a:moveTo>
                    <a:cubicBezTo>
                      <a:pt x="183" y="0"/>
                      <a:pt x="87" y="84"/>
                      <a:pt x="46" y="187"/>
                    </a:cubicBezTo>
                    <a:cubicBezTo>
                      <a:pt x="1" y="353"/>
                      <a:pt x="155" y="479"/>
                      <a:pt x="298" y="479"/>
                    </a:cubicBezTo>
                    <a:cubicBezTo>
                      <a:pt x="371" y="479"/>
                      <a:pt x="441" y="446"/>
                      <a:pt x="480" y="369"/>
                    </a:cubicBezTo>
                    <a:cubicBezTo>
                      <a:pt x="457" y="369"/>
                      <a:pt x="480" y="369"/>
                      <a:pt x="525" y="346"/>
                    </a:cubicBezTo>
                    <a:cubicBezTo>
                      <a:pt x="594" y="301"/>
                      <a:pt x="594" y="187"/>
                      <a:pt x="525" y="141"/>
                    </a:cubicBezTo>
                    <a:cubicBezTo>
                      <a:pt x="457" y="95"/>
                      <a:pt x="411" y="27"/>
                      <a:pt x="320" y="4"/>
                    </a:cubicBezTo>
                    <a:cubicBezTo>
                      <a:pt x="308" y="2"/>
                      <a:pt x="296" y="0"/>
                      <a:pt x="2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6" name="Google Shape;4651;p60"/>
              <p:cNvSpPr/>
              <p:nvPr/>
            </p:nvSpPr>
            <p:spPr>
              <a:xfrm>
                <a:off x="3105106" y="3422515"/>
                <a:ext cx="1077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6" h="24" extrusionOk="0">
                    <a:moveTo>
                      <a:pt x="23" y="1"/>
                    </a:moveTo>
                    <a:cubicBezTo>
                      <a:pt x="23" y="1"/>
                      <a:pt x="0" y="24"/>
                      <a:pt x="23" y="24"/>
                    </a:cubicBezTo>
                    <a:cubicBezTo>
                      <a:pt x="46" y="24"/>
                      <a:pt x="46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7" name="Google Shape;4652;p60"/>
              <p:cNvSpPr/>
              <p:nvPr/>
            </p:nvSpPr>
            <p:spPr>
              <a:xfrm>
                <a:off x="2789889" y="3511203"/>
                <a:ext cx="33683" cy="26216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0" extrusionOk="0">
                    <a:moveTo>
                      <a:pt x="708" y="1"/>
                    </a:moveTo>
                    <a:cubicBezTo>
                      <a:pt x="0" y="1"/>
                      <a:pt x="0" y="1119"/>
                      <a:pt x="708" y="1119"/>
                    </a:cubicBezTo>
                    <a:cubicBezTo>
                      <a:pt x="1415" y="1119"/>
                      <a:pt x="1438" y="1"/>
                      <a:pt x="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8" name="Google Shape;4653;p60"/>
              <p:cNvSpPr/>
              <p:nvPr/>
            </p:nvSpPr>
            <p:spPr>
              <a:xfrm>
                <a:off x="2669509" y="3486462"/>
                <a:ext cx="22635" cy="16221"/>
              </a:xfrm>
              <a:custGeom>
                <a:avLst/>
                <a:gdLst/>
                <a:ahLst/>
                <a:cxnLst/>
                <a:rect l="l" t="t" r="r" b="b"/>
                <a:pathLst>
                  <a:path w="967" h="693" extrusionOk="0">
                    <a:moveTo>
                      <a:pt x="496" y="0"/>
                    </a:moveTo>
                    <a:cubicBezTo>
                      <a:pt x="236" y="0"/>
                      <a:pt x="1" y="433"/>
                      <a:pt x="327" y="579"/>
                    </a:cubicBezTo>
                    <a:cubicBezTo>
                      <a:pt x="441" y="647"/>
                      <a:pt x="601" y="693"/>
                      <a:pt x="738" y="693"/>
                    </a:cubicBezTo>
                    <a:cubicBezTo>
                      <a:pt x="875" y="693"/>
                      <a:pt x="966" y="556"/>
                      <a:pt x="943" y="442"/>
                    </a:cubicBezTo>
                    <a:cubicBezTo>
                      <a:pt x="898" y="282"/>
                      <a:pt x="784" y="213"/>
                      <a:pt x="692" y="99"/>
                    </a:cubicBezTo>
                    <a:cubicBezTo>
                      <a:pt x="631" y="29"/>
                      <a:pt x="563" y="0"/>
                      <a:pt x="4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29" name="Google Shape;4654;p60"/>
              <p:cNvSpPr/>
              <p:nvPr/>
            </p:nvSpPr>
            <p:spPr>
              <a:xfrm>
                <a:off x="2864135" y="3435670"/>
                <a:ext cx="17626" cy="15051"/>
              </a:xfrm>
              <a:custGeom>
                <a:avLst/>
                <a:gdLst/>
                <a:ahLst/>
                <a:cxnLst/>
                <a:rect l="l" t="t" r="r" b="b"/>
                <a:pathLst>
                  <a:path w="753" h="643" extrusionOk="0">
                    <a:moveTo>
                      <a:pt x="400" y="1"/>
                    </a:moveTo>
                    <a:cubicBezTo>
                      <a:pt x="351" y="1"/>
                      <a:pt x="301" y="11"/>
                      <a:pt x="252" y="32"/>
                    </a:cubicBezTo>
                    <a:cubicBezTo>
                      <a:pt x="69" y="147"/>
                      <a:pt x="1" y="283"/>
                      <a:pt x="24" y="489"/>
                    </a:cubicBezTo>
                    <a:cubicBezTo>
                      <a:pt x="24" y="557"/>
                      <a:pt x="69" y="626"/>
                      <a:pt x="161" y="626"/>
                    </a:cubicBezTo>
                    <a:lnTo>
                      <a:pt x="275" y="626"/>
                    </a:lnTo>
                    <a:cubicBezTo>
                      <a:pt x="298" y="637"/>
                      <a:pt x="315" y="643"/>
                      <a:pt x="323" y="643"/>
                    </a:cubicBezTo>
                    <a:cubicBezTo>
                      <a:pt x="332" y="643"/>
                      <a:pt x="332" y="637"/>
                      <a:pt x="320" y="626"/>
                    </a:cubicBezTo>
                    <a:lnTo>
                      <a:pt x="320" y="626"/>
                    </a:lnTo>
                    <a:cubicBezTo>
                      <a:pt x="337" y="627"/>
                      <a:pt x="353" y="628"/>
                      <a:pt x="369" y="628"/>
                    </a:cubicBezTo>
                    <a:cubicBezTo>
                      <a:pt x="577" y="628"/>
                      <a:pt x="752" y="494"/>
                      <a:pt x="731" y="261"/>
                    </a:cubicBezTo>
                    <a:cubicBezTo>
                      <a:pt x="696" y="104"/>
                      <a:pt x="556" y="1"/>
                      <a:pt x="4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0" name="Google Shape;4655;p60"/>
              <p:cNvSpPr/>
              <p:nvPr/>
            </p:nvSpPr>
            <p:spPr>
              <a:xfrm>
                <a:off x="2746751" y="3567496"/>
                <a:ext cx="7116" cy="5571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38" extrusionOk="0">
                    <a:moveTo>
                      <a:pt x="222" y="1"/>
                    </a:moveTo>
                    <a:cubicBezTo>
                      <a:pt x="208" y="1"/>
                      <a:pt x="192" y="5"/>
                      <a:pt x="177" y="15"/>
                    </a:cubicBezTo>
                    <a:cubicBezTo>
                      <a:pt x="154" y="38"/>
                      <a:pt x="108" y="61"/>
                      <a:pt x="86" y="84"/>
                    </a:cubicBezTo>
                    <a:cubicBezTo>
                      <a:pt x="0" y="135"/>
                      <a:pt x="56" y="238"/>
                      <a:pt x="127" y="238"/>
                    </a:cubicBezTo>
                    <a:cubicBezTo>
                      <a:pt x="151" y="238"/>
                      <a:pt x="177" y="227"/>
                      <a:pt x="200" y="198"/>
                    </a:cubicBezTo>
                    <a:cubicBezTo>
                      <a:pt x="223" y="175"/>
                      <a:pt x="245" y="130"/>
                      <a:pt x="268" y="107"/>
                    </a:cubicBezTo>
                    <a:cubicBezTo>
                      <a:pt x="304" y="54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1" name="Google Shape;4656;p60"/>
              <p:cNvSpPr/>
              <p:nvPr/>
            </p:nvSpPr>
            <p:spPr>
              <a:xfrm>
                <a:off x="2820950" y="3648740"/>
                <a:ext cx="19709" cy="19077"/>
              </a:xfrm>
              <a:custGeom>
                <a:avLst/>
                <a:gdLst/>
                <a:ahLst/>
                <a:cxnLst/>
                <a:rect l="l" t="t" r="r" b="b"/>
                <a:pathLst>
                  <a:path w="842" h="815" extrusionOk="0">
                    <a:moveTo>
                      <a:pt x="429" y="1"/>
                    </a:moveTo>
                    <a:cubicBezTo>
                      <a:pt x="221" y="1"/>
                      <a:pt x="0" y="184"/>
                      <a:pt x="20" y="402"/>
                    </a:cubicBezTo>
                    <a:cubicBezTo>
                      <a:pt x="20" y="493"/>
                      <a:pt x="43" y="584"/>
                      <a:pt x="88" y="653"/>
                    </a:cubicBezTo>
                    <a:cubicBezTo>
                      <a:pt x="124" y="743"/>
                      <a:pt x="231" y="804"/>
                      <a:pt x="341" y="804"/>
                    </a:cubicBezTo>
                    <a:cubicBezTo>
                      <a:pt x="356" y="804"/>
                      <a:pt x="372" y="803"/>
                      <a:pt x="387" y="801"/>
                    </a:cubicBezTo>
                    <a:lnTo>
                      <a:pt x="387" y="801"/>
                    </a:lnTo>
                    <a:cubicBezTo>
                      <a:pt x="391" y="804"/>
                      <a:pt x="398" y="808"/>
                      <a:pt x="408" y="813"/>
                    </a:cubicBezTo>
                    <a:cubicBezTo>
                      <a:pt x="419" y="814"/>
                      <a:pt x="429" y="814"/>
                      <a:pt x="439" y="814"/>
                    </a:cubicBezTo>
                    <a:cubicBezTo>
                      <a:pt x="651" y="814"/>
                      <a:pt x="797" y="598"/>
                      <a:pt x="819" y="402"/>
                    </a:cubicBezTo>
                    <a:cubicBezTo>
                      <a:pt x="819" y="390"/>
                      <a:pt x="819" y="385"/>
                      <a:pt x="816" y="385"/>
                    </a:cubicBezTo>
                    <a:cubicBezTo>
                      <a:pt x="813" y="385"/>
                      <a:pt x="807" y="390"/>
                      <a:pt x="796" y="402"/>
                    </a:cubicBezTo>
                    <a:cubicBezTo>
                      <a:pt x="842" y="265"/>
                      <a:pt x="773" y="82"/>
                      <a:pt x="590" y="37"/>
                    </a:cubicBezTo>
                    <a:cubicBezTo>
                      <a:pt x="568" y="37"/>
                      <a:pt x="545" y="37"/>
                      <a:pt x="522" y="14"/>
                    </a:cubicBezTo>
                    <a:cubicBezTo>
                      <a:pt x="492" y="5"/>
                      <a:pt x="460" y="1"/>
                      <a:pt x="4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2" name="Google Shape;4657;p60"/>
              <p:cNvSpPr/>
              <p:nvPr/>
            </p:nvSpPr>
            <p:spPr>
              <a:xfrm>
                <a:off x="2881245" y="3686917"/>
                <a:ext cx="23267" cy="1982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47" extrusionOk="0">
                    <a:moveTo>
                      <a:pt x="508" y="0"/>
                    </a:moveTo>
                    <a:cubicBezTo>
                      <a:pt x="447" y="0"/>
                      <a:pt x="383" y="15"/>
                      <a:pt x="320" y="49"/>
                    </a:cubicBezTo>
                    <a:cubicBezTo>
                      <a:pt x="297" y="72"/>
                      <a:pt x="274" y="72"/>
                      <a:pt x="251" y="95"/>
                    </a:cubicBezTo>
                    <a:cubicBezTo>
                      <a:pt x="23" y="209"/>
                      <a:pt x="0" y="551"/>
                      <a:pt x="183" y="734"/>
                    </a:cubicBezTo>
                    <a:cubicBezTo>
                      <a:pt x="250" y="810"/>
                      <a:pt x="352" y="847"/>
                      <a:pt x="457" y="847"/>
                    </a:cubicBezTo>
                    <a:cubicBezTo>
                      <a:pt x="604" y="847"/>
                      <a:pt x="756" y="776"/>
                      <a:pt x="822" y="643"/>
                    </a:cubicBezTo>
                    <a:cubicBezTo>
                      <a:pt x="822" y="620"/>
                      <a:pt x="845" y="597"/>
                      <a:pt x="845" y="574"/>
                    </a:cubicBezTo>
                    <a:cubicBezTo>
                      <a:pt x="994" y="295"/>
                      <a:pt x="778" y="0"/>
                      <a:pt x="5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3" name="Google Shape;4658;p60"/>
              <p:cNvSpPr/>
              <p:nvPr/>
            </p:nvSpPr>
            <p:spPr>
              <a:xfrm>
                <a:off x="3043664" y="3862232"/>
                <a:ext cx="30477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5" extrusionOk="0">
                    <a:moveTo>
                      <a:pt x="639" y="0"/>
                    </a:moveTo>
                    <a:cubicBezTo>
                      <a:pt x="0" y="0"/>
                      <a:pt x="0" y="1004"/>
                      <a:pt x="639" y="1004"/>
                    </a:cubicBezTo>
                    <a:cubicBezTo>
                      <a:pt x="1301" y="1004"/>
                      <a:pt x="1301" y="0"/>
                      <a:pt x="6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4" name="Google Shape;4659;p60"/>
              <p:cNvSpPr/>
              <p:nvPr/>
            </p:nvSpPr>
            <p:spPr>
              <a:xfrm>
                <a:off x="3126991" y="3771766"/>
                <a:ext cx="27808" cy="21722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928" extrusionOk="0">
                    <a:moveTo>
                      <a:pt x="495" y="0"/>
                    </a:moveTo>
                    <a:cubicBezTo>
                      <a:pt x="235" y="0"/>
                      <a:pt x="1" y="160"/>
                      <a:pt x="1" y="464"/>
                    </a:cubicBezTo>
                    <a:cubicBezTo>
                      <a:pt x="1" y="751"/>
                      <a:pt x="240" y="928"/>
                      <a:pt x="504" y="928"/>
                    </a:cubicBezTo>
                    <a:cubicBezTo>
                      <a:pt x="534" y="928"/>
                      <a:pt x="564" y="925"/>
                      <a:pt x="594" y="921"/>
                    </a:cubicBezTo>
                    <a:cubicBezTo>
                      <a:pt x="1188" y="829"/>
                      <a:pt x="1188" y="99"/>
                      <a:pt x="594" y="8"/>
                    </a:cubicBezTo>
                    <a:cubicBezTo>
                      <a:pt x="561" y="3"/>
                      <a:pt x="528" y="0"/>
                      <a:pt x="4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5" name="Google Shape;4660;p60"/>
              <p:cNvSpPr/>
              <p:nvPr/>
            </p:nvSpPr>
            <p:spPr>
              <a:xfrm>
                <a:off x="3131274" y="3910309"/>
                <a:ext cx="42227" cy="41150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758" extrusionOk="0">
                    <a:moveTo>
                      <a:pt x="914" y="0"/>
                    </a:moveTo>
                    <a:cubicBezTo>
                      <a:pt x="434" y="0"/>
                      <a:pt x="1" y="411"/>
                      <a:pt x="23" y="891"/>
                    </a:cubicBezTo>
                    <a:cubicBezTo>
                      <a:pt x="46" y="1370"/>
                      <a:pt x="411" y="1758"/>
                      <a:pt x="914" y="1758"/>
                    </a:cubicBezTo>
                    <a:cubicBezTo>
                      <a:pt x="1370" y="1758"/>
                      <a:pt x="1804" y="1370"/>
                      <a:pt x="1781" y="891"/>
                    </a:cubicBezTo>
                    <a:cubicBezTo>
                      <a:pt x="1758" y="411"/>
                      <a:pt x="1393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6" name="Google Shape;4661;p60"/>
              <p:cNvSpPr/>
              <p:nvPr/>
            </p:nvSpPr>
            <p:spPr>
              <a:xfrm>
                <a:off x="3042329" y="3945045"/>
                <a:ext cx="12827" cy="11236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80" extrusionOk="0">
                    <a:moveTo>
                      <a:pt x="274" y="0"/>
                    </a:moveTo>
                    <a:cubicBezTo>
                      <a:pt x="194" y="0"/>
                      <a:pt x="114" y="46"/>
                      <a:pt x="80" y="137"/>
                    </a:cubicBezTo>
                    <a:cubicBezTo>
                      <a:pt x="80" y="160"/>
                      <a:pt x="80" y="183"/>
                      <a:pt x="57" y="205"/>
                    </a:cubicBezTo>
                    <a:cubicBezTo>
                      <a:pt x="0" y="388"/>
                      <a:pt x="137" y="479"/>
                      <a:pt x="274" y="479"/>
                    </a:cubicBezTo>
                    <a:cubicBezTo>
                      <a:pt x="411" y="479"/>
                      <a:pt x="548" y="388"/>
                      <a:pt x="491" y="205"/>
                    </a:cubicBezTo>
                    <a:cubicBezTo>
                      <a:pt x="468" y="183"/>
                      <a:pt x="468" y="160"/>
                      <a:pt x="468" y="137"/>
                    </a:cubicBezTo>
                    <a:cubicBezTo>
                      <a:pt x="434" y="46"/>
                      <a:pt x="354" y="0"/>
                      <a:pt x="2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7" name="Google Shape;4662;p60"/>
              <p:cNvSpPr/>
              <p:nvPr/>
            </p:nvSpPr>
            <p:spPr>
              <a:xfrm>
                <a:off x="3162265" y="4016224"/>
                <a:ext cx="19264" cy="1664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711" extrusionOk="0">
                    <a:moveTo>
                      <a:pt x="366" y="0"/>
                    </a:moveTo>
                    <a:cubicBezTo>
                      <a:pt x="173" y="0"/>
                      <a:pt x="0" y="134"/>
                      <a:pt x="0" y="360"/>
                    </a:cubicBezTo>
                    <a:cubicBezTo>
                      <a:pt x="0" y="590"/>
                      <a:pt x="179" y="710"/>
                      <a:pt x="376" y="710"/>
                    </a:cubicBezTo>
                    <a:cubicBezTo>
                      <a:pt x="433" y="710"/>
                      <a:pt x="492" y="700"/>
                      <a:pt x="548" y="680"/>
                    </a:cubicBezTo>
                    <a:cubicBezTo>
                      <a:pt x="571" y="657"/>
                      <a:pt x="594" y="657"/>
                      <a:pt x="617" y="634"/>
                    </a:cubicBezTo>
                    <a:cubicBezTo>
                      <a:pt x="822" y="543"/>
                      <a:pt x="822" y="155"/>
                      <a:pt x="617" y="63"/>
                    </a:cubicBezTo>
                    <a:cubicBezTo>
                      <a:pt x="594" y="63"/>
                      <a:pt x="571" y="40"/>
                      <a:pt x="548" y="40"/>
                    </a:cubicBezTo>
                    <a:cubicBezTo>
                      <a:pt x="489" y="13"/>
                      <a:pt x="426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8" name="Google Shape;4663;p60"/>
              <p:cNvSpPr/>
              <p:nvPr/>
            </p:nvSpPr>
            <p:spPr>
              <a:xfrm>
                <a:off x="3129144" y="3828574"/>
                <a:ext cx="18188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594" extrusionOk="0">
                    <a:moveTo>
                      <a:pt x="388" y="0"/>
                    </a:moveTo>
                    <a:cubicBezTo>
                      <a:pt x="0" y="0"/>
                      <a:pt x="0" y="594"/>
                      <a:pt x="388" y="594"/>
                    </a:cubicBezTo>
                    <a:cubicBezTo>
                      <a:pt x="776" y="594"/>
                      <a:pt x="776" y="0"/>
                      <a:pt x="3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39" name="Google Shape;4664;p60"/>
              <p:cNvSpPr/>
              <p:nvPr/>
            </p:nvSpPr>
            <p:spPr>
              <a:xfrm>
                <a:off x="3158520" y="3696232"/>
                <a:ext cx="16455" cy="1273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44" extrusionOk="0">
                    <a:moveTo>
                      <a:pt x="287" y="0"/>
                    </a:moveTo>
                    <a:cubicBezTo>
                      <a:pt x="211" y="0"/>
                      <a:pt x="134" y="33"/>
                      <a:pt x="69" y="108"/>
                    </a:cubicBezTo>
                    <a:cubicBezTo>
                      <a:pt x="1" y="176"/>
                      <a:pt x="1" y="290"/>
                      <a:pt x="92" y="336"/>
                    </a:cubicBezTo>
                    <a:cubicBezTo>
                      <a:pt x="95" y="339"/>
                      <a:pt x="99" y="343"/>
                      <a:pt x="104" y="346"/>
                    </a:cubicBezTo>
                    <a:lnTo>
                      <a:pt x="104" y="346"/>
                    </a:lnTo>
                    <a:cubicBezTo>
                      <a:pt x="108" y="485"/>
                      <a:pt x="206" y="543"/>
                      <a:pt x="315" y="543"/>
                    </a:cubicBezTo>
                    <a:cubicBezTo>
                      <a:pt x="494" y="543"/>
                      <a:pt x="703" y="386"/>
                      <a:pt x="571" y="176"/>
                    </a:cubicBezTo>
                    <a:cubicBezTo>
                      <a:pt x="504" y="68"/>
                      <a:pt x="397" y="0"/>
                      <a:pt x="2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0" name="Google Shape;4665;p60"/>
              <p:cNvSpPr/>
              <p:nvPr/>
            </p:nvSpPr>
            <p:spPr>
              <a:xfrm>
                <a:off x="3062272" y="3773919"/>
                <a:ext cx="9714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424" extrusionOk="0">
                    <a:moveTo>
                      <a:pt x="283" y="0"/>
                    </a:moveTo>
                    <a:cubicBezTo>
                      <a:pt x="240" y="0"/>
                      <a:pt x="197" y="24"/>
                      <a:pt x="187" y="75"/>
                    </a:cubicBezTo>
                    <a:cubicBezTo>
                      <a:pt x="164" y="98"/>
                      <a:pt x="141" y="144"/>
                      <a:pt x="141" y="167"/>
                    </a:cubicBezTo>
                    <a:cubicBezTo>
                      <a:pt x="0" y="255"/>
                      <a:pt x="104" y="424"/>
                      <a:pt x="210" y="424"/>
                    </a:cubicBezTo>
                    <a:cubicBezTo>
                      <a:pt x="242" y="424"/>
                      <a:pt x="275" y="409"/>
                      <a:pt x="301" y="372"/>
                    </a:cubicBezTo>
                    <a:cubicBezTo>
                      <a:pt x="369" y="304"/>
                      <a:pt x="415" y="212"/>
                      <a:pt x="392" y="98"/>
                    </a:cubicBezTo>
                    <a:cubicBezTo>
                      <a:pt x="392" y="36"/>
                      <a:pt x="337" y="0"/>
                      <a:pt x="2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1" name="Google Shape;4666;p60"/>
              <p:cNvSpPr/>
              <p:nvPr/>
            </p:nvSpPr>
            <p:spPr>
              <a:xfrm>
                <a:off x="2937866" y="3656137"/>
                <a:ext cx="10182" cy="1109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74" extrusionOk="0">
                    <a:moveTo>
                      <a:pt x="218" y="0"/>
                    </a:moveTo>
                    <a:cubicBezTo>
                      <a:pt x="161" y="0"/>
                      <a:pt x="103" y="29"/>
                      <a:pt x="69" y="86"/>
                    </a:cubicBezTo>
                    <a:cubicBezTo>
                      <a:pt x="24" y="177"/>
                      <a:pt x="1" y="246"/>
                      <a:pt x="24" y="337"/>
                    </a:cubicBezTo>
                    <a:cubicBezTo>
                      <a:pt x="58" y="428"/>
                      <a:pt x="138" y="474"/>
                      <a:pt x="218" y="474"/>
                    </a:cubicBezTo>
                    <a:cubicBezTo>
                      <a:pt x="297" y="474"/>
                      <a:pt x="377" y="428"/>
                      <a:pt x="412" y="337"/>
                    </a:cubicBezTo>
                    <a:cubicBezTo>
                      <a:pt x="434" y="246"/>
                      <a:pt x="412" y="177"/>
                      <a:pt x="366" y="86"/>
                    </a:cubicBezTo>
                    <a:cubicBezTo>
                      <a:pt x="332" y="29"/>
                      <a:pt x="275" y="0"/>
                      <a:pt x="2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2" name="Google Shape;4667;p60"/>
              <p:cNvSpPr/>
              <p:nvPr/>
            </p:nvSpPr>
            <p:spPr>
              <a:xfrm>
                <a:off x="2785068" y="3908086"/>
                <a:ext cx="12312" cy="9269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96" extrusionOk="0">
                    <a:moveTo>
                      <a:pt x="316" y="1"/>
                    </a:moveTo>
                    <a:cubicBezTo>
                      <a:pt x="279" y="1"/>
                      <a:pt x="241" y="9"/>
                      <a:pt x="206" y="27"/>
                    </a:cubicBezTo>
                    <a:cubicBezTo>
                      <a:pt x="160" y="50"/>
                      <a:pt x="115" y="73"/>
                      <a:pt x="69" y="95"/>
                    </a:cubicBezTo>
                    <a:cubicBezTo>
                      <a:pt x="1" y="118"/>
                      <a:pt x="1" y="278"/>
                      <a:pt x="69" y="301"/>
                    </a:cubicBezTo>
                    <a:cubicBezTo>
                      <a:pt x="115" y="324"/>
                      <a:pt x="160" y="346"/>
                      <a:pt x="206" y="369"/>
                    </a:cubicBezTo>
                    <a:cubicBezTo>
                      <a:pt x="242" y="387"/>
                      <a:pt x="281" y="396"/>
                      <a:pt x="319" y="396"/>
                    </a:cubicBezTo>
                    <a:cubicBezTo>
                      <a:pt x="426" y="396"/>
                      <a:pt x="526" y="328"/>
                      <a:pt x="526" y="210"/>
                    </a:cubicBezTo>
                    <a:cubicBezTo>
                      <a:pt x="526" y="74"/>
                      <a:pt x="424" y="1"/>
                      <a:pt x="3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3" name="Google Shape;4668;p60"/>
              <p:cNvSpPr/>
              <p:nvPr/>
            </p:nvSpPr>
            <p:spPr>
              <a:xfrm>
                <a:off x="2853602" y="4018237"/>
                <a:ext cx="14302" cy="1154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493" extrusionOk="0">
                    <a:moveTo>
                      <a:pt x="428" y="0"/>
                    </a:moveTo>
                    <a:cubicBezTo>
                      <a:pt x="337" y="23"/>
                      <a:pt x="291" y="23"/>
                      <a:pt x="223" y="69"/>
                    </a:cubicBezTo>
                    <a:cubicBezTo>
                      <a:pt x="0" y="223"/>
                      <a:pt x="176" y="492"/>
                      <a:pt x="364" y="492"/>
                    </a:cubicBezTo>
                    <a:cubicBezTo>
                      <a:pt x="427" y="492"/>
                      <a:pt x="491" y="462"/>
                      <a:pt x="542" y="388"/>
                    </a:cubicBezTo>
                    <a:cubicBezTo>
                      <a:pt x="588" y="320"/>
                      <a:pt x="611" y="274"/>
                      <a:pt x="611" y="183"/>
                    </a:cubicBezTo>
                    <a:cubicBezTo>
                      <a:pt x="611" y="91"/>
                      <a:pt x="519" y="0"/>
                      <a:pt x="4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4" name="Google Shape;4669;p60"/>
              <p:cNvSpPr/>
              <p:nvPr/>
            </p:nvSpPr>
            <p:spPr>
              <a:xfrm>
                <a:off x="2959774" y="4024112"/>
                <a:ext cx="6975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9" extrusionOk="0">
                    <a:moveTo>
                      <a:pt x="160" y="0"/>
                    </a:moveTo>
                    <a:cubicBezTo>
                      <a:pt x="1" y="0"/>
                      <a:pt x="1" y="228"/>
                      <a:pt x="160" y="228"/>
                    </a:cubicBezTo>
                    <a:cubicBezTo>
                      <a:pt x="297" y="228"/>
                      <a:pt x="297" y="0"/>
                      <a:pt x="1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5" name="Google Shape;4670;p60"/>
              <p:cNvSpPr/>
              <p:nvPr/>
            </p:nvSpPr>
            <p:spPr>
              <a:xfrm>
                <a:off x="3022293" y="4126119"/>
                <a:ext cx="6812" cy="435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86" extrusionOk="0">
                    <a:moveTo>
                      <a:pt x="179" y="0"/>
                    </a:moveTo>
                    <a:cubicBezTo>
                      <a:pt x="173" y="0"/>
                      <a:pt x="166" y="1"/>
                      <a:pt x="160" y="2"/>
                    </a:cubicBezTo>
                    <a:cubicBezTo>
                      <a:pt x="114" y="25"/>
                      <a:pt x="91" y="25"/>
                      <a:pt x="69" y="25"/>
                    </a:cubicBezTo>
                    <a:cubicBezTo>
                      <a:pt x="0" y="47"/>
                      <a:pt x="0" y="139"/>
                      <a:pt x="69" y="162"/>
                    </a:cubicBezTo>
                    <a:lnTo>
                      <a:pt x="160" y="184"/>
                    </a:lnTo>
                    <a:cubicBezTo>
                      <a:pt x="166" y="185"/>
                      <a:pt x="173" y="186"/>
                      <a:pt x="179" y="186"/>
                    </a:cubicBezTo>
                    <a:cubicBezTo>
                      <a:pt x="291" y="186"/>
                      <a:pt x="291" y="0"/>
                      <a:pt x="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6" name="Google Shape;4671;p60"/>
              <p:cNvSpPr/>
              <p:nvPr/>
            </p:nvSpPr>
            <p:spPr>
              <a:xfrm>
                <a:off x="3000923" y="4222858"/>
                <a:ext cx="26731" cy="26731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142" extrusionOk="0">
                    <a:moveTo>
                      <a:pt x="571" y="0"/>
                    </a:moveTo>
                    <a:cubicBezTo>
                      <a:pt x="251" y="0"/>
                      <a:pt x="0" y="251"/>
                      <a:pt x="0" y="571"/>
                    </a:cubicBezTo>
                    <a:cubicBezTo>
                      <a:pt x="0" y="868"/>
                      <a:pt x="251" y="1141"/>
                      <a:pt x="571" y="1141"/>
                    </a:cubicBezTo>
                    <a:cubicBezTo>
                      <a:pt x="868" y="1141"/>
                      <a:pt x="1141" y="868"/>
                      <a:pt x="1141" y="571"/>
                    </a:cubicBezTo>
                    <a:cubicBezTo>
                      <a:pt x="1141" y="251"/>
                      <a:pt x="868" y="0"/>
                      <a:pt x="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7" name="Google Shape;4672;p60"/>
              <p:cNvSpPr/>
              <p:nvPr/>
            </p:nvSpPr>
            <p:spPr>
              <a:xfrm>
                <a:off x="3153721" y="4272012"/>
                <a:ext cx="20318" cy="16502"/>
              </a:xfrm>
              <a:custGeom>
                <a:avLst/>
                <a:gdLst/>
                <a:ahLst/>
                <a:cxnLst/>
                <a:rect l="l" t="t" r="r" b="b"/>
                <a:pathLst>
                  <a:path w="868" h="705" extrusionOk="0">
                    <a:moveTo>
                      <a:pt x="251" y="0"/>
                    </a:moveTo>
                    <a:cubicBezTo>
                      <a:pt x="91" y="23"/>
                      <a:pt x="0" y="183"/>
                      <a:pt x="69" y="320"/>
                    </a:cubicBezTo>
                    <a:cubicBezTo>
                      <a:pt x="114" y="388"/>
                      <a:pt x="137" y="479"/>
                      <a:pt x="183" y="548"/>
                    </a:cubicBezTo>
                    <a:cubicBezTo>
                      <a:pt x="230" y="654"/>
                      <a:pt x="337" y="705"/>
                      <a:pt x="449" y="705"/>
                    </a:cubicBezTo>
                    <a:cubicBezTo>
                      <a:pt x="555" y="705"/>
                      <a:pt x="664" y="659"/>
                      <a:pt x="731" y="571"/>
                    </a:cubicBezTo>
                    <a:cubicBezTo>
                      <a:pt x="868" y="411"/>
                      <a:pt x="776" y="114"/>
                      <a:pt x="548" y="46"/>
                    </a:cubicBezTo>
                    <a:cubicBezTo>
                      <a:pt x="457" y="46"/>
                      <a:pt x="365" y="0"/>
                      <a:pt x="2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8" name="Google Shape;4673;p60"/>
              <p:cNvSpPr/>
              <p:nvPr/>
            </p:nvSpPr>
            <p:spPr>
              <a:xfrm>
                <a:off x="3175092" y="4217685"/>
                <a:ext cx="13904" cy="12266"/>
              </a:xfrm>
              <a:custGeom>
                <a:avLst/>
                <a:gdLst/>
                <a:ahLst/>
                <a:cxnLst/>
                <a:rect l="l" t="t" r="r" b="b"/>
                <a:pathLst>
                  <a:path w="594" h="524" extrusionOk="0">
                    <a:moveTo>
                      <a:pt x="325" y="0"/>
                    </a:moveTo>
                    <a:cubicBezTo>
                      <a:pt x="284" y="0"/>
                      <a:pt x="243" y="12"/>
                      <a:pt x="206" y="39"/>
                    </a:cubicBezTo>
                    <a:cubicBezTo>
                      <a:pt x="160" y="84"/>
                      <a:pt x="137" y="107"/>
                      <a:pt x="91" y="130"/>
                    </a:cubicBezTo>
                    <a:cubicBezTo>
                      <a:pt x="0" y="198"/>
                      <a:pt x="0" y="312"/>
                      <a:pt x="91" y="381"/>
                    </a:cubicBezTo>
                    <a:cubicBezTo>
                      <a:pt x="137" y="427"/>
                      <a:pt x="160" y="449"/>
                      <a:pt x="206" y="472"/>
                    </a:cubicBezTo>
                    <a:cubicBezTo>
                      <a:pt x="248" y="508"/>
                      <a:pt x="294" y="524"/>
                      <a:pt x="340" y="524"/>
                    </a:cubicBezTo>
                    <a:cubicBezTo>
                      <a:pt x="470" y="524"/>
                      <a:pt x="594" y="401"/>
                      <a:pt x="594" y="267"/>
                    </a:cubicBezTo>
                    <a:cubicBezTo>
                      <a:pt x="594" y="127"/>
                      <a:pt x="459" y="0"/>
                      <a:pt x="3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9" name="Google Shape;4674;p60"/>
              <p:cNvSpPr/>
              <p:nvPr/>
            </p:nvSpPr>
            <p:spPr>
              <a:xfrm>
                <a:off x="3000385" y="4305132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20" y="0"/>
                    </a:moveTo>
                    <a:cubicBezTo>
                      <a:pt x="0" y="0"/>
                      <a:pt x="0" y="525"/>
                      <a:pt x="320" y="525"/>
                    </a:cubicBezTo>
                    <a:cubicBezTo>
                      <a:pt x="662" y="525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0" name="Google Shape;4675;p60"/>
              <p:cNvSpPr/>
              <p:nvPr/>
            </p:nvSpPr>
            <p:spPr>
              <a:xfrm>
                <a:off x="2834221" y="4292048"/>
                <a:ext cx="26216" cy="21114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902" extrusionOk="0">
                    <a:moveTo>
                      <a:pt x="560" y="0"/>
                    </a:moveTo>
                    <a:cubicBezTo>
                      <a:pt x="463" y="0"/>
                      <a:pt x="366" y="34"/>
                      <a:pt x="297" y="103"/>
                    </a:cubicBezTo>
                    <a:lnTo>
                      <a:pt x="252" y="171"/>
                    </a:lnTo>
                    <a:cubicBezTo>
                      <a:pt x="1" y="445"/>
                      <a:pt x="160" y="902"/>
                      <a:pt x="571" y="902"/>
                    </a:cubicBezTo>
                    <a:cubicBezTo>
                      <a:pt x="959" y="902"/>
                      <a:pt x="1119" y="445"/>
                      <a:pt x="868" y="171"/>
                    </a:cubicBezTo>
                    <a:cubicBezTo>
                      <a:pt x="845" y="148"/>
                      <a:pt x="845" y="126"/>
                      <a:pt x="822" y="103"/>
                    </a:cubicBezTo>
                    <a:cubicBezTo>
                      <a:pt x="754" y="34"/>
                      <a:pt x="657" y="0"/>
                      <a:pt x="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1" name="Google Shape;4676;p60"/>
              <p:cNvSpPr/>
              <p:nvPr/>
            </p:nvSpPr>
            <p:spPr>
              <a:xfrm>
                <a:off x="2896740" y="4222858"/>
                <a:ext cx="24063" cy="18188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777" extrusionOk="0">
                    <a:moveTo>
                      <a:pt x="502" y="0"/>
                    </a:moveTo>
                    <a:cubicBezTo>
                      <a:pt x="0" y="0"/>
                      <a:pt x="0" y="776"/>
                      <a:pt x="502" y="776"/>
                    </a:cubicBezTo>
                    <a:cubicBezTo>
                      <a:pt x="616" y="776"/>
                      <a:pt x="708" y="753"/>
                      <a:pt x="799" y="708"/>
                    </a:cubicBezTo>
                    <a:cubicBezTo>
                      <a:pt x="1027" y="571"/>
                      <a:pt x="1027" y="206"/>
                      <a:pt x="799" y="69"/>
                    </a:cubicBezTo>
                    <a:cubicBezTo>
                      <a:pt x="708" y="23"/>
                      <a:pt x="616" y="0"/>
                      <a:pt x="5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2" name="Google Shape;4677;p60"/>
              <p:cNvSpPr/>
              <p:nvPr/>
            </p:nvSpPr>
            <p:spPr>
              <a:xfrm>
                <a:off x="2941330" y="4257008"/>
                <a:ext cx="5782" cy="4682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00" extrusionOk="0">
                    <a:moveTo>
                      <a:pt x="158" y="0"/>
                    </a:moveTo>
                    <a:cubicBezTo>
                      <a:pt x="140" y="0"/>
                      <a:pt x="121" y="7"/>
                      <a:pt x="104" y="25"/>
                    </a:cubicBezTo>
                    <a:cubicBezTo>
                      <a:pt x="81" y="48"/>
                      <a:pt x="58" y="70"/>
                      <a:pt x="35" y="116"/>
                    </a:cubicBezTo>
                    <a:cubicBezTo>
                      <a:pt x="0" y="151"/>
                      <a:pt x="33" y="200"/>
                      <a:pt x="70" y="200"/>
                    </a:cubicBezTo>
                    <a:cubicBezTo>
                      <a:pt x="81" y="200"/>
                      <a:pt x="93" y="195"/>
                      <a:pt x="104" y="185"/>
                    </a:cubicBezTo>
                    <a:cubicBezTo>
                      <a:pt x="127" y="162"/>
                      <a:pt x="172" y="139"/>
                      <a:pt x="195" y="93"/>
                    </a:cubicBezTo>
                    <a:cubicBezTo>
                      <a:pt x="246" y="59"/>
                      <a:pt x="209" y="0"/>
                      <a:pt x="1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3" name="Google Shape;4678;p60"/>
              <p:cNvSpPr/>
              <p:nvPr/>
            </p:nvSpPr>
            <p:spPr>
              <a:xfrm>
                <a:off x="2773856" y="4254902"/>
                <a:ext cx="16573" cy="14442"/>
              </a:xfrm>
              <a:custGeom>
                <a:avLst/>
                <a:gdLst/>
                <a:ahLst/>
                <a:cxnLst/>
                <a:rect l="l" t="t" r="r" b="b"/>
                <a:pathLst>
                  <a:path w="708" h="617" extrusionOk="0">
                    <a:moveTo>
                      <a:pt x="366" y="1"/>
                    </a:moveTo>
                    <a:cubicBezTo>
                      <a:pt x="257" y="1"/>
                      <a:pt x="149" y="69"/>
                      <a:pt x="92" y="206"/>
                    </a:cubicBezTo>
                    <a:cubicBezTo>
                      <a:pt x="92" y="229"/>
                      <a:pt x="69" y="229"/>
                      <a:pt x="69" y="252"/>
                    </a:cubicBezTo>
                    <a:cubicBezTo>
                      <a:pt x="0" y="434"/>
                      <a:pt x="183" y="617"/>
                      <a:pt x="366" y="617"/>
                    </a:cubicBezTo>
                    <a:cubicBezTo>
                      <a:pt x="548" y="617"/>
                      <a:pt x="708" y="434"/>
                      <a:pt x="639" y="252"/>
                    </a:cubicBezTo>
                    <a:cubicBezTo>
                      <a:pt x="639" y="229"/>
                      <a:pt x="639" y="229"/>
                      <a:pt x="639" y="206"/>
                    </a:cubicBezTo>
                    <a:cubicBezTo>
                      <a:pt x="582" y="69"/>
                      <a:pt x="474" y="1"/>
                      <a:pt x="3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4" name="Google Shape;4679;p60"/>
              <p:cNvSpPr/>
              <p:nvPr/>
            </p:nvSpPr>
            <p:spPr>
              <a:xfrm>
                <a:off x="2714544" y="4155985"/>
                <a:ext cx="10182" cy="957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09" extrusionOk="0">
                    <a:moveTo>
                      <a:pt x="204" y="1"/>
                    </a:moveTo>
                    <a:cubicBezTo>
                      <a:pt x="100" y="1"/>
                      <a:pt x="1" y="72"/>
                      <a:pt x="1" y="209"/>
                    </a:cubicBezTo>
                    <a:cubicBezTo>
                      <a:pt x="1" y="345"/>
                      <a:pt x="98" y="408"/>
                      <a:pt x="200" y="408"/>
                    </a:cubicBezTo>
                    <a:cubicBezTo>
                      <a:pt x="270" y="408"/>
                      <a:pt x="343" y="379"/>
                      <a:pt x="389" y="324"/>
                    </a:cubicBezTo>
                    <a:cubicBezTo>
                      <a:pt x="389" y="301"/>
                      <a:pt x="412" y="278"/>
                      <a:pt x="412" y="278"/>
                    </a:cubicBezTo>
                    <a:cubicBezTo>
                      <a:pt x="434" y="232"/>
                      <a:pt x="434" y="164"/>
                      <a:pt x="412" y="141"/>
                    </a:cubicBezTo>
                    <a:cubicBezTo>
                      <a:pt x="412" y="118"/>
                      <a:pt x="389" y="118"/>
                      <a:pt x="389" y="95"/>
                    </a:cubicBezTo>
                    <a:cubicBezTo>
                      <a:pt x="343" y="32"/>
                      <a:pt x="273" y="1"/>
                      <a:pt x="2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5" name="Google Shape;4680;p60"/>
              <p:cNvSpPr/>
              <p:nvPr/>
            </p:nvSpPr>
            <p:spPr>
              <a:xfrm>
                <a:off x="2828885" y="4138430"/>
                <a:ext cx="562" cy="23"/>
              </a:xfrm>
              <a:custGeom>
                <a:avLst/>
                <a:gdLst/>
                <a:ahLst/>
                <a:cxnLst/>
                <a:rect l="l" t="t" r="r" b="b"/>
                <a:pathLst>
                  <a:path w="24" h="1" extrusionOk="0">
                    <a:moveTo>
                      <a:pt x="0" y="1"/>
                    </a:moveTo>
                    <a:cubicBezTo>
                      <a:pt x="23" y="1"/>
                      <a:pt x="23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6" name="Google Shape;4681;p60"/>
              <p:cNvSpPr/>
              <p:nvPr/>
            </p:nvSpPr>
            <p:spPr>
              <a:xfrm>
                <a:off x="2560154" y="4252233"/>
                <a:ext cx="21394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9" extrusionOk="0">
                    <a:moveTo>
                      <a:pt x="457" y="1"/>
                    </a:moveTo>
                    <a:cubicBezTo>
                      <a:pt x="0" y="1"/>
                      <a:pt x="0" y="708"/>
                      <a:pt x="457" y="708"/>
                    </a:cubicBezTo>
                    <a:cubicBezTo>
                      <a:pt x="913" y="708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7" name="Google Shape;4682;p60"/>
              <p:cNvSpPr/>
              <p:nvPr/>
            </p:nvSpPr>
            <p:spPr>
              <a:xfrm>
                <a:off x="2586861" y="4326830"/>
                <a:ext cx="32092" cy="26942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151" extrusionOk="0">
                    <a:moveTo>
                      <a:pt x="728" y="0"/>
                    </a:moveTo>
                    <a:cubicBezTo>
                      <a:pt x="531" y="0"/>
                      <a:pt x="333" y="98"/>
                      <a:pt x="229" y="283"/>
                    </a:cubicBezTo>
                    <a:cubicBezTo>
                      <a:pt x="1" y="648"/>
                      <a:pt x="274" y="1150"/>
                      <a:pt x="708" y="1150"/>
                    </a:cubicBezTo>
                    <a:lnTo>
                      <a:pt x="845" y="1150"/>
                    </a:lnTo>
                    <a:cubicBezTo>
                      <a:pt x="1005" y="1150"/>
                      <a:pt x="1142" y="1082"/>
                      <a:pt x="1233" y="945"/>
                    </a:cubicBezTo>
                    <a:cubicBezTo>
                      <a:pt x="1370" y="717"/>
                      <a:pt x="1324" y="488"/>
                      <a:pt x="1210" y="283"/>
                    </a:cubicBezTo>
                    <a:cubicBezTo>
                      <a:pt x="1109" y="92"/>
                      <a:pt x="919" y="0"/>
                      <a:pt x="7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8" name="Google Shape;4683;p60"/>
              <p:cNvSpPr/>
              <p:nvPr/>
            </p:nvSpPr>
            <p:spPr>
              <a:xfrm>
                <a:off x="2525957" y="4280555"/>
                <a:ext cx="562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0" y="0"/>
                    </a:moveTo>
                    <a:cubicBezTo>
                      <a:pt x="0" y="0"/>
                      <a:pt x="0" y="23"/>
                      <a:pt x="0" y="23"/>
                    </a:cubicBezTo>
                    <a:cubicBezTo>
                      <a:pt x="23" y="23"/>
                      <a:pt x="23" y="0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59" name="Google Shape;4684;p60"/>
              <p:cNvSpPr/>
              <p:nvPr/>
            </p:nvSpPr>
            <p:spPr>
              <a:xfrm>
                <a:off x="2606101" y="4204695"/>
                <a:ext cx="6952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9" extrusionOk="0">
                    <a:moveTo>
                      <a:pt x="137" y="0"/>
                    </a:moveTo>
                    <a:cubicBezTo>
                      <a:pt x="0" y="0"/>
                      <a:pt x="0" y="228"/>
                      <a:pt x="137" y="228"/>
                    </a:cubicBezTo>
                    <a:cubicBezTo>
                      <a:pt x="297" y="228"/>
                      <a:pt x="297" y="0"/>
                      <a:pt x="1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0" name="Google Shape;4685;p60"/>
              <p:cNvSpPr/>
              <p:nvPr/>
            </p:nvSpPr>
            <p:spPr>
              <a:xfrm>
                <a:off x="2642428" y="4155798"/>
                <a:ext cx="7233" cy="9784"/>
              </a:xfrm>
              <a:custGeom>
                <a:avLst/>
                <a:gdLst/>
                <a:ahLst/>
                <a:cxnLst/>
                <a:rect l="l" t="t" r="r" b="b"/>
                <a:pathLst>
                  <a:path w="309" h="418" extrusionOk="0">
                    <a:moveTo>
                      <a:pt x="152" y="1"/>
                    </a:moveTo>
                    <a:cubicBezTo>
                      <a:pt x="75" y="1"/>
                      <a:pt x="0" y="58"/>
                      <a:pt x="23" y="172"/>
                    </a:cubicBezTo>
                    <a:lnTo>
                      <a:pt x="46" y="332"/>
                    </a:lnTo>
                    <a:cubicBezTo>
                      <a:pt x="57" y="389"/>
                      <a:pt x="109" y="417"/>
                      <a:pt x="160" y="417"/>
                    </a:cubicBezTo>
                    <a:cubicBezTo>
                      <a:pt x="211" y="417"/>
                      <a:pt x="263" y="389"/>
                      <a:pt x="274" y="332"/>
                    </a:cubicBezTo>
                    <a:lnTo>
                      <a:pt x="297" y="172"/>
                    </a:lnTo>
                    <a:cubicBezTo>
                      <a:pt x="309" y="58"/>
                      <a:pt x="229" y="1"/>
                      <a:pt x="1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1" name="Google Shape;4686;p60"/>
              <p:cNvSpPr/>
              <p:nvPr/>
            </p:nvSpPr>
            <p:spPr>
              <a:xfrm>
                <a:off x="2450096" y="4369758"/>
                <a:ext cx="27270" cy="2551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090" extrusionOk="0">
                    <a:moveTo>
                      <a:pt x="570" y="1"/>
                    </a:moveTo>
                    <a:cubicBezTo>
                      <a:pt x="278" y="1"/>
                      <a:pt x="0" y="205"/>
                      <a:pt x="0" y="549"/>
                    </a:cubicBezTo>
                    <a:cubicBezTo>
                      <a:pt x="0" y="887"/>
                      <a:pt x="268" y="1090"/>
                      <a:pt x="555" y="1090"/>
                    </a:cubicBezTo>
                    <a:cubicBezTo>
                      <a:pt x="695" y="1090"/>
                      <a:pt x="839" y="1042"/>
                      <a:pt x="959" y="937"/>
                    </a:cubicBezTo>
                    <a:lnTo>
                      <a:pt x="982" y="914"/>
                    </a:lnTo>
                    <a:cubicBezTo>
                      <a:pt x="1164" y="732"/>
                      <a:pt x="1164" y="343"/>
                      <a:pt x="982" y="161"/>
                    </a:cubicBezTo>
                    <a:cubicBezTo>
                      <a:pt x="959" y="161"/>
                      <a:pt x="959" y="161"/>
                      <a:pt x="959" y="138"/>
                    </a:cubicBezTo>
                    <a:cubicBezTo>
                      <a:pt x="844" y="44"/>
                      <a:pt x="705" y="1"/>
                      <a:pt x="5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2" name="Google Shape;4687;p60"/>
              <p:cNvSpPr/>
              <p:nvPr/>
            </p:nvSpPr>
            <p:spPr>
              <a:xfrm>
                <a:off x="2347505" y="4290690"/>
                <a:ext cx="27808" cy="20879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892" extrusionOk="0">
                    <a:moveTo>
                      <a:pt x="594" y="1"/>
                    </a:moveTo>
                    <a:cubicBezTo>
                      <a:pt x="1" y="1"/>
                      <a:pt x="1" y="891"/>
                      <a:pt x="594" y="891"/>
                    </a:cubicBezTo>
                    <a:cubicBezTo>
                      <a:pt x="1165" y="891"/>
                      <a:pt x="1188" y="1"/>
                      <a:pt x="5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3" name="Google Shape;4688;p60"/>
              <p:cNvSpPr/>
              <p:nvPr/>
            </p:nvSpPr>
            <p:spPr>
              <a:xfrm>
                <a:off x="2340577" y="4227656"/>
                <a:ext cx="21394" cy="16596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9" extrusionOk="0">
                    <a:moveTo>
                      <a:pt x="457" y="1"/>
                    </a:moveTo>
                    <a:cubicBezTo>
                      <a:pt x="0" y="1"/>
                      <a:pt x="0" y="708"/>
                      <a:pt x="457" y="708"/>
                    </a:cubicBezTo>
                    <a:cubicBezTo>
                      <a:pt x="913" y="708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4" name="Google Shape;4689;p60"/>
              <p:cNvSpPr/>
              <p:nvPr/>
            </p:nvSpPr>
            <p:spPr>
              <a:xfrm>
                <a:off x="2374025" y="4268969"/>
                <a:ext cx="14864" cy="1411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03" extrusionOk="0">
                    <a:moveTo>
                      <a:pt x="326" y="0"/>
                    </a:moveTo>
                    <a:cubicBezTo>
                      <a:pt x="165" y="0"/>
                      <a:pt x="0" y="131"/>
                      <a:pt x="55" y="336"/>
                    </a:cubicBezTo>
                    <a:cubicBezTo>
                      <a:pt x="55" y="358"/>
                      <a:pt x="55" y="381"/>
                      <a:pt x="78" y="404"/>
                    </a:cubicBezTo>
                    <a:cubicBezTo>
                      <a:pt x="105" y="542"/>
                      <a:pt x="207" y="602"/>
                      <a:pt x="313" y="602"/>
                    </a:cubicBezTo>
                    <a:cubicBezTo>
                      <a:pt x="469" y="602"/>
                      <a:pt x="634" y="471"/>
                      <a:pt x="580" y="267"/>
                    </a:cubicBezTo>
                    <a:lnTo>
                      <a:pt x="580" y="199"/>
                    </a:lnTo>
                    <a:cubicBezTo>
                      <a:pt x="543" y="60"/>
                      <a:pt x="435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5" name="Google Shape;4690;p60"/>
              <p:cNvSpPr/>
              <p:nvPr/>
            </p:nvSpPr>
            <p:spPr>
              <a:xfrm>
                <a:off x="2311716" y="4299796"/>
                <a:ext cx="13904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57" extrusionOk="0">
                    <a:moveTo>
                      <a:pt x="297" y="0"/>
                    </a:moveTo>
                    <a:cubicBezTo>
                      <a:pt x="1" y="0"/>
                      <a:pt x="1" y="457"/>
                      <a:pt x="297" y="457"/>
                    </a:cubicBezTo>
                    <a:cubicBezTo>
                      <a:pt x="594" y="457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6" name="Google Shape;4691;p60"/>
              <p:cNvSpPr/>
              <p:nvPr/>
            </p:nvSpPr>
            <p:spPr>
              <a:xfrm>
                <a:off x="2322413" y="4229786"/>
                <a:ext cx="538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23" h="24" extrusionOk="0">
                    <a:moveTo>
                      <a:pt x="23" y="1"/>
                    </a:moveTo>
                    <a:cubicBezTo>
                      <a:pt x="0" y="1"/>
                      <a:pt x="0" y="24"/>
                      <a:pt x="23" y="24"/>
                    </a:cubicBezTo>
                    <a:cubicBezTo>
                      <a:pt x="23" y="2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7" name="Google Shape;4692;p60"/>
              <p:cNvSpPr/>
              <p:nvPr/>
            </p:nvSpPr>
            <p:spPr>
              <a:xfrm>
                <a:off x="2446889" y="4098358"/>
                <a:ext cx="20318" cy="15519"/>
              </a:xfrm>
              <a:custGeom>
                <a:avLst/>
                <a:gdLst/>
                <a:ahLst/>
                <a:cxnLst/>
                <a:rect l="l" t="t" r="r" b="b"/>
                <a:pathLst>
                  <a:path w="868" h="663" extrusionOk="0">
                    <a:moveTo>
                      <a:pt x="434" y="1"/>
                    </a:moveTo>
                    <a:cubicBezTo>
                      <a:pt x="0" y="1"/>
                      <a:pt x="0" y="663"/>
                      <a:pt x="434" y="663"/>
                    </a:cubicBezTo>
                    <a:cubicBezTo>
                      <a:pt x="845" y="663"/>
                      <a:pt x="868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8" name="Google Shape;4693;p60"/>
              <p:cNvSpPr/>
              <p:nvPr/>
            </p:nvSpPr>
            <p:spPr>
              <a:xfrm>
                <a:off x="2202033" y="4305835"/>
                <a:ext cx="18211" cy="13717"/>
              </a:xfrm>
              <a:custGeom>
                <a:avLst/>
                <a:gdLst/>
                <a:ahLst/>
                <a:cxnLst/>
                <a:rect l="l" t="t" r="r" b="b"/>
                <a:pathLst>
                  <a:path w="778" h="586" extrusionOk="0">
                    <a:moveTo>
                      <a:pt x="291" y="1"/>
                    </a:moveTo>
                    <a:cubicBezTo>
                      <a:pt x="94" y="1"/>
                      <a:pt x="0" y="285"/>
                      <a:pt x="121" y="427"/>
                    </a:cubicBezTo>
                    <a:cubicBezTo>
                      <a:pt x="144" y="427"/>
                      <a:pt x="144" y="450"/>
                      <a:pt x="144" y="450"/>
                    </a:cubicBezTo>
                    <a:cubicBezTo>
                      <a:pt x="199" y="546"/>
                      <a:pt x="276" y="585"/>
                      <a:pt x="353" y="585"/>
                    </a:cubicBezTo>
                    <a:cubicBezTo>
                      <a:pt x="566" y="585"/>
                      <a:pt x="778" y="286"/>
                      <a:pt x="509" y="84"/>
                    </a:cubicBezTo>
                    <a:cubicBezTo>
                      <a:pt x="464" y="62"/>
                      <a:pt x="418" y="39"/>
                      <a:pt x="373" y="16"/>
                    </a:cubicBezTo>
                    <a:cubicBezTo>
                      <a:pt x="344" y="5"/>
                      <a:pt x="316" y="1"/>
                      <a:pt x="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69" name="Google Shape;4694;p60"/>
              <p:cNvSpPr/>
              <p:nvPr/>
            </p:nvSpPr>
            <p:spPr>
              <a:xfrm>
                <a:off x="2329341" y="3344525"/>
                <a:ext cx="18726" cy="1551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63" extrusionOk="0">
                    <a:moveTo>
                      <a:pt x="389" y="0"/>
                    </a:moveTo>
                    <a:cubicBezTo>
                      <a:pt x="115" y="0"/>
                      <a:pt x="1" y="343"/>
                      <a:pt x="161" y="548"/>
                    </a:cubicBezTo>
                    <a:cubicBezTo>
                      <a:pt x="183" y="548"/>
                      <a:pt x="183" y="571"/>
                      <a:pt x="206" y="594"/>
                    </a:cubicBezTo>
                    <a:cubicBezTo>
                      <a:pt x="252" y="640"/>
                      <a:pt x="320" y="662"/>
                      <a:pt x="389" y="662"/>
                    </a:cubicBezTo>
                    <a:cubicBezTo>
                      <a:pt x="457" y="662"/>
                      <a:pt x="526" y="640"/>
                      <a:pt x="571" y="594"/>
                    </a:cubicBezTo>
                    <a:cubicBezTo>
                      <a:pt x="594" y="571"/>
                      <a:pt x="594" y="548"/>
                      <a:pt x="617" y="548"/>
                    </a:cubicBezTo>
                    <a:cubicBezTo>
                      <a:pt x="800" y="343"/>
                      <a:pt x="663" y="0"/>
                      <a:pt x="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0" name="Google Shape;4695;p60"/>
              <p:cNvSpPr/>
              <p:nvPr/>
            </p:nvSpPr>
            <p:spPr>
              <a:xfrm>
                <a:off x="2365153" y="3267587"/>
                <a:ext cx="16034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6" extrusionOk="0">
                    <a:moveTo>
                      <a:pt x="342" y="1"/>
                    </a:moveTo>
                    <a:cubicBezTo>
                      <a:pt x="0" y="1"/>
                      <a:pt x="0" y="526"/>
                      <a:pt x="342" y="526"/>
                    </a:cubicBezTo>
                    <a:cubicBezTo>
                      <a:pt x="685" y="526"/>
                      <a:pt x="685" y="1"/>
                      <a:pt x="3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1" name="Google Shape;4696;p60"/>
              <p:cNvSpPr/>
              <p:nvPr/>
            </p:nvSpPr>
            <p:spPr>
              <a:xfrm>
                <a:off x="2399865" y="3322616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6" y="23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2" name="Google Shape;4697;p60"/>
              <p:cNvSpPr/>
              <p:nvPr/>
            </p:nvSpPr>
            <p:spPr>
              <a:xfrm>
                <a:off x="2434062" y="3270794"/>
                <a:ext cx="31015" cy="2406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02" y="1028"/>
                      <a:pt x="1324" y="1"/>
                      <a:pt x="6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3" name="Google Shape;4698;p60"/>
              <p:cNvSpPr/>
              <p:nvPr/>
            </p:nvSpPr>
            <p:spPr>
              <a:xfrm>
                <a:off x="2418029" y="3320486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0"/>
                    </a:moveTo>
                    <a:cubicBezTo>
                      <a:pt x="1" y="0"/>
                      <a:pt x="1" y="525"/>
                      <a:pt x="343" y="525"/>
                    </a:cubicBezTo>
                    <a:cubicBezTo>
                      <a:pt x="663" y="525"/>
                      <a:pt x="663" y="0"/>
                      <a:pt x="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4" name="Google Shape;4699;p60"/>
              <p:cNvSpPr/>
              <p:nvPr/>
            </p:nvSpPr>
            <p:spPr>
              <a:xfrm>
                <a:off x="2399865" y="3371770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6" y="23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5" name="Google Shape;4700;p60"/>
              <p:cNvSpPr/>
              <p:nvPr/>
            </p:nvSpPr>
            <p:spPr>
              <a:xfrm>
                <a:off x="2283933" y="3287132"/>
                <a:ext cx="14981" cy="13366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71" extrusionOk="0">
                    <a:moveTo>
                      <a:pt x="292" y="1"/>
                    </a:moveTo>
                    <a:cubicBezTo>
                      <a:pt x="267" y="1"/>
                      <a:pt x="239" y="3"/>
                      <a:pt x="206" y="10"/>
                    </a:cubicBezTo>
                    <a:cubicBezTo>
                      <a:pt x="92" y="79"/>
                      <a:pt x="1" y="216"/>
                      <a:pt x="46" y="353"/>
                    </a:cubicBezTo>
                    <a:cubicBezTo>
                      <a:pt x="80" y="486"/>
                      <a:pt x="199" y="571"/>
                      <a:pt x="323" y="571"/>
                    </a:cubicBezTo>
                    <a:cubicBezTo>
                      <a:pt x="368" y="571"/>
                      <a:pt x="414" y="560"/>
                      <a:pt x="457" y="535"/>
                    </a:cubicBezTo>
                    <a:cubicBezTo>
                      <a:pt x="617" y="421"/>
                      <a:pt x="640" y="147"/>
                      <a:pt x="457" y="33"/>
                    </a:cubicBezTo>
                    <a:cubicBezTo>
                      <a:pt x="393" y="17"/>
                      <a:pt x="351" y="1"/>
                      <a:pt x="2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6" name="Google Shape;4701;p60"/>
              <p:cNvSpPr/>
              <p:nvPr/>
            </p:nvSpPr>
            <p:spPr>
              <a:xfrm>
                <a:off x="2245991" y="3225385"/>
                <a:ext cx="21394" cy="1657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708" extrusionOk="0">
                    <a:moveTo>
                      <a:pt x="457" y="0"/>
                    </a:moveTo>
                    <a:cubicBezTo>
                      <a:pt x="1" y="0"/>
                      <a:pt x="1" y="708"/>
                      <a:pt x="457" y="708"/>
                    </a:cubicBezTo>
                    <a:cubicBezTo>
                      <a:pt x="914" y="708"/>
                      <a:pt x="914" y="0"/>
                      <a:pt x="4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7" name="Google Shape;4702;p60"/>
              <p:cNvSpPr/>
              <p:nvPr/>
            </p:nvSpPr>
            <p:spPr>
              <a:xfrm>
                <a:off x="2253481" y="3334272"/>
                <a:ext cx="14981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81" extrusionOk="0">
                    <a:moveTo>
                      <a:pt x="306" y="0"/>
                    </a:moveTo>
                    <a:cubicBezTo>
                      <a:pt x="152" y="0"/>
                      <a:pt x="1" y="113"/>
                      <a:pt x="1" y="301"/>
                    </a:cubicBezTo>
                    <a:cubicBezTo>
                      <a:pt x="1" y="473"/>
                      <a:pt x="150" y="581"/>
                      <a:pt x="302" y="581"/>
                    </a:cubicBezTo>
                    <a:cubicBezTo>
                      <a:pt x="373" y="581"/>
                      <a:pt x="445" y="558"/>
                      <a:pt x="503" y="507"/>
                    </a:cubicBezTo>
                    <a:cubicBezTo>
                      <a:pt x="503" y="484"/>
                      <a:pt x="526" y="484"/>
                      <a:pt x="548" y="461"/>
                    </a:cubicBezTo>
                    <a:cubicBezTo>
                      <a:pt x="640" y="370"/>
                      <a:pt x="640" y="210"/>
                      <a:pt x="548" y="119"/>
                    </a:cubicBezTo>
                    <a:cubicBezTo>
                      <a:pt x="526" y="96"/>
                      <a:pt x="503" y="96"/>
                      <a:pt x="503" y="73"/>
                    </a:cubicBezTo>
                    <a:cubicBezTo>
                      <a:pt x="446" y="23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8" name="Google Shape;4703;p60"/>
              <p:cNvSpPr/>
              <p:nvPr/>
            </p:nvSpPr>
            <p:spPr>
              <a:xfrm>
                <a:off x="2299966" y="3224308"/>
                <a:ext cx="1077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6" h="24" extrusionOk="0">
                    <a:moveTo>
                      <a:pt x="23" y="1"/>
                    </a:moveTo>
                    <a:cubicBezTo>
                      <a:pt x="0" y="1"/>
                      <a:pt x="0" y="24"/>
                      <a:pt x="23" y="24"/>
                    </a:cubicBezTo>
                    <a:cubicBezTo>
                      <a:pt x="46" y="24"/>
                      <a:pt x="46" y="1"/>
                      <a:pt x="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79" name="Google Shape;4704;p60"/>
              <p:cNvSpPr/>
              <p:nvPr/>
            </p:nvSpPr>
            <p:spPr>
              <a:xfrm>
                <a:off x="2298889" y="3386188"/>
                <a:ext cx="24601" cy="18726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800" extrusionOk="0">
                    <a:moveTo>
                      <a:pt x="526" y="1"/>
                    </a:moveTo>
                    <a:cubicBezTo>
                      <a:pt x="1" y="1"/>
                      <a:pt x="1" y="800"/>
                      <a:pt x="526" y="800"/>
                    </a:cubicBezTo>
                    <a:cubicBezTo>
                      <a:pt x="1051" y="800"/>
                      <a:pt x="1051" y="1"/>
                      <a:pt x="5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0" name="Google Shape;4705;p60"/>
              <p:cNvSpPr/>
              <p:nvPr/>
            </p:nvSpPr>
            <p:spPr>
              <a:xfrm>
                <a:off x="2201401" y="3252373"/>
                <a:ext cx="8567" cy="842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360" extrusionOk="0">
                    <a:moveTo>
                      <a:pt x="183" y="0"/>
                    </a:moveTo>
                    <a:cubicBezTo>
                      <a:pt x="126" y="0"/>
                      <a:pt x="69" y="34"/>
                      <a:pt x="57" y="103"/>
                    </a:cubicBezTo>
                    <a:cubicBezTo>
                      <a:pt x="34" y="126"/>
                      <a:pt x="34" y="148"/>
                      <a:pt x="34" y="171"/>
                    </a:cubicBezTo>
                    <a:cubicBezTo>
                      <a:pt x="0" y="297"/>
                      <a:pt x="91" y="360"/>
                      <a:pt x="183" y="360"/>
                    </a:cubicBezTo>
                    <a:cubicBezTo>
                      <a:pt x="274" y="360"/>
                      <a:pt x="365" y="297"/>
                      <a:pt x="331" y="171"/>
                    </a:cubicBezTo>
                    <a:cubicBezTo>
                      <a:pt x="331" y="148"/>
                      <a:pt x="331" y="126"/>
                      <a:pt x="308" y="103"/>
                    </a:cubicBezTo>
                    <a:cubicBezTo>
                      <a:pt x="297" y="34"/>
                      <a:pt x="240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1" name="Google Shape;4706;p60"/>
              <p:cNvSpPr/>
              <p:nvPr/>
            </p:nvSpPr>
            <p:spPr>
              <a:xfrm>
                <a:off x="2320798" y="3222717"/>
                <a:ext cx="13904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94" h="457" extrusionOk="0">
                    <a:moveTo>
                      <a:pt x="297" y="0"/>
                    </a:moveTo>
                    <a:cubicBezTo>
                      <a:pt x="1" y="0"/>
                      <a:pt x="1" y="457"/>
                      <a:pt x="297" y="457"/>
                    </a:cubicBezTo>
                    <a:cubicBezTo>
                      <a:pt x="594" y="457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2" name="Google Shape;4707;p60"/>
              <p:cNvSpPr/>
              <p:nvPr/>
            </p:nvSpPr>
            <p:spPr>
              <a:xfrm>
                <a:off x="2410562" y="3373385"/>
                <a:ext cx="1077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6" h="46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3" name="Google Shape;4708;p60"/>
              <p:cNvSpPr/>
              <p:nvPr/>
            </p:nvSpPr>
            <p:spPr>
              <a:xfrm>
                <a:off x="2532908" y="3263304"/>
                <a:ext cx="14981" cy="12453"/>
              </a:xfrm>
              <a:custGeom>
                <a:avLst/>
                <a:gdLst/>
                <a:ahLst/>
                <a:cxnLst/>
                <a:rect l="l" t="t" r="r" b="b"/>
                <a:pathLst>
                  <a:path w="640" h="532" extrusionOk="0">
                    <a:moveTo>
                      <a:pt x="320" y="1"/>
                    </a:moveTo>
                    <a:cubicBezTo>
                      <a:pt x="114" y="1"/>
                      <a:pt x="0" y="206"/>
                      <a:pt x="91" y="389"/>
                    </a:cubicBezTo>
                    <a:cubicBezTo>
                      <a:pt x="114" y="389"/>
                      <a:pt x="114" y="412"/>
                      <a:pt x="114" y="412"/>
                    </a:cubicBezTo>
                    <a:cubicBezTo>
                      <a:pt x="160" y="492"/>
                      <a:pt x="246" y="532"/>
                      <a:pt x="331" y="532"/>
                    </a:cubicBezTo>
                    <a:cubicBezTo>
                      <a:pt x="417" y="532"/>
                      <a:pt x="502" y="492"/>
                      <a:pt x="548" y="412"/>
                    </a:cubicBezTo>
                    <a:cubicBezTo>
                      <a:pt x="548" y="412"/>
                      <a:pt x="548" y="389"/>
                      <a:pt x="548" y="389"/>
                    </a:cubicBezTo>
                    <a:cubicBezTo>
                      <a:pt x="639" y="206"/>
                      <a:pt x="525" y="1"/>
                      <a:pt x="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4" name="Google Shape;4709;p60"/>
              <p:cNvSpPr/>
              <p:nvPr/>
            </p:nvSpPr>
            <p:spPr>
              <a:xfrm>
                <a:off x="2574572" y="3329568"/>
                <a:ext cx="110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7" h="46" extrusionOk="0">
                    <a:moveTo>
                      <a:pt x="23" y="0"/>
                    </a:moveTo>
                    <a:cubicBezTo>
                      <a:pt x="1" y="0"/>
                      <a:pt x="1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5" name="Google Shape;4710;p60"/>
              <p:cNvSpPr/>
              <p:nvPr/>
            </p:nvSpPr>
            <p:spPr>
              <a:xfrm>
                <a:off x="2691043" y="3256375"/>
                <a:ext cx="30477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005" extrusionOk="0">
                    <a:moveTo>
                      <a:pt x="640" y="0"/>
                    </a:moveTo>
                    <a:cubicBezTo>
                      <a:pt x="0" y="0"/>
                      <a:pt x="0" y="1005"/>
                      <a:pt x="640" y="1005"/>
                    </a:cubicBezTo>
                    <a:cubicBezTo>
                      <a:pt x="1302" y="1005"/>
                      <a:pt x="1302" y="0"/>
                      <a:pt x="6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6" name="Google Shape;4711;p60"/>
              <p:cNvSpPr/>
              <p:nvPr/>
            </p:nvSpPr>
            <p:spPr>
              <a:xfrm>
                <a:off x="2715082" y="3357188"/>
                <a:ext cx="21933" cy="18679"/>
              </a:xfrm>
              <a:custGeom>
                <a:avLst/>
                <a:gdLst/>
                <a:ahLst/>
                <a:cxnLst/>
                <a:rect l="l" t="t" r="r" b="b"/>
                <a:pathLst>
                  <a:path w="937" h="798" extrusionOk="0">
                    <a:moveTo>
                      <a:pt x="425" y="0"/>
                    </a:moveTo>
                    <a:cubicBezTo>
                      <a:pt x="202" y="0"/>
                      <a:pt x="1" y="170"/>
                      <a:pt x="1" y="395"/>
                    </a:cubicBezTo>
                    <a:cubicBezTo>
                      <a:pt x="1" y="630"/>
                      <a:pt x="185" y="798"/>
                      <a:pt x="396" y="798"/>
                    </a:cubicBezTo>
                    <a:cubicBezTo>
                      <a:pt x="431" y="798"/>
                      <a:pt x="467" y="793"/>
                      <a:pt x="503" y="783"/>
                    </a:cubicBezTo>
                    <a:lnTo>
                      <a:pt x="571" y="783"/>
                    </a:lnTo>
                    <a:cubicBezTo>
                      <a:pt x="936" y="692"/>
                      <a:pt x="936" y="121"/>
                      <a:pt x="571" y="30"/>
                    </a:cubicBezTo>
                    <a:lnTo>
                      <a:pt x="503" y="7"/>
                    </a:lnTo>
                    <a:cubicBezTo>
                      <a:pt x="477" y="3"/>
                      <a:pt x="451" y="0"/>
                      <a:pt x="4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7" name="Google Shape;4712;p60"/>
              <p:cNvSpPr/>
              <p:nvPr/>
            </p:nvSpPr>
            <p:spPr>
              <a:xfrm>
                <a:off x="2598611" y="3325284"/>
                <a:ext cx="21933" cy="17134"/>
              </a:xfrm>
              <a:custGeom>
                <a:avLst/>
                <a:gdLst/>
                <a:ahLst/>
                <a:cxnLst/>
                <a:rect l="l" t="t" r="r" b="b"/>
                <a:pathLst>
                  <a:path w="937" h="732" extrusionOk="0">
                    <a:moveTo>
                      <a:pt x="480" y="1"/>
                    </a:moveTo>
                    <a:cubicBezTo>
                      <a:pt x="1" y="1"/>
                      <a:pt x="1" y="731"/>
                      <a:pt x="480" y="731"/>
                    </a:cubicBezTo>
                    <a:cubicBezTo>
                      <a:pt x="937" y="731"/>
                      <a:pt x="937" y="1"/>
                      <a:pt x="4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8" name="Google Shape;4713;p60"/>
              <p:cNvSpPr/>
              <p:nvPr/>
            </p:nvSpPr>
            <p:spPr>
              <a:xfrm>
                <a:off x="2527548" y="3331698"/>
                <a:ext cx="18726" cy="14981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40" extrusionOk="0">
                    <a:moveTo>
                      <a:pt x="389" y="1"/>
                    </a:moveTo>
                    <a:cubicBezTo>
                      <a:pt x="1" y="1"/>
                      <a:pt x="1" y="640"/>
                      <a:pt x="389" y="640"/>
                    </a:cubicBezTo>
                    <a:cubicBezTo>
                      <a:pt x="800" y="640"/>
                      <a:pt x="800" y="1"/>
                      <a:pt x="3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9" name="Google Shape;4714;p60"/>
              <p:cNvSpPr/>
              <p:nvPr/>
            </p:nvSpPr>
            <p:spPr>
              <a:xfrm>
                <a:off x="2592736" y="3249423"/>
                <a:ext cx="16058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6" extrusionOk="0">
                    <a:moveTo>
                      <a:pt x="343" y="1"/>
                    </a:moveTo>
                    <a:cubicBezTo>
                      <a:pt x="1" y="1"/>
                      <a:pt x="1" y="526"/>
                      <a:pt x="343" y="526"/>
                    </a:cubicBezTo>
                    <a:cubicBezTo>
                      <a:pt x="663" y="526"/>
                      <a:pt x="685" y="1"/>
                      <a:pt x="3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0" name="Google Shape;4715;p60"/>
              <p:cNvSpPr/>
              <p:nvPr/>
            </p:nvSpPr>
            <p:spPr>
              <a:xfrm>
                <a:off x="2476405" y="3226813"/>
                <a:ext cx="13483" cy="10112"/>
              </a:xfrm>
              <a:custGeom>
                <a:avLst/>
                <a:gdLst/>
                <a:ahLst/>
                <a:cxnLst/>
                <a:rect l="l" t="t" r="r" b="b"/>
                <a:pathLst>
                  <a:path w="576" h="432" extrusionOk="0">
                    <a:moveTo>
                      <a:pt x="332" y="0"/>
                    </a:moveTo>
                    <a:cubicBezTo>
                      <a:pt x="298" y="0"/>
                      <a:pt x="261" y="9"/>
                      <a:pt x="223" y="31"/>
                    </a:cubicBezTo>
                    <a:cubicBezTo>
                      <a:pt x="1" y="167"/>
                      <a:pt x="188" y="432"/>
                      <a:pt x="363" y="432"/>
                    </a:cubicBezTo>
                    <a:cubicBezTo>
                      <a:pt x="422" y="432"/>
                      <a:pt x="479" y="402"/>
                      <a:pt x="520" y="327"/>
                    </a:cubicBezTo>
                    <a:cubicBezTo>
                      <a:pt x="575" y="179"/>
                      <a:pt x="480" y="0"/>
                      <a:pt x="3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1" name="Google Shape;4716;p60"/>
              <p:cNvSpPr/>
              <p:nvPr/>
            </p:nvSpPr>
            <p:spPr>
              <a:xfrm>
                <a:off x="2657385" y="3387803"/>
                <a:ext cx="25140" cy="19779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845" extrusionOk="0">
                    <a:moveTo>
                      <a:pt x="525" y="0"/>
                    </a:moveTo>
                    <a:cubicBezTo>
                      <a:pt x="0" y="0"/>
                      <a:pt x="0" y="845"/>
                      <a:pt x="525" y="845"/>
                    </a:cubicBezTo>
                    <a:cubicBezTo>
                      <a:pt x="1073" y="845"/>
                      <a:pt x="1073" y="0"/>
                      <a:pt x="5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2" name="Google Shape;4717;p60"/>
              <p:cNvSpPr/>
              <p:nvPr/>
            </p:nvSpPr>
            <p:spPr>
              <a:xfrm>
                <a:off x="2780269" y="3423990"/>
                <a:ext cx="17649" cy="16338"/>
              </a:xfrm>
              <a:custGeom>
                <a:avLst/>
                <a:gdLst/>
                <a:ahLst/>
                <a:cxnLst/>
                <a:rect l="l" t="t" r="r" b="b"/>
                <a:pathLst>
                  <a:path w="754" h="698" extrusionOk="0">
                    <a:moveTo>
                      <a:pt x="408" y="0"/>
                    </a:moveTo>
                    <a:cubicBezTo>
                      <a:pt x="323" y="0"/>
                      <a:pt x="234" y="31"/>
                      <a:pt x="160" y="98"/>
                    </a:cubicBezTo>
                    <a:cubicBezTo>
                      <a:pt x="137" y="121"/>
                      <a:pt x="114" y="143"/>
                      <a:pt x="92" y="166"/>
                    </a:cubicBezTo>
                    <a:cubicBezTo>
                      <a:pt x="0" y="257"/>
                      <a:pt x="0" y="440"/>
                      <a:pt x="92" y="531"/>
                    </a:cubicBezTo>
                    <a:cubicBezTo>
                      <a:pt x="114" y="554"/>
                      <a:pt x="137" y="577"/>
                      <a:pt x="160" y="600"/>
                    </a:cubicBezTo>
                    <a:cubicBezTo>
                      <a:pt x="234" y="667"/>
                      <a:pt x="323" y="697"/>
                      <a:pt x="408" y="697"/>
                    </a:cubicBezTo>
                    <a:cubicBezTo>
                      <a:pt x="587" y="697"/>
                      <a:pt x="754" y="565"/>
                      <a:pt x="754" y="349"/>
                    </a:cubicBezTo>
                    <a:cubicBezTo>
                      <a:pt x="754" y="133"/>
                      <a:pt x="587" y="0"/>
                      <a:pt x="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3" name="Google Shape;4718;p60"/>
              <p:cNvSpPr/>
              <p:nvPr/>
            </p:nvSpPr>
            <p:spPr>
              <a:xfrm>
                <a:off x="2831015" y="3344525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0"/>
                    </a:moveTo>
                    <a:cubicBezTo>
                      <a:pt x="1" y="0"/>
                      <a:pt x="1" y="23"/>
                      <a:pt x="24" y="23"/>
                    </a:cubicBezTo>
                    <a:cubicBezTo>
                      <a:pt x="46" y="23"/>
                      <a:pt x="46" y="0"/>
                      <a:pt x="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4" name="Google Shape;4719;p60"/>
              <p:cNvSpPr/>
              <p:nvPr/>
            </p:nvSpPr>
            <p:spPr>
              <a:xfrm>
                <a:off x="2754077" y="3313534"/>
                <a:ext cx="9644" cy="7514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21" extrusionOk="0">
                    <a:moveTo>
                      <a:pt x="206" y="1"/>
                    </a:moveTo>
                    <a:cubicBezTo>
                      <a:pt x="1" y="1"/>
                      <a:pt x="1" y="320"/>
                      <a:pt x="206" y="320"/>
                    </a:cubicBezTo>
                    <a:cubicBezTo>
                      <a:pt x="412" y="320"/>
                      <a:pt x="412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5" name="Google Shape;4720;p60"/>
              <p:cNvSpPr/>
              <p:nvPr/>
            </p:nvSpPr>
            <p:spPr>
              <a:xfrm>
                <a:off x="2817135" y="3343986"/>
                <a:ext cx="25655" cy="19803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846" extrusionOk="0">
                    <a:moveTo>
                      <a:pt x="548" y="1"/>
                    </a:moveTo>
                    <a:cubicBezTo>
                      <a:pt x="0" y="1"/>
                      <a:pt x="0" y="845"/>
                      <a:pt x="548" y="845"/>
                    </a:cubicBezTo>
                    <a:cubicBezTo>
                      <a:pt x="1096" y="845"/>
                      <a:pt x="1096" y="1"/>
                      <a:pt x="5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6" name="Google Shape;4721;p60"/>
              <p:cNvSpPr/>
              <p:nvPr/>
            </p:nvSpPr>
            <p:spPr>
              <a:xfrm>
                <a:off x="2910667" y="3287834"/>
                <a:ext cx="19218" cy="15496"/>
              </a:xfrm>
              <a:custGeom>
                <a:avLst/>
                <a:gdLst/>
                <a:ahLst/>
                <a:cxnLst/>
                <a:rect l="l" t="t" r="r" b="b"/>
                <a:pathLst>
                  <a:path w="821" h="662" extrusionOk="0">
                    <a:moveTo>
                      <a:pt x="265" y="0"/>
                    </a:moveTo>
                    <a:cubicBezTo>
                      <a:pt x="136" y="0"/>
                      <a:pt x="0" y="127"/>
                      <a:pt x="21" y="254"/>
                    </a:cubicBezTo>
                    <a:cubicBezTo>
                      <a:pt x="21" y="277"/>
                      <a:pt x="21" y="300"/>
                      <a:pt x="21" y="323"/>
                    </a:cubicBezTo>
                    <a:cubicBezTo>
                      <a:pt x="54" y="515"/>
                      <a:pt x="220" y="662"/>
                      <a:pt x="388" y="662"/>
                    </a:cubicBezTo>
                    <a:cubicBezTo>
                      <a:pt x="459" y="662"/>
                      <a:pt x="531" y="635"/>
                      <a:pt x="592" y="574"/>
                    </a:cubicBezTo>
                    <a:cubicBezTo>
                      <a:pt x="820" y="345"/>
                      <a:pt x="638" y="26"/>
                      <a:pt x="364" y="3"/>
                    </a:cubicBezTo>
                    <a:lnTo>
                      <a:pt x="295" y="3"/>
                    </a:lnTo>
                    <a:cubicBezTo>
                      <a:pt x="285" y="1"/>
                      <a:pt x="275" y="0"/>
                      <a:pt x="2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7" name="Google Shape;4722;p60"/>
              <p:cNvSpPr/>
              <p:nvPr/>
            </p:nvSpPr>
            <p:spPr>
              <a:xfrm>
                <a:off x="2778654" y="3338650"/>
                <a:ext cx="110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47" h="46" extrusionOk="0">
                    <a:moveTo>
                      <a:pt x="24" y="0"/>
                    </a:moveTo>
                    <a:cubicBezTo>
                      <a:pt x="1" y="0"/>
                      <a:pt x="1" y="46"/>
                      <a:pt x="24" y="46"/>
                    </a:cubicBezTo>
                    <a:cubicBezTo>
                      <a:pt x="46" y="46"/>
                      <a:pt x="46" y="0"/>
                      <a:pt x="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8" name="Google Shape;4723;p60"/>
              <p:cNvSpPr/>
              <p:nvPr/>
            </p:nvSpPr>
            <p:spPr>
              <a:xfrm>
                <a:off x="2792019" y="3250500"/>
                <a:ext cx="17649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54" h="594" extrusionOk="0">
                    <a:moveTo>
                      <a:pt x="366" y="0"/>
                    </a:moveTo>
                    <a:cubicBezTo>
                      <a:pt x="0" y="0"/>
                      <a:pt x="0" y="594"/>
                      <a:pt x="366" y="594"/>
                    </a:cubicBezTo>
                    <a:cubicBezTo>
                      <a:pt x="754" y="594"/>
                      <a:pt x="754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9" name="Google Shape;4724;p60"/>
              <p:cNvSpPr/>
              <p:nvPr/>
            </p:nvSpPr>
            <p:spPr>
              <a:xfrm>
                <a:off x="2836890" y="3298577"/>
                <a:ext cx="11774" cy="8567"/>
              </a:xfrm>
              <a:custGeom>
                <a:avLst/>
                <a:gdLst/>
                <a:ahLst/>
                <a:cxnLst/>
                <a:rect l="l" t="t" r="r" b="b"/>
                <a:pathLst>
                  <a:path w="503" h="366" extrusionOk="0">
                    <a:moveTo>
                      <a:pt x="252" y="0"/>
                    </a:moveTo>
                    <a:cubicBezTo>
                      <a:pt x="1" y="0"/>
                      <a:pt x="1" y="366"/>
                      <a:pt x="252" y="366"/>
                    </a:cubicBezTo>
                    <a:cubicBezTo>
                      <a:pt x="503" y="366"/>
                      <a:pt x="503" y="0"/>
                      <a:pt x="2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0" name="Google Shape;4725;p60"/>
              <p:cNvSpPr/>
              <p:nvPr/>
            </p:nvSpPr>
            <p:spPr>
              <a:xfrm>
                <a:off x="2879630" y="3361096"/>
                <a:ext cx="13389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57" extrusionOk="0">
                    <a:moveTo>
                      <a:pt x="298" y="0"/>
                    </a:moveTo>
                    <a:cubicBezTo>
                      <a:pt x="1" y="0"/>
                      <a:pt x="1" y="457"/>
                      <a:pt x="298" y="457"/>
                    </a:cubicBezTo>
                    <a:cubicBezTo>
                      <a:pt x="571" y="457"/>
                      <a:pt x="571" y="0"/>
                      <a:pt x="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1" name="Google Shape;4726;p60"/>
              <p:cNvSpPr/>
              <p:nvPr/>
            </p:nvSpPr>
            <p:spPr>
              <a:xfrm>
                <a:off x="2976370" y="3289472"/>
                <a:ext cx="23501" cy="19194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820" extrusionOk="0">
                    <a:moveTo>
                      <a:pt x="460" y="1"/>
                    </a:moveTo>
                    <a:cubicBezTo>
                      <a:pt x="372" y="1"/>
                      <a:pt x="293" y="26"/>
                      <a:pt x="205" y="70"/>
                    </a:cubicBezTo>
                    <a:cubicBezTo>
                      <a:pt x="1" y="144"/>
                      <a:pt x="8" y="384"/>
                      <a:pt x="115" y="533"/>
                    </a:cubicBezTo>
                    <a:lnTo>
                      <a:pt x="115" y="533"/>
                    </a:lnTo>
                    <a:cubicBezTo>
                      <a:pt x="175" y="717"/>
                      <a:pt x="350" y="820"/>
                      <a:pt x="522" y="820"/>
                    </a:cubicBezTo>
                    <a:cubicBezTo>
                      <a:pt x="623" y="820"/>
                      <a:pt x="723" y="784"/>
                      <a:pt x="798" y="709"/>
                    </a:cubicBezTo>
                    <a:cubicBezTo>
                      <a:pt x="1003" y="481"/>
                      <a:pt x="889" y="116"/>
                      <a:pt x="615" y="24"/>
                    </a:cubicBezTo>
                    <a:cubicBezTo>
                      <a:pt x="559" y="8"/>
                      <a:pt x="508" y="1"/>
                      <a:pt x="4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2" name="Google Shape;4727;p60"/>
              <p:cNvSpPr/>
              <p:nvPr/>
            </p:nvSpPr>
            <p:spPr>
              <a:xfrm>
                <a:off x="2919164" y="3232337"/>
                <a:ext cx="18188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594" extrusionOk="0">
                    <a:moveTo>
                      <a:pt x="389" y="0"/>
                    </a:moveTo>
                    <a:cubicBezTo>
                      <a:pt x="1" y="0"/>
                      <a:pt x="1" y="594"/>
                      <a:pt x="389" y="594"/>
                    </a:cubicBezTo>
                    <a:cubicBezTo>
                      <a:pt x="777" y="594"/>
                      <a:pt x="777" y="0"/>
                      <a:pt x="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3" name="Google Shape;4728;p60"/>
              <p:cNvSpPr/>
              <p:nvPr/>
            </p:nvSpPr>
            <p:spPr>
              <a:xfrm>
                <a:off x="2993433" y="3215226"/>
                <a:ext cx="14981" cy="11259"/>
              </a:xfrm>
              <a:custGeom>
                <a:avLst/>
                <a:gdLst/>
                <a:ahLst/>
                <a:cxnLst/>
                <a:rect l="l" t="t" r="r" b="b"/>
                <a:pathLst>
                  <a:path w="640" h="481" extrusionOk="0">
                    <a:moveTo>
                      <a:pt x="320" y="1"/>
                    </a:moveTo>
                    <a:cubicBezTo>
                      <a:pt x="1" y="1"/>
                      <a:pt x="1" y="480"/>
                      <a:pt x="320" y="480"/>
                    </a:cubicBezTo>
                    <a:cubicBezTo>
                      <a:pt x="640" y="480"/>
                      <a:pt x="640" y="1"/>
                      <a:pt x="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4" name="Google Shape;4729;p60"/>
              <p:cNvSpPr/>
              <p:nvPr/>
            </p:nvSpPr>
            <p:spPr>
              <a:xfrm>
                <a:off x="3054875" y="3248885"/>
                <a:ext cx="8567" cy="643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5" extrusionOk="0">
                    <a:moveTo>
                      <a:pt x="183" y="1"/>
                    </a:moveTo>
                    <a:cubicBezTo>
                      <a:pt x="1" y="1"/>
                      <a:pt x="1" y="275"/>
                      <a:pt x="183" y="275"/>
                    </a:cubicBezTo>
                    <a:cubicBezTo>
                      <a:pt x="366" y="275"/>
                      <a:pt x="366" y="1"/>
                      <a:pt x="1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5" name="Google Shape;4730;p60"/>
              <p:cNvSpPr/>
              <p:nvPr/>
            </p:nvSpPr>
            <p:spPr>
              <a:xfrm>
                <a:off x="3057005" y="3316741"/>
                <a:ext cx="1100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4" y="1"/>
                    </a:moveTo>
                    <a:cubicBezTo>
                      <a:pt x="1" y="1"/>
                      <a:pt x="1" y="46"/>
                      <a:pt x="24" y="46"/>
                    </a:cubicBezTo>
                    <a:cubicBezTo>
                      <a:pt x="46" y="46"/>
                      <a:pt x="46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6" name="Google Shape;4731;p60"/>
              <p:cNvSpPr/>
              <p:nvPr/>
            </p:nvSpPr>
            <p:spPr>
              <a:xfrm>
                <a:off x="3098154" y="3224847"/>
                <a:ext cx="27808" cy="21394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914" extrusionOk="0">
                    <a:moveTo>
                      <a:pt x="594" y="1"/>
                    </a:moveTo>
                    <a:cubicBezTo>
                      <a:pt x="0" y="1"/>
                      <a:pt x="0" y="914"/>
                      <a:pt x="594" y="914"/>
                    </a:cubicBezTo>
                    <a:cubicBezTo>
                      <a:pt x="1187" y="914"/>
                      <a:pt x="1187" y="1"/>
                      <a:pt x="5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7" name="Google Shape;4732;p60"/>
              <p:cNvSpPr/>
              <p:nvPr/>
            </p:nvSpPr>
            <p:spPr>
              <a:xfrm>
                <a:off x="3034582" y="3315149"/>
                <a:ext cx="24063" cy="19241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822" extrusionOk="0">
                    <a:moveTo>
                      <a:pt x="502" y="0"/>
                    </a:moveTo>
                    <a:cubicBezTo>
                      <a:pt x="0" y="0"/>
                      <a:pt x="0" y="822"/>
                      <a:pt x="502" y="822"/>
                    </a:cubicBezTo>
                    <a:cubicBezTo>
                      <a:pt x="1027" y="822"/>
                      <a:pt x="1027" y="0"/>
                      <a:pt x="5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8" name="Google Shape;4733;p60"/>
              <p:cNvSpPr/>
              <p:nvPr/>
            </p:nvSpPr>
            <p:spPr>
              <a:xfrm>
                <a:off x="3152106" y="3289636"/>
                <a:ext cx="14442" cy="15917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80" extrusionOk="0">
                    <a:moveTo>
                      <a:pt x="309" y="0"/>
                    </a:moveTo>
                    <a:cubicBezTo>
                      <a:pt x="280" y="0"/>
                      <a:pt x="252" y="6"/>
                      <a:pt x="229" y="17"/>
                    </a:cubicBezTo>
                    <a:cubicBezTo>
                      <a:pt x="115" y="63"/>
                      <a:pt x="1" y="177"/>
                      <a:pt x="24" y="314"/>
                    </a:cubicBezTo>
                    <a:cubicBezTo>
                      <a:pt x="24" y="360"/>
                      <a:pt x="24" y="428"/>
                      <a:pt x="46" y="474"/>
                    </a:cubicBezTo>
                    <a:cubicBezTo>
                      <a:pt x="69" y="611"/>
                      <a:pt x="189" y="679"/>
                      <a:pt x="309" y="679"/>
                    </a:cubicBezTo>
                    <a:cubicBezTo>
                      <a:pt x="429" y="679"/>
                      <a:pt x="549" y="611"/>
                      <a:pt x="571" y="474"/>
                    </a:cubicBezTo>
                    <a:cubicBezTo>
                      <a:pt x="594" y="428"/>
                      <a:pt x="594" y="360"/>
                      <a:pt x="594" y="314"/>
                    </a:cubicBezTo>
                    <a:cubicBezTo>
                      <a:pt x="617" y="177"/>
                      <a:pt x="503" y="63"/>
                      <a:pt x="389" y="17"/>
                    </a:cubicBezTo>
                    <a:cubicBezTo>
                      <a:pt x="366" y="6"/>
                      <a:pt x="337" y="0"/>
                      <a:pt x="3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9" name="Google Shape;4734;p60"/>
              <p:cNvSpPr/>
              <p:nvPr/>
            </p:nvSpPr>
            <p:spPr>
              <a:xfrm>
                <a:off x="3184173" y="3356813"/>
                <a:ext cx="1077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46" h="47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46" y="46"/>
                      <a:pt x="46" y="0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0" name="Google Shape;4735;p60"/>
              <p:cNvSpPr/>
              <p:nvPr/>
            </p:nvSpPr>
            <p:spPr>
              <a:xfrm>
                <a:off x="3151568" y="3169279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43" y="1"/>
                    </a:moveTo>
                    <a:cubicBezTo>
                      <a:pt x="1" y="1"/>
                      <a:pt x="1" y="526"/>
                      <a:pt x="343" y="526"/>
                    </a:cubicBezTo>
                    <a:cubicBezTo>
                      <a:pt x="663" y="526"/>
                      <a:pt x="663" y="1"/>
                      <a:pt x="3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1" name="Google Shape;4736;p60"/>
              <p:cNvSpPr/>
              <p:nvPr/>
            </p:nvSpPr>
            <p:spPr>
              <a:xfrm>
                <a:off x="3176145" y="3214173"/>
                <a:ext cx="17673" cy="13904"/>
              </a:xfrm>
              <a:custGeom>
                <a:avLst/>
                <a:gdLst/>
                <a:ahLst/>
                <a:cxnLst/>
                <a:rect l="l" t="t" r="r" b="b"/>
                <a:pathLst>
                  <a:path w="755" h="594" extrusionOk="0">
                    <a:moveTo>
                      <a:pt x="366" y="0"/>
                    </a:moveTo>
                    <a:cubicBezTo>
                      <a:pt x="1" y="0"/>
                      <a:pt x="1" y="594"/>
                      <a:pt x="366" y="594"/>
                    </a:cubicBezTo>
                    <a:cubicBezTo>
                      <a:pt x="754" y="594"/>
                      <a:pt x="754" y="0"/>
                      <a:pt x="3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2" name="Google Shape;4737;p60"/>
              <p:cNvSpPr/>
              <p:nvPr/>
            </p:nvSpPr>
            <p:spPr>
              <a:xfrm>
                <a:off x="3142486" y="3264380"/>
                <a:ext cx="1100" cy="562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4" y="1"/>
                    </a:moveTo>
                    <a:cubicBezTo>
                      <a:pt x="1" y="1"/>
                      <a:pt x="1" y="23"/>
                      <a:pt x="24" y="23"/>
                    </a:cubicBezTo>
                    <a:cubicBezTo>
                      <a:pt x="47" y="23"/>
                      <a:pt x="47" y="1"/>
                      <a:pt x="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3" name="Google Shape;4738;p60"/>
              <p:cNvSpPr/>
              <p:nvPr/>
            </p:nvSpPr>
            <p:spPr>
              <a:xfrm>
                <a:off x="3177222" y="3356813"/>
                <a:ext cx="15519" cy="12312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26" extrusionOk="0">
                    <a:moveTo>
                      <a:pt x="320" y="0"/>
                    </a:moveTo>
                    <a:cubicBezTo>
                      <a:pt x="0" y="0"/>
                      <a:pt x="0" y="525"/>
                      <a:pt x="320" y="525"/>
                    </a:cubicBezTo>
                    <a:cubicBezTo>
                      <a:pt x="662" y="525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4" name="Google Shape;4739;p60"/>
              <p:cNvSpPr/>
              <p:nvPr/>
            </p:nvSpPr>
            <p:spPr>
              <a:xfrm>
                <a:off x="2223029" y="3173024"/>
                <a:ext cx="1615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69" h="47" extrusionOk="0">
                    <a:moveTo>
                      <a:pt x="46" y="1"/>
                    </a:moveTo>
                    <a:cubicBezTo>
                      <a:pt x="1" y="1"/>
                      <a:pt x="1" y="46"/>
                      <a:pt x="46" y="46"/>
                    </a:cubicBezTo>
                    <a:cubicBezTo>
                      <a:pt x="69" y="46"/>
                      <a:pt x="69" y="1"/>
                      <a:pt x="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5" name="Google Shape;4740;p60"/>
              <p:cNvSpPr/>
              <p:nvPr/>
            </p:nvSpPr>
            <p:spPr>
              <a:xfrm>
                <a:off x="2213947" y="3167688"/>
                <a:ext cx="3230" cy="1077"/>
              </a:xfrm>
              <a:custGeom>
                <a:avLst/>
                <a:gdLst/>
                <a:ahLst/>
                <a:cxnLst/>
                <a:rect l="l" t="t" r="r" b="b"/>
                <a:pathLst>
                  <a:path w="138" h="46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lnTo>
                      <a:pt x="115" y="46"/>
                    </a:lnTo>
                    <a:cubicBezTo>
                      <a:pt x="137" y="46"/>
                      <a:pt x="137" y="0"/>
                      <a:pt x="1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6" name="Google Shape;4741;p60"/>
              <p:cNvSpPr/>
              <p:nvPr/>
            </p:nvSpPr>
            <p:spPr>
              <a:xfrm>
                <a:off x="2211817" y="3169326"/>
                <a:ext cx="18188" cy="1596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682" extrusionOk="0">
                    <a:moveTo>
                      <a:pt x="444" y="1"/>
                    </a:moveTo>
                    <a:cubicBezTo>
                      <a:pt x="382" y="1"/>
                      <a:pt x="316" y="15"/>
                      <a:pt x="251" y="44"/>
                    </a:cubicBezTo>
                    <a:lnTo>
                      <a:pt x="228" y="44"/>
                    </a:lnTo>
                    <a:cubicBezTo>
                      <a:pt x="0" y="136"/>
                      <a:pt x="0" y="547"/>
                      <a:pt x="228" y="638"/>
                    </a:cubicBezTo>
                    <a:lnTo>
                      <a:pt x="251" y="638"/>
                    </a:lnTo>
                    <a:cubicBezTo>
                      <a:pt x="316" y="667"/>
                      <a:pt x="382" y="681"/>
                      <a:pt x="444" y="681"/>
                    </a:cubicBezTo>
                    <a:cubicBezTo>
                      <a:pt x="625" y="681"/>
                      <a:pt x="776" y="562"/>
                      <a:pt x="776" y="341"/>
                    </a:cubicBezTo>
                    <a:cubicBezTo>
                      <a:pt x="776" y="121"/>
                      <a:pt x="625" y="1"/>
                      <a:pt x="4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7" name="Google Shape;4742;p60"/>
              <p:cNvSpPr/>
              <p:nvPr/>
            </p:nvSpPr>
            <p:spPr>
              <a:xfrm>
                <a:off x="2428187" y="3136697"/>
                <a:ext cx="10697" cy="8567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66" extrusionOk="0">
                    <a:moveTo>
                      <a:pt x="229" y="0"/>
                    </a:moveTo>
                    <a:cubicBezTo>
                      <a:pt x="0" y="0"/>
                      <a:pt x="0" y="366"/>
                      <a:pt x="229" y="366"/>
                    </a:cubicBezTo>
                    <a:cubicBezTo>
                      <a:pt x="457" y="366"/>
                      <a:pt x="457" y="0"/>
                      <a:pt x="2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8" name="Google Shape;4743;p60"/>
              <p:cNvSpPr/>
              <p:nvPr/>
            </p:nvSpPr>
            <p:spPr>
              <a:xfrm>
                <a:off x="2501918" y="3133490"/>
                <a:ext cx="15519" cy="11774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20" y="0"/>
                    </a:moveTo>
                    <a:cubicBezTo>
                      <a:pt x="0" y="0"/>
                      <a:pt x="0" y="503"/>
                      <a:pt x="320" y="503"/>
                    </a:cubicBezTo>
                    <a:cubicBezTo>
                      <a:pt x="662" y="503"/>
                      <a:pt x="662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9" name="Google Shape;4744;p60"/>
              <p:cNvSpPr/>
              <p:nvPr/>
            </p:nvSpPr>
            <p:spPr>
              <a:xfrm>
                <a:off x="2623188" y="3115327"/>
                <a:ext cx="8567" cy="643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5" extrusionOk="0">
                    <a:moveTo>
                      <a:pt x="183" y="0"/>
                    </a:moveTo>
                    <a:cubicBezTo>
                      <a:pt x="1" y="0"/>
                      <a:pt x="1" y="274"/>
                      <a:pt x="183" y="274"/>
                    </a:cubicBezTo>
                    <a:cubicBezTo>
                      <a:pt x="366" y="274"/>
                      <a:pt x="366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0" name="Google Shape;4745;p60"/>
              <p:cNvSpPr/>
              <p:nvPr/>
            </p:nvSpPr>
            <p:spPr>
              <a:xfrm>
                <a:off x="2629601" y="3162866"/>
                <a:ext cx="9106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98" extrusionOk="0">
                    <a:moveTo>
                      <a:pt x="206" y="1"/>
                    </a:moveTo>
                    <a:cubicBezTo>
                      <a:pt x="1" y="1"/>
                      <a:pt x="1" y="298"/>
                      <a:pt x="206" y="298"/>
                    </a:cubicBezTo>
                    <a:cubicBezTo>
                      <a:pt x="389" y="298"/>
                      <a:pt x="389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1" name="Google Shape;4746;p60"/>
              <p:cNvSpPr/>
              <p:nvPr/>
            </p:nvSpPr>
            <p:spPr>
              <a:xfrm>
                <a:off x="2551072" y="3175552"/>
                <a:ext cx="12312" cy="10323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41" extrusionOk="0">
                    <a:moveTo>
                      <a:pt x="263" y="1"/>
                    </a:moveTo>
                    <a:cubicBezTo>
                      <a:pt x="217" y="1"/>
                      <a:pt x="171" y="18"/>
                      <a:pt x="137" y="52"/>
                    </a:cubicBezTo>
                    <a:cubicBezTo>
                      <a:pt x="137" y="75"/>
                      <a:pt x="114" y="75"/>
                      <a:pt x="114" y="75"/>
                    </a:cubicBezTo>
                    <a:cubicBezTo>
                      <a:pt x="0" y="212"/>
                      <a:pt x="69" y="440"/>
                      <a:pt x="251" y="440"/>
                    </a:cubicBezTo>
                    <a:cubicBezTo>
                      <a:pt x="457" y="440"/>
                      <a:pt x="525" y="212"/>
                      <a:pt x="411" y="75"/>
                    </a:cubicBezTo>
                    <a:cubicBezTo>
                      <a:pt x="411" y="75"/>
                      <a:pt x="388" y="75"/>
                      <a:pt x="388" y="52"/>
                    </a:cubicBezTo>
                    <a:cubicBezTo>
                      <a:pt x="354" y="18"/>
                      <a:pt x="308" y="1"/>
                      <a:pt x="2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2" name="Google Shape;4747;p60"/>
              <p:cNvSpPr/>
              <p:nvPr/>
            </p:nvSpPr>
            <p:spPr>
              <a:xfrm>
                <a:off x="2731654" y="3147909"/>
                <a:ext cx="6437" cy="536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29" extrusionOk="0">
                    <a:moveTo>
                      <a:pt x="137" y="1"/>
                    </a:moveTo>
                    <a:cubicBezTo>
                      <a:pt x="0" y="1"/>
                      <a:pt x="0" y="229"/>
                      <a:pt x="137" y="229"/>
                    </a:cubicBezTo>
                    <a:cubicBezTo>
                      <a:pt x="274" y="229"/>
                      <a:pt x="274" y="1"/>
                      <a:pt x="1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3" name="Google Shape;4748;p60"/>
              <p:cNvSpPr/>
              <p:nvPr/>
            </p:nvSpPr>
            <p:spPr>
              <a:xfrm>
                <a:off x="2765032" y="3167688"/>
                <a:ext cx="10182" cy="7373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15" extrusionOk="0">
                    <a:moveTo>
                      <a:pt x="218" y="0"/>
                    </a:moveTo>
                    <a:cubicBezTo>
                      <a:pt x="172" y="0"/>
                      <a:pt x="126" y="23"/>
                      <a:pt x="103" y="69"/>
                    </a:cubicBezTo>
                    <a:lnTo>
                      <a:pt x="81" y="92"/>
                    </a:lnTo>
                    <a:cubicBezTo>
                      <a:pt x="1" y="240"/>
                      <a:pt x="109" y="314"/>
                      <a:pt x="218" y="314"/>
                    </a:cubicBezTo>
                    <a:cubicBezTo>
                      <a:pt x="326" y="314"/>
                      <a:pt x="434" y="240"/>
                      <a:pt x="355" y="92"/>
                    </a:cubicBezTo>
                    <a:cubicBezTo>
                      <a:pt x="355" y="92"/>
                      <a:pt x="332" y="69"/>
                      <a:pt x="332" y="69"/>
                    </a:cubicBezTo>
                    <a:cubicBezTo>
                      <a:pt x="309" y="23"/>
                      <a:pt x="263" y="0"/>
                      <a:pt x="2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4" name="Google Shape;4749;p60"/>
              <p:cNvSpPr/>
              <p:nvPr/>
            </p:nvSpPr>
            <p:spPr>
              <a:xfrm>
                <a:off x="2805899" y="3108984"/>
                <a:ext cx="5899" cy="5782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47" extrusionOk="0">
                    <a:moveTo>
                      <a:pt x="115" y="1"/>
                    </a:moveTo>
                    <a:cubicBezTo>
                      <a:pt x="53" y="1"/>
                      <a:pt x="1" y="57"/>
                      <a:pt x="1" y="134"/>
                    </a:cubicBezTo>
                    <a:cubicBezTo>
                      <a:pt x="1" y="195"/>
                      <a:pt x="52" y="246"/>
                      <a:pt x="112" y="246"/>
                    </a:cubicBezTo>
                    <a:cubicBezTo>
                      <a:pt x="143" y="246"/>
                      <a:pt x="176" y="233"/>
                      <a:pt x="206" y="203"/>
                    </a:cubicBezTo>
                    <a:cubicBezTo>
                      <a:pt x="206" y="203"/>
                      <a:pt x="206" y="203"/>
                      <a:pt x="229" y="180"/>
                    </a:cubicBezTo>
                    <a:cubicBezTo>
                      <a:pt x="252" y="157"/>
                      <a:pt x="252" y="89"/>
                      <a:pt x="229" y="66"/>
                    </a:cubicBezTo>
                    <a:cubicBezTo>
                      <a:pt x="206" y="66"/>
                      <a:pt x="206" y="43"/>
                      <a:pt x="206" y="43"/>
                    </a:cubicBezTo>
                    <a:cubicBezTo>
                      <a:pt x="177" y="14"/>
                      <a:pt x="145" y="1"/>
                      <a:pt x="1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5" name="Google Shape;4750;p60"/>
              <p:cNvSpPr/>
              <p:nvPr/>
            </p:nvSpPr>
            <p:spPr>
              <a:xfrm>
                <a:off x="2928784" y="3111582"/>
                <a:ext cx="8567" cy="7514"/>
              </a:xfrm>
              <a:custGeom>
                <a:avLst/>
                <a:gdLst/>
                <a:ahLst/>
                <a:cxnLst/>
                <a:rect l="l" t="t" r="r" b="b"/>
                <a:pathLst>
                  <a:path w="366" h="321" extrusionOk="0">
                    <a:moveTo>
                      <a:pt x="183" y="1"/>
                    </a:moveTo>
                    <a:cubicBezTo>
                      <a:pt x="1" y="1"/>
                      <a:pt x="1" y="320"/>
                      <a:pt x="183" y="320"/>
                    </a:cubicBezTo>
                    <a:cubicBezTo>
                      <a:pt x="366" y="320"/>
                      <a:pt x="366" y="1"/>
                      <a:pt x="1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6" name="Google Shape;4751;p60"/>
              <p:cNvSpPr/>
              <p:nvPr/>
            </p:nvSpPr>
            <p:spPr>
              <a:xfrm>
                <a:off x="2965111" y="3146575"/>
                <a:ext cx="12687" cy="11002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70" extrusionOk="0">
                    <a:moveTo>
                      <a:pt x="226" y="1"/>
                    </a:moveTo>
                    <a:cubicBezTo>
                      <a:pt x="201" y="1"/>
                      <a:pt x="172" y="12"/>
                      <a:pt x="138" y="35"/>
                    </a:cubicBezTo>
                    <a:cubicBezTo>
                      <a:pt x="69" y="103"/>
                      <a:pt x="1" y="149"/>
                      <a:pt x="1" y="240"/>
                    </a:cubicBezTo>
                    <a:cubicBezTo>
                      <a:pt x="1" y="354"/>
                      <a:pt x="92" y="446"/>
                      <a:pt x="206" y="469"/>
                    </a:cubicBezTo>
                    <a:cubicBezTo>
                      <a:pt x="213" y="469"/>
                      <a:pt x="220" y="470"/>
                      <a:pt x="227" y="470"/>
                    </a:cubicBezTo>
                    <a:cubicBezTo>
                      <a:pt x="421" y="470"/>
                      <a:pt x="542" y="168"/>
                      <a:pt x="343" y="58"/>
                    </a:cubicBezTo>
                    <a:cubicBezTo>
                      <a:pt x="320" y="58"/>
                      <a:pt x="320" y="35"/>
                      <a:pt x="298" y="35"/>
                    </a:cubicBezTo>
                    <a:cubicBezTo>
                      <a:pt x="275" y="12"/>
                      <a:pt x="252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7" name="Google Shape;4752;p60"/>
              <p:cNvSpPr/>
              <p:nvPr/>
            </p:nvSpPr>
            <p:spPr>
              <a:xfrm>
                <a:off x="2991561" y="3083049"/>
                <a:ext cx="8848" cy="7116"/>
              </a:xfrm>
              <a:custGeom>
                <a:avLst/>
                <a:gdLst/>
                <a:ahLst/>
                <a:cxnLst/>
                <a:rect l="l" t="t" r="r" b="b"/>
                <a:pathLst>
                  <a:path w="378" h="304" extrusionOk="0">
                    <a:moveTo>
                      <a:pt x="231" y="1"/>
                    </a:moveTo>
                    <a:cubicBezTo>
                      <a:pt x="182" y="1"/>
                      <a:pt x="137" y="22"/>
                      <a:pt x="103" y="56"/>
                    </a:cubicBezTo>
                    <a:cubicBezTo>
                      <a:pt x="103" y="78"/>
                      <a:pt x="103" y="78"/>
                      <a:pt x="81" y="101"/>
                    </a:cubicBezTo>
                    <a:cubicBezTo>
                      <a:pt x="0" y="222"/>
                      <a:pt x="117" y="303"/>
                      <a:pt x="222" y="303"/>
                    </a:cubicBezTo>
                    <a:cubicBezTo>
                      <a:pt x="296" y="303"/>
                      <a:pt x="364" y="264"/>
                      <a:pt x="354" y="170"/>
                    </a:cubicBezTo>
                    <a:cubicBezTo>
                      <a:pt x="377" y="124"/>
                      <a:pt x="354" y="56"/>
                      <a:pt x="309" y="33"/>
                    </a:cubicBezTo>
                    <a:cubicBezTo>
                      <a:pt x="309" y="33"/>
                      <a:pt x="286" y="33"/>
                      <a:pt x="286" y="10"/>
                    </a:cubicBezTo>
                    <a:cubicBezTo>
                      <a:pt x="268" y="4"/>
                      <a:pt x="249" y="1"/>
                      <a:pt x="2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8" name="Google Shape;4753;p60"/>
              <p:cNvSpPr/>
              <p:nvPr/>
            </p:nvSpPr>
            <p:spPr>
              <a:xfrm>
                <a:off x="3038303" y="3128692"/>
                <a:ext cx="8591" cy="17532"/>
              </a:xfrm>
              <a:custGeom>
                <a:avLst/>
                <a:gdLst/>
                <a:ahLst/>
                <a:cxnLst/>
                <a:rect l="l" t="t" r="r" b="b"/>
                <a:pathLst>
                  <a:path w="367" h="749" extrusionOk="0">
                    <a:moveTo>
                      <a:pt x="298" y="0"/>
                    </a:moveTo>
                    <a:cubicBezTo>
                      <a:pt x="1" y="0"/>
                      <a:pt x="24" y="434"/>
                      <a:pt x="47" y="639"/>
                    </a:cubicBezTo>
                    <a:cubicBezTo>
                      <a:pt x="56" y="716"/>
                      <a:pt x="106" y="748"/>
                      <a:pt x="162" y="748"/>
                    </a:cubicBezTo>
                    <a:cubicBezTo>
                      <a:pt x="240" y="748"/>
                      <a:pt x="330" y="686"/>
                      <a:pt x="343" y="593"/>
                    </a:cubicBezTo>
                    <a:cubicBezTo>
                      <a:pt x="366" y="502"/>
                      <a:pt x="343" y="434"/>
                      <a:pt x="343" y="342"/>
                    </a:cubicBezTo>
                    <a:cubicBezTo>
                      <a:pt x="343" y="297"/>
                      <a:pt x="298" y="137"/>
                      <a:pt x="320" y="114"/>
                    </a:cubicBezTo>
                    <a:cubicBezTo>
                      <a:pt x="366" y="69"/>
                      <a:pt x="366" y="0"/>
                      <a:pt x="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29" name="Google Shape;4754;p60"/>
              <p:cNvSpPr/>
              <p:nvPr/>
            </p:nvSpPr>
            <p:spPr>
              <a:xfrm>
                <a:off x="3101899" y="3118323"/>
                <a:ext cx="7514" cy="4681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00" extrusionOk="0">
                    <a:moveTo>
                      <a:pt x="120" y="0"/>
                    </a:moveTo>
                    <a:cubicBezTo>
                      <a:pt x="104" y="0"/>
                      <a:pt x="87" y="3"/>
                      <a:pt x="69" y="9"/>
                    </a:cubicBezTo>
                    <a:cubicBezTo>
                      <a:pt x="23" y="9"/>
                      <a:pt x="0" y="101"/>
                      <a:pt x="46" y="123"/>
                    </a:cubicBezTo>
                    <a:cubicBezTo>
                      <a:pt x="91" y="146"/>
                      <a:pt x="114" y="146"/>
                      <a:pt x="137" y="169"/>
                    </a:cubicBezTo>
                    <a:cubicBezTo>
                      <a:pt x="153" y="191"/>
                      <a:pt x="173" y="200"/>
                      <a:pt x="193" y="200"/>
                    </a:cubicBezTo>
                    <a:cubicBezTo>
                      <a:pt x="258" y="200"/>
                      <a:pt x="321" y="107"/>
                      <a:pt x="251" y="55"/>
                    </a:cubicBezTo>
                    <a:cubicBezTo>
                      <a:pt x="201" y="22"/>
                      <a:pt x="163" y="0"/>
                      <a:pt x="1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0" name="Google Shape;4755;p60"/>
              <p:cNvSpPr/>
              <p:nvPr/>
            </p:nvSpPr>
            <p:spPr>
              <a:xfrm>
                <a:off x="2300622" y="3102547"/>
                <a:ext cx="9831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98" extrusionOk="0">
                    <a:moveTo>
                      <a:pt x="283" y="1"/>
                    </a:moveTo>
                    <a:cubicBezTo>
                      <a:pt x="263" y="1"/>
                      <a:pt x="243" y="7"/>
                      <a:pt x="223" y="21"/>
                    </a:cubicBezTo>
                    <a:cubicBezTo>
                      <a:pt x="201" y="21"/>
                      <a:pt x="178" y="21"/>
                      <a:pt x="155" y="44"/>
                    </a:cubicBezTo>
                    <a:cubicBezTo>
                      <a:pt x="0" y="113"/>
                      <a:pt x="130" y="298"/>
                      <a:pt x="243" y="298"/>
                    </a:cubicBezTo>
                    <a:cubicBezTo>
                      <a:pt x="280" y="298"/>
                      <a:pt x="315" y="278"/>
                      <a:pt x="338" y="227"/>
                    </a:cubicBezTo>
                    <a:cubicBezTo>
                      <a:pt x="360" y="204"/>
                      <a:pt x="360" y="181"/>
                      <a:pt x="383" y="158"/>
                    </a:cubicBezTo>
                    <a:cubicBezTo>
                      <a:pt x="419" y="87"/>
                      <a:pt x="356" y="1"/>
                      <a:pt x="2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1" name="Google Shape;4756;p60"/>
              <p:cNvSpPr/>
              <p:nvPr/>
            </p:nvSpPr>
            <p:spPr>
              <a:xfrm>
                <a:off x="2380110" y="3124947"/>
                <a:ext cx="4728" cy="2294"/>
              </a:xfrm>
              <a:custGeom>
                <a:avLst/>
                <a:gdLst/>
                <a:ahLst/>
                <a:cxnLst/>
                <a:rect l="l" t="t" r="r" b="b"/>
                <a:pathLst>
                  <a:path w="202" h="98" extrusionOk="0">
                    <a:moveTo>
                      <a:pt x="23" y="0"/>
                    </a:moveTo>
                    <a:cubicBezTo>
                      <a:pt x="0" y="0"/>
                      <a:pt x="0" y="46"/>
                      <a:pt x="23" y="46"/>
                    </a:cubicBezTo>
                    <a:cubicBezTo>
                      <a:pt x="69" y="69"/>
                      <a:pt x="114" y="69"/>
                      <a:pt x="160" y="92"/>
                    </a:cubicBezTo>
                    <a:cubicBezTo>
                      <a:pt x="164" y="96"/>
                      <a:pt x="169" y="98"/>
                      <a:pt x="173" y="98"/>
                    </a:cubicBezTo>
                    <a:cubicBezTo>
                      <a:pt x="190" y="98"/>
                      <a:pt x="201" y="64"/>
                      <a:pt x="183" y="46"/>
                    </a:cubicBezTo>
                    <a:cubicBezTo>
                      <a:pt x="114" y="46"/>
                      <a:pt x="69" y="23"/>
                      <a:pt x="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2" name="Google Shape;4757;p60"/>
              <p:cNvSpPr/>
              <p:nvPr/>
            </p:nvSpPr>
            <p:spPr>
              <a:xfrm>
                <a:off x="2315017" y="3159917"/>
                <a:ext cx="12663" cy="9269"/>
              </a:xfrm>
              <a:custGeom>
                <a:avLst/>
                <a:gdLst/>
                <a:ahLst/>
                <a:cxnLst/>
                <a:rect l="l" t="t" r="r" b="b"/>
                <a:pathLst>
                  <a:path w="541" h="396" extrusionOk="0">
                    <a:moveTo>
                      <a:pt x="96" y="0"/>
                    </a:moveTo>
                    <a:cubicBezTo>
                      <a:pt x="43" y="0"/>
                      <a:pt x="1" y="71"/>
                      <a:pt x="19" y="127"/>
                    </a:cubicBezTo>
                    <a:cubicBezTo>
                      <a:pt x="65" y="218"/>
                      <a:pt x="111" y="332"/>
                      <a:pt x="225" y="378"/>
                    </a:cubicBezTo>
                    <a:cubicBezTo>
                      <a:pt x="248" y="389"/>
                      <a:pt x="270" y="395"/>
                      <a:pt x="293" y="395"/>
                    </a:cubicBezTo>
                    <a:cubicBezTo>
                      <a:pt x="316" y="395"/>
                      <a:pt x="339" y="389"/>
                      <a:pt x="362" y="378"/>
                    </a:cubicBezTo>
                    <a:cubicBezTo>
                      <a:pt x="384" y="378"/>
                      <a:pt x="384" y="355"/>
                      <a:pt x="407" y="355"/>
                    </a:cubicBezTo>
                    <a:cubicBezTo>
                      <a:pt x="540" y="279"/>
                      <a:pt x="452" y="77"/>
                      <a:pt x="340" y="77"/>
                    </a:cubicBezTo>
                    <a:cubicBezTo>
                      <a:pt x="320" y="77"/>
                      <a:pt x="299" y="83"/>
                      <a:pt x="278" y="98"/>
                    </a:cubicBezTo>
                    <a:lnTo>
                      <a:pt x="278" y="98"/>
                    </a:lnTo>
                    <a:cubicBezTo>
                      <a:pt x="225" y="74"/>
                      <a:pt x="179" y="43"/>
                      <a:pt x="133" y="13"/>
                    </a:cubicBezTo>
                    <a:cubicBezTo>
                      <a:pt x="121" y="4"/>
                      <a:pt x="108" y="0"/>
                      <a:pt x="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3" name="Google Shape;4758;p60"/>
              <p:cNvSpPr/>
              <p:nvPr/>
            </p:nvSpPr>
            <p:spPr>
              <a:xfrm>
                <a:off x="2258958" y="3133982"/>
                <a:ext cx="14325" cy="896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383" extrusionOk="0">
                    <a:moveTo>
                      <a:pt x="337" y="299"/>
                    </a:moveTo>
                    <a:cubicBezTo>
                      <a:pt x="331" y="302"/>
                      <a:pt x="325" y="305"/>
                      <a:pt x="319" y="308"/>
                    </a:cubicBezTo>
                    <a:lnTo>
                      <a:pt x="319" y="308"/>
                    </a:lnTo>
                    <a:cubicBezTo>
                      <a:pt x="322" y="303"/>
                      <a:pt x="328" y="299"/>
                      <a:pt x="337" y="299"/>
                    </a:cubicBezTo>
                    <a:close/>
                    <a:moveTo>
                      <a:pt x="201" y="1"/>
                    </a:moveTo>
                    <a:cubicBezTo>
                      <a:pt x="57" y="1"/>
                      <a:pt x="0" y="212"/>
                      <a:pt x="109" y="299"/>
                    </a:cubicBezTo>
                    <a:cubicBezTo>
                      <a:pt x="109" y="299"/>
                      <a:pt x="109" y="322"/>
                      <a:pt x="109" y="322"/>
                    </a:cubicBezTo>
                    <a:cubicBezTo>
                      <a:pt x="133" y="358"/>
                      <a:pt x="177" y="382"/>
                      <a:pt x="220" y="382"/>
                    </a:cubicBezTo>
                    <a:cubicBezTo>
                      <a:pt x="256" y="382"/>
                      <a:pt x="292" y="365"/>
                      <a:pt x="313" y="324"/>
                    </a:cubicBezTo>
                    <a:lnTo>
                      <a:pt x="313" y="324"/>
                    </a:lnTo>
                    <a:cubicBezTo>
                      <a:pt x="369" y="308"/>
                      <a:pt x="433" y="292"/>
                      <a:pt x="497" y="276"/>
                    </a:cubicBezTo>
                    <a:cubicBezTo>
                      <a:pt x="565" y="253"/>
                      <a:pt x="611" y="116"/>
                      <a:pt x="520" y="71"/>
                    </a:cubicBezTo>
                    <a:cubicBezTo>
                      <a:pt x="428" y="25"/>
                      <a:pt x="314" y="25"/>
                      <a:pt x="223" y="2"/>
                    </a:cubicBezTo>
                    <a:cubicBezTo>
                      <a:pt x="216" y="1"/>
                      <a:pt x="208" y="1"/>
                      <a:pt x="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4" name="Google Shape;4759;p60"/>
              <p:cNvSpPr/>
              <p:nvPr/>
            </p:nvSpPr>
            <p:spPr>
              <a:xfrm>
                <a:off x="2358202" y="3159261"/>
                <a:ext cx="9480" cy="8591"/>
              </a:xfrm>
              <a:custGeom>
                <a:avLst/>
                <a:gdLst/>
                <a:ahLst/>
                <a:cxnLst/>
                <a:rect l="l" t="t" r="r" b="b"/>
                <a:pathLst>
                  <a:path w="405" h="367" extrusionOk="0">
                    <a:moveTo>
                      <a:pt x="220" y="1"/>
                    </a:moveTo>
                    <a:cubicBezTo>
                      <a:pt x="194" y="1"/>
                      <a:pt x="171" y="6"/>
                      <a:pt x="160" y="18"/>
                    </a:cubicBezTo>
                    <a:cubicBezTo>
                      <a:pt x="69" y="109"/>
                      <a:pt x="0" y="200"/>
                      <a:pt x="92" y="292"/>
                    </a:cubicBezTo>
                    <a:cubicBezTo>
                      <a:pt x="92" y="315"/>
                      <a:pt x="92" y="315"/>
                      <a:pt x="114" y="315"/>
                    </a:cubicBezTo>
                    <a:cubicBezTo>
                      <a:pt x="145" y="352"/>
                      <a:pt x="181" y="367"/>
                      <a:pt x="216" y="367"/>
                    </a:cubicBezTo>
                    <a:cubicBezTo>
                      <a:pt x="312" y="367"/>
                      <a:pt x="405" y="255"/>
                      <a:pt x="388" y="155"/>
                    </a:cubicBezTo>
                    <a:cubicBezTo>
                      <a:pt x="366" y="86"/>
                      <a:pt x="343" y="41"/>
                      <a:pt x="297" y="18"/>
                    </a:cubicBezTo>
                    <a:cubicBezTo>
                      <a:pt x="274" y="6"/>
                      <a:pt x="246" y="1"/>
                      <a:pt x="2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5" name="Google Shape;4760;p60"/>
              <p:cNvSpPr/>
              <p:nvPr/>
            </p:nvSpPr>
            <p:spPr>
              <a:xfrm>
                <a:off x="2347645" y="3126398"/>
                <a:ext cx="9831" cy="6460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76" extrusionOk="0">
                    <a:moveTo>
                      <a:pt x="163" y="1"/>
                    </a:moveTo>
                    <a:cubicBezTo>
                      <a:pt x="108" y="1"/>
                      <a:pt x="59" y="38"/>
                      <a:pt x="40" y="75"/>
                    </a:cubicBezTo>
                    <a:lnTo>
                      <a:pt x="40" y="121"/>
                    </a:lnTo>
                    <a:cubicBezTo>
                      <a:pt x="1" y="214"/>
                      <a:pt x="84" y="276"/>
                      <a:pt x="161" y="276"/>
                    </a:cubicBezTo>
                    <a:cubicBezTo>
                      <a:pt x="194" y="276"/>
                      <a:pt x="225" y="264"/>
                      <a:pt x="246" y="239"/>
                    </a:cubicBezTo>
                    <a:lnTo>
                      <a:pt x="246" y="239"/>
                    </a:lnTo>
                    <a:cubicBezTo>
                      <a:pt x="270" y="242"/>
                      <a:pt x="295" y="248"/>
                      <a:pt x="314" y="258"/>
                    </a:cubicBezTo>
                    <a:cubicBezTo>
                      <a:pt x="327" y="267"/>
                      <a:pt x="340" y="270"/>
                      <a:pt x="351" y="270"/>
                    </a:cubicBezTo>
                    <a:cubicBezTo>
                      <a:pt x="397" y="270"/>
                      <a:pt x="420" y="203"/>
                      <a:pt x="383" y="167"/>
                    </a:cubicBezTo>
                    <a:cubicBezTo>
                      <a:pt x="337" y="75"/>
                      <a:pt x="292" y="30"/>
                      <a:pt x="200" y="7"/>
                    </a:cubicBezTo>
                    <a:cubicBezTo>
                      <a:pt x="188" y="3"/>
                      <a:pt x="175" y="1"/>
                      <a:pt x="1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6" name="Google Shape;4761;p60"/>
              <p:cNvSpPr/>
              <p:nvPr/>
            </p:nvSpPr>
            <p:spPr>
              <a:xfrm>
                <a:off x="2680347" y="3186904"/>
                <a:ext cx="8567" cy="5992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56" extrusionOk="0">
                    <a:moveTo>
                      <a:pt x="138" y="1"/>
                    </a:moveTo>
                    <a:cubicBezTo>
                      <a:pt x="69" y="1"/>
                      <a:pt x="1" y="47"/>
                      <a:pt x="24" y="115"/>
                    </a:cubicBezTo>
                    <a:cubicBezTo>
                      <a:pt x="24" y="138"/>
                      <a:pt x="47" y="138"/>
                      <a:pt x="47" y="161"/>
                    </a:cubicBezTo>
                    <a:cubicBezTo>
                      <a:pt x="65" y="230"/>
                      <a:pt x="103" y="256"/>
                      <a:pt x="143" y="256"/>
                    </a:cubicBezTo>
                    <a:cubicBezTo>
                      <a:pt x="247" y="256"/>
                      <a:pt x="366" y="74"/>
                      <a:pt x="184" y="24"/>
                    </a:cubicBezTo>
                    <a:cubicBezTo>
                      <a:pt x="161" y="24"/>
                      <a:pt x="161" y="1"/>
                      <a:pt x="1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7" name="Google Shape;4762;p60"/>
              <p:cNvSpPr/>
              <p:nvPr/>
            </p:nvSpPr>
            <p:spPr>
              <a:xfrm>
                <a:off x="3099746" y="4309416"/>
                <a:ext cx="23712" cy="28604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1222" extrusionOk="0">
                    <a:moveTo>
                      <a:pt x="843" y="1"/>
                    </a:moveTo>
                    <a:cubicBezTo>
                      <a:pt x="798" y="1"/>
                      <a:pt x="755" y="21"/>
                      <a:pt x="731" y="68"/>
                    </a:cubicBezTo>
                    <a:cubicBezTo>
                      <a:pt x="663" y="182"/>
                      <a:pt x="617" y="297"/>
                      <a:pt x="526" y="411"/>
                    </a:cubicBezTo>
                    <a:cubicBezTo>
                      <a:pt x="457" y="525"/>
                      <a:pt x="389" y="570"/>
                      <a:pt x="275" y="639"/>
                    </a:cubicBezTo>
                    <a:cubicBezTo>
                      <a:pt x="115" y="753"/>
                      <a:pt x="1" y="890"/>
                      <a:pt x="46" y="1118"/>
                    </a:cubicBezTo>
                    <a:cubicBezTo>
                      <a:pt x="46" y="1192"/>
                      <a:pt x="99" y="1222"/>
                      <a:pt x="159" y="1222"/>
                    </a:cubicBezTo>
                    <a:cubicBezTo>
                      <a:pt x="229" y="1222"/>
                      <a:pt x="308" y="1180"/>
                      <a:pt x="320" y="1118"/>
                    </a:cubicBezTo>
                    <a:cubicBezTo>
                      <a:pt x="366" y="959"/>
                      <a:pt x="594" y="867"/>
                      <a:pt x="686" y="753"/>
                    </a:cubicBezTo>
                    <a:cubicBezTo>
                      <a:pt x="823" y="593"/>
                      <a:pt x="891" y="365"/>
                      <a:pt x="982" y="160"/>
                    </a:cubicBezTo>
                    <a:cubicBezTo>
                      <a:pt x="1012" y="70"/>
                      <a:pt x="926" y="1"/>
                      <a:pt x="8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38" name="Google Shape;4763;p60"/>
              <p:cNvSpPr/>
              <p:nvPr/>
            </p:nvSpPr>
            <p:spPr>
              <a:xfrm>
                <a:off x="3082121" y="4327603"/>
                <a:ext cx="24157" cy="22424"/>
              </a:xfrm>
              <a:custGeom>
                <a:avLst/>
                <a:gdLst/>
                <a:ahLst/>
                <a:cxnLst/>
                <a:rect l="l" t="t" r="r" b="b"/>
                <a:pathLst>
                  <a:path w="1032" h="958" extrusionOk="0">
                    <a:moveTo>
                      <a:pt x="741" y="1"/>
                    </a:moveTo>
                    <a:cubicBezTo>
                      <a:pt x="698" y="1"/>
                      <a:pt x="654" y="20"/>
                      <a:pt x="617" y="67"/>
                    </a:cubicBezTo>
                    <a:cubicBezTo>
                      <a:pt x="434" y="273"/>
                      <a:pt x="1" y="570"/>
                      <a:pt x="92" y="889"/>
                    </a:cubicBezTo>
                    <a:cubicBezTo>
                      <a:pt x="103" y="935"/>
                      <a:pt x="143" y="958"/>
                      <a:pt x="183" y="958"/>
                    </a:cubicBezTo>
                    <a:cubicBezTo>
                      <a:pt x="223" y="958"/>
                      <a:pt x="263" y="935"/>
                      <a:pt x="274" y="889"/>
                    </a:cubicBezTo>
                    <a:cubicBezTo>
                      <a:pt x="320" y="638"/>
                      <a:pt x="708" y="478"/>
                      <a:pt x="891" y="341"/>
                    </a:cubicBezTo>
                    <a:cubicBezTo>
                      <a:pt x="1031" y="218"/>
                      <a:pt x="888" y="1"/>
                      <a:pt x="7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33" name="Google Shape;4764;p60"/>
            <p:cNvGrpSpPr/>
            <p:nvPr/>
          </p:nvGrpSpPr>
          <p:grpSpPr>
            <a:xfrm>
              <a:off x="2197913" y="3970137"/>
              <a:ext cx="963536" cy="480283"/>
              <a:chOff x="2197913" y="3970137"/>
              <a:chExt cx="963536" cy="480283"/>
            </a:xfrm>
          </p:grpSpPr>
          <p:sp>
            <p:nvSpPr>
              <p:cNvPr id="49" name="Google Shape;4765;p60"/>
              <p:cNvSpPr/>
              <p:nvPr/>
            </p:nvSpPr>
            <p:spPr>
              <a:xfrm>
                <a:off x="2397759" y="4207410"/>
                <a:ext cx="99576" cy="97071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4147" extrusionOk="0">
                    <a:moveTo>
                      <a:pt x="2297" y="2083"/>
                    </a:moveTo>
                    <a:cubicBezTo>
                      <a:pt x="2342" y="2113"/>
                      <a:pt x="2385" y="2144"/>
                      <a:pt x="2427" y="2177"/>
                    </a:cubicBezTo>
                    <a:lnTo>
                      <a:pt x="2427" y="2177"/>
                    </a:lnTo>
                    <a:cubicBezTo>
                      <a:pt x="2481" y="2229"/>
                      <a:pt x="2535" y="2283"/>
                      <a:pt x="2589" y="2337"/>
                    </a:cubicBezTo>
                    <a:lnTo>
                      <a:pt x="2589" y="2337"/>
                    </a:lnTo>
                    <a:cubicBezTo>
                      <a:pt x="2561" y="2319"/>
                      <a:pt x="2535" y="2300"/>
                      <a:pt x="2510" y="2281"/>
                    </a:cubicBezTo>
                    <a:cubicBezTo>
                      <a:pt x="2417" y="2219"/>
                      <a:pt x="2329" y="2162"/>
                      <a:pt x="2250" y="2098"/>
                    </a:cubicBezTo>
                    <a:lnTo>
                      <a:pt x="2250" y="2098"/>
                    </a:lnTo>
                    <a:cubicBezTo>
                      <a:pt x="2266" y="2095"/>
                      <a:pt x="2282" y="2089"/>
                      <a:pt x="2297" y="2083"/>
                    </a:cubicBezTo>
                    <a:close/>
                    <a:moveTo>
                      <a:pt x="1170" y="0"/>
                    </a:moveTo>
                    <a:cubicBezTo>
                      <a:pt x="1099" y="0"/>
                      <a:pt x="1028" y="7"/>
                      <a:pt x="958" y="21"/>
                    </a:cubicBezTo>
                    <a:cubicBezTo>
                      <a:pt x="1" y="224"/>
                      <a:pt x="142" y="961"/>
                      <a:pt x="413" y="1634"/>
                    </a:cubicBezTo>
                    <a:lnTo>
                      <a:pt x="413" y="1634"/>
                    </a:lnTo>
                    <a:cubicBezTo>
                      <a:pt x="450" y="1899"/>
                      <a:pt x="543" y="2171"/>
                      <a:pt x="653" y="2406"/>
                    </a:cubicBezTo>
                    <a:lnTo>
                      <a:pt x="653" y="2406"/>
                    </a:lnTo>
                    <a:cubicBezTo>
                      <a:pt x="683" y="2473"/>
                      <a:pt x="716" y="2538"/>
                      <a:pt x="753" y="2600"/>
                    </a:cubicBezTo>
                    <a:cubicBezTo>
                      <a:pt x="759" y="2611"/>
                      <a:pt x="765" y="2622"/>
                      <a:pt x="772" y="2633"/>
                    </a:cubicBezTo>
                    <a:lnTo>
                      <a:pt x="772" y="2633"/>
                    </a:lnTo>
                    <a:cubicBezTo>
                      <a:pt x="788" y="2661"/>
                      <a:pt x="805" y="2688"/>
                      <a:pt x="821" y="2714"/>
                    </a:cubicBezTo>
                    <a:cubicBezTo>
                      <a:pt x="842" y="2746"/>
                      <a:pt x="865" y="2777"/>
                      <a:pt x="888" y="2808"/>
                    </a:cubicBezTo>
                    <a:lnTo>
                      <a:pt x="888" y="2808"/>
                    </a:lnTo>
                    <a:cubicBezTo>
                      <a:pt x="1025" y="2996"/>
                      <a:pt x="1189" y="3163"/>
                      <a:pt x="1371" y="3308"/>
                    </a:cubicBezTo>
                    <a:lnTo>
                      <a:pt x="1371" y="3308"/>
                    </a:lnTo>
                    <a:cubicBezTo>
                      <a:pt x="1503" y="3461"/>
                      <a:pt x="1642" y="3594"/>
                      <a:pt x="1780" y="3696"/>
                    </a:cubicBezTo>
                    <a:cubicBezTo>
                      <a:pt x="2122" y="3950"/>
                      <a:pt x="2619" y="4147"/>
                      <a:pt x="3080" y="4147"/>
                    </a:cubicBezTo>
                    <a:cubicBezTo>
                      <a:pt x="3449" y="4147"/>
                      <a:pt x="3793" y="4021"/>
                      <a:pt x="4017" y="3696"/>
                    </a:cubicBezTo>
                    <a:cubicBezTo>
                      <a:pt x="4204" y="3421"/>
                      <a:pt x="4253" y="3118"/>
                      <a:pt x="4201" y="2813"/>
                    </a:cubicBezTo>
                    <a:lnTo>
                      <a:pt x="4201" y="2813"/>
                    </a:lnTo>
                    <a:cubicBezTo>
                      <a:pt x="4215" y="2634"/>
                      <a:pt x="4193" y="2445"/>
                      <a:pt x="4131" y="2258"/>
                    </a:cubicBezTo>
                    <a:cubicBezTo>
                      <a:pt x="3880" y="1550"/>
                      <a:pt x="3104" y="934"/>
                      <a:pt x="2487" y="546"/>
                    </a:cubicBezTo>
                    <a:cubicBezTo>
                      <a:pt x="2384" y="478"/>
                      <a:pt x="2275" y="423"/>
                      <a:pt x="2164" y="381"/>
                    </a:cubicBezTo>
                    <a:lnTo>
                      <a:pt x="2164" y="381"/>
                    </a:lnTo>
                    <a:cubicBezTo>
                      <a:pt x="1847" y="154"/>
                      <a:pt x="1508" y="0"/>
                      <a:pt x="11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0" name="Google Shape;4766;p60"/>
              <p:cNvSpPr/>
              <p:nvPr/>
            </p:nvSpPr>
            <p:spPr>
              <a:xfrm>
                <a:off x="2643505" y="4198632"/>
                <a:ext cx="102057" cy="108681"/>
              </a:xfrm>
              <a:custGeom>
                <a:avLst/>
                <a:gdLst/>
                <a:ahLst/>
                <a:cxnLst/>
                <a:rect l="l" t="t" r="r" b="b"/>
                <a:pathLst>
                  <a:path w="4360" h="4643" extrusionOk="0">
                    <a:moveTo>
                      <a:pt x="3387" y="1116"/>
                    </a:moveTo>
                    <a:cubicBezTo>
                      <a:pt x="3449" y="1149"/>
                      <a:pt x="3488" y="1223"/>
                      <a:pt x="3492" y="1355"/>
                    </a:cubicBezTo>
                    <a:cubicBezTo>
                      <a:pt x="3495" y="1402"/>
                      <a:pt x="3492" y="1451"/>
                      <a:pt x="3482" y="1501"/>
                    </a:cubicBezTo>
                    <a:lnTo>
                      <a:pt x="3482" y="1501"/>
                    </a:lnTo>
                    <a:cubicBezTo>
                      <a:pt x="3476" y="1528"/>
                      <a:pt x="3469" y="1556"/>
                      <a:pt x="3461" y="1583"/>
                    </a:cubicBezTo>
                    <a:lnTo>
                      <a:pt x="3461" y="1583"/>
                    </a:lnTo>
                    <a:cubicBezTo>
                      <a:pt x="3464" y="1403"/>
                      <a:pt x="3439" y="1246"/>
                      <a:pt x="3387" y="1116"/>
                    </a:cubicBezTo>
                    <a:close/>
                    <a:moveTo>
                      <a:pt x="3015" y="0"/>
                    </a:moveTo>
                    <a:cubicBezTo>
                      <a:pt x="2924" y="0"/>
                      <a:pt x="2831" y="10"/>
                      <a:pt x="2739" y="31"/>
                    </a:cubicBezTo>
                    <a:cubicBezTo>
                      <a:pt x="1689" y="259"/>
                      <a:pt x="1187" y="921"/>
                      <a:pt x="662" y="1766"/>
                    </a:cubicBezTo>
                    <a:cubicBezTo>
                      <a:pt x="297" y="2359"/>
                      <a:pt x="0" y="3272"/>
                      <a:pt x="274" y="3957"/>
                    </a:cubicBezTo>
                    <a:cubicBezTo>
                      <a:pt x="379" y="4213"/>
                      <a:pt x="526" y="4354"/>
                      <a:pt x="695" y="4414"/>
                    </a:cubicBezTo>
                    <a:lnTo>
                      <a:pt x="695" y="4414"/>
                    </a:lnTo>
                    <a:cubicBezTo>
                      <a:pt x="861" y="4556"/>
                      <a:pt x="1075" y="4643"/>
                      <a:pt x="1340" y="4643"/>
                    </a:cubicBezTo>
                    <a:cubicBezTo>
                      <a:pt x="1357" y="4643"/>
                      <a:pt x="1375" y="4642"/>
                      <a:pt x="1392" y="4642"/>
                    </a:cubicBezTo>
                    <a:cubicBezTo>
                      <a:pt x="1709" y="4626"/>
                      <a:pt x="1967" y="4442"/>
                      <a:pt x="2197" y="4232"/>
                    </a:cubicBezTo>
                    <a:lnTo>
                      <a:pt x="2197" y="4232"/>
                    </a:lnTo>
                    <a:cubicBezTo>
                      <a:pt x="2715" y="3991"/>
                      <a:pt x="3185" y="3519"/>
                      <a:pt x="3469" y="3135"/>
                    </a:cubicBezTo>
                    <a:cubicBezTo>
                      <a:pt x="3880" y="2610"/>
                      <a:pt x="4360" y="1811"/>
                      <a:pt x="4291" y="1104"/>
                    </a:cubicBezTo>
                    <a:cubicBezTo>
                      <a:pt x="4212" y="448"/>
                      <a:pt x="3631" y="0"/>
                      <a:pt x="30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1" name="Google Shape;4767;p60"/>
              <p:cNvSpPr/>
              <p:nvPr/>
            </p:nvSpPr>
            <p:spPr>
              <a:xfrm>
                <a:off x="2910597" y="4286360"/>
                <a:ext cx="68444" cy="72329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3090" extrusionOk="0">
                    <a:moveTo>
                      <a:pt x="1070" y="0"/>
                    </a:moveTo>
                    <a:cubicBezTo>
                      <a:pt x="761" y="0"/>
                      <a:pt x="532" y="100"/>
                      <a:pt x="371" y="262"/>
                    </a:cubicBezTo>
                    <a:lnTo>
                      <a:pt x="371" y="262"/>
                    </a:lnTo>
                    <a:cubicBezTo>
                      <a:pt x="74" y="480"/>
                      <a:pt x="0" y="879"/>
                      <a:pt x="60" y="1305"/>
                    </a:cubicBezTo>
                    <a:lnTo>
                      <a:pt x="60" y="1305"/>
                    </a:lnTo>
                    <a:cubicBezTo>
                      <a:pt x="88" y="1808"/>
                      <a:pt x="287" y="2337"/>
                      <a:pt x="572" y="2651"/>
                    </a:cubicBezTo>
                    <a:cubicBezTo>
                      <a:pt x="746" y="2846"/>
                      <a:pt x="976" y="2975"/>
                      <a:pt x="1224" y="3029"/>
                    </a:cubicBezTo>
                    <a:lnTo>
                      <a:pt x="1224" y="3029"/>
                    </a:lnTo>
                    <a:cubicBezTo>
                      <a:pt x="1353" y="3069"/>
                      <a:pt x="1490" y="3090"/>
                      <a:pt x="1628" y="3090"/>
                    </a:cubicBezTo>
                    <a:cubicBezTo>
                      <a:pt x="2032" y="3090"/>
                      <a:pt x="2439" y="2912"/>
                      <a:pt x="2649" y="2537"/>
                    </a:cubicBezTo>
                    <a:cubicBezTo>
                      <a:pt x="2923" y="2035"/>
                      <a:pt x="2741" y="1419"/>
                      <a:pt x="2444" y="962"/>
                    </a:cubicBezTo>
                    <a:cubicBezTo>
                      <a:pt x="2147" y="528"/>
                      <a:pt x="1736" y="26"/>
                      <a:pt x="1166" y="3"/>
                    </a:cubicBezTo>
                    <a:cubicBezTo>
                      <a:pt x="1133" y="1"/>
                      <a:pt x="1101" y="0"/>
                      <a:pt x="10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2" name="Google Shape;4768;p60"/>
              <p:cNvSpPr/>
              <p:nvPr/>
            </p:nvSpPr>
            <p:spPr>
              <a:xfrm>
                <a:off x="2919655" y="4077363"/>
                <a:ext cx="76308" cy="110835"/>
              </a:xfrm>
              <a:custGeom>
                <a:avLst/>
                <a:gdLst/>
                <a:ahLst/>
                <a:cxnLst/>
                <a:rect l="l" t="t" r="r" b="b"/>
                <a:pathLst>
                  <a:path w="3260" h="4735" extrusionOk="0">
                    <a:moveTo>
                      <a:pt x="1564" y="0"/>
                    </a:moveTo>
                    <a:cubicBezTo>
                      <a:pt x="1527" y="0"/>
                      <a:pt x="1490" y="3"/>
                      <a:pt x="1452" y="8"/>
                    </a:cubicBezTo>
                    <a:lnTo>
                      <a:pt x="1452" y="8"/>
                    </a:lnTo>
                    <a:cubicBezTo>
                      <a:pt x="1242" y="20"/>
                      <a:pt x="1076" y="109"/>
                      <a:pt x="943" y="241"/>
                    </a:cubicBezTo>
                    <a:lnTo>
                      <a:pt x="943" y="241"/>
                    </a:lnTo>
                    <a:cubicBezTo>
                      <a:pt x="926" y="254"/>
                      <a:pt x="910" y="267"/>
                      <a:pt x="893" y="282"/>
                    </a:cubicBezTo>
                    <a:cubicBezTo>
                      <a:pt x="600" y="532"/>
                      <a:pt x="415" y="886"/>
                      <a:pt x="317" y="1285"/>
                    </a:cubicBezTo>
                    <a:lnTo>
                      <a:pt x="317" y="1285"/>
                    </a:lnTo>
                    <a:cubicBezTo>
                      <a:pt x="292" y="1357"/>
                      <a:pt x="272" y="1429"/>
                      <a:pt x="257" y="1499"/>
                    </a:cubicBezTo>
                    <a:lnTo>
                      <a:pt x="257" y="1499"/>
                    </a:lnTo>
                    <a:cubicBezTo>
                      <a:pt x="157" y="1730"/>
                      <a:pt x="92" y="1966"/>
                      <a:pt x="71" y="2176"/>
                    </a:cubicBezTo>
                    <a:cubicBezTo>
                      <a:pt x="1" y="2863"/>
                      <a:pt x="379" y="4093"/>
                      <a:pt x="1110" y="4431"/>
                    </a:cubicBezTo>
                    <a:lnTo>
                      <a:pt x="1110" y="4431"/>
                    </a:lnTo>
                    <a:cubicBezTo>
                      <a:pt x="1250" y="4607"/>
                      <a:pt x="1423" y="4735"/>
                      <a:pt x="1643" y="4735"/>
                    </a:cubicBezTo>
                    <a:cubicBezTo>
                      <a:pt x="1659" y="4735"/>
                      <a:pt x="1675" y="4734"/>
                      <a:pt x="1692" y="4733"/>
                    </a:cubicBezTo>
                    <a:cubicBezTo>
                      <a:pt x="1951" y="4717"/>
                      <a:pt x="2101" y="4618"/>
                      <a:pt x="2175" y="4468"/>
                    </a:cubicBezTo>
                    <a:lnTo>
                      <a:pt x="2175" y="4468"/>
                    </a:lnTo>
                    <a:cubicBezTo>
                      <a:pt x="2521" y="4434"/>
                      <a:pt x="2844" y="4205"/>
                      <a:pt x="3038" y="3705"/>
                    </a:cubicBezTo>
                    <a:cubicBezTo>
                      <a:pt x="3130" y="3466"/>
                      <a:pt x="3164" y="3204"/>
                      <a:pt x="3164" y="2941"/>
                    </a:cubicBezTo>
                    <a:lnTo>
                      <a:pt x="3164" y="2941"/>
                    </a:lnTo>
                    <a:cubicBezTo>
                      <a:pt x="3260" y="2185"/>
                      <a:pt x="3106" y="673"/>
                      <a:pt x="2276" y="339"/>
                    </a:cubicBezTo>
                    <a:lnTo>
                      <a:pt x="2276" y="339"/>
                    </a:lnTo>
                    <a:cubicBezTo>
                      <a:pt x="2067" y="128"/>
                      <a:pt x="1825" y="0"/>
                      <a:pt x="15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3" name="Google Shape;4769;p60"/>
              <p:cNvSpPr/>
              <p:nvPr/>
            </p:nvSpPr>
            <p:spPr>
              <a:xfrm>
                <a:off x="2788742" y="4165488"/>
                <a:ext cx="106668" cy="75559"/>
              </a:xfrm>
              <a:custGeom>
                <a:avLst/>
                <a:gdLst/>
                <a:ahLst/>
                <a:cxnLst/>
                <a:rect l="l" t="t" r="r" b="b"/>
                <a:pathLst>
                  <a:path w="4557" h="3228" extrusionOk="0">
                    <a:moveTo>
                      <a:pt x="1814" y="0"/>
                    </a:moveTo>
                    <a:cubicBezTo>
                      <a:pt x="1524" y="0"/>
                      <a:pt x="1239" y="48"/>
                      <a:pt x="979" y="174"/>
                    </a:cubicBezTo>
                    <a:lnTo>
                      <a:pt x="979" y="174"/>
                    </a:lnTo>
                    <a:cubicBezTo>
                      <a:pt x="711" y="245"/>
                      <a:pt x="483" y="381"/>
                      <a:pt x="392" y="625"/>
                    </a:cubicBezTo>
                    <a:cubicBezTo>
                      <a:pt x="338" y="747"/>
                      <a:pt x="314" y="879"/>
                      <a:pt x="311" y="1015"/>
                    </a:cubicBezTo>
                    <a:lnTo>
                      <a:pt x="311" y="1015"/>
                    </a:lnTo>
                    <a:cubicBezTo>
                      <a:pt x="112" y="1234"/>
                      <a:pt x="1" y="1520"/>
                      <a:pt x="49" y="1858"/>
                    </a:cubicBezTo>
                    <a:cubicBezTo>
                      <a:pt x="163" y="2542"/>
                      <a:pt x="802" y="2702"/>
                      <a:pt x="1373" y="2839"/>
                    </a:cubicBezTo>
                    <a:cubicBezTo>
                      <a:pt x="1402" y="2846"/>
                      <a:pt x="1432" y="2853"/>
                      <a:pt x="1463" y="2861"/>
                    </a:cubicBezTo>
                    <a:lnTo>
                      <a:pt x="1463" y="2861"/>
                    </a:lnTo>
                    <a:cubicBezTo>
                      <a:pt x="1552" y="2898"/>
                      <a:pt x="1643" y="2932"/>
                      <a:pt x="1737" y="2961"/>
                    </a:cubicBezTo>
                    <a:lnTo>
                      <a:pt x="1737" y="2961"/>
                    </a:lnTo>
                    <a:cubicBezTo>
                      <a:pt x="2035" y="3120"/>
                      <a:pt x="2352" y="3227"/>
                      <a:pt x="2651" y="3227"/>
                    </a:cubicBezTo>
                    <a:cubicBezTo>
                      <a:pt x="2880" y="3216"/>
                      <a:pt x="3166" y="3147"/>
                      <a:pt x="3388" y="3013"/>
                    </a:cubicBezTo>
                    <a:lnTo>
                      <a:pt x="3388" y="3013"/>
                    </a:lnTo>
                    <a:cubicBezTo>
                      <a:pt x="3725" y="2937"/>
                      <a:pt x="4020" y="2786"/>
                      <a:pt x="4226" y="2542"/>
                    </a:cubicBezTo>
                    <a:cubicBezTo>
                      <a:pt x="4556" y="2168"/>
                      <a:pt x="4483" y="1667"/>
                      <a:pt x="4171" y="1304"/>
                    </a:cubicBezTo>
                    <a:lnTo>
                      <a:pt x="4171" y="1304"/>
                    </a:lnTo>
                    <a:cubicBezTo>
                      <a:pt x="4100" y="1175"/>
                      <a:pt x="4010" y="1053"/>
                      <a:pt x="3907" y="945"/>
                    </a:cubicBezTo>
                    <a:cubicBezTo>
                      <a:pt x="3801" y="833"/>
                      <a:pt x="3685" y="742"/>
                      <a:pt x="3562" y="668"/>
                    </a:cubicBezTo>
                    <a:lnTo>
                      <a:pt x="3562" y="668"/>
                    </a:lnTo>
                    <a:cubicBezTo>
                      <a:pt x="3244" y="376"/>
                      <a:pt x="2856" y="159"/>
                      <a:pt x="2514" y="77"/>
                    </a:cubicBezTo>
                    <a:cubicBezTo>
                      <a:pt x="2285" y="31"/>
                      <a:pt x="2048" y="0"/>
                      <a:pt x="18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4" name="Google Shape;4770;p60"/>
              <p:cNvSpPr/>
              <p:nvPr/>
            </p:nvSpPr>
            <p:spPr>
              <a:xfrm>
                <a:off x="2549059" y="4117060"/>
                <a:ext cx="61866" cy="76332"/>
              </a:xfrm>
              <a:custGeom>
                <a:avLst/>
                <a:gdLst/>
                <a:ahLst/>
                <a:cxnLst/>
                <a:rect l="l" t="t" r="r" b="b"/>
                <a:pathLst>
                  <a:path w="2643" h="3261" extrusionOk="0">
                    <a:moveTo>
                      <a:pt x="1638" y="1"/>
                    </a:moveTo>
                    <a:cubicBezTo>
                      <a:pt x="1250" y="1"/>
                      <a:pt x="794" y="366"/>
                      <a:pt x="543" y="640"/>
                    </a:cubicBezTo>
                    <a:cubicBezTo>
                      <a:pt x="192" y="1011"/>
                      <a:pt x="9" y="1439"/>
                      <a:pt x="28" y="1939"/>
                    </a:cubicBezTo>
                    <a:lnTo>
                      <a:pt x="28" y="1939"/>
                    </a:lnTo>
                    <a:cubicBezTo>
                      <a:pt x="0" y="2155"/>
                      <a:pt x="3" y="2367"/>
                      <a:pt x="41" y="2557"/>
                    </a:cubicBezTo>
                    <a:cubicBezTo>
                      <a:pt x="146" y="3037"/>
                      <a:pt x="487" y="3261"/>
                      <a:pt x="877" y="3261"/>
                    </a:cubicBezTo>
                    <a:cubicBezTo>
                      <a:pt x="917" y="3261"/>
                      <a:pt x="957" y="3258"/>
                      <a:pt x="998" y="3254"/>
                    </a:cubicBezTo>
                    <a:lnTo>
                      <a:pt x="998" y="3254"/>
                    </a:lnTo>
                    <a:cubicBezTo>
                      <a:pt x="1456" y="3252"/>
                      <a:pt x="1914" y="2844"/>
                      <a:pt x="2163" y="2512"/>
                    </a:cubicBezTo>
                    <a:cubicBezTo>
                      <a:pt x="2460" y="2124"/>
                      <a:pt x="2643" y="1644"/>
                      <a:pt x="2597" y="1165"/>
                    </a:cubicBezTo>
                    <a:cubicBezTo>
                      <a:pt x="2560" y="906"/>
                      <a:pt x="2463" y="558"/>
                      <a:pt x="2234" y="410"/>
                    </a:cubicBezTo>
                    <a:lnTo>
                      <a:pt x="2234" y="410"/>
                    </a:lnTo>
                    <a:cubicBezTo>
                      <a:pt x="2097" y="185"/>
                      <a:pt x="1898" y="1"/>
                      <a:pt x="1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5" name="Google Shape;4771;p60"/>
              <p:cNvSpPr/>
              <p:nvPr/>
            </p:nvSpPr>
            <p:spPr>
              <a:xfrm>
                <a:off x="2514605" y="4327720"/>
                <a:ext cx="79773" cy="95222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4068" extrusionOk="0">
                    <a:moveTo>
                      <a:pt x="1176" y="0"/>
                    </a:moveTo>
                    <a:cubicBezTo>
                      <a:pt x="854" y="0"/>
                      <a:pt x="555" y="133"/>
                      <a:pt x="371" y="473"/>
                    </a:cubicBezTo>
                    <a:cubicBezTo>
                      <a:pt x="1" y="1122"/>
                      <a:pt x="292" y="2086"/>
                      <a:pt x="695" y="2755"/>
                    </a:cubicBezTo>
                    <a:lnTo>
                      <a:pt x="695" y="2755"/>
                    </a:lnTo>
                    <a:cubicBezTo>
                      <a:pt x="861" y="3229"/>
                      <a:pt x="1203" y="3796"/>
                      <a:pt x="1627" y="3988"/>
                    </a:cubicBezTo>
                    <a:cubicBezTo>
                      <a:pt x="1753" y="4043"/>
                      <a:pt x="1883" y="4067"/>
                      <a:pt x="2012" y="4067"/>
                    </a:cubicBezTo>
                    <a:cubicBezTo>
                      <a:pt x="2281" y="4067"/>
                      <a:pt x="2545" y="3959"/>
                      <a:pt x="2760" y="3787"/>
                    </a:cubicBezTo>
                    <a:lnTo>
                      <a:pt x="2760" y="3787"/>
                    </a:lnTo>
                    <a:cubicBezTo>
                      <a:pt x="2937" y="3726"/>
                      <a:pt x="3048" y="3536"/>
                      <a:pt x="3108" y="3378"/>
                    </a:cubicBezTo>
                    <a:lnTo>
                      <a:pt x="3108" y="3378"/>
                    </a:lnTo>
                    <a:cubicBezTo>
                      <a:pt x="3146" y="3310"/>
                      <a:pt x="3177" y="3239"/>
                      <a:pt x="3202" y="3167"/>
                    </a:cubicBezTo>
                    <a:cubicBezTo>
                      <a:pt x="3407" y="2642"/>
                      <a:pt x="3293" y="1934"/>
                      <a:pt x="3179" y="1409"/>
                    </a:cubicBezTo>
                    <a:cubicBezTo>
                      <a:pt x="3042" y="861"/>
                      <a:pt x="2722" y="291"/>
                      <a:pt x="2152" y="108"/>
                    </a:cubicBezTo>
                    <a:cubicBezTo>
                      <a:pt x="2026" y="68"/>
                      <a:pt x="1905" y="49"/>
                      <a:pt x="1790" y="49"/>
                    </a:cubicBezTo>
                    <a:cubicBezTo>
                      <a:pt x="1723" y="49"/>
                      <a:pt x="1658" y="55"/>
                      <a:pt x="1596" y="67"/>
                    </a:cubicBezTo>
                    <a:lnTo>
                      <a:pt x="1596" y="67"/>
                    </a:lnTo>
                    <a:cubicBezTo>
                      <a:pt x="1456" y="25"/>
                      <a:pt x="1314" y="0"/>
                      <a:pt x="1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6" name="Google Shape;4772;p60"/>
              <p:cNvSpPr/>
              <p:nvPr/>
            </p:nvSpPr>
            <p:spPr>
              <a:xfrm>
                <a:off x="2313846" y="4332284"/>
                <a:ext cx="115961" cy="75396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3221" extrusionOk="0">
                    <a:moveTo>
                      <a:pt x="2545" y="1"/>
                    </a:moveTo>
                    <a:cubicBezTo>
                      <a:pt x="2114" y="1"/>
                      <a:pt x="1684" y="81"/>
                      <a:pt x="1347" y="233"/>
                    </a:cubicBezTo>
                    <a:cubicBezTo>
                      <a:pt x="594" y="552"/>
                      <a:pt x="1" y="1305"/>
                      <a:pt x="412" y="2104"/>
                    </a:cubicBezTo>
                    <a:cubicBezTo>
                      <a:pt x="554" y="2388"/>
                      <a:pt x="826" y="2578"/>
                      <a:pt x="1140" y="2702"/>
                    </a:cubicBezTo>
                    <a:lnTo>
                      <a:pt x="1140" y="2702"/>
                    </a:lnTo>
                    <a:cubicBezTo>
                      <a:pt x="1176" y="2732"/>
                      <a:pt x="1215" y="2761"/>
                      <a:pt x="1256" y="2789"/>
                    </a:cubicBezTo>
                    <a:cubicBezTo>
                      <a:pt x="1630" y="3050"/>
                      <a:pt x="2297" y="3220"/>
                      <a:pt x="2960" y="3220"/>
                    </a:cubicBezTo>
                    <a:cubicBezTo>
                      <a:pt x="3919" y="3220"/>
                      <a:pt x="4868" y="2866"/>
                      <a:pt x="4908" y="1922"/>
                    </a:cubicBezTo>
                    <a:cubicBezTo>
                      <a:pt x="4954" y="1283"/>
                      <a:pt x="4383" y="598"/>
                      <a:pt x="3858" y="301"/>
                    </a:cubicBezTo>
                    <a:cubicBezTo>
                      <a:pt x="3499" y="98"/>
                      <a:pt x="3021" y="1"/>
                      <a:pt x="2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7" name="Google Shape;4773;p60"/>
              <p:cNvSpPr/>
              <p:nvPr/>
            </p:nvSpPr>
            <p:spPr>
              <a:xfrm>
                <a:off x="2217973" y="4178549"/>
                <a:ext cx="80639" cy="113807"/>
              </a:xfrm>
              <a:custGeom>
                <a:avLst/>
                <a:gdLst/>
                <a:ahLst/>
                <a:cxnLst/>
                <a:rect l="l" t="t" r="r" b="b"/>
                <a:pathLst>
                  <a:path w="3445" h="4862" extrusionOk="0">
                    <a:moveTo>
                      <a:pt x="1597" y="1"/>
                    </a:moveTo>
                    <a:cubicBezTo>
                      <a:pt x="1323" y="1"/>
                      <a:pt x="1110" y="89"/>
                      <a:pt x="945" y="238"/>
                    </a:cubicBezTo>
                    <a:lnTo>
                      <a:pt x="945" y="238"/>
                    </a:lnTo>
                    <a:cubicBezTo>
                      <a:pt x="1" y="898"/>
                      <a:pt x="269" y="2679"/>
                      <a:pt x="751" y="3570"/>
                    </a:cubicBezTo>
                    <a:lnTo>
                      <a:pt x="751" y="3570"/>
                    </a:lnTo>
                    <a:cubicBezTo>
                      <a:pt x="778" y="3756"/>
                      <a:pt x="814" y="3911"/>
                      <a:pt x="856" y="4016"/>
                    </a:cubicBezTo>
                    <a:cubicBezTo>
                      <a:pt x="991" y="4390"/>
                      <a:pt x="1317" y="4738"/>
                      <a:pt x="1691" y="4741"/>
                    </a:cubicBezTo>
                    <a:lnTo>
                      <a:pt x="1691" y="4741"/>
                    </a:lnTo>
                    <a:cubicBezTo>
                      <a:pt x="1694" y="4743"/>
                      <a:pt x="1697" y="4745"/>
                      <a:pt x="1700" y="4746"/>
                    </a:cubicBezTo>
                    <a:cubicBezTo>
                      <a:pt x="1868" y="4825"/>
                      <a:pt x="2039" y="4861"/>
                      <a:pt x="2204" y="4861"/>
                    </a:cubicBezTo>
                    <a:cubicBezTo>
                      <a:pt x="2757" y="4861"/>
                      <a:pt x="3240" y="4449"/>
                      <a:pt x="3275" y="3833"/>
                    </a:cubicBezTo>
                    <a:cubicBezTo>
                      <a:pt x="3278" y="3799"/>
                      <a:pt x="3281" y="3762"/>
                      <a:pt x="3283" y="3725"/>
                    </a:cubicBezTo>
                    <a:lnTo>
                      <a:pt x="3283" y="3725"/>
                    </a:lnTo>
                    <a:cubicBezTo>
                      <a:pt x="3354" y="3566"/>
                      <a:pt x="3399" y="3382"/>
                      <a:pt x="3412" y="3171"/>
                    </a:cubicBezTo>
                    <a:cubicBezTo>
                      <a:pt x="3444" y="2698"/>
                      <a:pt x="3335" y="1971"/>
                      <a:pt x="3071" y="1354"/>
                    </a:cubicBezTo>
                    <a:lnTo>
                      <a:pt x="3071" y="1354"/>
                    </a:lnTo>
                    <a:cubicBezTo>
                      <a:pt x="2864" y="676"/>
                      <a:pt x="2489" y="123"/>
                      <a:pt x="1837" y="21"/>
                    </a:cubicBezTo>
                    <a:cubicBezTo>
                      <a:pt x="1752" y="7"/>
                      <a:pt x="1672" y="1"/>
                      <a:pt x="15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8" name="Google Shape;4774;p60"/>
              <p:cNvSpPr/>
              <p:nvPr/>
            </p:nvSpPr>
            <p:spPr>
              <a:xfrm>
                <a:off x="2308556" y="4080616"/>
                <a:ext cx="86444" cy="92928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3970" extrusionOk="0">
                    <a:moveTo>
                      <a:pt x="2353" y="1"/>
                    </a:moveTo>
                    <a:cubicBezTo>
                      <a:pt x="2262" y="1"/>
                      <a:pt x="2169" y="23"/>
                      <a:pt x="2076" y="74"/>
                    </a:cubicBezTo>
                    <a:cubicBezTo>
                      <a:pt x="1779" y="257"/>
                      <a:pt x="1459" y="325"/>
                      <a:pt x="1185" y="576"/>
                    </a:cubicBezTo>
                    <a:cubicBezTo>
                      <a:pt x="1118" y="643"/>
                      <a:pt x="1055" y="716"/>
                      <a:pt x="995" y="793"/>
                    </a:cubicBezTo>
                    <a:lnTo>
                      <a:pt x="995" y="793"/>
                    </a:lnTo>
                    <a:cubicBezTo>
                      <a:pt x="513" y="1159"/>
                      <a:pt x="1" y="1707"/>
                      <a:pt x="44" y="2379"/>
                    </a:cubicBezTo>
                    <a:cubicBezTo>
                      <a:pt x="45" y="2390"/>
                      <a:pt x="46" y="2401"/>
                      <a:pt x="47" y="2411"/>
                    </a:cubicBezTo>
                    <a:lnTo>
                      <a:pt x="47" y="2411"/>
                    </a:lnTo>
                    <a:cubicBezTo>
                      <a:pt x="27" y="2521"/>
                      <a:pt x="18" y="2632"/>
                      <a:pt x="21" y="2745"/>
                    </a:cubicBezTo>
                    <a:cubicBezTo>
                      <a:pt x="32" y="3141"/>
                      <a:pt x="199" y="3456"/>
                      <a:pt x="452" y="3655"/>
                    </a:cubicBezTo>
                    <a:lnTo>
                      <a:pt x="452" y="3655"/>
                    </a:lnTo>
                    <a:cubicBezTo>
                      <a:pt x="674" y="3878"/>
                      <a:pt x="938" y="3970"/>
                      <a:pt x="1215" y="3970"/>
                    </a:cubicBezTo>
                    <a:cubicBezTo>
                      <a:pt x="1496" y="3970"/>
                      <a:pt x="1790" y="3876"/>
                      <a:pt x="2067" y="3730"/>
                    </a:cubicBezTo>
                    <a:lnTo>
                      <a:pt x="2067" y="3730"/>
                    </a:lnTo>
                    <a:cubicBezTo>
                      <a:pt x="2270" y="3640"/>
                      <a:pt x="2458" y="3509"/>
                      <a:pt x="2627" y="3349"/>
                    </a:cubicBezTo>
                    <a:lnTo>
                      <a:pt x="2627" y="3349"/>
                    </a:lnTo>
                    <a:cubicBezTo>
                      <a:pt x="2855" y="3156"/>
                      <a:pt x="3046" y="2942"/>
                      <a:pt x="3171" y="2745"/>
                    </a:cubicBezTo>
                    <a:cubicBezTo>
                      <a:pt x="3460" y="2293"/>
                      <a:pt x="3692" y="1713"/>
                      <a:pt x="3584" y="1185"/>
                    </a:cubicBezTo>
                    <a:lnTo>
                      <a:pt x="3584" y="1185"/>
                    </a:lnTo>
                    <a:cubicBezTo>
                      <a:pt x="3593" y="722"/>
                      <a:pt x="3426" y="254"/>
                      <a:pt x="2920" y="188"/>
                    </a:cubicBezTo>
                    <a:cubicBezTo>
                      <a:pt x="2878" y="181"/>
                      <a:pt x="2835" y="176"/>
                      <a:pt x="2793" y="173"/>
                    </a:cubicBezTo>
                    <a:lnTo>
                      <a:pt x="2793" y="173"/>
                    </a:lnTo>
                    <a:cubicBezTo>
                      <a:pt x="2789" y="171"/>
                      <a:pt x="2786" y="168"/>
                      <a:pt x="2783" y="165"/>
                    </a:cubicBezTo>
                    <a:cubicBezTo>
                      <a:pt x="2654" y="65"/>
                      <a:pt x="2507" y="1"/>
                      <a:pt x="2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9" name="Google Shape;4775;p60"/>
              <p:cNvSpPr/>
              <p:nvPr/>
            </p:nvSpPr>
            <p:spPr>
              <a:xfrm>
                <a:off x="2752977" y="4300943"/>
                <a:ext cx="80194" cy="106340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4543" extrusionOk="0">
                    <a:moveTo>
                      <a:pt x="1388" y="1"/>
                    </a:moveTo>
                    <a:cubicBezTo>
                      <a:pt x="1050" y="1"/>
                      <a:pt x="822" y="159"/>
                      <a:pt x="675" y="408"/>
                    </a:cubicBezTo>
                    <a:lnTo>
                      <a:pt x="675" y="408"/>
                    </a:lnTo>
                    <a:cubicBezTo>
                      <a:pt x="373" y="570"/>
                      <a:pt x="158" y="890"/>
                      <a:pt x="94" y="1275"/>
                    </a:cubicBezTo>
                    <a:cubicBezTo>
                      <a:pt x="0" y="1789"/>
                      <a:pt x="144" y="2387"/>
                      <a:pt x="442" y="2859"/>
                    </a:cubicBezTo>
                    <a:lnTo>
                      <a:pt x="442" y="2859"/>
                    </a:lnTo>
                    <a:cubicBezTo>
                      <a:pt x="447" y="2879"/>
                      <a:pt x="453" y="2899"/>
                      <a:pt x="459" y="2918"/>
                    </a:cubicBezTo>
                    <a:cubicBezTo>
                      <a:pt x="557" y="3250"/>
                      <a:pt x="701" y="3575"/>
                      <a:pt x="924" y="3808"/>
                    </a:cubicBezTo>
                    <a:lnTo>
                      <a:pt x="924" y="3808"/>
                    </a:lnTo>
                    <a:cubicBezTo>
                      <a:pt x="1188" y="4234"/>
                      <a:pt x="1601" y="4543"/>
                      <a:pt x="2083" y="4543"/>
                    </a:cubicBezTo>
                    <a:cubicBezTo>
                      <a:pt x="2214" y="4543"/>
                      <a:pt x="2350" y="4520"/>
                      <a:pt x="2490" y="4470"/>
                    </a:cubicBezTo>
                    <a:cubicBezTo>
                      <a:pt x="3175" y="4219"/>
                      <a:pt x="3426" y="3489"/>
                      <a:pt x="3335" y="2804"/>
                    </a:cubicBezTo>
                    <a:cubicBezTo>
                      <a:pt x="3328" y="2753"/>
                      <a:pt x="3320" y="2699"/>
                      <a:pt x="3310" y="2643"/>
                    </a:cubicBezTo>
                    <a:lnTo>
                      <a:pt x="3310" y="2643"/>
                    </a:lnTo>
                    <a:cubicBezTo>
                      <a:pt x="3297" y="2419"/>
                      <a:pt x="3242" y="2159"/>
                      <a:pt x="3153" y="1894"/>
                    </a:cubicBezTo>
                    <a:lnTo>
                      <a:pt x="3153" y="1894"/>
                    </a:lnTo>
                    <a:cubicBezTo>
                      <a:pt x="3070" y="1463"/>
                      <a:pt x="2880" y="1048"/>
                      <a:pt x="2590" y="761"/>
                    </a:cubicBezTo>
                    <a:lnTo>
                      <a:pt x="2590" y="761"/>
                    </a:lnTo>
                    <a:cubicBezTo>
                      <a:pt x="2329" y="379"/>
                      <a:pt x="1999" y="89"/>
                      <a:pt x="1600" y="19"/>
                    </a:cubicBezTo>
                    <a:cubicBezTo>
                      <a:pt x="1525" y="7"/>
                      <a:pt x="1455" y="1"/>
                      <a:pt x="13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0" name="Google Shape;4776;p60"/>
              <p:cNvSpPr/>
              <p:nvPr/>
            </p:nvSpPr>
            <p:spPr>
              <a:xfrm>
                <a:off x="3037180" y="4286407"/>
                <a:ext cx="96088" cy="106200"/>
              </a:xfrm>
              <a:custGeom>
                <a:avLst/>
                <a:gdLst/>
                <a:ahLst/>
                <a:cxnLst/>
                <a:rect l="l" t="t" r="r" b="b"/>
                <a:pathLst>
                  <a:path w="4105" h="4537" extrusionOk="0">
                    <a:moveTo>
                      <a:pt x="2845" y="1618"/>
                    </a:moveTo>
                    <a:cubicBezTo>
                      <a:pt x="2895" y="1618"/>
                      <a:pt x="2939" y="1646"/>
                      <a:pt x="2971" y="1713"/>
                    </a:cubicBezTo>
                    <a:cubicBezTo>
                      <a:pt x="3002" y="1786"/>
                      <a:pt x="2929" y="1933"/>
                      <a:pt x="2833" y="2084"/>
                    </a:cubicBezTo>
                    <a:lnTo>
                      <a:pt x="2833" y="2084"/>
                    </a:lnTo>
                    <a:cubicBezTo>
                      <a:pt x="2837" y="2025"/>
                      <a:pt x="2838" y="1963"/>
                      <a:pt x="2834" y="1896"/>
                    </a:cubicBezTo>
                    <a:cubicBezTo>
                      <a:pt x="2828" y="1800"/>
                      <a:pt x="2798" y="1715"/>
                      <a:pt x="2752" y="1643"/>
                    </a:cubicBezTo>
                    <a:lnTo>
                      <a:pt x="2752" y="1643"/>
                    </a:lnTo>
                    <a:cubicBezTo>
                      <a:pt x="2784" y="1627"/>
                      <a:pt x="2816" y="1618"/>
                      <a:pt x="2845" y="1618"/>
                    </a:cubicBezTo>
                    <a:close/>
                    <a:moveTo>
                      <a:pt x="3138" y="1"/>
                    </a:moveTo>
                    <a:cubicBezTo>
                      <a:pt x="2397" y="1"/>
                      <a:pt x="1436" y="763"/>
                      <a:pt x="1122" y="1234"/>
                    </a:cubicBezTo>
                    <a:cubicBezTo>
                      <a:pt x="694" y="1857"/>
                      <a:pt x="0" y="3441"/>
                      <a:pt x="724" y="4079"/>
                    </a:cubicBezTo>
                    <a:lnTo>
                      <a:pt x="724" y="4079"/>
                    </a:lnTo>
                    <a:cubicBezTo>
                      <a:pt x="814" y="4213"/>
                      <a:pt x="936" y="4321"/>
                      <a:pt x="1096" y="4383"/>
                    </a:cubicBezTo>
                    <a:lnTo>
                      <a:pt x="1096" y="4383"/>
                    </a:lnTo>
                    <a:cubicBezTo>
                      <a:pt x="1253" y="4491"/>
                      <a:pt x="1407" y="4536"/>
                      <a:pt x="1558" y="4536"/>
                    </a:cubicBezTo>
                    <a:cubicBezTo>
                      <a:pt x="1799" y="4536"/>
                      <a:pt x="2031" y="4420"/>
                      <a:pt x="2249" y="4259"/>
                    </a:cubicBezTo>
                    <a:lnTo>
                      <a:pt x="2249" y="4259"/>
                    </a:lnTo>
                    <a:cubicBezTo>
                      <a:pt x="2298" y="4236"/>
                      <a:pt x="2348" y="4209"/>
                      <a:pt x="2400" y="4178"/>
                    </a:cubicBezTo>
                    <a:cubicBezTo>
                      <a:pt x="2633" y="4041"/>
                      <a:pt x="2869" y="3845"/>
                      <a:pt x="3081" y="3613"/>
                    </a:cubicBezTo>
                    <a:lnTo>
                      <a:pt x="3081" y="3613"/>
                    </a:lnTo>
                    <a:cubicBezTo>
                      <a:pt x="3316" y="3510"/>
                      <a:pt x="3527" y="3340"/>
                      <a:pt x="3678" y="3106"/>
                    </a:cubicBezTo>
                    <a:cubicBezTo>
                      <a:pt x="3937" y="2728"/>
                      <a:pt x="4105" y="2161"/>
                      <a:pt x="4078" y="1646"/>
                    </a:cubicBezTo>
                    <a:lnTo>
                      <a:pt x="4078" y="1646"/>
                    </a:lnTo>
                    <a:cubicBezTo>
                      <a:pt x="4103" y="1461"/>
                      <a:pt x="4103" y="1270"/>
                      <a:pt x="4072" y="1074"/>
                    </a:cubicBezTo>
                    <a:lnTo>
                      <a:pt x="4072" y="1074"/>
                    </a:lnTo>
                    <a:cubicBezTo>
                      <a:pt x="4074" y="914"/>
                      <a:pt x="4057" y="747"/>
                      <a:pt x="4021" y="572"/>
                    </a:cubicBezTo>
                    <a:cubicBezTo>
                      <a:pt x="4021" y="495"/>
                      <a:pt x="3940" y="451"/>
                      <a:pt x="3860" y="425"/>
                    </a:cubicBezTo>
                    <a:lnTo>
                      <a:pt x="3860" y="425"/>
                    </a:lnTo>
                    <a:cubicBezTo>
                      <a:pt x="3690" y="120"/>
                      <a:pt x="3431" y="1"/>
                      <a:pt x="3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1" name="Google Shape;4777;p60"/>
              <p:cNvSpPr/>
              <p:nvPr/>
            </p:nvSpPr>
            <p:spPr>
              <a:xfrm>
                <a:off x="3066953" y="4121695"/>
                <a:ext cx="94496" cy="94285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028" extrusionOk="0">
                    <a:moveTo>
                      <a:pt x="1494" y="0"/>
                    </a:moveTo>
                    <a:cubicBezTo>
                      <a:pt x="1338" y="0"/>
                      <a:pt x="1184" y="24"/>
                      <a:pt x="1037" y="77"/>
                    </a:cubicBezTo>
                    <a:cubicBezTo>
                      <a:pt x="916" y="121"/>
                      <a:pt x="810" y="177"/>
                      <a:pt x="716" y="242"/>
                    </a:cubicBezTo>
                    <a:lnTo>
                      <a:pt x="716" y="242"/>
                    </a:lnTo>
                    <a:cubicBezTo>
                      <a:pt x="673" y="271"/>
                      <a:pt x="633" y="303"/>
                      <a:pt x="596" y="339"/>
                    </a:cubicBezTo>
                    <a:lnTo>
                      <a:pt x="596" y="339"/>
                    </a:lnTo>
                    <a:cubicBezTo>
                      <a:pt x="1" y="878"/>
                      <a:pt x="77" y="1888"/>
                      <a:pt x="509" y="2692"/>
                    </a:cubicBezTo>
                    <a:lnTo>
                      <a:pt x="509" y="2692"/>
                    </a:lnTo>
                    <a:cubicBezTo>
                      <a:pt x="833" y="3426"/>
                      <a:pt x="1414" y="4028"/>
                      <a:pt x="2146" y="4028"/>
                    </a:cubicBezTo>
                    <a:cubicBezTo>
                      <a:pt x="2172" y="4028"/>
                      <a:pt x="2198" y="4027"/>
                      <a:pt x="2224" y="4025"/>
                    </a:cubicBezTo>
                    <a:cubicBezTo>
                      <a:pt x="2473" y="4013"/>
                      <a:pt x="2665" y="3938"/>
                      <a:pt x="2809" y="3820"/>
                    </a:cubicBezTo>
                    <a:lnTo>
                      <a:pt x="2809" y="3820"/>
                    </a:lnTo>
                    <a:cubicBezTo>
                      <a:pt x="2896" y="3797"/>
                      <a:pt x="2972" y="3757"/>
                      <a:pt x="3035" y="3703"/>
                    </a:cubicBezTo>
                    <a:lnTo>
                      <a:pt x="3035" y="3703"/>
                    </a:lnTo>
                    <a:cubicBezTo>
                      <a:pt x="3089" y="3670"/>
                      <a:pt x="3141" y="3631"/>
                      <a:pt x="3190" y="3586"/>
                    </a:cubicBezTo>
                    <a:lnTo>
                      <a:pt x="3190" y="3586"/>
                    </a:lnTo>
                    <a:cubicBezTo>
                      <a:pt x="3282" y="3531"/>
                      <a:pt x="3371" y="3458"/>
                      <a:pt x="3456" y="3364"/>
                    </a:cubicBezTo>
                    <a:cubicBezTo>
                      <a:pt x="3657" y="3155"/>
                      <a:pt x="3711" y="2873"/>
                      <a:pt x="3676" y="2573"/>
                    </a:cubicBezTo>
                    <a:lnTo>
                      <a:pt x="3676" y="2573"/>
                    </a:lnTo>
                    <a:cubicBezTo>
                      <a:pt x="4036" y="1436"/>
                      <a:pt x="2697" y="0"/>
                      <a:pt x="14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2" name="Google Shape;4778;p60"/>
              <p:cNvSpPr/>
              <p:nvPr/>
            </p:nvSpPr>
            <p:spPr>
              <a:xfrm>
                <a:off x="2730039" y="4045857"/>
                <a:ext cx="67694" cy="8382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3581" extrusionOk="0">
                    <a:moveTo>
                      <a:pt x="1994" y="0"/>
                    </a:moveTo>
                    <a:cubicBezTo>
                      <a:pt x="1892" y="0"/>
                      <a:pt x="1788" y="27"/>
                      <a:pt x="1685" y="72"/>
                    </a:cubicBezTo>
                    <a:lnTo>
                      <a:pt x="1685" y="72"/>
                    </a:lnTo>
                    <a:cubicBezTo>
                      <a:pt x="1661" y="70"/>
                      <a:pt x="1637" y="68"/>
                      <a:pt x="1613" y="68"/>
                    </a:cubicBezTo>
                    <a:cubicBezTo>
                      <a:pt x="1394" y="68"/>
                      <a:pt x="1212" y="176"/>
                      <a:pt x="1060" y="334"/>
                    </a:cubicBezTo>
                    <a:lnTo>
                      <a:pt x="1060" y="334"/>
                    </a:lnTo>
                    <a:cubicBezTo>
                      <a:pt x="842" y="483"/>
                      <a:pt x="648" y="692"/>
                      <a:pt x="526" y="852"/>
                    </a:cubicBezTo>
                    <a:cubicBezTo>
                      <a:pt x="115" y="1399"/>
                      <a:pt x="1" y="2061"/>
                      <a:pt x="115" y="2723"/>
                    </a:cubicBezTo>
                    <a:cubicBezTo>
                      <a:pt x="215" y="3308"/>
                      <a:pt x="564" y="3581"/>
                      <a:pt x="985" y="3581"/>
                    </a:cubicBezTo>
                    <a:cubicBezTo>
                      <a:pt x="1237" y="3581"/>
                      <a:pt x="1516" y="3482"/>
                      <a:pt x="1781" y="3294"/>
                    </a:cubicBezTo>
                    <a:cubicBezTo>
                      <a:pt x="2108" y="3072"/>
                      <a:pt x="2340" y="2676"/>
                      <a:pt x="2454" y="2245"/>
                    </a:cubicBezTo>
                    <a:lnTo>
                      <a:pt x="2454" y="2245"/>
                    </a:lnTo>
                    <a:cubicBezTo>
                      <a:pt x="2766" y="1618"/>
                      <a:pt x="2891" y="714"/>
                      <a:pt x="2466" y="235"/>
                    </a:cubicBezTo>
                    <a:cubicBezTo>
                      <a:pt x="2319" y="69"/>
                      <a:pt x="2159" y="0"/>
                      <a:pt x="19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3" name="Google Shape;4779;p60"/>
              <p:cNvSpPr/>
              <p:nvPr/>
            </p:nvSpPr>
            <p:spPr>
              <a:xfrm>
                <a:off x="2483052" y="4028045"/>
                <a:ext cx="36422" cy="45762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1955" extrusionOk="0">
                    <a:moveTo>
                      <a:pt x="650" y="0"/>
                    </a:moveTo>
                    <a:cubicBezTo>
                      <a:pt x="576" y="0"/>
                      <a:pt x="502" y="24"/>
                      <a:pt x="441" y="60"/>
                    </a:cubicBezTo>
                    <a:cubicBezTo>
                      <a:pt x="272" y="145"/>
                      <a:pt x="181" y="284"/>
                      <a:pt x="141" y="446"/>
                    </a:cubicBezTo>
                    <a:lnTo>
                      <a:pt x="141" y="446"/>
                    </a:lnTo>
                    <a:cubicBezTo>
                      <a:pt x="37" y="632"/>
                      <a:pt x="0" y="873"/>
                      <a:pt x="57" y="1076"/>
                    </a:cubicBezTo>
                    <a:lnTo>
                      <a:pt x="57" y="1076"/>
                    </a:lnTo>
                    <a:cubicBezTo>
                      <a:pt x="85" y="1343"/>
                      <a:pt x="245" y="1606"/>
                      <a:pt x="481" y="1727"/>
                    </a:cubicBezTo>
                    <a:lnTo>
                      <a:pt x="481" y="1727"/>
                    </a:lnTo>
                    <a:cubicBezTo>
                      <a:pt x="594" y="1851"/>
                      <a:pt x="740" y="1941"/>
                      <a:pt x="920" y="1955"/>
                    </a:cubicBezTo>
                    <a:cubicBezTo>
                      <a:pt x="1263" y="1955"/>
                      <a:pt x="1445" y="1727"/>
                      <a:pt x="1514" y="1430"/>
                    </a:cubicBezTo>
                    <a:cubicBezTo>
                      <a:pt x="1556" y="1152"/>
                      <a:pt x="1453" y="839"/>
                      <a:pt x="1279" y="592"/>
                    </a:cubicBezTo>
                    <a:lnTo>
                      <a:pt x="1279" y="592"/>
                    </a:lnTo>
                    <a:cubicBezTo>
                      <a:pt x="1256" y="551"/>
                      <a:pt x="1228" y="514"/>
                      <a:pt x="1195" y="483"/>
                    </a:cubicBezTo>
                    <a:lnTo>
                      <a:pt x="1195" y="483"/>
                    </a:lnTo>
                    <a:cubicBezTo>
                      <a:pt x="1115" y="317"/>
                      <a:pt x="997" y="172"/>
                      <a:pt x="829" y="60"/>
                    </a:cubicBezTo>
                    <a:cubicBezTo>
                      <a:pt x="776" y="18"/>
                      <a:pt x="713" y="0"/>
                      <a:pt x="6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4" name="Google Shape;4780;p60"/>
              <p:cNvSpPr/>
              <p:nvPr/>
            </p:nvSpPr>
            <p:spPr>
              <a:xfrm>
                <a:off x="2226189" y="4011309"/>
                <a:ext cx="43351" cy="48430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2069" extrusionOk="0">
                    <a:moveTo>
                      <a:pt x="1134" y="1"/>
                    </a:moveTo>
                    <a:cubicBezTo>
                      <a:pt x="1081" y="1"/>
                      <a:pt x="1023" y="8"/>
                      <a:pt x="961" y="22"/>
                    </a:cubicBezTo>
                    <a:cubicBezTo>
                      <a:pt x="601" y="109"/>
                      <a:pt x="309" y="425"/>
                      <a:pt x="146" y="794"/>
                    </a:cubicBezTo>
                    <a:lnTo>
                      <a:pt x="146" y="794"/>
                    </a:lnTo>
                    <a:cubicBezTo>
                      <a:pt x="128" y="825"/>
                      <a:pt x="110" y="857"/>
                      <a:pt x="94" y="890"/>
                    </a:cubicBezTo>
                    <a:cubicBezTo>
                      <a:pt x="32" y="1039"/>
                      <a:pt x="1" y="1198"/>
                      <a:pt x="8" y="1351"/>
                    </a:cubicBezTo>
                    <a:lnTo>
                      <a:pt x="8" y="1351"/>
                    </a:lnTo>
                    <a:cubicBezTo>
                      <a:pt x="1" y="1485"/>
                      <a:pt x="13" y="1616"/>
                      <a:pt x="48" y="1734"/>
                    </a:cubicBezTo>
                    <a:cubicBezTo>
                      <a:pt x="94" y="1871"/>
                      <a:pt x="208" y="2008"/>
                      <a:pt x="345" y="2054"/>
                    </a:cubicBezTo>
                    <a:cubicBezTo>
                      <a:pt x="404" y="2064"/>
                      <a:pt x="463" y="2068"/>
                      <a:pt x="521" y="2068"/>
                    </a:cubicBezTo>
                    <a:cubicBezTo>
                      <a:pt x="579" y="2068"/>
                      <a:pt x="635" y="2064"/>
                      <a:pt x="691" y="2055"/>
                    </a:cubicBezTo>
                    <a:lnTo>
                      <a:pt x="691" y="2055"/>
                    </a:lnTo>
                    <a:cubicBezTo>
                      <a:pt x="911" y="2054"/>
                      <a:pt x="1122" y="1934"/>
                      <a:pt x="1293" y="1764"/>
                    </a:cubicBezTo>
                    <a:lnTo>
                      <a:pt x="1293" y="1764"/>
                    </a:lnTo>
                    <a:cubicBezTo>
                      <a:pt x="1531" y="1560"/>
                      <a:pt x="1706" y="1276"/>
                      <a:pt x="1783" y="981"/>
                    </a:cubicBezTo>
                    <a:cubicBezTo>
                      <a:pt x="1851" y="684"/>
                      <a:pt x="1828" y="319"/>
                      <a:pt x="1555" y="136"/>
                    </a:cubicBezTo>
                    <a:cubicBezTo>
                      <a:pt x="1490" y="91"/>
                      <a:pt x="1425" y="63"/>
                      <a:pt x="1358" y="51"/>
                    </a:cubicBezTo>
                    <a:lnTo>
                      <a:pt x="1358" y="51"/>
                    </a:lnTo>
                    <a:cubicBezTo>
                      <a:pt x="1294" y="19"/>
                      <a:pt x="1220" y="1"/>
                      <a:pt x="11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5" name="Google Shape;4781;p60"/>
              <p:cNvSpPr/>
              <p:nvPr/>
            </p:nvSpPr>
            <p:spPr>
              <a:xfrm>
                <a:off x="2197913" y="4100746"/>
                <a:ext cx="39816" cy="28440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215" extrusionOk="0">
                    <a:moveTo>
                      <a:pt x="720" y="1"/>
                    </a:moveTo>
                    <a:cubicBezTo>
                      <a:pt x="465" y="1"/>
                      <a:pt x="214" y="83"/>
                      <a:pt x="92" y="287"/>
                    </a:cubicBezTo>
                    <a:cubicBezTo>
                      <a:pt x="46" y="378"/>
                      <a:pt x="1" y="492"/>
                      <a:pt x="24" y="606"/>
                    </a:cubicBezTo>
                    <a:cubicBezTo>
                      <a:pt x="61" y="719"/>
                      <a:pt x="207" y="816"/>
                      <a:pt x="333" y="885"/>
                    </a:cubicBezTo>
                    <a:lnTo>
                      <a:pt x="333" y="885"/>
                    </a:lnTo>
                    <a:cubicBezTo>
                      <a:pt x="391" y="953"/>
                      <a:pt x="468" y="1003"/>
                      <a:pt x="555" y="1038"/>
                    </a:cubicBezTo>
                    <a:lnTo>
                      <a:pt x="555" y="1038"/>
                    </a:lnTo>
                    <a:cubicBezTo>
                      <a:pt x="642" y="1092"/>
                      <a:pt x="737" y="1133"/>
                      <a:pt x="822" y="1154"/>
                    </a:cubicBezTo>
                    <a:cubicBezTo>
                      <a:pt x="920" y="1191"/>
                      <a:pt x="1031" y="1214"/>
                      <a:pt x="1141" y="1214"/>
                    </a:cubicBezTo>
                    <a:cubicBezTo>
                      <a:pt x="1236" y="1214"/>
                      <a:pt x="1331" y="1197"/>
                      <a:pt x="1416" y="1154"/>
                    </a:cubicBezTo>
                    <a:cubicBezTo>
                      <a:pt x="1598" y="1063"/>
                      <a:pt x="1678" y="900"/>
                      <a:pt x="1622" y="733"/>
                    </a:cubicBezTo>
                    <a:lnTo>
                      <a:pt x="1622" y="733"/>
                    </a:lnTo>
                    <a:cubicBezTo>
                      <a:pt x="1696" y="611"/>
                      <a:pt x="1700" y="469"/>
                      <a:pt x="1553" y="333"/>
                    </a:cubicBezTo>
                    <a:cubicBezTo>
                      <a:pt x="1508" y="288"/>
                      <a:pt x="1459" y="258"/>
                      <a:pt x="1408" y="240"/>
                    </a:cubicBezTo>
                    <a:lnTo>
                      <a:pt x="1408" y="240"/>
                    </a:lnTo>
                    <a:cubicBezTo>
                      <a:pt x="1354" y="185"/>
                      <a:pt x="1287" y="138"/>
                      <a:pt x="1210" y="104"/>
                    </a:cubicBezTo>
                    <a:cubicBezTo>
                      <a:pt x="1071" y="39"/>
                      <a:pt x="895" y="1"/>
                      <a:pt x="7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6" name="Google Shape;4782;p60"/>
              <p:cNvSpPr/>
              <p:nvPr/>
            </p:nvSpPr>
            <p:spPr>
              <a:xfrm>
                <a:off x="2984328" y="3970137"/>
                <a:ext cx="43163" cy="39559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690" extrusionOk="0">
                    <a:moveTo>
                      <a:pt x="703" y="1"/>
                    </a:moveTo>
                    <a:cubicBezTo>
                      <a:pt x="313" y="1"/>
                      <a:pt x="0" y="397"/>
                      <a:pt x="93" y="823"/>
                    </a:cubicBezTo>
                    <a:cubicBezTo>
                      <a:pt x="184" y="1233"/>
                      <a:pt x="572" y="1644"/>
                      <a:pt x="1006" y="1644"/>
                    </a:cubicBezTo>
                    <a:cubicBezTo>
                      <a:pt x="1006" y="1644"/>
                      <a:pt x="1007" y="1644"/>
                      <a:pt x="1007" y="1644"/>
                    </a:cubicBezTo>
                    <a:lnTo>
                      <a:pt x="1007" y="1644"/>
                    </a:lnTo>
                    <a:cubicBezTo>
                      <a:pt x="1011" y="1645"/>
                      <a:pt x="1015" y="1646"/>
                      <a:pt x="1019" y="1647"/>
                    </a:cubicBezTo>
                    <a:lnTo>
                      <a:pt x="1019" y="1647"/>
                    </a:lnTo>
                    <a:cubicBezTo>
                      <a:pt x="1071" y="1670"/>
                      <a:pt x="1128" y="1685"/>
                      <a:pt x="1188" y="1690"/>
                    </a:cubicBezTo>
                    <a:cubicBezTo>
                      <a:pt x="1327" y="1690"/>
                      <a:pt x="1440" y="1630"/>
                      <a:pt x="1517" y="1539"/>
                    </a:cubicBezTo>
                    <a:lnTo>
                      <a:pt x="1517" y="1539"/>
                    </a:lnTo>
                    <a:cubicBezTo>
                      <a:pt x="1843" y="1295"/>
                      <a:pt x="1771" y="808"/>
                      <a:pt x="1554" y="526"/>
                    </a:cubicBezTo>
                    <a:cubicBezTo>
                      <a:pt x="1462" y="396"/>
                      <a:pt x="1333" y="282"/>
                      <a:pt x="1190" y="208"/>
                    </a:cubicBezTo>
                    <a:lnTo>
                      <a:pt x="1190" y="208"/>
                    </a:lnTo>
                    <a:cubicBezTo>
                      <a:pt x="1127" y="155"/>
                      <a:pt x="1057" y="108"/>
                      <a:pt x="983" y="69"/>
                    </a:cubicBezTo>
                    <a:cubicBezTo>
                      <a:pt x="888" y="22"/>
                      <a:pt x="794" y="1"/>
                      <a:pt x="7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7" name="Google Shape;4783;p60"/>
              <p:cNvSpPr/>
              <p:nvPr/>
            </p:nvSpPr>
            <p:spPr>
              <a:xfrm>
                <a:off x="3086638" y="4030058"/>
                <a:ext cx="26521" cy="2954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62" extrusionOk="0">
                    <a:moveTo>
                      <a:pt x="678" y="1"/>
                    </a:moveTo>
                    <a:cubicBezTo>
                      <a:pt x="527" y="1"/>
                      <a:pt x="420" y="84"/>
                      <a:pt x="353" y="202"/>
                    </a:cubicBezTo>
                    <a:lnTo>
                      <a:pt x="353" y="202"/>
                    </a:lnTo>
                    <a:cubicBezTo>
                      <a:pt x="115" y="411"/>
                      <a:pt x="1" y="764"/>
                      <a:pt x="150" y="1047"/>
                    </a:cubicBezTo>
                    <a:cubicBezTo>
                      <a:pt x="227" y="1186"/>
                      <a:pt x="345" y="1262"/>
                      <a:pt x="477" y="1262"/>
                    </a:cubicBezTo>
                    <a:cubicBezTo>
                      <a:pt x="541" y="1262"/>
                      <a:pt x="608" y="1244"/>
                      <a:pt x="675" y="1207"/>
                    </a:cubicBezTo>
                    <a:cubicBezTo>
                      <a:pt x="756" y="1160"/>
                      <a:pt x="826" y="1090"/>
                      <a:pt x="890" y="1014"/>
                    </a:cubicBezTo>
                    <a:lnTo>
                      <a:pt x="890" y="1014"/>
                    </a:lnTo>
                    <a:cubicBezTo>
                      <a:pt x="894" y="1010"/>
                      <a:pt x="899" y="1006"/>
                      <a:pt x="903" y="1002"/>
                    </a:cubicBezTo>
                    <a:cubicBezTo>
                      <a:pt x="931" y="974"/>
                      <a:pt x="955" y="941"/>
                      <a:pt x="976" y="906"/>
                    </a:cubicBezTo>
                    <a:lnTo>
                      <a:pt x="976" y="906"/>
                    </a:lnTo>
                    <a:cubicBezTo>
                      <a:pt x="1006" y="868"/>
                      <a:pt x="1034" y="831"/>
                      <a:pt x="1063" y="796"/>
                    </a:cubicBezTo>
                    <a:cubicBezTo>
                      <a:pt x="1120" y="732"/>
                      <a:pt x="1133" y="661"/>
                      <a:pt x="1117" y="600"/>
                    </a:cubicBezTo>
                    <a:lnTo>
                      <a:pt x="1117" y="600"/>
                    </a:lnTo>
                    <a:cubicBezTo>
                      <a:pt x="1129" y="498"/>
                      <a:pt x="1114" y="388"/>
                      <a:pt x="1076" y="291"/>
                    </a:cubicBezTo>
                    <a:lnTo>
                      <a:pt x="1076" y="291"/>
                    </a:lnTo>
                    <a:cubicBezTo>
                      <a:pt x="1072" y="260"/>
                      <a:pt x="1068" y="231"/>
                      <a:pt x="1063" y="203"/>
                    </a:cubicBezTo>
                    <a:cubicBezTo>
                      <a:pt x="1017" y="111"/>
                      <a:pt x="926" y="20"/>
                      <a:pt x="812" y="20"/>
                    </a:cubicBezTo>
                    <a:cubicBezTo>
                      <a:pt x="764" y="7"/>
                      <a:pt x="719" y="1"/>
                      <a:pt x="6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8" name="Google Shape;4784;p60"/>
              <p:cNvSpPr/>
              <p:nvPr/>
            </p:nvSpPr>
            <p:spPr>
              <a:xfrm>
                <a:off x="2841712" y="4086959"/>
                <a:ext cx="21254" cy="24180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033" extrusionOk="0">
                    <a:moveTo>
                      <a:pt x="438" y="0"/>
                    </a:moveTo>
                    <a:cubicBezTo>
                      <a:pt x="361" y="0"/>
                      <a:pt x="280" y="24"/>
                      <a:pt x="206" y="77"/>
                    </a:cubicBezTo>
                    <a:cubicBezTo>
                      <a:pt x="0" y="237"/>
                      <a:pt x="46" y="739"/>
                      <a:pt x="206" y="922"/>
                    </a:cubicBezTo>
                    <a:cubicBezTo>
                      <a:pt x="273" y="997"/>
                      <a:pt x="376" y="1032"/>
                      <a:pt x="482" y="1032"/>
                    </a:cubicBezTo>
                    <a:cubicBezTo>
                      <a:pt x="665" y="1032"/>
                      <a:pt x="853" y="927"/>
                      <a:pt x="868" y="739"/>
                    </a:cubicBezTo>
                    <a:cubicBezTo>
                      <a:pt x="868" y="656"/>
                      <a:pt x="823" y="586"/>
                      <a:pt x="757" y="528"/>
                    </a:cubicBezTo>
                    <a:lnTo>
                      <a:pt x="757" y="528"/>
                    </a:lnTo>
                    <a:cubicBezTo>
                      <a:pt x="908" y="250"/>
                      <a:pt x="691" y="0"/>
                      <a:pt x="4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69" name="Google Shape;4785;p60"/>
              <p:cNvSpPr/>
              <p:nvPr/>
            </p:nvSpPr>
            <p:spPr>
              <a:xfrm>
                <a:off x="2637091" y="3997382"/>
                <a:ext cx="36352" cy="4063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736" extrusionOk="0">
                    <a:moveTo>
                      <a:pt x="686" y="1047"/>
                    </a:moveTo>
                    <a:cubicBezTo>
                      <a:pt x="676" y="1053"/>
                      <a:pt x="669" y="1055"/>
                      <a:pt x="666" y="1055"/>
                    </a:cubicBezTo>
                    <a:cubicBezTo>
                      <a:pt x="658" y="1055"/>
                      <a:pt x="664" y="1047"/>
                      <a:pt x="686" y="1047"/>
                    </a:cubicBezTo>
                    <a:close/>
                    <a:moveTo>
                      <a:pt x="1050" y="1"/>
                    </a:moveTo>
                    <a:cubicBezTo>
                      <a:pt x="685" y="47"/>
                      <a:pt x="434" y="298"/>
                      <a:pt x="274" y="617"/>
                    </a:cubicBezTo>
                    <a:cubicBezTo>
                      <a:pt x="137" y="914"/>
                      <a:pt x="0" y="1348"/>
                      <a:pt x="274" y="1599"/>
                    </a:cubicBezTo>
                    <a:cubicBezTo>
                      <a:pt x="365" y="1690"/>
                      <a:pt x="457" y="1736"/>
                      <a:pt x="571" y="1736"/>
                    </a:cubicBezTo>
                    <a:lnTo>
                      <a:pt x="685" y="1736"/>
                    </a:lnTo>
                    <a:cubicBezTo>
                      <a:pt x="731" y="1713"/>
                      <a:pt x="753" y="1713"/>
                      <a:pt x="822" y="1690"/>
                    </a:cubicBezTo>
                    <a:cubicBezTo>
                      <a:pt x="982" y="1599"/>
                      <a:pt x="1073" y="1439"/>
                      <a:pt x="1164" y="1279"/>
                    </a:cubicBezTo>
                    <a:cubicBezTo>
                      <a:pt x="1184" y="1242"/>
                      <a:pt x="1202" y="1204"/>
                      <a:pt x="1217" y="1166"/>
                    </a:cubicBezTo>
                    <a:lnTo>
                      <a:pt x="1217" y="1166"/>
                    </a:lnTo>
                    <a:cubicBezTo>
                      <a:pt x="1246" y="1148"/>
                      <a:pt x="1275" y="1125"/>
                      <a:pt x="1301" y="1097"/>
                    </a:cubicBezTo>
                    <a:cubicBezTo>
                      <a:pt x="1529" y="845"/>
                      <a:pt x="1552" y="480"/>
                      <a:pt x="1392" y="206"/>
                    </a:cubicBezTo>
                    <a:cubicBezTo>
                      <a:pt x="1324" y="92"/>
                      <a:pt x="1187" y="1"/>
                      <a:pt x="10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0" name="Google Shape;4786;p60"/>
              <p:cNvSpPr/>
              <p:nvPr/>
            </p:nvSpPr>
            <p:spPr>
              <a:xfrm>
                <a:off x="2650503" y="4355316"/>
                <a:ext cx="59900" cy="66454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839" extrusionOk="0">
                    <a:moveTo>
                      <a:pt x="736" y="1"/>
                    </a:moveTo>
                    <a:cubicBezTo>
                      <a:pt x="279" y="1"/>
                      <a:pt x="0" y="402"/>
                      <a:pt x="89" y="846"/>
                    </a:cubicBezTo>
                    <a:cubicBezTo>
                      <a:pt x="148" y="1083"/>
                      <a:pt x="288" y="1360"/>
                      <a:pt x="479" y="1609"/>
                    </a:cubicBezTo>
                    <a:lnTo>
                      <a:pt x="479" y="1609"/>
                    </a:lnTo>
                    <a:cubicBezTo>
                      <a:pt x="473" y="1662"/>
                      <a:pt x="472" y="1720"/>
                      <a:pt x="477" y="1782"/>
                    </a:cubicBezTo>
                    <a:cubicBezTo>
                      <a:pt x="498" y="2361"/>
                      <a:pt x="982" y="2838"/>
                      <a:pt x="1551" y="2838"/>
                    </a:cubicBezTo>
                    <a:cubicBezTo>
                      <a:pt x="1588" y="2838"/>
                      <a:pt x="1626" y="2836"/>
                      <a:pt x="1664" y="2832"/>
                    </a:cubicBezTo>
                    <a:cubicBezTo>
                      <a:pt x="2350" y="2756"/>
                      <a:pt x="2559" y="2075"/>
                      <a:pt x="2397" y="1507"/>
                    </a:cubicBezTo>
                    <a:lnTo>
                      <a:pt x="2397" y="1507"/>
                    </a:lnTo>
                    <a:cubicBezTo>
                      <a:pt x="2401" y="1202"/>
                      <a:pt x="2184" y="861"/>
                      <a:pt x="1984" y="618"/>
                    </a:cubicBezTo>
                    <a:cubicBezTo>
                      <a:pt x="1687" y="276"/>
                      <a:pt x="1253" y="2"/>
                      <a:pt x="774" y="2"/>
                    </a:cubicBezTo>
                    <a:cubicBezTo>
                      <a:pt x="761" y="1"/>
                      <a:pt x="748" y="1"/>
                      <a:pt x="7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1" name="Google Shape;4787;p60"/>
              <p:cNvSpPr/>
              <p:nvPr/>
            </p:nvSpPr>
            <p:spPr>
              <a:xfrm>
                <a:off x="2876634" y="4387805"/>
                <a:ext cx="78883" cy="62615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675" extrusionOk="0">
                    <a:moveTo>
                      <a:pt x="1843" y="1"/>
                    </a:moveTo>
                    <a:cubicBezTo>
                      <a:pt x="1617" y="1"/>
                      <a:pt x="1384" y="59"/>
                      <a:pt x="1179" y="166"/>
                    </a:cubicBezTo>
                    <a:cubicBezTo>
                      <a:pt x="1148" y="181"/>
                      <a:pt x="1118" y="198"/>
                      <a:pt x="1089" y="216"/>
                    </a:cubicBezTo>
                    <a:lnTo>
                      <a:pt x="1089" y="216"/>
                    </a:lnTo>
                    <a:cubicBezTo>
                      <a:pt x="917" y="279"/>
                      <a:pt x="757" y="367"/>
                      <a:pt x="631" y="463"/>
                    </a:cubicBezTo>
                    <a:cubicBezTo>
                      <a:pt x="357" y="660"/>
                      <a:pt x="2" y="1162"/>
                      <a:pt x="32" y="1549"/>
                    </a:cubicBezTo>
                    <a:lnTo>
                      <a:pt x="32" y="1549"/>
                    </a:lnTo>
                    <a:cubicBezTo>
                      <a:pt x="0" y="1688"/>
                      <a:pt x="9" y="1829"/>
                      <a:pt x="57" y="1954"/>
                    </a:cubicBezTo>
                    <a:lnTo>
                      <a:pt x="57" y="1954"/>
                    </a:lnTo>
                    <a:cubicBezTo>
                      <a:pt x="58" y="1967"/>
                      <a:pt x="59" y="1979"/>
                      <a:pt x="60" y="1992"/>
                    </a:cubicBezTo>
                    <a:cubicBezTo>
                      <a:pt x="96" y="2462"/>
                      <a:pt x="462" y="2674"/>
                      <a:pt x="873" y="2674"/>
                    </a:cubicBezTo>
                    <a:cubicBezTo>
                      <a:pt x="981" y="2674"/>
                      <a:pt x="1092" y="2660"/>
                      <a:pt x="1202" y="2631"/>
                    </a:cubicBezTo>
                    <a:cubicBezTo>
                      <a:pt x="2092" y="2426"/>
                      <a:pt x="3370" y="1558"/>
                      <a:pt x="2731" y="463"/>
                    </a:cubicBezTo>
                    <a:cubicBezTo>
                      <a:pt x="2536" y="143"/>
                      <a:pt x="2197" y="1"/>
                      <a:pt x="18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72" name="Google Shape;4788;p60"/>
              <p:cNvSpPr/>
              <p:nvPr/>
            </p:nvSpPr>
            <p:spPr>
              <a:xfrm>
                <a:off x="2218792" y="4335163"/>
                <a:ext cx="63036" cy="70433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3009" extrusionOk="0">
                    <a:moveTo>
                      <a:pt x="1181" y="0"/>
                    </a:moveTo>
                    <a:cubicBezTo>
                      <a:pt x="1033" y="0"/>
                      <a:pt x="880" y="34"/>
                      <a:pt x="729" y="110"/>
                    </a:cubicBezTo>
                    <a:cubicBezTo>
                      <a:pt x="685" y="134"/>
                      <a:pt x="645" y="161"/>
                      <a:pt x="607" y="189"/>
                    </a:cubicBezTo>
                    <a:lnTo>
                      <a:pt x="607" y="189"/>
                    </a:lnTo>
                    <a:cubicBezTo>
                      <a:pt x="396" y="278"/>
                      <a:pt x="222" y="456"/>
                      <a:pt x="136" y="726"/>
                    </a:cubicBezTo>
                    <a:cubicBezTo>
                      <a:pt x="0" y="1211"/>
                      <a:pt x="145" y="1630"/>
                      <a:pt x="401" y="2025"/>
                    </a:cubicBezTo>
                    <a:lnTo>
                      <a:pt x="401" y="2025"/>
                    </a:lnTo>
                    <a:cubicBezTo>
                      <a:pt x="465" y="2246"/>
                      <a:pt x="607" y="2439"/>
                      <a:pt x="798" y="2575"/>
                    </a:cubicBezTo>
                    <a:cubicBezTo>
                      <a:pt x="836" y="2600"/>
                      <a:pt x="876" y="2623"/>
                      <a:pt x="917" y="2644"/>
                    </a:cubicBezTo>
                    <a:lnTo>
                      <a:pt x="917" y="2644"/>
                    </a:lnTo>
                    <a:cubicBezTo>
                      <a:pt x="1156" y="2859"/>
                      <a:pt x="1437" y="3008"/>
                      <a:pt x="1802" y="3008"/>
                    </a:cubicBezTo>
                    <a:cubicBezTo>
                      <a:pt x="2122" y="3008"/>
                      <a:pt x="2418" y="2826"/>
                      <a:pt x="2578" y="2552"/>
                    </a:cubicBezTo>
                    <a:cubicBezTo>
                      <a:pt x="2647" y="2415"/>
                      <a:pt x="2669" y="2278"/>
                      <a:pt x="2692" y="2118"/>
                    </a:cubicBezTo>
                    <a:lnTo>
                      <a:pt x="2692" y="2118"/>
                    </a:lnTo>
                    <a:cubicBezTo>
                      <a:pt x="2680" y="2196"/>
                      <a:pt x="2675" y="2225"/>
                      <a:pt x="2673" y="2225"/>
                    </a:cubicBezTo>
                    <a:cubicBezTo>
                      <a:pt x="2667" y="2225"/>
                      <a:pt x="2692" y="1992"/>
                      <a:pt x="2692" y="1958"/>
                    </a:cubicBezTo>
                    <a:cubicBezTo>
                      <a:pt x="2692" y="1639"/>
                      <a:pt x="2624" y="1319"/>
                      <a:pt x="2464" y="1045"/>
                    </a:cubicBezTo>
                    <a:cubicBezTo>
                      <a:pt x="2438" y="1008"/>
                      <a:pt x="2410" y="970"/>
                      <a:pt x="2380" y="932"/>
                    </a:cubicBezTo>
                    <a:lnTo>
                      <a:pt x="2380" y="932"/>
                    </a:lnTo>
                    <a:cubicBezTo>
                      <a:pt x="2315" y="797"/>
                      <a:pt x="2240" y="672"/>
                      <a:pt x="2167" y="566"/>
                    </a:cubicBezTo>
                    <a:cubicBezTo>
                      <a:pt x="1936" y="235"/>
                      <a:pt x="1572" y="0"/>
                      <a:pt x="11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34" name="Google Shape;4789;p60"/>
            <p:cNvSpPr/>
            <p:nvPr/>
          </p:nvSpPr>
          <p:spPr>
            <a:xfrm>
              <a:off x="2291423" y="3117410"/>
              <a:ext cx="103133" cy="570558"/>
            </a:xfrm>
            <a:custGeom>
              <a:avLst/>
              <a:gdLst/>
              <a:ahLst/>
              <a:cxnLst/>
              <a:rect l="l" t="t" r="r" b="b"/>
              <a:pathLst>
                <a:path w="4406" h="24375" extrusionOk="0">
                  <a:moveTo>
                    <a:pt x="4034" y="1"/>
                  </a:moveTo>
                  <a:cubicBezTo>
                    <a:pt x="3938" y="1"/>
                    <a:pt x="3840" y="47"/>
                    <a:pt x="3789" y="140"/>
                  </a:cubicBezTo>
                  <a:cubicBezTo>
                    <a:pt x="3401" y="779"/>
                    <a:pt x="2716" y="1258"/>
                    <a:pt x="2305" y="1920"/>
                  </a:cubicBezTo>
                  <a:cubicBezTo>
                    <a:pt x="1849" y="2673"/>
                    <a:pt x="1712" y="3335"/>
                    <a:pt x="1552" y="4180"/>
                  </a:cubicBezTo>
                  <a:cubicBezTo>
                    <a:pt x="1210" y="5892"/>
                    <a:pt x="525" y="7467"/>
                    <a:pt x="388" y="9224"/>
                  </a:cubicBezTo>
                  <a:cubicBezTo>
                    <a:pt x="0" y="14154"/>
                    <a:pt x="206" y="19381"/>
                    <a:pt x="1187" y="24220"/>
                  </a:cubicBezTo>
                  <a:cubicBezTo>
                    <a:pt x="1198" y="24323"/>
                    <a:pt x="1295" y="24374"/>
                    <a:pt x="1395" y="24374"/>
                  </a:cubicBezTo>
                  <a:cubicBezTo>
                    <a:pt x="1495" y="24374"/>
                    <a:pt x="1598" y="24323"/>
                    <a:pt x="1621" y="24220"/>
                  </a:cubicBezTo>
                  <a:cubicBezTo>
                    <a:pt x="2077" y="21915"/>
                    <a:pt x="2351" y="19724"/>
                    <a:pt x="2420" y="17396"/>
                  </a:cubicBezTo>
                  <a:cubicBezTo>
                    <a:pt x="2511" y="14793"/>
                    <a:pt x="2169" y="12123"/>
                    <a:pt x="2397" y="9521"/>
                  </a:cubicBezTo>
                  <a:cubicBezTo>
                    <a:pt x="2557" y="7809"/>
                    <a:pt x="2922" y="6120"/>
                    <a:pt x="3104" y="4385"/>
                  </a:cubicBezTo>
                  <a:cubicBezTo>
                    <a:pt x="3219" y="3198"/>
                    <a:pt x="3652" y="2399"/>
                    <a:pt x="4109" y="1327"/>
                  </a:cubicBezTo>
                  <a:cubicBezTo>
                    <a:pt x="4314" y="870"/>
                    <a:pt x="4405" y="665"/>
                    <a:pt x="4291" y="208"/>
                  </a:cubicBezTo>
                  <a:cubicBezTo>
                    <a:pt x="4266" y="70"/>
                    <a:pt x="4151" y="1"/>
                    <a:pt x="4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4790;p60"/>
            <p:cNvSpPr/>
            <p:nvPr/>
          </p:nvSpPr>
          <p:spPr>
            <a:xfrm>
              <a:off x="2312793" y="3717158"/>
              <a:ext cx="26193" cy="123802"/>
            </a:xfrm>
            <a:custGeom>
              <a:avLst/>
              <a:gdLst/>
              <a:ahLst/>
              <a:cxnLst/>
              <a:rect l="l" t="t" r="r" b="b"/>
              <a:pathLst>
                <a:path w="1119" h="5289" extrusionOk="0">
                  <a:moveTo>
                    <a:pt x="427" y="1"/>
                  </a:moveTo>
                  <a:cubicBezTo>
                    <a:pt x="295" y="1"/>
                    <a:pt x="169" y="91"/>
                    <a:pt x="228" y="241"/>
                  </a:cubicBezTo>
                  <a:cubicBezTo>
                    <a:pt x="434" y="811"/>
                    <a:pt x="0" y="1724"/>
                    <a:pt x="46" y="2318"/>
                  </a:cubicBezTo>
                  <a:cubicBezTo>
                    <a:pt x="114" y="3299"/>
                    <a:pt x="46" y="4189"/>
                    <a:pt x="343" y="5125"/>
                  </a:cubicBezTo>
                  <a:cubicBezTo>
                    <a:pt x="376" y="5236"/>
                    <a:pt x="463" y="5288"/>
                    <a:pt x="552" y="5288"/>
                  </a:cubicBezTo>
                  <a:cubicBezTo>
                    <a:pt x="646" y="5288"/>
                    <a:pt x="741" y="5231"/>
                    <a:pt x="776" y="5125"/>
                  </a:cubicBezTo>
                  <a:cubicBezTo>
                    <a:pt x="1096" y="4098"/>
                    <a:pt x="1119" y="3071"/>
                    <a:pt x="982" y="1998"/>
                  </a:cubicBezTo>
                  <a:cubicBezTo>
                    <a:pt x="890" y="1450"/>
                    <a:pt x="959" y="560"/>
                    <a:pt x="616" y="81"/>
                  </a:cubicBezTo>
                  <a:cubicBezTo>
                    <a:pt x="569" y="26"/>
                    <a:pt x="497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6" name="Google Shape;4791;p60"/>
            <p:cNvGrpSpPr/>
            <p:nvPr/>
          </p:nvGrpSpPr>
          <p:grpSpPr>
            <a:xfrm>
              <a:off x="2216756" y="2799548"/>
              <a:ext cx="949946" cy="246753"/>
              <a:chOff x="2216756" y="2799548"/>
              <a:chExt cx="949946" cy="246753"/>
            </a:xfrm>
          </p:grpSpPr>
          <p:sp>
            <p:nvSpPr>
              <p:cNvPr id="44" name="Google Shape;4792;p60"/>
              <p:cNvSpPr/>
              <p:nvPr/>
            </p:nvSpPr>
            <p:spPr>
              <a:xfrm>
                <a:off x="2820880" y="2799548"/>
                <a:ext cx="345822" cy="101729"/>
              </a:xfrm>
              <a:custGeom>
                <a:avLst/>
                <a:gdLst/>
                <a:ahLst/>
                <a:cxnLst/>
                <a:rect l="l" t="t" r="r" b="b"/>
                <a:pathLst>
                  <a:path w="14774" h="4346" extrusionOk="0">
                    <a:moveTo>
                      <a:pt x="14684" y="0"/>
                    </a:moveTo>
                    <a:cubicBezTo>
                      <a:pt x="14667" y="0"/>
                      <a:pt x="14648" y="7"/>
                      <a:pt x="14631" y="24"/>
                    </a:cubicBezTo>
                    <a:cubicBezTo>
                      <a:pt x="12805" y="1873"/>
                      <a:pt x="10522" y="2923"/>
                      <a:pt x="7920" y="3197"/>
                    </a:cubicBezTo>
                    <a:cubicBezTo>
                      <a:pt x="5341" y="3494"/>
                      <a:pt x="2693" y="4065"/>
                      <a:pt x="114" y="4156"/>
                    </a:cubicBezTo>
                    <a:cubicBezTo>
                      <a:pt x="0" y="4156"/>
                      <a:pt x="0" y="4338"/>
                      <a:pt x="114" y="4338"/>
                    </a:cubicBezTo>
                    <a:cubicBezTo>
                      <a:pt x="301" y="4343"/>
                      <a:pt x="489" y="4345"/>
                      <a:pt x="678" y="4345"/>
                    </a:cubicBezTo>
                    <a:cubicBezTo>
                      <a:pt x="3415" y="4345"/>
                      <a:pt x="6326" y="3895"/>
                      <a:pt x="9016" y="3425"/>
                    </a:cubicBezTo>
                    <a:cubicBezTo>
                      <a:pt x="11299" y="3037"/>
                      <a:pt x="13193" y="1805"/>
                      <a:pt x="14722" y="116"/>
                    </a:cubicBezTo>
                    <a:cubicBezTo>
                      <a:pt x="14774" y="64"/>
                      <a:pt x="14735" y="0"/>
                      <a:pt x="146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5" name="Google Shape;4793;p60"/>
              <p:cNvSpPr/>
              <p:nvPr/>
            </p:nvSpPr>
            <p:spPr>
              <a:xfrm>
                <a:off x="2865750" y="2945395"/>
                <a:ext cx="298680" cy="94777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4049" extrusionOk="0">
                    <a:moveTo>
                      <a:pt x="12644" y="0"/>
                    </a:moveTo>
                    <a:cubicBezTo>
                      <a:pt x="12051" y="0"/>
                      <a:pt x="11194" y="807"/>
                      <a:pt x="10705" y="1029"/>
                    </a:cubicBezTo>
                    <a:cubicBezTo>
                      <a:pt x="9496" y="1577"/>
                      <a:pt x="8309" y="1965"/>
                      <a:pt x="7053" y="2307"/>
                    </a:cubicBezTo>
                    <a:cubicBezTo>
                      <a:pt x="4816" y="2946"/>
                      <a:pt x="2100" y="3015"/>
                      <a:pt x="0" y="4019"/>
                    </a:cubicBezTo>
                    <a:cubicBezTo>
                      <a:pt x="0" y="4019"/>
                      <a:pt x="0" y="4048"/>
                      <a:pt x="12" y="4048"/>
                    </a:cubicBezTo>
                    <a:cubicBezTo>
                      <a:pt x="15" y="4048"/>
                      <a:pt x="19" y="4047"/>
                      <a:pt x="23" y="4042"/>
                    </a:cubicBezTo>
                    <a:cubicBezTo>
                      <a:pt x="959" y="3654"/>
                      <a:pt x="2100" y="3722"/>
                      <a:pt x="3082" y="3517"/>
                    </a:cubicBezTo>
                    <a:cubicBezTo>
                      <a:pt x="4520" y="3197"/>
                      <a:pt x="5912" y="2946"/>
                      <a:pt x="7304" y="2581"/>
                    </a:cubicBezTo>
                    <a:cubicBezTo>
                      <a:pt x="8354" y="2284"/>
                      <a:pt x="9382" y="1988"/>
                      <a:pt x="10386" y="1508"/>
                    </a:cubicBezTo>
                    <a:cubicBezTo>
                      <a:pt x="10774" y="1349"/>
                      <a:pt x="12326" y="93"/>
                      <a:pt x="12691" y="93"/>
                    </a:cubicBezTo>
                    <a:cubicBezTo>
                      <a:pt x="12760" y="70"/>
                      <a:pt x="12760" y="2"/>
                      <a:pt x="12691" y="2"/>
                    </a:cubicBezTo>
                    <a:cubicBezTo>
                      <a:pt x="12676" y="1"/>
                      <a:pt x="12660" y="0"/>
                      <a:pt x="126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6" name="Google Shape;4794;p60"/>
              <p:cNvSpPr/>
              <p:nvPr/>
            </p:nvSpPr>
            <p:spPr>
              <a:xfrm>
                <a:off x="2623188" y="3037219"/>
                <a:ext cx="214811" cy="9082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388" extrusionOk="0">
                    <a:moveTo>
                      <a:pt x="5064" y="1"/>
                    </a:moveTo>
                    <a:cubicBezTo>
                      <a:pt x="3382" y="1"/>
                      <a:pt x="1697" y="49"/>
                      <a:pt x="46" y="188"/>
                    </a:cubicBezTo>
                    <a:cubicBezTo>
                      <a:pt x="1" y="210"/>
                      <a:pt x="1" y="279"/>
                      <a:pt x="46" y="279"/>
                    </a:cubicBezTo>
                    <a:cubicBezTo>
                      <a:pt x="915" y="358"/>
                      <a:pt x="1787" y="387"/>
                      <a:pt x="2662" y="387"/>
                    </a:cubicBezTo>
                    <a:cubicBezTo>
                      <a:pt x="4819" y="387"/>
                      <a:pt x="6987" y="207"/>
                      <a:pt x="9131" y="142"/>
                    </a:cubicBezTo>
                    <a:cubicBezTo>
                      <a:pt x="9176" y="142"/>
                      <a:pt x="9176" y="73"/>
                      <a:pt x="9131" y="73"/>
                    </a:cubicBezTo>
                    <a:cubicBezTo>
                      <a:pt x="7791" y="32"/>
                      <a:pt x="6429" y="1"/>
                      <a:pt x="50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7" name="Google Shape;4795;p60"/>
              <p:cNvSpPr/>
              <p:nvPr/>
            </p:nvSpPr>
            <p:spPr>
              <a:xfrm>
                <a:off x="2216756" y="2972570"/>
                <a:ext cx="135061" cy="40729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1740" extrusionOk="0">
                    <a:moveTo>
                      <a:pt x="67" y="1"/>
                    </a:moveTo>
                    <a:cubicBezTo>
                      <a:pt x="29" y="1"/>
                      <a:pt x="1" y="57"/>
                      <a:pt x="40" y="96"/>
                    </a:cubicBezTo>
                    <a:cubicBezTo>
                      <a:pt x="1752" y="1055"/>
                      <a:pt x="3852" y="1443"/>
                      <a:pt x="5769" y="1740"/>
                    </a:cubicBezTo>
                    <a:cubicBezTo>
                      <a:pt x="3898" y="1260"/>
                      <a:pt x="1821" y="827"/>
                      <a:pt x="86" y="5"/>
                    </a:cubicBezTo>
                    <a:cubicBezTo>
                      <a:pt x="80" y="2"/>
                      <a:pt x="73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8" name="Google Shape;4796;p60"/>
              <p:cNvSpPr/>
              <p:nvPr/>
            </p:nvSpPr>
            <p:spPr>
              <a:xfrm>
                <a:off x="2234849" y="2818484"/>
                <a:ext cx="374497" cy="87029"/>
              </a:xfrm>
              <a:custGeom>
                <a:avLst/>
                <a:gdLst/>
                <a:ahLst/>
                <a:cxnLst/>
                <a:rect l="l" t="t" r="r" b="b"/>
                <a:pathLst>
                  <a:path w="15999" h="3718" extrusionOk="0">
                    <a:moveTo>
                      <a:pt x="168" y="1"/>
                    </a:moveTo>
                    <a:cubicBezTo>
                      <a:pt x="76" y="1"/>
                      <a:pt x="1" y="126"/>
                      <a:pt x="89" y="197"/>
                    </a:cubicBezTo>
                    <a:cubicBezTo>
                      <a:pt x="1892" y="1909"/>
                      <a:pt x="4882" y="2502"/>
                      <a:pt x="7279" y="2868"/>
                    </a:cubicBezTo>
                    <a:cubicBezTo>
                      <a:pt x="9523" y="3188"/>
                      <a:pt x="11768" y="3717"/>
                      <a:pt x="14034" y="3717"/>
                    </a:cubicBezTo>
                    <a:cubicBezTo>
                      <a:pt x="14671" y="3717"/>
                      <a:pt x="15311" y="3675"/>
                      <a:pt x="15953" y="3575"/>
                    </a:cubicBezTo>
                    <a:cubicBezTo>
                      <a:pt x="15998" y="3575"/>
                      <a:pt x="15998" y="3507"/>
                      <a:pt x="15953" y="3507"/>
                    </a:cubicBezTo>
                    <a:cubicBezTo>
                      <a:pt x="13350" y="3096"/>
                      <a:pt x="10748" y="2799"/>
                      <a:pt x="8146" y="2411"/>
                    </a:cubicBezTo>
                    <a:cubicBezTo>
                      <a:pt x="5613" y="2023"/>
                      <a:pt x="2257" y="1818"/>
                      <a:pt x="249" y="37"/>
                    </a:cubicBezTo>
                    <a:cubicBezTo>
                      <a:pt x="223" y="11"/>
                      <a:pt x="195" y="1"/>
                      <a:pt x="1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37" name="Google Shape;4797;p60"/>
            <p:cNvSpPr/>
            <p:nvPr/>
          </p:nvSpPr>
          <p:spPr>
            <a:xfrm>
              <a:off x="2484550" y="2440725"/>
              <a:ext cx="62053" cy="200111"/>
            </a:xfrm>
            <a:custGeom>
              <a:avLst/>
              <a:gdLst/>
              <a:ahLst/>
              <a:cxnLst/>
              <a:rect l="l" t="t" r="r" b="b"/>
              <a:pathLst>
                <a:path w="2651" h="8549" extrusionOk="0">
                  <a:moveTo>
                    <a:pt x="58" y="1"/>
                  </a:moveTo>
                  <a:cubicBezTo>
                    <a:pt x="31" y="1"/>
                    <a:pt x="0" y="44"/>
                    <a:pt x="35" y="62"/>
                  </a:cubicBezTo>
                  <a:cubicBezTo>
                    <a:pt x="423" y="541"/>
                    <a:pt x="400" y="1431"/>
                    <a:pt x="537" y="2002"/>
                  </a:cubicBezTo>
                  <a:cubicBezTo>
                    <a:pt x="742" y="2892"/>
                    <a:pt x="971" y="3828"/>
                    <a:pt x="1267" y="4695"/>
                  </a:cubicBezTo>
                  <a:cubicBezTo>
                    <a:pt x="1701" y="5973"/>
                    <a:pt x="2203" y="7206"/>
                    <a:pt x="2546" y="8507"/>
                  </a:cubicBezTo>
                  <a:cubicBezTo>
                    <a:pt x="2555" y="8536"/>
                    <a:pt x="2577" y="8548"/>
                    <a:pt x="2597" y="8548"/>
                  </a:cubicBezTo>
                  <a:cubicBezTo>
                    <a:pt x="2625" y="8548"/>
                    <a:pt x="2650" y="8524"/>
                    <a:pt x="2637" y="8484"/>
                  </a:cubicBezTo>
                  <a:cubicBezTo>
                    <a:pt x="2340" y="6841"/>
                    <a:pt x="1655" y="5403"/>
                    <a:pt x="1222" y="3782"/>
                  </a:cubicBezTo>
                  <a:cubicBezTo>
                    <a:pt x="971" y="2892"/>
                    <a:pt x="697" y="2002"/>
                    <a:pt x="468" y="1089"/>
                  </a:cubicBezTo>
                  <a:cubicBezTo>
                    <a:pt x="377" y="678"/>
                    <a:pt x="377" y="313"/>
                    <a:pt x="80" y="16"/>
                  </a:cubicBezTo>
                  <a:cubicBezTo>
                    <a:pt x="75" y="5"/>
                    <a:pt x="67" y="1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8" name="Google Shape;4798;p60"/>
            <p:cNvGrpSpPr/>
            <p:nvPr/>
          </p:nvGrpSpPr>
          <p:grpSpPr>
            <a:xfrm rot="-208132">
              <a:off x="2395596" y="3420978"/>
              <a:ext cx="736780" cy="241830"/>
              <a:chOff x="2220700" y="1855250"/>
              <a:chExt cx="675450" cy="221700"/>
            </a:xfrm>
          </p:grpSpPr>
          <p:sp>
            <p:nvSpPr>
              <p:cNvPr id="39" name="Google Shape;4799;p60"/>
              <p:cNvSpPr/>
              <p:nvPr/>
            </p:nvSpPr>
            <p:spPr>
              <a:xfrm>
                <a:off x="2758925" y="1976125"/>
                <a:ext cx="137225" cy="82100"/>
              </a:xfrm>
              <a:custGeom>
                <a:avLst/>
                <a:gdLst/>
                <a:ahLst/>
                <a:cxnLst/>
                <a:rect l="l" t="t" r="r" b="b"/>
                <a:pathLst>
                  <a:path w="5489" h="3284" extrusionOk="0">
                    <a:moveTo>
                      <a:pt x="2512" y="1"/>
                    </a:moveTo>
                    <a:cubicBezTo>
                      <a:pt x="2436" y="1"/>
                      <a:pt x="2358" y="2"/>
                      <a:pt x="2281" y="4"/>
                    </a:cubicBezTo>
                    <a:cubicBezTo>
                      <a:pt x="1479" y="104"/>
                      <a:pt x="677" y="180"/>
                      <a:pt x="276" y="1007"/>
                    </a:cubicBezTo>
                    <a:cubicBezTo>
                      <a:pt x="0" y="2235"/>
                      <a:pt x="276" y="2937"/>
                      <a:pt x="1228" y="3137"/>
                    </a:cubicBezTo>
                    <a:cubicBezTo>
                      <a:pt x="1620" y="3233"/>
                      <a:pt x="2012" y="3283"/>
                      <a:pt x="2399" y="3283"/>
                    </a:cubicBezTo>
                    <a:cubicBezTo>
                      <a:pt x="3225" y="3283"/>
                      <a:pt x="4028" y="3055"/>
                      <a:pt x="4762" y="2561"/>
                    </a:cubicBezTo>
                    <a:cubicBezTo>
                      <a:pt x="5489" y="2059"/>
                      <a:pt x="5464" y="906"/>
                      <a:pt x="4662" y="480"/>
                    </a:cubicBezTo>
                    <a:cubicBezTo>
                      <a:pt x="3958" y="117"/>
                      <a:pt x="3254" y="1"/>
                      <a:pt x="25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" name="Google Shape;4800;p60"/>
              <p:cNvSpPr/>
              <p:nvPr/>
            </p:nvSpPr>
            <p:spPr>
              <a:xfrm>
                <a:off x="2492625" y="1873000"/>
                <a:ext cx="144075" cy="105425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4217" extrusionOk="0">
                    <a:moveTo>
                      <a:pt x="685" y="0"/>
                    </a:moveTo>
                    <a:cubicBezTo>
                      <a:pt x="636" y="0"/>
                      <a:pt x="583" y="6"/>
                      <a:pt x="527" y="19"/>
                    </a:cubicBezTo>
                    <a:cubicBezTo>
                      <a:pt x="0" y="119"/>
                      <a:pt x="76" y="595"/>
                      <a:pt x="76" y="996"/>
                    </a:cubicBezTo>
                    <a:cubicBezTo>
                      <a:pt x="101" y="1272"/>
                      <a:pt x="201" y="1573"/>
                      <a:pt x="301" y="1848"/>
                    </a:cubicBezTo>
                    <a:cubicBezTo>
                      <a:pt x="452" y="2149"/>
                      <a:pt x="602" y="2450"/>
                      <a:pt x="752" y="2751"/>
                    </a:cubicBezTo>
                    <a:cubicBezTo>
                      <a:pt x="953" y="3001"/>
                      <a:pt x="1153" y="3277"/>
                      <a:pt x="1479" y="3377"/>
                    </a:cubicBezTo>
                    <a:cubicBezTo>
                      <a:pt x="2106" y="3937"/>
                      <a:pt x="2812" y="4216"/>
                      <a:pt x="3616" y="4216"/>
                    </a:cubicBezTo>
                    <a:cubicBezTo>
                      <a:pt x="3713" y="4216"/>
                      <a:pt x="3811" y="4212"/>
                      <a:pt x="3910" y="4204"/>
                    </a:cubicBezTo>
                    <a:cubicBezTo>
                      <a:pt x="4687" y="3853"/>
                      <a:pt x="5188" y="3277"/>
                      <a:pt x="5489" y="2500"/>
                    </a:cubicBezTo>
                    <a:cubicBezTo>
                      <a:pt x="5464" y="2024"/>
                      <a:pt x="5640" y="1573"/>
                      <a:pt x="5690" y="1122"/>
                    </a:cubicBezTo>
                    <a:cubicBezTo>
                      <a:pt x="5762" y="686"/>
                      <a:pt x="5695" y="343"/>
                      <a:pt x="5170" y="343"/>
                    </a:cubicBezTo>
                    <a:cubicBezTo>
                      <a:pt x="5152" y="343"/>
                      <a:pt x="5133" y="344"/>
                      <a:pt x="5113" y="345"/>
                    </a:cubicBezTo>
                    <a:cubicBezTo>
                      <a:pt x="4687" y="470"/>
                      <a:pt x="4687" y="896"/>
                      <a:pt x="4587" y="1222"/>
                    </a:cubicBezTo>
                    <a:cubicBezTo>
                      <a:pt x="4462" y="1623"/>
                      <a:pt x="4361" y="2049"/>
                      <a:pt x="4161" y="2450"/>
                    </a:cubicBezTo>
                    <a:cubicBezTo>
                      <a:pt x="3919" y="2891"/>
                      <a:pt x="3588" y="3114"/>
                      <a:pt x="3228" y="3114"/>
                    </a:cubicBezTo>
                    <a:cubicBezTo>
                      <a:pt x="2954" y="3114"/>
                      <a:pt x="2663" y="2985"/>
                      <a:pt x="2381" y="2726"/>
                    </a:cubicBezTo>
                    <a:cubicBezTo>
                      <a:pt x="2081" y="2450"/>
                      <a:pt x="1880" y="2099"/>
                      <a:pt x="1730" y="1723"/>
                    </a:cubicBezTo>
                    <a:cubicBezTo>
                      <a:pt x="1605" y="1347"/>
                      <a:pt x="1504" y="971"/>
                      <a:pt x="1329" y="595"/>
                    </a:cubicBezTo>
                    <a:cubicBezTo>
                      <a:pt x="1197" y="288"/>
                      <a:pt x="1027" y="0"/>
                      <a:pt x="6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" name="Google Shape;4801;p60"/>
              <p:cNvSpPr/>
              <p:nvPr/>
            </p:nvSpPr>
            <p:spPr>
              <a:xfrm>
                <a:off x="2220700" y="1983175"/>
                <a:ext cx="1385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751" extrusionOk="0">
                    <a:moveTo>
                      <a:pt x="3056" y="1"/>
                    </a:moveTo>
                    <a:cubicBezTo>
                      <a:pt x="2392" y="1"/>
                      <a:pt x="1706" y="233"/>
                      <a:pt x="1153" y="700"/>
                    </a:cubicBezTo>
                    <a:cubicBezTo>
                      <a:pt x="201" y="1251"/>
                      <a:pt x="0" y="1802"/>
                      <a:pt x="351" y="2755"/>
                    </a:cubicBezTo>
                    <a:cubicBezTo>
                      <a:pt x="351" y="2930"/>
                      <a:pt x="451" y="3030"/>
                      <a:pt x="577" y="3156"/>
                    </a:cubicBezTo>
                    <a:cubicBezTo>
                      <a:pt x="1074" y="3555"/>
                      <a:pt x="1715" y="3750"/>
                      <a:pt x="2376" y="3750"/>
                    </a:cubicBezTo>
                    <a:cubicBezTo>
                      <a:pt x="3249" y="3750"/>
                      <a:pt x="4156" y="3411"/>
                      <a:pt x="4812" y="2755"/>
                    </a:cubicBezTo>
                    <a:cubicBezTo>
                      <a:pt x="5514" y="2128"/>
                      <a:pt x="5539" y="1452"/>
                      <a:pt x="4887" y="750"/>
                    </a:cubicBezTo>
                    <a:cubicBezTo>
                      <a:pt x="4415" y="252"/>
                      <a:pt x="3747" y="1"/>
                      <a:pt x="3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" name="Google Shape;4802;p60"/>
              <p:cNvSpPr/>
              <p:nvPr/>
            </p:nvSpPr>
            <p:spPr>
              <a:xfrm>
                <a:off x="2243250" y="1855600"/>
                <a:ext cx="1103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3659" extrusionOk="0">
                    <a:moveTo>
                      <a:pt x="2177" y="0"/>
                    </a:moveTo>
                    <a:cubicBezTo>
                      <a:pt x="1395" y="0"/>
                      <a:pt x="706" y="200"/>
                      <a:pt x="276" y="1041"/>
                    </a:cubicBezTo>
                    <a:cubicBezTo>
                      <a:pt x="0" y="1316"/>
                      <a:pt x="151" y="1667"/>
                      <a:pt x="101" y="1968"/>
                    </a:cubicBezTo>
                    <a:cubicBezTo>
                      <a:pt x="51" y="2219"/>
                      <a:pt x="0" y="2469"/>
                      <a:pt x="301" y="2620"/>
                    </a:cubicBezTo>
                    <a:cubicBezTo>
                      <a:pt x="577" y="2996"/>
                      <a:pt x="853" y="3422"/>
                      <a:pt x="1429" y="3472"/>
                    </a:cubicBezTo>
                    <a:cubicBezTo>
                      <a:pt x="1762" y="3576"/>
                      <a:pt x="2095" y="3658"/>
                      <a:pt x="2413" y="3658"/>
                    </a:cubicBezTo>
                    <a:cubicBezTo>
                      <a:pt x="2862" y="3658"/>
                      <a:pt x="3283" y="3494"/>
                      <a:pt x="3635" y="2996"/>
                    </a:cubicBezTo>
                    <a:cubicBezTo>
                      <a:pt x="4011" y="2770"/>
                      <a:pt x="3910" y="2344"/>
                      <a:pt x="4036" y="2018"/>
                    </a:cubicBezTo>
                    <a:cubicBezTo>
                      <a:pt x="4412" y="1667"/>
                      <a:pt x="4136" y="1316"/>
                      <a:pt x="4061" y="966"/>
                    </a:cubicBezTo>
                    <a:cubicBezTo>
                      <a:pt x="4011" y="840"/>
                      <a:pt x="3935" y="715"/>
                      <a:pt x="3835" y="615"/>
                    </a:cubicBezTo>
                    <a:cubicBezTo>
                      <a:pt x="3785" y="539"/>
                      <a:pt x="3710" y="464"/>
                      <a:pt x="3660" y="414"/>
                    </a:cubicBezTo>
                    <a:cubicBezTo>
                      <a:pt x="3534" y="289"/>
                      <a:pt x="3384" y="189"/>
                      <a:pt x="3234" y="113"/>
                    </a:cubicBezTo>
                    <a:cubicBezTo>
                      <a:pt x="3158" y="63"/>
                      <a:pt x="3058" y="38"/>
                      <a:pt x="2983" y="38"/>
                    </a:cubicBezTo>
                    <a:lnTo>
                      <a:pt x="2858" y="38"/>
                    </a:lnTo>
                    <a:cubicBezTo>
                      <a:pt x="2626" y="16"/>
                      <a:pt x="2397" y="0"/>
                      <a:pt x="21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3" name="Google Shape;4803;p60"/>
              <p:cNvSpPr/>
              <p:nvPr/>
            </p:nvSpPr>
            <p:spPr>
              <a:xfrm>
                <a:off x="2750150" y="1855250"/>
                <a:ext cx="110925" cy="91075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3643" extrusionOk="0">
                    <a:moveTo>
                      <a:pt x="3835" y="829"/>
                    </a:moveTo>
                    <a:cubicBezTo>
                      <a:pt x="3785" y="980"/>
                      <a:pt x="3835" y="1180"/>
                      <a:pt x="3785" y="1305"/>
                    </a:cubicBezTo>
                    <a:cubicBezTo>
                      <a:pt x="3785" y="1155"/>
                      <a:pt x="3785" y="980"/>
                      <a:pt x="3835" y="829"/>
                    </a:cubicBezTo>
                    <a:close/>
                    <a:moveTo>
                      <a:pt x="2060" y="1"/>
                    </a:moveTo>
                    <a:cubicBezTo>
                      <a:pt x="1337" y="1"/>
                      <a:pt x="694" y="373"/>
                      <a:pt x="451" y="980"/>
                    </a:cubicBezTo>
                    <a:cubicBezTo>
                      <a:pt x="201" y="1631"/>
                      <a:pt x="0" y="2483"/>
                      <a:pt x="727" y="3085"/>
                    </a:cubicBezTo>
                    <a:cubicBezTo>
                      <a:pt x="1183" y="3455"/>
                      <a:pt x="1567" y="3643"/>
                      <a:pt x="1997" y="3643"/>
                    </a:cubicBezTo>
                    <a:cubicBezTo>
                      <a:pt x="2441" y="3643"/>
                      <a:pt x="2934" y="3442"/>
                      <a:pt x="3609" y="3035"/>
                    </a:cubicBezTo>
                    <a:cubicBezTo>
                      <a:pt x="3810" y="2985"/>
                      <a:pt x="3860" y="2859"/>
                      <a:pt x="3860" y="2659"/>
                    </a:cubicBezTo>
                    <a:cubicBezTo>
                      <a:pt x="4161" y="2057"/>
                      <a:pt x="4436" y="1431"/>
                      <a:pt x="3835" y="829"/>
                    </a:cubicBezTo>
                    <a:cubicBezTo>
                      <a:pt x="3459" y="152"/>
                      <a:pt x="2807" y="52"/>
                      <a:pt x="2131" y="2"/>
                    </a:cubicBezTo>
                    <a:cubicBezTo>
                      <a:pt x="2107" y="1"/>
                      <a:pt x="2083" y="1"/>
                      <a:pt x="20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239" name="Google Shape;4804;p60"/>
          <p:cNvGrpSpPr/>
          <p:nvPr/>
        </p:nvGrpSpPr>
        <p:grpSpPr>
          <a:xfrm>
            <a:off x="9686071" y="2081381"/>
            <a:ext cx="1490228" cy="2049145"/>
            <a:chOff x="2653074" y="2070897"/>
            <a:chExt cx="1362923" cy="2501630"/>
          </a:xfrm>
        </p:grpSpPr>
        <p:sp>
          <p:nvSpPr>
            <p:cNvPr id="240" name="Google Shape;4805;p60"/>
            <p:cNvSpPr/>
            <p:nvPr/>
          </p:nvSpPr>
          <p:spPr>
            <a:xfrm>
              <a:off x="2653074" y="2070897"/>
              <a:ext cx="1362923" cy="2501630"/>
            </a:xfrm>
            <a:custGeom>
              <a:avLst/>
              <a:gdLst/>
              <a:ahLst/>
              <a:cxnLst/>
              <a:rect l="l" t="t" r="r" b="b"/>
              <a:pathLst>
                <a:path w="63546" h="116638" extrusionOk="0">
                  <a:moveTo>
                    <a:pt x="40606" y="29331"/>
                  </a:moveTo>
                  <a:cubicBezTo>
                    <a:pt x="41131" y="29536"/>
                    <a:pt x="41633" y="29787"/>
                    <a:pt x="42136" y="30061"/>
                  </a:cubicBezTo>
                  <a:cubicBezTo>
                    <a:pt x="42181" y="30084"/>
                    <a:pt x="42387" y="30221"/>
                    <a:pt x="42387" y="30221"/>
                  </a:cubicBezTo>
                  <a:cubicBezTo>
                    <a:pt x="42546" y="30312"/>
                    <a:pt x="42683" y="30403"/>
                    <a:pt x="42798" y="30472"/>
                  </a:cubicBezTo>
                  <a:cubicBezTo>
                    <a:pt x="42957" y="30563"/>
                    <a:pt x="43117" y="30677"/>
                    <a:pt x="43277" y="30792"/>
                  </a:cubicBezTo>
                  <a:lnTo>
                    <a:pt x="43368" y="30860"/>
                  </a:lnTo>
                  <a:cubicBezTo>
                    <a:pt x="43711" y="31111"/>
                    <a:pt x="44053" y="31385"/>
                    <a:pt x="44372" y="31659"/>
                  </a:cubicBezTo>
                  <a:cubicBezTo>
                    <a:pt x="44099" y="31590"/>
                    <a:pt x="43825" y="31499"/>
                    <a:pt x="43551" y="31431"/>
                  </a:cubicBezTo>
                  <a:cubicBezTo>
                    <a:pt x="42136" y="30997"/>
                    <a:pt x="40789" y="30609"/>
                    <a:pt x="40013" y="30289"/>
                  </a:cubicBezTo>
                  <a:lnTo>
                    <a:pt x="39967" y="30289"/>
                  </a:lnTo>
                  <a:lnTo>
                    <a:pt x="40036" y="29696"/>
                  </a:lnTo>
                  <a:cubicBezTo>
                    <a:pt x="40241" y="29582"/>
                    <a:pt x="40424" y="29445"/>
                    <a:pt x="40606" y="29331"/>
                  </a:cubicBezTo>
                  <a:close/>
                  <a:moveTo>
                    <a:pt x="32503" y="0"/>
                  </a:moveTo>
                  <a:cubicBezTo>
                    <a:pt x="31955" y="23"/>
                    <a:pt x="31408" y="92"/>
                    <a:pt x="30860" y="160"/>
                  </a:cubicBezTo>
                  <a:cubicBezTo>
                    <a:pt x="29970" y="320"/>
                    <a:pt x="29331" y="502"/>
                    <a:pt x="29102" y="571"/>
                  </a:cubicBezTo>
                  <a:cubicBezTo>
                    <a:pt x="27071" y="1210"/>
                    <a:pt x="25633" y="3013"/>
                    <a:pt x="25427" y="5136"/>
                  </a:cubicBezTo>
                  <a:lnTo>
                    <a:pt x="24195" y="17507"/>
                  </a:lnTo>
                  <a:cubicBezTo>
                    <a:pt x="20748" y="18329"/>
                    <a:pt x="17667" y="19721"/>
                    <a:pt x="14973" y="21639"/>
                  </a:cubicBezTo>
                  <a:cubicBezTo>
                    <a:pt x="14814" y="21753"/>
                    <a:pt x="14654" y="21867"/>
                    <a:pt x="14494" y="21981"/>
                  </a:cubicBezTo>
                  <a:cubicBezTo>
                    <a:pt x="14471" y="22004"/>
                    <a:pt x="14448" y="22027"/>
                    <a:pt x="14426" y="22027"/>
                  </a:cubicBezTo>
                  <a:cubicBezTo>
                    <a:pt x="11846" y="23967"/>
                    <a:pt x="9701" y="26386"/>
                    <a:pt x="8035" y="29217"/>
                  </a:cubicBezTo>
                  <a:cubicBezTo>
                    <a:pt x="5935" y="32754"/>
                    <a:pt x="4976" y="36292"/>
                    <a:pt x="4519" y="38712"/>
                  </a:cubicBezTo>
                  <a:cubicBezTo>
                    <a:pt x="1895" y="41063"/>
                    <a:pt x="0" y="44943"/>
                    <a:pt x="1233" y="50216"/>
                  </a:cubicBezTo>
                  <a:lnTo>
                    <a:pt x="1255" y="50330"/>
                  </a:lnTo>
                  <a:cubicBezTo>
                    <a:pt x="1575" y="51768"/>
                    <a:pt x="2488" y="52978"/>
                    <a:pt x="3743" y="53731"/>
                  </a:cubicBezTo>
                  <a:lnTo>
                    <a:pt x="9221" y="109196"/>
                  </a:lnTo>
                  <a:cubicBezTo>
                    <a:pt x="9381" y="110748"/>
                    <a:pt x="10180" y="112141"/>
                    <a:pt x="11458" y="113031"/>
                  </a:cubicBezTo>
                  <a:lnTo>
                    <a:pt x="11573" y="113099"/>
                  </a:lnTo>
                  <a:cubicBezTo>
                    <a:pt x="13079" y="114172"/>
                    <a:pt x="18146" y="116637"/>
                    <a:pt x="32709" y="116637"/>
                  </a:cubicBezTo>
                  <a:cubicBezTo>
                    <a:pt x="46495" y="116637"/>
                    <a:pt x="51814" y="114218"/>
                    <a:pt x="53845" y="112186"/>
                  </a:cubicBezTo>
                  <a:lnTo>
                    <a:pt x="53913" y="112118"/>
                  </a:lnTo>
                  <a:cubicBezTo>
                    <a:pt x="54781" y="111228"/>
                    <a:pt x="55329" y="110086"/>
                    <a:pt x="55443" y="108854"/>
                  </a:cubicBezTo>
                  <a:lnTo>
                    <a:pt x="60784" y="51905"/>
                  </a:lnTo>
                  <a:cubicBezTo>
                    <a:pt x="62108" y="51038"/>
                    <a:pt x="62975" y="49600"/>
                    <a:pt x="63158" y="48002"/>
                  </a:cubicBezTo>
                  <a:lnTo>
                    <a:pt x="63158" y="47865"/>
                  </a:lnTo>
                  <a:cubicBezTo>
                    <a:pt x="63546" y="44099"/>
                    <a:pt x="62587" y="39944"/>
                    <a:pt x="59848" y="37457"/>
                  </a:cubicBezTo>
                  <a:cubicBezTo>
                    <a:pt x="59369" y="35151"/>
                    <a:pt x="58387" y="31910"/>
                    <a:pt x="56356" y="28623"/>
                  </a:cubicBezTo>
                  <a:cubicBezTo>
                    <a:pt x="54667" y="25907"/>
                    <a:pt x="52475" y="23556"/>
                    <a:pt x="49873" y="21730"/>
                  </a:cubicBezTo>
                  <a:lnTo>
                    <a:pt x="49736" y="21616"/>
                  </a:lnTo>
                  <a:lnTo>
                    <a:pt x="46678" y="25975"/>
                  </a:lnTo>
                  <a:lnTo>
                    <a:pt x="49691" y="21593"/>
                  </a:lnTo>
                  <a:lnTo>
                    <a:pt x="49645" y="21547"/>
                  </a:lnTo>
                  <a:cubicBezTo>
                    <a:pt x="49531" y="21479"/>
                    <a:pt x="49417" y="21410"/>
                    <a:pt x="49326" y="21342"/>
                  </a:cubicBezTo>
                  <a:cubicBezTo>
                    <a:pt x="46997" y="19767"/>
                    <a:pt x="44350" y="18557"/>
                    <a:pt x="41428" y="17781"/>
                  </a:cubicBezTo>
                  <a:lnTo>
                    <a:pt x="42638" y="7282"/>
                  </a:lnTo>
                  <a:cubicBezTo>
                    <a:pt x="42866" y="5455"/>
                    <a:pt x="42113" y="3652"/>
                    <a:pt x="40675" y="2511"/>
                  </a:cubicBezTo>
                  <a:cubicBezTo>
                    <a:pt x="38643" y="890"/>
                    <a:pt x="36087" y="23"/>
                    <a:pt x="333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1" name="Google Shape;4806;p60"/>
            <p:cNvSpPr/>
            <p:nvPr/>
          </p:nvSpPr>
          <p:spPr>
            <a:xfrm>
              <a:off x="3205737" y="2569731"/>
              <a:ext cx="254586" cy="59260"/>
            </a:xfrm>
            <a:custGeom>
              <a:avLst/>
              <a:gdLst/>
              <a:ahLst/>
              <a:cxnLst/>
              <a:rect l="l" t="t" r="r" b="b"/>
              <a:pathLst>
                <a:path w="11870" h="2763" extrusionOk="0">
                  <a:moveTo>
                    <a:pt x="5935" y="571"/>
                  </a:moveTo>
                  <a:cubicBezTo>
                    <a:pt x="9199" y="571"/>
                    <a:pt x="11094" y="1073"/>
                    <a:pt x="11299" y="1370"/>
                  </a:cubicBezTo>
                  <a:cubicBezTo>
                    <a:pt x="11094" y="1689"/>
                    <a:pt x="9199" y="2191"/>
                    <a:pt x="5935" y="2191"/>
                  </a:cubicBezTo>
                  <a:cubicBezTo>
                    <a:pt x="2603" y="2191"/>
                    <a:pt x="686" y="1666"/>
                    <a:pt x="549" y="1393"/>
                  </a:cubicBezTo>
                  <a:cubicBezTo>
                    <a:pt x="686" y="1096"/>
                    <a:pt x="2603" y="571"/>
                    <a:pt x="5935" y="571"/>
                  </a:cubicBezTo>
                  <a:close/>
                  <a:moveTo>
                    <a:pt x="5935" y="0"/>
                  </a:moveTo>
                  <a:cubicBezTo>
                    <a:pt x="5684" y="0"/>
                    <a:pt x="1" y="23"/>
                    <a:pt x="1" y="1370"/>
                  </a:cubicBezTo>
                  <a:cubicBezTo>
                    <a:pt x="1" y="2739"/>
                    <a:pt x="5684" y="2762"/>
                    <a:pt x="5935" y="2762"/>
                  </a:cubicBezTo>
                  <a:cubicBezTo>
                    <a:pt x="6164" y="2762"/>
                    <a:pt x="11870" y="2739"/>
                    <a:pt x="11870" y="1370"/>
                  </a:cubicBezTo>
                  <a:cubicBezTo>
                    <a:pt x="11870" y="23"/>
                    <a:pt x="6164" y="0"/>
                    <a:pt x="5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2" name="Google Shape;4807;p60"/>
            <p:cNvSpPr/>
            <p:nvPr/>
          </p:nvSpPr>
          <p:spPr>
            <a:xfrm>
              <a:off x="2845452" y="3103308"/>
              <a:ext cx="998224" cy="1348746"/>
            </a:xfrm>
            <a:custGeom>
              <a:avLst/>
              <a:gdLst/>
              <a:ahLst/>
              <a:cxnLst/>
              <a:rect l="l" t="t" r="r" b="b"/>
              <a:pathLst>
                <a:path w="46542" h="62885" extrusionOk="0">
                  <a:moveTo>
                    <a:pt x="46541" y="1"/>
                  </a:moveTo>
                  <a:lnTo>
                    <a:pt x="0" y="1553"/>
                  </a:lnTo>
                  <a:lnTo>
                    <a:pt x="0" y="1553"/>
                  </a:lnTo>
                  <a:lnTo>
                    <a:pt x="5821" y="60374"/>
                  </a:lnTo>
                  <a:cubicBezTo>
                    <a:pt x="5821" y="60374"/>
                    <a:pt x="9382" y="62884"/>
                    <a:pt x="23739" y="62884"/>
                  </a:cubicBezTo>
                  <a:cubicBezTo>
                    <a:pt x="38096" y="62884"/>
                    <a:pt x="40903" y="60100"/>
                    <a:pt x="40903" y="60100"/>
                  </a:cubicBezTo>
                  <a:lnTo>
                    <a:pt x="465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3" name="Google Shape;4808;p60"/>
            <p:cNvSpPr/>
            <p:nvPr/>
          </p:nvSpPr>
          <p:spPr>
            <a:xfrm>
              <a:off x="2852787" y="3181203"/>
              <a:ext cx="981087" cy="558565"/>
            </a:xfrm>
            <a:custGeom>
              <a:avLst/>
              <a:gdLst/>
              <a:ahLst/>
              <a:cxnLst/>
              <a:rect l="l" t="t" r="r" b="b"/>
              <a:pathLst>
                <a:path w="45743" h="26043" extrusionOk="0">
                  <a:moveTo>
                    <a:pt x="30055" y="0"/>
                  </a:moveTo>
                  <a:cubicBezTo>
                    <a:pt x="28390" y="0"/>
                    <a:pt x="26721" y="39"/>
                    <a:pt x="25040" y="135"/>
                  </a:cubicBezTo>
                  <a:cubicBezTo>
                    <a:pt x="20612" y="386"/>
                    <a:pt x="16298" y="728"/>
                    <a:pt x="11893" y="751"/>
                  </a:cubicBezTo>
                  <a:cubicBezTo>
                    <a:pt x="10787" y="751"/>
                    <a:pt x="9677" y="724"/>
                    <a:pt x="8568" y="724"/>
                  </a:cubicBezTo>
                  <a:cubicBezTo>
                    <a:pt x="7182" y="724"/>
                    <a:pt x="5798" y="766"/>
                    <a:pt x="4429" y="957"/>
                  </a:cubicBezTo>
                  <a:cubicBezTo>
                    <a:pt x="3288" y="1116"/>
                    <a:pt x="1507" y="1094"/>
                    <a:pt x="1" y="1367"/>
                  </a:cubicBezTo>
                  <a:lnTo>
                    <a:pt x="1484" y="16272"/>
                  </a:lnTo>
                  <a:cubicBezTo>
                    <a:pt x="3610" y="19257"/>
                    <a:pt x="5399" y="22824"/>
                    <a:pt x="9560" y="22824"/>
                  </a:cubicBezTo>
                  <a:cubicBezTo>
                    <a:pt x="9599" y="22824"/>
                    <a:pt x="9639" y="22824"/>
                    <a:pt x="9679" y="22823"/>
                  </a:cubicBezTo>
                  <a:cubicBezTo>
                    <a:pt x="12623" y="22800"/>
                    <a:pt x="14563" y="20632"/>
                    <a:pt x="16777" y="19011"/>
                  </a:cubicBezTo>
                  <a:cubicBezTo>
                    <a:pt x="17708" y="18349"/>
                    <a:pt x="18779" y="17743"/>
                    <a:pt x="19902" y="17743"/>
                  </a:cubicBezTo>
                  <a:cubicBezTo>
                    <a:pt x="20211" y="17743"/>
                    <a:pt x="20525" y="17789"/>
                    <a:pt x="20840" y="17893"/>
                  </a:cubicBezTo>
                  <a:cubicBezTo>
                    <a:pt x="22025" y="18300"/>
                    <a:pt x="22864" y="19367"/>
                    <a:pt x="23967" y="19367"/>
                  </a:cubicBezTo>
                  <a:cubicBezTo>
                    <a:pt x="24224" y="19367"/>
                    <a:pt x="24495" y="19309"/>
                    <a:pt x="24789" y="19171"/>
                  </a:cubicBezTo>
                  <a:cubicBezTo>
                    <a:pt x="26354" y="18435"/>
                    <a:pt x="27578" y="16740"/>
                    <a:pt x="28823" y="16740"/>
                  </a:cubicBezTo>
                  <a:cubicBezTo>
                    <a:pt x="29430" y="16740"/>
                    <a:pt x="30042" y="17143"/>
                    <a:pt x="30701" y="18258"/>
                  </a:cubicBezTo>
                  <a:cubicBezTo>
                    <a:pt x="31979" y="20427"/>
                    <a:pt x="31682" y="25402"/>
                    <a:pt x="34741" y="25996"/>
                  </a:cubicBezTo>
                  <a:cubicBezTo>
                    <a:pt x="34897" y="26027"/>
                    <a:pt x="35048" y="26042"/>
                    <a:pt x="35194" y="26042"/>
                  </a:cubicBezTo>
                  <a:cubicBezTo>
                    <a:pt x="36840" y="26042"/>
                    <a:pt x="37844" y="24137"/>
                    <a:pt x="38347" y="22732"/>
                  </a:cubicBezTo>
                  <a:cubicBezTo>
                    <a:pt x="38667" y="21842"/>
                    <a:pt x="38735" y="21294"/>
                    <a:pt x="39648" y="20929"/>
                  </a:cubicBezTo>
                  <a:cubicBezTo>
                    <a:pt x="39889" y="20836"/>
                    <a:pt x="40111" y="20804"/>
                    <a:pt x="40324" y="20804"/>
                  </a:cubicBezTo>
                  <a:cubicBezTo>
                    <a:pt x="40830" y="20804"/>
                    <a:pt x="41285" y="20986"/>
                    <a:pt x="41816" y="20986"/>
                  </a:cubicBezTo>
                  <a:cubicBezTo>
                    <a:pt x="41891" y="20986"/>
                    <a:pt x="41967" y="20983"/>
                    <a:pt x="42045" y="20974"/>
                  </a:cubicBezTo>
                  <a:cubicBezTo>
                    <a:pt x="42890" y="20883"/>
                    <a:pt x="43460" y="20335"/>
                    <a:pt x="44008" y="19696"/>
                  </a:cubicBezTo>
                  <a:lnTo>
                    <a:pt x="45743" y="1139"/>
                  </a:lnTo>
                  <a:cubicBezTo>
                    <a:pt x="44145" y="432"/>
                    <a:pt x="42228" y="432"/>
                    <a:pt x="40539" y="340"/>
                  </a:cubicBezTo>
                  <a:cubicBezTo>
                    <a:pt x="37015" y="170"/>
                    <a:pt x="33544" y="0"/>
                    <a:pt x="30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4" name="Google Shape;4809;p60"/>
            <p:cNvSpPr/>
            <p:nvPr/>
          </p:nvSpPr>
          <p:spPr>
            <a:xfrm>
              <a:off x="3253714" y="2184802"/>
              <a:ext cx="200752" cy="670373"/>
            </a:xfrm>
            <a:custGeom>
              <a:avLst/>
              <a:gdLst/>
              <a:ahLst/>
              <a:cxnLst/>
              <a:rect l="l" t="t" r="r" b="b"/>
              <a:pathLst>
                <a:path w="9360" h="31256" extrusionOk="0">
                  <a:moveTo>
                    <a:pt x="5141" y="0"/>
                  </a:moveTo>
                  <a:cubicBezTo>
                    <a:pt x="3752" y="0"/>
                    <a:pt x="2717" y="327"/>
                    <a:pt x="2717" y="327"/>
                  </a:cubicBezTo>
                  <a:lnTo>
                    <a:pt x="1" y="28037"/>
                  </a:lnTo>
                  <a:lnTo>
                    <a:pt x="1" y="29931"/>
                  </a:lnTo>
                  <a:lnTo>
                    <a:pt x="5045" y="31255"/>
                  </a:lnTo>
                  <a:lnTo>
                    <a:pt x="6369" y="26964"/>
                  </a:lnTo>
                  <a:lnTo>
                    <a:pt x="9359" y="1354"/>
                  </a:lnTo>
                  <a:cubicBezTo>
                    <a:pt x="8010" y="280"/>
                    <a:pt x="6425" y="0"/>
                    <a:pt x="5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5" name="Google Shape;4810;p60"/>
            <p:cNvSpPr/>
            <p:nvPr/>
          </p:nvSpPr>
          <p:spPr>
            <a:xfrm>
              <a:off x="3279171" y="2197863"/>
              <a:ext cx="71014" cy="559895"/>
            </a:xfrm>
            <a:custGeom>
              <a:avLst/>
              <a:gdLst/>
              <a:ahLst/>
              <a:cxnLst/>
              <a:rect l="l" t="t" r="r" b="b"/>
              <a:pathLst>
                <a:path w="3311" h="26105" extrusionOk="0">
                  <a:moveTo>
                    <a:pt x="3050" y="1"/>
                  </a:moveTo>
                  <a:cubicBezTo>
                    <a:pt x="3000" y="1"/>
                    <a:pt x="2955" y="26"/>
                    <a:pt x="2945" y="83"/>
                  </a:cubicBezTo>
                  <a:cubicBezTo>
                    <a:pt x="2671" y="2023"/>
                    <a:pt x="2101" y="3895"/>
                    <a:pt x="1872" y="5881"/>
                  </a:cubicBezTo>
                  <a:cubicBezTo>
                    <a:pt x="1621" y="8163"/>
                    <a:pt x="1256" y="10446"/>
                    <a:pt x="1051" y="12751"/>
                  </a:cubicBezTo>
                  <a:cubicBezTo>
                    <a:pt x="800" y="15125"/>
                    <a:pt x="548" y="17499"/>
                    <a:pt x="434" y="19896"/>
                  </a:cubicBezTo>
                  <a:cubicBezTo>
                    <a:pt x="343" y="21859"/>
                    <a:pt x="1" y="24095"/>
                    <a:pt x="366" y="26036"/>
                  </a:cubicBezTo>
                  <a:cubicBezTo>
                    <a:pt x="377" y="26081"/>
                    <a:pt x="429" y="26104"/>
                    <a:pt x="477" y="26104"/>
                  </a:cubicBezTo>
                  <a:cubicBezTo>
                    <a:pt x="526" y="26104"/>
                    <a:pt x="571" y="26081"/>
                    <a:pt x="571" y="26036"/>
                  </a:cubicBezTo>
                  <a:cubicBezTo>
                    <a:pt x="1370" y="21585"/>
                    <a:pt x="1644" y="17088"/>
                    <a:pt x="2101" y="12569"/>
                  </a:cubicBezTo>
                  <a:cubicBezTo>
                    <a:pt x="2534" y="8460"/>
                    <a:pt x="3310" y="4283"/>
                    <a:pt x="3196" y="129"/>
                  </a:cubicBezTo>
                  <a:cubicBezTo>
                    <a:pt x="3196" y="49"/>
                    <a:pt x="3119" y="1"/>
                    <a:pt x="3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6" name="Google Shape;4811;p60"/>
            <p:cNvSpPr/>
            <p:nvPr/>
          </p:nvSpPr>
          <p:spPr>
            <a:xfrm>
              <a:off x="3284061" y="2773133"/>
              <a:ext cx="6156" cy="12139"/>
            </a:xfrm>
            <a:custGeom>
              <a:avLst/>
              <a:gdLst/>
              <a:ahLst/>
              <a:cxnLst/>
              <a:rect l="l" t="t" r="r" b="b"/>
              <a:pathLst>
                <a:path w="287" h="566" extrusionOk="0">
                  <a:moveTo>
                    <a:pt x="189" y="0"/>
                  </a:moveTo>
                  <a:cubicBezTo>
                    <a:pt x="138" y="0"/>
                    <a:pt x="81" y="34"/>
                    <a:pt x="69" y="103"/>
                  </a:cubicBezTo>
                  <a:cubicBezTo>
                    <a:pt x="47" y="263"/>
                    <a:pt x="1" y="354"/>
                    <a:pt x="47" y="514"/>
                  </a:cubicBezTo>
                  <a:cubicBezTo>
                    <a:pt x="58" y="548"/>
                    <a:pt x="81" y="565"/>
                    <a:pt x="104" y="565"/>
                  </a:cubicBezTo>
                  <a:cubicBezTo>
                    <a:pt x="126" y="565"/>
                    <a:pt x="149" y="548"/>
                    <a:pt x="161" y="514"/>
                  </a:cubicBezTo>
                  <a:cubicBezTo>
                    <a:pt x="206" y="377"/>
                    <a:pt x="275" y="263"/>
                    <a:pt x="275" y="103"/>
                  </a:cubicBezTo>
                  <a:cubicBezTo>
                    <a:pt x="286" y="34"/>
                    <a:pt x="241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7" name="Google Shape;4812;p60"/>
            <p:cNvSpPr/>
            <p:nvPr/>
          </p:nvSpPr>
          <p:spPr>
            <a:xfrm>
              <a:off x="2811673" y="2763096"/>
              <a:ext cx="1029066" cy="563005"/>
            </a:xfrm>
            <a:custGeom>
              <a:avLst/>
              <a:gdLst/>
              <a:ahLst/>
              <a:cxnLst/>
              <a:rect l="l" t="t" r="r" b="b"/>
              <a:pathLst>
                <a:path w="47980" h="26250" extrusionOk="0">
                  <a:moveTo>
                    <a:pt x="26980" y="0"/>
                  </a:moveTo>
                  <a:cubicBezTo>
                    <a:pt x="26980" y="0"/>
                    <a:pt x="25656" y="1278"/>
                    <a:pt x="23784" y="1712"/>
                  </a:cubicBezTo>
                  <a:cubicBezTo>
                    <a:pt x="23474" y="1785"/>
                    <a:pt x="23178" y="1815"/>
                    <a:pt x="22900" y="1815"/>
                  </a:cubicBezTo>
                  <a:cubicBezTo>
                    <a:pt x="21528" y="1815"/>
                    <a:pt x="20612" y="1073"/>
                    <a:pt x="20612" y="1073"/>
                  </a:cubicBezTo>
                  <a:cubicBezTo>
                    <a:pt x="20612" y="1073"/>
                    <a:pt x="18192" y="3470"/>
                    <a:pt x="13011" y="4291"/>
                  </a:cubicBezTo>
                  <a:cubicBezTo>
                    <a:pt x="7852" y="5113"/>
                    <a:pt x="0" y="10751"/>
                    <a:pt x="2169" y="23282"/>
                  </a:cubicBezTo>
                  <a:cubicBezTo>
                    <a:pt x="2169" y="23282"/>
                    <a:pt x="13314" y="26249"/>
                    <a:pt x="24523" y="26249"/>
                  </a:cubicBezTo>
                  <a:cubicBezTo>
                    <a:pt x="24566" y="26249"/>
                    <a:pt x="24609" y="26249"/>
                    <a:pt x="24652" y="26249"/>
                  </a:cubicBezTo>
                  <a:cubicBezTo>
                    <a:pt x="35882" y="26226"/>
                    <a:pt x="46062" y="24286"/>
                    <a:pt x="47295" y="22072"/>
                  </a:cubicBezTo>
                  <a:cubicBezTo>
                    <a:pt x="47934" y="17781"/>
                    <a:pt x="47979" y="10408"/>
                    <a:pt x="44145" y="7921"/>
                  </a:cubicBezTo>
                  <a:cubicBezTo>
                    <a:pt x="40287" y="5455"/>
                    <a:pt x="33691" y="4200"/>
                    <a:pt x="30609" y="2967"/>
                  </a:cubicBezTo>
                  <a:cubicBezTo>
                    <a:pt x="27528" y="1712"/>
                    <a:pt x="26980" y="0"/>
                    <a:pt x="269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8" name="Google Shape;4813;p60"/>
            <p:cNvSpPr/>
            <p:nvPr/>
          </p:nvSpPr>
          <p:spPr>
            <a:xfrm>
              <a:off x="3711925" y="3261801"/>
              <a:ext cx="10295" cy="3689"/>
            </a:xfrm>
            <a:custGeom>
              <a:avLst/>
              <a:gdLst/>
              <a:ahLst/>
              <a:cxnLst/>
              <a:rect l="l" t="t" r="r" b="b"/>
              <a:pathLst>
                <a:path w="480" h="172" extrusionOk="0">
                  <a:moveTo>
                    <a:pt x="208" y="0"/>
                  </a:moveTo>
                  <a:cubicBezTo>
                    <a:pt x="160" y="0"/>
                    <a:pt x="114" y="6"/>
                    <a:pt x="69" y="29"/>
                  </a:cubicBezTo>
                  <a:cubicBezTo>
                    <a:pt x="0" y="52"/>
                    <a:pt x="0" y="120"/>
                    <a:pt x="69" y="143"/>
                  </a:cubicBezTo>
                  <a:cubicBezTo>
                    <a:pt x="114" y="166"/>
                    <a:pt x="166" y="172"/>
                    <a:pt x="217" y="172"/>
                  </a:cubicBezTo>
                  <a:cubicBezTo>
                    <a:pt x="268" y="172"/>
                    <a:pt x="320" y="166"/>
                    <a:pt x="365" y="166"/>
                  </a:cubicBezTo>
                  <a:cubicBezTo>
                    <a:pt x="480" y="166"/>
                    <a:pt x="480" y="6"/>
                    <a:pt x="365" y="6"/>
                  </a:cubicBezTo>
                  <a:cubicBezTo>
                    <a:pt x="308" y="6"/>
                    <a:pt x="257" y="0"/>
                    <a:pt x="2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49" name="Google Shape;4814;p60"/>
            <p:cNvGrpSpPr/>
            <p:nvPr/>
          </p:nvGrpSpPr>
          <p:grpSpPr>
            <a:xfrm>
              <a:off x="2979580" y="3976047"/>
              <a:ext cx="736830" cy="448135"/>
              <a:chOff x="4731574" y="4090817"/>
              <a:chExt cx="799946" cy="486522"/>
            </a:xfrm>
          </p:grpSpPr>
          <p:sp>
            <p:nvSpPr>
              <p:cNvPr id="430" name="Google Shape;4815;p60"/>
              <p:cNvSpPr/>
              <p:nvPr/>
            </p:nvSpPr>
            <p:spPr>
              <a:xfrm>
                <a:off x="5058364" y="4517030"/>
                <a:ext cx="53230" cy="52857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2270" extrusionOk="0">
                    <a:moveTo>
                      <a:pt x="867" y="0"/>
                    </a:moveTo>
                    <a:cubicBezTo>
                      <a:pt x="403" y="0"/>
                      <a:pt x="0" y="441"/>
                      <a:pt x="186" y="942"/>
                    </a:cubicBezTo>
                    <a:cubicBezTo>
                      <a:pt x="202" y="990"/>
                      <a:pt x="225" y="1038"/>
                      <a:pt x="252" y="1086"/>
                    </a:cubicBezTo>
                    <a:lnTo>
                      <a:pt x="252" y="1086"/>
                    </a:lnTo>
                    <a:cubicBezTo>
                      <a:pt x="186" y="1260"/>
                      <a:pt x="184" y="1452"/>
                      <a:pt x="277" y="1627"/>
                    </a:cubicBezTo>
                    <a:cubicBezTo>
                      <a:pt x="391" y="1878"/>
                      <a:pt x="574" y="1992"/>
                      <a:pt x="779" y="2106"/>
                    </a:cubicBezTo>
                    <a:cubicBezTo>
                      <a:pt x="961" y="2206"/>
                      <a:pt x="1191" y="2270"/>
                      <a:pt x="1411" y="2270"/>
                    </a:cubicBezTo>
                    <a:cubicBezTo>
                      <a:pt x="1742" y="2270"/>
                      <a:pt x="2053" y="2125"/>
                      <a:pt x="2149" y="1741"/>
                    </a:cubicBezTo>
                    <a:cubicBezTo>
                      <a:pt x="2286" y="1284"/>
                      <a:pt x="2126" y="622"/>
                      <a:pt x="1715" y="348"/>
                    </a:cubicBezTo>
                    <a:cubicBezTo>
                      <a:pt x="1617" y="283"/>
                      <a:pt x="1510" y="240"/>
                      <a:pt x="1400" y="217"/>
                    </a:cubicBezTo>
                    <a:lnTo>
                      <a:pt x="1400" y="217"/>
                    </a:lnTo>
                    <a:cubicBezTo>
                      <a:pt x="1335" y="160"/>
                      <a:pt x="1265" y="112"/>
                      <a:pt x="1190" y="75"/>
                    </a:cubicBezTo>
                    <a:cubicBezTo>
                      <a:pt x="1083" y="23"/>
                      <a:pt x="974" y="0"/>
                      <a:pt x="8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31" name="Google Shape;4816;p60"/>
              <p:cNvSpPr/>
              <p:nvPr/>
            </p:nvSpPr>
            <p:spPr>
              <a:xfrm>
                <a:off x="5278933" y="4090817"/>
                <a:ext cx="28780" cy="25218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083" extrusionOk="0">
                    <a:moveTo>
                      <a:pt x="489" y="0"/>
                    </a:moveTo>
                    <a:cubicBezTo>
                      <a:pt x="464" y="0"/>
                      <a:pt x="439" y="2"/>
                      <a:pt x="413" y="5"/>
                    </a:cubicBezTo>
                    <a:cubicBezTo>
                      <a:pt x="305" y="5"/>
                      <a:pt x="211" y="62"/>
                      <a:pt x="154" y="154"/>
                    </a:cubicBezTo>
                    <a:lnTo>
                      <a:pt x="154" y="154"/>
                    </a:lnTo>
                    <a:cubicBezTo>
                      <a:pt x="105" y="204"/>
                      <a:pt x="68" y="268"/>
                      <a:pt x="48" y="348"/>
                    </a:cubicBezTo>
                    <a:cubicBezTo>
                      <a:pt x="0" y="539"/>
                      <a:pt x="84" y="718"/>
                      <a:pt x="224" y="841"/>
                    </a:cubicBezTo>
                    <a:lnTo>
                      <a:pt x="224" y="841"/>
                    </a:lnTo>
                    <a:cubicBezTo>
                      <a:pt x="245" y="869"/>
                      <a:pt x="269" y="895"/>
                      <a:pt x="295" y="917"/>
                    </a:cubicBezTo>
                    <a:lnTo>
                      <a:pt x="295" y="917"/>
                    </a:lnTo>
                    <a:cubicBezTo>
                      <a:pt x="398" y="1032"/>
                      <a:pt x="530" y="1083"/>
                      <a:pt x="659" y="1083"/>
                    </a:cubicBezTo>
                    <a:cubicBezTo>
                      <a:pt x="728" y="1083"/>
                      <a:pt x="796" y="1068"/>
                      <a:pt x="858" y="1041"/>
                    </a:cubicBezTo>
                    <a:lnTo>
                      <a:pt x="858" y="1041"/>
                    </a:lnTo>
                    <a:cubicBezTo>
                      <a:pt x="902" y="1051"/>
                      <a:pt x="946" y="1057"/>
                      <a:pt x="990" y="1057"/>
                    </a:cubicBezTo>
                    <a:cubicBezTo>
                      <a:pt x="1042" y="1057"/>
                      <a:pt x="1093" y="1049"/>
                      <a:pt x="1144" y="1032"/>
                    </a:cubicBezTo>
                    <a:cubicBezTo>
                      <a:pt x="1190" y="1009"/>
                      <a:pt x="1235" y="964"/>
                      <a:pt x="1235" y="918"/>
                    </a:cubicBezTo>
                    <a:cubicBezTo>
                      <a:pt x="1223" y="822"/>
                      <a:pt x="1186" y="739"/>
                      <a:pt x="1140" y="662"/>
                    </a:cubicBezTo>
                    <a:lnTo>
                      <a:pt x="1140" y="662"/>
                    </a:lnTo>
                    <a:cubicBezTo>
                      <a:pt x="1143" y="641"/>
                      <a:pt x="1144" y="620"/>
                      <a:pt x="1144" y="599"/>
                    </a:cubicBezTo>
                    <a:cubicBezTo>
                      <a:pt x="1144" y="260"/>
                      <a:pt x="811" y="0"/>
                      <a:pt x="4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432" name="Google Shape;4817;p60"/>
              <p:cNvGrpSpPr/>
              <p:nvPr/>
            </p:nvGrpSpPr>
            <p:grpSpPr>
              <a:xfrm>
                <a:off x="4731574" y="4104647"/>
                <a:ext cx="799946" cy="472691"/>
                <a:chOff x="4731574" y="4104647"/>
                <a:chExt cx="799946" cy="472691"/>
              </a:xfrm>
            </p:grpSpPr>
            <p:sp>
              <p:nvSpPr>
                <p:cNvPr id="433" name="Google Shape;4818;p60"/>
                <p:cNvSpPr/>
                <p:nvPr/>
              </p:nvSpPr>
              <p:spPr>
                <a:xfrm>
                  <a:off x="5046024" y="4198924"/>
                  <a:ext cx="86667" cy="97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2" h="4192" extrusionOk="0">
                      <a:moveTo>
                        <a:pt x="1401" y="1"/>
                      </a:moveTo>
                      <a:cubicBezTo>
                        <a:pt x="797" y="1"/>
                        <a:pt x="228" y="433"/>
                        <a:pt x="99" y="1091"/>
                      </a:cubicBezTo>
                      <a:cubicBezTo>
                        <a:pt x="0" y="1599"/>
                        <a:pt x="168" y="2182"/>
                        <a:pt x="476" y="2690"/>
                      </a:cubicBezTo>
                      <a:lnTo>
                        <a:pt x="476" y="2690"/>
                      </a:lnTo>
                      <a:cubicBezTo>
                        <a:pt x="555" y="2949"/>
                        <a:pt x="669" y="3188"/>
                        <a:pt x="807" y="3374"/>
                      </a:cubicBezTo>
                      <a:cubicBezTo>
                        <a:pt x="1151" y="3837"/>
                        <a:pt x="1770" y="4192"/>
                        <a:pt x="2341" y="4192"/>
                      </a:cubicBezTo>
                      <a:cubicBezTo>
                        <a:pt x="2674" y="4192"/>
                        <a:pt x="2990" y="4071"/>
                        <a:pt x="3226" y="3781"/>
                      </a:cubicBezTo>
                      <a:lnTo>
                        <a:pt x="3226" y="3781"/>
                      </a:lnTo>
                      <a:cubicBezTo>
                        <a:pt x="3384" y="3688"/>
                        <a:pt x="3510" y="3559"/>
                        <a:pt x="3575" y="3400"/>
                      </a:cubicBezTo>
                      <a:lnTo>
                        <a:pt x="3575" y="3400"/>
                      </a:lnTo>
                      <a:cubicBezTo>
                        <a:pt x="3721" y="3110"/>
                        <a:pt x="3680" y="2757"/>
                        <a:pt x="3615" y="2415"/>
                      </a:cubicBezTo>
                      <a:cubicBezTo>
                        <a:pt x="3540" y="2036"/>
                        <a:pt x="3371" y="1669"/>
                        <a:pt x="3131" y="1363"/>
                      </a:cubicBezTo>
                      <a:lnTo>
                        <a:pt x="3131" y="1363"/>
                      </a:lnTo>
                      <a:cubicBezTo>
                        <a:pt x="2999" y="1116"/>
                        <a:pt x="2843" y="896"/>
                        <a:pt x="2679" y="726"/>
                      </a:cubicBezTo>
                      <a:cubicBezTo>
                        <a:pt x="2630" y="675"/>
                        <a:pt x="2574" y="625"/>
                        <a:pt x="2513" y="576"/>
                      </a:cubicBezTo>
                      <a:lnTo>
                        <a:pt x="2513" y="576"/>
                      </a:lnTo>
                      <a:cubicBezTo>
                        <a:pt x="2398" y="445"/>
                        <a:pt x="2277" y="333"/>
                        <a:pt x="2154" y="247"/>
                      </a:cubicBezTo>
                      <a:cubicBezTo>
                        <a:pt x="1917" y="78"/>
                        <a:pt x="1656" y="1"/>
                        <a:pt x="140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4" name="Google Shape;4819;p60"/>
                <p:cNvSpPr/>
                <p:nvPr/>
              </p:nvSpPr>
              <p:spPr>
                <a:xfrm>
                  <a:off x="5214809" y="4301048"/>
                  <a:ext cx="67620" cy="108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4" h="4651" extrusionOk="0">
                      <a:moveTo>
                        <a:pt x="1716" y="2977"/>
                      </a:moveTo>
                      <a:lnTo>
                        <a:pt x="1716" y="2977"/>
                      </a:lnTo>
                      <a:cubicBezTo>
                        <a:pt x="1679" y="3025"/>
                        <a:pt x="1635" y="3053"/>
                        <a:pt x="1583" y="3053"/>
                      </a:cubicBezTo>
                      <a:cubicBezTo>
                        <a:pt x="1576" y="3053"/>
                        <a:pt x="1568" y="3053"/>
                        <a:pt x="1561" y="3052"/>
                      </a:cubicBezTo>
                      <a:lnTo>
                        <a:pt x="1561" y="3052"/>
                      </a:lnTo>
                      <a:cubicBezTo>
                        <a:pt x="1562" y="3035"/>
                        <a:pt x="1564" y="3022"/>
                        <a:pt x="1567" y="3014"/>
                      </a:cubicBezTo>
                      <a:lnTo>
                        <a:pt x="1567" y="3014"/>
                      </a:lnTo>
                      <a:cubicBezTo>
                        <a:pt x="1620" y="3005"/>
                        <a:pt x="1670" y="2993"/>
                        <a:pt x="1716" y="2977"/>
                      </a:cubicBezTo>
                      <a:close/>
                      <a:moveTo>
                        <a:pt x="1776" y="1"/>
                      </a:moveTo>
                      <a:cubicBezTo>
                        <a:pt x="1460" y="1"/>
                        <a:pt x="1144" y="226"/>
                        <a:pt x="923" y="499"/>
                      </a:cubicBezTo>
                      <a:lnTo>
                        <a:pt x="923" y="499"/>
                      </a:lnTo>
                      <a:cubicBezTo>
                        <a:pt x="279" y="943"/>
                        <a:pt x="0" y="1679"/>
                        <a:pt x="40" y="2503"/>
                      </a:cubicBezTo>
                      <a:cubicBezTo>
                        <a:pt x="58" y="2807"/>
                        <a:pt x="143" y="3122"/>
                        <a:pt x="293" y="3391"/>
                      </a:cubicBezTo>
                      <a:lnTo>
                        <a:pt x="293" y="3391"/>
                      </a:lnTo>
                      <a:cubicBezTo>
                        <a:pt x="314" y="3775"/>
                        <a:pt x="444" y="4140"/>
                        <a:pt x="748" y="4397"/>
                      </a:cubicBezTo>
                      <a:cubicBezTo>
                        <a:pt x="967" y="4575"/>
                        <a:pt x="1185" y="4651"/>
                        <a:pt x="1394" y="4651"/>
                      </a:cubicBezTo>
                      <a:cubicBezTo>
                        <a:pt x="1728" y="4651"/>
                        <a:pt x="2037" y="4458"/>
                        <a:pt x="2281" y="4183"/>
                      </a:cubicBezTo>
                      <a:lnTo>
                        <a:pt x="2281" y="4183"/>
                      </a:lnTo>
                      <a:cubicBezTo>
                        <a:pt x="2442" y="4110"/>
                        <a:pt x="2583" y="3980"/>
                        <a:pt x="2688" y="3781"/>
                      </a:cubicBezTo>
                      <a:cubicBezTo>
                        <a:pt x="2846" y="3466"/>
                        <a:pt x="2901" y="3048"/>
                        <a:pt x="2879" y="2623"/>
                      </a:cubicBezTo>
                      <a:lnTo>
                        <a:pt x="2879" y="2623"/>
                      </a:lnTo>
                      <a:cubicBezTo>
                        <a:pt x="2879" y="2609"/>
                        <a:pt x="2879" y="2595"/>
                        <a:pt x="2879" y="2581"/>
                      </a:cubicBezTo>
                      <a:lnTo>
                        <a:pt x="2879" y="2581"/>
                      </a:lnTo>
                      <a:cubicBezTo>
                        <a:pt x="2903" y="2168"/>
                        <a:pt x="2856" y="1747"/>
                        <a:pt x="2751" y="1362"/>
                      </a:cubicBezTo>
                      <a:lnTo>
                        <a:pt x="2751" y="1362"/>
                      </a:lnTo>
                      <a:cubicBezTo>
                        <a:pt x="2678" y="860"/>
                        <a:pt x="2520" y="375"/>
                        <a:pt x="2163" y="129"/>
                      </a:cubicBezTo>
                      <a:cubicBezTo>
                        <a:pt x="2039" y="39"/>
                        <a:pt x="1907" y="1"/>
                        <a:pt x="17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5" name="Google Shape;4820;p60"/>
                <p:cNvSpPr/>
                <p:nvPr/>
              </p:nvSpPr>
              <p:spPr>
                <a:xfrm>
                  <a:off x="4955473" y="4363030"/>
                  <a:ext cx="89158" cy="91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9" h="3928" extrusionOk="0">
                      <a:moveTo>
                        <a:pt x="1073" y="0"/>
                      </a:moveTo>
                      <a:cubicBezTo>
                        <a:pt x="727" y="0"/>
                        <a:pt x="416" y="190"/>
                        <a:pt x="199" y="663"/>
                      </a:cubicBezTo>
                      <a:cubicBezTo>
                        <a:pt x="106" y="868"/>
                        <a:pt x="65" y="1084"/>
                        <a:pt x="65" y="1303"/>
                      </a:cubicBezTo>
                      <a:lnTo>
                        <a:pt x="65" y="1303"/>
                      </a:lnTo>
                      <a:cubicBezTo>
                        <a:pt x="0" y="1571"/>
                        <a:pt x="29" y="1874"/>
                        <a:pt x="177" y="2169"/>
                      </a:cubicBezTo>
                      <a:cubicBezTo>
                        <a:pt x="324" y="2474"/>
                        <a:pt x="544" y="2745"/>
                        <a:pt x="809" y="2964"/>
                      </a:cubicBezTo>
                      <a:lnTo>
                        <a:pt x="809" y="2964"/>
                      </a:lnTo>
                      <a:cubicBezTo>
                        <a:pt x="1009" y="3194"/>
                        <a:pt x="1244" y="3393"/>
                        <a:pt x="1497" y="3539"/>
                      </a:cubicBezTo>
                      <a:lnTo>
                        <a:pt x="1497" y="3539"/>
                      </a:lnTo>
                      <a:cubicBezTo>
                        <a:pt x="1880" y="3781"/>
                        <a:pt x="2295" y="3927"/>
                        <a:pt x="2683" y="3927"/>
                      </a:cubicBezTo>
                      <a:cubicBezTo>
                        <a:pt x="2700" y="3927"/>
                        <a:pt x="2717" y="3927"/>
                        <a:pt x="2733" y="3927"/>
                      </a:cubicBezTo>
                      <a:cubicBezTo>
                        <a:pt x="3326" y="3904"/>
                        <a:pt x="3829" y="3493"/>
                        <a:pt x="3829" y="2854"/>
                      </a:cubicBezTo>
                      <a:cubicBezTo>
                        <a:pt x="3829" y="2375"/>
                        <a:pt x="3555" y="1850"/>
                        <a:pt x="3258" y="1439"/>
                      </a:cubicBezTo>
                      <a:cubicBezTo>
                        <a:pt x="2977" y="1017"/>
                        <a:pt x="2625" y="701"/>
                        <a:pt x="2171" y="491"/>
                      </a:cubicBezTo>
                      <a:lnTo>
                        <a:pt x="2171" y="491"/>
                      </a:lnTo>
                      <a:cubicBezTo>
                        <a:pt x="1814" y="198"/>
                        <a:pt x="1426" y="0"/>
                        <a:pt x="10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6" name="Google Shape;4821;p60"/>
                <p:cNvSpPr/>
                <p:nvPr/>
              </p:nvSpPr>
              <p:spPr>
                <a:xfrm>
                  <a:off x="5099879" y="4418679"/>
                  <a:ext cx="59027" cy="99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5" h="4254" extrusionOk="0">
                      <a:moveTo>
                        <a:pt x="1363" y="1"/>
                      </a:moveTo>
                      <a:cubicBezTo>
                        <a:pt x="783" y="1"/>
                        <a:pt x="255" y="657"/>
                        <a:pt x="137" y="1263"/>
                      </a:cubicBezTo>
                      <a:cubicBezTo>
                        <a:pt x="70" y="1561"/>
                        <a:pt x="31" y="1945"/>
                        <a:pt x="65" y="2320"/>
                      </a:cubicBezTo>
                      <a:lnTo>
                        <a:pt x="65" y="2320"/>
                      </a:lnTo>
                      <a:cubicBezTo>
                        <a:pt x="57" y="2397"/>
                        <a:pt x="51" y="2471"/>
                        <a:pt x="46" y="2541"/>
                      </a:cubicBezTo>
                      <a:cubicBezTo>
                        <a:pt x="0" y="3249"/>
                        <a:pt x="343" y="4207"/>
                        <a:pt x="1187" y="4253"/>
                      </a:cubicBezTo>
                      <a:cubicBezTo>
                        <a:pt x="1197" y="4253"/>
                        <a:pt x="1207" y="4253"/>
                        <a:pt x="1217" y="4253"/>
                      </a:cubicBezTo>
                      <a:cubicBezTo>
                        <a:pt x="2151" y="4253"/>
                        <a:pt x="2375" y="3195"/>
                        <a:pt x="2466" y="2472"/>
                      </a:cubicBezTo>
                      <a:cubicBezTo>
                        <a:pt x="2534" y="1833"/>
                        <a:pt x="2488" y="761"/>
                        <a:pt x="1986" y="281"/>
                      </a:cubicBezTo>
                      <a:cubicBezTo>
                        <a:pt x="1783" y="84"/>
                        <a:pt x="1570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7" name="Google Shape;4822;p60"/>
                <p:cNvSpPr/>
                <p:nvPr/>
              </p:nvSpPr>
              <p:spPr>
                <a:xfrm>
                  <a:off x="4824058" y="4216038"/>
                  <a:ext cx="99054" cy="80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" h="3441" extrusionOk="0">
                      <a:moveTo>
                        <a:pt x="1563" y="1"/>
                      </a:moveTo>
                      <a:cubicBezTo>
                        <a:pt x="1447" y="1"/>
                        <a:pt x="1329" y="12"/>
                        <a:pt x="1210" y="37"/>
                      </a:cubicBezTo>
                      <a:cubicBezTo>
                        <a:pt x="274" y="242"/>
                        <a:pt x="0" y="1064"/>
                        <a:pt x="479" y="1863"/>
                      </a:cubicBezTo>
                      <a:cubicBezTo>
                        <a:pt x="584" y="2020"/>
                        <a:pt x="696" y="2171"/>
                        <a:pt x="816" y="2313"/>
                      </a:cubicBezTo>
                      <a:lnTo>
                        <a:pt x="816" y="2313"/>
                      </a:lnTo>
                      <a:cubicBezTo>
                        <a:pt x="1115" y="2788"/>
                        <a:pt x="1612" y="3139"/>
                        <a:pt x="2159" y="3285"/>
                      </a:cubicBezTo>
                      <a:lnTo>
                        <a:pt x="2159" y="3285"/>
                      </a:lnTo>
                      <a:cubicBezTo>
                        <a:pt x="2221" y="3308"/>
                        <a:pt x="2286" y="3328"/>
                        <a:pt x="2351" y="3346"/>
                      </a:cubicBezTo>
                      <a:cubicBezTo>
                        <a:pt x="2537" y="3404"/>
                        <a:pt x="2773" y="3441"/>
                        <a:pt x="3014" y="3441"/>
                      </a:cubicBezTo>
                      <a:cubicBezTo>
                        <a:pt x="3542" y="3441"/>
                        <a:pt x="4097" y="3263"/>
                        <a:pt x="4223" y="2730"/>
                      </a:cubicBezTo>
                      <a:cubicBezTo>
                        <a:pt x="4252" y="2614"/>
                        <a:pt x="4253" y="2471"/>
                        <a:pt x="4209" y="2352"/>
                      </a:cubicBezTo>
                      <a:lnTo>
                        <a:pt x="4209" y="2352"/>
                      </a:lnTo>
                      <a:cubicBezTo>
                        <a:pt x="4242" y="1854"/>
                        <a:pt x="3899" y="1341"/>
                        <a:pt x="3515" y="973"/>
                      </a:cubicBezTo>
                      <a:cubicBezTo>
                        <a:pt x="3001" y="478"/>
                        <a:pt x="2316" y="1"/>
                        <a:pt x="15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8" name="Google Shape;4823;p60"/>
                <p:cNvSpPr/>
                <p:nvPr/>
              </p:nvSpPr>
              <p:spPr>
                <a:xfrm>
                  <a:off x="5346503" y="4288987"/>
                  <a:ext cx="76002" cy="9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" h="3892" extrusionOk="0">
                      <a:moveTo>
                        <a:pt x="1902" y="0"/>
                      </a:moveTo>
                      <a:cubicBezTo>
                        <a:pt x="1863" y="0"/>
                        <a:pt x="1822" y="3"/>
                        <a:pt x="1780" y="8"/>
                      </a:cubicBezTo>
                      <a:cubicBezTo>
                        <a:pt x="1049" y="76"/>
                        <a:pt x="410" y="1058"/>
                        <a:pt x="205" y="1720"/>
                      </a:cubicBezTo>
                      <a:cubicBezTo>
                        <a:pt x="24" y="2244"/>
                        <a:pt x="1" y="2939"/>
                        <a:pt x="384" y="3353"/>
                      </a:cubicBezTo>
                      <a:lnTo>
                        <a:pt x="384" y="3353"/>
                      </a:lnTo>
                      <a:cubicBezTo>
                        <a:pt x="412" y="3403"/>
                        <a:pt x="444" y="3452"/>
                        <a:pt x="479" y="3500"/>
                      </a:cubicBezTo>
                      <a:cubicBezTo>
                        <a:pt x="677" y="3779"/>
                        <a:pt x="928" y="3891"/>
                        <a:pt x="1189" y="3891"/>
                      </a:cubicBezTo>
                      <a:cubicBezTo>
                        <a:pt x="1294" y="3891"/>
                        <a:pt x="1400" y="3873"/>
                        <a:pt x="1505" y="3841"/>
                      </a:cubicBezTo>
                      <a:lnTo>
                        <a:pt x="1505" y="3841"/>
                      </a:lnTo>
                      <a:cubicBezTo>
                        <a:pt x="1513" y="3841"/>
                        <a:pt x="1521" y="3841"/>
                        <a:pt x="1528" y="3841"/>
                      </a:cubicBezTo>
                      <a:cubicBezTo>
                        <a:pt x="1879" y="3841"/>
                        <a:pt x="2243" y="3717"/>
                        <a:pt x="2533" y="3500"/>
                      </a:cubicBezTo>
                      <a:cubicBezTo>
                        <a:pt x="3172" y="3044"/>
                        <a:pt x="3263" y="2222"/>
                        <a:pt x="3149" y="1492"/>
                      </a:cubicBezTo>
                      <a:cubicBezTo>
                        <a:pt x="3101" y="1076"/>
                        <a:pt x="2975" y="606"/>
                        <a:pt x="2646" y="399"/>
                      </a:cubicBezTo>
                      <a:lnTo>
                        <a:pt x="2646" y="399"/>
                      </a:lnTo>
                      <a:cubicBezTo>
                        <a:pt x="2470" y="164"/>
                        <a:pt x="2226" y="0"/>
                        <a:pt x="19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39" name="Google Shape;4824;p60"/>
                <p:cNvSpPr/>
                <p:nvPr/>
              </p:nvSpPr>
              <p:spPr>
                <a:xfrm>
                  <a:off x="5298328" y="4450275"/>
                  <a:ext cx="159106" cy="81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3" h="3489" extrusionOk="0">
                      <a:moveTo>
                        <a:pt x="4621" y="0"/>
                      </a:moveTo>
                      <a:cubicBezTo>
                        <a:pt x="3231" y="0"/>
                        <a:pt x="1" y="1705"/>
                        <a:pt x="1658" y="3147"/>
                      </a:cubicBezTo>
                      <a:cubicBezTo>
                        <a:pt x="1935" y="3398"/>
                        <a:pt x="2278" y="3488"/>
                        <a:pt x="2641" y="3488"/>
                      </a:cubicBezTo>
                      <a:cubicBezTo>
                        <a:pt x="3234" y="3488"/>
                        <a:pt x="3878" y="3248"/>
                        <a:pt x="4374" y="3078"/>
                      </a:cubicBezTo>
                      <a:cubicBezTo>
                        <a:pt x="5127" y="2850"/>
                        <a:pt x="6405" y="2439"/>
                        <a:pt x="6656" y="1572"/>
                      </a:cubicBezTo>
                      <a:cubicBezTo>
                        <a:pt x="6832" y="917"/>
                        <a:pt x="6381" y="586"/>
                        <a:pt x="5860" y="462"/>
                      </a:cubicBezTo>
                      <a:lnTo>
                        <a:pt x="5860" y="462"/>
                      </a:lnTo>
                      <a:cubicBezTo>
                        <a:pt x="5675" y="247"/>
                        <a:pt x="5403" y="124"/>
                        <a:pt x="5096" y="86"/>
                      </a:cubicBezTo>
                      <a:lnTo>
                        <a:pt x="5096" y="86"/>
                      </a:lnTo>
                      <a:cubicBezTo>
                        <a:pt x="5016" y="58"/>
                        <a:pt x="4934" y="36"/>
                        <a:pt x="4853" y="20"/>
                      </a:cubicBezTo>
                      <a:cubicBezTo>
                        <a:pt x="4784" y="7"/>
                        <a:pt x="4706" y="0"/>
                        <a:pt x="462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0" name="Google Shape;4825;p60"/>
                <p:cNvSpPr/>
                <p:nvPr/>
              </p:nvSpPr>
              <p:spPr>
                <a:xfrm>
                  <a:off x="4779213" y="4409109"/>
                  <a:ext cx="85782" cy="106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4" h="4586" extrusionOk="0">
                      <a:moveTo>
                        <a:pt x="1844" y="0"/>
                      </a:moveTo>
                      <a:cubicBezTo>
                        <a:pt x="1765" y="0"/>
                        <a:pt x="1686" y="10"/>
                        <a:pt x="1607" y="30"/>
                      </a:cubicBezTo>
                      <a:cubicBezTo>
                        <a:pt x="1420" y="90"/>
                        <a:pt x="1262" y="206"/>
                        <a:pt x="1132" y="355"/>
                      </a:cubicBezTo>
                      <a:lnTo>
                        <a:pt x="1132" y="355"/>
                      </a:lnTo>
                      <a:cubicBezTo>
                        <a:pt x="714" y="623"/>
                        <a:pt x="416" y="1108"/>
                        <a:pt x="283" y="1582"/>
                      </a:cubicBezTo>
                      <a:cubicBezTo>
                        <a:pt x="0" y="2692"/>
                        <a:pt x="681" y="4586"/>
                        <a:pt x="1977" y="4586"/>
                      </a:cubicBezTo>
                      <a:cubicBezTo>
                        <a:pt x="2147" y="4586"/>
                        <a:pt x="2329" y="4553"/>
                        <a:pt x="2520" y="4481"/>
                      </a:cubicBezTo>
                      <a:cubicBezTo>
                        <a:pt x="2916" y="4323"/>
                        <a:pt x="3235" y="3966"/>
                        <a:pt x="3401" y="3565"/>
                      </a:cubicBezTo>
                      <a:lnTo>
                        <a:pt x="3401" y="3565"/>
                      </a:lnTo>
                      <a:cubicBezTo>
                        <a:pt x="3431" y="3500"/>
                        <a:pt x="3457" y="3433"/>
                        <a:pt x="3478" y="3363"/>
                      </a:cubicBezTo>
                      <a:cubicBezTo>
                        <a:pt x="3684" y="2724"/>
                        <a:pt x="3570" y="2039"/>
                        <a:pt x="3341" y="1423"/>
                      </a:cubicBezTo>
                      <a:cubicBezTo>
                        <a:pt x="3290" y="1296"/>
                        <a:pt x="3230" y="1171"/>
                        <a:pt x="3160" y="1050"/>
                      </a:cubicBezTo>
                      <a:lnTo>
                        <a:pt x="3160" y="1050"/>
                      </a:lnTo>
                      <a:cubicBezTo>
                        <a:pt x="3138" y="997"/>
                        <a:pt x="3114" y="946"/>
                        <a:pt x="3090" y="898"/>
                      </a:cubicBezTo>
                      <a:cubicBezTo>
                        <a:pt x="2871" y="440"/>
                        <a:pt x="2375" y="0"/>
                        <a:pt x="18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1" name="Google Shape;4826;p60"/>
                <p:cNvSpPr/>
                <p:nvPr/>
              </p:nvSpPr>
              <p:spPr>
                <a:xfrm>
                  <a:off x="4912793" y="4486016"/>
                  <a:ext cx="124342" cy="8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3808" extrusionOk="0">
                      <a:moveTo>
                        <a:pt x="3697" y="1"/>
                      </a:moveTo>
                      <a:cubicBezTo>
                        <a:pt x="2619" y="1"/>
                        <a:pt x="1374" y="742"/>
                        <a:pt x="777" y="1407"/>
                      </a:cubicBezTo>
                      <a:cubicBezTo>
                        <a:pt x="343" y="1886"/>
                        <a:pt x="1" y="2639"/>
                        <a:pt x="435" y="3233"/>
                      </a:cubicBezTo>
                      <a:cubicBezTo>
                        <a:pt x="671" y="3575"/>
                        <a:pt x="987" y="3704"/>
                        <a:pt x="1322" y="3704"/>
                      </a:cubicBezTo>
                      <a:cubicBezTo>
                        <a:pt x="1443" y="3704"/>
                        <a:pt x="1567" y="3687"/>
                        <a:pt x="1691" y="3657"/>
                      </a:cubicBezTo>
                      <a:lnTo>
                        <a:pt x="1691" y="3657"/>
                      </a:lnTo>
                      <a:cubicBezTo>
                        <a:pt x="1845" y="3752"/>
                        <a:pt x="2028" y="3807"/>
                        <a:pt x="2225" y="3807"/>
                      </a:cubicBezTo>
                      <a:cubicBezTo>
                        <a:pt x="2303" y="3807"/>
                        <a:pt x="2384" y="3799"/>
                        <a:pt x="2466" y="3780"/>
                      </a:cubicBezTo>
                      <a:cubicBezTo>
                        <a:pt x="2509" y="3771"/>
                        <a:pt x="2553" y="3759"/>
                        <a:pt x="2596" y="3744"/>
                      </a:cubicBezTo>
                      <a:lnTo>
                        <a:pt x="2596" y="3744"/>
                      </a:lnTo>
                      <a:cubicBezTo>
                        <a:pt x="3051" y="3727"/>
                        <a:pt x="3509" y="3541"/>
                        <a:pt x="3881" y="3324"/>
                      </a:cubicBezTo>
                      <a:cubicBezTo>
                        <a:pt x="3984" y="3266"/>
                        <a:pt x="4088" y="3196"/>
                        <a:pt x="4190" y="3114"/>
                      </a:cubicBezTo>
                      <a:lnTo>
                        <a:pt x="4190" y="3114"/>
                      </a:lnTo>
                      <a:cubicBezTo>
                        <a:pt x="4718" y="2803"/>
                        <a:pt x="5278" y="2297"/>
                        <a:pt x="5319" y="1680"/>
                      </a:cubicBezTo>
                      <a:cubicBezTo>
                        <a:pt x="5340" y="1483"/>
                        <a:pt x="5303" y="1292"/>
                        <a:pt x="5226" y="1117"/>
                      </a:cubicBezTo>
                      <a:lnTo>
                        <a:pt x="5226" y="1117"/>
                      </a:lnTo>
                      <a:cubicBezTo>
                        <a:pt x="5186" y="809"/>
                        <a:pt x="5027" y="521"/>
                        <a:pt x="4703" y="288"/>
                      </a:cubicBezTo>
                      <a:cubicBezTo>
                        <a:pt x="4408" y="86"/>
                        <a:pt x="4062" y="1"/>
                        <a:pt x="369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2" name="Google Shape;4827;p60"/>
                <p:cNvSpPr/>
                <p:nvPr/>
              </p:nvSpPr>
              <p:spPr>
                <a:xfrm>
                  <a:off x="4867972" y="4369899"/>
                  <a:ext cx="62939" cy="89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3" h="3852" extrusionOk="0">
                      <a:moveTo>
                        <a:pt x="1352" y="1"/>
                      </a:moveTo>
                      <a:cubicBezTo>
                        <a:pt x="1330" y="1"/>
                        <a:pt x="1309" y="1"/>
                        <a:pt x="1287" y="2"/>
                      </a:cubicBezTo>
                      <a:cubicBezTo>
                        <a:pt x="1026" y="21"/>
                        <a:pt x="813" y="126"/>
                        <a:pt x="647" y="287"/>
                      </a:cubicBezTo>
                      <a:lnTo>
                        <a:pt x="647" y="287"/>
                      </a:lnTo>
                      <a:cubicBezTo>
                        <a:pt x="227" y="533"/>
                        <a:pt x="1" y="1172"/>
                        <a:pt x="31" y="1646"/>
                      </a:cubicBezTo>
                      <a:cubicBezTo>
                        <a:pt x="41" y="1738"/>
                        <a:pt x="52" y="1836"/>
                        <a:pt x="66" y="1937"/>
                      </a:cubicBezTo>
                      <a:lnTo>
                        <a:pt x="66" y="1937"/>
                      </a:lnTo>
                      <a:cubicBezTo>
                        <a:pt x="20" y="2341"/>
                        <a:pt x="133" y="2728"/>
                        <a:pt x="465" y="3061"/>
                      </a:cubicBezTo>
                      <a:cubicBezTo>
                        <a:pt x="477" y="3072"/>
                        <a:pt x="489" y="3082"/>
                        <a:pt x="501" y="3092"/>
                      </a:cubicBezTo>
                      <a:lnTo>
                        <a:pt x="501" y="3092"/>
                      </a:lnTo>
                      <a:cubicBezTo>
                        <a:pt x="538" y="3133"/>
                        <a:pt x="579" y="3170"/>
                        <a:pt x="623" y="3203"/>
                      </a:cubicBezTo>
                      <a:lnTo>
                        <a:pt x="623" y="3203"/>
                      </a:lnTo>
                      <a:cubicBezTo>
                        <a:pt x="838" y="3588"/>
                        <a:pt x="1138" y="3852"/>
                        <a:pt x="1490" y="3852"/>
                      </a:cubicBezTo>
                      <a:cubicBezTo>
                        <a:pt x="1648" y="3852"/>
                        <a:pt x="1818" y="3798"/>
                        <a:pt x="1994" y="3677"/>
                      </a:cubicBezTo>
                      <a:cubicBezTo>
                        <a:pt x="2702" y="3175"/>
                        <a:pt x="2702" y="2216"/>
                        <a:pt x="2542" y="1463"/>
                      </a:cubicBezTo>
                      <a:cubicBezTo>
                        <a:pt x="2387" y="819"/>
                        <a:pt x="2144" y="1"/>
                        <a:pt x="135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3" name="Google Shape;4828;p60"/>
                <p:cNvSpPr/>
                <p:nvPr/>
              </p:nvSpPr>
              <p:spPr>
                <a:xfrm>
                  <a:off x="5159393" y="4515657"/>
                  <a:ext cx="95096" cy="61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" h="2649" extrusionOk="0">
                      <a:moveTo>
                        <a:pt x="2356" y="1"/>
                      </a:moveTo>
                      <a:cubicBezTo>
                        <a:pt x="2271" y="1"/>
                        <a:pt x="2185" y="7"/>
                        <a:pt x="2101" y="19"/>
                      </a:cubicBezTo>
                      <a:cubicBezTo>
                        <a:pt x="1885" y="63"/>
                        <a:pt x="1660" y="115"/>
                        <a:pt x="1460" y="205"/>
                      </a:cubicBezTo>
                      <a:lnTo>
                        <a:pt x="1460" y="205"/>
                      </a:lnTo>
                      <a:cubicBezTo>
                        <a:pt x="897" y="251"/>
                        <a:pt x="366" y="542"/>
                        <a:pt x="184" y="1115"/>
                      </a:cubicBezTo>
                      <a:cubicBezTo>
                        <a:pt x="1" y="1800"/>
                        <a:pt x="480" y="2370"/>
                        <a:pt x="1097" y="2576"/>
                      </a:cubicBezTo>
                      <a:cubicBezTo>
                        <a:pt x="1270" y="2625"/>
                        <a:pt x="1459" y="2648"/>
                        <a:pt x="1651" y="2648"/>
                      </a:cubicBezTo>
                      <a:cubicBezTo>
                        <a:pt x="1988" y="2648"/>
                        <a:pt x="2335" y="2578"/>
                        <a:pt x="2626" y="2462"/>
                      </a:cubicBezTo>
                      <a:cubicBezTo>
                        <a:pt x="3095" y="2305"/>
                        <a:pt x="3607" y="2062"/>
                        <a:pt x="3779" y="1581"/>
                      </a:cubicBezTo>
                      <a:lnTo>
                        <a:pt x="3779" y="1581"/>
                      </a:lnTo>
                      <a:cubicBezTo>
                        <a:pt x="3988" y="1340"/>
                        <a:pt x="4084" y="1053"/>
                        <a:pt x="3995" y="727"/>
                      </a:cubicBezTo>
                      <a:cubicBezTo>
                        <a:pt x="3852" y="196"/>
                        <a:pt x="3393" y="44"/>
                        <a:pt x="2907" y="44"/>
                      </a:cubicBezTo>
                      <a:cubicBezTo>
                        <a:pt x="2857" y="44"/>
                        <a:pt x="2807" y="46"/>
                        <a:pt x="2757" y="49"/>
                      </a:cubicBezTo>
                      <a:lnTo>
                        <a:pt x="2757" y="49"/>
                      </a:lnTo>
                      <a:cubicBezTo>
                        <a:pt x="2629" y="17"/>
                        <a:pt x="2493" y="1"/>
                        <a:pt x="23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4" name="Google Shape;4829;p60"/>
                <p:cNvSpPr/>
                <p:nvPr/>
              </p:nvSpPr>
              <p:spPr>
                <a:xfrm>
                  <a:off x="5209011" y="4433860"/>
                  <a:ext cx="44125" cy="35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5" h="1504" extrusionOk="0">
                      <a:moveTo>
                        <a:pt x="1104" y="1"/>
                      </a:moveTo>
                      <a:cubicBezTo>
                        <a:pt x="1052" y="1"/>
                        <a:pt x="1001" y="6"/>
                        <a:pt x="951" y="17"/>
                      </a:cubicBezTo>
                      <a:cubicBezTo>
                        <a:pt x="815" y="38"/>
                        <a:pt x="679" y="103"/>
                        <a:pt x="556" y="190"/>
                      </a:cubicBezTo>
                      <a:lnTo>
                        <a:pt x="556" y="190"/>
                      </a:lnTo>
                      <a:cubicBezTo>
                        <a:pt x="315" y="253"/>
                        <a:pt x="111" y="392"/>
                        <a:pt x="38" y="611"/>
                      </a:cubicBezTo>
                      <a:cubicBezTo>
                        <a:pt x="0" y="748"/>
                        <a:pt x="13" y="862"/>
                        <a:pt x="60" y="950"/>
                      </a:cubicBezTo>
                      <a:lnTo>
                        <a:pt x="60" y="950"/>
                      </a:lnTo>
                      <a:cubicBezTo>
                        <a:pt x="42" y="1150"/>
                        <a:pt x="109" y="1347"/>
                        <a:pt x="312" y="1455"/>
                      </a:cubicBezTo>
                      <a:cubicBezTo>
                        <a:pt x="388" y="1488"/>
                        <a:pt x="481" y="1504"/>
                        <a:pt x="582" y="1504"/>
                      </a:cubicBezTo>
                      <a:cubicBezTo>
                        <a:pt x="1120" y="1504"/>
                        <a:pt x="1894" y="1066"/>
                        <a:pt x="1669" y="562"/>
                      </a:cubicBezTo>
                      <a:lnTo>
                        <a:pt x="1669" y="562"/>
                      </a:lnTo>
                      <a:cubicBezTo>
                        <a:pt x="1680" y="420"/>
                        <a:pt x="1641" y="274"/>
                        <a:pt x="1545" y="177"/>
                      </a:cubicBezTo>
                      <a:cubicBezTo>
                        <a:pt x="1424" y="56"/>
                        <a:pt x="1264" y="1"/>
                        <a:pt x="110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5" name="Google Shape;4830;p60"/>
                <p:cNvSpPr/>
                <p:nvPr/>
              </p:nvSpPr>
              <p:spPr>
                <a:xfrm>
                  <a:off x="5459732" y="4331806"/>
                  <a:ext cx="71788" cy="99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3" h="4264" extrusionOk="0">
                      <a:moveTo>
                        <a:pt x="1877" y="1"/>
                      </a:moveTo>
                      <a:cubicBezTo>
                        <a:pt x="1782" y="1"/>
                        <a:pt x="1688" y="19"/>
                        <a:pt x="1597" y="53"/>
                      </a:cubicBezTo>
                      <a:lnTo>
                        <a:pt x="1597" y="53"/>
                      </a:lnTo>
                      <a:cubicBezTo>
                        <a:pt x="1569" y="50"/>
                        <a:pt x="1541" y="49"/>
                        <a:pt x="1515" y="49"/>
                      </a:cubicBezTo>
                      <a:cubicBezTo>
                        <a:pt x="1001" y="49"/>
                        <a:pt x="676" y="572"/>
                        <a:pt x="549" y="1225"/>
                      </a:cubicBezTo>
                      <a:lnTo>
                        <a:pt x="549" y="1225"/>
                      </a:lnTo>
                      <a:cubicBezTo>
                        <a:pt x="483" y="1370"/>
                        <a:pt x="432" y="1510"/>
                        <a:pt x="398" y="1636"/>
                      </a:cubicBezTo>
                      <a:lnTo>
                        <a:pt x="398" y="1636"/>
                      </a:lnTo>
                      <a:cubicBezTo>
                        <a:pt x="386" y="1659"/>
                        <a:pt x="374" y="1683"/>
                        <a:pt x="363" y="1707"/>
                      </a:cubicBezTo>
                      <a:cubicBezTo>
                        <a:pt x="1" y="2478"/>
                        <a:pt x="246" y="4264"/>
                        <a:pt x="1347" y="4264"/>
                      </a:cubicBezTo>
                      <a:cubicBezTo>
                        <a:pt x="1354" y="4264"/>
                        <a:pt x="1361" y="4263"/>
                        <a:pt x="1368" y="4263"/>
                      </a:cubicBezTo>
                      <a:cubicBezTo>
                        <a:pt x="1502" y="4259"/>
                        <a:pt x="1628" y="4231"/>
                        <a:pt x="1747" y="4185"/>
                      </a:cubicBezTo>
                      <a:lnTo>
                        <a:pt x="1747" y="4185"/>
                      </a:lnTo>
                      <a:cubicBezTo>
                        <a:pt x="1981" y="4170"/>
                        <a:pt x="2221" y="4062"/>
                        <a:pt x="2441" y="3830"/>
                      </a:cubicBezTo>
                      <a:cubicBezTo>
                        <a:pt x="2946" y="3303"/>
                        <a:pt x="3082" y="2386"/>
                        <a:pt x="3010" y="1656"/>
                      </a:cubicBezTo>
                      <a:lnTo>
                        <a:pt x="3010" y="1656"/>
                      </a:lnTo>
                      <a:cubicBezTo>
                        <a:pt x="3018" y="854"/>
                        <a:pt x="2756" y="156"/>
                        <a:pt x="2183" y="67"/>
                      </a:cubicBezTo>
                      <a:lnTo>
                        <a:pt x="2183" y="67"/>
                      </a:lnTo>
                      <a:cubicBezTo>
                        <a:pt x="2080" y="22"/>
                        <a:pt x="1977" y="1"/>
                        <a:pt x="18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6" name="Google Shape;4831;p60"/>
                <p:cNvSpPr/>
                <p:nvPr/>
              </p:nvSpPr>
              <p:spPr>
                <a:xfrm>
                  <a:off x="5307921" y="4373950"/>
                  <a:ext cx="61682" cy="6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9" h="2750" extrusionOk="0">
                      <a:moveTo>
                        <a:pt x="1278" y="1"/>
                      </a:moveTo>
                      <a:cubicBezTo>
                        <a:pt x="1088" y="1"/>
                        <a:pt x="891" y="48"/>
                        <a:pt x="698" y="148"/>
                      </a:cubicBezTo>
                      <a:cubicBezTo>
                        <a:pt x="112" y="430"/>
                        <a:pt x="1" y="1062"/>
                        <a:pt x="265" y="1614"/>
                      </a:cubicBezTo>
                      <a:lnTo>
                        <a:pt x="265" y="1614"/>
                      </a:lnTo>
                      <a:cubicBezTo>
                        <a:pt x="289" y="1682"/>
                        <a:pt x="319" y="1749"/>
                        <a:pt x="355" y="1814"/>
                      </a:cubicBezTo>
                      <a:cubicBezTo>
                        <a:pt x="506" y="2102"/>
                        <a:pt x="797" y="2398"/>
                        <a:pt x="1134" y="2554"/>
                      </a:cubicBezTo>
                      <a:lnTo>
                        <a:pt x="1134" y="2554"/>
                      </a:lnTo>
                      <a:cubicBezTo>
                        <a:pt x="1298" y="2675"/>
                        <a:pt x="1488" y="2750"/>
                        <a:pt x="1702" y="2750"/>
                      </a:cubicBezTo>
                      <a:cubicBezTo>
                        <a:pt x="1796" y="2750"/>
                        <a:pt x="1895" y="2736"/>
                        <a:pt x="1999" y="2704"/>
                      </a:cubicBezTo>
                      <a:cubicBezTo>
                        <a:pt x="2320" y="2613"/>
                        <a:pt x="2456" y="2383"/>
                        <a:pt x="2490" y="2113"/>
                      </a:cubicBezTo>
                      <a:lnTo>
                        <a:pt x="2490" y="2113"/>
                      </a:lnTo>
                      <a:cubicBezTo>
                        <a:pt x="2648" y="1698"/>
                        <a:pt x="2514" y="1139"/>
                        <a:pt x="2364" y="764"/>
                      </a:cubicBezTo>
                      <a:cubicBezTo>
                        <a:pt x="2154" y="279"/>
                        <a:pt x="1738" y="1"/>
                        <a:pt x="127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7" name="Google Shape;4832;p60"/>
                <p:cNvSpPr/>
                <p:nvPr/>
              </p:nvSpPr>
              <p:spPr>
                <a:xfrm>
                  <a:off x="5463062" y="4507880"/>
                  <a:ext cx="31994" cy="25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" h="1110" extrusionOk="0">
                      <a:moveTo>
                        <a:pt x="763" y="1"/>
                      </a:moveTo>
                      <a:cubicBezTo>
                        <a:pt x="642" y="1"/>
                        <a:pt x="522" y="30"/>
                        <a:pt x="413" y="76"/>
                      </a:cubicBezTo>
                      <a:lnTo>
                        <a:pt x="413" y="76"/>
                      </a:lnTo>
                      <a:cubicBezTo>
                        <a:pt x="296" y="122"/>
                        <a:pt x="184" y="195"/>
                        <a:pt x="83" y="285"/>
                      </a:cubicBezTo>
                      <a:cubicBezTo>
                        <a:pt x="19" y="333"/>
                        <a:pt x="0" y="439"/>
                        <a:pt x="27" y="528"/>
                      </a:cubicBezTo>
                      <a:lnTo>
                        <a:pt x="27" y="528"/>
                      </a:lnTo>
                      <a:cubicBezTo>
                        <a:pt x="19" y="560"/>
                        <a:pt x="15" y="592"/>
                        <a:pt x="15" y="627"/>
                      </a:cubicBezTo>
                      <a:cubicBezTo>
                        <a:pt x="15" y="967"/>
                        <a:pt x="370" y="1109"/>
                        <a:pt x="658" y="1109"/>
                      </a:cubicBezTo>
                      <a:cubicBezTo>
                        <a:pt x="680" y="1109"/>
                        <a:pt x="702" y="1108"/>
                        <a:pt x="723" y="1107"/>
                      </a:cubicBezTo>
                      <a:cubicBezTo>
                        <a:pt x="779" y="1107"/>
                        <a:pt x="835" y="1100"/>
                        <a:pt x="890" y="1087"/>
                      </a:cubicBezTo>
                      <a:lnTo>
                        <a:pt x="890" y="1087"/>
                      </a:lnTo>
                      <a:cubicBezTo>
                        <a:pt x="893" y="1087"/>
                        <a:pt x="896" y="1087"/>
                        <a:pt x="899" y="1087"/>
                      </a:cubicBezTo>
                      <a:cubicBezTo>
                        <a:pt x="984" y="1087"/>
                        <a:pt x="1070" y="1066"/>
                        <a:pt x="1156" y="1015"/>
                      </a:cubicBezTo>
                      <a:cubicBezTo>
                        <a:pt x="1343" y="895"/>
                        <a:pt x="1374" y="698"/>
                        <a:pt x="1313" y="527"/>
                      </a:cubicBezTo>
                      <a:lnTo>
                        <a:pt x="1313" y="527"/>
                      </a:lnTo>
                      <a:cubicBezTo>
                        <a:pt x="1346" y="315"/>
                        <a:pt x="1184" y="110"/>
                        <a:pt x="974" y="34"/>
                      </a:cubicBezTo>
                      <a:cubicBezTo>
                        <a:pt x="905" y="11"/>
                        <a:pt x="834" y="1"/>
                        <a:pt x="7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8" name="Google Shape;4833;p60"/>
                <p:cNvSpPr/>
                <p:nvPr/>
              </p:nvSpPr>
              <p:spPr>
                <a:xfrm>
                  <a:off x="5299353" y="4538498"/>
                  <a:ext cx="33321" cy="30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" h="1323" extrusionOk="0">
                      <a:moveTo>
                        <a:pt x="514" y="1"/>
                      </a:moveTo>
                      <a:cubicBezTo>
                        <a:pt x="470" y="1"/>
                        <a:pt x="425" y="7"/>
                        <a:pt x="381" y="20"/>
                      </a:cubicBezTo>
                      <a:cubicBezTo>
                        <a:pt x="52" y="102"/>
                        <a:pt x="1" y="481"/>
                        <a:pt x="128" y="756"/>
                      </a:cubicBezTo>
                      <a:lnTo>
                        <a:pt x="128" y="756"/>
                      </a:lnTo>
                      <a:cubicBezTo>
                        <a:pt x="131" y="792"/>
                        <a:pt x="139" y="828"/>
                        <a:pt x="153" y="864"/>
                      </a:cubicBezTo>
                      <a:cubicBezTo>
                        <a:pt x="153" y="887"/>
                        <a:pt x="153" y="887"/>
                        <a:pt x="176" y="910"/>
                      </a:cubicBezTo>
                      <a:cubicBezTo>
                        <a:pt x="276" y="1153"/>
                        <a:pt x="465" y="1289"/>
                        <a:pt x="672" y="1289"/>
                      </a:cubicBezTo>
                      <a:cubicBezTo>
                        <a:pt x="722" y="1289"/>
                        <a:pt x="773" y="1281"/>
                        <a:pt x="824" y="1264"/>
                      </a:cubicBezTo>
                      <a:lnTo>
                        <a:pt x="824" y="1264"/>
                      </a:lnTo>
                      <a:cubicBezTo>
                        <a:pt x="897" y="1299"/>
                        <a:pt x="973" y="1323"/>
                        <a:pt x="1050" y="1323"/>
                      </a:cubicBezTo>
                      <a:cubicBezTo>
                        <a:pt x="1094" y="1323"/>
                        <a:pt x="1137" y="1315"/>
                        <a:pt x="1180" y="1298"/>
                      </a:cubicBezTo>
                      <a:cubicBezTo>
                        <a:pt x="1417" y="1212"/>
                        <a:pt x="1430" y="881"/>
                        <a:pt x="1219" y="748"/>
                      </a:cubicBezTo>
                      <a:lnTo>
                        <a:pt x="1219" y="748"/>
                      </a:lnTo>
                      <a:cubicBezTo>
                        <a:pt x="1209" y="393"/>
                        <a:pt x="871" y="1"/>
                        <a:pt x="5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49" name="Google Shape;4834;p60"/>
                <p:cNvSpPr/>
                <p:nvPr/>
              </p:nvSpPr>
              <p:spPr>
                <a:xfrm>
                  <a:off x="4818726" y="4521105"/>
                  <a:ext cx="53183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4" h="1866" extrusionOk="0">
                      <a:moveTo>
                        <a:pt x="1034" y="0"/>
                      </a:moveTo>
                      <a:cubicBezTo>
                        <a:pt x="751" y="0"/>
                        <a:pt x="497" y="192"/>
                        <a:pt x="333" y="428"/>
                      </a:cubicBezTo>
                      <a:lnTo>
                        <a:pt x="333" y="428"/>
                      </a:lnTo>
                      <a:cubicBezTo>
                        <a:pt x="194" y="543"/>
                        <a:pt x="90" y="689"/>
                        <a:pt x="47" y="858"/>
                      </a:cubicBezTo>
                      <a:cubicBezTo>
                        <a:pt x="1" y="1109"/>
                        <a:pt x="138" y="1337"/>
                        <a:pt x="366" y="1429"/>
                      </a:cubicBezTo>
                      <a:cubicBezTo>
                        <a:pt x="374" y="1432"/>
                        <a:pt x="383" y="1434"/>
                        <a:pt x="391" y="1437"/>
                      </a:cubicBezTo>
                      <a:lnTo>
                        <a:pt x="391" y="1437"/>
                      </a:lnTo>
                      <a:cubicBezTo>
                        <a:pt x="415" y="1455"/>
                        <a:pt x="441" y="1470"/>
                        <a:pt x="469" y="1484"/>
                      </a:cubicBezTo>
                      <a:lnTo>
                        <a:pt x="469" y="1484"/>
                      </a:lnTo>
                      <a:cubicBezTo>
                        <a:pt x="517" y="1692"/>
                        <a:pt x="669" y="1865"/>
                        <a:pt x="925" y="1865"/>
                      </a:cubicBezTo>
                      <a:cubicBezTo>
                        <a:pt x="943" y="1865"/>
                        <a:pt x="963" y="1864"/>
                        <a:pt x="982" y="1862"/>
                      </a:cubicBezTo>
                      <a:cubicBezTo>
                        <a:pt x="1393" y="1840"/>
                        <a:pt x="1804" y="1794"/>
                        <a:pt x="2055" y="1406"/>
                      </a:cubicBezTo>
                      <a:cubicBezTo>
                        <a:pt x="2283" y="1064"/>
                        <a:pt x="2238" y="493"/>
                        <a:pt x="1873" y="265"/>
                      </a:cubicBezTo>
                      <a:cubicBezTo>
                        <a:pt x="1756" y="191"/>
                        <a:pt x="1628" y="159"/>
                        <a:pt x="1498" y="159"/>
                      </a:cubicBezTo>
                      <a:cubicBezTo>
                        <a:pt x="1472" y="159"/>
                        <a:pt x="1445" y="160"/>
                        <a:pt x="1418" y="163"/>
                      </a:cubicBezTo>
                      <a:lnTo>
                        <a:pt x="1418" y="163"/>
                      </a:lnTo>
                      <a:cubicBezTo>
                        <a:pt x="1387" y="119"/>
                        <a:pt x="1349" y="83"/>
                        <a:pt x="1302" y="59"/>
                      </a:cubicBezTo>
                      <a:cubicBezTo>
                        <a:pt x="1211" y="18"/>
                        <a:pt x="1121" y="0"/>
                        <a:pt x="10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0" name="Google Shape;4835;p60"/>
                <p:cNvSpPr/>
                <p:nvPr/>
              </p:nvSpPr>
              <p:spPr>
                <a:xfrm>
                  <a:off x="4916309" y="4472162"/>
                  <a:ext cx="13715" cy="10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" h="455" extrusionOk="0">
                      <a:moveTo>
                        <a:pt x="336" y="1"/>
                      </a:moveTo>
                      <a:cubicBezTo>
                        <a:pt x="295" y="1"/>
                        <a:pt x="253" y="19"/>
                        <a:pt x="215" y="61"/>
                      </a:cubicBezTo>
                      <a:cubicBezTo>
                        <a:pt x="192" y="84"/>
                        <a:pt x="147" y="130"/>
                        <a:pt x="124" y="153"/>
                      </a:cubicBezTo>
                      <a:cubicBezTo>
                        <a:pt x="0" y="276"/>
                        <a:pt x="109" y="455"/>
                        <a:pt x="239" y="455"/>
                      </a:cubicBezTo>
                      <a:cubicBezTo>
                        <a:pt x="277" y="455"/>
                        <a:pt x="316" y="440"/>
                        <a:pt x="352" y="404"/>
                      </a:cubicBezTo>
                      <a:cubicBezTo>
                        <a:pt x="398" y="381"/>
                        <a:pt x="443" y="335"/>
                        <a:pt x="466" y="312"/>
                      </a:cubicBezTo>
                      <a:cubicBezTo>
                        <a:pt x="589" y="190"/>
                        <a:pt x="470" y="1"/>
                        <a:pt x="3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1" name="Google Shape;4836;p60"/>
                <p:cNvSpPr/>
                <p:nvPr/>
              </p:nvSpPr>
              <p:spPr>
                <a:xfrm>
                  <a:off x="5045488" y="4312178"/>
                  <a:ext cx="111139" cy="67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880" extrusionOk="0">
                      <a:moveTo>
                        <a:pt x="2558" y="0"/>
                      </a:moveTo>
                      <a:cubicBezTo>
                        <a:pt x="2396" y="0"/>
                        <a:pt x="2229" y="28"/>
                        <a:pt x="2063" y="85"/>
                      </a:cubicBezTo>
                      <a:cubicBezTo>
                        <a:pt x="1758" y="190"/>
                        <a:pt x="1465" y="386"/>
                        <a:pt x="1251" y="638"/>
                      </a:cubicBezTo>
                      <a:lnTo>
                        <a:pt x="1251" y="638"/>
                      </a:lnTo>
                      <a:cubicBezTo>
                        <a:pt x="993" y="756"/>
                        <a:pt x="755" y="912"/>
                        <a:pt x="556" y="1135"/>
                      </a:cubicBezTo>
                      <a:cubicBezTo>
                        <a:pt x="0" y="1755"/>
                        <a:pt x="145" y="2816"/>
                        <a:pt x="1029" y="2816"/>
                      </a:cubicBezTo>
                      <a:cubicBezTo>
                        <a:pt x="1089" y="2816"/>
                        <a:pt x="1152" y="2811"/>
                        <a:pt x="1218" y="2801"/>
                      </a:cubicBezTo>
                      <a:cubicBezTo>
                        <a:pt x="1398" y="2774"/>
                        <a:pt x="1574" y="2743"/>
                        <a:pt x="1748" y="2707"/>
                      </a:cubicBezTo>
                      <a:lnTo>
                        <a:pt x="1748" y="2707"/>
                      </a:lnTo>
                      <a:cubicBezTo>
                        <a:pt x="2015" y="2824"/>
                        <a:pt x="2321" y="2880"/>
                        <a:pt x="2633" y="2880"/>
                      </a:cubicBezTo>
                      <a:cubicBezTo>
                        <a:pt x="3672" y="2880"/>
                        <a:pt x="4773" y="2258"/>
                        <a:pt x="4665" y="1203"/>
                      </a:cubicBezTo>
                      <a:cubicBezTo>
                        <a:pt x="4577" y="436"/>
                        <a:pt x="4011" y="108"/>
                        <a:pt x="3382" y="108"/>
                      </a:cubicBezTo>
                      <a:cubicBezTo>
                        <a:pt x="3300" y="108"/>
                        <a:pt x="3218" y="114"/>
                        <a:pt x="3136" y="124"/>
                      </a:cubicBezTo>
                      <a:lnTo>
                        <a:pt x="3136" y="124"/>
                      </a:lnTo>
                      <a:cubicBezTo>
                        <a:pt x="2957" y="43"/>
                        <a:pt x="2761" y="0"/>
                        <a:pt x="25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2" name="Google Shape;4837;p60"/>
                <p:cNvSpPr/>
                <p:nvPr/>
              </p:nvSpPr>
              <p:spPr>
                <a:xfrm>
                  <a:off x="4731574" y="4285820"/>
                  <a:ext cx="76398" cy="89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3837" extrusionOk="0">
                      <a:moveTo>
                        <a:pt x="1369" y="0"/>
                      </a:moveTo>
                      <a:cubicBezTo>
                        <a:pt x="831" y="0"/>
                        <a:pt x="356" y="440"/>
                        <a:pt x="183" y="1011"/>
                      </a:cubicBezTo>
                      <a:cubicBezTo>
                        <a:pt x="1" y="1628"/>
                        <a:pt x="115" y="2609"/>
                        <a:pt x="503" y="3157"/>
                      </a:cubicBezTo>
                      <a:cubicBezTo>
                        <a:pt x="814" y="3567"/>
                        <a:pt x="1343" y="3836"/>
                        <a:pt x="1858" y="3836"/>
                      </a:cubicBezTo>
                      <a:cubicBezTo>
                        <a:pt x="2175" y="3836"/>
                        <a:pt x="2487" y="3734"/>
                        <a:pt x="2740" y="3499"/>
                      </a:cubicBezTo>
                      <a:cubicBezTo>
                        <a:pt x="3080" y="3189"/>
                        <a:pt x="3228" y="2763"/>
                        <a:pt x="3241" y="2322"/>
                      </a:cubicBezTo>
                      <a:lnTo>
                        <a:pt x="3241" y="2322"/>
                      </a:lnTo>
                      <a:cubicBezTo>
                        <a:pt x="3281" y="2125"/>
                        <a:pt x="3267" y="1909"/>
                        <a:pt x="3196" y="1696"/>
                      </a:cubicBezTo>
                      <a:cubicBezTo>
                        <a:pt x="3181" y="1650"/>
                        <a:pt x="3163" y="1603"/>
                        <a:pt x="3143" y="1557"/>
                      </a:cubicBezTo>
                      <a:lnTo>
                        <a:pt x="3143" y="1557"/>
                      </a:lnTo>
                      <a:cubicBezTo>
                        <a:pt x="3117" y="1460"/>
                        <a:pt x="3081" y="1365"/>
                        <a:pt x="3035" y="1272"/>
                      </a:cubicBezTo>
                      <a:lnTo>
                        <a:pt x="3035" y="1272"/>
                      </a:lnTo>
                      <a:cubicBezTo>
                        <a:pt x="2840" y="772"/>
                        <a:pt x="2527" y="279"/>
                        <a:pt x="1986" y="167"/>
                      </a:cubicBezTo>
                      <a:cubicBezTo>
                        <a:pt x="1963" y="162"/>
                        <a:pt x="1939" y="158"/>
                        <a:pt x="1915" y="155"/>
                      </a:cubicBezTo>
                      <a:lnTo>
                        <a:pt x="1915" y="155"/>
                      </a:lnTo>
                      <a:cubicBezTo>
                        <a:pt x="1909" y="151"/>
                        <a:pt x="1902" y="148"/>
                        <a:pt x="1895" y="144"/>
                      </a:cubicBezTo>
                      <a:cubicBezTo>
                        <a:pt x="1719" y="45"/>
                        <a:pt x="1541" y="0"/>
                        <a:pt x="13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3" name="Google Shape;4838;p60"/>
                <p:cNvSpPr/>
                <p:nvPr/>
              </p:nvSpPr>
              <p:spPr>
                <a:xfrm>
                  <a:off x="4935355" y="4262140"/>
                  <a:ext cx="64104" cy="81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3" h="3495" extrusionOk="0">
                      <a:moveTo>
                        <a:pt x="1621" y="1"/>
                      </a:moveTo>
                      <a:cubicBezTo>
                        <a:pt x="1251" y="1"/>
                        <a:pt x="883" y="194"/>
                        <a:pt x="607" y="453"/>
                      </a:cubicBezTo>
                      <a:cubicBezTo>
                        <a:pt x="271" y="766"/>
                        <a:pt x="53" y="1395"/>
                        <a:pt x="83" y="1954"/>
                      </a:cubicBezTo>
                      <a:lnTo>
                        <a:pt x="83" y="1954"/>
                      </a:lnTo>
                      <a:cubicBezTo>
                        <a:pt x="1" y="2273"/>
                        <a:pt x="1" y="2606"/>
                        <a:pt x="173" y="2919"/>
                      </a:cubicBezTo>
                      <a:cubicBezTo>
                        <a:pt x="350" y="3257"/>
                        <a:pt x="687" y="3470"/>
                        <a:pt x="1046" y="3470"/>
                      </a:cubicBezTo>
                      <a:cubicBezTo>
                        <a:pt x="1058" y="3470"/>
                        <a:pt x="1070" y="3470"/>
                        <a:pt x="1082" y="3469"/>
                      </a:cubicBezTo>
                      <a:lnTo>
                        <a:pt x="1082" y="3469"/>
                      </a:lnTo>
                      <a:cubicBezTo>
                        <a:pt x="1151" y="3486"/>
                        <a:pt x="1223" y="3495"/>
                        <a:pt x="1297" y="3495"/>
                      </a:cubicBezTo>
                      <a:cubicBezTo>
                        <a:pt x="1398" y="3495"/>
                        <a:pt x="1503" y="3478"/>
                        <a:pt x="1611" y="3444"/>
                      </a:cubicBezTo>
                      <a:cubicBezTo>
                        <a:pt x="2022" y="3307"/>
                        <a:pt x="2456" y="2736"/>
                        <a:pt x="2593" y="2325"/>
                      </a:cubicBezTo>
                      <a:cubicBezTo>
                        <a:pt x="2703" y="2011"/>
                        <a:pt x="2740" y="1668"/>
                        <a:pt x="2713" y="1330"/>
                      </a:cubicBezTo>
                      <a:lnTo>
                        <a:pt x="2713" y="1330"/>
                      </a:lnTo>
                      <a:cubicBezTo>
                        <a:pt x="2734" y="1195"/>
                        <a:pt x="2746" y="1055"/>
                        <a:pt x="2753" y="910"/>
                      </a:cubicBezTo>
                      <a:cubicBezTo>
                        <a:pt x="2753" y="436"/>
                        <a:pt x="2492" y="92"/>
                        <a:pt x="2022" y="80"/>
                      </a:cubicBezTo>
                      <a:lnTo>
                        <a:pt x="2022" y="80"/>
                      </a:lnTo>
                      <a:cubicBezTo>
                        <a:pt x="2007" y="75"/>
                        <a:pt x="1992" y="70"/>
                        <a:pt x="1976" y="65"/>
                      </a:cubicBezTo>
                      <a:cubicBezTo>
                        <a:pt x="1860" y="21"/>
                        <a:pt x="1740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4" name="Google Shape;4839;p60"/>
                <p:cNvSpPr/>
                <p:nvPr/>
              </p:nvSpPr>
              <p:spPr>
                <a:xfrm>
                  <a:off x="5195553" y="4185350"/>
                  <a:ext cx="59121" cy="64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9" h="2783" extrusionOk="0">
                      <a:moveTo>
                        <a:pt x="955" y="0"/>
                      </a:moveTo>
                      <a:cubicBezTo>
                        <a:pt x="767" y="0"/>
                        <a:pt x="573" y="84"/>
                        <a:pt x="388" y="282"/>
                      </a:cubicBezTo>
                      <a:cubicBezTo>
                        <a:pt x="0" y="693"/>
                        <a:pt x="46" y="1355"/>
                        <a:pt x="160" y="1857"/>
                      </a:cubicBezTo>
                      <a:cubicBezTo>
                        <a:pt x="243" y="2395"/>
                        <a:pt x="644" y="2783"/>
                        <a:pt x="1177" y="2783"/>
                      </a:cubicBezTo>
                      <a:cubicBezTo>
                        <a:pt x="1232" y="2783"/>
                        <a:pt x="1289" y="2778"/>
                        <a:pt x="1347" y="2770"/>
                      </a:cubicBezTo>
                      <a:cubicBezTo>
                        <a:pt x="1443" y="2756"/>
                        <a:pt x="1535" y="2733"/>
                        <a:pt x="1621" y="2701"/>
                      </a:cubicBezTo>
                      <a:lnTo>
                        <a:pt x="1621" y="2701"/>
                      </a:lnTo>
                      <a:cubicBezTo>
                        <a:pt x="1636" y="2702"/>
                        <a:pt x="1650" y="2702"/>
                        <a:pt x="1663" y="2702"/>
                      </a:cubicBezTo>
                      <a:cubicBezTo>
                        <a:pt x="2338" y="2702"/>
                        <a:pt x="2539" y="2001"/>
                        <a:pt x="2483" y="1347"/>
                      </a:cubicBezTo>
                      <a:lnTo>
                        <a:pt x="2483" y="1347"/>
                      </a:lnTo>
                      <a:cubicBezTo>
                        <a:pt x="2506" y="1007"/>
                        <a:pt x="2478" y="642"/>
                        <a:pt x="2305" y="373"/>
                      </a:cubicBezTo>
                      <a:cubicBezTo>
                        <a:pt x="2151" y="136"/>
                        <a:pt x="1916" y="22"/>
                        <a:pt x="1678" y="22"/>
                      </a:cubicBezTo>
                      <a:cubicBezTo>
                        <a:pt x="1558" y="22"/>
                        <a:pt x="1437" y="51"/>
                        <a:pt x="1325" y="108"/>
                      </a:cubicBezTo>
                      <a:lnTo>
                        <a:pt x="1325" y="108"/>
                      </a:lnTo>
                      <a:cubicBezTo>
                        <a:pt x="1207" y="39"/>
                        <a:pt x="1082" y="0"/>
                        <a:pt x="9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5" name="Google Shape;4840;p60"/>
                <p:cNvSpPr/>
                <p:nvPr/>
              </p:nvSpPr>
              <p:spPr>
                <a:xfrm>
                  <a:off x="5323731" y="4193173"/>
                  <a:ext cx="68272" cy="55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" h="2371" extrusionOk="0">
                      <a:moveTo>
                        <a:pt x="1954" y="1"/>
                      </a:moveTo>
                      <a:cubicBezTo>
                        <a:pt x="1480" y="1"/>
                        <a:pt x="942" y="197"/>
                        <a:pt x="612" y="380"/>
                      </a:cubicBezTo>
                      <a:cubicBezTo>
                        <a:pt x="271" y="560"/>
                        <a:pt x="0" y="918"/>
                        <a:pt x="173" y="1265"/>
                      </a:cubicBezTo>
                      <a:lnTo>
                        <a:pt x="173" y="1265"/>
                      </a:lnTo>
                      <a:cubicBezTo>
                        <a:pt x="138" y="1447"/>
                        <a:pt x="161" y="1639"/>
                        <a:pt x="270" y="1818"/>
                      </a:cubicBezTo>
                      <a:cubicBezTo>
                        <a:pt x="371" y="1975"/>
                        <a:pt x="528" y="2077"/>
                        <a:pt x="705" y="2135"/>
                      </a:cubicBezTo>
                      <a:lnTo>
                        <a:pt x="705" y="2135"/>
                      </a:lnTo>
                      <a:cubicBezTo>
                        <a:pt x="861" y="2264"/>
                        <a:pt x="1070" y="2347"/>
                        <a:pt x="1297" y="2365"/>
                      </a:cubicBezTo>
                      <a:cubicBezTo>
                        <a:pt x="1339" y="2369"/>
                        <a:pt x="1382" y="2371"/>
                        <a:pt x="1426" y="2371"/>
                      </a:cubicBezTo>
                      <a:cubicBezTo>
                        <a:pt x="1945" y="2371"/>
                        <a:pt x="2526" y="2121"/>
                        <a:pt x="2758" y="1658"/>
                      </a:cubicBezTo>
                      <a:cubicBezTo>
                        <a:pt x="2840" y="1508"/>
                        <a:pt x="2874" y="1341"/>
                        <a:pt x="2865" y="1176"/>
                      </a:cubicBezTo>
                      <a:lnTo>
                        <a:pt x="2865" y="1176"/>
                      </a:lnTo>
                      <a:cubicBezTo>
                        <a:pt x="2870" y="1146"/>
                        <a:pt x="2873" y="1115"/>
                        <a:pt x="2875" y="1084"/>
                      </a:cubicBezTo>
                      <a:lnTo>
                        <a:pt x="2875" y="1084"/>
                      </a:lnTo>
                      <a:cubicBezTo>
                        <a:pt x="2927" y="939"/>
                        <a:pt x="2931" y="773"/>
                        <a:pt x="2872" y="585"/>
                      </a:cubicBezTo>
                      <a:cubicBezTo>
                        <a:pt x="2734" y="149"/>
                        <a:pt x="2368" y="1"/>
                        <a:pt x="195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6" name="Google Shape;4841;p60"/>
                <p:cNvSpPr/>
                <p:nvPr/>
              </p:nvSpPr>
              <p:spPr>
                <a:xfrm>
                  <a:off x="5458615" y="4223233"/>
                  <a:ext cx="59004" cy="56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4" h="2412" extrusionOk="0">
                      <a:moveTo>
                        <a:pt x="1034" y="1"/>
                      </a:moveTo>
                      <a:cubicBezTo>
                        <a:pt x="705" y="1"/>
                        <a:pt x="430" y="245"/>
                        <a:pt x="295" y="532"/>
                      </a:cubicBezTo>
                      <a:lnTo>
                        <a:pt x="295" y="532"/>
                      </a:lnTo>
                      <a:cubicBezTo>
                        <a:pt x="234" y="618"/>
                        <a:pt x="187" y="717"/>
                        <a:pt x="160" y="823"/>
                      </a:cubicBezTo>
                      <a:cubicBezTo>
                        <a:pt x="1" y="1436"/>
                        <a:pt x="322" y="1831"/>
                        <a:pt x="781" y="2022"/>
                      </a:cubicBezTo>
                      <a:lnTo>
                        <a:pt x="781" y="2022"/>
                      </a:lnTo>
                      <a:cubicBezTo>
                        <a:pt x="938" y="2179"/>
                        <a:pt x="1117" y="2316"/>
                        <a:pt x="1324" y="2375"/>
                      </a:cubicBezTo>
                      <a:cubicBezTo>
                        <a:pt x="1402" y="2400"/>
                        <a:pt x="1483" y="2412"/>
                        <a:pt x="1565" y="2412"/>
                      </a:cubicBezTo>
                      <a:cubicBezTo>
                        <a:pt x="1789" y="2412"/>
                        <a:pt x="2012" y="2321"/>
                        <a:pt x="2141" y="2149"/>
                      </a:cubicBezTo>
                      <a:lnTo>
                        <a:pt x="2141" y="2149"/>
                      </a:lnTo>
                      <a:cubicBezTo>
                        <a:pt x="2534" y="1864"/>
                        <a:pt x="2358" y="1112"/>
                        <a:pt x="1995" y="699"/>
                      </a:cubicBezTo>
                      <a:lnTo>
                        <a:pt x="1995" y="699"/>
                      </a:lnTo>
                      <a:cubicBezTo>
                        <a:pt x="1992" y="695"/>
                        <a:pt x="1989" y="691"/>
                        <a:pt x="1986" y="686"/>
                      </a:cubicBezTo>
                      <a:cubicBezTo>
                        <a:pt x="1758" y="367"/>
                        <a:pt x="1484" y="2"/>
                        <a:pt x="1073" y="2"/>
                      </a:cubicBezTo>
                      <a:cubicBezTo>
                        <a:pt x="1060" y="1"/>
                        <a:pt x="1047" y="1"/>
                        <a:pt x="103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7" name="Google Shape;4842;p60"/>
                <p:cNvSpPr/>
                <p:nvPr/>
              </p:nvSpPr>
              <p:spPr>
                <a:xfrm>
                  <a:off x="5095618" y="4104647"/>
                  <a:ext cx="46151" cy="3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2" h="1683" extrusionOk="0">
                      <a:moveTo>
                        <a:pt x="1042" y="0"/>
                      </a:moveTo>
                      <a:cubicBezTo>
                        <a:pt x="907" y="0"/>
                        <a:pt x="787" y="43"/>
                        <a:pt x="687" y="116"/>
                      </a:cubicBezTo>
                      <a:lnTo>
                        <a:pt x="687" y="116"/>
                      </a:lnTo>
                      <a:cubicBezTo>
                        <a:pt x="640" y="121"/>
                        <a:pt x="594" y="129"/>
                        <a:pt x="549" y="142"/>
                      </a:cubicBezTo>
                      <a:cubicBezTo>
                        <a:pt x="183" y="256"/>
                        <a:pt x="1" y="644"/>
                        <a:pt x="206" y="1009"/>
                      </a:cubicBezTo>
                      <a:cubicBezTo>
                        <a:pt x="266" y="1108"/>
                        <a:pt x="354" y="1205"/>
                        <a:pt x="459" y="1292"/>
                      </a:cubicBezTo>
                      <a:lnTo>
                        <a:pt x="459" y="1292"/>
                      </a:lnTo>
                      <a:cubicBezTo>
                        <a:pt x="497" y="1370"/>
                        <a:pt x="549" y="1443"/>
                        <a:pt x="617" y="1511"/>
                      </a:cubicBezTo>
                      <a:cubicBezTo>
                        <a:pt x="742" y="1622"/>
                        <a:pt x="899" y="1682"/>
                        <a:pt x="1060" y="1682"/>
                      </a:cubicBezTo>
                      <a:cubicBezTo>
                        <a:pt x="1155" y="1682"/>
                        <a:pt x="1251" y="1661"/>
                        <a:pt x="1342" y="1617"/>
                      </a:cubicBezTo>
                      <a:lnTo>
                        <a:pt x="1342" y="1617"/>
                      </a:lnTo>
                      <a:cubicBezTo>
                        <a:pt x="1507" y="1606"/>
                        <a:pt x="1661" y="1546"/>
                        <a:pt x="1781" y="1420"/>
                      </a:cubicBezTo>
                      <a:cubicBezTo>
                        <a:pt x="1982" y="1199"/>
                        <a:pt x="1931" y="912"/>
                        <a:pt x="1767" y="660"/>
                      </a:cubicBezTo>
                      <a:lnTo>
                        <a:pt x="1767" y="660"/>
                      </a:lnTo>
                      <a:cubicBezTo>
                        <a:pt x="1726" y="383"/>
                        <a:pt x="1510" y="106"/>
                        <a:pt x="1233" y="27"/>
                      </a:cubicBezTo>
                      <a:cubicBezTo>
                        <a:pt x="1167" y="9"/>
                        <a:pt x="1103" y="0"/>
                        <a:pt x="10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8" name="Google Shape;4843;p60"/>
                <p:cNvSpPr/>
                <p:nvPr/>
              </p:nvSpPr>
              <p:spPr>
                <a:xfrm>
                  <a:off x="4946275" y="4137990"/>
                  <a:ext cx="37675" cy="39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8" h="1677" extrusionOk="0">
                      <a:moveTo>
                        <a:pt x="860" y="1"/>
                      </a:moveTo>
                      <a:cubicBezTo>
                        <a:pt x="832" y="1"/>
                        <a:pt x="804" y="4"/>
                        <a:pt x="777" y="11"/>
                      </a:cubicBezTo>
                      <a:cubicBezTo>
                        <a:pt x="275" y="125"/>
                        <a:pt x="1" y="764"/>
                        <a:pt x="115" y="1220"/>
                      </a:cubicBezTo>
                      <a:cubicBezTo>
                        <a:pt x="184" y="1494"/>
                        <a:pt x="435" y="1677"/>
                        <a:pt x="709" y="1677"/>
                      </a:cubicBezTo>
                      <a:cubicBezTo>
                        <a:pt x="1028" y="1677"/>
                        <a:pt x="1302" y="1494"/>
                        <a:pt x="1439" y="1243"/>
                      </a:cubicBezTo>
                      <a:cubicBezTo>
                        <a:pt x="1562" y="1049"/>
                        <a:pt x="1618" y="801"/>
                        <a:pt x="1573" y="582"/>
                      </a:cubicBezTo>
                      <a:lnTo>
                        <a:pt x="1573" y="582"/>
                      </a:lnTo>
                      <a:cubicBezTo>
                        <a:pt x="1574" y="478"/>
                        <a:pt x="1546" y="370"/>
                        <a:pt x="1485" y="262"/>
                      </a:cubicBezTo>
                      <a:cubicBezTo>
                        <a:pt x="1469" y="214"/>
                        <a:pt x="1433" y="194"/>
                        <a:pt x="1396" y="194"/>
                      </a:cubicBezTo>
                      <a:cubicBezTo>
                        <a:pt x="1391" y="194"/>
                        <a:pt x="1385" y="194"/>
                        <a:pt x="1380" y="195"/>
                      </a:cubicBezTo>
                      <a:lnTo>
                        <a:pt x="1380" y="195"/>
                      </a:lnTo>
                      <a:cubicBezTo>
                        <a:pt x="1288" y="101"/>
                        <a:pt x="1165" y="43"/>
                        <a:pt x="1029" y="40"/>
                      </a:cubicBezTo>
                      <a:lnTo>
                        <a:pt x="1029" y="40"/>
                      </a:lnTo>
                      <a:cubicBezTo>
                        <a:pt x="976" y="15"/>
                        <a:pt x="918" y="1"/>
                        <a:pt x="8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59" name="Google Shape;4844;p60"/>
                <p:cNvSpPr/>
                <p:nvPr/>
              </p:nvSpPr>
              <p:spPr>
                <a:xfrm>
                  <a:off x="4760423" y="4158364"/>
                  <a:ext cx="22726" cy="22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985" extrusionOk="0">
                      <a:moveTo>
                        <a:pt x="580" y="0"/>
                      </a:moveTo>
                      <a:cubicBezTo>
                        <a:pt x="142" y="0"/>
                        <a:pt x="0" y="541"/>
                        <a:pt x="154" y="870"/>
                      </a:cubicBezTo>
                      <a:cubicBezTo>
                        <a:pt x="177" y="939"/>
                        <a:pt x="268" y="984"/>
                        <a:pt x="359" y="984"/>
                      </a:cubicBezTo>
                      <a:cubicBezTo>
                        <a:pt x="545" y="984"/>
                        <a:pt x="668" y="869"/>
                        <a:pt x="708" y="729"/>
                      </a:cubicBezTo>
                      <a:lnTo>
                        <a:pt x="708" y="729"/>
                      </a:lnTo>
                      <a:cubicBezTo>
                        <a:pt x="796" y="709"/>
                        <a:pt x="874" y="644"/>
                        <a:pt x="907" y="528"/>
                      </a:cubicBezTo>
                      <a:cubicBezTo>
                        <a:pt x="976" y="391"/>
                        <a:pt x="930" y="323"/>
                        <a:pt x="884" y="186"/>
                      </a:cubicBezTo>
                      <a:cubicBezTo>
                        <a:pt x="839" y="71"/>
                        <a:pt x="747" y="3"/>
                        <a:pt x="633" y="3"/>
                      </a:cubicBezTo>
                      <a:cubicBezTo>
                        <a:pt x="615" y="1"/>
                        <a:pt x="597" y="0"/>
                        <a:pt x="58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60" name="Google Shape;4845;p60"/>
                <p:cNvSpPr/>
                <p:nvPr/>
              </p:nvSpPr>
              <p:spPr>
                <a:xfrm>
                  <a:off x="5442782" y="4116173"/>
                  <a:ext cx="28617" cy="33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" h="1459" extrusionOk="0">
                      <a:moveTo>
                        <a:pt x="578" y="0"/>
                      </a:moveTo>
                      <a:cubicBezTo>
                        <a:pt x="532" y="0"/>
                        <a:pt x="487" y="12"/>
                        <a:pt x="452" y="35"/>
                      </a:cubicBezTo>
                      <a:cubicBezTo>
                        <a:pt x="299" y="125"/>
                        <a:pt x="199" y="266"/>
                        <a:pt x="149" y="425"/>
                      </a:cubicBezTo>
                      <a:lnTo>
                        <a:pt x="149" y="425"/>
                      </a:lnTo>
                      <a:cubicBezTo>
                        <a:pt x="1" y="666"/>
                        <a:pt x="58" y="968"/>
                        <a:pt x="260" y="1161"/>
                      </a:cubicBezTo>
                      <a:lnTo>
                        <a:pt x="260" y="1161"/>
                      </a:lnTo>
                      <a:cubicBezTo>
                        <a:pt x="263" y="1166"/>
                        <a:pt x="266" y="1171"/>
                        <a:pt x="270" y="1176"/>
                      </a:cubicBezTo>
                      <a:cubicBezTo>
                        <a:pt x="369" y="1334"/>
                        <a:pt x="537" y="1459"/>
                        <a:pt x="729" y="1459"/>
                      </a:cubicBezTo>
                      <a:cubicBezTo>
                        <a:pt x="758" y="1459"/>
                        <a:pt x="788" y="1456"/>
                        <a:pt x="818" y="1450"/>
                      </a:cubicBezTo>
                      <a:cubicBezTo>
                        <a:pt x="1046" y="1427"/>
                        <a:pt x="1206" y="1176"/>
                        <a:pt x="1228" y="948"/>
                      </a:cubicBezTo>
                      <a:cubicBezTo>
                        <a:pt x="1228" y="729"/>
                        <a:pt x="1104" y="335"/>
                        <a:pt x="883" y="190"/>
                      </a:cubicBezTo>
                      <a:lnTo>
                        <a:pt x="883" y="190"/>
                      </a:lnTo>
                      <a:cubicBezTo>
                        <a:pt x="835" y="130"/>
                        <a:pt x="775" y="77"/>
                        <a:pt x="703" y="35"/>
                      </a:cubicBezTo>
                      <a:cubicBezTo>
                        <a:pt x="669" y="12"/>
                        <a:pt x="624" y="0"/>
                        <a:pt x="5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461" name="Google Shape;4846;p60"/>
                <p:cNvSpPr/>
                <p:nvPr/>
              </p:nvSpPr>
              <p:spPr>
                <a:xfrm>
                  <a:off x="4828831" y="4111237"/>
                  <a:ext cx="52601" cy="61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9" h="2662" extrusionOk="0">
                      <a:moveTo>
                        <a:pt x="1167" y="1"/>
                      </a:moveTo>
                      <a:cubicBezTo>
                        <a:pt x="1092" y="1"/>
                        <a:pt x="1015" y="14"/>
                        <a:pt x="936" y="41"/>
                      </a:cubicBezTo>
                      <a:cubicBezTo>
                        <a:pt x="761" y="100"/>
                        <a:pt x="623" y="208"/>
                        <a:pt x="520" y="345"/>
                      </a:cubicBezTo>
                      <a:lnTo>
                        <a:pt x="520" y="345"/>
                      </a:lnTo>
                      <a:cubicBezTo>
                        <a:pt x="385" y="419"/>
                        <a:pt x="267" y="542"/>
                        <a:pt x="183" y="726"/>
                      </a:cubicBezTo>
                      <a:cubicBezTo>
                        <a:pt x="1" y="1091"/>
                        <a:pt x="176" y="1642"/>
                        <a:pt x="504" y="2018"/>
                      </a:cubicBezTo>
                      <a:lnTo>
                        <a:pt x="504" y="2018"/>
                      </a:lnTo>
                      <a:cubicBezTo>
                        <a:pt x="533" y="2079"/>
                        <a:pt x="565" y="2137"/>
                        <a:pt x="601" y="2192"/>
                      </a:cubicBezTo>
                      <a:lnTo>
                        <a:pt x="601" y="2192"/>
                      </a:lnTo>
                      <a:cubicBezTo>
                        <a:pt x="625" y="2237"/>
                        <a:pt x="653" y="2281"/>
                        <a:pt x="685" y="2324"/>
                      </a:cubicBezTo>
                      <a:cubicBezTo>
                        <a:pt x="840" y="2540"/>
                        <a:pt x="1088" y="2662"/>
                        <a:pt x="1338" y="2662"/>
                      </a:cubicBezTo>
                      <a:cubicBezTo>
                        <a:pt x="1458" y="2662"/>
                        <a:pt x="1579" y="2634"/>
                        <a:pt x="1690" y="2575"/>
                      </a:cubicBezTo>
                      <a:cubicBezTo>
                        <a:pt x="1707" y="2566"/>
                        <a:pt x="1723" y="2556"/>
                        <a:pt x="1739" y="2546"/>
                      </a:cubicBezTo>
                      <a:lnTo>
                        <a:pt x="1739" y="2546"/>
                      </a:lnTo>
                      <a:cubicBezTo>
                        <a:pt x="2044" y="2402"/>
                        <a:pt x="2259" y="2025"/>
                        <a:pt x="2237" y="1707"/>
                      </a:cubicBezTo>
                      <a:cubicBezTo>
                        <a:pt x="2215" y="1525"/>
                        <a:pt x="2146" y="1342"/>
                        <a:pt x="2078" y="1160"/>
                      </a:cubicBezTo>
                      <a:cubicBezTo>
                        <a:pt x="2044" y="1010"/>
                        <a:pt x="2011" y="872"/>
                        <a:pt x="1951" y="747"/>
                      </a:cubicBezTo>
                      <a:lnTo>
                        <a:pt x="1951" y="747"/>
                      </a:lnTo>
                      <a:cubicBezTo>
                        <a:pt x="1921" y="649"/>
                        <a:pt x="1886" y="558"/>
                        <a:pt x="1849" y="475"/>
                      </a:cubicBezTo>
                      <a:cubicBezTo>
                        <a:pt x="1722" y="201"/>
                        <a:pt x="1463" y="1"/>
                        <a:pt x="1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</p:grpSp>
        <p:sp>
          <p:nvSpPr>
            <p:cNvPr id="250" name="Google Shape;4847;p60"/>
            <p:cNvSpPr/>
            <p:nvPr/>
          </p:nvSpPr>
          <p:spPr>
            <a:xfrm>
              <a:off x="3302612" y="3744442"/>
              <a:ext cx="8408" cy="6692"/>
            </a:xfrm>
            <a:custGeom>
              <a:avLst/>
              <a:gdLst/>
              <a:ahLst/>
              <a:cxnLst/>
              <a:rect l="l" t="t" r="r" b="b"/>
              <a:pathLst>
                <a:path w="392" h="312" extrusionOk="0">
                  <a:moveTo>
                    <a:pt x="184" y="0"/>
                  </a:moveTo>
                  <a:cubicBezTo>
                    <a:pt x="16" y="0"/>
                    <a:pt x="0" y="312"/>
                    <a:pt x="180" y="312"/>
                  </a:cubicBezTo>
                  <a:cubicBezTo>
                    <a:pt x="196" y="312"/>
                    <a:pt x="213" y="310"/>
                    <a:pt x="232" y="305"/>
                  </a:cubicBezTo>
                  <a:cubicBezTo>
                    <a:pt x="277" y="282"/>
                    <a:pt x="300" y="259"/>
                    <a:pt x="346" y="213"/>
                  </a:cubicBezTo>
                  <a:cubicBezTo>
                    <a:pt x="391" y="190"/>
                    <a:pt x="391" y="122"/>
                    <a:pt x="346" y="76"/>
                  </a:cubicBezTo>
                  <a:cubicBezTo>
                    <a:pt x="300" y="53"/>
                    <a:pt x="277" y="31"/>
                    <a:pt x="232" y="8"/>
                  </a:cubicBezTo>
                  <a:cubicBezTo>
                    <a:pt x="215" y="3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1" name="Google Shape;4848;p60"/>
            <p:cNvSpPr/>
            <p:nvPr/>
          </p:nvSpPr>
          <p:spPr>
            <a:xfrm>
              <a:off x="3353098" y="3795185"/>
              <a:ext cx="17394" cy="12418"/>
            </a:xfrm>
            <a:custGeom>
              <a:avLst/>
              <a:gdLst/>
              <a:ahLst/>
              <a:cxnLst/>
              <a:rect l="l" t="t" r="r" b="b"/>
              <a:pathLst>
                <a:path w="811" h="579" extrusionOk="0">
                  <a:moveTo>
                    <a:pt x="468" y="0"/>
                  </a:moveTo>
                  <a:cubicBezTo>
                    <a:pt x="437" y="0"/>
                    <a:pt x="403" y="5"/>
                    <a:pt x="365" y="16"/>
                  </a:cubicBezTo>
                  <a:cubicBezTo>
                    <a:pt x="343" y="16"/>
                    <a:pt x="297" y="16"/>
                    <a:pt x="251" y="38"/>
                  </a:cubicBezTo>
                  <a:cubicBezTo>
                    <a:pt x="0" y="84"/>
                    <a:pt x="0" y="495"/>
                    <a:pt x="251" y="541"/>
                  </a:cubicBezTo>
                  <a:cubicBezTo>
                    <a:pt x="297" y="541"/>
                    <a:pt x="343" y="563"/>
                    <a:pt x="365" y="563"/>
                  </a:cubicBezTo>
                  <a:cubicBezTo>
                    <a:pt x="403" y="574"/>
                    <a:pt x="437" y="579"/>
                    <a:pt x="468" y="579"/>
                  </a:cubicBezTo>
                  <a:cubicBezTo>
                    <a:pt x="811" y="579"/>
                    <a:pt x="811" y="0"/>
                    <a:pt x="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2" name="Google Shape;4849;p60"/>
            <p:cNvSpPr/>
            <p:nvPr/>
          </p:nvSpPr>
          <p:spPr>
            <a:xfrm>
              <a:off x="3421621" y="3861349"/>
              <a:ext cx="19603" cy="18960"/>
            </a:xfrm>
            <a:custGeom>
              <a:avLst/>
              <a:gdLst/>
              <a:ahLst/>
              <a:cxnLst/>
              <a:rect l="l" t="t" r="r" b="b"/>
              <a:pathLst>
                <a:path w="914" h="884" extrusionOk="0">
                  <a:moveTo>
                    <a:pt x="447" y="0"/>
                  </a:moveTo>
                  <a:cubicBezTo>
                    <a:pt x="413" y="0"/>
                    <a:pt x="378" y="4"/>
                    <a:pt x="343" y="12"/>
                  </a:cubicBezTo>
                  <a:cubicBezTo>
                    <a:pt x="138" y="81"/>
                    <a:pt x="1" y="286"/>
                    <a:pt x="24" y="514"/>
                  </a:cubicBezTo>
                  <a:cubicBezTo>
                    <a:pt x="56" y="763"/>
                    <a:pt x="252" y="883"/>
                    <a:pt x="452" y="883"/>
                  </a:cubicBezTo>
                  <a:cubicBezTo>
                    <a:pt x="675" y="883"/>
                    <a:pt x="902" y="734"/>
                    <a:pt x="914" y="446"/>
                  </a:cubicBezTo>
                  <a:cubicBezTo>
                    <a:pt x="914" y="286"/>
                    <a:pt x="823" y="172"/>
                    <a:pt x="708" y="81"/>
                  </a:cubicBezTo>
                  <a:lnTo>
                    <a:pt x="708" y="81"/>
                  </a:lnTo>
                  <a:cubicBezTo>
                    <a:pt x="724" y="96"/>
                    <a:pt x="740" y="112"/>
                    <a:pt x="756" y="129"/>
                  </a:cubicBezTo>
                  <a:lnTo>
                    <a:pt x="756" y="129"/>
                  </a:lnTo>
                  <a:cubicBezTo>
                    <a:pt x="670" y="47"/>
                    <a:pt x="564" y="0"/>
                    <a:pt x="4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3" name="Google Shape;4850;p60"/>
            <p:cNvSpPr/>
            <p:nvPr/>
          </p:nvSpPr>
          <p:spPr>
            <a:xfrm>
              <a:off x="3505328" y="3785727"/>
              <a:ext cx="19131" cy="15185"/>
            </a:xfrm>
            <a:custGeom>
              <a:avLst/>
              <a:gdLst/>
              <a:ahLst/>
              <a:cxnLst/>
              <a:rect l="l" t="t" r="r" b="b"/>
              <a:pathLst>
                <a:path w="892" h="708" extrusionOk="0">
                  <a:moveTo>
                    <a:pt x="435" y="0"/>
                  </a:moveTo>
                  <a:cubicBezTo>
                    <a:pt x="1" y="0"/>
                    <a:pt x="1" y="708"/>
                    <a:pt x="435" y="708"/>
                  </a:cubicBezTo>
                  <a:cubicBezTo>
                    <a:pt x="891" y="708"/>
                    <a:pt x="891" y="0"/>
                    <a:pt x="4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4" name="Google Shape;4851;p60"/>
            <p:cNvSpPr/>
            <p:nvPr/>
          </p:nvSpPr>
          <p:spPr>
            <a:xfrm>
              <a:off x="3538141" y="3851183"/>
              <a:ext cx="32322" cy="29941"/>
            </a:xfrm>
            <a:custGeom>
              <a:avLst/>
              <a:gdLst/>
              <a:ahLst/>
              <a:cxnLst/>
              <a:rect l="l" t="t" r="r" b="b"/>
              <a:pathLst>
                <a:path w="1507" h="1396" extrusionOk="0">
                  <a:moveTo>
                    <a:pt x="427" y="229"/>
                  </a:moveTo>
                  <a:lnTo>
                    <a:pt x="427" y="229"/>
                  </a:lnTo>
                  <a:cubicBezTo>
                    <a:pt x="426" y="230"/>
                    <a:pt x="426" y="230"/>
                    <a:pt x="426" y="230"/>
                  </a:cubicBezTo>
                  <a:lnTo>
                    <a:pt x="426" y="230"/>
                  </a:lnTo>
                  <a:cubicBezTo>
                    <a:pt x="426" y="230"/>
                    <a:pt x="426" y="230"/>
                    <a:pt x="427" y="229"/>
                  </a:cubicBezTo>
                  <a:lnTo>
                    <a:pt x="427" y="229"/>
                  </a:lnTo>
                  <a:cubicBezTo>
                    <a:pt x="427" y="229"/>
                    <a:pt x="427" y="229"/>
                    <a:pt x="427" y="229"/>
                  </a:cubicBezTo>
                  <a:close/>
                  <a:moveTo>
                    <a:pt x="867" y="0"/>
                  </a:moveTo>
                  <a:cubicBezTo>
                    <a:pt x="784" y="0"/>
                    <a:pt x="701" y="26"/>
                    <a:pt x="625" y="66"/>
                  </a:cubicBezTo>
                  <a:lnTo>
                    <a:pt x="625" y="66"/>
                  </a:lnTo>
                  <a:cubicBezTo>
                    <a:pt x="465" y="109"/>
                    <a:pt x="326" y="219"/>
                    <a:pt x="228" y="372"/>
                  </a:cubicBezTo>
                  <a:cubicBezTo>
                    <a:pt x="206" y="395"/>
                    <a:pt x="206" y="395"/>
                    <a:pt x="183" y="418"/>
                  </a:cubicBezTo>
                  <a:cubicBezTo>
                    <a:pt x="0" y="669"/>
                    <a:pt x="114" y="1080"/>
                    <a:pt x="365" y="1262"/>
                  </a:cubicBezTo>
                  <a:cubicBezTo>
                    <a:pt x="477" y="1354"/>
                    <a:pt x="612" y="1395"/>
                    <a:pt x="748" y="1395"/>
                  </a:cubicBezTo>
                  <a:cubicBezTo>
                    <a:pt x="919" y="1395"/>
                    <a:pt x="1093" y="1330"/>
                    <a:pt x="1233" y="1216"/>
                  </a:cubicBezTo>
                  <a:cubicBezTo>
                    <a:pt x="1233" y="1194"/>
                    <a:pt x="1256" y="1194"/>
                    <a:pt x="1256" y="1171"/>
                  </a:cubicBezTo>
                  <a:cubicBezTo>
                    <a:pt x="1505" y="944"/>
                    <a:pt x="1507" y="468"/>
                    <a:pt x="1259" y="238"/>
                  </a:cubicBezTo>
                  <a:lnTo>
                    <a:pt x="1259" y="238"/>
                  </a:lnTo>
                  <a:cubicBezTo>
                    <a:pt x="1217" y="185"/>
                    <a:pt x="1165" y="134"/>
                    <a:pt x="1096" y="75"/>
                  </a:cubicBezTo>
                  <a:cubicBezTo>
                    <a:pt x="1023" y="22"/>
                    <a:pt x="945" y="0"/>
                    <a:pt x="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5" name="Google Shape;4852;p60"/>
            <p:cNvSpPr/>
            <p:nvPr/>
          </p:nvSpPr>
          <p:spPr>
            <a:xfrm>
              <a:off x="3646834" y="3798745"/>
              <a:ext cx="25459" cy="24858"/>
            </a:xfrm>
            <a:custGeom>
              <a:avLst/>
              <a:gdLst/>
              <a:ahLst/>
              <a:cxnLst/>
              <a:rect l="l" t="t" r="r" b="b"/>
              <a:pathLst>
                <a:path w="1187" h="1159" extrusionOk="0">
                  <a:moveTo>
                    <a:pt x="426" y="0"/>
                  </a:moveTo>
                  <a:cubicBezTo>
                    <a:pt x="353" y="0"/>
                    <a:pt x="279" y="22"/>
                    <a:pt x="205" y="78"/>
                  </a:cubicBezTo>
                  <a:cubicBezTo>
                    <a:pt x="86" y="163"/>
                    <a:pt x="55" y="299"/>
                    <a:pt x="67" y="447"/>
                  </a:cubicBezTo>
                  <a:lnTo>
                    <a:pt x="67" y="447"/>
                  </a:lnTo>
                  <a:cubicBezTo>
                    <a:pt x="1" y="675"/>
                    <a:pt x="115" y="946"/>
                    <a:pt x="319" y="1059"/>
                  </a:cubicBezTo>
                  <a:cubicBezTo>
                    <a:pt x="387" y="1105"/>
                    <a:pt x="479" y="1151"/>
                    <a:pt x="547" y="1151"/>
                  </a:cubicBezTo>
                  <a:cubicBezTo>
                    <a:pt x="583" y="1156"/>
                    <a:pt x="618" y="1158"/>
                    <a:pt x="653" y="1158"/>
                  </a:cubicBezTo>
                  <a:cubicBezTo>
                    <a:pt x="934" y="1158"/>
                    <a:pt x="1186" y="996"/>
                    <a:pt x="1186" y="671"/>
                  </a:cubicBezTo>
                  <a:cubicBezTo>
                    <a:pt x="1186" y="534"/>
                    <a:pt x="1141" y="420"/>
                    <a:pt x="1095" y="306"/>
                  </a:cubicBezTo>
                  <a:cubicBezTo>
                    <a:pt x="1006" y="110"/>
                    <a:pt x="806" y="39"/>
                    <a:pt x="614" y="39"/>
                  </a:cubicBezTo>
                  <a:cubicBezTo>
                    <a:pt x="611" y="39"/>
                    <a:pt x="609" y="39"/>
                    <a:pt x="606" y="39"/>
                  </a:cubicBezTo>
                  <a:lnTo>
                    <a:pt x="606" y="39"/>
                  </a:lnTo>
                  <a:cubicBezTo>
                    <a:pt x="548" y="16"/>
                    <a:pt x="488" y="0"/>
                    <a:pt x="4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6" name="Google Shape;4853;p60"/>
            <p:cNvSpPr/>
            <p:nvPr/>
          </p:nvSpPr>
          <p:spPr>
            <a:xfrm>
              <a:off x="3637504" y="3909025"/>
              <a:ext cx="16493" cy="18166"/>
            </a:xfrm>
            <a:custGeom>
              <a:avLst/>
              <a:gdLst/>
              <a:ahLst/>
              <a:cxnLst/>
              <a:rect l="l" t="t" r="r" b="b"/>
              <a:pathLst>
                <a:path w="769" h="847" extrusionOk="0">
                  <a:moveTo>
                    <a:pt x="367" y="0"/>
                  </a:moveTo>
                  <a:cubicBezTo>
                    <a:pt x="351" y="0"/>
                    <a:pt x="336" y="1"/>
                    <a:pt x="320" y="3"/>
                  </a:cubicBezTo>
                  <a:cubicBezTo>
                    <a:pt x="138" y="26"/>
                    <a:pt x="1" y="186"/>
                    <a:pt x="1" y="368"/>
                  </a:cubicBezTo>
                  <a:cubicBezTo>
                    <a:pt x="1" y="518"/>
                    <a:pt x="92" y="636"/>
                    <a:pt x="225" y="687"/>
                  </a:cubicBezTo>
                  <a:lnTo>
                    <a:pt x="225" y="687"/>
                  </a:lnTo>
                  <a:cubicBezTo>
                    <a:pt x="236" y="706"/>
                    <a:pt x="245" y="728"/>
                    <a:pt x="252" y="756"/>
                  </a:cubicBezTo>
                  <a:cubicBezTo>
                    <a:pt x="278" y="809"/>
                    <a:pt x="335" y="847"/>
                    <a:pt x="392" y="847"/>
                  </a:cubicBezTo>
                  <a:cubicBezTo>
                    <a:pt x="433" y="847"/>
                    <a:pt x="474" y="827"/>
                    <a:pt x="503" y="779"/>
                  </a:cubicBezTo>
                  <a:cubicBezTo>
                    <a:pt x="516" y="740"/>
                    <a:pt x="536" y="701"/>
                    <a:pt x="560" y="658"/>
                  </a:cubicBezTo>
                  <a:lnTo>
                    <a:pt x="560" y="658"/>
                  </a:lnTo>
                  <a:cubicBezTo>
                    <a:pt x="688" y="579"/>
                    <a:pt x="768" y="434"/>
                    <a:pt x="708" y="254"/>
                  </a:cubicBezTo>
                  <a:cubicBezTo>
                    <a:pt x="667" y="108"/>
                    <a:pt x="529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7" name="Google Shape;4854;p60"/>
            <p:cNvSpPr/>
            <p:nvPr/>
          </p:nvSpPr>
          <p:spPr>
            <a:xfrm>
              <a:off x="3241811" y="3919363"/>
              <a:ext cx="25137" cy="25673"/>
            </a:xfrm>
            <a:custGeom>
              <a:avLst/>
              <a:gdLst/>
              <a:ahLst/>
              <a:cxnLst/>
              <a:rect l="l" t="t" r="r" b="b"/>
              <a:pathLst>
                <a:path w="1172" h="1197" extrusionOk="0">
                  <a:moveTo>
                    <a:pt x="191" y="297"/>
                  </a:moveTo>
                  <a:cubicBezTo>
                    <a:pt x="191" y="303"/>
                    <a:pt x="189" y="308"/>
                    <a:pt x="186" y="312"/>
                  </a:cubicBezTo>
                  <a:lnTo>
                    <a:pt x="186" y="312"/>
                  </a:lnTo>
                  <a:cubicBezTo>
                    <a:pt x="188" y="307"/>
                    <a:pt x="189" y="302"/>
                    <a:pt x="191" y="297"/>
                  </a:cubicBezTo>
                  <a:close/>
                  <a:moveTo>
                    <a:pt x="636" y="0"/>
                  </a:moveTo>
                  <a:cubicBezTo>
                    <a:pt x="516" y="0"/>
                    <a:pt x="396" y="35"/>
                    <a:pt x="305" y="92"/>
                  </a:cubicBezTo>
                  <a:cubicBezTo>
                    <a:pt x="116" y="205"/>
                    <a:pt x="21" y="411"/>
                    <a:pt x="32" y="608"/>
                  </a:cubicBezTo>
                  <a:lnTo>
                    <a:pt x="32" y="608"/>
                  </a:lnTo>
                  <a:cubicBezTo>
                    <a:pt x="1" y="762"/>
                    <a:pt x="41" y="923"/>
                    <a:pt x="168" y="1050"/>
                  </a:cubicBezTo>
                  <a:cubicBezTo>
                    <a:pt x="262" y="1144"/>
                    <a:pt x="404" y="1196"/>
                    <a:pt x="542" y="1196"/>
                  </a:cubicBezTo>
                  <a:cubicBezTo>
                    <a:pt x="630" y="1196"/>
                    <a:pt x="717" y="1175"/>
                    <a:pt x="788" y="1129"/>
                  </a:cubicBezTo>
                  <a:lnTo>
                    <a:pt x="788" y="1129"/>
                  </a:lnTo>
                  <a:cubicBezTo>
                    <a:pt x="1013" y="1059"/>
                    <a:pt x="1172" y="807"/>
                    <a:pt x="1172" y="594"/>
                  </a:cubicBezTo>
                  <a:cubicBezTo>
                    <a:pt x="1158" y="468"/>
                    <a:pt x="1135" y="376"/>
                    <a:pt x="1093" y="292"/>
                  </a:cubicBezTo>
                  <a:lnTo>
                    <a:pt x="1093" y="292"/>
                  </a:lnTo>
                  <a:cubicBezTo>
                    <a:pt x="1083" y="222"/>
                    <a:pt x="1031" y="163"/>
                    <a:pt x="967" y="115"/>
                  </a:cubicBezTo>
                  <a:cubicBezTo>
                    <a:pt x="875" y="35"/>
                    <a:pt x="755" y="0"/>
                    <a:pt x="6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8" name="Google Shape;4855;p60"/>
            <p:cNvSpPr/>
            <p:nvPr/>
          </p:nvSpPr>
          <p:spPr>
            <a:xfrm>
              <a:off x="3380014" y="3950697"/>
              <a:ext cx="23528" cy="18617"/>
            </a:xfrm>
            <a:custGeom>
              <a:avLst/>
              <a:gdLst/>
              <a:ahLst/>
              <a:cxnLst/>
              <a:rect l="l" t="t" r="r" b="b"/>
              <a:pathLst>
                <a:path w="1097" h="868" extrusionOk="0">
                  <a:moveTo>
                    <a:pt x="548" y="0"/>
                  </a:moveTo>
                  <a:cubicBezTo>
                    <a:pt x="1" y="0"/>
                    <a:pt x="1" y="868"/>
                    <a:pt x="548" y="868"/>
                  </a:cubicBezTo>
                  <a:cubicBezTo>
                    <a:pt x="1096" y="868"/>
                    <a:pt x="1096" y="0"/>
                    <a:pt x="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9" name="Google Shape;4856;p60"/>
            <p:cNvSpPr/>
            <p:nvPr/>
          </p:nvSpPr>
          <p:spPr>
            <a:xfrm>
              <a:off x="3447357" y="3921014"/>
              <a:ext cx="13855" cy="10617"/>
            </a:xfrm>
            <a:custGeom>
              <a:avLst/>
              <a:gdLst/>
              <a:ahLst/>
              <a:cxnLst/>
              <a:rect l="l" t="t" r="r" b="b"/>
              <a:pathLst>
                <a:path w="646" h="495" extrusionOk="0">
                  <a:moveTo>
                    <a:pt x="266" y="1"/>
                  </a:moveTo>
                  <a:cubicBezTo>
                    <a:pt x="219" y="1"/>
                    <a:pt x="179" y="15"/>
                    <a:pt x="146" y="38"/>
                  </a:cubicBezTo>
                  <a:lnTo>
                    <a:pt x="146" y="38"/>
                  </a:lnTo>
                  <a:cubicBezTo>
                    <a:pt x="101" y="50"/>
                    <a:pt x="78" y="85"/>
                    <a:pt x="73" y="125"/>
                  </a:cubicBezTo>
                  <a:lnTo>
                    <a:pt x="73" y="125"/>
                  </a:lnTo>
                  <a:cubicBezTo>
                    <a:pt x="0" y="271"/>
                    <a:pt x="54" y="495"/>
                    <a:pt x="265" y="495"/>
                  </a:cubicBezTo>
                  <a:cubicBezTo>
                    <a:pt x="271" y="495"/>
                    <a:pt x="278" y="494"/>
                    <a:pt x="284" y="494"/>
                  </a:cubicBezTo>
                  <a:lnTo>
                    <a:pt x="330" y="494"/>
                  </a:lnTo>
                  <a:cubicBezTo>
                    <a:pt x="607" y="473"/>
                    <a:pt x="645" y="75"/>
                    <a:pt x="390" y="21"/>
                  </a:cubicBezTo>
                  <a:lnTo>
                    <a:pt x="390" y="21"/>
                  </a:lnTo>
                  <a:cubicBezTo>
                    <a:pt x="393" y="19"/>
                    <a:pt x="396" y="17"/>
                    <a:pt x="399" y="15"/>
                  </a:cubicBezTo>
                  <a:lnTo>
                    <a:pt x="353" y="15"/>
                  </a:lnTo>
                  <a:cubicBezTo>
                    <a:pt x="322" y="5"/>
                    <a:pt x="293" y="1"/>
                    <a:pt x="2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0" name="Google Shape;4857;p60"/>
            <p:cNvSpPr/>
            <p:nvPr/>
          </p:nvSpPr>
          <p:spPr>
            <a:xfrm>
              <a:off x="3244899" y="3853285"/>
              <a:ext cx="24515" cy="19110"/>
            </a:xfrm>
            <a:custGeom>
              <a:avLst/>
              <a:gdLst/>
              <a:ahLst/>
              <a:cxnLst/>
              <a:rect l="l" t="t" r="r" b="b"/>
              <a:pathLst>
                <a:path w="1143" h="891" extrusionOk="0">
                  <a:moveTo>
                    <a:pt x="571" y="0"/>
                  </a:moveTo>
                  <a:cubicBezTo>
                    <a:pt x="1" y="0"/>
                    <a:pt x="1" y="890"/>
                    <a:pt x="571" y="890"/>
                  </a:cubicBezTo>
                  <a:cubicBezTo>
                    <a:pt x="1142" y="890"/>
                    <a:pt x="1142" y="0"/>
                    <a:pt x="5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1" name="Google Shape;4858;p60"/>
            <p:cNvSpPr/>
            <p:nvPr/>
          </p:nvSpPr>
          <p:spPr>
            <a:xfrm>
              <a:off x="3105387" y="3760849"/>
              <a:ext cx="14220" cy="14520"/>
            </a:xfrm>
            <a:custGeom>
              <a:avLst/>
              <a:gdLst/>
              <a:ahLst/>
              <a:cxnLst/>
              <a:rect l="l" t="t" r="r" b="b"/>
              <a:pathLst>
                <a:path w="663" h="677" extrusionOk="0">
                  <a:moveTo>
                    <a:pt x="499" y="1"/>
                  </a:moveTo>
                  <a:cubicBezTo>
                    <a:pt x="476" y="1"/>
                    <a:pt x="453" y="6"/>
                    <a:pt x="434" y="19"/>
                  </a:cubicBezTo>
                  <a:cubicBezTo>
                    <a:pt x="366" y="65"/>
                    <a:pt x="275" y="87"/>
                    <a:pt x="206" y="156"/>
                  </a:cubicBezTo>
                  <a:cubicBezTo>
                    <a:pt x="23" y="270"/>
                    <a:pt x="1" y="521"/>
                    <a:pt x="206" y="635"/>
                  </a:cubicBezTo>
                  <a:cubicBezTo>
                    <a:pt x="252" y="664"/>
                    <a:pt x="302" y="677"/>
                    <a:pt x="351" y="677"/>
                  </a:cubicBezTo>
                  <a:cubicBezTo>
                    <a:pt x="499" y="677"/>
                    <a:pt x="640" y="561"/>
                    <a:pt x="640" y="407"/>
                  </a:cubicBezTo>
                  <a:cubicBezTo>
                    <a:pt x="640" y="293"/>
                    <a:pt x="663" y="201"/>
                    <a:pt x="640" y="87"/>
                  </a:cubicBezTo>
                  <a:cubicBezTo>
                    <a:pt x="623" y="38"/>
                    <a:pt x="559" y="1"/>
                    <a:pt x="4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2" name="Google Shape;4859;p60"/>
            <p:cNvSpPr/>
            <p:nvPr/>
          </p:nvSpPr>
          <p:spPr>
            <a:xfrm>
              <a:off x="3359618" y="3661378"/>
              <a:ext cx="16858" cy="15936"/>
            </a:xfrm>
            <a:custGeom>
              <a:avLst/>
              <a:gdLst/>
              <a:ahLst/>
              <a:cxnLst/>
              <a:rect l="l" t="t" r="r" b="b"/>
              <a:pathLst>
                <a:path w="786" h="743" extrusionOk="0">
                  <a:moveTo>
                    <a:pt x="404" y="1"/>
                  </a:moveTo>
                  <a:cubicBezTo>
                    <a:pt x="98" y="1"/>
                    <a:pt x="0" y="336"/>
                    <a:pt x="150" y="526"/>
                  </a:cubicBezTo>
                  <a:lnTo>
                    <a:pt x="150" y="526"/>
                  </a:lnTo>
                  <a:cubicBezTo>
                    <a:pt x="153" y="544"/>
                    <a:pt x="153" y="560"/>
                    <a:pt x="153" y="571"/>
                  </a:cubicBezTo>
                  <a:cubicBezTo>
                    <a:pt x="187" y="685"/>
                    <a:pt x="290" y="742"/>
                    <a:pt x="392" y="742"/>
                  </a:cubicBezTo>
                  <a:cubicBezTo>
                    <a:pt x="495" y="742"/>
                    <a:pt x="598" y="685"/>
                    <a:pt x="632" y="571"/>
                  </a:cubicBezTo>
                  <a:cubicBezTo>
                    <a:pt x="632" y="560"/>
                    <a:pt x="632" y="544"/>
                    <a:pt x="635" y="526"/>
                  </a:cubicBezTo>
                  <a:lnTo>
                    <a:pt x="635" y="526"/>
                  </a:lnTo>
                  <a:cubicBezTo>
                    <a:pt x="785" y="336"/>
                    <a:pt x="690" y="1"/>
                    <a:pt x="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3" name="Google Shape;4860;p60"/>
            <p:cNvSpPr/>
            <p:nvPr/>
          </p:nvSpPr>
          <p:spPr>
            <a:xfrm>
              <a:off x="3428977" y="3753235"/>
              <a:ext cx="12182" cy="11775"/>
            </a:xfrm>
            <a:custGeom>
              <a:avLst/>
              <a:gdLst/>
              <a:ahLst/>
              <a:cxnLst/>
              <a:rect l="l" t="t" r="r" b="b"/>
              <a:pathLst>
                <a:path w="568" h="549" extrusionOk="0">
                  <a:moveTo>
                    <a:pt x="387" y="0"/>
                  </a:moveTo>
                  <a:cubicBezTo>
                    <a:pt x="370" y="0"/>
                    <a:pt x="354" y="3"/>
                    <a:pt x="343" y="9"/>
                  </a:cubicBezTo>
                  <a:cubicBezTo>
                    <a:pt x="274" y="31"/>
                    <a:pt x="228" y="54"/>
                    <a:pt x="183" y="100"/>
                  </a:cubicBezTo>
                  <a:cubicBezTo>
                    <a:pt x="0" y="191"/>
                    <a:pt x="46" y="442"/>
                    <a:pt x="206" y="534"/>
                  </a:cubicBezTo>
                  <a:cubicBezTo>
                    <a:pt x="236" y="544"/>
                    <a:pt x="265" y="548"/>
                    <a:pt x="293" y="548"/>
                  </a:cubicBezTo>
                  <a:cubicBezTo>
                    <a:pt x="454" y="548"/>
                    <a:pt x="567" y="393"/>
                    <a:pt x="548" y="237"/>
                  </a:cubicBezTo>
                  <a:cubicBezTo>
                    <a:pt x="525" y="191"/>
                    <a:pt x="525" y="123"/>
                    <a:pt x="502" y="77"/>
                  </a:cubicBezTo>
                  <a:cubicBezTo>
                    <a:pt x="502" y="26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4" name="Google Shape;4861;p60"/>
            <p:cNvSpPr/>
            <p:nvPr/>
          </p:nvSpPr>
          <p:spPr>
            <a:xfrm>
              <a:off x="3419176" y="3589402"/>
              <a:ext cx="16386" cy="13341"/>
            </a:xfrm>
            <a:custGeom>
              <a:avLst/>
              <a:gdLst/>
              <a:ahLst/>
              <a:cxnLst/>
              <a:rect l="l" t="t" r="r" b="b"/>
              <a:pathLst>
                <a:path w="764" h="622" extrusionOk="0">
                  <a:moveTo>
                    <a:pt x="412" y="1"/>
                  </a:moveTo>
                  <a:cubicBezTo>
                    <a:pt x="347" y="1"/>
                    <a:pt x="283" y="22"/>
                    <a:pt x="229" y="70"/>
                  </a:cubicBezTo>
                  <a:cubicBezTo>
                    <a:pt x="1" y="252"/>
                    <a:pt x="138" y="572"/>
                    <a:pt x="412" y="595"/>
                  </a:cubicBezTo>
                  <a:cubicBezTo>
                    <a:pt x="464" y="608"/>
                    <a:pt x="502" y="621"/>
                    <a:pt x="546" y="621"/>
                  </a:cubicBezTo>
                  <a:cubicBezTo>
                    <a:pt x="578" y="621"/>
                    <a:pt x="614" y="614"/>
                    <a:pt x="663" y="595"/>
                  </a:cubicBezTo>
                  <a:cubicBezTo>
                    <a:pt x="708" y="549"/>
                    <a:pt x="754" y="481"/>
                    <a:pt x="731" y="412"/>
                  </a:cubicBezTo>
                  <a:cubicBezTo>
                    <a:pt x="725" y="395"/>
                    <a:pt x="720" y="381"/>
                    <a:pt x="714" y="368"/>
                  </a:cubicBezTo>
                  <a:lnTo>
                    <a:pt x="714" y="368"/>
                  </a:lnTo>
                  <a:cubicBezTo>
                    <a:pt x="764" y="159"/>
                    <a:pt x="588" y="1"/>
                    <a:pt x="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5" name="Google Shape;4862;p60"/>
            <p:cNvSpPr/>
            <p:nvPr/>
          </p:nvSpPr>
          <p:spPr>
            <a:xfrm>
              <a:off x="3476460" y="3685356"/>
              <a:ext cx="13233" cy="9823"/>
            </a:xfrm>
            <a:custGeom>
              <a:avLst/>
              <a:gdLst/>
              <a:ahLst/>
              <a:cxnLst/>
              <a:rect l="l" t="t" r="r" b="b"/>
              <a:pathLst>
                <a:path w="617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617" y="457"/>
                    <a:pt x="617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6" name="Google Shape;4863;p60"/>
            <p:cNvSpPr/>
            <p:nvPr/>
          </p:nvSpPr>
          <p:spPr>
            <a:xfrm>
              <a:off x="3482809" y="3606152"/>
              <a:ext cx="11861" cy="10274"/>
            </a:xfrm>
            <a:custGeom>
              <a:avLst/>
              <a:gdLst/>
              <a:ahLst/>
              <a:cxnLst/>
              <a:rect l="l" t="t" r="r" b="b"/>
              <a:pathLst>
                <a:path w="553" h="479" extrusionOk="0">
                  <a:moveTo>
                    <a:pt x="260" y="1"/>
                  </a:moveTo>
                  <a:cubicBezTo>
                    <a:pt x="202" y="1"/>
                    <a:pt x="143" y="20"/>
                    <a:pt x="92" y="65"/>
                  </a:cubicBezTo>
                  <a:cubicBezTo>
                    <a:pt x="92" y="65"/>
                    <a:pt x="92" y="88"/>
                    <a:pt x="92" y="88"/>
                  </a:cubicBezTo>
                  <a:cubicBezTo>
                    <a:pt x="47" y="133"/>
                    <a:pt x="1" y="225"/>
                    <a:pt x="24" y="293"/>
                  </a:cubicBezTo>
                  <a:cubicBezTo>
                    <a:pt x="24" y="293"/>
                    <a:pt x="47" y="293"/>
                    <a:pt x="47" y="316"/>
                  </a:cubicBezTo>
                  <a:cubicBezTo>
                    <a:pt x="82" y="421"/>
                    <a:pt x="183" y="479"/>
                    <a:pt x="283" y="479"/>
                  </a:cubicBezTo>
                  <a:cubicBezTo>
                    <a:pt x="377" y="479"/>
                    <a:pt x="470" y="427"/>
                    <a:pt x="503" y="316"/>
                  </a:cubicBezTo>
                  <a:cubicBezTo>
                    <a:pt x="553" y="134"/>
                    <a:pt x="411" y="1"/>
                    <a:pt x="2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7" name="Google Shape;4864;p60"/>
            <p:cNvSpPr/>
            <p:nvPr/>
          </p:nvSpPr>
          <p:spPr>
            <a:xfrm>
              <a:off x="3409160" y="3657689"/>
              <a:ext cx="18359" cy="11282"/>
            </a:xfrm>
            <a:custGeom>
              <a:avLst/>
              <a:gdLst/>
              <a:ahLst/>
              <a:cxnLst/>
              <a:rect l="l" t="t" r="r" b="b"/>
              <a:pathLst>
                <a:path w="856" h="526" extrusionOk="0">
                  <a:moveTo>
                    <a:pt x="461" y="1"/>
                  </a:moveTo>
                  <a:cubicBezTo>
                    <a:pt x="409" y="1"/>
                    <a:pt x="357" y="6"/>
                    <a:pt x="308" y="13"/>
                  </a:cubicBezTo>
                  <a:cubicBezTo>
                    <a:pt x="1" y="51"/>
                    <a:pt x="130" y="526"/>
                    <a:pt x="369" y="526"/>
                  </a:cubicBezTo>
                  <a:cubicBezTo>
                    <a:pt x="414" y="526"/>
                    <a:pt x="463" y="509"/>
                    <a:pt x="513" y="469"/>
                  </a:cubicBezTo>
                  <a:cubicBezTo>
                    <a:pt x="582" y="424"/>
                    <a:pt x="673" y="401"/>
                    <a:pt x="742" y="355"/>
                  </a:cubicBezTo>
                  <a:cubicBezTo>
                    <a:pt x="833" y="309"/>
                    <a:pt x="856" y="173"/>
                    <a:pt x="787" y="104"/>
                  </a:cubicBezTo>
                  <a:cubicBezTo>
                    <a:pt x="693" y="25"/>
                    <a:pt x="576" y="1"/>
                    <a:pt x="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8" name="Google Shape;4865;p60"/>
            <p:cNvSpPr/>
            <p:nvPr/>
          </p:nvSpPr>
          <p:spPr>
            <a:xfrm>
              <a:off x="3522464" y="3723445"/>
              <a:ext cx="9652" cy="5040"/>
            </a:xfrm>
            <a:custGeom>
              <a:avLst/>
              <a:gdLst/>
              <a:ahLst/>
              <a:cxnLst/>
              <a:rect l="l" t="t" r="r" b="b"/>
              <a:pathLst>
                <a:path w="450" h="235" extrusionOk="0">
                  <a:moveTo>
                    <a:pt x="293" y="1"/>
                  </a:moveTo>
                  <a:cubicBezTo>
                    <a:pt x="280" y="1"/>
                    <a:pt x="267" y="2"/>
                    <a:pt x="252" y="5"/>
                  </a:cubicBezTo>
                  <a:cubicBezTo>
                    <a:pt x="183" y="5"/>
                    <a:pt x="138" y="28"/>
                    <a:pt x="92" y="51"/>
                  </a:cubicBezTo>
                  <a:cubicBezTo>
                    <a:pt x="1" y="74"/>
                    <a:pt x="1" y="165"/>
                    <a:pt x="92" y="188"/>
                  </a:cubicBezTo>
                  <a:cubicBezTo>
                    <a:pt x="138" y="211"/>
                    <a:pt x="183" y="234"/>
                    <a:pt x="252" y="234"/>
                  </a:cubicBezTo>
                  <a:cubicBezTo>
                    <a:pt x="260" y="234"/>
                    <a:pt x="267" y="235"/>
                    <a:pt x="274" y="235"/>
                  </a:cubicBezTo>
                  <a:cubicBezTo>
                    <a:pt x="443" y="235"/>
                    <a:pt x="450" y="1"/>
                    <a:pt x="2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9" name="Google Shape;4866;p60"/>
            <p:cNvSpPr/>
            <p:nvPr/>
          </p:nvSpPr>
          <p:spPr>
            <a:xfrm>
              <a:off x="3210648" y="3663544"/>
              <a:ext cx="25866" cy="19946"/>
            </a:xfrm>
            <a:custGeom>
              <a:avLst/>
              <a:gdLst/>
              <a:ahLst/>
              <a:cxnLst/>
              <a:rect l="l" t="t" r="r" b="b"/>
              <a:pathLst>
                <a:path w="1206" h="930" extrusionOk="0">
                  <a:moveTo>
                    <a:pt x="870" y="1"/>
                  </a:moveTo>
                  <a:cubicBezTo>
                    <a:pt x="818" y="1"/>
                    <a:pt x="765" y="13"/>
                    <a:pt x="719" y="38"/>
                  </a:cubicBezTo>
                  <a:lnTo>
                    <a:pt x="719" y="38"/>
                  </a:lnTo>
                  <a:cubicBezTo>
                    <a:pt x="712" y="37"/>
                    <a:pt x="705" y="37"/>
                    <a:pt x="698" y="37"/>
                  </a:cubicBezTo>
                  <a:cubicBezTo>
                    <a:pt x="553" y="37"/>
                    <a:pt x="401" y="107"/>
                    <a:pt x="297" y="196"/>
                  </a:cubicBezTo>
                  <a:cubicBezTo>
                    <a:pt x="0" y="470"/>
                    <a:pt x="251" y="904"/>
                    <a:pt x="594" y="927"/>
                  </a:cubicBezTo>
                  <a:cubicBezTo>
                    <a:pt x="608" y="928"/>
                    <a:pt x="622" y="929"/>
                    <a:pt x="637" y="929"/>
                  </a:cubicBezTo>
                  <a:cubicBezTo>
                    <a:pt x="930" y="929"/>
                    <a:pt x="1205" y="567"/>
                    <a:pt x="1092" y="294"/>
                  </a:cubicBezTo>
                  <a:lnTo>
                    <a:pt x="1092" y="294"/>
                  </a:lnTo>
                  <a:cubicBezTo>
                    <a:pt x="1093" y="292"/>
                    <a:pt x="1095" y="290"/>
                    <a:pt x="1096" y="288"/>
                  </a:cubicBezTo>
                  <a:cubicBezTo>
                    <a:pt x="1176" y="110"/>
                    <a:pt x="1029" y="1"/>
                    <a:pt x="8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0" name="Google Shape;4867;p60"/>
            <p:cNvSpPr/>
            <p:nvPr/>
          </p:nvSpPr>
          <p:spPr>
            <a:xfrm>
              <a:off x="3263901" y="3603815"/>
              <a:ext cx="23121" cy="20139"/>
            </a:xfrm>
            <a:custGeom>
              <a:avLst/>
              <a:gdLst/>
              <a:ahLst/>
              <a:cxnLst/>
              <a:rect l="l" t="t" r="r" b="b"/>
              <a:pathLst>
                <a:path w="1078" h="939" extrusionOk="0">
                  <a:moveTo>
                    <a:pt x="570" y="0"/>
                  </a:moveTo>
                  <a:cubicBezTo>
                    <a:pt x="224" y="0"/>
                    <a:pt x="1" y="347"/>
                    <a:pt x="165" y="676"/>
                  </a:cubicBezTo>
                  <a:cubicBezTo>
                    <a:pt x="165" y="699"/>
                    <a:pt x="165" y="699"/>
                    <a:pt x="188" y="699"/>
                  </a:cubicBezTo>
                  <a:cubicBezTo>
                    <a:pt x="263" y="850"/>
                    <a:pt x="449" y="939"/>
                    <a:pt x="614" y="939"/>
                  </a:cubicBezTo>
                  <a:cubicBezTo>
                    <a:pt x="648" y="939"/>
                    <a:pt x="681" y="935"/>
                    <a:pt x="713" y="927"/>
                  </a:cubicBezTo>
                  <a:lnTo>
                    <a:pt x="735" y="927"/>
                  </a:lnTo>
                  <a:cubicBezTo>
                    <a:pt x="827" y="927"/>
                    <a:pt x="895" y="904"/>
                    <a:pt x="964" y="836"/>
                  </a:cubicBezTo>
                  <a:cubicBezTo>
                    <a:pt x="1032" y="767"/>
                    <a:pt x="1055" y="699"/>
                    <a:pt x="1055" y="607"/>
                  </a:cubicBezTo>
                  <a:cubicBezTo>
                    <a:pt x="1055" y="592"/>
                    <a:pt x="1044" y="555"/>
                    <a:pt x="1045" y="555"/>
                  </a:cubicBezTo>
                  <a:lnTo>
                    <a:pt x="1045" y="555"/>
                  </a:lnTo>
                  <a:cubicBezTo>
                    <a:pt x="1045" y="555"/>
                    <a:pt x="1048" y="563"/>
                    <a:pt x="1055" y="585"/>
                  </a:cubicBezTo>
                  <a:cubicBezTo>
                    <a:pt x="1055" y="553"/>
                    <a:pt x="1055" y="485"/>
                    <a:pt x="1055" y="470"/>
                  </a:cubicBezTo>
                  <a:cubicBezTo>
                    <a:pt x="1078" y="265"/>
                    <a:pt x="895" y="60"/>
                    <a:pt x="713" y="14"/>
                  </a:cubicBezTo>
                  <a:lnTo>
                    <a:pt x="690" y="14"/>
                  </a:lnTo>
                  <a:cubicBezTo>
                    <a:pt x="649" y="5"/>
                    <a:pt x="608" y="0"/>
                    <a:pt x="5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1" name="Google Shape;4868;p60"/>
            <p:cNvSpPr/>
            <p:nvPr/>
          </p:nvSpPr>
          <p:spPr>
            <a:xfrm>
              <a:off x="3297765" y="3679715"/>
              <a:ext cx="24279" cy="18896"/>
            </a:xfrm>
            <a:custGeom>
              <a:avLst/>
              <a:gdLst/>
              <a:ahLst/>
              <a:cxnLst/>
              <a:rect l="l" t="t" r="r" b="b"/>
              <a:pathLst>
                <a:path w="1132" h="881" extrusionOk="0">
                  <a:moveTo>
                    <a:pt x="161" y="469"/>
                  </a:moveTo>
                  <a:cubicBezTo>
                    <a:pt x="161" y="476"/>
                    <a:pt x="161" y="483"/>
                    <a:pt x="160" y="489"/>
                  </a:cubicBezTo>
                  <a:lnTo>
                    <a:pt x="160" y="489"/>
                  </a:lnTo>
                  <a:cubicBezTo>
                    <a:pt x="161" y="482"/>
                    <a:pt x="161" y="476"/>
                    <a:pt x="161" y="469"/>
                  </a:cubicBezTo>
                  <a:close/>
                  <a:moveTo>
                    <a:pt x="622" y="1"/>
                  </a:moveTo>
                  <a:cubicBezTo>
                    <a:pt x="381" y="1"/>
                    <a:pt x="134" y="203"/>
                    <a:pt x="164" y="442"/>
                  </a:cubicBezTo>
                  <a:lnTo>
                    <a:pt x="164" y="442"/>
                  </a:lnTo>
                  <a:cubicBezTo>
                    <a:pt x="154" y="466"/>
                    <a:pt x="146" y="490"/>
                    <a:pt x="141" y="515"/>
                  </a:cubicBezTo>
                  <a:lnTo>
                    <a:pt x="141" y="515"/>
                  </a:lnTo>
                  <a:cubicBezTo>
                    <a:pt x="140" y="515"/>
                    <a:pt x="139" y="515"/>
                    <a:pt x="138" y="515"/>
                  </a:cubicBezTo>
                  <a:cubicBezTo>
                    <a:pt x="1" y="606"/>
                    <a:pt x="24" y="812"/>
                    <a:pt x="184" y="857"/>
                  </a:cubicBezTo>
                  <a:cubicBezTo>
                    <a:pt x="229" y="857"/>
                    <a:pt x="252" y="880"/>
                    <a:pt x="298" y="880"/>
                  </a:cubicBezTo>
                  <a:cubicBezTo>
                    <a:pt x="321" y="857"/>
                    <a:pt x="480" y="857"/>
                    <a:pt x="343" y="857"/>
                  </a:cubicBezTo>
                  <a:cubicBezTo>
                    <a:pt x="421" y="857"/>
                    <a:pt x="484" y="843"/>
                    <a:pt x="545" y="818"/>
                  </a:cubicBezTo>
                  <a:lnTo>
                    <a:pt x="545" y="818"/>
                  </a:lnTo>
                  <a:cubicBezTo>
                    <a:pt x="552" y="818"/>
                    <a:pt x="558" y="818"/>
                    <a:pt x="565" y="818"/>
                  </a:cubicBezTo>
                  <a:cubicBezTo>
                    <a:pt x="851" y="818"/>
                    <a:pt x="1131" y="487"/>
                    <a:pt x="960" y="195"/>
                  </a:cubicBezTo>
                  <a:cubicBezTo>
                    <a:pt x="877" y="58"/>
                    <a:pt x="750" y="1"/>
                    <a:pt x="6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2" name="Google Shape;4869;p60"/>
            <p:cNvSpPr/>
            <p:nvPr/>
          </p:nvSpPr>
          <p:spPr>
            <a:xfrm>
              <a:off x="3147488" y="3801383"/>
              <a:ext cx="32343" cy="31357"/>
            </a:xfrm>
            <a:custGeom>
              <a:avLst/>
              <a:gdLst/>
              <a:ahLst/>
              <a:cxnLst/>
              <a:rect l="l" t="t" r="r" b="b"/>
              <a:pathLst>
                <a:path w="1508" h="1462" extrusionOk="0">
                  <a:moveTo>
                    <a:pt x="754" y="1"/>
                  </a:moveTo>
                  <a:cubicBezTo>
                    <a:pt x="366" y="1"/>
                    <a:pt x="1" y="343"/>
                    <a:pt x="23" y="731"/>
                  </a:cubicBezTo>
                  <a:cubicBezTo>
                    <a:pt x="46" y="1142"/>
                    <a:pt x="343" y="1461"/>
                    <a:pt x="754" y="1461"/>
                  </a:cubicBezTo>
                  <a:cubicBezTo>
                    <a:pt x="1142" y="1461"/>
                    <a:pt x="1507" y="1142"/>
                    <a:pt x="1484" y="731"/>
                  </a:cubicBezTo>
                  <a:cubicBezTo>
                    <a:pt x="1484" y="343"/>
                    <a:pt x="1165" y="1"/>
                    <a:pt x="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3" name="Google Shape;4870;p60"/>
            <p:cNvSpPr/>
            <p:nvPr/>
          </p:nvSpPr>
          <p:spPr>
            <a:xfrm>
              <a:off x="3108819" y="3716239"/>
              <a:ext cx="21555" cy="12804"/>
            </a:xfrm>
            <a:custGeom>
              <a:avLst/>
              <a:gdLst/>
              <a:ahLst/>
              <a:cxnLst/>
              <a:rect l="l" t="t" r="r" b="b"/>
              <a:pathLst>
                <a:path w="1005" h="597" extrusionOk="0">
                  <a:moveTo>
                    <a:pt x="271" y="1"/>
                  </a:moveTo>
                  <a:cubicBezTo>
                    <a:pt x="130" y="1"/>
                    <a:pt x="0" y="107"/>
                    <a:pt x="0" y="273"/>
                  </a:cubicBezTo>
                  <a:cubicBezTo>
                    <a:pt x="0" y="444"/>
                    <a:pt x="139" y="552"/>
                    <a:pt x="285" y="552"/>
                  </a:cubicBezTo>
                  <a:cubicBezTo>
                    <a:pt x="323" y="552"/>
                    <a:pt x="362" y="545"/>
                    <a:pt x="399" y="529"/>
                  </a:cubicBezTo>
                  <a:lnTo>
                    <a:pt x="399" y="529"/>
                  </a:lnTo>
                  <a:cubicBezTo>
                    <a:pt x="530" y="546"/>
                    <a:pt x="653" y="596"/>
                    <a:pt x="785" y="596"/>
                  </a:cubicBezTo>
                  <a:cubicBezTo>
                    <a:pt x="805" y="596"/>
                    <a:pt x="825" y="595"/>
                    <a:pt x="845" y="592"/>
                  </a:cubicBezTo>
                  <a:cubicBezTo>
                    <a:pt x="1005" y="570"/>
                    <a:pt x="959" y="319"/>
                    <a:pt x="799" y="319"/>
                  </a:cubicBezTo>
                  <a:cubicBezTo>
                    <a:pt x="731" y="296"/>
                    <a:pt x="685" y="227"/>
                    <a:pt x="640" y="182"/>
                  </a:cubicBezTo>
                  <a:cubicBezTo>
                    <a:pt x="594" y="159"/>
                    <a:pt x="571" y="136"/>
                    <a:pt x="525" y="113"/>
                  </a:cubicBezTo>
                  <a:cubicBezTo>
                    <a:pt x="510" y="98"/>
                    <a:pt x="452" y="50"/>
                    <a:pt x="446" y="50"/>
                  </a:cubicBezTo>
                  <a:cubicBezTo>
                    <a:pt x="442" y="50"/>
                    <a:pt x="450" y="61"/>
                    <a:pt x="480" y="90"/>
                  </a:cubicBezTo>
                  <a:cubicBezTo>
                    <a:pt x="418" y="28"/>
                    <a:pt x="343" y="1"/>
                    <a:pt x="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4" name="Google Shape;4871;p60"/>
            <p:cNvSpPr/>
            <p:nvPr/>
          </p:nvSpPr>
          <p:spPr>
            <a:xfrm>
              <a:off x="3250775" y="3762157"/>
              <a:ext cx="21577" cy="14992"/>
            </a:xfrm>
            <a:custGeom>
              <a:avLst/>
              <a:gdLst/>
              <a:ahLst/>
              <a:cxnLst/>
              <a:rect l="l" t="t" r="r" b="b"/>
              <a:pathLst>
                <a:path w="1006" h="699" extrusionOk="0">
                  <a:moveTo>
                    <a:pt x="554" y="1"/>
                  </a:moveTo>
                  <a:cubicBezTo>
                    <a:pt x="440" y="1"/>
                    <a:pt x="330" y="52"/>
                    <a:pt x="275" y="163"/>
                  </a:cubicBezTo>
                  <a:cubicBezTo>
                    <a:pt x="229" y="255"/>
                    <a:pt x="206" y="346"/>
                    <a:pt x="115" y="392"/>
                  </a:cubicBezTo>
                  <a:cubicBezTo>
                    <a:pt x="1" y="460"/>
                    <a:pt x="1" y="665"/>
                    <a:pt x="161" y="688"/>
                  </a:cubicBezTo>
                  <a:cubicBezTo>
                    <a:pt x="206" y="696"/>
                    <a:pt x="252" y="698"/>
                    <a:pt x="297" y="698"/>
                  </a:cubicBezTo>
                  <a:cubicBezTo>
                    <a:pt x="389" y="698"/>
                    <a:pt x="480" y="688"/>
                    <a:pt x="571" y="688"/>
                  </a:cubicBezTo>
                  <a:cubicBezTo>
                    <a:pt x="822" y="688"/>
                    <a:pt x="1005" y="392"/>
                    <a:pt x="868" y="163"/>
                  </a:cubicBezTo>
                  <a:cubicBezTo>
                    <a:pt x="798" y="58"/>
                    <a:pt x="673" y="1"/>
                    <a:pt x="5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5" name="Google Shape;4872;p60"/>
            <p:cNvSpPr/>
            <p:nvPr/>
          </p:nvSpPr>
          <p:spPr>
            <a:xfrm>
              <a:off x="3033433" y="3896758"/>
              <a:ext cx="21555" cy="19282"/>
            </a:xfrm>
            <a:custGeom>
              <a:avLst/>
              <a:gdLst/>
              <a:ahLst/>
              <a:cxnLst/>
              <a:rect l="l" t="t" r="r" b="b"/>
              <a:pathLst>
                <a:path w="1005" h="899" extrusionOk="0">
                  <a:moveTo>
                    <a:pt x="418" y="1"/>
                  </a:moveTo>
                  <a:cubicBezTo>
                    <a:pt x="194" y="1"/>
                    <a:pt x="0" y="231"/>
                    <a:pt x="0" y="461"/>
                  </a:cubicBezTo>
                  <a:cubicBezTo>
                    <a:pt x="0" y="672"/>
                    <a:pt x="193" y="898"/>
                    <a:pt x="417" y="898"/>
                  </a:cubicBezTo>
                  <a:cubicBezTo>
                    <a:pt x="460" y="898"/>
                    <a:pt x="504" y="890"/>
                    <a:pt x="548" y="872"/>
                  </a:cubicBezTo>
                  <a:cubicBezTo>
                    <a:pt x="571" y="872"/>
                    <a:pt x="594" y="872"/>
                    <a:pt x="617" y="849"/>
                  </a:cubicBezTo>
                  <a:cubicBezTo>
                    <a:pt x="1005" y="689"/>
                    <a:pt x="1005" y="210"/>
                    <a:pt x="617" y="50"/>
                  </a:cubicBezTo>
                  <a:cubicBezTo>
                    <a:pt x="594" y="27"/>
                    <a:pt x="571" y="27"/>
                    <a:pt x="548" y="27"/>
                  </a:cubicBezTo>
                  <a:cubicBezTo>
                    <a:pt x="504" y="9"/>
                    <a:pt x="461" y="1"/>
                    <a:pt x="4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6" name="Google Shape;4873;p60"/>
            <p:cNvSpPr/>
            <p:nvPr/>
          </p:nvSpPr>
          <p:spPr>
            <a:xfrm>
              <a:off x="3143863" y="3929786"/>
              <a:ext cx="25673" cy="20333"/>
            </a:xfrm>
            <a:custGeom>
              <a:avLst/>
              <a:gdLst/>
              <a:ahLst/>
              <a:cxnLst/>
              <a:rect l="l" t="t" r="r" b="b"/>
              <a:pathLst>
                <a:path w="1197" h="948" extrusionOk="0">
                  <a:moveTo>
                    <a:pt x="568" y="1"/>
                  </a:moveTo>
                  <a:cubicBezTo>
                    <a:pt x="255" y="1"/>
                    <a:pt x="0" y="288"/>
                    <a:pt x="101" y="610"/>
                  </a:cubicBezTo>
                  <a:cubicBezTo>
                    <a:pt x="157" y="835"/>
                    <a:pt x="343" y="947"/>
                    <a:pt x="542" y="947"/>
                  </a:cubicBezTo>
                  <a:cubicBezTo>
                    <a:pt x="666" y="947"/>
                    <a:pt x="795" y="903"/>
                    <a:pt x="900" y="815"/>
                  </a:cubicBezTo>
                  <a:lnTo>
                    <a:pt x="923" y="793"/>
                  </a:lnTo>
                  <a:cubicBezTo>
                    <a:pt x="1197" y="587"/>
                    <a:pt x="1037" y="108"/>
                    <a:pt x="717" y="17"/>
                  </a:cubicBezTo>
                  <a:lnTo>
                    <a:pt x="695" y="17"/>
                  </a:lnTo>
                  <a:cubicBezTo>
                    <a:pt x="652" y="6"/>
                    <a:pt x="609" y="1"/>
                    <a:pt x="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7" name="Google Shape;4874;p60"/>
            <p:cNvSpPr/>
            <p:nvPr/>
          </p:nvSpPr>
          <p:spPr>
            <a:xfrm>
              <a:off x="3238679" y="4003349"/>
              <a:ext cx="6735" cy="2681"/>
            </a:xfrm>
            <a:custGeom>
              <a:avLst/>
              <a:gdLst/>
              <a:ahLst/>
              <a:cxnLst/>
              <a:rect l="l" t="t" r="r" b="b"/>
              <a:pathLst>
                <a:path w="314" h="125" extrusionOk="0">
                  <a:moveTo>
                    <a:pt x="13" y="1"/>
                  </a:moveTo>
                  <a:cubicBezTo>
                    <a:pt x="8" y="1"/>
                    <a:pt x="1" y="17"/>
                    <a:pt x="17" y="33"/>
                  </a:cubicBezTo>
                  <a:lnTo>
                    <a:pt x="291" y="125"/>
                  </a:lnTo>
                  <a:cubicBezTo>
                    <a:pt x="314" y="125"/>
                    <a:pt x="314" y="102"/>
                    <a:pt x="291" y="102"/>
                  </a:cubicBezTo>
                  <a:lnTo>
                    <a:pt x="17" y="10"/>
                  </a:lnTo>
                  <a:cubicBezTo>
                    <a:pt x="17" y="4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8" name="Google Shape;4875;p60"/>
            <p:cNvSpPr/>
            <p:nvPr/>
          </p:nvSpPr>
          <p:spPr>
            <a:xfrm>
              <a:off x="2960986" y="4004057"/>
              <a:ext cx="27925" cy="27432"/>
            </a:xfrm>
            <a:custGeom>
              <a:avLst/>
              <a:gdLst/>
              <a:ahLst/>
              <a:cxnLst/>
              <a:rect l="l" t="t" r="r" b="b"/>
              <a:pathLst>
                <a:path w="1302" h="1279" extrusionOk="0">
                  <a:moveTo>
                    <a:pt x="639" y="0"/>
                  </a:moveTo>
                  <a:cubicBezTo>
                    <a:pt x="320" y="0"/>
                    <a:pt x="0" y="297"/>
                    <a:pt x="0" y="639"/>
                  </a:cubicBezTo>
                  <a:cubicBezTo>
                    <a:pt x="23" y="982"/>
                    <a:pt x="297" y="1278"/>
                    <a:pt x="639" y="1278"/>
                  </a:cubicBezTo>
                  <a:cubicBezTo>
                    <a:pt x="982" y="1278"/>
                    <a:pt x="1301" y="982"/>
                    <a:pt x="1278" y="639"/>
                  </a:cubicBezTo>
                  <a:cubicBezTo>
                    <a:pt x="1278" y="274"/>
                    <a:pt x="1005" y="0"/>
                    <a:pt x="6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9" name="Google Shape;4876;p60"/>
            <p:cNvSpPr/>
            <p:nvPr/>
          </p:nvSpPr>
          <p:spPr>
            <a:xfrm>
              <a:off x="3091683" y="3858175"/>
              <a:ext cx="17158" cy="17887"/>
            </a:xfrm>
            <a:custGeom>
              <a:avLst/>
              <a:gdLst/>
              <a:ahLst/>
              <a:cxnLst/>
              <a:rect l="l" t="t" r="r" b="b"/>
              <a:pathLst>
                <a:path w="800" h="834" extrusionOk="0">
                  <a:moveTo>
                    <a:pt x="411" y="0"/>
                  </a:moveTo>
                  <a:cubicBezTo>
                    <a:pt x="115" y="0"/>
                    <a:pt x="1" y="320"/>
                    <a:pt x="183" y="525"/>
                  </a:cubicBezTo>
                  <a:cubicBezTo>
                    <a:pt x="229" y="594"/>
                    <a:pt x="252" y="662"/>
                    <a:pt x="252" y="731"/>
                  </a:cubicBezTo>
                  <a:cubicBezTo>
                    <a:pt x="263" y="799"/>
                    <a:pt x="332" y="833"/>
                    <a:pt x="400" y="833"/>
                  </a:cubicBezTo>
                  <a:cubicBezTo>
                    <a:pt x="468" y="833"/>
                    <a:pt x="537" y="799"/>
                    <a:pt x="548" y="731"/>
                  </a:cubicBezTo>
                  <a:cubicBezTo>
                    <a:pt x="571" y="662"/>
                    <a:pt x="594" y="594"/>
                    <a:pt x="617" y="525"/>
                  </a:cubicBezTo>
                  <a:cubicBezTo>
                    <a:pt x="799" y="320"/>
                    <a:pt x="708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0" name="Google Shape;4877;p60"/>
            <p:cNvSpPr/>
            <p:nvPr/>
          </p:nvSpPr>
          <p:spPr>
            <a:xfrm>
              <a:off x="3039953" y="3981216"/>
              <a:ext cx="13083" cy="14048"/>
            </a:xfrm>
            <a:custGeom>
              <a:avLst/>
              <a:gdLst/>
              <a:ahLst/>
              <a:cxnLst/>
              <a:rect l="l" t="t" r="r" b="b"/>
              <a:pathLst>
                <a:path w="610" h="655" extrusionOk="0">
                  <a:moveTo>
                    <a:pt x="325" y="1"/>
                  </a:moveTo>
                  <a:cubicBezTo>
                    <a:pt x="262" y="1"/>
                    <a:pt x="216" y="58"/>
                    <a:pt x="198" y="129"/>
                  </a:cubicBezTo>
                  <a:cubicBezTo>
                    <a:pt x="198" y="151"/>
                    <a:pt x="204" y="178"/>
                    <a:pt x="207" y="208"/>
                  </a:cubicBezTo>
                  <a:lnTo>
                    <a:pt x="207" y="208"/>
                  </a:lnTo>
                  <a:cubicBezTo>
                    <a:pt x="1" y="284"/>
                    <a:pt x="75" y="633"/>
                    <a:pt x="313" y="654"/>
                  </a:cubicBezTo>
                  <a:cubicBezTo>
                    <a:pt x="381" y="654"/>
                    <a:pt x="427" y="632"/>
                    <a:pt x="495" y="609"/>
                  </a:cubicBezTo>
                  <a:cubicBezTo>
                    <a:pt x="564" y="540"/>
                    <a:pt x="609" y="449"/>
                    <a:pt x="587" y="335"/>
                  </a:cubicBezTo>
                  <a:cubicBezTo>
                    <a:pt x="564" y="221"/>
                    <a:pt x="495" y="84"/>
                    <a:pt x="381" y="15"/>
                  </a:cubicBezTo>
                  <a:cubicBezTo>
                    <a:pt x="361" y="5"/>
                    <a:pt x="342" y="1"/>
                    <a:pt x="3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1" name="Google Shape;4878;p60"/>
            <p:cNvSpPr/>
            <p:nvPr/>
          </p:nvSpPr>
          <p:spPr>
            <a:xfrm>
              <a:off x="2956075" y="3832031"/>
              <a:ext cx="12761" cy="10338"/>
            </a:xfrm>
            <a:custGeom>
              <a:avLst/>
              <a:gdLst/>
              <a:ahLst/>
              <a:cxnLst/>
              <a:rect l="l" t="t" r="r" b="b"/>
              <a:pathLst>
                <a:path w="595" h="482" extrusionOk="0">
                  <a:moveTo>
                    <a:pt x="246" y="0"/>
                  </a:moveTo>
                  <a:cubicBezTo>
                    <a:pt x="119" y="0"/>
                    <a:pt x="1" y="99"/>
                    <a:pt x="1" y="238"/>
                  </a:cubicBezTo>
                  <a:cubicBezTo>
                    <a:pt x="1" y="360"/>
                    <a:pt x="121" y="482"/>
                    <a:pt x="249" y="482"/>
                  </a:cubicBezTo>
                  <a:cubicBezTo>
                    <a:pt x="288" y="482"/>
                    <a:pt x="328" y="470"/>
                    <a:pt x="366" y="443"/>
                  </a:cubicBezTo>
                  <a:cubicBezTo>
                    <a:pt x="393" y="416"/>
                    <a:pt x="421" y="397"/>
                    <a:pt x="448" y="371"/>
                  </a:cubicBezTo>
                  <a:lnTo>
                    <a:pt x="448" y="371"/>
                  </a:lnTo>
                  <a:cubicBezTo>
                    <a:pt x="459" y="368"/>
                    <a:pt x="469" y="363"/>
                    <a:pt x="480" y="352"/>
                  </a:cubicBezTo>
                  <a:cubicBezTo>
                    <a:pt x="594" y="329"/>
                    <a:pt x="594" y="146"/>
                    <a:pt x="480" y="101"/>
                  </a:cubicBezTo>
                  <a:cubicBezTo>
                    <a:pt x="474" y="101"/>
                    <a:pt x="468" y="101"/>
                    <a:pt x="461" y="100"/>
                  </a:cubicBezTo>
                  <a:lnTo>
                    <a:pt x="461" y="100"/>
                  </a:lnTo>
                  <a:cubicBezTo>
                    <a:pt x="436" y="72"/>
                    <a:pt x="411" y="47"/>
                    <a:pt x="366" y="32"/>
                  </a:cubicBezTo>
                  <a:cubicBezTo>
                    <a:pt x="328" y="10"/>
                    <a:pt x="286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2" name="Google Shape;4879;p60"/>
            <p:cNvSpPr/>
            <p:nvPr/>
          </p:nvSpPr>
          <p:spPr>
            <a:xfrm>
              <a:off x="3030495" y="3797952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57" y="1"/>
                  </a:moveTo>
                  <a:cubicBezTo>
                    <a:pt x="0" y="1"/>
                    <a:pt x="0" y="686"/>
                    <a:pt x="457" y="686"/>
                  </a:cubicBezTo>
                  <a:cubicBezTo>
                    <a:pt x="891" y="686"/>
                    <a:pt x="891" y="1"/>
                    <a:pt x="4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3" name="Google Shape;4880;p60"/>
            <p:cNvSpPr/>
            <p:nvPr/>
          </p:nvSpPr>
          <p:spPr>
            <a:xfrm>
              <a:off x="2931111" y="3721644"/>
              <a:ext cx="14220" cy="12633"/>
            </a:xfrm>
            <a:custGeom>
              <a:avLst/>
              <a:gdLst/>
              <a:ahLst/>
              <a:cxnLst/>
              <a:rect l="l" t="t" r="r" b="b"/>
              <a:pathLst>
                <a:path w="663" h="589" extrusionOk="0">
                  <a:moveTo>
                    <a:pt x="294" y="1"/>
                  </a:moveTo>
                  <a:cubicBezTo>
                    <a:pt x="142" y="1"/>
                    <a:pt x="1" y="102"/>
                    <a:pt x="1" y="295"/>
                  </a:cubicBezTo>
                  <a:cubicBezTo>
                    <a:pt x="1" y="488"/>
                    <a:pt x="142" y="589"/>
                    <a:pt x="294" y="589"/>
                  </a:cubicBezTo>
                  <a:cubicBezTo>
                    <a:pt x="394" y="589"/>
                    <a:pt x="499" y="545"/>
                    <a:pt x="571" y="455"/>
                  </a:cubicBezTo>
                  <a:cubicBezTo>
                    <a:pt x="571" y="432"/>
                    <a:pt x="594" y="409"/>
                    <a:pt x="594" y="409"/>
                  </a:cubicBezTo>
                  <a:cubicBezTo>
                    <a:pt x="663" y="340"/>
                    <a:pt x="663" y="249"/>
                    <a:pt x="594" y="181"/>
                  </a:cubicBezTo>
                  <a:cubicBezTo>
                    <a:pt x="594" y="181"/>
                    <a:pt x="571" y="158"/>
                    <a:pt x="571" y="135"/>
                  </a:cubicBezTo>
                  <a:cubicBezTo>
                    <a:pt x="499" y="44"/>
                    <a:pt x="394" y="1"/>
                    <a:pt x="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4" name="Google Shape;4881;p60"/>
            <p:cNvSpPr/>
            <p:nvPr/>
          </p:nvSpPr>
          <p:spPr>
            <a:xfrm>
              <a:off x="3010099" y="3726233"/>
              <a:ext cx="21877" cy="19646"/>
            </a:xfrm>
            <a:custGeom>
              <a:avLst/>
              <a:gdLst/>
              <a:ahLst/>
              <a:cxnLst/>
              <a:rect l="l" t="t" r="r" b="b"/>
              <a:pathLst>
                <a:path w="1020" h="916" extrusionOk="0">
                  <a:moveTo>
                    <a:pt x="125" y="695"/>
                  </a:moveTo>
                  <a:cubicBezTo>
                    <a:pt x="130" y="701"/>
                    <a:pt x="130" y="707"/>
                    <a:pt x="130" y="720"/>
                  </a:cubicBezTo>
                  <a:lnTo>
                    <a:pt x="125" y="695"/>
                  </a:lnTo>
                  <a:close/>
                  <a:moveTo>
                    <a:pt x="517" y="0"/>
                  </a:moveTo>
                  <a:cubicBezTo>
                    <a:pt x="456" y="0"/>
                    <a:pt x="394" y="12"/>
                    <a:pt x="335" y="35"/>
                  </a:cubicBezTo>
                  <a:cubicBezTo>
                    <a:pt x="144" y="112"/>
                    <a:pt x="1" y="348"/>
                    <a:pt x="53" y="557"/>
                  </a:cubicBezTo>
                  <a:lnTo>
                    <a:pt x="53" y="557"/>
                  </a:lnTo>
                  <a:cubicBezTo>
                    <a:pt x="15" y="658"/>
                    <a:pt x="59" y="801"/>
                    <a:pt x="175" y="834"/>
                  </a:cubicBezTo>
                  <a:cubicBezTo>
                    <a:pt x="286" y="852"/>
                    <a:pt x="411" y="915"/>
                    <a:pt x="538" y="915"/>
                  </a:cubicBezTo>
                  <a:cubicBezTo>
                    <a:pt x="569" y="915"/>
                    <a:pt x="601" y="911"/>
                    <a:pt x="632" y="902"/>
                  </a:cubicBezTo>
                  <a:cubicBezTo>
                    <a:pt x="883" y="811"/>
                    <a:pt x="1020" y="514"/>
                    <a:pt x="929" y="263"/>
                  </a:cubicBezTo>
                  <a:cubicBezTo>
                    <a:pt x="861" y="94"/>
                    <a:pt x="693" y="0"/>
                    <a:pt x="5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5" name="Google Shape;4882;p60"/>
            <p:cNvSpPr/>
            <p:nvPr/>
          </p:nvSpPr>
          <p:spPr>
            <a:xfrm>
              <a:off x="2931604" y="3670193"/>
              <a:ext cx="16172" cy="12247"/>
            </a:xfrm>
            <a:custGeom>
              <a:avLst/>
              <a:gdLst/>
              <a:ahLst/>
              <a:cxnLst/>
              <a:rect l="l" t="t" r="r" b="b"/>
              <a:pathLst>
                <a:path w="754" h="571" extrusionOk="0">
                  <a:moveTo>
                    <a:pt x="366" y="0"/>
                  </a:moveTo>
                  <a:cubicBezTo>
                    <a:pt x="1" y="0"/>
                    <a:pt x="1" y="571"/>
                    <a:pt x="366" y="571"/>
                  </a:cubicBezTo>
                  <a:cubicBezTo>
                    <a:pt x="754" y="571"/>
                    <a:pt x="754" y="0"/>
                    <a:pt x="3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6" name="Google Shape;4883;p60"/>
            <p:cNvSpPr/>
            <p:nvPr/>
          </p:nvSpPr>
          <p:spPr>
            <a:xfrm>
              <a:off x="3054966" y="3694664"/>
              <a:ext cx="3453" cy="2960"/>
            </a:xfrm>
            <a:custGeom>
              <a:avLst/>
              <a:gdLst/>
              <a:ahLst/>
              <a:cxnLst/>
              <a:rect l="l" t="t" r="r" b="b"/>
              <a:pathLst>
                <a:path w="161" h="138" extrusionOk="0">
                  <a:moveTo>
                    <a:pt x="69" y="1"/>
                  </a:moveTo>
                  <a:cubicBezTo>
                    <a:pt x="1" y="1"/>
                    <a:pt x="1" y="138"/>
                    <a:pt x="69" y="138"/>
                  </a:cubicBezTo>
                  <a:cubicBezTo>
                    <a:pt x="160" y="138"/>
                    <a:pt x="160" y="1"/>
                    <a:pt x="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7" name="Google Shape;4884;p60"/>
            <p:cNvSpPr/>
            <p:nvPr/>
          </p:nvSpPr>
          <p:spPr>
            <a:xfrm>
              <a:off x="3662726" y="3874324"/>
              <a:ext cx="5641" cy="6391"/>
            </a:xfrm>
            <a:custGeom>
              <a:avLst/>
              <a:gdLst/>
              <a:ahLst/>
              <a:cxnLst/>
              <a:rect l="l" t="t" r="r" b="b"/>
              <a:pathLst>
                <a:path w="263" h="298" extrusionOk="0">
                  <a:moveTo>
                    <a:pt x="129" y="1"/>
                  </a:moveTo>
                  <a:cubicBezTo>
                    <a:pt x="63" y="1"/>
                    <a:pt x="0" y="46"/>
                    <a:pt x="35" y="137"/>
                  </a:cubicBezTo>
                  <a:cubicBezTo>
                    <a:pt x="35" y="160"/>
                    <a:pt x="35" y="206"/>
                    <a:pt x="57" y="229"/>
                  </a:cubicBezTo>
                  <a:cubicBezTo>
                    <a:pt x="57" y="274"/>
                    <a:pt x="92" y="297"/>
                    <a:pt x="129" y="297"/>
                  </a:cubicBezTo>
                  <a:cubicBezTo>
                    <a:pt x="166" y="297"/>
                    <a:pt x="206" y="274"/>
                    <a:pt x="217" y="229"/>
                  </a:cubicBezTo>
                  <a:cubicBezTo>
                    <a:pt x="217" y="206"/>
                    <a:pt x="217" y="160"/>
                    <a:pt x="240" y="137"/>
                  </a:cubicBezTo>
                  <a:cubicBezTo>
                    <a:pt x="263" y="46"/>
                    <a:pt x="194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8" name="Google Shape;4885;p60"/>
            <p:cNvSpPr/>
            <p:nvPr/>
          </p:nvSpPr>
          <p:spPr>
            <a:xfrm>
              <a:off x="3653654" y="3867461"/>
              <a:ext cx="24022" cy="18638"/>
            </a:xfrm>
            <a:custGeom>
              <a:avLst/>
              <a:gdLst/>
              <a:ahLst/>
              <a:cxnLst/>
              <a:rect l="l" t="t" r="r" b="b"/>
              <a:pathLst>
                <a:path w="1120" h="869" extrusionOk="0">
                  <a:moveTo>
                    <a:pt x="549" y="1"/>
                  </a:moveTo>
                  <a:cubicBezTo>
                    <a:pt x="1" y="1"/>
                    <a:pt x="1" y="868"/>
                    <a:pt x="549" y="868"/>
                  </a:cubicBezTo>
                  <a:cubicBezTo>
                    <a:pt x="1119" y="868"/>
                    <a:pt x="1119" y="1"/>
                    <a:pt x="5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9" name="Google Shape;4886;p60"/>
            <p:cNvSpPr/>
            <p:nvPr/>
          </p:nvSpPr>
          <p:spPr>
            <a:xfrm>
              <a:off x="3729061" y="3952155"/>
              <a:ext cx="20075" cy="15700"/>
            </a:xfrm>
            <a:custGeom>
              <a:avLst/>
              <a:gdLst/>
              <a:ahLst/>
              <a:cxnLst/>
              <a:rect l="l" t="t" r="r" b="b"/>
              <a:pathLst>
                <a:path w="936" h="732" extrusionOk="0">
                  <a:moveTo>
                    <a:pt x="457" y="1"/>
                  </a:moveTo>
                  <a:cubicBezTo>
                    <a:pt x="0" y="1"/>
                    <a:pt x="0" y="731"/>
                    <a:pt x="457" y="731"/>
                  </a:cubicBezTo>
                  <a:cubicBezTo>
                    <a:pt x="936" y="731"/>
                    <a:pt x="936" y="1"/>
                    <a:pt x="4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0" name="Google Shape;4887;p60"/>
            <p:cNvSpPr/>
            <p:nvPr/>
          </p:nvSpPr>
          <p:spPr>
            <a:xfrm>
              <a:off x="3546956" y="3961056"/>
              <a:ext cx="28890" cy="25888"/>
            </a:xfrm>
            <a:custGeom>
              <a:avLst/>
              <a:gdLst/>
              <a:ahLst/>
              <a:cxnLst/>
              <a:rect l="l" t="t" r="r" b="b"/>
              <a:pathLst>
                <a:path w="1347" h="1207" extrusionOk="0">
                  <a:moveTo>
                    <a:pt x="706" y="0"/>
                  </a:moveTo>
                  <a:cubicBezTo>
                    <a:pt x="444" y="0"/>
                    <a:pt x="181" y="202"/>
                    <a:pt x="114" y="453"/>
                  </a:cubicBezTo>
                  <a:cubicBezTo>
                    <a:pt x="0" y="818"/>
                    <a:pt x="297" y="1206"/>
                    <a:pt x="685" y="1206"/>
                  </a:cubicBezTo>
                  <a:lnTo>
                    <a:pt x="730" y="1206"/>
                  </a:lnTo>
                  <a:cubicBezTo>
                    <a:pt x="982" y="1206"/>
                    <a:pt x="1233" y="1024"/>
                    <a:pt x="1301" y="773"/>
                  </a:cubicBezTo>
                  <a:cubicBezTo>
                    <a:pt x="1347" y="499"/>
                    <a:pt x="1255" y="270"/>
                    <a:pt x="1027" y="111"/>
                  </a:cubicBezTo>
                  <a:cubicBezTo>
                    <a:pt x="1004" y="111"/>
                    <a:pt x="1004" y="111"/>
                    <a:pt x="982" y="88"/>
                  </a:cubicBezTo>
                  <a:cubicBezTo>
                    <a:pt x="896" y="27"/>
                    <a:pt x="801" y="0"/>
                    <a:pt x="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1" name="Google Shape;4888;p60"/>
            <p:cNvSpPr/>
            <p:nvPr/>
          </p:nvSpPr>
          <p:spPr>
            <a:xfrm>
              <a:off x="3570440" y="4023445"/>
              <a:ext cx="24022" cy="22842"/>
            </a:xfrm>
            <a:custGeom>
              <a:avLst/>
              <a:gdLst/>
              <a:ahLst/>
              <a:cxnLst/>
              <a:rect l="l" t="t" r="r" b="b"/>
              <a:pathLst>
                <a:path w="1120" h="1065" extrusionOk="0">
                  <a:moveTo>
                    <a:pt x="557" y="1"/>
                  </a:moveTo>
                  <a:cubicBezTo>
                    <a:pt x="420" y="1"/>
                    <a:pt x="277" y="52"/>
                    <a:pt x="183" y="146"/>
                  </a:cubicBezTo>
                  <a:cubicBezTo>
                    <a:pt x="160" y="192"/>
                    <a:pt x="115" y="237"/>
                    <a:pt x="92" y="283"/>
                  </a:cubicBezTo>
                  <a:cubicBezTo>
                    <a:pt x="1" y="511"/>
                    <a:pt x="1" y="740"/>
                    <a:pt x="160" y="899"/>
                  </a:cubicBezTo>
                  <a:cubicBezTo>
                    <a:pt x="261" y="1000"/>
                    <a:pt x="406" y="1064"/>
                    <a:pt x="546" y="1064"/>
                  </a:cubicBezTo>
                  <a:cubicBezTo>
                    <a:pt x="628" y="1064"/>
                    <a:pt x="709" y="1042"/>
                    <a:pt x="777" y="991"/>
                  </a:cubicBezTo>
                  <a:cubicBezTo>
                    <a:pt x="800" y="991"/>
                    <a:pt x="800" y="991"/>
                    <a:pt x="800" y="968"/>
                  </a:cubicBezTo>
                  <a:cubicBezTo>
                    <a:pt x="1096" y="762"/>
                    <a:pt x="1119" y="443"/>
                    <a:pt x="914" y="169"/>
                  </a:cubicBezTo>
                  <a:cubicBezTo>
                    <a:pt x="891" y="169"/>
                    <a:pt x="891" y="146"/>
                    <a:pt x="891" y="146"/>
                  </a:cubicBezTo>
                  <a:cubicBezTo>
                    <a:pt x="813" y="46"/>
                    <a:pt x="687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2" name="Google Shape;4889;p60"/>
            <p:cNvSpPr/>
            <p:nvPr/>
          </p:nvSpPr>
          <p:spPr>
            <a:xfrm>
              <a:off x="3485275" y="4037600"/>
              <a:ext cx="14670" cy="10660"/>
            </a:xfrm>
            <a:custGeom>
              <a:avLst/>
              <a:gdLst/>
              <a:ahLst/>
              <a:cxnLst/>
              <a:rect l="l" t="t" r="r" b="b"/>
              <a:pathLst>
                <a:path w="684" h="497" extrusionOk="0">
                  <a:moveTo>
                    <a:pt x="349" y="0"/>
                  </a:moveTo>
                  <a:cubicBezTo>
                    <a:pt x="326" y="0"/>
                    <a:pt x="300" y="4"/>
                    <a:pt x="274" y="11"/>
                  </a:cubicBezTo>
                  <a:cubicBezTo>
                    <a:pt x="206" y="34"/>
                    <a:pt x="160" y="57"/>
                    <a:pt x="114" y="102"/>
                  </a:cubicBezTo>
                  <a:cubicBezTo>
                    <a:pt x="0" y="239"/>
                    <a:pt x="46" y="422"/>
                    <a:pt x="206" y="468"/>
                  </a:cubicBezTo>
                  <a:cubicBezTo>
                    <a:pt x="240" y="490"/>
                    <a:pt x="274" y="496"/>
                    <a:pt x="308" y="496"/>
                  </a:cubicBezTo>
                  <a:cubicBezTo>
                    <a:pt x="342" y="496"/>
                    <a:pt x="377" y="490"/>
                    <a:pt x="411" y="490"/>
                  </a:cubicBezTo>
                  <a:cubicBezTo>
                    <a:pt x="683" y="428"/>
                    <a:pt x="610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3" name="Google Shape;4890;p60"/>
            <p:cNvSpPr/>
            <p:nvPr/>
          </p:nvSpPr>
          <p:spPr>
            <a:xfrm>
              <a:off x="3394212" y="4006008"/>
              <a:ext cx="11775" cy="12869"/>
            </a:xfrm>
            <a:custGeom>
              <a:avLst/>
              <a:gdLst/>
              <a:ahLst/>
              <a:cxnLst/>
              <a:rect l="l" t="t" r="r" b="b"/>
              <a:pathLst>
                <a:path w="549" h="600" extrusionOk="0">
                  <a:moveTo>
                    <a:pt x="434" y="1"/>
                  </a:moveTo>
                  <a:cubicBezTo>
                    <a:pt x="229" y="1"/>
                    <a:pt x="23" y="252"/>
                    <a:pt x="1" y="434"/>
                  </a:cubicBezTo>
                  <a:cubicBezTo>
                    <a:pt x="1" y="528"/>
                    <a:pt x="86" y="600"/>
                    <a:pt x="169" y="600"/>
                  </a:cubicBezTo>
                  <a:cubicBezTo>
                    <a:pt x="207" y="600"/>
                    <a:pt x="246" y="584"/>
                    <a:pt x="274" y="548"/>
                  </a:cubicBezTo>
                  <a:cubicBezTo>
                    <a:pt x="389" y="434"/>
                    <a:pt x="389" y="252"/>
                    <a:pt x="503" y="137"/>
                  </a:cubicBezTo>
                  <a:cubicBezTo>
                    <a:pt x="548" y="92"/>
                    <a:pt x="526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4" name="Google Shape;4891;p60"/>
            <p:cNvSpPr/>
            <p:nvPr/>
          </p:nvSpPr>
          <p:spPr>
            <a:xfrm>
              <a:off x="3505542" y="3883890"/>
              <a:ext cx="14005" cy="13534"/>
            </a:xfrm>
            <a:custGeom>
              <a:avLst/>
              <a:gdLst/>
              <a:ahLst/>
              <a:cxnLst/>
              <a:rect l="l" t="t" r="r" b="b"/>
              <a:pathLst>
                <a:path w="653" h="631" extrusionOk="0">
                  <a:moveTo>
                    <a:pt x="440" y="0"/>
                  </a:moveTo>
                  <a:cubicBezTo>
                    <a:pt x="384" y="0"/>
                    <a:pt x="324" y="36"/>
                    <a:pt x="310" y="102"/>
                  </a:cubicBezTo>
                  <a:cubicBezTo>
                    <a:pt x="288" y="125"/>
                    <a:pt x="265" y="171"/>
                    <a:pt x="219" y="216"/>
                  </a:cubicBezTo>
                  <a:cubicBezTo>
                    <a:pt x="1" y="368"/>
                    <a:pt x="166" y="631"/>
                    <a:pt x="351" y="631"/>
                  </a:cubicBezTo>
                  <a:cubicBezTo>
                    <a:pt x="416" y="631"/>
                    <a:pt x="485" y="597"/>
                    <a:pt x="539" y="513"/>
                  </a:cubicBezTo>
                  <a:cubicBezTo>
                    <a:pt x="653" y="376"/>
                    <a:pt x="630" y="216"/>
                    <a:pt x="539" y="57"/>
                  </a:cubicBezTo>
                  <a:cubicBezTo>
                    <a:pt x="520" y="19"/>
                    <a:pt x="481" y="0"/>
                    <a:pt x="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5" name="Google Shape;4892;p60"/>
            <p:cNvSpPr/>
            <p:nvPr/>
          </p:nvSpPr>
          <p:spPr>
            <a:xfrm>
              <a:off x="3578268" y="3764366"/>
              <a:ext cx="15700" cy="10424"/>
            </a:xfrm>
            <a:custGeom>
              <a:avLst/>
              <a:gdLst/>
              <a:ahLst/>
              <a:cxnLst/>
              <a:rect l="l" t="t" r="r" b="b"/>
              <a:pathLst>
                <a:path w="732" h="486" extrusionOk="0">
                  <a:moveTo>
                    <a:pt x="245" y="1"/>
                  </a:moveTo>
                  <a:cubicBezTo>
                    <a:pt x="146" y="1"/>
                    <a:pt x="42" y="66"/>
                    <a:pt x="24" y="174"/>
                  </a:cubicBezTo>
                  <a:cubicBezTo>
                    <a:pt x="1" y="220"/>
                    <a:pt x="1" y="243"/>
                    <a:pt x="24" y="289"/>
                  </a:cubicBezTo>
                  <a:cubicBezTo>
                    <a:pt x="24" y="289"/>
                    <a:pt x="24" y="311"/>
                    <a:pt x="24" y="311"/>
                  </a:cubicBezTo>
                  <a:cubicBezTo>
                    <a:pt x="42" y="420"/>
                    <a:pt x="146" y="485"/>
                    <a:pt x="245" y="485"/>
                  </a:cubicBezTo>
                  <a:cubicBezTo>
                    <a:pt x="271" y="485"/>
                    <a:pt x="297" y="481"/>
                    <a:pt x="320" y="471"/>
                  </a:cubicBezTo>
                  <a:cubicBezTo>
                    <a:pt x="435" y="448"/>
                    <a:pt x="526" y="448"/>
                    <a:pt x="640" y="380"/>
                  </a:cubicBezTo>
                  <a:cubicBezTo>
                    <a:pt x="731" y="334"/>
                    <a:pt x="731" y="174"/>
                    <a:pt x="640" y="106"/>
                  </a:cubicBezTo>
                  <a:cubicBezTo>
                    <a:pt x="526" y="60"/>
                    <a:pt x="435" y="37"/>
                    <a:pt x="320" y="15"/>
                  </a:cubicBezTo>
                  <a:cubicBezTo>
                    <a:pt x="297" y="5"/>
                    <a:pt x="271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6" name="Google Shape;4893;p60"/>
            <p:cNvSpPr/>
            <p:nvPr/>
          </p:nvSpPr>
          <p:spPr>
            <a:xfrm>
              <a:off x="3681084" y="3699554"/>
              <a:ext cx="11282" cy="9544"/>
            </a:xfrm>
            <a:custGeom>
              <a:avLst/>
              <a:gdLst/>
              <a:ahLst/>
              <a:cxnLst/>
              <a:rect l="l" t="t" r="r" b="b"/>
              <a:pathLst>
                <a:path w="526" h="445" extrusionOk="0">
                  <a:moveTo>
                    <a:pt x="223" y="1"/>
                  </a:moveTo>
                  <a:cubicBezTo>
                    <a:pt x="110" y="1"/>
                    <a:pt x="0" y="88"/>
                    <a:pt x="0" y="229"/>
                  </a:cubicBezTo>
                  <a:cubicBezTo>
                    <a:pt x="0" y="350"/>
                    <a:pt x="104" y="444"/>
                    <a:pt x="214" y="444"/>
                  </a:cubicBezTo>
                  <a:cubicBezTo>
                    <a:pt x="244" y="444"/>
                    <a:pt x="275" y="437"/>
                    <a:pt x="305" y="421"/>
                  </a:cubicBezTo>
                  <a:lnTo>
                    <a:pt x="305" y="421"/>
                  </a:lnTo>
                  <a:cubicBezTo>
                    <a:pt x="305" y="427"/>
                    <a:pt x="317" y="435"/>
                    <a:pt x="343" y="435"/>
                  </a:cubicBezTo>
                  <a:cubicBezTo>
                    <a:pt x="355" y="438"/>
                    <a:pt x="367" y="439"/>
                    <a:pt x="378" y="439"/>
                  </a:cubicBezTo>
                  <a:cubicBezTo>
                    <a:pt x="456" y="439"/>
                    <a:pt x="525" y="377"/>
                    <a:pt x="525" y="298"/>
                  </a:cubicBezTo>
                  <a:cubicBezTo>
                    <a:pt x="502" y="183"/>
                    <a:pt x="457" y="92"/>
                    <a:pt x="320" y="24"/>
                  </a:cubicBezTo>
                  <a:cubicBezTo>
                    <a:pt x="289" y="8"/>
                    <a:pt x="256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7" name="Google Shape;4894;p60"/>
            <p:cNvSpPr/>
            <p:nvPr/>
          </p:nvSpPr>
          <p:spPr>
            <a:xfrm>
              <a:off x="3716429" y="3792933"/>
              <a:ext cx="13126" cy="18445"/>
            </a:xfrm>
            <a:custGeom>
              <a:avLst/>
              <a:gdLst/>
              <a:ahLst/>
              <a:cxnLst/>
              <a:rect l="l" t="t" r="r" b="b"/>
              <a:pathLst>
                <a:path w="612" h="860" extrusionOk="0">
                  <a:moveTo>
                    <a:pt x="312" y="1"/>
                  </a:moveTo>
                  <a:cubicBezTo>
                    <a:pt x="275" y="1"/>
                    <a:pt x="235" y="18"/>
                    <a:pt x="201" y="52"/>
                  </a:cubicBezTo>
                  <a:cubicBezTo>
                    <a:pt x="166" y="122"/>
                    <a:pt x="145" y="191"/>
                    <a:pt x="116" y="260"/>
                  </a:cubicBezTo>
                  <a:lnTo>
                    <a:pt x="116" y="260"/>
                  </a:lnTo>
                  <a:cubicBezTo>
                    <a:pt x="37" y="346"/>
                    <a:pt x="1" y="455"/>
                    <a:pt x="18" y="577"/>
                  </a:cubicBezTo>
                  <a:cubicBezTo>
                    <a:pt x="30" y="763"/>
                    <a:pt x="171" y="860"/>
                    <a:pt x="313" y="860"/>
                  </a:cubicBezTo>
                  <a:cubicBezTo>
                    <a:pt x="451" y="860"/>
                    <a:pt x="589" y="768"/>
                    <a:pt x="612" y="577"/>
                  </a:cubicBezTo>
                  <a:cubicBezTo>
                    <a:pt x="612" y="449"/>
                    <a:pt x="583" y="335"/>
                    <a:pt x="500" y="248"/>
                  </a:cubicBezTo>
                  <a:lnTo>
                    <a:pt x="500" y="248"/>
                  </a:lnTo>
                  <a:cubicBezTo>
                    <a:pt x="481" y="183"/>
                    <a:pt x="456" y="118"/>
                    <a:pt x="406" y="52"/>
                  </a:cubicBezTo>
                  <a:cubicBezTo>
                    <a:pt x="384" y="18"/>
                    <a:pt x="349" y="1"/>
                    <a:pt x="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8" name="Google Shape;4895;p60"/>
            <p:cNvSpPr/>
            <p:nvPr/>
          </p:nvSpPr>
          <p:spPr>
            <a:xfrm>
              <a:off x="3725136" y="3656939"/>
              <a:ext cx="10252" cy="11925"/>
            </a:xfrm>
            <a:custGeom>
              <a:avLst/>
              <a:gdLst/>
              <a:ahLst/>
              <a:cxnLst/>
              <a:rect l="l" t="t" r="r" b="b"/>
              <a:pathLst>
                <a:path w="478" h="556" extrusionOk="0">
                  <a:moveTo>
                    <a:pt x="259" y="0"/>
                  </a:moveTo>
                  <a:cubicBezTo>
                    <a:pt x="249" y="0"/>
                    <a:pt x="239" y="1"/>
                    <a:pt x="229" y="2"/>
                  </a:cubicBezTo>
                  <a:cubicBezTo>
                    <a:pt x="92" y="25"/>
                    <a:pt x="0" y="230"/>
                    <a:pt x="115" y="344"/>
                  </a:cubicBezTo>
                  <a:cubicBezTo>
                    <a:pt x="137" y="367"/>
                    <a:pt x="160" y="436"/>
                    <a:pt x="160" y="481"/>
                  </a:cubicBezTo>
                  <a:cubicBezTo>
                    <a:pt x="188" y="523"/>
                    <a:pt x="240" y="555"/>
                    <a:pt x="287" y="555"/>
                  </a:cubicBezTo>
                  <a:cubicBezTo>
                    <a:pt x="318" y="555"/>
                    <a:pt x="347" y="541"/>
                    <a:pt x="366" y="504"/>
                  </a:cubicBezTo>
                  <a:cubicBezTo>
                    <a:pt x="389" y="436"/>
                    <a:pt x="389" y="367"/>
                    <a:pt x="434" y="299"/>
                  </a:cubicBezTo>
                  <a:cubicBezTo>
                    <a:pt x="477" y="170"/>
                    <a:pt x="419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9" name="Google Shape;4896;p60"/>
            <p:cNvSpPr/>
            <p:nvPr/>
          </p:nvSpPr>
          <p:spPr>
            <a:xfrm>
              <a:off x="3335962" y="3876769"/>
              <a:ext cx="20590" cy="15700"/>
            </a:xfrm>
            <a:custGeom>
              <a:avLst/>
              <a:gdLst/>
              <a:ahLst/>
              <a:cxnLst/>
              <a:rect l="l" t="t" r="r" b="b"/>
              <a:pathLst>
                <a:path w="960" h="732" extrusionOk="0">
                  <a:moveTo>
                    <a:pt x="480" y="1"/>
                  </a:moveTo>
                  <a:cubicBezTo>
                    <a:pt x="0" y="1"/>
                    <a:pt x="0" y="731"/>
                    <a:pt x="480" y="731"/>
                  </a:cubicBezTo>
                  <a:cubicBezTo>
                    <a:pt x="959" y="731"/>
                    <a:pt x="959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0" name="Google Shape;4897;p60"/>
            <p:cNvSpPr/>
            <p:nvPr/>
          </p:nvSpPr>
          <p:spPr>
            <a:xfrm>
              <a:off x="3252255" y="3986363"/>
              <a:ext cx="24107" cy="19668"/>
            </a:xfrm>
            <a:custGeom>
              <a:avLst/>
              <a:gdLst/>
              <a:ahLst/>
              <a:cxnLst/>
              <a:rect l="l" t="t" r="r" b="b"/>
              <a:pathLst>
                <a:path w="1124" h="917" extrusionOk="0">
                  <a:moveTo>
                    <a:pt x="552" y="1"/>
                  </a:moveTo>
                  <a:cubicBezTo>
                    <a:pt x="450" y="1"/>
                    <a:pt x="344" y="36"/>
                    <a:pt x="251" y="118"/>
                  </a:cubicBezTo>
                  <a:cubicBezTo>
                    <a:pt x="69" y="255"/>
                    <a:pt x="0" y="574"/>
                    <a:pt x="183" y="757"/>
                  </a:cubicBezTo>
                  <a:cubicBezTo>
                    <a:pt x="183" y="757"/>
                    <a:pt x="206" y="780"/>
                    <a:pt x="206" y="780"/>
                  </a:cubicBezTo>
                  <a:cubicBezTo>
                    <a:pt x="296" y="870"/>
                    <a:pt x="418" y="916"/>
                    <a:pt x="537" y="916"/>
                  </a:cubicBezTo>
                  <a:cubicBezTo>
                    <a:pt x="688" y="916"/>
                    <a:pt x="837" y="842"/>
                    <a:pt x="913" y="688"/>
                  </a:cubicBezTo>
                  <a:cubicBezTo>
                    <a:pt x="936" y="688"/>
                    <a:pt x="936" y="665"/>
                    <a:pt x="936" y="665"/>
                  </a:cubicBezTo>
                  <a:cubicBezTo>
                    <a:pt x="1123" y="308"/>
                    <a:pt x="853" y="1"/>
                    <a:pt x="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1" name="Google Shape;4898;p60"/>
            <p:cNvSpPr/>
            <p:nvPr/>
          </p:nvSpPr>
          <p:spPr>
            <a:xfrm>
              <a:off x="3188601" y="3978964"/>
              <a:ext cx="14220" cy="11882"/>
            </a:xfrm>
            <a:custGeom>
              <a:avLst/>
              <a:gdLst/>
              <a:ahLst/>
              <a:cxnLst/>
              <a:rect l="l" t="t" r="r" b="b"/>
              <a:pathLst>
                <a:path w="663" h="554" extrusionOk="0">
                  <a:moveTo>
                    <a:pt x="332" y="0"/>
                  </a:moveTo>
                  <a:cubicBezTo>
                    <a:pt x="246" y="0"/>
                    <a:pt x="161" y="40"/>
                    <a:pt x="115" y="120"/>
                  </a:cubicBezTo>
                  <a:cubicBezTo>
                    <a:pt x="1" y="303"/>
                    <a:pt x="161" y="485"/>
                    <a:pt x="343" y="508"/>
                  </a:cubicBezTo>
                  <a:cubicBezTo>
                    <a:pt x="389" y="508"/>
                    <a:pt x="457" y="531"/>
                    <a:pt x="503" y="554"/>
                  </a:cubicBezTo>
                  <a:cubicBezTo>
                    <a:pt x="572" y="554"/>
                    <a:pt x="617" y="508"/>
                    <a:pt x="640" y="440"/>
                  </a:cubicBezTo>
                  <a:cubicBezTo>
                    <a:pt x="663" y="326"/>
                    <a:pt x="617" y="234"/>
                    <a:pt x="549" y="120"/>
                  </a:cubicBezTo>
                  <a:cubicBezTo>
                    <a:pt x="503" y="40"/>
                    <a:pt x="418" y="0"/>
                    <a:pt x="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2" name="Google Shape;4899;p60"/>
            <p:cNvSpPr/>
            <p:nvPr/>
          </p:nvSpPr>
          <p:spPr>
            <a:xfrm>
              <a:off x="3226798" y="4096085"/>
              <a:ext cx="17201" cy="13233"/>
            </a:xfrm>
            <a:custGeom>
              <a:avLst/>
              <a:gdLst/>
              <a:ahLst/>
              <a:cxnLst/>
              <a:rect l="l" t="t" r="r" b="b"/>
              <a:pathLst>
                <a:path w="802" h="617" extrusionOk="0">
                  <a:moveTo>
                    <a:pt x="413" y="1"/>
                  </a:moveTo>
                  <a:cubicBezTo>
                    <a:pt x="377" y="1"/>
                    <a:pt x="339" y="8"/>
                    <a:pt x="297" y="23"/>
                  </a:cubicBezTo>
                  <a:cubicBezTo>
                    <a:pt x="0" y="137"/>
                    <a:pt x="23" y="617"/>
                    <a:pt x="388" y="617"/>
                  </a:cubicBezTo>
                  <a:cubicBezTo>
                    <a:pt x="801" y="617"/>
                    <a:pt x="747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3" name="Google Shape;4900;p60"/>
            <p:cNvSpPr/>
            <p:nvPr/>
          </p:nvSpPr>
          <p:spPr>
            <a:xfrm>
              <a:off x="3143263" y="4087271"/>
              <a:ext cx="13555" cy="7893"/>
            </a:xfrm>
            <a:custGeom>
              <a:avLst/>
              <a:gdLst/>
              <a:ahLst/>
              <a:cxnLst/>
              <a:rect l="l" t="t" r="r" b="b"/>
              <a:pathLst>
                <a:path w="632" h="368" extrusionOk="0">
                  <a:moveTo>
                    <a:pt x="220" y="1"/>
                  </a:moveTo>
                  <a:cubicBezTo>
                    <a:pt x="1" y="1"/>
                    <a:pt x="26" y="367"/>
                    <a:pt x="219" y="367"/>
                  </a:cubicBezTo>
                  <a:cubicBezTo>
                    <a:pt x="246" y="367"/>
                    <a:pt x="278" y="360"/>
                    <a:pt x="312" y="343"/>
                  </a:cubicBezTo>
                  <a:cubicBezTo>
                    <a:pt x="380" y="297"/>
                    <a:pt x="449" y="297"/>
                    <a:pt x="517" y="274"/>
                  </a:cubicBezTo>
                  <a:cubicBezTo>
                    <a:pt x="586" y="229"/>
                    <a:pt x="631" y="115"/>
                    <a:pt x="540" y="92"/>
                  </a:cubicBezTo>
                  <a:cubicBezTo>
                    <a:pt x="449" y="46"/>
                    <a:pt x="335" y="23"/>
                    <a:pt x="2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4" name="Google Shape;4901;p60"/>
            <p:cNvSpPr/>
            <p:nvPr/>
          </p:nvSpPr>
          <p:spPr>
            <a:xfrm>
              <a:off x="3370727" y="4074724"/>
              <a:ext cx="10788" cy="10123"/>
            </a:xfrm>
            <a:custGeom>
              <a:avLst/>
              <a:gdLst/>
              <a:ahLst/>
              <a:cxnLst/>
              <a:rect l="l" t="t" r="r" b="b"/>
              <a:pathLst>
                <a:path w="503" h="472" extrusionOk="0">
                  <a:moveTo>
                    <a:pt x="245" y="1"/>
                  </a:moveTo>
                  <a:cubicBezTo>
                    <a:pt x="122" y="1"/>
                    <a:pt x="1" y="86"/>
                    <a:pt x="46" y="266"/>
                  </a:cubicBezTo>
                  <a:cubicBezTo>
                    <a:pt x="46" y="289"/>
                    <a:pt x="46" y="312"/>
                    <a:pt x="68" y="334"/>
                  </a:cubicBezTo>
                  <a:cubicBezTo>
                    <a:pt x="91" y="426"/>
                    <a:pt x="165" y="471"/>
                    <a:pt x="242" y="471"/>
                  </a:cubicBezTo>
                  <a:cubicBezTo>
                    <a:pt x="320" y="471"/>
                    <a:pt x="399" y="426"/>
                    <a:pt x="434" y="334"/>
                  </a:cubicBezTo>
                  <a:cubicBezTo>
                    <a:pt x="434" y="312"/>
                    <a:pt x="434" y="289"/>
                    <a:pt x="456" y="266"/>
                  </a:cubicBezTo>
                  <a:cubicBezTo>
                    <a:pt x="503" y="92"/>
                    <a:pt x="372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5" name="Google Shape;4902;p60"/>
            <p:cNvSpPr/>
            <p:nvPr/>
          </p:nvSpPr>
          <p:spPr>
            <a:xfrm>
              <a:off x="3363092" y="4133767"/>
              <a:ext cx="24751" cy="24815"/>
            </a:xfrm>
            <a:custGeom>
              <a:avLst/>
              <a:gdLst/>
              <a:ahLst/>
              <a:cxnLst/>
              <a:rect l="l" t="t" r="r" b="b"/>
              <a:pathLst>
                <a:path w="1154" h="1157" extrusionOk="0">
                  <a:moveTo>
                    <a:pt x="881" y="1"/>
                  </a:moveTo>
                  <a:cubicBezTo>
                    <a:pt x="858" y="1"/>
                    <a:pt x="812" y="24"/>
                    <a:pt x="790" y="24"/>
                  </a:cubicBezTo>
                  <a:cubicBezTo>
                    <a:pt x="778" y="27"/>
                    <a:pt x="769" y="30"/>
                    <a:pt x="762" y="32"/>
                  </a:cubicBezTo>
                  <a:lnTo>
                    <a:pt x="762" y="32"/>
                  </a:lnTo>
                  <a:cubicBezTo>
                    <a:pt x="724" y="21"/>
                    <a:pt x="687" y="15"/>
                    <a:pt x="650" y="15"/>
                  </a:cubicBezTo>
                  <a:cubicBezTo>
                    <a:pt x="503" y="15"/>
                    <a:pt x="362" y="101"/>
                    <a:pt x="242" y="206"/>
                  </a:cubicBezTo>
                  <a:cubicBezTo>
                    <a:pt x="77" y="371"/>
                    <a:pt x="0" y="581"/>
                    <a:pt x="36" y="787"/>
                  </a:cubicBezTo>
                  <a:lnTo>
                    <a:pt x="36" y="787"/>
                  </a:lnTo>
                  <a:cubicBezTo>
                    <a:pt x="24" y="997"/>
                    <a:pt x="235" y="1157"/>
                    <a:pt x="423" y="1157"/>
                  </a:cubicBezTo>
                  <a:cubicBezTo>
                    <a:pt x="455" y="1157"/>
                    <a:pt x="486" y="1152"/>
                    <a:pt x="516" y="1142"/>
                  </a:cubicBezTo>
                  <a:cubicBezTo>
                    <a:pt x="424" y="1142"/>
                    <a:pt x="470" y="1142"/>
                    <a:pt x="607" y="1119"/>
                  </a:cubicBezTo>
                  <a:cubicBezTo>
                    <a:pt x="676" y="1119"/>
                    <a:pt x="744" y="1074"/>
                    <a:pt x="790" y="1005"/>
                  </a:cubicBezTo>
                  <a:cubicBezTo>
                    <a:pt x="858" y="960"/>
                    <a:pt x="881" y="891"/>
                    <a:pt x="927" y="845"/>
                  </a:cubicBezTo>
                  <a:cubicBezTo>
                    <a:pt x="972" y="731"/>
                    <a:pt x="972" y="663"/>
                    <a:pt x="995" y="549"/>
                  </a:cubicBezTo>
                  <a:lnTo>
                    <a:pt x="995" y="549"/>
                  </a:lnTo>
                  <a:cubicBezTo>
                    <a:pt x="990" y="575"/>
                    <a:pt x="989" y="586"/>
                    <a:pt x="992" y="586"/>
                  </a:cubicBezTo>
                  <a:cubicBezTo>
                    <a:pt x="998" y="586"/>
                    <a:pt x="1017" y="534"/>
                    <a:pt x="1030" y="489"/>
                  </a:cubicBezTo>
                  <a:lnTo>
                    <a:pt x="1030" y="489"/>
                  </a:lnTo>
                  <a:cubicBezTo>
                    <a:pt x="1116" y="380"/>
                    <a:pt x="1153" y="240"/>
                    <a:pt x="1064" y="115"/>
                  </a:cubicBezTo>
                  <a:cubicBezTo>
                    <a:pt x="1018" y="47"/>
                    <a:pt x="949" y="24"/>
                    <a:pt x="8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6" name="Google Shape;4903;p60"/>
            <p:cNvSpPr/>
            <p:nvPr/>
          </p:nvSpPr>
          <p:spPr>
            <a:xfrm>
              <a:off x="3468632" y="4133296"/>
              <a:ext cx="8815" cy="6370"/>
            </a:xfrm>
            <a:custGeom>
              <a:avLst/>
              <a:gdLst/>
              <a:ahLst/>
              <a:cxnLst/>
              <a:rect l="l" t="t" r="r" b="b"/>
              <a:pathLst>
                <a:path w="411" h="297" extrusionOk="0">
                  <a:moveTo>
                    <a:pt x="205" y="0"/>
                  </a:moveTo>
                  <a:cubicBezTo>
                    <a:pt x="0" y="0"/>
                    <a:pt x="0" y="297"/>
                    <a:pt x="205" y="297"/>
                  </a:cubicBezTo>
                  <a:cubicBezTo>
                    <a:pt x="411" y="297"/>
                    <a:pt x="411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7" name="Google Shape;4904;p60"/>
            <p:cNvSpPr/>
            <p:nvPr/>
          </p:nvSpPr>
          <p:spPr>
            <a:xfrm>
              <a:off x="3530313" y="4145520"/>
              <a:ext cx="12740" cy="9823"/>
            </a:xfrm>
            <a:custGeom>
              <a:avLst/>
              <a:gdLst/>
              <a:ahLst/>
              <a:cxnLst/>
              <a:rect l="l" t="t" r="r" b="b"/>
              <a:pathLst>
                <a:path w="594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593" y="457"/>
                    <a:pt x="593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8" name="Google Shape;4905;p60"/>
            <p:cNvSpPr/>
            <p:nvPr/>
          </p:nvSpPr>
          <p:spPr>
            <a:xfrm>
              <a:off x="3514142" y="4201818"/>
              <a:ext cx="15700" cy="12268"/>
            </a:xfrm>
            <a:custGeom>
              <a:avLst/>
              <a:gdLst/>
              <a:ahLst/>
              <a:cxnLst/>
              <a:rect l="l" t="t" r="r" b="b"/>
              <a:pathLst>
                <a:path w="732" h="572" extrusionOk="0">
                  <a:moveTo>
                    <a:pt x="366" y="1"/>
                  </a:moveTo>
                  <a:cubicBezTo>
                    <a:pt x="1" y="1"/>
                    <a:pt x="1" y="571"/>
                    <a:pt x="366" y="571"/>
                  </a:cubicBezTo>
                  <a:cubicBezTo>
                    <a:pt x="731" y="571"/>
                    <a:pt x="731" y="1"/>
                    <a:pt x="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9" name="Google Shape;4906;p60"/>
            <p:cNvSpPr/>
            <p:nvPr/>
          </p:nvSpPr>
          <p:spPr>
            <a:xfrm>
              <a:off x="3600594" y="4129242"/>
              <a:ext cx="13920" cy="13405"/>
            </a:xfrm>
            <a:custGeom>
              <a:avLst/>
              <a:gdLst/>
              <a:ahLst/>
              <a:cxnLst/>
              <a:rect l="l" t="t" r="r" b="b"/>
              <a:pathLst>
                <a:path w="649" h="625" extrusionOk="0">
                  <a:moveTo>
                    <a:pt x="392" y="0"/>
                  </a:moveTo>
                  <a:cubicBezTo>
                    <a:pt x="294" y="0"/>
                    <a:pt x="189" y="45"/>
                    <a:pt x="124" y="121"/>
                  </a:cubicBezTo>
                  <a:cubicBezTo>
                    <a:pt x="101" y="166"/>
                    <a:pt x="78" y="212"/>
                    <a:pt x="56" y="258"/>
                  </a:cubicBezTo>
                  <a:cubicBezTo>
                    <a:pt x="0" y="478"/>
                    <a:pt x="195" y="624"/>
                    <a:pt x="373" y="624"/>
                  </a:cubicBezTo>
                  <a:cubicBezTo>
                    <a:pt x="490" y="624"/>
                    <a:pt x="599" y="562"/>
                    <a:pt x="626" y="417"/>
                  </a:cubicBezTo>
                  <a:cubicBezTo>
                    <a:pt x="649" y="326"/>
                    <a:pt x="649" y="280"/>
                    <a:pt x="626" y="189"/>
                  </a:cubicBezTo>
                  <a:cubicBezTo>
                    <a:pt x="602" y="56"/>
                    <a:pt x="502" y="0"/>
                    <a:pt x="3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0" name="Google Shape;4907;p60"/>
            <p:cNvSpPr/>
            <p:nvPr/>
          </p:nvSpPr>
          <p:spPr>
            <a:xfrm>
              <a:off x="3651702" y="4162163"/>
              <a:ext cx="26960" cy="21083"/>
            </a:xfrm>
            <a:custGeom>
              <a:avLst/>
              <a:gdLst/>
              <a:ahLst/>
              <a:cxnLst/>
              <a:rect l="l" t="t" r="r" b="b"/>
              <a:pathLst>
                <a:path w="1257" h="983" extrusionOk="0">
                  <a:moveTo>
                    <a:pt x="617" y="1"/>
                  </a:moveTo>
                  <a:cubicBezTo>
                    <a:pt x="1" y="1"/>
                    <a:pt x="1" y="982"/>
                    <a:pt x="617" y="982"/>
                  </a:cubicBezTo>
                  <a:cubicBezTo>
                    <a:pt x="1256" y="982"/>
                    <a:pt x="1256" y="1"/>
                    <a:pt x="6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1" name="Google Shape;4908;p60"/>
            <p:cNvSpPr/>
            <p:nvPr/>
          </p:nvSpPr>
          <p:spPr>
            <a:xfrm>
              <a:off x="3616958" y="4066960"/>
              <a:ext cx="10059" cy="12504"/>
            </a:xfrm>
            <a:custGeom>
              <a:avLst/>
              <a:gdLst/>
              <a:ahLst/>
              <a:cxnLst/>
              <a:rect l="l" t="t" r="r" b="b"/>
              <a:pathLst>
                <a:path w="469" h="583" extrusionOk="0">
                  <a:moveTo>
                    <a:pt x="228" y="0"/>
                  </a:moveTo>
                  <a:cubicBezTo>
                    <a:pt x="194" y="0"/>
                    <a:pt x="160" y="12"/>
                    <a:pt x="137" y="34"/>
                  </a:cubicBezTo>
                  <a:cubicBezTo>
                    <a:pt x="69" y="149"/>
                    <a:pt x="46" y="194"/>
                    <a:pt x="23" y="308"/>
                  </a:cubicBezTo>
                  <a:cubicBezTo>
                    <a:pt x="0" y="491"/>
                    <a:pt x="120" y="582"/>
                    <a:pt x="237" y="582"/>
                  </a:cubicBezTo>
                  <a:cubicBezTo>
                    <a:pt x="354" y="582"/>
                    <a:pt x="468" y="491"/>
                    <a:pt x="434" y="308"/>
                  </a:cubicBezTo>
                  <a:cubicBezTo>
                    <a:pt x="411" y="194"/>
                    <a:pt x="388" y="149"/>
                    <a:pt x="320" y="34"/>
                  </a:cubicBezTo>
                  <a:cubicBezTo>
                    <a:pt x="297" y="12"/>
                    <a:pt x="263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2" name="Google Shape;4909;p60"/>
            <p:cNvSpPr/>
            <p:nvPr/>
          </p:nvSpPr>
          <p:spPr>
            <a:xfrm>
              <a:off x="3710445" y="4055336"/>
              <a:ext cx="7099" cy="3689"/>
            </a:xfrm>
            <a:custGeom>
              <a:avLst/>
              <a:gdLst/>
              <a:ahLst/>
              <a:cxnLst/>
              <a:rect l="l" t="t" r="r" b="b"/>
              <a:pathLst>
                <a:path w="331" h="172" extrusionOk="0">
                  <a:moveTo>
                    <a:pt x="220" y="0"/>
                  </a:moveTo>
                  <a:cubicBezTo>
                    <a:pt x="209" y="0"/>
                    <a:pt x="197" y="2"/>
                    <a:pt x="183" y="6"/>
                  </a:cubicBezTo>
                  <a:cubicBezTo>
                    <a:pt x="115" y="6"/>
                    <a:pt x="69" y="29"/>
                    <a:pt x="24" y="74"/>
                  </a:cubicBezTo>
                  <a:cubicBezTo>
                    <a:pt x="1" y="74"/>
                    <a:pt x="1" y="97"/>
                    <a:pt x="24" y="97"/>
                  </a:cubicBezTo>
                  <a:cubicBezTo>
                    <a:pt x="69" y="143"/>
                    <a:pt x="115" y="166"/>
                    <a:pt x="183" y="166"/>
                  </a:cubicBezTo>
                  <a:cubicBezTo>
                    <a:pt x="197" y="169"/>
                    <a:pt x="209" y="171"/>
                    <a:pt x="220" y="171"/>
                  </a:cubicBezTo>
                  <a:cubicBezTo>
                    <a:pt x="331" y="171"/>
                    <a:pt x="331" y="0"/>
                    <a:pt x="2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3" name="Google Shape;4910;p60"/>
            <p:cNvSpPr/>
            <p:nvPr/>
          </p:nvSpPr>
          <p:spPr>
            <a:xfrm>
              <a:off x="3084348" y="4183224"/>
              <a:ext cx="27925" cy="21555"/>
            </a:xfrm>
            <a:custGeom>
              <a:avLst/>
              <a:gdLst/>
              <a:ahLst/>
              <a:cxnLst/>
              <a:rect l="l" t="t" r="r" b="b"/>
              <a:pathLst>
                <a:path w="1302" h="1005" extrusionOk="0">
                  <a:moveTo>
                    <a:pt x="662" y="0"/>
                  </a:moveTo>
                  <a:cubicBezTo>
                    <a:pt x="0" y="0"/>
                    <a:pt x="0" y="1005"/>
                    <a:pt x="662" y="1005"/>
                  </a:cubicBezTo>
                  <a:cubicBezTo>
                    <a:pt x="1301" y="1005"/>
                    <a:pt x="1301" y="0"/>
                    <a:pt x="6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4" name="Google Shape;4911;p60"/>
            <p:cNvSpPr/>
            <p:nvPr/>
          </p:nvSpPr>
          <p:spPr>
            <a:xfrm>
              <a:off x="3061293" y="4232659"/>
              <a:ext cx="13276" cy="10316"/>
            </a:xfrm>
            <a:custGeom>
              <a:avLst/>
              <a:gdLst/>
              <a:ahLst/>
              <a:cxnLst/>
              <a:rect l="l" t="t" r="r" b="b"/>
              <a:pathLst>
                <a:path w="619" h="481" extrusionOk="0">
                  <a:moveTo>
                    <a:pt x="349" y="0"/>
                  </a:moveTo>
                  <a:cubicBezTo>
                    <a:pt x="181" y="0"/>
                    <a:pt x="1" y="150"/>
                    <a:pt x="94" y="320"/>
                  </a:cubicBezTo>
                  <a:cubicBezTo>
                    <a:pt x="163" y="407"/>
                    <a:pt x="246" y="481"/>
                    <a:pt x="342" y="481"/>
                  </a:cubicBezTo>
                  <a:cubicBezTo>
                    <a:pt x="372" y="481"/>
                    <a:pt x="403" y="473"/>
                    <a:pt x="436" y="457"/>
                  </a:cubicBezTo>
                  <a:cubicBezTo>
                    <a:pt x="573" y="411"/>
                    <a:pt x="619" y="229"/>
                    <a:pt x="550" y="115"/>
                  </a:cubicBezTo>
                  <a:cubicBezTo>
                    <a:pt x="506" y="34"/>
                    <a:pt x="429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5" name="Google Shape;4912;p60"/>
            <p:cNvSpPr/>
            <p:nvPr/>
          </p:nvSpPr>
          <p:spPr>
            <a:xfrm>
              <a:off x="3007976" y="4125939"/>
              <a:ext cx="27925" cy="21555"/>
            </a:xfrm>
            <a:custGeom>
              <a:avLst/>
              <a:gdLst/>
              <a:ahLst/>
              <a:cxnLst/>
              <a:rect l="l" t="t" r="r" b="b"/>
              <a:pathLst>
                <a:path w="1302" h="1005" extrusionOk="0">
                  <a:moveTo>
                    <a:pt x="662" y="1"/>
                  </a:moveTo>
                  <a:cubicBezTo>
                    <a:pt x="0" y="1"/>
                    <a:pt x="0" y="1005"/>
                    <a:pt x="662" y="1005"/>
                  </a:cubicBezTo>
                  <a:cubicBezTo>
                    <a:pt x="1301" y="1005"/>
                    <a:pt x="1301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6" name="Google Shape;4913;p60"/>
            <p:cNvSpPr/>
            <p:nvPr/>
          </p:nvSpPr>
          <p:spPr>
            <a:xfrm>
              <a:off x="3051534" y="4069641"/>
              <a:ext cx="18145" cy="14713"/>
            </a:xfrm>
            <a:custGeom>
              <a:avLst/>
              <a:gdLst/>
              <a:ahLst/>
              <a:cxnLst/>
              <a:rect l="l" t="t" r="r" b="b"/>
              <a:pathLst>
                <a:path w="846" h="686" extrusionOk="0">
                  <a:moveTo>
                    <a:pt x="435" y="1"/>
                  </a:moveTo>
                  <a:cubicBezTo>
                    <a:pt x="1" y="1"/>
                    <a:pt x="1" y="686"/>
                    <a:pt x="435" y="686"/>
                  </a:cubicBezTo>
                  <a:cubicBezTo>
                    <a:pt x="845" y="686"/>
                    <a:pt x="845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7" name="Google Shape;4914;p60"/>
            <p:cNvSpPr/>
            <p:nvPr/>
          </p:nvSpPr>
          <p:spPr>
            <a:xfrm>
              <a:off x="3063287" y="4156651"/>
              <a:ext cx="13190" cy="11239"/>
            </a:xfrm>
            <a:custGeom>
              <a:avLst/>
              <a:gdLst/>
              <a:ahLst/>
              <a:cxnLst/>
              <a:rect l="l" t="t" r="r" b="b"/>
              <a:pathLst>
                <a:path w="615" h="524" extrusionOk="0">
                  <a:moveTo>
                    <a:pt x="503" y="395"/>
                  </a:moveTo>
                  <a:cubicBezTo>
                    <a:pt x="503" y="403"/>
                    <a:pt x="500" y="408"/>
                    <a:pt x="496" y="413"/>
                  </a:cubicBezTo>
                  <a:lnTo>
                    <a:pt x="496" y="413"/>
                  </a:lnTo>
                  <a:cubicBezTo>
                    <a:pt x="499" y="407"/>
                    <a:pt x="501" y="401"/>
                    <a:pt x="503" y="395"/>
                  </a:cubicBezTo>
                  <a:close/>
                  <a:moveTo>
                    <a:pt x="238" y="1"/>
                  </a:moveTo>
                  <a:cubicBezTo>
                    <a:pt x="164" y="1"/>
                    <a:pt x="88" y="28"/>
                    <a:pt x="46" y="98"/>
                  </a:cubicBezTo>
                  <a:cubicBezTo>
                    <a:pt x="1" y="189"/>
                    <a:pt x="46" y="258"/>
                    <a:pt x="69" y="326"/>
                  </a:cubicBezTo>
                  <a:cubicBezTo>
                    <a:pt x="90" y="410"/>
                    <a:pt x="187" y="512"/>
                    <a:pt x="273" y="512"/>
                  </a:cubicBezTo>
                  <a:cubicBezTo>
                    <a:pt x="274" y="512"/>
                    <a:pt x="275" y="512"/>
                    <a:pt x="276" y="512"/>
                  </a:cubicBezTo>
                  <a:lnTo>
                    <a:pt x="276" y="512"/>
                  </a:lnTo>
                  <a:cubicBezTo>
                    <a:pt x="296" y="519"/>
                    <a:pt x="317" y="523"/>
                    <a:pt x="339" y="523"/>
                  </a:cubicBezTo>
                  <a:cubicBezTo>
                    <a:pt x="395" y="523"/>
                    <a:pt x="451" y="495"/>
                    <a:pt x="485" y="435"/>
                  </a:cubicBezTo>
                  <a:lnTo>
                    <a:pt x="485" y="435"/>
                  </a:lnTo>
                  <a:cubicBezTo>
                    <a:pt x="615" y="298"/>
                    <a:pt x="524" y="97"/>
                    <a:pt x="366" y="30"/>
                  </a:cubicBezTo>
                  <a:cubicBezTo>
                    <a:pt x="331" y="12"/>
                    <a:pt x="285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8" name="Google Shape;4915;p60"/>
            <p:cNvSpPr/>
            <p:nvPr/>
          </p:nvSpPr>
          <p:spPr>
            <a:xfrm>
              <a:off x="2970272" y="4088257"/>
              <a:ext cx="22070" cy="17887"/>
            </a:xfrm>
            <a:custGeom>
              <a:avLst/>
              <a:gdLst/>
              <a:ahLst/>
              <a:cxnLst/>
              <a:rect l="l" t="t" r="r" b="b"/>
              <a:pathLst>
                <a:path w="1029" h="834" extrusionOk="0">
                  <a:moveTo>
                    <a:pt x="503" y="0"/>
                  </a:moveTo>
                  <a:cubicBezTo>
                    <a:pt x="92" y="0"/>
                    <a:pt x="1" y="525"/>
                    <a:pt x="320" y="753"/>
                  </a:cubicBezTo>
                  <a:cubicBezTo>
                    <a:pt x="343" y="753"/>
                    <a:pt x="366" y="776"/>
                    <a:pt x="389" y="799"/>
                  </a:cubicBezTo>
                  <a:cubicBezTo>
                    <a:pt x="423" y="822"/>
                    <a:pt x="469" y="833"/>
                    <a:pt x="514" y="833"/>
                  </a:cubicBezTo>
                  <a:cubicBezTo>
                    <a:pt x="560" y="833"/>
                    <a:pt x="606" y="822"/>
                    <a:pt x="640" y="799"/>
                  </a:cubicBezTo>
                  <a:cubicBezTo>
                    <a:pt x="663" y="776"/>
                    <a:pt x="686" y="753"/>
                    <a:pt x="708" y="753"/>
                  </a:cubicBezTo>
                  <a:cubicBezTo>
                    <a:pt x="1028" y="525"/>
                    <a:pt x="937" y="0"/>
                    <a:pt x="5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9" name="Google Shape;4916;p60"/>
            <p:cNvSpPr/>
            <p:nvPr/>
          </p:nvSpPr>
          <p:spPr>
            <a:xfrm>
              <a:off x="2974691" y="4261998"/>
              <a:ext cx="29534" cy="26445"/>
            </a:xfrm>
            <a:custGeom>
              <a:avLst/>
              <a:gdLst/>
              <a:ahLst/>
              <a:cxnLst/>
              <a:rect l="l" t="t" r="r" b="b"/>
              <a:pathLst>
                <a:path w="1377" h="1233" extrusionOk="0">
                  <a:moveTo>
                    <a:pt x="518" y="1"/>
                  </a:moveTo>
                  <a:cubicBezTo>
                    <a:pt x="299" y="1"/>
                    <a:pt x="88" y="218"/>
                    <a:pt x="69" y="422"/>
                  </a:cubicBezTo>
                  <a:lnTo>
                    <a:pt x="69" y="422"/>
                  </a:lnTo>
                  <a:cubicBezTo>
                    <a:pt x="69" y="419"/>
                    <a:pt x="69" y="416"/>
                    <a:pt x="69" y="413"/>
                  </a:cubicBezTo>
                  <a:lnTo>
                    <a:pt x="69" y="413"/>
                  </a:lnTo>
                  <a:cubicBezTo>
                    <a:pt x="0" y="687"/>
                    <a:pt x="137" y="915"/>
                    <a:pt x="343" y="1075"/>
                  </a:cubicBezTo>
                  <a:cubicBezTo>
                    <a:pt x="434" y="1143"/>
                    <a:pt x="525" y="1166"/>
                    <a:pt x="639" y="1212"/>
                  </a:cubicBezTo>
                  <a:cubicBezTo>
                    <a:pt x="684" y="1226"/>
                    <a:pt x="728" y="1232"/>
                    <a:pt x="772" y="1232"/>
                  </a:cubicBezTo>
                  <a:cubicBezTo>
                    <a:pt x="1091" y="1232"/>
                    <a:pt x="1376" y="894"/>
                    <a:pt x="1256" y="573"/>
                  </a:cubicBezTo>
                  <a:cubicBezTo>
                    <a:pt x="1233" y="481"/>
                    <a:pt x="1187" y="367"/>
                    <a:pt x="1119" y="276"/>
                  </a:cubicBezTo>
                  <a:cubicBezTo>
                    <a:pt x="1006" y="126"/>
                    <a:pt x="832" y="7"/>
                    <a:pt x="622" y="7"/>
                  </a:cubicBezTo>
                  <a:cubicBezTo>
                    <a:pt x="593" y="7"/>
                    <a:pt x="563" y="9"/>
                    <a:pt x="533" y="14"/>
                  </a:cubicBezTo>
                  <a:lnTo>
                    <a:pt x="533" y="14"/>
                  </a:lnTo>
                  <a:cubicBezTo>
                    <a:pt x="538" y="11"/>
                    <a:pt x="543" y="7"/>
                    <a:pt x="548" y="2"/>
                  </a:cubicBezTo>
                  <a:cubicBezTo>
                    <a:pt x="538" y="1"/>
                    <a:pt x="528" y="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0" name="Google Shape;4917;p60"/>
            <p:cNvSpPr/>
            <p:nvPr/>
          </p:nvSpPr>
          <p:spPr>
            <a:xfrm>
              <a:off x="3286999" y="4249559"/>
              <a:ext cx="15206" cy="17137"/>
            </a:xfrm>
            <a:custGeom>
              <a:avLst/>
              <a:gdLst/>
              <a:ahLst/>
              <a:cxnLst/>
              <a:rect l="l" t="t" r="r" b="b"/>
              <a:pathLst>
                <a:path w="709" h="799" extrusionOk="0">
                  <a:moveTo>
                    <a:pt x="355" y="0"/>
                  </a:moveTo>
                  <a:cubicBezTo>
                    <a:pt x="201" y="0"/>
                    <a:pt x="46" y="80"/>
                    <a:pt x="24" y="240"/>
                  </a:cubicBezTo>
                  <a:cubicBezTo>
                    <a:pt x="1" y="354"/>
                    <a:pt x="1" y="445"/>
                    <a:pt x="24" y="559"/>
                  </a:cubicBezTo>
                  <a:cubicBezTo>
                    <a:pt x="81" y="719"/>
                    <a:pt x="218" y="799"/>
                    <a:pt x="355" y="799"/>
                  </a:cubicBezTo>
                  <a:cubicBezTo>
                    <a:pt x="492" y="799"/>
                    <a:pt x="629" y="719"/>
                    <a:pt x="686" y="559"/>
                  </a:cubicBezTo>
                  <a:cubicBezTo>
                    <a:pt x="708" y="445"/>
                    <a:pt x="708" y="354"/>
                    <a:pt x="686" y="240"/>
                  </a:cubicBezTo>
                  <a:cubicBezTo>
                    <a:pt x="663" y="80"/>
                    <a:pt x="509" y="0"/>
                    <a:pt x="3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1" name="Google Shape;4918;p60"/>
            <p:cNvSpPr/>
            <p:nvPr/>
          </p:nvSpPr>
          <p:spPr>
            <a:xfrm>
              <a:off x="3366803" y="4235597"/>
              <a:ext cx="25480" cy="24987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4"/>
                    <a:pt x="0" y="594"/>
                  </a:cubicBezTo>
                  <a:cubicBezTo>
                    <a:pt x="23" y="914"/>
                    <a:pt x="251" y="1165"/>
                    <a:pt x="594" y="1165"/>
                  </a:cubicBezTo>
                  <a:cubicBezTo>
                    <a:pt x="891" y="1165"/>
                    <a:pt x="1187" y="914"/>
                    <a:pt x="1187" y="594"/>
                  </a:cubicBezTo>
                  <a:cubicBezTo>
                    <a:pt x="1164" y="274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2" name="Google Shape;4919;p60"/>
            <p:cNvSpPr/>
            <p:nvPr/>
          </p:nvSpPr>
          <p:spPr>
            <a:xfrm>
              <a:off x="3398137" y="4190066"/>
              <a:ext cx="11282" cy="8343"/>
            </a:xfrm>
            <a:custGeom>
              <a:avLst/>
              <a:gdLst/>
              <a:ahLst/>
              <a:cxnLst/>
              <a:rect l="l" t="t" r="r" b="b"/>
              <a:pathLst>
                <a:path w="526" h="389" extrusionOk="0">
                  <a:moveTo>
                    <a:pt x="251" y="1"/>
                  </a:moveTo>
                  <a:cubicBezTo>
                    <a:pt x="114" y="1"/>
                    <a:pt x="0" y="206"/>
                    <a:pt x="114" y="320"/>
                  </a:cubicBezTo>
                  <a:cubicBezTo>
                    <a:pt x="171" y="366"/>
                    <a:pt x="217" y="389"/>
                    <a:pt x="260" y="389"/>
                  </a:cubicBezTo>
                  <a:cubicBezTo>
                    <a:pt x="303" y="389"/>
                    <a:pt x="343" y="366"/>
                    <a:pt x="388" y="320"/>
                  </a:cubicBezTo>
                  <a:cubicBezTo>
                    <a:pt x="525" y="206"/>
                    <a:pt x="411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3" name="Google Shape;4920;p60"/>
            <p:cNvSpPr/>
            <p:nvPr/>
          </p:nvSpPr>
          <p:spPr>
            <a:xfrm>
              <a:off x="3398630" y="4272808"/>
              <a:ext cx="26445" cy="20568"/>
            </a:xfrm>
            <a:custGeom>
              <a:avLst/>
              <a:gdLst/>
              <a:ahLst/>
              <a:cxnLst/>
              <a:rect l="l" t="t" r="r" b="b"/>
              <a:pathLst>
                <a:path w="1233" h="959" extrusionOk="0">
                  <a:moveTo>
                    <a:pt x="616" y="0"/>
                  </a:moveTo>
                  <a:cubicBezTo>
                    <a:pt x="0" y="0"/>
                    <a:pt x="0" y="959"/>
                    <a:pt x="616" y="959"/>
                  </a:cubicBezTo>
                  <a:cubicBezTo>
                    <a:pt x="1233" y="959"/>
                    <a:pt x="1233" y="0"/>
                    <a:pt x="6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4" name="Google Shape;4921;p60"/>
            <p:cNvSpPr/>
            <p:nvPr/>
          </p:nvSpPr>
          <p:spPr>
            <a:xfrm>
              <a:off x="2988738" y="4360890"/>
              <a:ext cx="17351" cy="13941"/>
            </a:xfrm>
            <a:custGeom>
              <a:avLst/>
              <a:gdLst/>
              <a:ahLst/>
              <a:cxnLst/>
              <a:rect l="l" t="t" r="r" b="b"/>
              <a:pathLst>
                <a:path w="809" h="650" extrusionOk="0">
                  <a:moveTo>
                    <a:pt x="463" y="1"/>
                  </a:moveTo>
                  <a:cubicBezTo>
                    <a:pt x="456" y="1"/>
                    <a:pt x="448" y="1"/>
                    <a:pt x="441" y="2"/>
                  </a:cubicBezTo>
                  <a:lnTo>
                    <a:pt x="418" y="2"/>
                  </a:lnTo>
                  <a:cubicBezTo>
                    <a:pt x="327" y="2"/>
                    <a:pt x="213" y="47"/>
                    <a:pt x="167" y="139"/>
                  </a:cubicBezTo>
                  <a:lnTo>
                    <a:pt x="121" y="207"/>
                  </a:lnTo>
                  <a:cubicBezTo>
                    <a:pt x="1" y="476"/>
                    <a:pt x="219" y="650"/>
                    <a:pt x="420" y="650"/>
                  </a:cubicBezTo>
                  <a:cubicBezTo>
                    <a:pt x="536" y="650"/>
                    <a:pt x="646" y="591"/>
                    <a:pt x="681" y="459"/>
                  </a:cubicBezTo>
                  <a:lnTo>
                    <a:pt x="681" y="459"/>
                  </a:lnTo>
                  <a:cubicBezTo>
                    <a:pt x="809" y="294"/>
                    <a:pt x="686" y="1"/>
                    <a:pt x="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5" name="Google Shape;4922;p60"/>
            <p:cNvSpPr/>
            <p:nvPr/>
          </p:nvSpPr>
          <p:spPr>
            <a:xfrm>
              <a:off x="3112701" y="4349652"/>
              <a:ext cx="35861" cy="30928"/>
            </a:xfrm>
            <a:custGeom>
              <a:avLst/>
              <a:gdLst/>
              <a:ahLst/>
              <a:cxnLst/>
              <a:rect l="l" t="t" r="r" b="b"/>
              <a:pathLst>
                <a:path w="1672" h="1442" extrusionOk="0">
                  <a:moveTo>
                    <a:pt x="790" y="1"/>
                  </a:moveTo>
                  <a:cubicBezTo>
                    <a:pt x="733" y="1"/>
                    <a:pt x="676" y="8"/>
                    <a:pt x="618" y="24"/>
                  </a:cubicBezTo>
                  <a:cubicBezTo>
                    <a:pt x="431" y="86"/>
                    <a:pt x="254" y="235"/>
                    <a:pt x="168" y="417"/>
                  </a:cubicBezTo>
                  <a:lnTo>
                    <a:pt x="168" y="417"/>
                  </a:lnTo>
                  <a:cubicBezTo>
                    <a:pt x="0" y="676"/>
                    <a:pt x="28" y="1031"/>
                    <a:pt x="253" y="1256"/>
                  </a:cubicBezTo>
                  <a:cubicBezTo>
                    <a:pt x="379" y="1382"/>
                    <a:pt x="545" y="1442"/>
                    <a:pt x="711" y="1442"/>
                  </a:cubicBezTo>
                  <a:cubicBezTo>
                    <a:pt x="829" y="1442"/>
                    <a:pt x="947" y="1411"/>
                    <a:pt x="1049" y="1352"/>
                  </a:cubicBezTo>
                  <a:lnTo>
                    <a:pt x="1049" y="1352"/>
                  </a:lnTo>
                  <a:cubicBezTo>
                    <a:pt x="1480" y="1185"/>
                    <a:pt x="1672" y="556"/>
                    <a:pt x="1303" y="206"/>
                  </a:cubicBezTo>
                  <a:cubicBezTo>
                    <a:pt x="1162" y="83"/>
                    <a:pt x="981" y="1"/>
                    <a:pt x="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6" name="Google Shape;4923;p60"/>
            <p:cNvSpPr/>
            <p:nvPr/>
          </p:nvSpPr>
          <p:spPr>
            <a:xfrm>
              <a:off x="3173438" y="4303648"/>
              <a:ext cx="24000" cy="18617"/>
            </a:xfrm>
            <a:custGeom>
              <a:avLst/>
              <a:gdLst/>
              <a:ahLst/>
              <a:cxnLst/>
              <a:rect l="l" t="t" r="r" b="b"/>
              <a:pathLst>
                <a:path w="1119" h="868" extrusionOk="0">
                  <a:moveTo>
                    <a:pt x="571" y="0"/>
                  </a:moveTo>
                  <a:cubicBezTo>
                    <a:pt x="0" y="0"/>
                    <a:pt x="0" y="868"/>
                    <a:pt x="571" y="868"/>
                  </a:cubicBezTo>
                  <a:cubicBezTo>
                    <a:pt x="1119" y="868"/>
                    <a:pt x="1119" y="0"/>
                    <a:pt x="5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7" name="Google Shape;4924;p60"/>
            <p:cNvSpPr/>
            <p:nvPr/>
          </p:nvSpPr>
          <p:spPr>
            <a:xfrm>
              <a:off x="3289937" y="4318339"/>
              <a:ext cx="17652" cy="13233"/>
            </a:xfrm>
            <a:custGeom>
              <a:avLst/>
              <a:gdLst/>
              <a:ahLst/>
              <a:cxnLst/>
              <a:rect l="l" t="t" r="r" b="b"/>
              <a:pathLst>
                <a:path w="823" h="617" extrusionOk="0">
                  <a:moveTo>
                    <a:pt x="412" y="0"/>
                  </a:moveTo>
                  <a:cubicBezTo>
                    <a:pt x="1" y="0"/>
                    <a:pt x="1" y="616"/>
                    <a:pt x="412" y="616"/>
                  </a:cubicBezTo>
                  <a:cubicBezTo>
                    <a:pt x="823" y="616"/>
                    <a:pt x="823" y="0"/>
                    <a:pt x="4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8" name="Google Shape;4925;p60"/>
            <p:cNvSpPr/>
            <p:nvPr/>
          </p:nvSpPr>
          <p:spPr>
            <a:xfrm>
              <a:off x="3383939" y="4317953"/>
              <a:ext cx="16172" cy="13984"/>
            </a:xfrm>
            <a:custGeom>
              <a:avLst/>
              <a:gdLst/>
              <a:ahLst/>
              <a:cxnLst/>
              <a:rect l="l" t="t" r="r" b="b"/>
              <a:pathLst>
                <a:path w="754" h="652" extrusionOk="0">
                  <a:moveTo>
                    <a:pt x="372" y="0"/>
                  </a:moveTo>
                  <a:cubicBezTo>
                    <a:pt x="258" y="0"/>
                    <a:pt x="148" y="56"/>
                    <a:pt x="92" y="155"/>
                  </a:cubicBezTo>
                  <a:cubicBezTo>
                    <a:pt x="0" y="315"/>
                    <a:pt x="46" y="520"/>
                    <a:pt x="206" y="611"/>
                  </a:cubicBezTo>
                  <a:cubicBezTo>
                    <a:pt x="251" y="634"/>
                    <a:pt x="326" y="651"/>
                    <a:pt x="397" y="651"/>
                  </a:cubicBezTo>
                  <a:cubicBezTo>
                    <a:pt x="468" y="651"/>
                    <a:pt x="537" y="634"/>
                    <a:pt x="571" y="589"/>
                  </a:cubicBezTo>
                  <a:cubicBezTo>
                    <a:pt x="708" y="406"/>
                    <a:pt x="753" y="223"/>
                    <a:pt x="571" y="64"/>
                  </a:cubicBezTo>
                  <a:cubicBezTo>
                    <a:pt x="511" y="21"/>
                    <a:pt x="440" y="0"/>
                    <a:pt x="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9" name="Google Shape;4926;p60"/>
            <p:cNvSpPr/>
            <p:nvPr/>
          </p:nvSpPr>
          <p:spPr>
            <a:xfrm>
              <a:off x="3474487" y="4334489"/>
              <a:ext cx="21083" cy="16665"/>
            </a:xfrm>
            <a:custGeom>
              <a:avLst/>
              <a:gdLst/>
              <a:ahLst/>
              <a:cxnLst/>
              <a:rect l="l" t="t" r="r" b="b"/>
              <a:pathLst>
                <a:path w="983" h="777" extrusionOk="0">
                  <a:moveTo>
                    <a:pt x="503" y="0"/>
                  </a:moveTo>
                  <a:cubicBezTo>
                    <a:pt x="1" y="0"/>
                    <a:pt x="1" y="776"/>
                    <a:pt x="503" y="776"/>
                  </a:cubicBezTo>
                  <a:cubicBezTo>
                    <a:pt x="982" y="776"/>
                    <a:pt x="982" y="0"/>
                    <a:pt x="5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0" name="Google Shape;4927;p60"/>
            <p:cNvSpPr/>
            <p:nvPr/>
          </p:nvSpPr>
          <p:spPr>
            <a:xfrm>
              <a:off x="3524909" y="4318683"/>
              <a:ext cx="6520" cy="5534"/>
            </a:xfrm>
            <a:custGeom>
              <a:avLst/>
              <a:gdLst/>
              <a:ahLst/>
              <a:cxnLst/>
              <a:rect l="l" t="t" r="r" b="b"/>
              <a:pathLst>
                <a:path w="304" h="258" extrusionOk="0">
                  <a:moveTo>
                    <a:pt x="159" y="1"/>
                  </a:moveTo>
                  <a:cubicBezTo>
                    <a:pt x="117" y="1"/>
                    <a:pt x="78" y="23"/>
                    <a:pt x="69" y="75"/>
                  </a:cubicBezTo>
                  <a:cubicBezTo>
                    <a:pt x="69" y="98"/>
                    <a:pt x="69" y="98"/>
                    <a:pt x="69" y="121"/>
                  </a:cubicBezTo>
                  <a:cubicBezTo>
                    <a:pt x="66" y="128"/>
                    <a:pt x="64" y="134"/>
                    <a:pt x="62" y="141"/>
                  </a:cubicBezTo>
                  <a:lnTo>
                    <a:pt x="62" y="141"/>
                  </a:lnTo>
                  <a:cubicBezTo>
                    <a:pt x="57" y="143"/>
                    <a:pt x="52" y="144"/>
                    <a:pt x="47" y="144"/>
                  </a:cubicBezTo>
                  <a:cubicBezTo>
                    <a:pt x="1" y="189"/>
                    <a:pt x="24" y="258"/>
                    <a:pt x="92" y="258"/>
                  </a:cubicBezTo>
                  <a:lnTo>
                    <a:pt x="206" y="258"/>
                  </a:lnTo>
                  <a:cubicBezTo>
                    <a:pt x="229" y="235"/>
                    <a:pt x="275" y="212"/>
                    <a:pt x="275" y="167"/>
                  </a:cubicBezTo>
                  <a:cubicBezTo>
                    <a:pt x="275" y="167"/>
                    <a:pt x="275" y="144"/>
                    <a:pt x="275" y="144"/>
                  </a:cubicBezTo>
                  <a:cubicBezTo>
                    <a:pt x="303" y="59"/>
                    <a:pt x="227" y="1"/>
                    <a:pt x="1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1" name="Google Shape;4928;p60"/>
            <p:cNvSpPr/>
            <p:nvPr/>
          </p:nvSpPr>
          <p:spPr>
            <a:xfrm>
              <a:off x="3494561" y="4417703"/>
              <a:ext cx="1008" cy="100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4" y="1"/>
                  </a:moveTo>
                  <a:cubicBezTo>
                    <a:pt x="1" y="1"/>
                    <a:pt x="1" y="46"/>
                    <a:pt x="24" y="46"/>
                  </a:cubicBezTo>
                  <a:cubicBezTo>
                    <a:pt x="46" y="46"/>
                    <a:pt x="46" y="1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2" name="Google Shape;4929;p60"/>
            <p:cNvSpPr/>
            <p:nvPr/>
          </p:nvSpPr>
          <p:spPr>
            <a:xfrm>
              <a:off x="3061829" y="3517448"/>
              <a:ext cx="22542" cy="22542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5" y="1"/>
                  </a:moveTo>
                  <a:cubicBezTo>
                    <a:pt x="251" y="1"/>
                    <a:pt x="0" y="252"/>
                    <a:pt x="0" y="526"/>
                  </a:cubicBezTo>
                  <a:cubicBezTo>
                    <a:pt x="0" y="823"/>
                    <a:pt x="251" y="1051"/>
                    <a:pt x="525" y="1051"/>
                  </a:cubicBezTo>
                  <a:cubicBezTo>
                    <a:pt x="822" y="1051"/>
                    <a:pt x="1050" y="823"/>
                    <a:pt x="1050" y="526"/>
                  </a:cubicBezTo>
                  <a:cubicBezTo>
                    <a:pt x="1050" y="252"/>
                    <a:pt x="822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3" name="Google Shape;4930;p60"/>
            <p:cNvSpPr/>
            <p:nvPr/>
          </p:nvSpPr>
          <p:spPr>
            <a:xfrm>
              <a:off x="3109805" y="3444507"/>
              <a:ext cx="17137" cy="13255"/>
            </a:xfrm>
            <a:custGeom>
              <a:avLst/>
              <a:gdLst/>
              <a:ahLst/>
              <a:cxnLst/>
              <a:rect l="l" t="t" r="r" b="b"/>
              <a:pathLst>
                <a:path w="799" h="618" extrusionOk="0">
                  <a:moveTo>
                    <a:pt x="411" y="1"/>
                  </a:moveTo>
                  <a:cubicBezTo>
                    <a:pt x="0" y="1"/>
                    <a:pt x="0" y="617"/>
                    <a:pt x="411" y="617"/>
                  </a:cubicBezTo>
                  <a:cubicBezTo>
                    <a:pt x="799" y="617"/>
                    <a:pt x="799" y="1"/>
                    <a:pt x="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4" name="Google Shape;4931;p60"/>
            <p:cNvSpPr/>
            <p:nvPr/>
          </p:nvSpPr>
          <p:spPr>
            <a:xfrm>
              <a:off x="3134770" y="3496409"/>
              <a:ext cx="23507" cy="18123"/>
            </a:xfrm>
            <a:custGeom>
              <a:avLst/>
              <a:gdLst/>
              <a:ahLst/>
              <a:cxnLst/>
              <a:rect l="l" t="t" r="r" b="b"/>
              <a:pathLst>
                <a:path w="1096" h="845" extrusionOk="0">
                  <a:moveTo>
                    <a:pt x="548" y="0"/>
                  </a:moveTo>
                  <a:cubicBezTo>
                    <a:pt x="0" y="0"/>
                    <a:pt x="0" y="845"/>
                    <a:pt x="548" y="845"/>
                  </a:cubicBezTo>
                  <a:cubicBezTo>
                    <a:pt x="1096" y="845"/>
                    <a:pt x="1096" y="0"/>
                    <a:pt x="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5" name="Google Shape;4932;p60"/>
            <p:cNvSpPr/>
            <p:nvPr/>
          </p:nvSpPr>
          <p:spPr>
            <a:xfrm>
              <a:off x="3243934" y="3521373"/>
              <a:ext cx="23014" cy="17652"/>
            </a:xfrm>
            <a:custGeom>
              <a:avLst/>
              <a:gdLst/>
              <a:ahLst/>
              <a:cxnLst/>
              <a:rect l="l" t="t" r="r" b="b"/>
              <a:pathLst>
                <a:path w="1073" h="823" extrusionOk="0">
                  <a:moveTo>
                    <a:pt x="525" y="1"/>
                  </a:moveTo>
                  <a:cubicBezTo>
                    <a:pt x="0" y="1"/>
                    <a:pt x="0" y="822"/>
                    <a:pt x="525" y="822"/>
                  </a:cubicBezTo>
                  <a:cubicBezTo>
                    <a:pt x="1073" y="822"/>
                    <a:pt x="1073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6" name="Google Shape;4933;p60"/>
            <p:cNvSpPr/>
            <p:nvPr/>
          </p:nvSpPr>
          <p:spPr>
            <a:xfrm>
              <a:off x="3296800" y="3450877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34" y="1"/>
                  </a:moveTo>
                  <a:cubicBezTo>
                    <a:pt x="0" y="1"/>
                    <a:pt x="0" y="685"/>
                    <a:pt x="434" y="685"/>
                  </a:cubicBezTo>
                  <a:cubicBezTo>
                    <a:pt x="891" y="685"/>
                    <a:pt x="891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7" name="Google Shape;4934;p60"/>
            <p:cNvSpPr/>
            <p:nvPr/>
          </p:nvSpPr>
          <p:spPr>
            <a:xfrm>
              <a:off x="3333453" y="3523174"/>
              <a:ext cx="11346" cy="8021"/>
            </a:xfrm>
            <a:custGeom>
              <a:avLst/>
              <a:gdLst/>
              <a:ahLst/>
              <a:cxnLst/>
              <a:rect l="l" t="t" r="r" b="b"/>
              <a:pathLst>
                <a:path w="529" h="374" extrusionOk="0">
                  <a:moveTo>
                    <a:pt x="246" y="1"/>
                  </a:moveTo>
                  <a:cubicBezTo>
                    <a:pt x="27" y="1"/>
                    <a:pt x="1" y="374"/>
                    <a:pt x="235" y="374"/>
                  </a:cubicBezTo>
                  <a:cubicBezTo>
                    <a:pt x="241" y="374"/>
                    <a:pt x="248" y="374"/>
                    <a:pt x="254" y="373"/>
                  </a:cubicBezTo>
                  <a:cubicBezTo>
                    <a:pt x="346" y="373"/>
                    <a:pt x="391" y="373"/>
                    <a:pt x="460" y="282"/>
                  </a:cubicBezTo>
                  <a:cubicBezTo>
                    <a:pt x="528" y="213"/>
                    <a:pt x="528" y="145"/>
                    <a:pt x="460" y="76"/>
                  </a:cubicBezTo>
                  <a:cubicBezTo>
                    <a:pt x="460" y="76"/>
                    <a:pt x="460" y="53"/>
                    <a:pt x="460" y="53"/>
                  </a:cubicBezTo>
                  <a:cubicBezTo>
                    <a:pt x="437" y="31"/>
                    <a:pt x="414" y="25"/>
                    <a:pt x="391" y="25"/>
                  </a:cubicBezTo>
                  <a:cubicBezTo>
                    <a:pt x="378" y="25"/>
                    <a:pt x="366" y="27"/>
                    <a:pt x="353" y="28"/>
                  </a:cubicBezTo>
                  <a:lnTo>
                    <a:pt x="353" y="28"/>
                  </a:lnTo>
                  <a:cubicBezTo>
                    <a:pt x="331" y="26"/>
                    <a:pt x="312" y="20"/>
                    <a:pt x="300" y="8"/>
                  </a:cubicBezTo>
                  <a:cubicBezTo>
                    <a:pt x="281" y="3"/>
                    <a:pt x="263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8" name="Google Shape;4935;p60"/>
            <p:cNvSpPr/>
            <p:nvPr/>
          </p:nvSpPr>
          <p:spPr>
            <a:xfrm>
              <a:off x="3385890" y="3398503"/>
              <a:ext cx="26938" cy="20590"/>
            </a:xfrm>
            <a:custGeom>
              <a:avLst/>
              <a:gdLst/>
              <a:ahLst/>
              <a:cxnLst/>
              <a:rect l="l" t="t" r="r" b="b"/>
              <a:pathLst>
                <a:path w="1256" h="960" extrusionOk="0">
                  <a:moveTo>
                    <a:pt x="640" y="0"/>
                  </a:moveTo>
                  <a:cubicBezTo>
                    <a:pt x="1" y="0"/>
                    <a:pt x="1" y="959"/>
                    <a:pt x="640" y="959"/>
                  </a:cubicBezTo>
                  <a:cubicBezTo>
                    <a:pt x="1256" y="959"/>
                    <a:pt x="1256" y="0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9" name="Google Shape;4936;p60"/>
            <p:cNvSpPr/>
            <p:nvPr/>
          </p:nvSpPr>
          <p:spPr>
            <a:xfrm>
              <a:off x="3457373" y="3462866"/>
              <a:ext cx="13727" cy="14713"/>
            </a:xfrm>
            <a:custGeom>
              <a:avLst/>
              <a:gdLst/>
              <a:ahLst/>
              <a:cxnLst/>
              <a:rect l="l" t="t" r="r" b="b"/>
              <a:pathLst>
                <a:path w="640" h="686" extrusionOk="0">
                  <a:moveTo>
                    <a:pt x="320" y="1"/>
                  </a:moveTo>
                  <a:cubicBezTo>
                    <a:pt x="160" y="1"/>
                    <a:pt x="0" y="104"/>
                    <a:pt x="0" y="309"/>
                  </a:cubicBezTo>
                  <a:cubicBezTo>
                    <a:pt x="0" y="332"/>
                    <a:pt x="0" y="355"/>
                    <a:pt x="0" y="377"/>
                  </a:cubicBezTo>
                  <a:cubicBezTo>
                    <a:pt x="0" y="583"/>
                    <a:pt x="160" y="686"/>
                    <a:pt x="320" y="686"/>
                  </a:cubicBezTo>
                  <a:cubicBezTo>
                    <a:pt x="479" y="686"/>
                    <a:pt x="639" y="583"/>
                    <a:pt x="639" y="377"/>
                  </a:cubicBezTo>
                  <a:lnTo>
                    <a:pt x="639" y="309"/>
                  </a:lnTo>
                  <a:cubicBezTo>
                    <a:pt x="639" y="104"/>
                    <a:pt x="479" y="1"/>
                    <a:pt x="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0" name="Google Shape;4937;p60"/>
            <p:cNvSpPr/>
            <p:nvPr/>
          </p:nvSpPr>
          <p:spPr>
            <a:xfrm>
              <a:off x="3548071" y="3523946"/>
              <a:ext cx="14563" cy="12976"/>
            </a:xfrm>
            <a:custGeom>
              <a:avLst/>
              <a:gdLst/>
              <a:ahLst/>
              <a:cxnLst/>
              <a:rect l="l" t="t" r="r" b="b"/>
              <a:pathLst>
                <a:path w="679" h="605" extrusionOk="0">
                  <a:moveTo>
                    <a:pt x="450" y="0"/>
                  </a:moveTo>
                  <a:cubicBezTo>
                    <a:pt x="422" y="0"/>
                    <a:pt x="393" y="6"/>
                    <a:pt x="359" y="17"/>
                  </a:cubicBezTo>
                  <a:cubicBezTo>
                    <a:pt x="268" y="63"/>
                    <a:pt x="268" y="132"/>
                    <a:pt x="199" y="177"/>
                  </a:cubicBezTo>
                  <a:cubicBezTo>
                    <a:pt x="0" y="343"/>
                    <a:pt x="187" y="605"/>
                    <a:pt x="382" y="605"/>
                  </a:cubicBezTo>
                  <a:cubicBezTo>
                    <a:pt x="456" y="605"/>
                    <a:pt x="531" y="568"/>
                    <a:pt x="587" y="474"/>
                  </a:cubicBezTo>
                  <a:cubicBezTo>
                    <a:pt x="656" y="405"/>
                    <a:pt x="656" y="314"/>
                    <a:pt x="678" y="223"/>
                  </a:cubicBezTo>
                  <a:cubicBezTo>
                    <a:pt x="678" y="185"/>
                    <a:pt x="671" y="152"/>
                    <a:pt x="657" y="122"/>
                  </a:cubicBezTo>
                  <a:lnTo>
                    <a:pt x="657" y="122"/>
                  </a:lnTo>
                  <a:cubicBezTo>
                    <a:pt x="650" y="80"/>
                    <a:pt x="626" y="43"/>
                    <a:pt x="576" y="26"/>
                  </a:cubicBezTo>
                  <a:lnTo>
                    <a:pt x="576" y="26"/>
                  </a:lnTo>
                  <a:cubicBezTo>
                    <a:pt x="572" y="23"/>
                    <a:pt x="568" y="20"/>
                    <a:pt x="564" y="17"/>
                  </a:cubicBezTo>
                  <a:lnTo>
                    <a:pt x="542" y="17"/>
                  </a:lnTo>
                  <a:cubicBezTo>
                    <a:pt x="507" y="6"/>
                    <a:pt x="479" y="0"/>
                    <a:pt x="4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1" name="Google Shape;4938;p60"/>
            <p:cNvSpPr/>
            <p:nvPr/>
          </p:nvSpPr>
          <p:spPr>
            <a:xfrm>
              <a:off x="3589056" y="3419543"/>
              <a:ext cx="19110" cy="14713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34" y="1"/>
                  </a:moveTo>
                  <a:cubicBezTo>
                    <a:pt x="0" y="1"/>
                    <a:pt x="0" y="686"/>
                    <a:pt x="434" y="686"/>
                  </a:cubicBezTo>
                  <a:cubicBezTo>
                    <a:pt x="890" y="686"/>
                    <a:pt x="890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2" name="Google Shape;4939;p60"/>
            <p:cNvSpPr/>
            <p:nvPr/>
          </p:nvSpPr>
          <p:spPr>
            <a:xfrm>
              <a:off x="3608894" y="3552213"/>
              <a:ext cx="18402" cy="19775"/>
            </a:xfrm>
            <a:custGeom>
              <a:avLst/>
              <a:gdLst/>
              <a:ahLst/>
              <a:cxnLst/>
              <a:rect l="l" t="t" r="r" b="b"/>
              <a:pathLst>
                <a:path w="858" h="922" extrusionOk="0">
                  <a:moveTo>
                    <a:pt x="445" y="0"/>
                  </a:moveTo>
                  <a:cubicBezTo>
                    <a:pt x="67" y="0"/>
                    <a:pt x="1" y="433"/>
                    <a:pt x="231" y="621"/>
                  </a:cubicBezTo>
                  <a:lnTo>
                    <a:pt x="231" y="621"/>
                  </a:lnTo>
                  <a:cubicBezTo>
                    <a:pt x="272" y="695"/>
                    <a:pt x="319" y="777"/>
                    <a:pt x="353" y="845"/>
                  </a:cubicBezTo>
                  <a:cubicBezTo>
                    <a:pt x="391" y="898"/>
                    <a:pt x="442" y="921"/>
                    <a:pt x="492" y="921"/>
                  </a:cubicBezTo>
                  <a:cubicBezTo>
                    <a:pt x="592" y="921"/>
                    <a:pt x="688" y="830"/>
                    <a:pt x="673" y="708"/>
                  </a:cubicBezTo>
                  <a:cubicBezTo>
                    <a:pt x="654" y="653"/>
                    <a:pt x="651" y="627"/>
                    <a:pt x="674" y="583"/>
                  </a:cubicBezTo>
                  <a:lnTo>
                    <a:pt x="674" y="583"/>
                  </a:lnTo>
                  <a:cubicBezTo>
                    <a:pt x="857" y="382"/>
                    <a:pt x="780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3" name="Google Shape;4940;p60"/>
            <p:cNvSpPr/>
            <p:nvPr/>
          </p:nvSpPr>
          <p:spPr>
            <a:xfrm>
              <a:off x="3584145" y="3626141"/>
              <a:ext cx="12761" cy="9802"/>
            </a:xfrm>
            <a:custGeom>
              <a:avLst/>
              <a:gdLst/>
              <a:ahLst/>
              <a:cxnLst/>
              <a:rect l="l" t="t" r="r" b="b"/>
              <a:pathLst>
                <a:path w="595" h="457" extrusionOk="0">
                  <a:moveTo>
                    <a:pt x="298" y="0"/>
                  </a:moveTo>
                  <a:cubicBezTo>
                    <a:pt x="1" y="0"/>
                    <a:pt x="1" y="457"/>
                    <a:pt x="298" y="457"/>
                  </a:cubicBezTo>
                  <a:cubicBezTo>
                    <a:pt x="594" y="457"/>
                    <a:pt x="594" y="0"/>
                    <a:pt x="2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4" name="Google Shape;4941;p60"/>
            <p:cNvSpPr/>
            <p:nvPr/>
          </p:nvSpPr>
          <p:spPr>
            <a:xfrm>
              <a:off x="3611575" y="3678514"/>
              <a:ext cx="13727" cy="10788"/>
            </a:xfrm>
            <a:custGeom>
              <a:avLst/>
              <a:gdLst/>
              <a:ahLst/>
              <a:cxnLst/>
              <a:rect l="l" t="t" r="r" b="b"/>
              <a:pathLst>
                <a:path w="640" h="503" extrusionOk="0">
                  <a:moveTo>
                    <a:pt x="320" y="0"/>
                  </a:moveTo>
                  <a:cubicBezTo>
                    <a:pt x="0" y="0"/>
                    <a:pt x="0" y="503"/>
                    <a:pt x="320" y="503"/>
                  </a:cubicBezTo>
                  <a:cubicBezTo>
                    <a:pt x="639" y="503"/>
                    <a:pt x="639" y="0"/>
                    <a:pt x="3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5" name="Google Shape;4942;p60"/>
            <p:cNvSpPr/>
            <p:nvPr/>
          </p:nvSpPr>
          <p:spPr>
            <a:xfrm>
              <a:off x="3699679" y="3559269"/>
              <a:ext cx="39678" cy="35153"/>
            </a:xfrm>
            <a:custGeom>
              <a:avLst/>
              <a:gdLst/>
              <a:ahLst/>
              <a:cxnLst/>
              <a:rect l="l" t="t" r="r" b="b"/>
              <a:pathLst>
                <a:path w="1850" h="1639" extrusionOk="0">
                  <a:moveTo>
                    <a:pt x="929" y="1"/>
                  </a:moveTo>
                  <a:cubicBezTo>
                    <a:pt x="653" y="1"/>
                    <a:pt x="382" y="138"/>
                    <a:pt x="229" y="402"/>
                  </a:cubicBezTo>
                  <a:cubicBezTo>
                    <a:pt x="1" y="790"/>
                    <a:pt x="160" y="1292"/>
                    <a:pt x="526" y="1520"/>
                  </a:cubicBezTo>
                  <a:cubicBezTo>
                    <a:pt x="641" y="1607"/>
                    <a:pt x="785" y="1639"/>
                    <a:pt x="926" y="1639"/>
                  </a:cubicBezTo>
                  <a:cubicBezTo>
                    <a:pt x="1008" y="1639"/>
                    <a:pt x="1089" y="1628"/>
                    <a:pt x="1165" y="1612"/>
                  </a:cubicBezTo>
                  <a:cubicBezTo>
                    <a:pt x="1461" y="1543"/>
                    <a:pt x="1644" y="1292"/>
                    <a:pt x="1735" y="1041"/>
                  </a:cubicBezTo>
                  <a:cubicBezTo>
                    <a:pt x="1849" y="721"/>
                    <a:pt x="1690" y="356"/>
                    <a:pt x="1439" y="174"/>
                  </a:cubicBezTo>
                  <a:cubicBezTo>
                    <a:pt x="1287" y="58"/>
                    <a:pt x="1107" y="1"/>
                    <a:pt x="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6" name="Google Shape;4943;p60"/>
            <p:cNvSpPr/>
            <p:nvPr/>
          </p:nvSpPr>
          <p:spPr>
            <a:xfrm>
              <a:off x="3701738" y="3443392"/>
              <a:ext cx="18038" cy="15099"/>
            </a:xfrm>
            <a:custGeom>
              <a:avLst/>
              <a:gdLst/>
              <a:ahLst/>
              <a:cxnLst/>
              <a:rect l="l" t="t" r="r" b="b"/>
              <a:pathLst>
                <a:path w="841" h="704" extrusionOk="0">
                  <a:moveTo>
                    <a:pt x="398" y="0"/>
                  </a:moveTo>
                  <a:cubicBezTo>
                    <a:pt x="180" y="0"/>
                    <a:pt x="1" y="170"/>
                    <a:pt x="42" y="395"/>
                  </a:cubicBezTo>
                  <a:cubicBezTo>
                    <a:pt x="59" y="601"/>
                    <a:pt x="217" y="703"/>
                    <a:pt x="391" y="703"/>
                  </a:cubicBezTo>
                  <a:cubicBezTo>
                    <a:pt x="450" y="703"/>
                    <a:pt x="509" y="692"/>
                    <a:pt x="567" y="669"/>
                  </a:cubicBezTo>
                  <a:cubicBezTo>
                    <a:pt x="635" y="624"/>
                    <a:pt x="703" y="578"/>
                    <a:pt x="749" y="509"/>
                  </a:cubicBezTo>
                  <a:cubicBezTo>
                    <a:pt x="818" y="441"/>
                    <a:pt x="840" y="350"/>
                    <a:pt x="795" y="258"/>
                  </a:cubicBezTo>
                  <a:cubicBezTo>
                    <a:pt x="726" y="121"/>
                    <a:pt x="612" y="53"/>
                    <a:pt x="475" y="7"/>
                  </a:cubicBezTo>
                  <a:cubicBezTo>
                    <a:pt x="449" y="3"/>
                    <a:pt x="423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7" name="Google Shape;4944;p60"/>
            <p:cNvSpPr/>
            <p:nvPr/>
          </p:nvSpPr>
          <p:spPr>
            <a:xfrm>
              <a:off x="3725136" y="3362387"/>
              <a:ext cx="12268" cy="10188"/>
            </a:xfrm>
            <a:custGeom>
              <a:avLst/>
              <a:gdLst/>
              <a:ahLst/>
              <a:cxnLst/>
              <a:rect l="l" t="t" r="r" b="b"/>
              <a:pathLst>
                <a:path w="572" h="475" extrusionOk="0">
                  <a:moveTo>
                    <a:pt x="286" y="1"/>
                  </a:moveTo>
                  <a:cubicBezTo>
                    <a:pt x="229" y="1"/>
                    <a:pt x="172" y="30"/>
                    <a:pt x="137" y="87"/>
                  </a:cubicBezTo>
                  <a:cubicBezTo>
                    <a:pt x="115" y="109"/>
                    <a:pt x="115" y="132"/>
                    <a:pt x="92" y="132"/>
                  </a:cubicBezTo>
                  <a:cubicBezTo>
                    <a:pt x="0" y="292"/>
                    <a:pt x="137" y="475"/>
                    <a:pt x="274" y="475"/>
                  </a:cubicBezTo>
                  <a:cubicBezTo>
                    <a:pt x="434" y="475"/>
                    <a:pt x="571" y="292"/>
                    <a:pt x="480" y="132"/>
                  </a:cubicBezTo>
                  <a:cubicBezTo>
                    <a:pt x="457" y="132"/>
                    <a:pt x="457" y="109"/>
                    <a:pt x="434" y="87"/>
                  </a:cubicBezTo>
                  <a:cubicBezTo>
                    <a:pt x="400" y="30"/>
                    <a:pt x="343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8" name="Google Shape;4945;p60"/>
            <p:cNvSpPr/>
            <p:nvPr/>
          </p:nvSpPr>
          <p:spPr>
            <a:xfrm>
              <a:off x="3637869" y="3483626"/>
              <a:ext cx="16644" cy="10424"/>
            </a:xfrm>
            <a:custGeom>
              <a:avLst/>
              <a:gdLst/>
              <a:ahLst/>
              <a:cxnLst/>
              <a:rect l="l" t="t" r="r" b="b"/>
              <a:pathLst>
                <a:path w="776" h="486" extrusionOk="0">
                  <a:moveTo>
                    <a:pt x="549" y="38"/>
                  </a:moveTo>
                  <a:lnTo>
                    <a:pt x="549" y="38"/>
                  </a:lnTo>
                  <a:cubicBezTo>
                    <a:pt x="559" y="41"/>
                    <a:pt x="568" y="44"/>
                    <a:pt x="577" y="49"/>
                  </a:cubicBezTo>
                  <a:cubicBezTo>
                    <a:pt x="567" y="45"/>
                    <a:pt x="558" y="41"/>
                    <a:pt x="549" y="38"/>
                  </a:cubicBezTo>
                  <a:close/>
                  <a:moveTo>
                    <a:pt x="535" y="0"/>
                  </a:moveTo>
                  <a:cubicBezTo>
                    <a:pt x="526" y="0"/>
                    <a:pt x="517" y="1"/>
                    <a:pt x="509" y="3"/>
                  </a:cubicBezTo>
                  <a:cubicBezTo>
                    <a:pt x="491" y="3"/>
                    <a:pt x="474" y="3"/>
                    <a:pt x="446" y="13"/>
                  </a:cubicBezTo>
                  <a:lnTo>
                    <a:pt x="446" y="13"/>
                  </a:lnTo>
                  <a:cubicBezTo>
                    <a:pt x="433" y="12"/>
                    <a:pt x="419" y="11"/>
                    <a:pt x="405" y="11"/>
                  </a:cubicBezTo>
                  <a:cubicBezTo>
                    <a:pt x="367" y="11"/>
                    <a:pt x="328" y="16"/>
                    <a:pt x="280" y="26"/>
                  </a:cubicBezTo>
                  <a:cubicBezTo>
                    <a:pt x="0" y="134"/>
                    <a:pt x="87" y="486"/>
                    <a:pt x="347" y="486"/>
                  </a:cubicBezTo>
                  <a:cubicBezTo>
                    <a:pt x="362" y="486"/>
                    <a:pt x="378" y="485"/>
                    <a:pt x="395" y="482"/>
                  </a:cubicBezTo>
                  <a:cubicBezTo>
                    <a:pt x="486" y="482"/>
                    <a:pt x="554" y="437"/>
                    <a:pt x="623" y="368"/>
                  </a:cubicBezTo>
                  <a:cubicBezTo>
                    <a:pt x="645" y="324"/>
                    <a:pt x="646" y="302"/>
                    <a:pt x="666" y="259"/>
                  </a:cubicBezTo>
                  <a:lnTo>
                    <a:pt x="666" y="259"/>
                  </a:lnTo>
                  <a:cubicBezTo>
                    <a:pt x="671" y="256"/>
                    <a:pt x="679" y="248"/>
                    <a:pt x="691" y="231"/>
                  </a:cubicBezTo>
                  <a:cubicBezTo>
                    <a:pt x="776" y="126"/>
                    <a:pt x="645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9" name="Google Shape;4946;p60"/>
            <p:cNvSpPr/>
            <p:nvPr/>
          </p:nvSpPr>
          <p:spPr>
            <a:xfrm>
              <a:off x="3631628" y="3355417"/>
              <a:ext cx="22048" cy="17158"/>
            </a:xfrm>
            <a:custGeom>
              <a:avLst/>
              <a:gdLst/>
              <a:ahLst/>
              <a:cxnLst/>
              <a:rect l="l" t="t" r="r" b="b"/>
              <a:pathLst>
                <a:path w="1028" h="800" extrusionOk="0">
                  <a:moveTo>
                    <a:pt x="503" y="1"/>
                  </a:moveTo>
                  <a:cubicBezTo>
                    <a:pt x="1" y="1"/>
                    <a:pt x="1" y="800"/>
                    <a:pt x="503" y="800"/>
                  </a:cubicBezTo>
                  <a:cubicBezTo>
                    <a:pt x="1028" y="800"/>
                    <a:pt x="1028" y="1"/>
                    <a:pt x="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0" name="Google Shape;4947;p60"/>
            <p:cNvSpPr/>
            <p:nvPr/>
          </p:nvSpPr>
          <p:spPr>
            <a:xfrm>
              <a:off x="3535053" y="3347052"/>
              <a:ext cx="13877" cy="10638"/>
            </a:xfrm>
            <a:custGeom>
              <a:avLst/>
              <a:gdLst/>
              <a:ahLst/>
              <a:cxnLst/>
              <a:rect l="l" t="t" r="r" b="b"/>
              <a:pathLst>
                <a:path w="647" h="496" extrusionOk="0">
                  <a:moveTo>
                    <a:pt x="352" y="0"/>
                  </a:moveTo>
                  <a:cubicBezTo>
                    <a:pt x="1" y="0"/>
                    <a:pt x="52" y="496"/>
                    <a:pt x="316" y="496"/>
                  </a:cubicBezTo>
                  <a:cubicBezTo>
                    <a:pt x="341" y="496"/>
                    <a:pt x="367" y="491"/>
                    <a:pt x="395" y="482"/>
                  </a:cubicBezTo>
                  <a:cubicBezTo>
                    <a:pt x="441" y="459"/>
                    <a:pt x="487" y="436"/>
                    <a:pt x="532" y="414"/>
                  </a:cubicBezTo>
                  <a:cubicBezTo>
                    <a:pt x="601" y="391"/>
                    <a:pt x="646" y="322"/>
                    <a:pt x="624" y="231"/>
                  </a:cubicBezTo>
                  <a:cubicBezTo>
                    <a:pt x="578" y="117"/>
                    <a:pt x="509" y="26"/>
                    <a:pt x="395" y="3"/>
                  </a:cubicBezTo>
                  <a:cubicBezTo>
                    <a:pt x="380" y="1"/>
                    <a:pt x="366" y="0"/>
                    <a:pt x="3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1" name="Google Shape;4948;p60"/>
            <p:cNvSpPr/>
            <p:nvPr/>
          </p:nvSpPr>
          <p:spPr>
            <a:xfrm>
              <a:off x="3532758" y="3422974"/>
              <a:ext cx="17072" cy="13984"/>
            </a:xfrm>
            <a:custGeom>
              <a:avLst/>
              <a:gdLst/>
              <a:ahLst/>
              <a:cxnLst/>
              <a:rect l="l" t="t" r="r" b="b"/>
              <a:pathLst>
                <a:path w="796" h="652" extrusionOk="0">
                  <a:moveTo>
                    <a:pt x="752" y="338"/>
                  </a:moveTo>
                  <a:cubicBezTo>
                    <a:pt x="752" y="339"/>
                    <a:pt x="752" y="339"/>
                    <a:pt x="751" y="340"/>
                  </a:cubicBezTo>
                  <a:lnTo>
                    <a:pt x="751" y="340"/>
                  </a:lnTo>
                  <a:cubicBezTo>
                    <a:pt x="751" y="341"/>
                    <a:pt x="751" y="341"/>
                    <a:pt x="751" y="342"/>
                  </a:cubicBezTo>
                  <a:lnTo>
                    <a:pt x="751" y="342"/>
                  </a:lnTo>
                  <a:cubicBezTo>
                    <a:pt x="751" y="341"/>
                    <a:pt x="752" y="340"/>
                    <a:pt x="752" y="338"/>
                  </a:cubicBezTo>
                  <a:close/>
                  <a:moveTo>
                    <a:pt x="434" y="1"/>
                  </a:moveTo>
                  <a:cubicBezTo>
                    <a:pt x="137" y="1"/>
                    <a:pt x="0" y="366"/>
                    <a:pt x="206" y="548"/>
                  </a:cubicBezTo>
                  <a:cubicBezTo>
                    <a:pt x="271" y="621"/>
                    <a:pt x="347" y="652"/>
                    <a:pt x="422" y="652"/>
                  </a:cubicBezTo>
                  <a:cubicBezTo>
                    <a:pt x="577" y="652"/>
                    <a:pt x="726" y="519"/>
                    <a:pt x="751" y="342"/>
                  </a:cubicBezTo>
                  <a:lnTo>
                    <a:pt x="751" y="342"/>
                  </a:lnTo>
                  <a:cubicBezTo>
                    <a:pt x="748" y="348"/>
                    <a:pt x="742" y="354"/>
                    <a:pt x="731" y="366"/>
                  </a:cubicBezTo>
                  <a:cubicBezTo>
                    <a:pt x="738" y="358"/>
                    <a:pt x="745" y="349"/>
                    <a:pt x="751" y="340"/>
                  </a:cubicBezTo>
                  <a:lnTo>
                    <a:pt x="751" y="340"/>
                  </a:lnTo>
                  <a:cubicBezTo>
                    <a:pt x="752" y="333"/>
                    <a:pt x="753" y="327"/>
                    <a:pt x="753" y="320"/>
                  </a:cubicBezTo>
                  <a:lnTo>
                    <a:pt x="753" y="320"/>
                  </a:lnTo>
                  <a:cubicBezTo>
                    <a:pt x="753" y="328"/>
                    <a:pt x="753" y="334"/>
                    <a:pt x="752" y="338"/>
                  </a:cubicBezTo>
                  <a:lnTo>
                    <a:pt x="752" y="338"/>
                  </a:lnTo>
                  <a:cubicBezTo>
                    <a:pt x="783" y="290"/>
                    <a:pt x="795" y="221"/>
                    <a:pt x="776" y="183"/>
                  </a:cubicBezTo>
                  <a:cubicBezTo>
                    <a:pt x="685" y="69"/>
                    <a:pt x="594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2" name="Google Shape;4949;p60"/>
            <p:cNvSpPr/>
            <p:nvPr/>
          </p:nvSpPr>
          <p:spPr>
            <a:xfrm>
              <a:off x="3747269" y="3484591"/>
              <a:ext cx="10145" cy="7893"/>
            </a:xfrm>
            <a:custGeom>
              <a:avLst/>
              <a:gdLst/>
              <a:ahLst/>
              <a:cxnLst/>
              <a:rect l="l" t="t" r="r" b="b"/>
              <a:pathLst>
                <a:path w="473" h="368" extrusionOk="0">
                  <a:moveTo>
                    <a:pt x="111" y="0"/>
                  </a:moveTo>
                  <a:cubicBezTo>
                    <a:pt x="51" y="0"/>
                    <a:pt x="1" y="77"/>
                    <a:pt x="41" y="118"/>
                  </a:cubicBezTo>
                  <a:cubicBezTo>
                    <a:pt x="64" y="163"/>
                    <a:pt x="87" y="186"/>
                    <a:pt x="87" y="255"/>
                  </a:cubicBezTo>
                  <a:cubicBezTo>
                    <a:pt x="103" y="335"/>
                    <a:pt x="162" y="367"/>
                    <a:pt x="225" y="367"/>
                  </a:cubicBezTo>
                  <a:cubicBezTo>
                    <a:pt x="341" y="367"/>
                    <a:pt x="472" y="259"/>
                    <a:pt x="384" y="141"/>
                  </a:cubicBezTo>
                  <a:cubicBezTo>
                    <a:pt x="292" y="26"/>
                    <a:pt x="224" y="26"/>
                    <a:pt x="133" y="4"/>
                  </a:cubicBezTo>
                  <a:cubicBezTo>
                    <a:pt x="125" y="1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3" name="Google Shape;4950;p60"/>
            <p:cNvSpPr/>
            <p:nvPr/>
          </p:nvSpPr>
          <p:spPr>
            <a:xfrm>
              <a:off x="3425052" y="3523217"/>
              <a:ext cx="16665" cy="13362"/>
            </a:xfrm>
            <a:custGeom>
              <a:avLst/>
              <a:gdLst/>
              <a:ahLst/>
              <a:cxnLst/>
              <a:rect l="l" t="t" r="r" b="b"/>
              <a:pathLst>
                <a:path w="777" h="623" extrusionOk="0">
                  <a:moveTo>
                    <a:pt x="389" y="0"/>
                  </a:moveTo>
                  <a:cubicBezTo>
                    <a:pt x="303" y="0"/>
                    <a:pt x="217" y="40"/>
                    <a:pt x="160" y="120"/>
                  </a:cubicBezTo>
                  <a:cubicBezTo>
                    <a:pt x="138" y="143"/>
                    <a:pt x="138" y="166"/>
                    <a:pt x="115" y="166"/>
                  </a:cubicBezTo>
                  <a:cubicBezTo>
                    <a:pt x="1" y="371"/>
                    <a:pt x="160" y="622"/>
                    <a:pt x="389" y="622"/>
                  </a:cubicBezTo>
                  <a:cubicBezTo>
                    <a:pt x="594" y="622"/>
                    <a:pt x="777" y="371"/>
                    <a:pt x="640" y="166"/>
                  </a:cubicBezTo>
                  <a:cubicBezTo>
                    <a:pt x="640" y="166"/>
                    <a:pt x="617" y="143"/>
                    <a:pt x="617" y="120"/>
                  </a:cubicBezTo>
                  <a:cubicBezTo>
                    <a:pt x="560" y="40"/>
                    <a:pt x="474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4" name="Google Shape;4951;p60"/>
            <p:cNvSpPr/>
            <p:nvPr/>
          </p:nvSpPr>
          <p:spPr>
            <a:xfrm>
              <a:off x="3489672" y="3499218"/>
              <a:ext cx="17158" cy="19475"/>
            </a:xfrm>
            <a:custGeom>
              <a:avLst/>
              <a:gdLst/>
              <a:ahLst/>
              <a:cxnLst/>
              <a:rect l="l" t="t" r="r" b="b"/>
              <a:pathLst>
                <a:path w="800" h="908" extrusionOk="0">
                  <a:moveTo>
                    <a:pt x="400" y="1"/>
                  </a:moveTo>
                  <a:cubicBezTo>
                    <a:pt x="212" y="1"/>
                    <a:pt x="23" y="132"/>
                    <a:pt x="1" y="394"/>
                  </a:cubicBezTo>
                  <a:cubicBezTo>
                    <a:pt x="1" y="440"/>
                    <a:pt x="1" y="486"/>
                    <a:pt x="1" y="531"/>
                  </a:cubicBezTo>
                  <a:cubicBezTo>
                    <a:pt x="12" y="782"/>
                    <a:pt x="206" y="908"/>
                    <a:pt x="400" y="908"/>
                  </a:cubicBezTo>
                  <a:cubicBezTo>
                    <a:pt x="594" y="908"/>
                    <a:pt x="788" y="782"/>
                    <a:pt x="799" y="531"/>
                  </a:cubicBezTo>
                  <a:cubicBezTo>
                    <a:pt x="799" y="486"/>
                    <a:pt x="799" y="440"/>
                    <a:pt x="799" y="394"/>
                  </a:cubicBezTo>
                  <a:cubicBezTo>
                    <a:pt x="777" y="132"/>
                    <a:pt x="588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5" name="Google Shape;4952;p60"/>
            <p:cNvSpPr/>
            <p:nvPr/>
          </p:nvSpPr>
          <p:spPr>
            <a:xfrm>
              <a:off x="3443647" y="3355910"/>
              <a:ext cx="16193" cy="12268"/>
            </a:xfrm>
            <a:custGeom>
              <a:avLst/>
              <a:gdLst/>
              <a:ahLst/>
              <a:cxnLst/>
              <a:rect l="l" t="t" r="r" b="b"/>
              <a:pathLst>
                <a:path w="755" h="572" extrusionOk="0">
                  <a:moveTo>
                    <a:pt x="366" y="1"/>
                  </a:moveTo>
                  <a:cubicBezTo>
                    <a:pt x="1" y="1"/>
                    <a:pt x="1" y="571"/>
                    <a:pt x="366" y="571"/>
                  </a:cubicBezTo>
                  <a:cubicBezTo>
                    <a:pt x="754" y="571"/>
                    <a:pt x="754" y="1"/>
                    <a:pt x="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6" name="Google Shape;4953;p60"/>
            <p:cNvSpPr/>
            <p:nvPr/>
          </p:nvSpPr>
          <p:spPr>
            <a:xfrm>
              <a:off x="3707014" y="3298582"/>
              <a:ext cx="32236" cy="34724"/>
            </a:xfrm>
            <a:custGeom>
              <a:avLst/>
              <a:gdLst/>
              <a:ahLst/>
              <a:cxnLst/>
              <a:rect l="l" t="t" r="r" b="b"/>
              <a:pathLst>
                <a:path w="1503" h="1619" extrusionOk="0">
                  <a:moveTo>
                    <a:pt x="1477" y="766"/>
                  </a:moveTo>
                  <a:cubicBezTo>
                    <a:pt x="1477" y="766"/>
                    <a:pt x="1472" y="791"/>
                    <a:pt x="1465" y="824"/>
                  </a:cubicBezTo>
                  <a:lnTo>
                    <a:pt x="1465" y="824"/>
                  </a:lnTo>
                  <a:cubicBezTo>
                    <a:pt x="1464" y="832"/>
                    <a:pt x="1463" y="840"/>
                    <a:pt x="1462" y="848"/>
                  </a:cubicBezTo>
                  <a:cubicBezTo>
                    <a:pt x="1474" y="789"/>
                    <a:pt x="1478" y="766"/>
                    <a:pt x="1477" y="766"/>
                  </a:cubicBezTo>
                  <a:close/>
                  <a:moveTo>
                    <a:pt x="771" y="1"/>
                  </a:moveTo>
                  <a:cubicBezTo>
                    <a:pt x="603" y="1"/>
                    <a:pt x="436" y="57"/>
                    <a:pt x="321" y="186"/>
                  </a:cubicBezTo>
                  <a:cubicBezTo>
                    <a:pt x="184" y="345"/>
                    <a:pt x="92" y="505"/>
                    <a:pt x="47" y="711"/>
                  </a:cubicBezTo>
                  <a:cubicBezTo>
                    <a:pt x="1" y="1053"/>
                    <a:pt x="92" y="1304"/>
                    <a:pt x="389" y="1509"/>
                  </a:cubicBezTo>
                  <a:cubicBezTo>
                    <a:pt x="389" y="1509"/>
                    <a:pt x="389" y="1509"/>
                    <a:pt x="389" y="1532"/>
                  </a:cubicBezTo>
                  <a:cubicBezTo>
                    <a:pt x="482" y="1594"/>
                    <a:pt x="593" y="1619"/>
                    <a:pt x="704" y="1619"/>
                  </a:cubicBezTo>
                  <a:cubicBezTo>
                    <a:pt x="839" y="1619"/>
                    <a:pt x="974" y="1582"/>
                    <a:pt x="1074" y="1532"/>
                  </a:cubicBezTo>
                  <a:cubicBezTo>
                    <a:pt x="1279" y="1418"/>
                    <a:pt x="1416" y="1213"/>
                    <a:pt x="1439" y="984"/>
                  </a:cubicBezTo>
                  <a:cubicBezTo>
                    <a:pt x="1439" y="963"/>
                    <a:pt x="1454" y="881"/>
                    <a:pt x="1465" y="824"/>
                  </a:cubicBezTo>
                  <a:lnTo>
                    <a:pt x="1465" y="824"/>
                  </a:lnTo>
                  <a:cubicBezTo>
                    <a:pt x="1502" y="555"/>
                    <a:pt x="1408" y="227"/>
                    <a:pt x="1142" y="94"/>
                  </a:cubicBezTo>
                  <a:cubicBezTo>
                    <a:pt x="1033" y="35"/>
                    <a:pt x="901" y="1"/>
                    <a:pt x="7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7" name="Google Shape;4954;p60"/>
            <p:cNvSpPr/>
            <p:nvPr/>
          </p:nvSpPr>
          <p:spPr>
            <a:xfrm>
              <a:off x="3781434" y="3413666"/>
              <a:ext cx="12740" cy="9823"/>
            </a:xfrm>
            <a:custGeom>
              <a:avLst/>
              <a:gdLst/>
              <a:ahLst/>
              <a:cxnLst/>
              <a:rect l="l" t="t" r="r" b="b"/>
              <a:pathLst>
                <a:path w="594" h="458" extrusionOk="0">
                  <a:moveTo>
                    <a:pt x="297" y="1"/>
                  </a:moveTo>
                  <a:cubicBezTo>
                    <a:pt x="0" y="1"/>
                    <a:pt x="0" y="457"/>
                    <a:pt x="297" y="457"/>
                  </a:cubicBezTo>
                  <a:cubicBezTo>
                    <a:pt x="594" y="457"/>
                    <a:pt x="594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8" name="Google Shape;4955;p60"/>
            <p:cNvSpPr/>
            <p:nvPr/>
          </p:nvSpPr>
          <p:spPr>
            <a:xfrm>
              <a:off x="3063287" y="3384306"/>
              <a:ext cx="22542" cy="22542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52" y="0"/>
                    <a:pt x="1" y="229"/>
                    <a:pt x="1" y="525"/>
                  </a:cubicBezTo>
                  <a:cubicBezTo>
                    <a:pt x="1" y="799"/>
                    <a:pt x="252" y="1050"/>
                    <a:pt x="526" y="1050"/>
                  </a:cubicBezTo>
                  <a:cubicBezTo>
                    <a:pt x="822" y="1050"/>
                    <a:pt x="1051" y="799"/>
                    <a:pt x="1051" y="525"/>
                  </a:cubicBezTo>
                  <a:cubicBezTo>
                    <a:pt x="1051" y="229"/>
                    <a:pt x="822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9" name="Google Shape;4956;p60"/>
            <p:cNvSpPr/>
            <p:nvPr/>
          </p:nvSpPr>
          <p:spPr>
            <a:xfrm>
              <a:off x="3153364" y="3372424"/>
              <a:ext cx="25480" cy="21577"/>
            </a:xfrm>
            <a:custGeom>
              <a:avLst/>
              <a:gdLst/>
              <a:ahLst/>
              <a:cxnLst/>
              <a:rect l="l" t="t" r="r" b="b"/>
              <a:pathLst>
                <a:path w="1188" h="1006" extrusionOk="0">
                  <a:moveTo>
                    <a:pt x="516" y="0"/>
                  </a:moveTo>
                  <a:cubicBezTo>
                    <a:pt x="370" y="0"/>
                    <a:pt x="226" y="111"/>
                    <a:pt x="137" y="235"/>
                  </a:cubicBezTo>
                  <a:lnTo>
                    <a:pt x="115" y="258"/>
                  </a:lnTo>
                  <a:cubicBezTo>
                    <a:pt x="1" y="417"/>
                    <a:pt x="46" y="669"/>
                    <a:pt x="160" y="806"/>
                  </a:cubicBezTo>
                  <a:cubicBezTo>
                    <a:pt x="256" y="934"/>
                    <a:pt x="397" y="1006"/>
                    <a:pt x="544" y="1006"/>
                  </a:cubicBezTo>
                  <a:cubicBezTo>
                    <a:pt x="606" y="1006"/>
                    <a:pt x="670" y="993"/>
                    <a:pt x="731" y="965"/>
                  </a:cubicBezTo>
                  <a:cubicBezTo>
                    <a:pt x="1187" y="783"/>
                    <a:pt x="1119" y="189"/>
                    <a:pt x="685" y="29"/>
                  </a:cubicBezTo>
                  <a:lnTo>
                    <a:pt x="640" y="29"/>
                  </a:lnTo>
                  <a:cubicBezTo>
                    <a:pt x="599" y="9"/>
                    <a:pt x="557" y="0"/>
                    <a:pt x="5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0" name="Google Shape;4957;p60"/>
            <p:cNvSpPr/>
            <p:nvPr/>
          </p:nvSpPr>
          <p:spPr>
            <a:xfrm>
              <a:off x="3205523" y="3453214"/>
              <a:ext cx="20311" cy="16107"/>
            </a:xfrm>
            <a:custGeom>
              <a:avLst/>
              <a:gdLst/>
              <a:ahLst/>
              <a:cxnLst/>
              <a:rect l="l" t="t" r="r" b="b"/>
              <a:pathLst>
                <a:path w="947" h="751" extrusionOk="0">
                  <a:moveTo>
                    <a:pt x="524" y="0"/>
                  </a:moveTo>
                  <a:cubicBezTo>
                    <a:pt x="427" y="0"/>
                    <a:pt x="330" y="40"/>
                    <a:pt x="262" y="120"/>
                  </a:cubicBezTo>
                  <a:cubicBezTo>
                    <a:pt x="0" y="381"/>
                    <a:pt x="243" y="750"/>
                    <a:pt x="541" y="750"/>
                  </a:cubicBezTo>
                  <a:cubicBezTo>
                    <a:pt x="554" y="750"/>
                    <a:pt x="567" y="749"/>
                    <a:pt x="581" y="748"/>
                  </a:cubicBezTo>
                  <a:lnTo>
                    <a:pt x="581" y="748"/>
                  </a:lnTo>
                  <a:cubicBezTo>
                    <a:pt x="590" y="749"/>
                    <a:pt x="600" y="750"/>
                    <a:pt x="609" y="750"/>
                  </a:cubicBezTo>
                  <a:cubicBezTo>
                    <a:pt x="717" y="750"/>
                    <a:pt x="822" y="670"/>
                    <a:pt x="855" y="554"/>
                  </a:cubicBezTo>
                  <a:cubicBezTo>
                    <a:pt x="901" y="417"/>
                    <a:pt x="947" y="257"/>
                    <a:pt x="787" y="120"/>
                  </a:cubicBezTo>
                  <a:cubicBezTo>
                    <a:pt x="718" y="40"/>
                    <a:pt x="621" y="0"/>
                    <a:pt x="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1" name="Google Shape;4958;p60"/>
            <p:cNvSpPr/>
            <p:nvPr/>
          </p:nvSpPr>
          <p:spPr>
            <a:xfrm>
              <a:off x="3125462" y="3593820"/>
              <a:ext cx="25480" cy="19603"/>
            </a:xfrm>
            <a:custGeom>
              <a:avLst/>
              <a:gdLst/>
              <a:ahLst/>
              <a:cxnLst/>
              <a:rect l="l" t="t" r="r" b="b"/>
              <a:pathLst>
                <a:path w="1188" h="914" extrusionOk="0">
                  <a:moveTo>
                    <a:pt x="594" y="1"/>
                  </a:moveTo>
                  <a:cubicBezTo>
                    <a:pt x="0" y="1"/>
                    <a:pt x="0" y="914"/>
                    <a:pt x="594" y="914"/>
                  </a:cubicBezTo>
                  <a:cubicBezTo>
                    <a:pt x="1187" y="914"/>
                    <a:pt x="1187" y="1"/>
                    <a:pt x="5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2" name="Google Shape;4959;p60"/>
            <p:cNvSpPr/>
            <p:nvPr/>
          </p:nvSpPr>
          <p:spPr>
            <a:xfrm>
              <a:off x="2997703" y="3607525"/>
              <a:ext cx="29384" cy="28912"/>
            </a:xfrm>
            <a:custGeom>
              <a:avLst/>
              <a:gdLst/>
              <a:ahLst/>
              <a:cxnLst/>
              <a:rect l="l" t="t" r="r" b="b"/>
              <a:pathLst>
                <a:path w="1370" h="1348" extrusionOk="0">
                  <a:moveTo>
                    <a:pt x="685" y="1"/>
                  </a:moveTo>
                  <a:cubicBezTo>
                    <a:pt x="342" y="1"/>
                    <a:pt x="0" y="320"/>
                    <a:pt x="23" y="663"/>
                  </a:cubicBezTo>
                  <a:cubicBezTo>
                    <a:pt x="46" y="1028"/>
                    <a:pt x="320" y="1347"/>
                    <a:pt x="685" y="1347"/>
                  </a:cubicBezTo>
                  <a:cubicBezTo>
                    <a:pt x="1050" y="1347"/>
                    <a:pt x="1370" y="1028"/>
                    <a:pt x="1370" y="663"/>
                  </a:cubicBezTo>
                  <a:cubicBezTo>
                    <a:pt x="1347" y="320"/>
                    <a:pt x="1073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3" name="Google Shape;4960;p60"/>
            <p:cNvSpPr/>
            <p:nvPr/>
          </p:nvSpPr>
          <p:spPr>
            <a:xfrm>
              <a:off x="3170500" y="3553200"/>
              <a:ext cx="17158" cy="13233"/>
            </a:xfrm>
            <a:custGeom>
              <a:avLst/>
              <a:gdLst/>
              <a:ahLst/>
              <a:cxnLst/>
              <a:rect l="l" t="t" r="r" b="b"/>
              <a:pathLst>
                <a:path w="800" h="617" extrusionOk="0">
                  <a:moveTo>
                    <a:pt x="411" y="0"/>
                  </a:moveTo>
                  <a:cubicBezTo>
                    <a:pt x="0" y="0"/>
                    <a:pt x="0" y="616"/>
                    <a:pt x="411" y="616"/>
                  </a:cubicBezTo>
                  <a:cubicBezTo>
                    <a:pt x="799" y="616"/>
                    <a:pt x="799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4" name="Google Shape;4961;p60"/>
            <p:cNvSpPr/>
            <p:nvPr/>
          </p:nvSpPr>
          <p:spPr>
            <a:xfrm>
              <a:off x="2934049" y="3514510"/>
              <a:ext cx="29405" cy="28418"/>
            </a:xfrm>
            <a:custGeom>
              <a:avLst/>
              <a:gdLst/>
              <a:ahLst/>
              <a:cxnLst/>
              <a:rect l="l" t="t" r="r" b="b"/>
              <a:pathLst>
                <a:path w="1371" h="1325" extrusionOk="0">
                  <a:moveTo>
                    <a:pt x="686" y="1"/>
                  </a:moveTo>
                  <a:cubicBezTo>
                    <a:pt x="343" y="1"/>
                    <a:pt x="1" y="298"/>
                    <a:pt x="24" y="663"/>
                  </a:cubicBezTo>
                  <a:cubicBezTo>
                    <a:pt x="46" y="1028"/>
                    <a:pt x="320" y="1325"/>
                    <a:pt x="686" y="1325"/>
                  </a:cubicBezTo>
                  <a:cubicBezTo>
                    <a:pt x="1051" y="1325"/>
                    <a:pt x="1370" y="1028"/>
                    <a:pt x="1370" y="663"/>
                  </a:cubicBezTo>
                  <a:cubicBezTo>
                    <a:pt x="1347" y="298"/>
                    <a:pt x="1074" y="1"/>
                    <a:pt x="6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5" name="Google Shape;4962;p60"/>
            <p:cNvSpPr/>
            <p:nvPr/>
          </p:nvSpPr>
          <p:spPr>
            <a:xfrm>
              <a:off x="3063781" y="3607032"/>
              <a:ext cx="27432" cy="21577"/>
            </a:xfrm>
            <a:custGeom>
              <a:avLst/>
              <a:gdLst/>
              <a:ahLst/>
              <a:cxnLst/>
              <a:rect l="l" t="t" r="r" b="b"/>
              <a:pathLst>
                <a:path w="1279" h="1006" extrusionOk="0">
                  <a:moveTo>
                    <a:pt x="640" y="1"/>
                  </a:moveTo>
                  <a:cubicBezTo>
                    <a:pt x="1" y="1"/>
                    <a:pt x="1" y="1005"/>
                    <a:pt x="640" y="1005"/>
                  </a:cubicBezTo>
                  <a:cubicBezTo>
                    <a:pt x="1279" y="1005"/>
                    <a:pt x="1279" y="1"/>
                    <a:pt x="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6" name="Google Shape;4963;p60"/>
            <p:cNvSpPr/>
            <p:nvPr/>
          </p:nvSpPr>
          <p:spPr>
            <a:xfrm>
              <a:off x="2996223" y="3448925"/>
              <a:ext cx="18145" cy="14220"/>
            </a:xfrm>
            <a:custGeom>
              <a:avLst/>
              <a:gdLst/>
              <a:ahLst/>
              <a:cxnLst/>
              <a:rect l="l" t="t" r="r" b="b"/>
              <a:pathLst>
                <a:path w="846" h="663" extrusionOk="0">
                  <a:moveTo>
                    <a:pt x="434" y="0"/>
                  </a:moveTo>
                  <a:cubicBezTo>
                    <a:pt x="1" y="0"/>
                    <a:pt x="1" y="662"/>
                    <a:pt x="434" y="662"/>
                  </a:cubicBezTo>
                  <a:cubicBezTo>
                    <a:pt x="845" y="662"/>
                    <a:pt x="845" y="0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7" name="Google Shape;4964;p60"/>
            <p:cNvSpPr/>
            <p:nvPr/>
          </p:nvSpPr>
          <p:spPr>
            <a:xfrm>
              <a:off x="2959506" y="3580116"/>
              <a:ext cx="9823" cy="7357"/>
            </a:xfrm>
            <a:custGeom>
              <a:avLst/>
              <a:gdLst/>
              <a:ahLst/>
              <a:cxnLst/>
              <a:rect l="l" t="t" r="r" b="b"/>
              <a:pathLst>
                <a:path w="458" h="343" extrusionOk="0">
                  <a:moveTo>
                    <a:pt x="229" y="1"/>
                  </a:moveTo>
                  <a:cubicBezTo>
                    <a:pt x="1" y="1"/>
                    <a:pt x="1" y="343"/>
                    <a:pt x="229" y="343"/>
                  </a:cubicBezTo>
                  <a:cubicBezTo>
                    <a:pt x="457" y="343"/>
                    <a:pt x="457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8" name="Google Shape;4965;p60"/>
            <p:cNvSpPr/>
            <p:nvPr/>
          </p:nvSpPr>
          <p:spPr>
            <a:xfrm>
              <a:off x="3031482" y="3489138"/>
              <a:ext cx="9072" cy="6306"/>
            </a:xfrm>
            <a:custGeom>
              <a:avLst/>
              <a:gdLst/>
              <a:ahLst/>
              <a:cxnLst/>
              <a:rect l="l" t="t" r="r" b="b"/>
              <a:pathLst>
                <a:path w="423" h="294" extrusionOk="0">
                  <a:moveTo>
                    <a:pt x="142" y="1"/>
                  </a:moveTo>
                  <a:cubicBezTo>
                    <a:pt x="97" y="1"/>
                    <a:pt x="58" y="31"/>
                    <a:pt x="46" y="111"/>
                  </a:cubicBezTo>
                  <a:cubicBezTo>
                    <a:pt x="23" y="134"/>
                    <a:pt x="23" y="157"/>
                    <a:pt x="23" y="180"/>
                  </a:cubicBezTo>
                  <a:cubicBezTo>
                    <a:pt x="0" y="248"/>
                    <a:pt x="69" y="294"/>
                    <a:pt x="114" y="294"/>
                  </a:cubicBezTo>
                  <a:cubicBezTo>
                    <a:pt x="160" y="271"/>
                    <a:pt x="183" y="271"/>
                    <a:pt x="205" y="271"/>
                  </a:cubicBezTo>
                  <a:cubicBezTo>
                    <a:pt x="422" y="221"/>
                    <a:pt x="262" y="1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9" name="Google Shape;4966;p60"/>
            <p:cNvSpPr/>
            <p:nvPr/>
          </p:nvSpPr>
          <p:spPr>
            <a:xfrm>
              <a:off x="2907626" y="3361786"/>
              <a:ext cx="25952" cy="20097"/>
            </a:xfrm>
            <a:custGeom>
              <a:avLst/>
              <a:gdLst/>
              <a:ahLst/>
              <a:cxnLst/>
              <a:rect l="l" t="t" r="r" b="b"/>
              <a:pathLst>
                <a:path w="1210" h="937" extrusionOk="0">
                  <a:moveTo>
                    <a:pt x="617" y="0"/>
                  </a:moveTo>
                  <a:cubicBezTo>
                    <a:pt x="0" y="0"/>
                    <a:pt x="0" y="936"/>
                    <a:pt x="617" y="936"/>
                  </a:cubicBezTo>
                  <a:cubicBezTo>
                    <a:pt x="1210" y="936"/>
                    <a:pt x="1210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0" name="Google Shape;4967;p60"/>
            <p:cNvSpPr/>
            <p:nvPr/>
          </p:nvSpPr>
          <p:spPr>
            <a:xfrm>
              <a:off x="2899455" y="3440089"/>
              <a:ext cx="31678" cy="25008"/>
            </a:xfrm>
            <a:custGeom>
              <a:avLst/>
              <a:gdLst/>
              <a:ahLst/>
              <a:cxnLst/>
              <a:rect l="l" t="t" r="r" b="b"/>
              <a:pathLst>
                <a:path w="1477" h="1166" extrusionOk="0">
                  <a:moveTo>
                    <a:pt x="796" y="1"/>
                  </a:moveTo>
                  <a:cubicBezTo>
                    <a:pt x="743" y="1"/>
                    <a:pt x="689" y="8"/>
                    <a:pt x="632" y="24"/>
                  </a:cubicBezTo>
                  <a:cubicBezTo>
                    <a:pt x="0" y="160"/>
                    <a:pt x="127" y="1166"/>
                    <a:pt x="770" y="1166"/>
                  </a:cubicBezTo>
                  <a:cubicBezTo>
                    <a:pt x="778" y="1166"/>
                    <a:pt x="785" y="1166"/>
                    <a:pt x="792" y="1166"/>
                  </a:cubicBezTo>
                  <a:cubicBezTo>
                    <a:pt x="998" y="1143"/>
                    <a:pt x="1112" y="1097"/>
                    <a:pt x="1249" y="937"/>
                  </a:cubicBezTo>
                  <a:cubicBezTo>
                    <a:pt x="1249" y="915"/>
                    <a:pt x="1271" y="892"/>
                    <a:pt x="1294" y="869"/>
                  </a:cubicBezTo>
                  <a:cubicBezTo>
                    <a:pt x="1477" y="618"/>
                    <a:pt x="1340" y="230"/>
                    <a:pt x="1089" y="70"/>
                  </a:cubicBezTo>
                  <a:cubicBezTo>
                    <a:pt x="986" y="26"/>
                    <a:pt x="892" y="1"/>
                    <a:pt x="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1" name="Google Shape;4968;p60"/>
            <p:cNvSpPr/>
            <p:nvPr/>
          </p:nvSpPr>
          <p:spPr>
            <a:xfrm>
              <a:off x="2980074" y="3335836"/>
              <a:ext cx="28418" cy="22542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24" y="1051"/>
                    <a:pt x="1324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2" name="Google Shape;4969;p60"/>
            <p:cNvSpPr/>
            <p:nvPr/>
          </p:nvSpPr>
          <p:spPr>
            <a:xfrm>
              <a:off x="2959013" y="3402964"/>
              <a:ext cx="17845" cy="16751"/>
            </a:xfrm>
            <a:custGeom>
              <a:avLst/>
              <a:gdLst/>
              <a:ahLst/>
              <a:cxnLst/>
              <a:rect l="l" t="t" r="r" b="b"/>
              <a:pathLst>
                <a:path w="832" h="781" extrusionOk="0">
                  <a:moveTo>
                    <a:pt x="686" y="591"/>
                  </a:moveTo>
                  <a:cubicBezTo>
                    <a:pt x="680" y="594"/>
                    <a:pt x="674" y="596"/>
                    <a:pt x="668" y="598"/>
                  </a:cubicBezTo>
                  <a:lnTo>
                    <a:pt x="668" y="598"/>
                  </a:lnTo>
                  <a:cubicBezTo>
                    <a:pt x="672" y="594"/>
                    <a:pt x="677" y="591"/>
                    <a:pt x="686" y="591"/>
                  </a:cubicBezTo>
                  <a:close/>
                  <a:moveTo>
                    <a:pt x="369" y="1"/>
                  </a:moveTo>
                  <a:cubicBezTo>
                    <a:pt x="215" y="1"/>
                    <a:pt x="60" y="107"/>
                    <a:pt x="24" y="272"/>
                  </a:cubicBezTo>
                  <a:cubicBezTo>
                    <a:pt x="1" y="363"/>
                    <a:pt x="1" y="454"/>
                    <a:pt x="47" y="523"/>
                  </a:cubicBezTo>
                  <a:cubicBezTo>
                    <a:pt x="47" y="568"/>
                    <a:pt x="92" y="614"/>
                    <a:pt x="115" y="637"/>
                  </a:cubicBezTo>
                  <a:cubicBezTo>
                    <a:pt x="174" y="681"/>
                    <a:pt x="204" y="706"/>
                    <a:pt x="200" y="706"/>
                  </a:cubicBezTo>
                  <a:cubicBezTo>
                    <a:pt x="198" y="706"/>
                    <a:pt x="185" y="699"/>
                    <a:pt x="161" y="683"/>
                  </a:cubicBezTo>
                  <a:lnTo>
                    <a:pt x="161" y="683"/>
                  </a:lnTo>
                  <a:cubicBezTo>
                    <a:pt x="227" y="749"/>
                    <a:pt x="302" y="780"/>
                    <a:pt x="377" y="780"/>
                  </a:cubicBezTo>
                  <a:cubicBezTo>
                    <a:pt x="468" y="780"/>
                    <a:pt x="558" y="734"/>
                    <a:pt x="633" y="650"/>
                  </a:cubicBezTo>
                  <a:lnTo>
                    <a:pt x="633" y="650"/>
                  </a:lnTo>
                  <a:cubicBezTo>
                    <a:pt x="831" y="471"/>
                    <a:pt x="827" y="107"/>
                    <a:pt x="480" y="21"/>
                  </a:cubicBezTo>
                  <a:cubicBezTo>
                    <a:pt x="444" y="7"/>
                    <a:pt x="406" y="1"/>
                    <a:pt x="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3" name="Google Shape;4970;p60"/>
            <p:cNvSpPr/>
            <p:nvPr/>
          </p:nvSpPr>
          <p:spPr>
            <a:xfrm>
              <a:off x="3236106" y="3360306"/>
              <a:ext cx="26938" cy="20590"/>
            </a:xfrm>
            <a:custGeom>
              <a:avLst/>
              <a:gdLst/>
              <a:ahLst/>
              <a:cxnLst/>
              <a:rect l="l" t="t" r="r" b="b"/>
              <a:pathLst>
                <a:path w="1256" h="960" extrusionOk="0">
                  <a:moveTo>
                    <a:pt x="639" y="1"/>
                  </a:moveTo>
                  <a:cubicBezTo>
                    <a:pt x="0" y="1"/>
                    <a:pt x="0" y="960"/>
                    <a:pt x="639" y="960"/>
                  </a:cubicBezTo>
                  <a:cubicBezTo>
                    <a:pt x="1255" y="960"/>
                    <a:pt x="1255" y="1"/>
                    <a:pt x="6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4" name="Google Shape;4971;p60"/>
            <p:cNvSpPr/>
            <p:nvPr/>
          </p:nvSpPr>
          <p:spPr>
            <a:xfrm>
              <a:off x="3392260" y="3482211"/>
              <a:ext cx="25480" cy="25480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97" y="0"/>
                    <a:pt x="0" y="274"/>
                    <a:pt x="0" y="594"/>
                  </a:cubicBezTo>
                  <a:cubicBezTo>
                    <a:pt x="23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64" y="274"/>
                    <a:pt x="936" y="0"/>
                    <a:pt x="5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5" name="Google Shape;4972;p60"/>
            <p:cNvSpPr/>
            <p:nvPr/>
          </p:nvSpPr>
          <p:spPr>
            <a:xfrm>
              <a:off x="3360926" y="3555645"/>
              <a:ext cx="15206" cy="11282"/>
            </a:xfrm>
            <a:custGeom>
              <a:avLst/>
              <a:gdLst/>
              <a:ahLst/>
              <a:cxnLst/>
              <a:rect l="l" t="t" r="r" b="b"/>
              <a:pathLst>
                <a:path w="709" h="526" extrusionOk="0">
                  <a:moveTo>
                    <a:pt x="343" y="0"/>
                  </a:moveTo>
                  <a:cubicBezTo>
                    <a:pt x="0" y="0"/>
                    <a:pt x="0" y="525"/>
                    <a:pt x="343" y="525"/>
                  </a:cubicBezTo>
                  <a:cubicBezTo>
                    <a:pt x="685" y="525"/>
                    <a:pt x="708" y="0"/>
                    <a:pt x="3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6" name="Google Shape;4973;p60"/>
            <p:cNvSpPr/>
            <p:nvPr/>
          </p:nvSpPr>
          <p:spPr>
            <a:xfrm>
              <a:off x="3310505" y="3366183"/>
              <a:ext cx="11282" cy="8836"/>
            </a:xfrm>
            <a:custGeom>
              <a:avLst/>
              <a:gdLst/>
              <a:ahLst/>
              <a:cxnLst/>
              <a:rect l="l" t="t" r="r" b="b"/>
              <a:pathLst>
                <a:path w="526" h="412" extrusionOk="0">
                  <a:moveTo>
                    <a:pt x="252" y="1"/>
                  </a:moveTo>
                  <a:cubicBezTo>
                    <a:pt x="0" y="1"/>
                    <a:pt x="0" y="412"/>
                    <a:pt x="252" y="412"/>
                  </a:cubicBezTo>
                  <a:cubicBezTo>
                    <a:pt x="525" y="412"/>
                    <a:pt x="525" y="1"/>
                    <a:pt x="2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7" name="Google Shape;4974;p60"/>
            <p:cNvSpPr/>
            <p:nvPr/>
          </p:nvSpPr>
          <p:spPr>
            <a:xfrm>
              <a:off x="3462756" y="3395072"/>
              <a:ext cx="17158" cy="13233"/>
            </a:xfrm>
            <a:custGeom>
              <a:avLst/>
              <a:gdLst/>
              <a:ahLst/>
              <a:cxnLst/>
              <a:rect l="l" t="t" r="r" b="b"/>
              <a:pathLst>
                <a:path w="800" h="617" extrusionOk="0">
                  <a:moveTo>
                    <a:pt x="411" y="1"/>
                  </a:moveTo>
                  <a:cubicBezTo>
                    <a:pt x="0" y="1"/>
                    <a:pt x="0" y="617"/>
                    <a:pt x="411" y="617"/>
                  </a:cubicBezTo>
                  <a:cubicBezTo>
                    <a:pt x="799" y="617"/>
                    <a:pt x="799" y="1"/>
                    <a:pt x="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8" name="Google Shape;4975;p60"/>
            <p:cNvSpPr/>
            <p:nvPr/>
          </p:nvSpPr>
          <p:spPr>
            <a:xfrm>
              <a:off x="3489843" y="3342205"/>
              <a:ext cx="12097" cy="9008"/>
            </a:xfrm>
            <a:custGeom>
              <a:avLst/>
              <a:gdLst/>
              <a:ahLst/>
              <a:cxnLst/>
              <a:rect l="l" t="t" r="r" b="b"/>
              <a:pathLst>
                <a:path w="564" h="420" extrusionOk="0">
                  <a:moveTo>
                    <a:pt x="403" y="0"/>
                  </a:moveTo>
                  <a:cubicBezTo>
                    <a:pt x="244" y="0"/>
                    <a:pt x="152" y="69"/>
                    <a:pt x="61" y="206"/>
                  </a:cubicBezTo>
                  <a:cubicBezTo>
                    <a:pt x="1" y="286"/>
                    <a:pt x="82" y="419"/>
                    <a:pt x="195" y="419"/>
                  </a:cubicBezTo>
                  <a:cubicBezTo>
                    <a:pt x="211" y="419"/>
                    <a:pt x="227" y="417"/>
                    <a:pt x="244" y="411"/>
                  </a:cubicBezTo>
                  <a:cubicBezTo>
                    <a:pt x="335" y="366"/>
                    <a:pt x="403" y="320"/>
                    <a:pt x="495" y="229"/>
                  </a:cubicBezTo>
                  <a:cubicBezTo>
                    <a:pt x="563" y="137"/>
                    <a:pt x="518" y="23"/>
                    <a:pt x="4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9" name="Google Shape;4976;p60"/>
            <p:cNvSpPr/>
            <p:nvPr/>
          </p:nvSpPr>
          <p:spPr>
            <a:xfrm>
              <a:off x="3589528" y="3328587"/>
              <a:ext cx="9158" cy="8772"/>
            </a:xfrm>
            <a:custGeom>
              <a:avLst/>
              <a:gdLst/>
              <a:ahLst/>
              <a:cxnLst/>
              <a:rect l="l" t="t" r="r" b="b"/>
              <a:pathLst>
                <a:path w="427" h="409" extrusionOk="0">
                  <a:moveTo>
                    <a:pt x="235" y="1"/>
                  </a:moveTo>
                  <a:cubicBezTo>
                    <a:pt x="211" y="1"/>
                    <a:pt x="186" y="7"/>
                    <a:pt x="161" y="19"/>
                  </a:cubicBezTo>
                  <a:cubicBezTo>
                    <a:pt x="24" y="65"/>
                    <a:pt x="1" y="270"/>
                    <a:pt x="138" y="339"/>
                  </a:cubicBezTo>
                  <a:lnTo>
                    <a:pt x="229" y="384"/>
                  </a:lnTo>
                  <a:cubicBezTo>
                    <a:pt x="253" y="401"/>
                    <a:pt x="278" y="408"/>
                    <a:pt x="300" y="408"/>
                  </a:cubicBezTo>
                  <a:cubicBezTo>
                    <a:pt x="340" y="408"/>
                    <a:pt x="374" y="383"/>
                    <a:pt x="389" y="339"/>
                  </a:cubicBezTo>
                  <a:cubicBezTo>
                    <a:pt x="389" y="293"/>
                    <a:pt x="389" y="270"/>
                    <a:pt x="389" y="225"/>
                  </a:cubicBezTo>
                  <a:cubicBezTo>
                    <a:pt x="426" y="113"/>
                    <a:pt x="342" y="1"/>
                    <a:pt x="2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0" name="Google Shape;4977;p60"/>
            <p:cNvSpPr/>
            <p:nvPr/>
          </p:nvSpPr>
          <p:spPr>
            <a:xfrm>
              <a:off x="3638984" y="3401742"/>
              <a:ext cx="14692" cy="11174"/>
            </a:xfrm>
            <a:custGeom>
              <a:avLst/>
              <a:gdLst/>
              <a:ahLst/>
              <a:cxnLst/>
              <a:rect l="l" t="t" r="r" b="b"/>
              <a:pathLst>
                <a:path w="685" h="521" extrusionOk="0">
                  <a:moveTo>
                    <a:pt x="419" y="0"/>
                  </a:moveTo>
                  <a:cubicBezTo>
                    <a:pt x="377" y="0"/>
                    <a:pt x="335" y="10"/>
                    <a:pt x="297" y="32"/>
                  </a:cubicBezTo>
                  <a:cubicBezTo>
                    <a:pt x="183" y="78"/>
                    <a:pt x="114" y="123"/>
                    <a:pt x="23" y="192"/>
                  </a:cubicBezTo>
                  <a:cubicBezTo>
                    <a:pt x="0" y="237"/>
                    <a:pt x="0" y="283"/>
                    <a:pt x="23" y="329"/>
                  </a:cubicBezTo>
                  <a:cubicBezTo>
                    <a:pt x="114" y="397"/>
                    <a:pt x="183" y="443"/>
                    <a:pt x="297" y="488"/>
                  </a:cubicBezTo>
                  <a:cubicBezTo>
                    <a:pt x="335" y="510"/>
                    <a:pt x="377" y="520"/>
                    <a:pt x="419" y="520"/>
                  </a:cubicBezTo>
                  <a:cubicBezTo>
                    <a:pt x="552" y="520"/>
                    <a:pt x="685" y="417"/>
                    <a:pt x="685" y="260"/>
                  </a:cubicBezTo>
                  <a:cubicBezTo>
                    <a:pt x="685" y="104"/>
                    <a:pt x="552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1" name="Google Shape;4978;p60"/>
            <p:cNvSpPr/>
            <p:nvPr/>
          </p:nvSpPr>
          <p:spPr>
            <a:xfrm>
              <a:off x="3547428" y="3587086"/>
              <a:ext cx="9094" cy="9201"/>
            </a:xfrm>
            <a:custGeom>
              <a:avLst/>
              <a:gdLst/>
              <a:ahLst/>
              <a:cxnLst/>
              <a:rect l="l" t="t" r="r" b="b"/>
              <a:pathLst>
                <a:path w="424" h="429" extrusionOk="0">
                  <a:moveTo>
                    <a:pt x="215" y="1"/>
                  </a:moveTo>
                  <a:cubicBezTo>
                    <a:pt x="109" y="1"/>
                    <a:pt x="1" y="75"/>
                    <a:pt x="24" y="223"/>
                  </a:cubicBezTo>
                  <a:cubicBezTo>
                    <a:pt x="24" y="246"/>
                    <a:pt x="24" y="269"/>
                    <a:pt x="24" y="292"/>
                  </a:cubicBezTo>
                  <a:cubicBezTo>
                    <a:pt x="47" y="383"/>
                    <a:pt x="132" y="429"/>
                    <a:pt x="215" y="429"/>
                  </a:cubicBezTo>
                  <a:cubicBezTo>
                    <a:pt x="298" y="429"/>
                    <a:pt x="378" y="383"/>
                    <a:pt x="389" y="292"/>
                  </a:cubicBezTo>
                  <a:cubicBezTo>
                    <a:pt x="389" y="269"/>
                    <a:pt x="389" y="246"/>
                    <a:pt x="389" y="223"/>
                  </a:cubicBezTo>
                  <a:cubicBezTo>
                    <a:pt x="423" y="75"/>
                    <a:pt x="320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2" name="Google Shape;4979;p60"/>
            <p:cNvSpPr/>
            <p:nvPr/>
          </p:nvSpPr>
          <p:spPr>
            <a:xfrm>
              <a:off x="3684988" y="3522231"/>
              <a:ext cx="14327" cy="10123"/>
            </a:xfrm>
            <a:custGeom>
              <a:avLst/>
              <a:gdLst/>
              <a:ahLst/>
              <a:cxnLst/>
              <a:rect l="l" t="t" r="r" b="b"/>
              <a:pathLst>
                <a:path w="668" h="472" extrusionOk="0">
                  <a:moveTo>
                    <a:pt x="375" y="1"/>
                  </a:moveTo>
                  <a:cubicBezTo>
                    <a:pt x="358" y="1"/>
                    <a:pt x="340" y="3"/>
                    <a:pt x="320" y="6"/>
                  </a:cubicBezTo>
                  <a:cubicBezTo>
                    <a:pt x="252" y="29"/>
                    <a:pt x="206" y="52"/>
                    <a:pt x="138" y="97"/>
                  </a:cubicBezTo>
                  <a:cubicBezTo>
                    <a:pt x="1" y="143"/>
                    <a:pt x="1" y="326"/>
                    <a:pt x="138" y="394"/>
                  </a:cubicBezTo>
                  <a:cubicBezTo>
                    <a:pt x="206" y="417"/>
                    <a:pt x="252" y="440"/>
                    <a:pt x="320" y="463"/>
                  </a:cubicBezTo>
                  <a:cubicBezTo>
                    <a:pt x="346" y="469"/>
                    <a:pt x="369" y="472"/>
                    <a:pt x="391" y="472"/>
                  </a:cubicBezTo>
                  <a:cubicBezTo>
                    <a:pt x="667" y="472"/>
                    <a:pt x="662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3" name="Google Shape;4980;p60"/>
            <p:cNvSpPr/>
            <p:nvPr/>
          </p:nvSpPr>
          <p:spPr>
            <a:xfrm>
              <a:off x="3639949" y="3613573"/>
              <a:ext cx="22070" cy="14048"/>
            </a:xfrm>
            <a:custGeom>
              <a:avLst/>
              <a:gdLst/>
              <a:ahLst/>
              <a:cxnLst/>
              <a:rect l="l" t="t" r="r" b="b"/>
              <a:pathLst>
                <a:path w="1029" h="655" extrusionOk="0">
                  <a:moveTo>
                    <a:pt x="707" y="1"/>
                  </a:moveTo>
                  <a:cubicBezTo>
                    <a:pt x="677" y="1"/>
                    <a:pt x="647" y="5"/>
                    <a:pt x="617" y="15"/>
                  </a:cubicBezTo>
                  <a:cubicBezTo>
                    <a:pt x="537" y="38"/>
                    <a:pt x="457" y="38"/>
                    <a:pt x="378" y="38"/>
                  </a:cubicBezTo>
                  <a:cubicBezTo>
                    <a:pt x="298" y="38"/>
                    <a:pt x="218" y="38"/>
                    <a:pt x="138" y="61"/>
                  </a:cubicBezTo>
                  <a:cubicBezTo>
                    <a:pt x="47" y="107"/>
                    <a:pt x="1" y="221"/>
                    <a:pt x="92" y="289"/>
                  </a:cubicBezTo>
                  <a:cubicBezTo>
                    <a:pt x="252" y="426"/>
                    <a:pt x="412" y="563"/>
                    <a:pt x="617" y="632"/>
                  </a:cubicBezTo>
                  <a:cubicBezTo>
                    <a:pt x="652" y="647"/>
                    <a:pt x="687" y="654"/>
                    <a:pt x="720" y="654"/>
                  </a:cubicBezTo>
                  <a:cubicBezTo>
                    <a:pt x="886" y="654"/>
                    <a:pt x="1028" y="487"/>
                    <a:pt x="1028" y="335"/>
                  </a:cubicBezTo>
                  <a:cubicBezTo>
                    <a:pt x="1028" y="160"/>
                    <a:pt x="878" y="1"/>
                    <a:pt x="7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4" name="Google Shape;4981;p60"/>
            <p:cNvSpPr/>
            <p:nvPr/>
          </p:nvSpPr>
          <p:spPr>
            <a:xfrm>
              <a:off x="3070215" y="3321681"/>
              <a:ext cx="19539" cy="16215"/>
            </a:xfrm>
            <a:custGeom>
              <a:avLst/>
              <a:gdLst/>
              <a:ahLst/>
              <a:cxnLst/>
              <a:rect l="l" t="t" r="r" b="b"/>
              <a:pathLst>
                <a:path w="911" h="756" extrusionOk="0">
                  <a:moveTo>
                    <a:pt x="395" y="1"/>
                  </a:moveTo>
                  <a:cubicBezTo>
                    <a:pt x="213" y="1"/>
                    <a:pt x="54" y="116"/>
                    <a:pt x="20" y="318"/>
                  </a:cubicBezTo>
                  <a:cubicBezTo>
                    <a:pt x="1" y="529"/>
                    <a:pt x="159" y="756"/>
                    <a:pt x="372" y="756"/>
                  </a:cubicBezTo>
                  <a:cubicBezTo>
                    <a:pt x="413" y="756"/>
                    <a:pt x="455" y="748"/>
                    <a:pt x="499" y="729"/>
                  </a:cubicBezTo>
                  <a:cubicBezTo>
                    <a:pt x="568" y="706"/>
                    <a:pt x="636" y="661"/>
                    <a:pt x="682" y="638"/>
                  </a:cubicBezTo>
                  <a:cubicBezTo>
                    <a:pt x="842" y="592"/>
                    <a:pt x="910" y="455"/>
                    <a:pt x="819" y="296"/>
                  </a:cubicBezTo>
                  <a:cubicBezTo>
                    <a:pt x="773" y="181"/>
                    <a:pt x="682" y="90"/>
                    <a:pt x="591" y="44"/>
                  </a:cubicBezTo>
                  <a:cubicBezTo>
                    <a:pt x="525" y="15"/>
                    <a:pt x="459" y="1"/>
                    <a:pt x="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5" name="Google Shape;4982;p60"/>
            <p:cNvSpPr/>
            <p:nvPr/>
          </p:nvSpPr>
          <p:spPr>
            <a:xfrm>
              <a:off x="3137215" y="3331439"/>
              <a:ext cx="13233" cy="10295"/>
            </a:xfrm>
            <a:custGeom>
              <a:avLst/>
              <a:gdLst/>
              <a:ahLst/>
              <a:cxnLst/>
              <a:rect l="l" t="t" r="r" b="b"/>
              <a:pathLst>
                <a:path w="617" h="480" extrusionOk="0">
                  <a:moveTo>
                    <a:pt x="297" y="0"/>
                  </a:moveTo>
                  <a:cubicBezTo>
                    <a:pt x="0" y="0"/>
                    <a:pt x="0" y="480"/>
                    <a:pt x="297" y="480"/>
                  </a:cubicBezTo>
                  <a:cubicBezTo>
                    <a:pt x="617" y="480"/>
                    <a:pt x="617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6" name="Google Shape;4983;p60"/>
            <p:cNvSpPr/>
            <p:nvPr/>
          </p:nvSpPr>
          <p:spPr>
            <a:xfrm>
              <a:off x="2887552" y="3285414"/>
              <a:ext cx="23528" cy="18145"/>
            </a:xfrm>
            <a:custGeom>
              <a:avLst/>
              <a:gdLst/>
              <a:ahLst/>
              <a:cxnLst/>
              <a:rect l="l" t="t" r="r" b="b"/>
              <a:pathLst>
                <a:path w="1097" h="846" extrusionOk="0">
                  <a:moveTo>
                    <a:pt x="548" y="1"/>
                  </a:moveTo>
                  <a:cubicBezTo>
                    <a:pt x="0" y="1"/>
                    <a:pt x="0" y="845"/>
                    <a:pt x="548" y="845"/>
                  </a:cubicBezTo>
                  <a:cubicBezTo>
                    <a:pt x="1096" y="845"/>
                    <a:pt x="1096" y="1"/>
                    <a:pt x="5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7" name="Google Shape;4984;p60"/>
            <p:cNvSpPr/>
            <p:nvPr/>
          </p:nvSpPr>
          <p:spPr>
            <a:xfrm>
              <a:off x="2947281" y="3300105"/>
              <a:ext cx="17630" cy="13727"/>
            </a:xfrm>
            <a:custGeom>
              <a:avLst/>
              <a:gdLst/>
              <a:ahLst/>
              <a:cxnLst/>
              <a:rect l="l" t="t" r="r" b="b"/>
              <a:pathLst>
                <a:path w="822" h="640" extrusionOk="0">
                  <a:moveTo>
                    <a:pt x="411" y="0"/>
                  </a:moveTo>
                  <a:cubicBezTo>
                    <a:pt x="0" y="0"/>
                    <a:pt x="0" y="640"/>
                    <a:pt x="411" y="640"/>
                  </a:cubicBezTo>
                  <a:cubicBezTo>
                    <a:pt x="822" y="640"/>
                    <a:pt x="822" y="0"/>
                    <a:pt x="4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8" name="Google Shape;4985;p60"/>
            <p:cNvSpPr/>
            <p:nvPr/>
          </p:nvSpPr>
          <p:spPr>
            <a:xfrm>
              <a:off x="3386384" y="2813775"/>
              <a:ext cx="7357" cy="6113"/>
            </a:xfrm>
            <a:custGeom>
              <a:avLst/>
              <a:gdLst/>
              <a:ahLst/>
              <a:cxnLst/>
              <a:rect l="l" t="t" r="r" b="b"/>
              <a:pathLst>
                <a:path w="343" h="285" extrusionOk="0">
                  <a:moveTo>
                    <a:pt x="157" y="0"/>
                  </a:moveTo>
                  <a:cubicBezTo>
                    <a:pt x="96" y="0"/>
                    <a:pt x="37" y="36"/>
                    <a:pt x="23" y="102"/>
                  </a:cubicBezTo>
                  <a:cubicBezTo>
                    <a:pt x="23" y="125"/>
                    <a:pt x="0" y="171"/>
                    <a:pt x="0" y="194"/>
                  </a:cubicBezTo>
                  <a:cubicBezTo>
                    <a:pt x="0" y="239"/>
                    <a:pt x="23" y="285"/>
                    <a:pt x="69" y="285"/>
                  </a:cubicBezTo>
                  <a:lnTo>
                    <a:pt x="160" y="285"/>
                  </a:lnTo>
                  <a:cubicBezTo>
                    <a:pt x="274" y="285"/>
                    <a:pt x="343" y="148"/>
                    <a:pt x="274" y="57"/>
                  </a:cubicBezTo>
                  <a:cubicBezTo>
                    <a:pt x="246" y="19"/>
                    <a:pt x="201" y="0"/>
                    <a:pt x="157" y="0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9" name="Google Shape;4986;p60"/>
            <p:cNvSpPr/>
            <p:nvPr/>
          </p:nvSpPr>
          <p:spPr>
            <a:xfrm>
              <a:off x="3423594" y="2809100"/>
              <a:ext cx="1480" cy="1008"/>
            </a:xfrm>
            <a:custGeom>
              <a:avLst/>
              <a:gdLst/>
              <a:ahLst/>
              <a:cxnLst/>
              <a:rect l="l" t="t" r="r" b="b"/>
              <a:pathLst>
                <a:path w="69" h="47" extrusionOk="0">
                  <a:moveTo>
                    <a:pt x="23" y="1"/>
                  </a:moveTo>
                  <a:cubicBezTo>
                    <a:pt x="0" y="1"/>
                    <a:pt x="0" y="46"/>
                    <a:pt x="23" y="46"/>
                  </a:cubicBezTo>
                  <a:cubicBezTo>
                    <a:pt x="69" y="46"/>
                    <a:pt x="69" y="1"/>
                    <a:pt x="23" y="1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0" name="Google Shape;4987;p60"/>
            <p:cNvSpPr/>
            <p:nvPr/>
          </p:nvSpPr>
          <p:spPr>
            <a:xfrm>
              <a:off x="3322000" y="2820617"/>
              <a:ext cx="4182" cy="4783"/>
            </a:xfrm>
            <a:custGeom>
              <a:avLst/>
              <a:gdLst/>
              <a:ahLst/>
              <a:cxnLst/>
              <a:rect l="l" t="t" r="r" b="b"/>
              <a:pathLst>
                <a:path w="195" h="223" extrusionOk="0">
                  <a:moveTo>
                    <a:pt x="101" y="0"/>
                  </a:moveTo>
                  <a:cubicBezTo>
                    <a:pt x="52" y="0"/>
                    <a:pt x="1" y="34"/>
                    <a:pt x="12" y="103"/>
                  </a:cubicBezTo>
                  <a:cubicBezTo>
                    <a:pt x="12" y="126"/>
                    <a:pt x="35" y="149"/>
                    <a:pt x="35" y="171"/>
                  </a:cubicBezTo>
                  <a:cubicBezTo>
                    <a:pt x="35" y="206"/>
                    <a:pt x="64" y="223"/>
                    <a:pt x="95" y="223"/>
                  </a:cubicBezTo>
                  <a:cubicBezTo>
                    <a:pt x="126" y="223"/>
                    <a:pt x="161" y="206"/>
                    <a:pt x="172" y="171"/>
                  </a:cubicBezTo>
                  <a:lnTo>
                    <a:pt x="172" y="103"/>
                  </a:lnTo>
                  <a:cubicBezTo>
                    <a:pt x="195" y="34"/>
                    <a:pt x="149" y="0"/>
                    <a:pt x="101" y="0"/>
                  </a:cubicBezTo>
                  <a:close/>
                </a:path>
              </a:pathLst>
            </a:custGeom>
            <a:solidFill>
              <a:srgbClr val="DC7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1" name="Google Shape;4988;p60"/>
            <p:cNvSpPr/>
            <p:nvPr/>
          </p:nvSpPr>
          <p:spPr>
            <a:xfrm>
              <a:off x="2856218" y="2541828"/>
              <a:ext cx="976197" cy="489074"/>
            </a:xfrm>
            <a:custGeom>
              <a:avLst/>
              <a:gdLst/>
              <a:ahLst/>
              <a:cxnLst/>
              <a:rect l="l" t="t" r="r" b="b"/>
              <a:pathLst>
                <a:path w="45515" h="22803" extrusionOk="0">
                  <a:moveTo>
                    <a:pt x="22757" y="571"/>
                  </a:moveTo>
                  <a:cubicBezTo>
                    <a:pt x="31522" y="571"/>
                    <a:pt x="38119" y="3743"/>
                    <a:pt x="41862" y="9769"/>
                  </a:cubicBezTo>
                  <a:cubicBezTo>
                    <a:pt x="44396" y="13809"/>
                    <a:pt x="44852" y="17918"/>
                    <a:pt x="44921" y="18808"/>
                  </a:cubicBezTo>
                  <a:cubicBezTo>
                    <a:pt x="40652" y="20908"/>
                    <a:pt x="31910" y="22232"/>
                    <a:pt x="22575" y="22232"/>
                  </a:cubicBezTo>
                  <a:cubicBezTo>
                    <a:pt x="12144" y="22232"/>
                    <a:pt x="3972" y="21319"/>
                    <a:pt x="571" y="19790"/>
                  </a:cubicBezTo>
                  <a:cubicBezTo>
                    <a:pt x="640" y="18854"/>
                    <a:pt x="1096" y="14540"/>
                    <a:pt x="3630" y="10249"/>
                  </a:cubicBezTo>
                  <a:cubicBezTo>
                    <a:pt x="6232" y="5843"/>
                    <a:pt x="11687" y="571"/>
                    <a:pt x="22757" y="571"/>
                  </a:cubicBezTo>
                  <a:close/>
                  <a:moveTo>
                    <a:pt x="22757" y="0"/>
                  </a:moveTo>
                  <a:cubicBezTo>
                    <a:pt x="11413" y="0"/>
                    <a:pt x="5821" y="5433"/>
                    <a:pt x="3150" y="9975"/>
                  </a:cubicBezTo>
                  <a:cubicBezTo>
                    <a:pt x="229" y="14905"/>
                    <a:pt x="1" y="19904"/>
                    <a:pt x="1" y="19949"/>
                  </a:cubicBezTo>
                  <a:lnTo>
                    <a:pt x="1" y="20132"/>
                  </a:lnTo>
                  <a:lnTo>
                    <a:pt x="160" y="20201"/>
                  </a:lnTo>
                  <a:cubicBezTo>
                    <a:pt x="3516" y="21821"/>
                    <a:pt x="11893" y="22803"/>
                    <a:pt x="22575" y="22803"/>
                  </a:cubicBezTo>
                  <a:cubicBezTo>
                    <a:pt x="32116" y="22803"/>
                    <a:pt x="41063" y="21410"/>
                    <a:pt x="45354" y="19242"/>
                  </a:cubicBezTo>
                  <a:lnTo>
                    <a:pt x="45514" y="19151"/>
                  </a:lnTo>
                  <a:lnTo>
                    <a:pt x="45491" y="18968"/>
                  </a:lnTo>
                  <a:cubicBezTo>
                    <a:pt x="45491" y="18785"/>
                    <a:pt x="45263" y="14175"/>
                    <a:pt x="42364" y="9495"/>
                  </a:cubicBezTo>
                  <a:cubicBezTo>
                    <a:pt x="39671" y="5159"/>
                    <a:pt x="34079" y="0"/>
                    <a:pt x="22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2" name="Google Shape;4989;p60"/>
            <p:cNvSpPr/>
            <p:nvPr/>
          </p:nvSpPr>
          <p:spPr>
            <a:xfrm>
              <a:off x="2839576" y="3102815"/>
              <a:ext cx="1009978" cy="1355116"/>
            </a:xfrm>
            <a:custGeom>
              <a:avLst/>
              <a:gdLst/>
              <a:ahLst/>
              <a:cxnLst/>
              <a:rect l="l" t="t" r="r" b="b"/>
              <a:pathLst>
                <a:path w="47090" h="63182" extrusionOk="0">
                  <a:moveTo>
                    <a:pt x="46541" y="1"/>
                  </a:moveTo>
                  <a:lnTo>
                    <a:pt x="40903" y="59963"/>
                  </a:lnTo>
                  <a:cubicBezTo>
                    <a:pt x="40378" y="60374"/>
                    <a:pt x="36841" y="62633"/>
                    <a:pt x="24013" y="62633"/>
                  </a:cubicBezTo>
                  <a:cubicBezTo>
                    <a:pt x="11253" y="62633"/>
                    <a:pt x="7031" y="60625"/>
                    <a:pt x="6346" y="60237"/>
                  </a:cubicBezTo>
                  <a:lnTo>
                    <a:pt x="548" y="1553"/>
                  </a:lnTo>
                  <a:lnTo>
                    <a:pt x="1" y="1621"/>
                  </a:lnTo>
                  <a:lnTo>
                    <a:pt x="5798" y="60419"/>
                  </a:lnTo>
                  <a:lnTo>
                    <a:pt x="5821" y="60556"/>
                  </a:lnTo>
                  <a:lnTo>
                    <a:pt x="5935" y="60625"/>
                  </a:lnTo>
                  <a:cubicBezTo>
                    <a:pt x="6072" y="60739"/>
                    <a:pt x="9724" y="63181"/>
                    <a:pt x="24013" y="63181"/>
                  </a:cubicBezTo>
                  <a:cubicBezTo>
                    <a:pt x="38324" y="63181"/>
                    <a:pt x="41246" y="60419"/>
                    <a:pt x="41383" y="60305"/>
                  </a:cubicBezTo>
                  <a:lnTo>
                    <a:pt x="41451" y="60237"/>
                  </a:lnTo>
                  <a:lnTo>
                    <a:pt x="47089" y="47"/>
                  </a:lnTo>
                  <a:lnTo>
                    <a:pt x="46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3" name="Google Shape;4990;p60"/>
            <p:cNvSpPr/>
            <p:nvPr/>
          </p:nvSpPr>
          <p:spPr>
            <a:xfrm>
              <a:off x="2856218" y="2550150"/>
              <a:ext cx="976197" cy="480753"/>
            </a:xfrm>
            <a:custGeom>
              <a:avLst/>
              <a:gdLst/>
              <a:ahLst/>
              <a:cxnLst/>
              <a:rect l="l" t="t" r="r" b="b"/>
              <a:pathLst>
                <a:path w="45515" h="22415" extrusionOk="0">
                  <a:moveTo>
                    <a:pt x="27916" y="0"/>
                  </a:moveTo>
                  <a:lnTo>
                    <a:pt x="27847" y="548"/>
                  </a:lnTo>
                  <a:cubicBezTo>
                    <a:pt x="43140" y="3013"/>
                    <a:pt x="44784" y="16708"/>
                    <a:pt x="44921" y="18420"/>
                  </a:cubicBezTo>
                  <a:cubicBezTo>
                    <a:pt x="40652" y="20520"/>
                    <a:pt x="31910" y="21844"/>
                    <a:pt x="22575" y="21844"/>
                  </a:cubicBezTo>
                  <a:cubicBezTo>
                    <a:pt x="12144" y="21844"/>
                    <a:pt x="3972" y="20931"/>
                    <a:pt x="571" y="19402"/>
                  </a:cubicBezTo>
                  <a:cubicBezTo>
                    <a:pt x="708" y="17598"/>
                    <a:pt x="2329" y="3264"/>
                    <a:pt x="17508" y="616"/>
                  </a:cubicBezTo>
                  <a:lnTo>
                    <a:pt x="17416" y="46"/>
                  </a:lnTo>
                  <a:cubicBezTo>
                    <a:pt x="845" y="2967"/>
                    <a:pt x="23" y="19379"/>
                    <a:pt x="1" y="19561"/>
                  </a:cubicBezTo>
                  <a:lnTo>
                    <a:pt x="1" y="19744"/>
                  </a:lnTo>
                  <a:lnTo>
                    <a:pt x="160" y="19813"/>
                  </a:lnTo>
                  <a:cubicBezTo>
                    <a:pt x="3516" y="21433"/>
                    <a:pt x="11893" y="22415"/>
                    <a:pt x="22575" y="22415"/>
                  </a:cubicBezTo>
                  <a:cubicBezTo>
                    <a:pt x="32116" y="22415"/>
                    <a:pt x="41063" y="21022"/>
                    <a:pt x="45354" y="18854"/>
                  </a:cubicBezTo>
                  <a:lnTo>
                    <a:pt x="45514" y="18763"/>
                  </a:lnTo>
                  <a:lnTo>
                    <a:pt x="45491" y="18580"/>
                  </a:lnTo>
                  <a:cubicBezTo>
                    <a:pt x="45491" y="18420"/>
                    <a:pt x="44647" y="2694"/>
                    <a:pt x="27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4" name="Google Shape;4991;p60"/>
            <p:cNvSpPr/>
            <p:nvPr/>
          </p:nvSpPr>
          <p:spPr>
            <a:xfrm>
              <a:off x="2762710" y="2943229"/>
              <a:ext cx="1143619" cy="233052"/>
            </a:xfrm>
            <a:custGeom>
              <a:avLst/>
              <a:gdLst/>
              <a:ahLst/>
              <a:cxnLst/>
              <a:rect l="l" t="t" r="r" b="b"/>
              <a:pathLst>
                <a:path w="53321" h="10866" extrusionOk="0">
                  <a:moveTo>
                    <a:pt x="49623" y="1"/>
                  </a:moveTo>
                  <a:lnTo>
                    <a:pt x="49532" y="549"/>
                  </a:lnTo>
                  <a:cubicBezTo>
                    <a:pt x="52408" y="1096"/>
                    <a:pt x="52271" y="5593"/>
                    <a:pt x="52202" y="6460"/>
                  </a:cubicBezTo>
                  <a:cubicBezTo>
                    <a:pt x="51289" y="6917"/>
                    <a:pt x="45218" y="9587"/>
                    <a:pt x="27095" y="10204"/>
                  </a:cubicBezTo>
                  <a:cubicBezTo>
                    <a:pt x="25023" y="10274"/>
                    <a:pt x="23106" y="10305"/>
                    <a:pt x="21335" y="10305"/>
                  </a:cubicBezTo>
                  <a:cubicBezTo>
                    <a:pt x="7558" y="10305"/>
                    <a:pt x="2596" y="8405"/>
                    <a:pt x="1827" y="8081"/>
                  </a:cubicBezTo>
                  <a:cubicBezTo>
                    <a:pt x="731" y="3082"/>
                    <a:pt x="4589" y="1553"/>
                    <a:pt x="4749" y="1507"/>
                  </a:cubicBezTo>
                  <a:lnTo>
                    <a:pt x="4543" y="982"/>
                  </a:lnTo>
                  <a:cubicBezTo>
                    <a:pt x="4498" y="982"/>
                    <a:pt x="1" y="2763"/>
                    <a:pt x="1302" y="8332"/>
                  </a:cubicBezTo>
                  <a:lnTo>
                    <a:pt x="1325" y="8446"/>
                  </a:lnTo>
                  <a:lnTo>
                    <a:pt x="1439" y="8515"/>
                  </a:lnTo>
                  <a:cubicBezTo>
                    <a:pt x="1644" y="8629"/>
                    <a:pt x="6095" y="10866"/>
                    <a:pt x="21228" y="10866"/>
                  </a:cubicBezTo>
                  <a:cubicBezTo>
                    <a:pt x="23032" y="10866"/>
                    <a:pt x="24995" y="10843"/>
                    <a:pt x="27117" y="10774"/>
                  </a:cubicBezTo>
                  <a:cubicBezTo>
                    <a:pt x="47021" y="10090"/>
                    <a:pt x="52408" y="7008"/>
                    <a:pt x="52613" y="6871"/>
                  </a:cubicBezTo>
                  <a:lnTo>
                    <a:pt x="52727" y="6803"/>
                  </a:lnTo>
                  <a:lnTo>
                    <a:pt x="52750" y="6666"/>
                  </a:lnTo>
                  <a:cubicBezTo>
                    <a:pt x="52773" y="6415"/>
                    <a:pt x="53321" y="708"/>
                    <a:pt x="496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5" name="Google Shape;4992;p60"/>
            <p:cNvSpPr/>
            <p:nvPr/>
          </p:nvSpPr>
          <p:spPr>
            <a:xfrm>
              <a:off x="2979580" y="3208055"/>
              <a:ext cx="86177" cy="875671"/>
            </a:xfrm>
            <a:custGeom>
              <a:avLst/>
              <a:gdLst/>
              <a:ahLst/>
              <a:cxnLst/>
              <a:rect l="l" t="t" r="r" b="b"/>
              <a:pathLst>
                <a:path w="4018" h="40828" extrusionOk="0">
                  <a:moveTo>
                    <a:pt x="634" y="0"/>
                  </a:moveTo>
                  <a:cubicBezTo>
                    <a:pt x="484" y="0"/>
                    <a:pt x="337" y="120"/>
                    <a:pt x="411" y="298"/>
                  </a:cubicBezTo>
                  <a:cubicBezTo>
                    <a:pt x="617" y="846"/>
                    <a:pt x="366" y="1850"/>
                    <a:pt x="297" y="2421"/>
                  </a:cubicBezTo>
                  <a:cubicBezTo>
                    <a:pt x="206" y="3448"/>
                    <a:pt x="115" y="4498"/>
                    <a:pt x="92" y="5525"/>
                  </a:cubicBezTo>
                  <a:cubicBezTo>
                    <a:pt x="23" y="7328"/>
                    <a:pt x="69" y="9109"/>
                    <a:pt x="46" y="10912"/>
                  </a:cubicBezTo>
                  <a:cubicBezTo>
                    <a:pt x="1" y="14244"/>
                    <a:pt x="115" y="17600"/>
                    <a:pt x="457" y="20932"/>
                  </a:cubicBezTo>
                  <a:cubicBezTo>
                    <a:pt x="754" y="24036"/>
                    <a:pt x="1187" y="27118"/>
                    <a:pt x="1644" y="30199"/>
                  </a:cubicBezTo>
                  <a:cubicBezTo>
                    <a:pt x="2192" y="33714"/>
                    <a:pt x="2215" y="37298"/>
                    <a:pt x="3219" y="40744"/>
                  </a:cubicBezTo>
                  <a:cubicBezTo>
                    <a:pt x="3228" y="40802"/>
                    <a:pt x="3270" y="40827"/>
                    <a:pt x="3315" y="40827"/>
                  </a:cubicBezTo>
                  <a:cubicBezTo>
                    <a:pt x="3378" y="40827"/>
                    <a:pt x="3447" y="40778"/>
                    <a:pt x="3447" y="40699"/>
                  </a:cubicBezTo>
                  <a:cubicBezTo>
                    <a:pt x="4018" y="33828"/>
                    <a:pt x="3150" y="26775"/>
                    <a:pt x="2671" y="19905"/>
                  </a:cubicBezTo>
                  <a:cubicBezTo>
                    <a:pt x="2443" y="16481"/>
                    <a:pt x="2306" y="13057"/>
                    <a:pt x="1895" y="9656"/>
                  </a:cubicBezTo>
                  <a:cubicBezTo>
                    <a:pt x="1690" y="7808"/>
                    <a:pt x="1461" y="5982"/>
                    <a:pt x="1347" y="4156"/>
                  </a:cubicBezTo>
                  <a:cubicBezTo>
                    <a:pt x="1279" y="3014"/>
                    <a:pt x="1484" y="1097"/>
                    <a:pt x="845" y="115"/>
                  </a:cubicBezTo>
                  <a:cubicBezTo>
                    <a:pt x="797" y="35"/>
                    <a:pt x="715" y="0"/>
                    <a:pt x="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6" name="Google Shape;4993;p60"/>
            <p:cNvSpPr/>
            <p:nvPr/>
          </p:nvSpPr>
          <p:spPr>
            <a:xfrm>
              <a:off x="3073839" y="2618651"/>
              <a:ext cx="78027" cy="71142"/>
            </a:xfrm>
            <a:custGeom>
              <a:avLst/>
              <a:gdLst/>
              <a:ahLst/>
              <a:cxnLst/>
              <a:rect l="l" t="t" r="r" b="b"/>
              <a:pathLst>
                <a:path w="3638" h="3317" extrusionOk="0">
                  <a:moveTo>
                    <a:pt x="2856" y="1"/>
                  </a:moveTo>
                  <a:cubicBezTo>
                    <a:pt x="2640" y="1"/>
                    <a:pt x="2408" y="56"/>
                    <a:pt x="2202" y="139"/>
                  </a:cubicBezTo>
                  <a:cubicBezTo>
                    <a:pt x="1540" y="413"/>
                    <a:pt x="901" y="938"/>
                    <a:pt x="399" y="1440"/>
                  </a:cubicBezTo>
                  <a:cubicBezTo>
                    <a:pt x="118" y="1706"/>
                    <a:pt x="0" y="2124"/>
                    <a:pt x="131" y="2449"/>
                  </a:cubicBezTo>
                  <a:lnTo>
                    <a:pt x="131" y="2449"/>
                  </a:lnTo>
                  <a:cubicBezTo>
                    <a:pt x="83" y="2544"/>
                    <a:pt x="61" y="2648"/>
                    <a:pt x="79" y="2764"/>
                  </a:cubicBezTo>
                  <a:cubicBezTo>
                    <a:pt x="126" y="3043"/>
                    <a:pt x="255" y="3176"/>
                    <a:pt x="430" y="3211"/>
                  </a:cubicBezTo>
                  <a:lnTo>
                    <a:pt x="430" y="3211"/>
                  </a:lnTo>
                  <a:cubicBezTo>
                    <a:pt x="504" y="3284"/>
                    <a:pt x="574" y="3317"/>
                    <a:pt x="668" y="3317"/>
                  </a:cubicBezTo>
                  <a:cubicBezTo>
                    <a:pt x="691" y="3317"/>
                    <a:pt x="715" y="3315"/>
                    <a:pt x="741" y="3311"/>
                  </a:cubicBezTo>
                  <a:cubicBezTo>
                    <a:pt x="1266" y="3220"/>
                    <a:pt x="1746" y="2878"/>
                    <a:pt x="2202" y="2604"/>
                  </a:cubicBezTo>
                  <a:cubicBezTo>
                    <a:pt x="2567" y="2376"/>
                    <a:pt x="2955" y="2124"/>
                    <a:pt x="3184" y="1736"/>
                  </a:cubicBezTo>
                  <a:cubicBezTo>
                    <a:pt x="3210" y="1691"/>
                    <a:pt x="3236" y="1642"/>
                    <a:pt x="3259" y="1592"/>
                  </a:cubicBezTo>
                  <a:lnTo>
                    <a:pt x="3259" y="1592"/>
                  </a:lnTo>
                  <a:cubicBezTo>
                    <a:pt x="3392" y="1443"/>
                    <a:pt x="3511" y="1274"/>
                    <a:pt x="3569" y="1091"/>
                  </a:cubicBezTo>
                  <a:lnTo>
                    <a:pt x="3569" y="1091"/>
                  </a:lnTo>
                  <a:cubicBezTo>
                    <a:pt x="3593" y="1032"/>
                    <a:pt x="3609" y="973"/>
                    <a:pt x="3617" y="915"/>
                  </a:cubicBezTo>
                  <a:cubicBezTo>
                    <a:pt x="3637" y="784"/>
                    <a:pt x="3623" y="675"/>
                    <a:pt x="3584" y="585"/>
                  </a:cubicBezTo>
                  <a:lnTo>
                    <a:pt x="3584" y="585"/>
                  </a:lnTo>
                  <a:cubicBezTo>
                    <a:pt x="3520" y="152"/>
                    <a:pt x="3211" y="1"/>
                    <a:pt x="2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7" name="Google Shape;4994;p60"/>
            <p:cNvSpPr/>
            <p:nvPr/>
          </p:nvSpPr>
          <p:spPr>
            <a:xfrm>
              <a:off x="2928730" y="2707420"/>
              <a:ext cx="121244" cy="241545"/>
            </a:xfrm>
            <a:custGeom>
              <a:avLst/>
              <a:gdLst/>
              <a:ahLst/>
              <a:cxnLst/>
              <a:rect l="l" t="t" r="r" b="b"/>
              <a:pathLst>
                <a:path w="5653" h="11262" extrusionOk="0">
                  <a:moveTo>
                    <a:pt x="5205" y="1"/>
                  </a:moveTo>
                  <a:cubicBezTo>
                    <a:pt x="5168" y="1"/>
                    <a:pt x="5129" y="6"/>
                    <a:pt x="5088" y="17"/>
                  </a:cubicBezTo>
                  <a:lnTo>
                    <a:pt x="5019" y="17"/>
                  </a:lnTo>
                  <a:cubicBezTo>
                    <a:pt x="4962" y="33"/>
                    <a:pt x="4915" y="58"/>
                    <a:pt x="4878" y="88"/>
                  </a:cubicBezTo>
                  <a:lnTo>
                    <a:pt x="4878" y="88"/>
                  </a:lnTo>
                  <a:cubicBezTo>
                    <a:pt x="3456" y="655"/>
                    <a:pt x="2639" y="2748"/>
                    <a:pt x="2029" y="4011"/>
                  </a:cubicBezTo>
                  <a:cubicBezTo>
                    <a:pt x="956" y="6248"/>
                    <a:pt x="797" y="8599"/>
                    <a:pt x="66" y="10905"/>
                  </a:cubicBezTo>
                  <a:cubicBezTo>
                    <a:pt x="1" y="11101"/>
                    <a:pt x="170" y="11262"/>
                    <a:pt x="338" y="11262"/>
                  </a:cubicBezTo>
                  <a:cubicBezTo>
                    <a:pt x="404" y="11262"/>
                    <a:pt x="471" y="11237"/>
                    <a:pt x="523" y="11178"/>
                  </a:cubicBezTo>
                  <a:cubicBezTo>
                    <a:pt x="1664" y="9969"/>
                    <a:pt x="1687" y="7960"/>
                    <a:pt x="2212" y="6454"/>
                  </a:cubicBezTo>
                  <a:cubicBezTo>
                    <a:pt x="2851" y="4650"/>
                    <a:pt x="3787" y="1866"/>
                    <a:pt x="5384" y="679"/>
                  </a:cubicBezTo>
                  <a:cubicBezTo>
                    <a:pt x="5653" y="452"/>
                    <a:pt x="5548" y="1"/>
                    <a:pt x="5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8" name="Google Shape;4995;p60"/>
            <p:cNvSpPr/>
            <p:nvPr/>
          </p:nvSpPr>
          <p:spPr>
            <a:xfrm>
              <a:off x="2877408" y="3015698"/>
              <a:ext cx="87936" cy="43732"/>
            </a:xfrm>
            <a:custGeom>
              <a:avLst/>
              <a:gdLst/>
              <a:ahLst/>
              <a:cxnLst/>
              <a:rect l="l" t="t" r="r" b="b"/>
              <a:pathLst>
                <a:path w="4100" h="2039" extrusionOk="0">
                  <a:moveTo>
                    <a:pt x="1249" y="0"/>
                  </a:moveTo>
                  <a:cubicBezTo>
                    <a:pt x="861" y="0"/>
                    <a:pt x="40" y="0"/>
                    <a:pt x="17" y="571"/>
                  </a:cubicBezTo>
                  <a:cubicBezTo>
                    <a:pt x="0" y="727"/>
                    <a:pt x="52" y="848"/>
                    <a:pt x="142" y="943"/>
                  </a:cubicBezTo>
                  <a:lnTo>
                    <a:pt x="142" y="943"/>
                  </a:lnTo>
                  <a:cubicBezTo>
                    <a:pt x="148" y="991"/>
                    <a:pt x="165" y="1040"/>
                    <a:pt x="186" y="1081"/>
                  </a:cubicBezTo>
                  <a:lnTo>
                    <a:pt x="186" y="1081"/>
                  </a:lnTo>
                  <a:cubicBezTo>
                    <a:pt x="191" y="1122"/>
                    <a:pt x="203" y="1165"/>
                    <a:pt x="222" y="1210"/>
                  </a:cubicBezTo>
                  <a:cubicBezTo>
                    <a:pt x="519" y="1803"/>
                    <a:pt x="1227" y="1940"/>
                    <a:pt x="1843" y="1986"/>
                  </a:cubicBezTo>
                  <a:cubicBezTo>
                    <a:pt x="2004" y="1994"/>
                    <a:pt x="2197" y="2013"/>
                    <a:pt x="2395" y="2021"/>
                  </a:cubicBezTo>
                  <a:lnTo>
                    <a:pt x="2395" y="2021"/>
                  </a:lnTo>
                  <a:cubicBezTo>
                    <a:pt x="2498" y="2032"/>
                    <a:pt x="2610" y="2039"/>
                    <a:pt x="2725" y="2039"/>
                  </a:cubicBezTo>
                  <a:cubicBezTo>
                    <a:pt x="3294" y="2039"/>
                    <a:pt x="3937" y="1873"/>
                    <a:pt x="3920" y="1255"/>
                  </a:cubicBezTo>
                  <a:cubicBezTo>
                    <a:pt x="3917" y="1170"/>
                    <a:pt x="3900" y="1089"/>
                    <a:pt x="3871" y="1015"/>
                  </a:cubicBezTo>
                  <a:lnTo>
                    <a:pt x="3871" y="1015"/>
                  </a:lnTo>
                  <a:cubicBezTo>
                    <a:pt x="4099" y="658"/>
                    <a:pt x="3497" y="450"/>
                    <a:pt x="3190" y="388"/>
                  </a:cubicBezTo>
                  <a:cubicBezTo>
                    <a:pt x="3158" y="384"/>
                    <a:pt x="3126" y="380"/>
                    <a:pt x="3093" y="377"/>
                  </a:cubicBezTo>
                  <a:lnTo>
                    <a:pt x="3093" y="377"/>
                  </a:lnTo>
                  <a:cubicBezTo>
                    <a:pt x="2983" y="337"/>
                    <a:pt x="2865" y="303"/>
                    <a:pt x="2743" y="276"/>
                  </a:cubicBezTo>
                  <a:lnTo>
                    <a:pt x="2743" y="276"/>
                  </a:lnTo>
                  <a:cubicBezTo>
                    <a:pt x="2290" y="46"/>
                    <a:pt x="1754" y="0"/>
                    <a:pt x="1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9" name="Google Shape;4996;p60"/>
            <p:cNvSpPr/>
            <p:nvPr/>
          </p:nvSpPr>
          <p:spPr>
            <a:xfrm>
              <a:off x="2975656" y="3034550"/>
              <a:ext cx="25373" cy="21791"/>
            </a:xfrm>
            <a:custGeom>
              <a:avLst/>
              <a:gdLst/>
              <a:ahLst/>
              <a:cxnLst/>
              <a:rect l="l" t="t" r="r" b="b"/>
              <a:pathLst>
                <a:path w="1183" h="1016" extrusionOk="0">
                  <a:moveTo>
                    <a:pt x="710" y="0"/>
                  </a:moveTo>
                  <a:cubicBezTo>
                    <a:pt x="451" y="0"/>
                    <a:pt x="166" y="153"/>
                    <a:pt x="92" y="399"/>
                  </a:cubicBezTo>
                  <a:cubicBezTo>
                    <a:pt x="1" y="696"/>
                    <a:pt x="252" y="993"/>
                    <a:pt x="549" y="1015"/>
                  </a:cubicBezTo>
                  <a:cubicBezTo>
                    <a:pt x="673" y="1015"/>
                    <a:pt x="798" y="978"/>
                    <a:pt x="888" y="902"/>
                  </a:cubicBezTo>
                  <a:lnTo>
                    <a:pt x="888" y="902"/>
                  </a:lnTo>
                  <a:cubicBezTo>
                    <a:pt x="929" y="891"/>
                    <a:pt x="969" y="876"/>
                    <a:pt x="1005" y="856"/>
                  </a:cubicBezTo>
                  <a:cubicBezTo>
                    <a:pt x="1142" y="764"/>
                    <a:pt x="1182" y="639"/>
                    <a:pt x="1159" y="519"/>
                  </a:cubicBezTo>
                  <a:lnTo>
                    <a:pt x="1159" y="519"/>
                  </a:lnTo>
                  <a:cubicBezTo>
                    <a:pt x="1168" y="475"/>
                    <a:pt x="1170" y="427"/>
                    <a:pt x="1165" y="376"/>
                  </a:cubicBezTo>
                  <a:cubicBezTo>
                    <a:pt x="1133" y="113"/>
                    <a:pt x="932" y="0"/>
                    <a:pt x="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0" name="Google Shape;4997;p60"/>
            <p:cNvSpPr/>
            <p:nvPr/>
          </p:nvSpPr>
          <p:spPr>
            <a:xfrm>
              <a:off x="3024147" y="3045187"/>
              <a:ext cx="143443" cy="20011"/>
            </a:xfrm>
            <a:custGeom>
              <a:avLst/>
              <a:gdLst/>
              <a:ahLst/>
              <a:cxnLst/>
              <a:rect l="l" t="t" r="r" b="b"/>
              <a:pathLst>
                <a:path w="6688" h="933" extrusionOk="0">
                  <a:moveTo>
                    <a:pt x="1284" y="0"/>
                  </a:moveTo>
                  <a:cubicBezTo>
                    <a:pt x="878" y="0"/>
                    <a:pt x="479" y="52"/>
                    <a:pt x="182" y="223"/>
                  </a:cubicBezTo>
                  <a:cubicBezTo>
                    <a:pt x="1" y="303"/>
                    <a:pt x="87" y="580"/>
                    <a:pt x="251" y="580"/>
                  </a:cubicBezTo>
                  <a:cubicBezTo>
                    <a:pt x="273" y="580"/>
                    <a:pt x="295" y="576"/>
                    <a:pt x="319" y="565"/>
                  </a:cubicBezTo>
                  <a:cubicBezTo>
                    <a:pt x="521" y="486"/>
                    <a:pt x="756" y="454"/>
                    <a:pt x="1009" y="454"/>
                  </a:cubicBezTo>
                  <a:cubicBezTo>
                    <a:pt x="1844" y="454"/>
                    <a:pt x="2877" y="797"/>
                    <a:pt x="3560" y="885"/>
                  </a:cubicBezTo>
                  <a:cubicBezTo>
                    <a:pt x="3817" y="918"/>
                    <a:pt x="4065" y="933"/>
                    <a:pt x="4309" y="933"/>
                  </a:cubicBezTo>
                  <a:cubicBezTo>
                    <a:pt x="5066" y="933"/>
                    <a:pt x="5785" y="794"/>
                    <a:pt x="6596" y="656"/>
                  </a:cubicBezTo>
                  <a:cubicBezTo>
                    <a:pt x="6687" y="634"/>
                    <a:pt x="6642" y="497"/>
                    <a:pt x="6573" y="474"/>
                  </a:cubicBezTo>
                  <a:cubicBezTo>
                    <a:pt x="5204" y="314"/>
                    <a:pt x="3811" y="223"/>
                    <a:pt x="2419" y="86"/>
                  </a:cubicBezTo>
                  <a:cubicBezTo>
                    <a:pt x="2100" y="52"/>
                    <a:pt x="1689" y="0"/>
                    <a:pt x="1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1" name="Google Shape;4998;p60"/>
            <p:cNvSpPr/>
            <p:nvPr/>
          </p:nvSpPr>
          <p:spPr>
            <a:xfrm>
              <a:off x="3464057" y="2670349"/>
              <a:ext cx="200616" cy="1149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402" name="Google Shape;4999;p60"/>
            <p:cNvGrpSpPr/>
            <p:nvPr/>
          </p:nvGrpSpPr>
          <p:grpSpPr>
            <a:xfrm rot="-783727" flipH="1">
              <a:off x="3020323" y="3360652"/>
              <a:ext cx="683497" cy="420956"/>
              <a:chOff x="1256320" y="3226205"/>
              <a:chExt cx="777503" cy="478853"/>
            </a:xfrm>
          </p:grpSpPr>
          <p:sp>
            <p:nvSpPr>
              <p:cNvPr id="404" name="Google Shape;5000;p60"/>
              <p:cNvSpPr/>
              <p:nvPr/>
            </p:nvSpPr>
            <p:spPr>
              <a:xfrm rot="-799569">
                <a:off x="1789302" y="3375105"/>
                <a:ext cx="224856" cy="196905"/>
              </a:xfrm>
              <a:custGeom>
                <a:avLst/>
                <a:gdLst/>
                <a:ahLst/>
                <a:cxnLst/>
                <a:rect l="l" t="t" r="r" b="b"/>
                <a:pathLst>
                  <a:path w="8994" h="7876" extrusionOk="0">
                    <a:moveTo>
                      <a:pt x="2739" y="1347"/>
                    </a:moveTo>
                    <a:cubicBezTo>
                      <a:pt x="2716" y="1439"/>
                      <a:pt x="2648" y="1484"/>
                      <a:pt x="2557" y="1484"/>
                    </a:cubicBezTo>
                    <a:cubicBezTo>
                      <a:pt x="2625" y="1439"/>
                      <a:pt x="2693" y="1416"/>
                      <a:pt x="2739" y="1347"/>
                    </a:cubicBezTo>
                    <a:close/>
                    <a:moveTo>
                      <a:pt x="1598" y="2671"/>
                    </a:moveTo>
                    <a:lnTo>
                      <a:pt x="1598" y="2671"/>
                    </a:lnTo>
                    <a:cubicBezTo>
                      <a:pt x="1575" y="2740"/>
                      <a:pt x="1552" y="2808"/>
                      <a:pt x="1575" y="2877"/>
                    </a:cubicBezTo>
                    <a:cubicBezTo>
                      <a:pt x="1545" y="2861"/>
                      <a:pt x="1514" y="2854"/>
                      <a:pt x="1485" y="2854"/>
                    </a:cubicBezTo>
                    <a:cubicBezTo>
                      <a:pt x="1425" y="2854"/>
                      <a:pt x="1370" y="2884"/>
                      <a:pt x="1324" y="2945"/>
                    </a:cubicBezTo>
                    <a:cubicBezTo>
                      <a:pt x="1278" y="2922"/>
                      <a:pt x="1255" y="2922"/>
                      <a:pt x="1233" y="2899"/>
                    </a:cubicBezTo>
                    <a:cubicBezTo>
                      <a:pt x="1187" y="2899"/>
                      <a:pt x="1164" y="2899"/>
                      <a:pt x="1119" y="2877"/>
                    </a:cubicBezTo>
                    <a:cubicBezTo>
                      <a:pt x="1119" y="2854"/>
                      <a:pt x="1141" y="2831"/>
                      <a:pt x="1141" y="2808"/>
                    </a:cubicBezTo>
                    <a:cubicBezTo>
                      <a:pt x="1164" y="2808"/>
                      <a:pt x="1187" y="2785"/>
                      <a:pt x="1210" y="2785"/>
                    </a:cubicBezTo>
                    <a:cubicBezTo>
                      <a:pt x="1347" y="2762"/>
                      <a:pt x="1484" y="2740"/>
                      <a:pt x="1598" y="2671"/>
                    </a:cubicBezTo>
                    <a:close/>
                    <a:moveTo>
                      <a:pt x="7464" y="2968"/>
                    </a:moveTo>
                    <a:cubicBezTo>
                      <a:pt x="7464" y="2991"/>
                      <a:pt x="7464" y="2991"/>
                      <a:pt x="7464" y="2991"/>
                    </a:cubicBezTo>
                    <a:cubicBezTo>
                      <a:pt x="7464" y="3013"/>
                      <a:pt x="7464" y="3036"/>
                      <a:pt x="7441" y="3036"/>
                    </a:cubicBezTo>
                    <a:cubicBezTo>
                      <a:pt x="7441" y="3105"/>
                      <a:pt x="7464" y="3173"/>
                      <a:pt x="7487" y="3242"/>
                    </a:cubicBezTo>
                    <a:cubicBezTo>
                      <a:pt x="7418" y="3287"/>
                      <a:pt x="7350" y="3310"/>
                      <a:pt x="7281" y="3356"/>
                    </a:cubicBezTo>
                    <a:cubicBezTo>
                      <a:pt x="7281" y="3287"/>
                      <a:pt x="7281" y="3219"/>
                      <a:pt x="7281" y="3150"/>
                    </a:cubicBezTo>
                    <a:cubicBezTo>
                      <a:pt x="7373" y="3150"/>
                      <a:pt x="7418" y="3059"/>
                      <a:pt x="7464" y="2968"/>
                    </a:cubicBezTo>
                    <a:close/>
                    <a:moveTo>
                      <a:pt x="6140" y="4360"/>
                    </a:moveTo>
                    <a:cubicBezTo>
                      <a:pt x="6140" y="4497"/>
                      <a:pt x="6117" y="4657"/>
                      <a:pt x="6231" y="4771"/>
                    </a:cubicBezTo>
                    <a:lnTo>
                      <a:pt x="6209" y="4771"/>
                    </a:lnTo>
                    <a:cubicBezTo>
                      <a:pt x="6049" y="4771"/>
                      <a:pt x="5912" y="4725"/>
                      <a:pt x="5821" y="4588"/>
                    </a:cubicBezTo>
                    <a:lnTo>
                      <a:pt x="5798" y="4588"/>
                    </a:lnTo>
                    <a:cubicBezTo>
                      <a:pt x="5866" y="4451"/>
                      <a:pt x="6003" y="4406"/>
                      <a:pt x="6140" y="4360"/>
                    </a:cubicBezTo>
                    <a:close/>
                    <a:moveTo>
                      <a:pt x="4781" y="5749"/>
                    </a:moveTo>
                    <a:cubicBezTo>
                      <a:pt x="4818" y="5749"/>
                      <a:pt x="4860" y="5757"/>
                      <a:pt x="4908" y="5775"/>
                    </a:cubicBezTo>
                    <a:cubicBezTo>
                      <a:pt x="4885" y="5798"/>
                      <a:pt x="4885" y="5844"/>
                      <a:pt x="4862" y="5867"/>
                    </a:cubicBezTo>
                    <a:cubicBezTo>
                      <a:pt x="4862" y="5889"/>
                      <a:pt x="4862" y="5889"/>
                      <a:pt x="4885" y="5912"/>
                    </a:cubicBezTo>
                    <a:cubicBezTo>
                      <a:pt x="4771" y="5935"/>
                      <a:pt x="4679" y="5958"/>
                      <a:pt x="4565" y="5958"/>
                    </a:cubicBezTo>
                    <a:cubicBezTo>
                      <a:pt x="4565" y="5935"/>
                      <a:pt x="4542" y="5935"/>
                      <a:pt x="4542" y="5935"/>
                    </a:cubicBezTo>
                    <a:cubicBezTo>
                      <a:pt x="4610" y="5817"/>
                      <a:pt x="4677" y="5749"/>
                      <a:pt x="4781" y="5749"/>
                    </a:cubicBezTo>
                    <a:close/>
                    <a:moveTo>
                      <a:pt x="6825" y="6163"/>
                    </a:moveTo>
                    <a:cubicBezTo>
                      <a:pt x="6825" y="6186"/>
                      <a:pt x="6825" y="6209"/>
                      <a:pt x="6825" y="6232"/>
                    </a:cubicBezTo>
                    <a:lnTo>
                      <a:pt x="6756" y="6232"/>
                    </a:lnTo>
                    <a:cubicBezTo>
                      <a:pt x="6779" y="6209"/>
                      <a:pt x="6802" y="6186"/>
                      <a:pt x="6825" y="6163"/>
                    </a:cubicBezTo>
                    <a:close/>
                    <a:moveTo>
                      <a:pt x="4235" y="36"/>
                    </a:moveTo>
                    <a:cubicBezTo>
                      <a:pt x="3499" y="36"/>
                      <a:pt x="2845" y="285"/>
                      <a:pt x="2191" y="571"/>
                    </a:cubicBezTo>
                    <a:cubicBezTo>
                      <a:pt x="2077" y="662"/>
                      <a:pt x="1780" y="662"/>
                      <a:pt x="2009" y="936"/>
                    </a:cubicBezTo>
                    <a:cubicBezTo>
                      <a:pt x="2009" y="1005"/>
                      <a:pt x="2009" y="1050"/>
                      <a:pt x="2009" y="1119"/>
                    </a:cubicBezTo>
                    <a:lnTo>
                      <a:pt x="2009" y="1484"/>
                    </a:lnTo>
                    <a:cubicBezTo>
                      <a:pt x="1940" y="1530"/>
                      <a:pt x="1895" y="1598"/>
                      <a:pt x="1826" y="1667"/>
                    </a:cubicBezTo>
                    <a:lnTo>
                      <a:pt x="1644" y="1667"/>
                    </a:lnTo>
                    <a:cubicBezTo>
                      <a:pt x="1575" y="1712"/>
                      <a:pt x="1507" y="1781"/>
                      <a:pt x="1461" y="1849"/>
                    </a:cubicBezTo>
                    <a:lnTo>
                      <a:pt x="1096" y="1849"/>
                    </a:lnTo>
                    <a:cubicBezTo>
                      <a:pt x="1032" y="1997"/>
                      <a:pt x="949" y="2126"/>
                      <a:pt x="774" y="2126"/>
                    </a:cubicBezTo>
                    <a:cubicBezTo>
                      <a:pt x="760" y="2126"/>
                      <a:pt x="746" y="2125"/>
                      <a:pt x="730" y="2123"/>
                    </a:cubicBezTo>
                    <a:cubicBezTo>
                      <a:pt x="715" y="2122"/>
                      <a:pt x="701" y="2121"/>
                      <a:pt x="687" y="2121"/>
                    </a:cubicBezTo>
                    <a:cubicBezTo>
                      <a:pt x="512" y="2121"/>
                      <a:pt x="429" y="2249"/>
                      <a:pt x="365" y="2397"/>
                    </a:cubicBezTo>
                    <a:cubicBezTo>
                      <a:pt x="281" y="2360"/>
                      <a:pt x="204" y="2330"/>
                      <a:pt x="143" y="2330"/>
                    </a:cubicBezTo>
                    <a:cubicBezTo>
                      <a:pt x="56" y="2330"/>
                      <a:pt x="0" y="2391"/>
                      <a:pt x="0" y="2580"/>
                    </a:cubicBezTo>
                    <a:lnTo>
                      <a:pt x="571" y="2580"/>
                    </a:lnTo>
                    <a:cubicBezTo>
                      <a:pt x="685" y="2694"/>
                      <a:pt x="799" y="2831"/>
                      <a:pt x="913" y="2945"/>
                    </a:cubicBezTo>
                    <a:lnTo>
                      <a:pt x="936" y="2922"/>
                    </a:lnTo>
                    <a:lnTo>
                      <a:pt x="936" y="2922"/>
                    </a:lnTo>
                    <a:cubicBezTo>
                      <a:pt x="936" y="2945"/>
                      <a:pt x="913" y="2945"/>
                      <a:pt x="913" y="2945"/>
                    </a:cubicBezTo>
                    <a:cubicBezTo>
                      <a:pt x="936" y="3630"/>
                      <a:pt x="1187" y="4292"/>
                      <a:pt x="913" y="4976"/>
                    </a:cubicBezTo>
                    <a:cubicBezTo>
                      <a:pt x="845" y="5022"/>
                      <a:pt x="776" y="5091"/>
                      <a:pt x="708" y="5159"/>
                    </a:cubicBezTo>
                    <a:cubicBezTo>
                      <a:pt x="571" y="5228"/>
                      <a:pt x="548" y="5364"/>
                      <a:pt x="548" y="5501"/>
                    </a:cubicBezTo>
                    <a:cubicBezTo>
                      <a:pt x="616" y="5501"/>
                      <a:pt x="662" y="5501"/>
                      <a:pt x="730" y="5479"/>
                    </a:cubicBezTo>
                    <a:cubicBezTo>
                      <a:pt x="845" y="5501"/>
                      <a:pt x="982" y="5524"/>
                      <a:pt x="1096" y="5547"/>
                    </a:cubicBezTo>
                    <a:cubicBezTo>
                      <a:pt x="1438" y="5981"/>
                      <a:pt x="2032" y="6232"/>
                      <a:pt x="2146" y="6871"/>
                    </a:cubicBezTo>
                    <a:cubicBezTo>
                      <a:pt x="2173" y="6953"/>
                      <a:pt x="2266" y="6970"/>
                      <a:pt x="2366" y="6970"/>
                    </a:cubicBezTo>
                    <a:cubicBezTo>
                      <a:pt x="2432" y="6970"/>
                      <a:pt x="2502" y="6962"/>
                      <a:pt x="2557" y="6962"/>
                    </a:cubicBezTo>
                    <a:cubicBezTo>
                      <a:pt x="2684" y="6922"/>
                      <a:pt x="2803" y="6902"/>
                      <a:pt x="2918" y="6902"/>
                    </a:cubicBezTo>
                    <a:cubicBezTo>
                      <a:pt x="3134" y="6902"/>
                      <a:pt x="3338" y="6973"/>
                      <a:pt x="3561" y="7122"/>
                    </a:cubicBezTo>
                    <a:cubicBezTo>
                      <a:pt x="4017" y="7442"/>
                      <a:pt x="4542" y="7738"/>
                      <a:pt x="5113" y="7875"/>
                    </a:cubicBezTo>
                    <a:cubicBezTo>
                      <a:pt x="5204" y="7556"/>
                      <a:pt x="4885" y="7031"/>
                      <a:pt x="5455" y="6985"/>
                    </a:cubicBezTo>
                    <a:cubicBezTo>
                      <a:pt x="6117" y="6962"/>
                      <a:pt x="6574" y="6551"/>
                      <a:pt x="7122" y="6300"/>
                    </a:cubicBezTo>
                    <a:cubicBezTo>
                      <a:pt x="7190" y="6300"/>
                      <a:pt x="7236" y="6277"/>
                      <a:pt x="7304" y="6232"/>
                    </a:cubicBezTo>
                    <a:cubicBezTo>
                      <a:pt x="7441" y="6209"/>
                      <a:pt x="7647" y="6163"/>
                      <a:pt x="7624" y="6004"/>
                    </a:cubicBezTo>
                    <a:cubicBezTo>
                      <a:pt x="7624" y="5570"/>
                      <a:pt x="7875" y="5319"/>
                      <a:pt x="8172" y="5068"/>
                    </a:cubicBezTo>
                    <a:cubicBezTo>
                      <a:pt x="8354" y="4908"/>
                      <a:pt x="8445" y="4657"/>
                      <a:pt x="8560" y="4429"/>
                    </a:cubicBezTo>
                    <a:cubicBezTo>
                      <a:pt x="8586" y="4446"/>
                      <a:pt x="8612" y="4454"/>
                      <a:pt x="8638" y="4454"/>
                    </a:cubicBezTo>
                    <a:cubicBezTo>
                      <a:pt x="8680" y="4454"/>
                      <a:pt x="8723" y="4434"/>
                      <a:pt x="8765" y="4406"/>
                    </a:cubicBezTo>
                    <a:cubicBezTo>
                      <a:pt x="8788" y="4086"/>
                      <a:pt x="8993" y="3812"/>
                      <a:pt x="8948" y="3493"/>
                    </a:cubicBezTo>
                    <a:cubicBezTo>
                      <a:pt x="8742" y="3128"/>
                      <a:pt x="8765" y="2625"/>
                      <a:pt x="8331" y="2352"/>
                    </a:cubicBezTo>
                    <a:cubicBezTo>
                      <a:pt x="8263" y="2306"/>
                      <a:pt x="8217" y="2146"/>
                      <a:pt x="8217" y="2032"/>
                    </a:cubicBezTo>
                    <a:cubicBezTo>
                      <a:pt x="8263" y="1347"/>
                      <a:pt x="7829" y="1028"/>
                      <a:pt x="7304" y="754"/>
                    </a:cubicBezTo>
                    <a:cubicBezTo>
                      <a:pt x="7283" y="668"/>
                      <a:pt x="7321" y="523"/>
                      <a:pt x="7196" y="523"/>
                    </a:cubicBezTo>
                    <a:cubicBezTo>
                      <a:pt x="7187" y="523"/>
                      <a:pt x="7178" y="524"/>
                      <a:pt x="7167" y="526"/>
                    </a:cubicBezTo>
                    <a:cubicBezTo>
                      <a:pt x="7030" y="526"/>
                      <a:pt x="6985" y="640"/>
                      <a:pt x="6939" y="754"/>
                    </a:cubicBezTo>
                    <a:cubicBezTo>
                      <a:pt x="6780" y="630"/>
                      <a:pt x="6662" y="452"/>
                      <a:pt x="6458" y="452"/>
                    </a:cubicBezTo>
                    <a:cubicBezTo>
                      <a:pt x="6398" y="452"/>
                      <a:pt x="6331" y="467"/>
                      <a:pt x="6254" y="503"/>
                    </a:cubicBezTo>
                    <a:cubicBezTo>
                      <a:pt x="6150" y="555"/>
                      <a:pt x="6028" y="592"/>
                      <a:pt x="5908" y="592"/>
                    </a:cubicBezTo>
                    <a:cubicBezTo>
                      <a:pt x="5764" y="592"/>
                      <a:pt x="5623" y="538"/>
                      <a:pt x="5524" y="389"/>
                    </a:cubicBezTo>
                    <a:cubicBezTo>
                      <a:pt x="5250" y="1"/>
                      <a:pt x="4885" y="69"/>
                      <a:pt x="4497" y="46"/>
                    </a:cubicBezTo>
                    <a:cubicBezTo>
                      <a:pt x="4408" y="39"/>
                      <a:pt x="4321" y="36"/>
                      <a:pt x="4235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5" name="Google Shape;5001;p60"/>
              <p:cNvSpPr/>
              <p:nvPr/>
            </p:nvSpPr>
            <p:spPr>
              <a:xfrm rot="-799569">
                <a:off x="1274416" y="3497006"/>
                <a:ext cx="230581" cy="183955"/>
              </a:xfrm>
              <a:custGeom>
                <a:avLst/>
                <a:gdLst/>
                <a:ahLst/>
                <a:cxnLst/>
                <a:rect l="l" t="t" r="r" b="b"/>
                <a:pathLst>
                  <a:path w="9223" h="7358" extrusionOk="0">
                    <a:moveTo>
                      <a:pt x="3881" y="1080"/>
                    </a:moveTo>
                    <a:lnTo>
                      <a:pt x="3881" y="1103"/>
                    </a:lnTo>
                    <a:cubicBezTo>
                      <a:pt x="3827" y="1198"/>
                      <a:pt x="3757" y="1228"/>
                      <a:pt x="3686" y="1228"/>
                    </a:cubicBezTo>
                    <a:cubicBezTo>
                      <a:pt x="3636" y="1228"/>
                      <a:pt x="3585" y="1213"/>
                      <a:pt x="3539" y="1195"/>
                    </a:cubicBezTo>
                    <a:cubicBezTo>
                      <a:pt x="3584" y="1172"/>
                      <a:pt x="3653" y="1172"/>
                      <a:pt x="3721" y="1149"/>
                    </a:cubicBezTo>
                    <a:cubicBezTo>
                      <a:pt x="3767" y="1126"/>
                      <a:pt x="3835" y="1103"/>
                      <a:pt x="3881" y="1080"/>
                    </a:cubicBezTo>
                    <a:close/>
                    <a:moveTo>
                      <a:pt x="2237" y="5166"/>
                    </a:moveTo>
                    <a:cubicBezTo>
                      <a:pt x="2215" y="5166"/>
                      <a:pt x="2215" y="5166"/>
                      <a:pt x="2215" y="5189"/>
                    </a:cubicBezTo>
                    <a:cubicBezTo>
                      <a:pt x="2215" y="5166"/>
                      <a:pt x="2215" y="5166"/>
                      <a:pt x="2192" y="5166"/>
                    </a:cubicBezTo>
                    <a:close/>
                    <a:moveTo>
                      <a:pt x="5890" y="5372"/>
                    </a:moveTo>
                    <a:cubicBezTo>
                      <a:pt x="5890" y="5394"/>
                      <a:pt x="5912" y="5417"/>
                      <a:pt x="5935" y="5440"/>
                    </a:cubicBezTo>
                    <a:cubicBezTo>
                      <a:pt x="5912" y="5440"/>
                      <a:pt x="5912" y="5440"/>
                      <a:pt x="5890" y="5463"/>
                    </a:cubicBezTo>
                    <a:cubicBezTo>
                      <a:pt x="5890" y="5417"/>
                      <a:pt x="5890" y="5394"/>
                      <a:pt x="5890" y="5372"/>
                    </a:cubicBezTo>
                    <a:close/>
                    <a:moveTo>
                      <a:pt x="4613" y="0"/>
                    </a:moveTo>
                    <a:cubicBezTo>
                      <a:pt x="4540" y="0"/>
                      <a:pt x="4343" y="155"/>
                      <a:pt x="4200" y="236"/>
                    </a:cubicBezTo>
                    <a:cubicBezTo>
                      <a:pt x="4086" y="510"/>
                      <a:pt x="3812" y="533"/>
                      <a:pt x="3561" y="624"/>
                    </a:cubicBezTo>
                    <a:cubicBezTo>
                      <a:pt x="2785" y="944"/>
                      <a:pt x="1895" y="1080"/>
                      <a:pt x="1461" y="1925"/>
                    </a:cubicBezTo>
                    <a:cubicBezTo>
                      <a:pt x="1530" y="1971"/>
                      <a:pt x="1598" y="2016"/>
                      <a:pt x="1690" y="2085"/>
                    </a:cubicBezTo>
                    <a:cubicBezTo>
                      <a:pt x="1690" y="2130"/>
                      <a:pt x="1690" y="2176"/>
                      <a:pt x="1712" y="2222"/>
                    </a:cubicBezTo>
                    <a:cubicBezTo>
                      <a:pt x="1690" y="2267"/>
                      <a:pt x="1667" y="2313"/>
                      <a:pt x="1667" y="2382"/>
                    </a:cubicBezTo>
                    <a:cubicBezTo>
                      <a:pt x="1510" y="2242"/>
                      <a:pt x="1326" y="2182"/>
                      <a:pt x="1136" y="2182"/>
                    </a:cubicBezTo>
                    <a:cubicBezTo>
                      <a:pt x="1078" y="2182"/>
                      <a:pt x="1019" y="2188"/>
                      <a:pt x="959" y="2199"/>
                    </a:cubicBezTo>
                    <a:cubicBezTo>
                      <a:pt x="936" y="2724"/>
                      <a:pt x="663" y="3112"/>
                      <a:pt x="366" y="3500"/>
                    </a:cubicBezTo>
                    <a:cubicBezTo>
                      <a:pt x="138" y="3523"/>
                      <a:pt x="1" y="3637"/>
                      <a:pt x="1" y="3888"/>
                    </a:cubicBezTo>
                    <a:cubicBezTo>
                      <a:pt x="69" y="4071"/>
                      <a:pt x="138" y="4253"/>
                      <a:pt x="183" y="4436"/>
                    </a:cubicBezTo>
                    <a:cubicBezTo>
                      <a:pt x="297" y="5006"/>
                      <a:pt x="640" y="5463"/>
                      <a:pt x="868" y="5988"/>
                    </a:cubicBezTo>
                    <a:cubicBezTo>
                      <a:pt x="932" y="6073"/>
                      <a:pt x="996" y="6218"/>
                      <a:pt x="1097" y="6218"/>
                    </a:cubicBezTo>
                    <a:cubicBezTo>
                      <a:pt x="1104" y="6218"/>
                      <a:pt x="1112" y="6218"/>
                      <a:pt x="1119" y="6216"/>
                    </a:cubicBezTo>
                    <a:cubicBezTo>
                      <a:pt x="1179" y="6200"/>
                      <a:pt x="1232" y="6192"/>
                      <a:pt x="1280" y="6192"/>
                    </a:cubicBezTo>
                    <a:cubicBezTo>
                      <a:pt x="1565" y="6192"/>
                      <a:pt x="1677" y="6451"/>
                      <a:pt x="1872" y="6627"/>
                    </a:cubicBezTo>
                    <a:cubicBezTo>
                      <a:pt x="2100" y="6873"/>
                      <a:pt x="2390" y="7010"/>
                      <a:pt x="2717" y="7010"/>
                    </a:cubicBezTo>
                    <a:cubicBezTo>
                      <a:pt x="2784" y="7010"/>
                      <a:pt x="2852" y="7004"/>
                      <a:pt x="2922" y="6992"/>
                    </a:cubicBezTo>
                    <a:cubicBezTo>
                      <a:pt x="2922" y="6878"/>
                      <a:pt x="2922" y="6741"/>
                      <a:pt x="2922" y="6627"/>
                    </a:cubicBezTo>
                    <a:lnTo>
                      <a:pt x="3470" y="6627"/>
                    </a:lnTo>
                    <a:cubicBezTo>
                      <a:pt x="4064" y="6924"/>
                      <a:pt x="4748" y="6992"/>
                      <a:pt x="5365" y="7243"/>
                    </a:cubicBezTo>
                    <a:cubicBezTo>
                      <a:pt x="5432" y="7269"/>
                      <a:pt x="5505" y="7277"/>
                      <a:pt x="5581" y="7277"/>
                    </a:cubicBezTo>
                    <a:cubicBezTo>
                      <a:pt x="5718" y="7277"/>
                      <a:pt x="5865" y="7251"/>
                      <a:pt x="6011" y="7251"/>
                    </a:cubicBezTo>
                    <a:cubicBezTo>
                      <a:pt x="6143" y="7251"/>
                      <a:pt x="6274" y="7273"/>
                      <a:pt x="6392" y="7357"/>
                    </a:cubicBezTo>
                    <a:cubicBezTo>
                      <a:pt x="6415" y="7152"/>
                      <a:pt x="6506" y="7038"/>
                      <a:pt x="6711" y="6969"/>
                    </a:cubicBezTo>
                    <a:cubicBezTo>
                      <a:pt x="7464" y="6718"/>
                      <a:pt x="7898" y="6148"/>
                      <a:pt x="8104" y="5440"/>
                    </a:cubicBezTo>
                    <a:cubicBezTo>
                      <a:pt x="8172" y="5189"/>
                      <a:pt x="8263" y="4984"/>
                      <a:pt x="8446" y="4847"/>
                    </a:cubicBezTo>
                    <a:cubicBezTo>
                      <a:pt x="9222" y="4253"/>
                      <a:pt x="9154" y="3546"/>
                      <a:pt x="8766" y="2770"/>
                    </a:cubicBezTo>
                    <a:cubicBezTo>
                      <a:pt x="8651" y="2770"/>
                      <a:pt x="8514" y="2770"/>
                      <a:pt x="8469" y="2633"/>
                    </a:cubicBezTo>
                    <a:cubicBezTo>
                      <a:pt x="8081" y="1674"/>
                      <a:pt x="7305" y="1172"/>
                      <a:pt x="6415" y="784"/>
                    </a:cubicBezTo>
                    <a:cubicBezTo>
                      <a:pt x="6392" y="738"/>
                      <a:pt x="6392" y="670"/>
                      <a:pt x="6369" y="624"/>
                    </a:cubicBezTo>
                    <a:lnTo>
                      <a:pt x="6026" y="624"/>
                    </a:lnTo>
                    <a:cubicBezTo>
                      <a:pt x="5981" y="738"/>
                      <a:pt x="6049" y="852"/>
                      <a:pt x="6026" y="989"/>
                    </a:cubicBezTo>
                    <a:cubicBezTo>
                      <a:pt x="5958" y="921"/>
                      <a:pt x="5912" y="875"/>
                      <a:pt x="5844" y="807"/>
                    </a:cubicBezTo>
                    <a:lnTo>
                      <a:pt x="5867" y="807"/>
                    </a:lnTo>
                    <a:cubicBezTo>
                      <a:pt x="5890" y="807"/>
                      <a:pt x="5890" y="784"/>
                      <a:pt x="5912" y="738"/>
                    </a:cubicBezTo>
                    <a:cubicBezTo>
                      <a:pt x="5912" y="692"/>
                      <a:pt x="5890" y="647"/>
                      <a:pt x="5844" y="601"/>
                    </a:cubicBezTo>
                    <a:cubicBezTo>
                      <a:pt x="5593" y="99"/>
                      <a:pt x="4999" y="282"/>
                      <a:pt x="4634" y="8"/>
                    </a:cubicBezTo>
                    <a:cubicBezTo>
                      <a:pt x="4629" y="3"/>
                      <a:pt x="4622" y="0"/>
                      <a:pt x="4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6" name="Google Shape;5002;p60"/>
              <p:cNvSpPr/>
              <p:nvPr/>
            </p:nvSpPr>
            <p:spPr>
              <a:xfrm rot="-799569">
                <a:off x="1291923" y="3564886"/>
                <a:ext cx="20001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503" extrusionOk="0">
                    <a:moveTo>
                      <a:pt x="160" y="0"/>
                    </a:moveTo>
                    <a:cubicBezTo>
                      <a:pt x="114" y="91"/>
                      <a:pt x="46" y="183"/>
                      <a:pt x="0" y="274"/>
                    </a:cubicBezTo>
                    <a:cubicBezTo>
                      <a:pt x="183" y="457"/>
                      <a:pt x="434" y="502"/>
                      <a:pt x="685" y="502"/>
                    </a:cubicBezTo>
                    <a:cubicBezTo>
                      <a:pt x="731" y="457"/>
                      <a:pt x="776" y="411"/>
                      <a:pt x="799" y="342"/>
                    </a:cubicBezTo>
                    <a:cubicBezTo>
                      <a:pt x="799" y="274"/>
                      <a:pt x="776" y="205"/>
                      <a:pt x="753" y="137"/>
                    </a:cubicBezTo>
                    <a:cubicBezTo>
                      <a:pt x="685" y="46"/>
                      <a:pt x="594" y="23"/>
                      <a:pt x="5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7" name="Google Shape;5003;p60"/>
              <p:cNvSpPr/>
              <p:nvPr/>
            </p:nvSpPr>
            <p:spPr>
              <a:xfrm rot="-799569">
                <a:off x="1307686" y="3616298"/>
                <a:ext cx="1485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549" extrusionOk="0">
                    <a:moveTo>
                      <a:pt x="343" y="1"/>
                    </a:moveTo>
                    <a:cubicBezTo>
                      <a:pt x="114" y="24"/>
                      <a:pt x="0" y="138"/>
                      <a:pt x="23" y="389"/>
                    </a:cubicBezTo>
                    <a:cubicBezTo>
                      <a:pt x="137" y="434"/>
                      <a:pt x="251" y="503"/>
                      <a:pt x="365" y="549"/>
                    </a:cubicBezTo>
                    <a:cubicBezTo>
                      <a:pt x="343" y="366"/>
                      <a:pt x="594" y="183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8" name="Google Shape;5004;p60"/>
              <p:cNvSpPr/>
              <p:nvPr/>
            </p:nvSpPr>
            <p:spPr>
              <a:xfrm rot="-799569">
                <a:off x="1401813" y="3505817"/>
                <a:ext cx="114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93" extrusionOk="0">
                    <a:moveTo>
                      <a:pt x="46" y="0"/>
                    </a:moveTo>
                    <a:cubicBezTo>
                      <a:pt x="23" y="46"/>
                      <a:pt x="23" y="114"/>
                      <a:pt x="0" y="183"/>
                    </a:cubicBezTo>
                    <a:cubicBezTo>
                      <a:pt x="0" y="323"/>
                      <a:pt x="53" y="392"/>
                      <a:pt x="173" y="392"/>
                    </a:cubicBezTo>
                    <a:cubicBezTo>
                      <a:pt x="190" y="392"/>
                      <a:pt x="209" y="391"/>
                      <a:pt x="228" y="388"/>
                    </a:cubicBezTo>
                    <a:cubicBezTo>
                      <a:pt x="457" y="251"/>
                      <a:pt x="251" y="137"/>
                      <a:pt x="228" y="23"/>
                    </a:cubicBezTo>
                    <a:cubicBezTo>
                      <a:pt x="160" y="0"/>
                      <a:pt x="114" y="0"/>
                      <a:pt x="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9" name="Google Shape;5005;p60"/>
              <p:cNvSpPr/>
              <p:nvPr/>
            </p:nvSpPr>
            <p:spPr>
              <a:xfrm rot="-799569">
                <a:off x="1456952" y="3571818"/>
                <a:ext cx="17725" cy="1595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38" extrusionOk="0">
                    <a:moveTo>
                      <a:pt x="112" y="1"/>
                    </a:moveTo>
                    <a:cubicBezTo>
                      <a:pt x="75" y="1"/>
                      <a:pt x="38" y="1"/>
                      <a:pt x="1" y="1"/>
                    </a:cubicBezTo>
                    <a:cubicBezTo>
                      <a:pt x="69" y="184"/>
                      <a:pt x="115" y="367"/>
                      <a:pt x="183" y="549"/>
                    </a:cubicBezTo>
                    <a:cubicBezTo>
                      <a:pt x="272" y="579"/>
                      <a:pt x="361" y="637"/>
                      <a:pt x="444" y="637"/>
                    </a:cubicBezTo>
                    <a:cubicBezTo>
                      <a:pt x="488" y="637"/>
                      <a:pt x="531" y="620"/>
                      <a:pt x="571" y="572"/>
                    </a:cubicBezTo>
                    <a:cubicBezTo>
                      <a:pt x="708" y="458"/>
                      <a:pt x="617" y="321"/>
                      <a:pt x="549" y="184"/>
                    </a:cubicBezTo>
                    <a:cubicBezTo>
                      <a:pt x="436" y="16"/>
                      <a:pt x="279" y="1"/>
                      <a:pt x="1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0" name="Google Shape;5006;p60"/>
              <p:cNvSpPr/>
              <p:nvPr/>
            </p:nvSpPr>
            <p:spPr>
              <a:xfrm rot="-799569">
                <a:off x="1445394" y="3546926"/>
                <a:ext cx="13150" cy="1315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26" extrusionOk="0">
                    <a:moveTo>
                      <a:pt x="388" y="1"/>
                    </a:moveTo>
                    <a:cubicBezTo>
                      <a:pt x="114" y="1"/>
                      <a:pt x="0" y="115"/>
                      <a:pt x="23" y="366"/>
                    </a:cubicBezTo>
                    <a:cubicBezTo>
                      <a:pt x="46" y="480"/>
                      <a:pt x="137" y="503"/>
                      <a:pt x="229" y="526"/>
                    </a:cubicBezTo>
                    <a:cubicBezTo>
                      <a:pt x="502" y="412"/>
                      <a:pt x="525" y="229"/>
                      <a:pt x="3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1" name="Google Shape;5007;p60"/>
              <p:cNvSpPr/>
              <p:nvPr/>
            </p:nvSpPr>
            <p:spPr>
              <a:xfrm rot="-799569">
                <a:off x="1344881" y="3575736"/>
                <a:ext cx="14275" cy="12850"/>
              </a:xfrm>
              <a:custGeom>
                <a:avLst/>
                <a:gdLst/>
                <a:ahLst/>
                <a:cxnLst/>
                <a:rect l="l" t="t" r="r" b="b"/>
                <a:pathLst>
                  <a:path w="571" h="514" extrusionOk="0">
                    <a:moveTo>
                      <a:pt x="278" y="1"/>
                    </a:moveTo>
                    <a:cubicBezTo>
                      <a:pt x="170" y="1"/>
                      <a:pt x="84" y="51"/>
                      <a:pt x="46" y="166"/>
                    </a:cubicBezTo>
                    <a:cubicBezTo>
                      <a:pt x="0" y="349"/>
                      <a:pt x="69" y="463"/>
                      <a:pt x="251" y="508"/>
                    </a:cubicBezTo>
                    <a:cubicBezTo>
                      <a:pt x="273" y="512"/>
                      <a:pt x="294" y="514"/>
                      <a:pt x="313" y="514"/>
                    </a:cubicBezTo>
                    <a:cubicBezTo>
                      <a:pt x="417" y="514"/>
                      <a:pt x="490" y="460"/>
                      <a:pt x="548" y="326"/>
                    </a:cubicBezTo>
                    <a:cubicBezTo>
                      <a:pt x="571" y="166"/>
                      <a:pt x="502" y="52"/>
                      <a:pt x="343" y="6"/>
                    </a:cubicBezTo>
                    <a:cubicBezTo>
                      <a:pt x="320" y="3"/>
                      <a:pt x="299" y="1"/>
                      <a:pt x="2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2" name="Google Shape;5008;p60"/>
              <p:cNvSpPr/>
              <p:nvPr/>
            </p:nvSpPr>
            <p:spPr>
              <a:xfrm rot="-799569">
                <a:off x="1346375" y="3527992"/>
                <a:ext cx="20001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55" extrusionOk="0">
                    <a:moveTo>
                      <a:pt x="252" y="0"/>
                    </a:moveTo>
                    <a:cubicBezTo>
                      <a:pt x="206" y="46"/>
                      <a:pt x="138" y="91"/>
                      <a:pt x="69" y="160"/>
                    </a:cubicBezTo>
                    <a:cubicBezTo>
                      <a:pt x="46" y="160"/>
                      <a:pt x="23" y="183"/>
                      <a:pt x="23" y="228"/>
                    </a:cubicBezTo>
                    <a:cubicBezTo>
                      <a:pt x="1" y="274"/>
                      <a:pt x="23" y="297"/>
                      <a:pt x="69" y="343"/>
                    </a:cubicBezTo>
                    <a:cubicBezTo>
                      <a:pt x="221" y="381"/>
                      <a:pt x="262" y="655"/>
                      <a:pt x="442" y="655"/>
                    </a:cubicBezTo>
                    <a:cubicBezTo>
                      <a:pt x="479" y="655"/>
                      <a:pt x="521" y="643"/>
                      <a:pt x="571" y="616"/>
                    </a:cubicBezTo>
                    <a:cubicBezTo>
                      <a:pt x="799" y="502"/>
                      <a:pt x="685" y="320"/>
                      <a:pt x="617" y="160"/>
                    </a:cubicBezTo>
                    <a:cubicBezTo>
                      <a:pt x="571" y="91"/>
                      <a:pt x="503" y="23"/>
                      <a:pt x="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3" name="Google Shape;5009;p60"/>
              <p:cNvSpPr/>
              <p:nvPr/>
            </p:nvSpPr>
            <p:spPr>
              <a:xfrm rot="-799569">
                <a:off x="1393779" y="3558690"/>
                <a:ext cx="14850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367" extrusionOk="0">
                    <a:moveTo>
                      <a:pt x="274" y="1"/>
                    </a:moveTo>
                    <a:cubicBezTo>
                      <a:pt x="172" y="1"/>
                      <a:pt x="81" y="34"/>
                      <a:pt x="46" y="123"/>
                    </a:cubicBezTo>
                    <a:cubicBezTo>
                      <a:pt x="0" y="237"/>
                      <a:pt x="92" y="328"/>
                      <a:pt x="229" y="351"/>
                    </a:cubicBezTo>
                    <a:cubicBezTo>
                      <a:pt x="274" y="359"/>
                      <a:pt x="320" y="366"/>
                      <a:pt x="363" y="366"/>
                    </a:cubicBezTo>
                    <a:cubicBezTo>
                      <a:pt x="449" y="366"/>
                      <a:pt x="525" y="336"/>
                      <a:pt x="571" y="214"/>
                    </a:cubicBezTo>
                    <a:cubicBezTo>
                      <a:pt x="594" y="54"/>
                      <a:pt x="457" y="32"/>
                      <a:pt x="366" y="9"/>
                    </a:cubicBezTo>
                    <a:cubicBezTo>
                      <a:pt x="335" y="4"/>
                      <a:pt x="304" y="1"/>
                      <a:pt x="2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4" name="Google Shape;5010;p60"/>
              <p:cNvSpPr/>
              <p:nvPr/>
            </p:nvSpPr>
            <p:spPr>
              <a:xfrm rot="-799569">
                <a:off x="1412670" y="3618058"/>
                <a:ext cx="22851" cy="1430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572" extrusionOk="0">
                    <a:moveTo>
                      <a:pt x="685" y="1"/>
                    </a:moveTo>
                    <a:cubicBezTo>
                      <a:pt x="0" y="183"/>
                      <a:pt x="571" y="389"/>
                      <a:pt x="685" y="571"/>
                    </a:cubicBezTo>
                    <a:cubicBezTo>
                      <a:pt x="776" y="526"/>
                      <a:pt x="845" y="457"/>
                      <a:pt x="913" y="411"/>
                    </a:cubicBezTo>
                    <a:cubicBezTo>
                      <a:pt x="890" y="252"/>
                      <a:pt x="845" y="92"/>
                      <a:pt x="6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5" name="Google Shape;5011;p60"/>
              <p:cNvSpPr/>
              <p:nvPr/>
            </p:nvSpPr>
            <p:spPr>
              <a:xfrm rot="-799569">
                <a:off x="1377513" y="3629425"/>
                <a:ext cx="11425" cy="80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20" extrusionOk="0">
                    <a:moveTo>
                      <a:pt x="206" y="0"/>
                    </a:moveTo>
                    <a:cubicBezTo>
                      <a:pt x="114" y="0"/>
                      <a:pt x="23" y="46"/>
                      <a:pt x="23" y="160"/>
                    </a:cubicBezTo>
                    <a:cubicBezTo>
                      <a:pt x="0" y="251"/>
                      <a:pt x="69" y="297"/>
                      <a:pt x="206" y="320"/>
                    </a:cubicBezTo>
                    <a:cubicBezTo>
                      <a:pt x="251" y="297"/>
                      <a:pt x="388" y="274"/>
                      <a:pt x="388" y="205"/>
                    </a:cubicBezTo>
                    <a:cubicBezTo>
                      <a:pt x="457" y="69"/>
                      <a:pt x="343" y="0"/>
                      <a:pt x="2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6" name="Google Shape;5012;p60"/>
              <p:cNvSpPr/>
              <p:nvPr/>
            </p:nvSpPr>
            <p:spPr>
              <a:xfrm rot="-799569">
                <a:off x="1291263" y="3355934"/>
                <a:ext cx="113578" cy="126753"/>
              </a:xfrm>
              <a:custGeom>
                <a:avLst/>
                <a:gdLst/>
                <a:ahLst/>
                <a:cxnLst/>
                <a:rect l="l" t="t" r="r" b="b"/>
                <a:pathLst>
                  <a:path w="4543" h="5070" extrusionOk="0">
                    <a:moveTo>
                      <a:pt x="3529" y="0"/>
                    </a:moveTo>
                    <a:cubicBezTo>
                      <a:pt x="3352" y="0"/>
                      <a:pt x="3285" y="169"/>
                      <a:pt x="3218" y="556"/>
                    </a:cubicBezTo>
                    <a:cubicBezTo>
                      <a:pt x="3150" y="876"/>
                      <a:pt x="3218" y="1241"/>
                      <a:pt x="3013" y="1515"/>
                    </a:cubicBezTo>
                    <a:cubicBezTo>
                      <a:pt x="2853" y="2245"/>
                      <a:pt x="2442" y="2839"/>
                      <a:pt x="2123" y="3501"/>
                    </a:cubicBezTo>
                    <a:cubicBezTo>
                      <a:pt x="2054" y="3660"/>
                      <a:pt x="1917" y="3820"/>
                      <a:pt x="1712" y="3820"/>
                    </a:cubicBezTo>
                    <a:cubicBezTo>
                      <a:pt x="1461" y="3797"/>
                      <a:pt x="1415" y="3546"/>
                      <a:pt x="1347" y="3364"/>
                    </a:cubicBezTo>
                    <a:cubicBezTo>
                      <a:pt x="1187" y="2816"/>
                      <a:pt x="1141" y="2245"/>
                      <a:pt x="1004" y="1698"/>
                    </a:cubicBezTo>
                    <a:cubicBezTo>
                      <a:pt x="959" y="1652"/>
                      <a:pt x="959" y="1583"/>
                      <a:pt x="982" y="1515"/>
                    </a:cubicBezTo>
                    <a:cubicBezTo>
                      <a:pt x="1004" y="1401"/>
                      <a:pt x="1004" y="1264"/>
                      <a:pt x="982" y="1150"/>
                    </a:cubicBezTo>
                    <a:lnTo>
                      <a:pt x="1027" y="967"/>
                    </a:lnTo>
                    <a:cubicBezTo>
                      <a:pt x="1119" y="853"/>
                      <a:pt x="1119" y="716"/>
                      <a:pt x="1004" y="602"/>
                    </a:cubicBezTo>
                    <a:cubicBezTo>
                      <a:pt x="859" y="359"/>
                      <a:pt x="724" y="70"/>
                      <a:pt x="470" y="70"/>
                    </a:cubicBezTo>
                    <a:cubicBezTo>
                      <a:pt x="367" y="70"/>
                      <a:pt x="244" y="118"/>
                      <a:pt x="91" y="237"/>
                    </a:cubicBezTo>
                    <a:cubicBezTo>
                      <a:pt x="0" y="1561"/>
                      <a:pt x="69" y="2862"/>
                      <a:pt x="548" y="4140"/>
                    </a:cubicBezTo>
                    <a:cubicBezTo>
                      <a:pt x="756" y="4717"/>
                      <a:pt x="1303" y="5069"/>
                      <a:pt x="1871" y="5069"/>
                    </a:cubicBezTo>
                    <a:cubicBezTo>
                      <a:pt x="2111" y="5069"/>
                      <a:pt x="2355" y="5006"/>
                      <a:pt x="2579" y="4870"/>
                    </a:cubicBezTo>
                    <a:cubicBezTo>
                      <a:pt x="3059" y="4573"/>
                      <a:pt x="3218" y="4071"/>
                      <a:pt x="3561" y="3706"/>
                    </a:cubicBezTo>
                    <a:cubicBezTo>
                      <a:pt x="3584" y="3044"/>
                      <a:pt x="3880" y="2451"/>
                      <a:pt x="4086" y="1834"/>
                    </a:cubicBezTo>
                    <a:cubicBezTo>
                      <a:pt x="4542" y="1309"/>
                      <a:pt x="4154" y="762"/>
                      <a:pt x="4109" y="237"/>
                    </a:cubicBezTo>
                    <a:cubicBezTo>
                      <a:pt x="3834" y="85"/>
                      <a:pt x="3654" y="0"/>
                      <a:pt x="3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7" name="Google Shape;5013;p60"/>
              <p:cNvSpPr/>
              <p:nvPr/>
            </p:nvSpPr>
            <p:spPr>
              <a:xfrm rot="-799569">
                <a:off x="1797241" y="3236655"/>
                <a:ext cx="105603" cy="127753"/>
              </a:xfrm>
              <a:custGeom>
                <a:avLst/>
                <a:gdLst/>
                <a:ahLst/>
                <a:cxnLst/>
                <a:rect l="l" t="t" r="r" b="b"/>
                <a:pathLst>
                  <a:path w="4224" h="5110" extrusionOk="0">
                    <a:moveTo>
                      <a:pt x="3607" y="1"/>
                    </a:moveTo>
                    <a:cubicBezTo>
                      <a:pt x="3288" y="23"/>
                      <a:pt x="3265" y="297"/>
                      <a:pt x="3242" y="548"/>
                    </a:cubicBezTo>
                    <a:cubicBezTo>
                      <a:pt x="3219" y="731"/>
                      <a:pt x="3197" y="914"/>
                      <a:pt x="3174" y="1073"/>
                    </a:cubicBezTo>
                    <a:cubicBezTo>
                      <a:pt x="2991" y="2009"/>
                      <a:pt x="2854" y="2945"/>
                      <a:pt x="2284" y="3721"/>
                    </a:cubicBezTo>
                    <a:cubicBezTo>
                      <a:pt x="2238" y="3790"/>
                      <a:pt x="2169" y="3858"/>
                      <a:pt x="2124" y="3904"/>
                    </a:cubicBezTo>
                    <a:cubicBezTo>
                      <a:pt x="2032" y="3949"/>
                      <a:pt x="1987" y="4018"/>
                      <a:pt x="1964" y="4109"/>
                    </a:cubicBezTo>
                    <a:cubicBezTo>
                      <a:pt x="1759" y="4041"/>
                      <a:pt x="1576" y="3972"/>
                      <a:pt x="1371" y="3904"/>
                    </a:cubicBezTo>
                    <a:cubicBezTo>
                      <a:pt x="1302" y="3242"/>
                      <a:pt x="1325" y="2534"/>
                      <a:pt x="1028" y="1895"/>
                    </a:cubicBezTo>
                    <a:cubicBezTo>
                      <a:pt x="960" y="1598"/>
                      <a:pt x="846" y="1279"/>
                      <a:pt x="1051" y="982"/>
                    </a:cubicBezTo>
                    <a:cubicBezTo>
                      <a:pt x="1028" y="868"/>
                      <a:pt x="1005" y="731"/>
                      <a:pt x="982" y="640"/>
                    </a:cubicBezTo>
                    <a:cubicBezTo>
                      <a:pt x="876" y="405"/>
                      <a:pt x="809" y="110"/>
                      <a:pt x="521" y="110"/>
                    </a:cubicBezTo>
                    <a:cubicBezTo>
                      <a:pt x="501" y="110"/>
                      <a:pt x="480" y="112"/>
                      <a:pt x="457" y="115"/>
                    </a:cubicBezTo>
                    <a:cubicBezTo>
                      <a:pt x="92" y="160"/>
                      <a:pt x="92" y="480"/>
                      <a:pt x="92" y="754"/>
                    </a:cubicBezTo>
                    <a:cubicBezTo>
                      <a:pt x="69" y="1439"/>
                      <a:pt x="1" y="2146"/>
                      <a:pt x="184" y="2808"/>
                    </a:cubicBezTo>
                    <a:cubicBezTo>
                      <a:pt x="389" y="3493"/>
                      <a:pt x="435" y="4269"/>
                      <a:pt x="1028" y="4817"/>
                    </a:cubicBezTo>
                    <a:cubicBezTo>
                      <a:pt x="1420" y="5009"/>
                      <a:pt x="1742" y="5109"/>
                      <a:pt x="2023" y="5109"/>
                    </a:cubicBezTo>
                    <a:cubicBezTo>
                      <a:pt x="2511" y="5109"/>
                      <a:pt x="2874" y="4807"/>
                      <a:pt x="3265" y="4155"/>
                    </a:cubicBezTo>
                    <a:cubicBezTo>
                      <a:pt x="3425" y="3904"/>
                      <a:pt x="3562" y="3630"/>
                      <a:pt x="3607" y="3333"/>
                    </a:cubicBezTo>
                    <a:cubicBezTo>
                      <a:pt x="3653" y="3059"/>
                      <a:pt x="3699" y="2785"/>
                      <a:pt x="3927" y="2603"/>
                    </a:cubicBezTo>
                    <a:cubicBezTo>
                      <a:pt x="3995" y="2169"/>
                      <a:pt x="4041" y="1758"/>
                      <a:pt x="4087" y="1347"/>
                    </a:cubicBezTo>
                    <a:cubicBezTo>
                      <a:pt x="4110" y="1073"/>
                      <a:pt x="4224" y="799"/>
                      <a:pt x="4155" y="526"/>
                    </a:cubicBezTo>
                    <a:cubicBezTo>
                      <a:pt x="4087" y="252"/>
                      <a:pt x="3927" y="1"/>
                      <a:pt x="3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8" name="Google Shape;5014;p60"/>
              <p:cNvSpPr/>
              <p:nvPr/>
            </p:nvSpPr>
            <p:spPr>
              <a:xfrm rot="-799569">
                <a:off x="1543785" y="3297370"/>
                <a:ext cx="126128" cy="161204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6448" extrusionOk="0">
                    <a:moveTo>
                      <a:pt x="3926" y="4531"/>
                    </a:moveTo>
                    <a:cubicBezTo>
                      <a:pt x="3926" y="4531"/>
                      <a:pt x="3926" y="4531"/>
                      <a:pt x="3949" y="4554"/>
                    </a:cubicBezTo>
                    <a:lnTo>
                      <a:pt x="3926" y="4554"/>
                    </a:lnTo>
                    <a:cubicBezTo>
                      <a:pt x="3926" y="4554"/>
                      <a:pt x="3926" y="4531"/>
                      <a:pt x="3926" y="4531"/>
                    </a:cubicBezTo>
                    <a:close/>
                    <a:moveTo>
                      <a:pt x="4503" y="1"/>
                    </a:moveTo>
                    <a:cubicBezTo>
                      <a:pt x="4394" y="1"/>
                      <a:pt x="4286" y="45"/>
                      <a:pt x="4177" y="172"/>
                    </a:cubicBezTo>
                    <a:cubicBezTo>
                      <a:pt x="3903" y="696"/>
                      <a:pt x="3858" y="1244"/>
                      <a:pt x="4040" y="1815"/>
                    </a:cubicBezTo>
                    <a:cubicBezTo>
                      <a:pt x="4040" y="1883"/>
                      <a:pt x="4017" y="1952"/>
                      <a:pt x="4017" y="2020"/>
                    </a:cubicBezTo>
                    <a:cubicBezTo>
                      <a:pt x="4017" y="2066"/>
                      <a:pt x="4017" y="2089"/>
                      <a:pt x="4017" y="2112"/>
                    </a:cubicBezTo>
                    <a:cubicBezTo>
                      <a:pt x="3949" y="2294"/>
                      <a:pt x="3949" y="2477"/>
                      <a:pt x="3926" y="2659"/>
                    </a:cubicBezTo>
                    <a:cubicBezTo>
                      <a:pt x="3903" y="2705"/>
                      <a:pt x="3903" y="2751"/>
                      <a:pt x="3880" y="2819"/>
                    </a:cubicBezTo>
                    <a:cubicBezTo>
                      <a:pt x="3835" y="2888"/>
                      <a:pt x="3812" y="2956"/>
                      <a:pt x="3812" y="3025"/>
                    </a:cubicBezTo>
                    <a:cubicBezTo>
                      <a:pt x="3812" y="3070"/>
                      <a:pt x="3812" y="3116"/>
                      <a:pt x="3812" y="3162"/>
                    </a:cubicBezTo>
                    <a:cubicBezTo>
                      <a:pt x="3721" y="3390"/>
                      <a:pt x="3675" y="3595"/>
                      <a:pt x="3629" y="3846"/>
                    </a:cubicBezTo>
                    <a:cubicBezTo>
                      <a:pt x="3606" y="3892"/>
                      <a:pt x="3561" y="3961"/>
                      <a:pt x="3538" y="4006"/>
                    </a:cubicBezTo>
                    <a:cubicBezTo>
                      <a:pt x="3515" y="4075"/>
                      <a:pt x="3469" y="4143"/>
                      <a:pt x="3447" y="4212"/>
                    </a:cubicBezTo>
                    <a:cubicBezTo>
                      <a:pt x="3401" y="4349"/>
                      <a:pt x="3378" y="4485"/>
                      <a:pt x="3287" y="4600"/>
                    </a:cubicBezTo>
                    <a:cubicBezTo>
                      <a:pt x="3287" y="4622"/>
                      <a:pt x="3264" y="4668"/>
                      <a:pt x="3241" y="4691"/>
                    </a:cubicBezTo>
                    <a:cubicBezTo>
                      <a:pt x="3196" y="4737"/>
                      <a:pt x="3150" y="4805"/>
                      <a:pt x="3127" y="4874"/>
                    </a:cubicBezTo>
                    <a:cubicBezTo>
                      <a:pt x="3081" y="4919"/>
                      <a:pt x="3059" y="4988"/>
                      <a:pt x="3013" y="5033"/>
                    </a:cubicBezTo>
                    <a:cubicBezTo>
                      <a:pt x="2922" y="5216"/>
                      <a:pt x="2739" y="5262"/>
                      <a:pt x="2556" y="5284"/>
                    </a:cubicBezTo>
                    <a:cubicBezTo>
                      <a:pt x="1712" y="5079"/>
                      <a:pt x="1141" y="4280"/>
                      <a:pt x="1118" y="3070"/>
                    </a:cubicBezTo>
                    <a:cubicBezTo>
                      <a:pt x="1096" y="2157"/>
                      <a:pt x="845" y="1290"/>
                      <a:pt x="753" y="400"/>
                    </a:cubicBezTo>
                    <a:cubicBezTo>
                      <a:pt x="702" y="92"/>
                      <a:pt x="676" y="15"/>
                      <a:pt x="445" y="15"/>
                    </a:cubicBezTo>
                    <a:cubicBezTo>
                      <a:pt x="368" y="15"/>
                      <a:pt x="268" y="23"/>
                      <a:pt x="137" y="35"/>
                    </a:cubicBezTo>
                    <a:cubicBezTo>
                      <a:pt x="23" y="879"/>
                      <a:pt x="0" y="1701"/>
                      <a:pt x="114" y="2545"/>
                    </a:cubicBezTo>
                    <a:cubicBezTo>
                      <a:pt x="160" y="2819"/>
                      <a:pt x="114" y="3139"/>
                      <a:pt x="114" y="3436"/>
                    </a:cubicBezTo>
                    <a:cubicBezTo>
                      <a:pt x="205" y="3687"/>
                      <a:pt x="274" y="3938"/>
                      <a:pt x="388" y="4189"/>
                    </a:cubicBezTo>
                    <a:cubicBezTo>
                      <a:pt x="616" y="4805"/>
                      <a:pt x="845" y="5421"/>
                      <a:pt x="1324" y="5923"/>
                    </a:cubicBezTo>
                    <a:cubicBezTo>
                      <a:pt x="1656" y="6270"/>
                      <a:pt x="2022" y="6448"/>
                      <a:pt x="2422" y="6448"/>
                    </a:cubicBezTo>
                    <a:cubicBezTo>
                      <a:pt x="2681" y="6448"/>
                      <a:pt x="2954" y="6373"/>
                      <a:pt x="3241" y="6220"/>
                    </a:cubicBezTo>
                    <a:cubicBezTo>
                      <a:pt x="4063" y="5718"/>
                      <a:pt x="4405" y="4919"/>
                      <a:pt x="4519" y="3983"/>
                    </a:cubicBezTo>
                    <a:cubicBezTo>
                      <a:pt x="4930" y="2933"/>
                      <a:pt x="5044" y="1815"/>
                      <a:pt x="5044" y="696"/>
                    </a:cubicBezTo>
                    <a:cubicBezTo>
                      <a:pt x="5044" y="628"/>
                      <a:pt x="5044" y="582"/>
                      <a:pt x="5044" y="514"/>
                    </a:cubicBezTo>
                    <a:cubicBezTo>
                      <a:pt x="5044" y="400"/>
                      <a:pt x="5022" y="286"/>
                      <a:pt x="4999" y="172"/>
                    </a:cubicBezTo>
                    <a:cubicBezTo>
                      <a:pt x="4834" y="103"/>
                      <a:pt x="4668" y="1"/>
                      <a:pt x="45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19" name="Google Shape;5015;p60"/>
              <p:cNvSpPr/>
              <p:nvPr/>
            </p:nvSpPr>
            <p:spPr>
              <a:xfrm rot="-799569">
                <a:off x="1915953" y="3385853"/>
                <a:ext cx="19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777" h="449" extrusionOk="0">
                    <a:moveTo>
                      <a:pt x="454" y="1"/>
                    </a:moveTo>
                    <a:cubicBezTo>
                      <a:pt x="353" y="1"/>
                      <a:pt x="217" y="69"/>
                      <a:pt x="1" y="197"/>
                    </a:cubicBezTo>
                    <a:cubicBezTo>
                      <a:pt x="115" y="448"/>
                      <a:pt x="389" y="403"/>
                      <a:pt x="594" y="448"/>
                    </a:cubicBezTo>
                    <a:cubicBezTo>
                      <a:pt x="640" y="426"/>
                      <a:pt x="708" y="403"/>
                      <a:pt x="777" y="380"/>
                    </a:cubicBezTo>
                    <a:cubicBezTo>
                      <a:pt x="660" y="120"/>
                      <a:pt x="587" y="1"/>
                      <a:pt x="4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0" name="Google Shape;5016;p60"/>
              <p:cNvSpPr/>
              <p:nvPr/>
            </p:nvSpPr>
            <p:spPr>
              <a:xfrm rot="-799569">
                <a:off x="1897660" y="3423639"/>
                <a:ext cx="18876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561" extrusionOk="0">
                    <a:moveTo>
                      <a:pt x="415" y="0"/>
                    </a:moveTo>
                    <a:cubicBezTo>
                      <a:pt x="315" y="0"/>
                      <a:pt x="185" y="64"/>
                      <a:pt x="1" y="178"/>
                    </a:cubicBezTo>
                    <a:cubicBezTo>
                      <a:pt x="134" y="424"/>
                      <a:pt x="329" y="560"/>
                      <a:pt x="588" y="560"/>
                    </a:cubicBezTo>
                    <a:cubicBezTo>
                      <a:pt x="640" y="560"/>
                      <a:pt x="696" y="554"/>
                      <a:pt x="754" y="543"/>
                    </a:cubicBezTo>
                    <a:cubicBezTo>
                      <a:pt x="656" y="163"/>
                      <a:pt x="575" y="0"/>
                      <a:pt x="4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1" name="Google Shape;5017;p60"/>
              <p:cNvSpPr/>
              <p:nvPr/>
            </p:nvSpPr>
            <p:spPr>
              <a:xfrm rot="-799569">
                <a:off x="1935212" y="3470662"/>
                <a:ext cx="16225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52" extrusionOk="0">
                    <a:moveTo>
                      <a:pt x="210" y="0"/>
                    </a:moveTo>
                    <a:cubicBezTo>
                      <a:pt x="82" y="0"/>
                      <a:pt x="1" y="70"/>
                      <a:pt x="78" y="388"/>
                    </a:cubicBezTo>
                    <a:cubicBezTo>
                      <a:pt x="92" y="573"/>
                      <a:pt x="150" y="652"/>
                      <a:pt x="247" y="652"/>
                    </a:cubicBezTo>
                    <a:cubicBezTo>
                      <a:pt x="306" y="652"/>
                      <a:pt x="379" y="623"/>
                      <a:pt x="466" y="571"/>
                    </a:cubicBezTo>
                    <a:cubicBezTo>
                      <a:pt x="534" y="388"/>
                      <a:pt x="648" y="229"/>
                      <a:pt x="648" y="23"/>
                    </a:cubicBezTo>
                    <a:lnTo>
                      <a:pt x="648" y="23"/>
                    </a:lnTo>
                    <a:cubicBezTo>
                      <a:pt x="620" y="39"/>
                      <a:pt x="586" y="45"/>
                      <a:pt x="548" y="45"/>
                    </a:cubicBezTo>
                    <a:cubicBezTo>
                      <a:pt x="443" y="45"/>
                      <a:pt x="312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2" name="Google Shape;5018;p60"/>
              <p:cNvSpPr/>
              <p:nvPr/>
            </p:nvSpPr>
            <p:spPr>
              <a:xfrm rot="-799569">
                <a:off x="1961254" y="3432487"/>
                <a:ext cx="13725" cy="1390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56" extrusionOk="0">
                    <a:moveTo>
                      <a:pt x="366" y="1"/>
                    </a:moveTo>
                    <a:cubicBezTo>
                      <a:pt x="229" y="69"/>
                      <a:pt x="115" y="115"/>
                      <a:pt x="1" y="184"/>
                    </a:cubicBezTo>
                    <a:cubicBezTo>
                      <a:pt x="1" y="298"/>
                      <a:pt x="1" y="412"/>
                      <a:pt x="1" y="549"/>
                    </a:cubicBezTo>
                    <a:cubicBezTo>
                      <a:pt x="49" y="553"/>
                      <a:pt x="96" y="555"/>
                      <a:pt x="140" y="555"/>
                    </a:cubicBezTo>
                    <a:cubicBezTo>
                      <a:pt x="366" y="555"/>
                      <a:pt x="529" y="489"/>
                      <a:pt x="548" y="184"/>
                    </a:cubicBezTo>
                    <a:cubicBezTo>
                      <a:pt x="480" y="115"/>
                      <a:pt x="411" y="69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3" name="Google Shape;5019;p60"/>
              <p:cNvSpPr/>
              <p:nvPr/>
            </p:nvSpPr>
            <p:spPr>
              <a:xfrm rot="-799569">
                <a:off x="1867054" y="3421631"/>
                <a:ext cx="10875" cy="80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23" extrusionOk="0">
                    <a:moveTo>
                      <a:pt x="252" y="1"/>
                    </a:moveTo>
                    <a:cubicBezTo>
                      <a:pt x="160" y="24"/>
                      <a:pt x="1" y="1"/>
                      <a:pt x="1" y="161"/>
                    </a:cubicBezTo>
                    <a:cubicBezTo>
                      <a:pt x="23" y="229"/>
                      <a:pt x="115" y="321"/>
                      <a:pt x="183" y="321"/>
                    </a:cubicBezTo>
                    <a:cubicBezTo>
                      <a:pt x="197" y="322"/>
                      <a:pt x="209" y="323"/>
                      <a:pt x="221" y="323"/>
                    </a:cubicBezTo>
                    <a:cubicBezTo>
                      <a:pt x="392" y="323"/>
                      <a:pt x="413" y="173"/>
                      <a:pt x="434" y="24"/>
                    </a:cubicBezTo>
                    <a:cubicBezTo>
                      <a:pt x="366" y="24"/>
                      <a:pt x="320" y="24"/>
                      <a:pt x="2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4" name="Google Shape;5020;p60"/>
              <p:cNvSpPr/>
              <p:nvPr/>
            </p:nvSpPr>
            <p:spPr>
              <a:xfrm rot="-799569">
                <a:off x="1835015" y="3417857"/>
                <a:ext cx="1827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460" extrusionOk="0">
                    <a:moveTo>
                      <a:pt x="411" y="0"/>
                    </a:moveTo>
                    <a:cubicBezTo>
                      <a:pt x="251" y="69"/>
                      <a:pt x="91" y="114"/>
                      <a:pt x="0" y="274"/>
                    </a:cubicBezTo>
                    <a:cubicBezTo>
                      <a:pt x="114" y="320"/>
                      <a:pt x="206" y="411"/>
                      <a:pt x="320" y="434"/>
                    </a:cubicBezTo>
                    <a:cubicBezTo>
                      <a:pt x="365" y="449"/>
                      <a:pt x="416" y="459"/>
                      <a:pt x="465" y="459"/>
                    </a:cubicBezTo>
                    <a:cubicBezTo>
                      <a:pt x="563" y="459"/>
                      <a:pt x="654" y="419"/>
                      <a:pt x="685" y="297"/>
                    </a:cubicBezTo>
                    <a:cubicBezTo>
                      <a:pt x="731" y="91"/>
                      <a:pt x="525" y="69"/>
                      <a:pt x="4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5" name="Google Shape;5021;p60"/>
              <p:cNvSpPr/>
              <p:nvPr/>
            </p:nvSpPr>
            <p:spPr>
              <a:xfrm rot="-799569">
                <a:off x="1912376" y="3513049"/>
                <a:ext cx="13150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83" extrusionOk="0">
                    <a:moveTo>
                      <a:pt x="307" y="1"/>
                    </a:moveTo>
                    <a:cubicBezTo>
                      <a:pt x="283" y="1"/>
                      <a:pt x="257" y="4"/>
                      <a:pt x="229" y="12"/>
                    </a:cubicBezTo>
                    <a:cubicBezTo>
                      <a:pt x="24" y="58"/>
                      <a:pt x="1" y="218"/>
                      <a:pt x="24" y="400"/>
                    </a:cubicBezTo>
                    <a:cubicBezTo>
                      <a:pt x="46" y="446"/>
                      <a:pt x="92" y="515"/>
                      <a:pt x="115" y="583"/>
                    </a:cubicBezTo>
                    <a:cubicBezTo>
                      <a:pt x="252" y="537"/>
                      <a:pt x="389" y="469"/>
                      <a:pt x="526" y="423"/>
                    </a:cubicBezTo>
                    <a:cubicBezTo>
                      <a:pt x="526" y="355"/>
                      <a:pt x="526" y="286"/>
                      <a:pt x="526" y="218"/>
                    </a:cubicBezTo>
                    <a:cubicBezTo>
                      <a:pt x="488" y="86"/>
                      <a:pt x="419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6" name="Google Shape;5022;p60"/>
              <p:cNvSpPr/>
              <p:nvPr/>
            </p:nvSpPr>
            <p:spPr>
              <a:xfrm rot="-799569">
                <a:off x="1815498" y="3459268"/>
                <a:ext cx="1772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412" extrusionOk="0">
                    <a:moveTo>
                      <a:pt x="183" y="1"/>
                    </a:moveTo>
                    <a:cubicBezTo>
                      <a:pt x="24" y="92"/>
                      <a:pt x="1" y="206"/>
                      <a:pt x="161" y="320"/>
                    </a:cubicBezTo>
                    <a:cubicBezTo>
                      <a:pt x="206" y="366"/>
                      <a:pt x="252" y="389"/>
                      <a:pt x="297" y="411"/>
                    </a:cubicBezTo>
                    <a:cubicBezTo>
                      <a:pt x="434" y="389"/>
                      <a:pt x="571" y="366"/>
                      <a:pt x="708" y="343"/>
                    </a:cubicBezTo>
                    <a:cubicBezTo>
                      <a:pt x="686" y="252"/>
                      <a:pt x="686" y="138"/>
                      <a:pt x="663" y="46"/>
                    </a:cubicBezTo>
                    <a:cubicBezTo>
                      <a:pt x="503" y="23"/>
                      <a:pt x="343" y="1"/>
                      <a:pt x="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7" name="Google Shape;5023;p60"/>
              <p:cNvSpPr/>
              <p:nvPr/>
            </p:nvSpPr>
            <p:spPr>
              <a:xfrm rot="-799569">
                <a:off x="1894944" y="3471521"/>
                <a:ext cx="14125" cy="9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391" extrusionOk="0">
                    <a:moveTo>
                      <a:pt x="305" y="0"/>
                    </a:moveTo>
                    <a:cubicBezTo>
                      <a:pt x="238" y="0"/>
                      <a:pt x="161" y="9"/>
                      <a:pt x="91" y="9"/>
                    </a:cubicBezTo>
                    <a:cubicBezTo>
                      <a:pt x="59" y="9"/>
                      <a:pt x="28" y="7"/>
                      <a:pt x="1" y="2"/>
                    </a:cubicBezTo>
                    <a:lnTo>
                      <a:pt x="1" y="2"/>
                    </a:lnTo>
                    <a:cubicBezTo>
                      <a:pt x="69" y="185"/>
                      <a:pt x="206" y="299"/>
                      <a:pt x="366" y="390"/>
                    </a:cubicBezTo>
                    <a:cubicBezTo>
                      <a:pt x="564" y="51"/>
                      <a:pt x="464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8" name="Google Shape;5024;p60"/>
              <p:cNvSpPr/>
              <p:nvPr/>
            </p:nvSpPr>
            <p:spPr>
              <a:xfrm rot="-799569">
                <a:off x="1855544" y="3464978"/>
                <a:ext cx="8000" cy="762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305" extrusionOk="0">
                    <a:moveTo>
                      <a:pt x="163" y="1"/>
                    </a:moveTo>
                    <a:cubicBezTo>
                      <a:pt x="4" y="1"/>
                      <a:pt x="21" y="159"/>
                      <a:pt x="0" y="282"/>
                    </a:cubicBezTo>
                    <a:cubicBezTo>
                      <a:pt x="137" y="259"/>
                      <a:pt x="320" y="305"/>
                      <a:pt x="297" y="54"/>
                    </a:cubicBezTo>
                    <a:cubicBezTo>
                      <a:pt x="297" y="31"/>
                      <a:pt x="251" y="8"/>
                      <a:pt x="228" y="8"/>
                    </a:cubicBezTo>
                    <a:cubicBezTo>
                      <a:pt x="204" y="3"/>
                      <a:pt x="182" y="1"/>
                      <a:pt x="1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9" name="Google Shape;5025;p60"/>
              <p:cNvSpPr/>
              <p:nvPr/>
            </p:nvSpPr>
            <p:spPr>
              <a:xfrm rot="-799569">
                <a:off x="1872401" y="3512367"/>
                <a:ext cx="622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249" h="211" extrusionOk="0">
                    <a:moveTo>
                      <a:pt x="157" y="1"/>
                    </a:moveTo>
                    <a:cubicBezTo>
                      <a:pt x="112" y="1"/>
                      <a:pt x="43" y="24"/>
                      <a:pt x="20" y="69"/>
                    </a:cubicBezTo>
                    <a:cubicBezTo>
                      <a:pt x="0" y="148"/>
                      <a:pt x="32" y="211"/>
                      <a:pt x="101" y="211"/>
                    </a:cubicBezTo>
                    <a:cubicBezTo>
                      <a:pt x="111" y="211"/>
                      <a:pt x="122" y="209"/>
                      <a:pt x="134" y="206"/>
                    </a:cubicBezTo>
                    <a:cubicBezTo>
                      <a:pt x="180" y="206"/>
                      <a:pt x="203" y="160"/>
                      <a:pt x="248" y="115"/>
                    </a:cubicBezTo>
                    <a:cubicBezTo>
                      <a:pt x="203" y="69"/>
                      <a:pt x="180" y="1"/>
                      <a:pt x="1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403" name="Google Shape;5026;p60"/>
            <p:cNvSpPr/>
            <p:nvPr/>
          </p:nvSpPr>
          <p:spPr>
            <a:xfrm>
              <a:off x="3205737" y="2599092"/>
              <a:ext cx="254586" cy="29898"/>
            </a:xfrm>
            <a:custGeom>
              <a:avLst/>
              <a:gdLst/>
              <a:ahLst/>
              <a:cxnLst/>
              <a:rect l="l" t="t" r="r" b="b"/>
              <a:pathLst>
                <a:path w="11870" h="1394" extrusionOk="0">
                  <a:moveTo>
                    <a:pt x="1" y="1"/>
                  </a:moveTo>
                  <a:cubicBezTo>
                    <a:pt x="1" y="1370"/>
                    <a:pt x="5684" y="1393"/>
                    <a:pt x="5935" y="1393"/>
                  </a:cubicBezTo>
                  <a:cubicBezTo>
                    <a:pt x="6164" y="1393"/>
                    <a:pt x="11870" y="1370"/>
                    <a:pt x="11870" y="1"/>
                  </a:cubicBezTo>
                  <a:lnTo>
                    <a:pt x="11299" y="1"/>
                  </a:lnTo>
                  <a:cubicBezTo>
                    <a:pt x="11162" y="297"/>
                    <a:pt x="9268" y="822"/>
                    <a:pt x="5935" y="822"/>
                  </a:cubicBezTo>
                  <a:cubicBezTo>
                    <a:pt x="2603" y="822"/>
                    <a:pt x="686" y="297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828" name="Google Shape;2071;p48"/>
          <p:cNvGrpSpPr/>
          <p:nvPr/>
        </p:nvGrpSpPr>
        <p:grpSpPr>
          <a:xfrm>
            <a:off x="9318511" y="4435517"/>
            <a:ext cx="2127821" cy="2211640"/>
            <a:chOff x="7002029" y="2042500"/>
            <a:chExt cx="1917321" cy="2746906"/>
          </a:xfrm>
        </p:grpSpPr>
        <p:sp>
          <p:nvSpPr>
            <p:cNvPr id="829" name="Google Shape;2072;p48"/>
            <p:cNvSpPr/>
            <p:nvPr/>
          </p:nvSpPr>
          <p:spPr>
            <a:xfrm rot="823658">
              <a:off x="7278510" y="2168760"/>
              <a:ext cx="1364359" cy="2494388"/>
            </a:xfrm>
            <a:custGeom>
              <a:avLst/>
              <a:gdLst/>
              <a:ahLst/>
              <a:cxnLst/>
              <a:rect l="l" t="t" r="r" b="b"/>
              <a:pathLst>
                <a:path w="62474" h="114218" extrusionOk="0">
                  <a:moveTo>
                    <a:pt x="27094" y="0"/>
                  </a:moveTo>
                  <a:cubicBezTo>
                    <a:pt x="25611" y="0"/>
                    <a:pt x="24310" y="685"/>
                    <a:pt x="23465" y="1781"/>
                  </a:cubicBezTo>
                  <a:cubicBezTo>
                    <a:pt x="23282" y="1940"/>
                    <a:pt x="23123" y="2123"/>
                    <a:pt x="22986" y="2306"/>
                  </a:cubicBezTo>
                  <a:cubicBezTo>
                    <a:pt x="22780" y="2511"/>
                    <a:pt x="22621" y="2694"/>
                    <a:pt x="22484" y="2853"/>
                  </a:cubicBezTo>
                  <a:cubicBezTo>
                    <a:pt x="22255" y="3082"/>
                    <a:pt x="22073" y="3333"/>
                    <a:pt x="21890" y="3607"/>
                  </a:cubicBezTo>
                  <a:cubicBezTo>
                    <a:pt x="21776" y="3789"/>
                    <a:pt x="21662" y="3949"/>
                    <a:pt x="21571" y="4132"/>
                  </a:cubicBezTo>
                  <a:cubicBezTo>
                    <a:pt x="21434" y="4337"/>
                    <a:pt x="21319" y="4543"/>
                    <a:pt x="21228" y="4748"/>
                  </a:cubicBezTo>
                  <a:cubicBezTo>
                    <a:pt x="20589" y="5844"/>
                    <a:pt x="20521" y="6894"/>
                    <a:pt x="20543" y="7533"/>
                  </a:cubicBezTo>
                  <a:cubicBezTo>
                    <a:pt x="20612" y="8560"/>
                    <a:pt x="21000" y="9541"/>
                    <a:pt x="21639" y="10340"/>
                  </a:cubicBezTo>
                  <a:cubicBezTo>
                    <a:pt x="22141" y="11322"/>
                    <a:pt x="22735" y="12120"/>
                    <a:pt x="23282" y="12805"/>
                  </a:cubicBezTo>
                  <a:cubicBezTo>
                    <a:pt x="23671" y="13627"/>
                    <a:pt x="24150" y="14220"/>
                    <a:pt x="24492" y="14608"/>
                  </a:cubicBezTo>
                  <a:cubicBezTo>
                    <a:pt x="24835" y="15202"/>
                    <a:pt x="25200" y="15818"/>
                    <a:pt x="25679" y="16412"/>
                  </a:cubicBezTo>
                  <a:cubicBezTo>
                    <a:pt x="25770" y="16549"/>
                    <a:pt x="25839" y="16686"/>
                    <a:pt x="25907" y="16823"/>
                  </a:cubicBezTo>
                  <a:cubicBezTo>
                    <a:pt x="25360" y="16937"/>
                    <a:pt x="24903" y="17119"/>
                    <a:pt x="24538" y="17302"/>
                  </a:cubicBezTo>
                  <a:cubicBezTo>
                    <a:pt x="24401" y="17347"/>
                    <a:pt x="24264" y="17416"/>
                    <a:pt x="24127" y="17462"/>
                  </a:cubicBezTo>
                  <a:cubicBezTo>
                    <a:pt x="23716" y="17599"/>
                    <a:pt x="23374" y="17758"/>
                    <a:pt x="23054" y="17964"/>
                  </a:cubicBezTo>
                  <a:cubicBezTo>
                    <a:pt x="22735" y="18101"/>
                    <a:pt x="22347" y="18283"/>
                    <a:pt x="21936" y="18557"/>
                  </a:cubicBezTo>
                  <a:cubicBezTo>
                    <a:pt x="21502" y="18717"/>
                    <a:pt x="21114" y="18945"/>
                    <a:pt x="20749" y="19219"/>
                  </a:cubicBezTo>
                  <a:cubicBezTo>
                    <a:pt x="20384" y="19402"/>
                    <a:pt x="20087" y="19584"/>
                    <a:pt x="19813" y="19790"/>
                  </a:cubicBezTo>
                  <a:cubicBezTo>
                    <a:pt x="19608" y="19950"/>
                    <a:pt x="19425" y="20109"/>
                    <a:pt x="19242" y="20292"/>
                  </a:cubicBezTo>
                  <a:cubicBezTo>
                    <a:pt x="19174" y="20360"/>
                    <a:pt x="19128" y="20406"/>
                    <a:pt x="19060" y="20475"/>
                  </a:cubicBezTo>
                  <a:cubicBezTo>
                    <a:pt x="18695" y="20703"/>
                    <a:pt x="18170" y="21045"/>
                    <a:pt x="17622" y="21593"/>
                  </a:cubicBezTo>
                  <a:cubicBezTo>
                    <a:pt x="17530" y="21661"/>
                    <a:pt x="17439" y="21730"/>
                    <a:pt x="17371" y="21821"/>
                  </a:cubicBezTo>
                  <a:cubicBezTo>
                    <a:pt x="17142" y="21981"/>
                    <a:pt x="16960" y="22164"/>
                    <a:pt x="16777" y="22346"/>
                  </a:cubicBezTo>
                  <a:cubicBezTo>
                    <a:pt x="16595" y="22483"/>
                    <a:pt x="16389" y="22643"/>
                    <a:pt x="16161" y="22871"/>
                  </a:cubicBezTo>
                  <a:cubicBezTo>
                    <a:pt x="15864" y="23122"/>
                    <a:pt x="15590" y="23396"/>
                    <a:pt x="15362" y="23693"/>
                  </a:cubicBezTo>
                  <a:cubicBezTo>
                    <a:pt x="15043" y="23990"/>
                    <a:pt x="14746" y="24332"/>
                    <a:pt x="14518" y="24674"/>
                  </a:cubicBezTo>
                  <a:cubicBezTo>
                    <a:pt x="14472" y="24720"/>
                    <a:pt x="14426" y="24766"/>
                    <a:pt x="14381" y="24789"/>
                  </a:cubicBezTo>
                  <a:cubicBezTo>
                    <a:pt x="14289" y="24903"/>
                    <a:pt x="14175" y="25017"/>
                    <a:pt x="14061" y="25154"/>
                  </a:cubicBezTo>
                  <a:cubicBezTo>
                    <a:pt x="13764" y="25428"/>
                    <a:pt x="13513" y="25747"/>
                    <a:pt x="13285" y="26090"/>
                  </a:cubicBezTo>
                  <a:cubicBezTo>
                    <a:pt x="13011" y="26432"/>
                    <a:pt x="12669" y="26866"/>
                    <a:pt x="12372" y="27436"/>
                  </a:cubicBezTo>
                  <a:cubicBezTo>
                    <a:pt x="11733" y="28167"/>
                    <a:pt x="11276" y="28920"/>
                    <a:pt x="10980" y="29513"/>
                  </a:cubicBezTo>
                  <a:cubicBezTo>
                    <a:pt x="10934" y="29559"/>
                    <a:pt x="10911" y="29582"/>
                    <a:pt x="10888" y="29627"/>
                  </a:cubicBezTo>
                  <a:cubicBezTo>
                    <a:pt x="10637" y="29993"/>
                    <a:pt x="10204" y="30563"/>
                    <a:pt x="9884" y="31339"/>
                  </a:cubicBezTo>
                  <a:lnTo>
                    <a:pt x="9405" y="32230"/>
                  </a:lnTo>
                  <a:cubicBezTo>
                    <a:pt x="9245" y="32481"/>
                    <a:pt x="9108" y="32755"/>
                    <a:pt x="8994" y="33028"/>
                  </a:cubicBezTo>
                  <a:cubicBezTo>
                    <a:pt x="8925" y="33165"/>
                    <a:pt x="8857" y="33302"/>
                    <a:pt x="8788" y="33462"/>
                  </a:cubicBezTo>
                  <a:cubicBezTo>
                    <a:pt x="8560" y="33782"/>
                    <a:pt x="8400" y="34147"/>
                    <a:pt x="8263" y="34535"/>
                  </a:cubicBezTo>
                  <a:cubicBezTo>
                    <a:pt x="8172" y="34718"/>
                    <a:pt x="8104" y="34877"/>
                    <a:pt x="8058" y="35037"/>
                  </a:cubicBezTo>
                  <a:cubicBezTo>
                    <a:pt x="7784" y="35516"/>
                    <a:pt x="7579" y="36041"/>
                    <a:pt x="7442" y="36566"/>
                  </a:cubicBezTo>
                  <a:cubicBezTo>
                    <a:pt x="7373" y="36749"/>
                    <a:pt x="7282" y="36954"/>
                    <a:pt x="7213" y="37183"/>
                  </a:cubicBezTo>
                  <a:lnTo>
                    <a:pt x="6940" y="37959"/>
                  </a:lnTo>
                  <a:cubicBezTo>
                    <a:pt x="6209" y="40104"/>
                    <a:pt x="5479" y="42341"/>
                    <a:pt x="5091" y="44806"/>
                  </a:cubicBezTo>
                  <a:cubicBezTo>
                    <a:pt x="5091" y="44829"/>
                    <a:pt x="5091" y="44829"/>
                    <a:pt x="5091" y="44829"/>
                  </a:cubicBezTo>
                  <a:cubicBezTo>
                    <a:pt x="4794" y="45605"/>
                    <a:pt x="4726" y="46290"/>
                    <a:pt x="4680" y="46724"/>
                  </a:cubicBezTo>
                  <a:cubicBezTo>
                    <a:pt x="4520" y="47317"/>
                    <a:pt x="4497" y="47842"/>
                    <a:pt x="4497" y="48207"/>
                  </a:cubicBezTo>
                  <a:cubicBezTo>
                    <a:pt x="4406" y="48778"/>
                    <a:pt x="4360" y="49371"/>
                    <a:pt x="4337" y="49965"/>
                  </a:cubicBezTo>
                  <a:cubicBezTo>
                    <a:pt x="4337" y="49965"/>
                    <a:pt x="4337" y="49965"/>
                    <a:pt x="4315" y="49988"/>
                  </a:cubicBezTo>
                  <a:lnTo>
                    <a:pt x="3858" y="50695"/>
                  </a:lnTo>
                  <a:cubicBezTo>
                    <a:pt x="3607" y="50992"/>
                    <a:pt x="3402" y="51311"/>
                    <a:pt x="3219" y="51654"/>
                  </a:cubicBezTo>
                  <a:cubicBezTo>
                    <a:pt x="2854" y="52156"/>
                    <a:pt x="2466" y="52749"/>
                    <a:pt x="2101" y="53411"/>
                  </a:cubicBezTo>
                  <a:cubicBezTo>
                    <a:pt x="2032" y="53503"/>
                    <a:pt x="1986" y="53571"/>
                    <a:pt x="1941" y="53662"/>
                  </a:cubicBezTo>
                  <a:cubicBezTo>
                    <a:pt x="1804" y="53868"/>
                    <a:pt x="1667" y="54073"/>
                    <a:pt x="1598" y="54187"/>
                  </a:cubicBezTo>
                  <a:cubicBezTo>
                    <a:pt x="1" y="56242"/>
                    <a:pt x="183" y="58981"/>
                    <a:pt x="2055" y="60852"/>
                  </a:cubicBezTo>
                  <a:cubicBezTo>
                    <a:pt x="2991" y="61811"/>
                    <a:pt x="4201" y="62359"/>
                    <a:pt x="5616" y="62473"/>
                  </a:cubicBezTo>
                  <a:cubicBezTo>
                    <a:pt x="5616" y="62541"/>
                    <a:pt x="5639" y="62610"/>
                    <a:pt x="5639" y="62678"/>
                  </a:cubicBezTo>
                  <a:cubicBezTo>
                    <a:pt x="5593" y="63226"/>
                    <a:pt x="5570" y="64116"/>
                    <a:pt x="5935" y="65098"/>
                  </a:cubicBezTo>
                  <a:lnTo>
                    <a:pt x="6049" y="65737"/>
                  </a:lnTo>
                  <a:lnTo>
                    <a:pt x="6186" y="66947"/>
                  </a:lnTo>
                  <a:cubicBezTo>
                    <a:pt x="6186" y="67974"/>
                    <a:pt x="6369" y="68841"/>
                    <a:pt x="6506" y="69572"/>
                  </a:cubicBezTo>
                  <a:cubicBezTo>
                    <a:pt x="6529" y="69754"/>
                    <a:pt x="6574" y="69914"/>
                    <a:pt x="6597" y="70051"/>
                  </a:cubicBezTo>
                  <a:lnTo>
                    <a:pt x="6666" y="70508"/>
                  </a:lnTo>
                  <a:cubicBezTo>
                    <a:pt x="6666" y="70941"/>
                    <a:pt x="6711" y="71375"/>
                    <a:pt x="6803" y="71786"/>
                  </a:cubicBezTo>
                  <a:cubicBezTo>
                    <a:pt x="6803" y="71831"/>
                    <a:pt x="6803" y="71900"/>
                    <a:pt x="6825" y="71968"/>
                  </a:cubicBezTo>
                  <a:cubicBezTo>
                    <a:pt x="6871" y="72516"/>
                    <a:pt x="6917" y="73178"/>
                    <a:pt x="7077" y="73886"/>
                  </a:cubicBezTo>
                  <a:cubicBezTo>
                    <a:pt x="7077" y="74502"/>
                    <a:pt x="7168" y="75095"/>
                    <a:pt x="7305" y="75666"/>
                  </a:cubicBezTo>
                  <a:cubicBezTo>
                    <a:pt x="7350" y="76511"/>
                    <a:pt x="7442" y="77401"/>
                    <a:pt x="7624" y="78337"/>
                  </a:cubicBezTo>
                  <a:cubicBezTo>
                    <a:pt x="7624" y="78747"/>
                    <a:pt x="7670" y="79250"/>
                    <a:pt x="7807" y="79843"/>
                  </a:cubicBezTo>
                  <a:cubicBezTo>
                    <a:pt x="7807" y="80254"/>
                    <a:pt x="7853" y="80802"/>
                    <a:pt x="8012" y="81418"/>
                  </a:cubicBezTo>
                  <a:cubicBezTo>
                    <a:pt x="8035" y="81760"/>
                    <a:pt x="8104" y="82148"/>
                    <a:pt x="8195" y="82559"/>
                  </a:cubicBezTo>
                  <a:cubicBezTo>
                    <a:pt x="8241" y="83130"/>
                    <a:pt x="8332" y="83586"/>
                    <a:pt x="8400" y="83929"/>
                  </a:cubicBezTo>
                  <a:cubicBezTo>
                    <a:pt x="8355" y="84477"/>
                    <a:pt x="8423" y="85024"/>
                    <a:pt x="8583" y="85549"/>
                  </a:cubicBezTo>
                  <a:cubicBezTo>
                    <a:pt x="8674" y="86280"/>
                    <a:pt x="8788" y="86942"/>
                    <a:pt x="8903" y="87558"/>
                  </a:cubicBezTo>
                  <a:cubicBezTo>
                    <a:pt x="8903" y="88197"/>
                    <a:pt x="8948" y="88882"/>
                    <a:pt x="9108" y="89612"/>
                  </a:cubicBezTo>
                  <a:cubicBezTo>
                    <a:pt x="9154" y="90137"/>
                    <a:pt x="9268" y="90571"/>
                    <a:pt x="9359" y="90890"/>
                  </a:cubicBezTo>
                  <a:cubicBezTo>
                    <a:pt x="9428" y="91484"/>
                    <a:pt x="9496" y="92100"/>
                    <a:pt x="9542" y="92739"/>
                  </a:cubicBezTo>
                  <a:cubicBezTo>
                    <a:pt x="9656" y="93881"/>
                    <a:pt x="9770" y="95067"/>
                    <a:pt x="9998" y="96323"/>
                  </a:cubicBezTo>
                  <a:cubicBezTo>
                    <a:pt x="10021" y="96642"/>
                    <a:pt x="10044" y="97122"/>
                    <a:pt x="10204" y="97692"/>
                  </a:cubicBezTo>
                  <a:cubicBezTo>
                    <a:pt x="10204" y="98332"/>
                    <a:pt x="10295" y="99108"/>
                    <a:pt x="10523" y="99952"/>
                  </a:cubicBezTo>
                  <a:cubicBezTo>
                    <a:pt x="10523" y="100180"/>
                    <a:pt x="10546" y="100431"/>
                    <a:pt x="10569" y="100660"/>
                  </a:cubicBezTo>
                  <a:cubicBezTo>
                    <a:pt x="10569" y="101071"/>
                    <a:pt x="10614" y="101459"/>
                    <a:pt x="10706" y="101847"/>
                  </a:cubicBezTo>
                  <a:cubicBezTo>
                    <a:pt x="10729" y="102098"/>
                    <a:pt x="10751" y="102372"/>
                    <a:pt x="10797" y="102623"/>
                  </a:cubicBezTo>
                  <a:cubicBezTo>
                    <a:pt x="10820" y="102988"/>
                    <a:pt x="10888" y="103353"/>
                    <a:pt x="10980" y="103695"/>
                  </a:cubicBezTo>
                  <a:cubicBezTo>
                    <a:pt x="10980" y="103695"/>
                    <a:pt x="10980" y="103718"/>
                    <a:pt x="11002" y="103718"/>
                  </a:cubicBezTo>
                  <a:cubicBezTo>
                    <a:pt x="10980" y="104175"/>
                    <a:pt x="11002" y="104608"/>
                    <a:pt x="11117" y="105042"/>
                  </a:cubicBezTo>
                  <a:cubicBezTo>
                    <a:pt x="11139" y="105407"/>
                    <a:pt x="11185" y="105818"/>
                    <a:pt x="11276" y="106298"/>
                  </a:cubicBezTo>
                  <a:cubicBezTo>
                    <a:pt x="11322" y="106549"/>
                    <a:pt x="11368" y="106800"/>
                    <a:pt x="11436" y="107051"/>
                  </a:cubicBezTo>
                  <a:cubicBezTo>
                    <a:pt x="11642" y="108078"/>
                    <a:pt x="12052" y="108945"/>
                    <a:pt x="12714" y="109698"/>
                  </a:cubicBezTo>
                  <a:cubicBezTo>
                    <a:pt x="12760" y="109767"/>
                    <a:pt x="12828" y="109835"/>
                    <a:pt x="12897" y="109904"/>
                  </a:cubicBezTo>
                  <a:cubicBezTo>
                    <a:pt x="12965" y="110269"/>
                    <a:pt x="13080" y="110657"/>
                    <a:pt x="13262" y="111045"/>
                  </a:cubicBezTo>
                  <a:cubicBezTo>
                    <a:pt x="13445" y="111502"/>
                    <a:pt x="13719" y="111935"/>
                    <a:pt x="14084" y="112323"/>
                  </a:cubicBezTo>
                  <a:cubicBezTo>
                    <a:pt x="15065" y="113419"/>
                    <a:pt x="16389" y="114012"/>
                    <a:pt x="17827" y="114012"/>
                  </a:cubicBezTo>
                  <a:lnTo>
                    <a:pt x="18649" y="114012"/>
                  </a:lnTo>
                  <a:cubicBezTo>
                    <a:pt x="18832" y="114012"/>
                    <a:pt x="19037" y="114012"/>
                    <a:pt x="19220" y="113990"/>
                  </a:cubicBezTo>
                  <a:lnTo>
                    <a:pt x="19516" y="113990"/>
                  </a:lnTo>
                  <a:cubicBezTo>
                    <a:pt x="19927" y="114104"/>
                    <a:pt x="20338" y="114149"/>
                    <a:pt x="20749" y="114149"/>
                  </a:cubicBezTo>
                  <a:lnTo>
                    <a:pt x="20772" y="114149"/>
                  </a:lnTo>
                  <a:cubicBezTo>
                    <a:pt x="20977" y="114149"/>
                    <a:pt x="21160" y="114172"/>
                    <a:pt x="21365" y="114172"/>
                  </a:cubicBezTo>
                  <a:cubicBezTo>
                    <a:pt x="21685" y="114195"/>
                    <a:pt x="22027" y="114218"/>
                    <a:pt x="22438" y="114218"/>
                  </a:cubicBezTo>
                  <a:cubicBezTo>
                    <a:pt x="22803" y="114218"/>
                    <a:pt x="23146" y="114195"/>
                    <a:pt x="23488" y="114172"/>
                  </a:cubicBezTo>
                  <a:lnTo>
                    <a:pt x="23579" y="114172"/>
                  </a:lnTo>
                  <a:cubicBezTo>
                    <a:pt x="23807" y="114172"/>
                    <a:pt x="24036" y="114149"/>
                    <a:pt x="24264" y="114104"/>
                  </a:cubicBezTo>
                  <a:lnTo>
                    <a:pt x="25451" y="114104"/>
                  </a:lnTo>
                  <a:cubicBezTo>
                    <a:pt x="25748" y="114149"/>
                    <a:pt x="26044" y="114172"/>
                    <a:pt x="26364" y="114172"/>
                  </a:cubicBezTo>
                  <a:cubicBezTo>
                    <a:pt x="26683" y="114172"/>
                    <a:pt x="27003" y="114149"/>
                    <a:pt x="27323" y="114104"/>
                  </a:cubicBezTo>
                  <a:cubicBezTo>
                    <a:pt x="27460" y="114081"/>
                    <a:pt x="27619" y="114081"/>
                    <a:pt x="27756" y="114058"/>
                  </a:cubicBezTo>
                  <a:cubicBezTo>
                    <a:pt x="27916" y="114081"/>
                    <a:pt x="28076" y="114081"/>
                    <a:pt x="28258" y="114081"/>
                  </a:cubicBezTo>
                  <a:lnTo>
                    <a:pt x="28281" y="114081"/>
                  </a:lnTo>
                  <a:cubicBezTo>
                    <a:pt x="28738" y="114149"/>
                    <a:pt x="29194" y="114195"/>
                    <a:pt x="29674" y="114195"/>
                  </a:cubicBezTo>
                  <a:cubicBezTo>
                    <a:pt x="30130" y="114195"/>
                    <a:pt x="30564" y="114149"/>
                    <a:pt x="31043" y="114081"/>
                  </a:cubicBezTo>
                  <a:cubicBezTo>
                    <a:pt x="31066" y="114104"/>
                    <a:pt x="31089" y="114104"/>
                    <a:pt x="31112" y="114104"/>
                  </a:cubicBezTo>
                  <a:cubicBezTo>
                    <a:pt x="31637" y="114172"/>
                    <a:pt x="32093" y="114195"/>
                    <a:pt x="32550" y="114195"/>
                  </a:cubicBezTo>
                  <a:cubicBezTo>
                    <a:pt x="32960" y="114195"/>
                    <a:pt x="33371" y="114172"/>
                    <a:pt x="33759" y="114104"/>
                  </a:cubicBezTo>
                  <a:cubicBezTo>
                    <a:pt x="33965" y="114149"/>
                    <a:pt x="34193" y="114149"/>
                    <a:pt x="34421" y="114149"/>
                  </a:cubicBezTo>
                  <a:cubicBezTo>
                    <a:pt x="34764" y="114149"/>
                    <a:pt x="35083" y="114127"/>
                    <a:pt x="35380" y="114058"/>
                  </a:cubicBezTo>
                  <a:cubicBezTo>
                    <a:pt x="35677" y="114081"/>
                    <a:pt x="36019" y="114127"/>
                    <a:pt x="36407" y="114127"/>
                  </a:cubicBezTo>
                  <a:cubicBezTo>
                    <a:pt x="36658" y="114127"/>
                    <a:pt x="36909" y="114104"/>
                    <a:pt x="37137" y="114081"/>
                  </a:cubicBezTo>
                  <a:cubicBezTo>
                    <a:pt x="37411" y="114127"/>
                    <a:pt x="37708" y="114149"/>
                    <a:pt x="38005" y="114149"/>
                  </a:cubicBezTo>
                  <a:cubicBezTo>
                    <a:pt x="38393" y="114149"/>
                    <a:pt x="38804" y="114104"/>
                    <a:pt x="39215" y="114035"/>
                  </a:cubicBezTo>
                  <a:cubicBezTo>
                    <a:pt x="39466" y="114058"/>
                    <a:pt x="39717" y="114058"/>
                    <a:pt x="39968" y="114058"/>
                  </a:cubicBezTo>
                  <a:lnTo>
                    <a:pt x="40082" y="114058"/>
                  </a:lnTo>
                  <a:cubicBezTo>
                    <a:pt x="40356" y="114104"/>
                    <a:pt x="40653" y="114127"/>
                    <a:pt x="40949" y="114127"/>
                  </a:cubicBezTo>
                  <a:cubicBezTo>
                    <a:pt x="41178" y="114127"/>
                    <a:pt x="41406" y="114127"/>
                    <a:pt x="41611" y="114081"/>
                  </a:cubicBezTo>
                  <a:cubicBezTo>
                    <a:pt x="41657" y="114104"/>
                    <a:pt x="41703" y="114104"/>
                    <a:pt x="41725" y="114104"/>
                  </a:cubicBezTo>
                  <a:cubicBezTo>
                    <a:pt x="41885" y="114104"/>
                    <a:pt x="42045" y="114104"/>
                    <a:pt x="42205" y="114127"/>
                  </a:cubicBezTo>
                  <a:cubicBezTo>
                    <a:pt x="42547" y="114127"/>
                    <a:pt x="42935" y="114149"/>
                    <a:pt x="43346" y="114149"/>
                  </a:cubicBezTo>
                  <a:cubicBezTo>
                    <a:pt x="44213" y="114149"/>
                    <a:pt x="45537" y="114081"/>
                    <a:pt x="46975" y="113510"/>
                  </a:cubicBezTo>
                  <a:cubicBezTo>
                    <a:pt x="47112" y="113442"/>
                    <a:pt x="47272" y="113373"/>
                    <a:pt x="47409" y="113305"/>
                  </a:cubicBezTo>
                  <a:cubicBezTo>
                    <a:pt x="47957" y="113008"/>
                    <a:pt x="49532" y="112004"/>
                    <a:pt x="49897" y="109858"/>
                  </a:cubicBezTo>
                  <a:cubicBezTo>
                    <a:pt x="50057" y="109698"/>
                    <a:pt x="50216" y="109493"/>
                    <a:pt x="50353" y="109288"/>
                  </a:cubicBezTo>
                  <a:cubicBezTo>
                    <a:pt x="50833" y="108649"/>
                    <a:pt x="51152" y="107895"/>
                    <a:pt x="51312" y="107051"/>
                  </a:cubicBezTo>
                  <a:cubicBezTo>
                    <a:pt x="51403" y="106708"/>
                    <a:pt x="51449" y="106389"/>
                    <a:pt x="51472" y="106046"/>
                  </a:cubicBezTo>
                  <a:cubicBezTo>
                    <a:pt x="51632" y="105202"/>
                    <a:pt x="51677" y="104449"/>
                    <a:pt x="51700" y="103878"/>
                  </a:cubicBezTo>
                  <a:cubicBezTo>
                    <a:pt x="51700" y="103787"/>
                    <a:pt x="51723" y="103695"/>
                    <a:pt x="51723" y="103604"/>
                  </a:cubicBezTo>
                  <a:cubicBezTo>
                    <a:pt x="51837" y="103239"/>
                    <a:pt x="51883" y="102897"/>
                    <a:pt x="51905" y="102577"/>
                  </a:cubicBezTo>
                  <a:lnTo>
                    <a:pt x="52134" y="101048"/>
                  </a:lnTo>
                  <a:cubicBezTo>
                    <a:pt x="52316" y="100409"/>
                    <a:pt x="52362" y="99815"/>
                    <a:pt x="52362" y="99404"/>
                  </a:cubicBezTo>
                  <a:cubicBezTo>
                    <a:pt x="52453" y="98879"/>
                    <a:pt x="52522" y="98309"/>
                    <a:pt x="52545" y="97692"/>
                  </a:cubicBezTo>
                  <a:cubicBezTo>
                    <a:pt x="52613" y="97373"/>
                    <a:pt x="52704" y="96939"/>
                    <a:pt x="52727" y="96414"/>
                  </a:cubicBezTo>
                  <a:cubicBezTo>
                    <a:pt x="52978" y="95227"/>
                    <a:pt x="53115" y="94086"/>
                    <a:pt x="53115" y="92990"/>
                  </a:cubicBezTo>
                  <a:cubicBezTo>
                    <a:pt x="53298" y="92100"/>
                    <a:pt x="53366" y="91301"/>
                    <a:pt x="53435" y="90639"/>
                  </a:cubicBezTo>
                  <a:cubicBezTo>
                    <a:pt x="53663" y="89681"/>
                    <a:pt x="53846" y="88654"/>
                    <a:pt x="53846" y="87512"/>
                  </a:cubicBezTo>
                  <a:cubicBezTo>
                    <a:pt x="53891" y="87330"/>
                    <a:pt x="53937" y="87124"/>
                    <a:pt x="53960" y="86873"/>
                  </a:cubicBezTo>
                  <a:cubicBezTo>
                    <a:pt x="54097" y="86417"/>
                    <a:pt x="54142" y="86006"/>
                    <a:pt x="54165" y="85686"/>
                  </a:cubicBezTo>
                  <a:cubicBezTo>
                    <a:pt x="54302" y="85184"/>
                    <a:pt x="54371" y="84636"/>
                    <a:pt x="54348" y="84089"/>
                  </a:cubicBezTo>
                  <a:cubicBezTo>
                    <a:pt x="54371" y="83974"/>
                    <a:pt x="54371" y="83860"/>
                    <a:pt x="54393" y="83723"/>
                  </a:cubicBezTo>
                  <a:cubicBezTo>
                    <a:pt x="54485" y="83335"/>
                    <a:pt x="54530" y="82970"/>
                    <a:pt x="54530" y="82651"/>
                  </a:cubicBezTo>
                  <a:cubicBezTo>
                    <a:pt x="54690" y="82080"/>
                    <a:pt x="54713" y="81555"/>
                    <a:pt x="54736" y="81190"/>
                  </a:cubicBezTo>
                  <a:cubicBezTo>
                    <a:pt x="54759" y="81076"/>
                    <a:pt x="54759" y="80984"/>
                    <a:pt x="54759" y="80870"/>
                  </a:cubicBezTo>
                  <a:cubicBezTo>
                    <a:pt x="54896" y="80185"/>
                    <a:pt x="54964" y="79546"/>
                    <a:pt x="55032" y="78976"/>
                  </a:cubicBezTo>
                  <a:cubicBezTo>
                    <a:pt x="55032" y="78884"/>
                    <a:pt x="55032" y="78793"/>
                    <a:pt x="55055" y="78725"/>
                  </a:cubicBezTo>
                  <a:cubicBezTo>
                    <a:pt x="55261" y="77971"/>
                    <a:pt x="55284" y="77309"/>
                    <a:pt x="55284" y="76899"/>
                  </a:cubicBezTo>
                  <a:cubicBezTo>
                    <a:pt x="55557" y="75392"/>
                    <a:pt x="55717" y="73954"/>
                    <a:pt x="55854" y="72539"/>
                  </a:cubicBezTo>
                  <a:cubicBezTo>
                    <a:pt x="55900" y="72082"/>
                    <a:pt x="55968" y="71626"/>
                    <a:pt x="56014" y="71169"/>
                  </a:cubicBezTo>
                  <a:cubicBezTo>
                    <a:pt x="56037" y="70987"/>
                    <a:pt x="56037" y="70781"/>
                    <a:pt x="56037" y="70599"/>
                  </a:cubicBezTo>
                  <a:lnTo>
                    <a:pt x="56128" y="70074"/>
                  </a:lnTo>
                  <a:cubicBezTo>
                    <a:pt x="56174" y="69937"/>
                    <a:pt x="56197" y="69800"/>
                    <a:pt x="56219" y="69663"/>
                  </a:cubicBezTo>
                  <a:cubicBezTo>
                    <a:pt x="56356" y="68910"/>
                    <a:pt x="56539" y="67997"/>
                    <a:pt x="56562" y="66947"/>
                  </a:cubicBezTo>
                  <a:lnTo>
                    <a:pt x="56653" y="65965"/>
                  </a:lnTo>
                  <a:cubicBezTo>
                    <a:pt x="56767" y="65600"/>
                    <a:pt x="56813" y="65281"/>
                    <a:pt x="56859" y="65007"/>
                  </a:cubicBezTo>
                  <a:cubicBezTo>
                    <a:pt x="57178" y="64048"/>
                    <a:pt x="57155" y="63203"/>
                    <a:pt x="57110" y="62678"/>
                  </a:cubicBezTo>
                  <a:cubicBezTo>
                    <a:pt x="57132" y="62587"/>
                    <a:pt x="57132" y="62473"/>
                    <a:pt x="57155" y="62382"/>
                  </a:cubicBezTo>
                  <a:cubicBezTo>
                    <a:pt x="57406" y="62336"/>
                    <a:pt x="57680" y="62290"/>
                    <a:pt x="57954" y="62245"/>
                  </a:cubicBezTo>
                  <a:cubicBezTo>
                    <a:pt x="59940" y="61857"/>
                    <a:pt x="60967" y="60738"/>
                    <a:pt x="61492" y="59871"/>
                  </a:cubicBezTo>
                  <a:cubicBezTo>
                    <a:pt x="61994" y="59004"/>
                    <a:pt x="62474" y="57566"/>
                    <a:pt x="61880" y="55671"/>
                  </a:cubicBezTo>
                  <a:cubicBezTo>
                    <a:pt x="61766" y="55306"/>
                    <a:pt x="61606" y="54964"/>
                    <a:pt x="61401" y="54621"/>
                  </a:cubicBezTo>
                  <a:lnTo>
                    <a:pt x="60648" y="53411"/>
                  </a:lnTo>
                  <a:cubicBezTo>
                    <a:pt x="60351" y="52886"/>
                    <a:pt x="59940" y="52247"/>
                    <a:pt x="59461" y="51585"/>
                  </a:cubicBezTo>
                  <a:cubicBezTo>
                    <a:pt x="59301" y="51266"/>
                    <a:pt x="59095" y="50969"/>
                    <a:pt x="58844" y="50672"/>
                  </a:cubicBezTo>
                  <a:lnTo>
                    <a:pt x="58388" y="49988"/>
                  </a:lnTo>
                  <a:cubicBezTo>
                    <a:pt x="58388" y="49988"/>
                    <a:pt x="58388" y="49965"/>
                    <a:pt x="58388" y="49942"/>
                  </a:cubicBezTo>
                  <a:cubicBezTo>
                    <a:pt x="58388" y="49143"/>
                    <a:pt x="58388" y="48184"/>
                    <a:pt x="58251" y="47134"/>
                  </a:cubicBezTo>
                  <a:cubicBezTo>
                    <a:pt x="58274" y="46176"/>
                    <a:pt x="58114" y="45354"/>
                    <a:pt x="58000" y="44761"/>
                  </a:cubicBezTo>
                  <a:cubicBezTo>
                    <a:pt x="57954" y="44601"/>
                    <a:pt x="57908" y="44418"/>
                    <a:pt x="57908" y="44327"/>
                  </a:cubicBezTo>
                  <a:cubicBezTo>
                    <a:pt x="57749" y="43049"/>
                    <a:pt x="57543" y="41679"/>
                    <a:pt x="57110" y="40264"/>
                  </a:cubicBezTo>
                  <a:cubicBezTo>
                    <a:pt x="57041" y="39328"/>
                    <a:pt x="56790" y="38575"/>
                    <a:pt x="56630" y="38050"/>
                  </a:cubicBezTo>
                  <a:lnTo>
                    <a:pt x="56539" y="37822"/>
                  </a:lnTo>
                  <a:lnTo>
                    <a:pt x="56493" y="37662"/>
                  </a:lnTo>
                  <a:cubicBezTo>
                    <a:pt x="55900" y="35676"/>
                    <a:pt x="55215" y="33439"/>
                    <a:pt x="53983" y="31271"/>
                  </a:cubicBezTo>
                  <a:cubicBezTo>
                    <a:pt x="53252" y="29536"/>
                    <a:pt x="52430" y="28030"/>
                    <a:pt x="51426" y="26751"/>
                  </a:cubicBezTo>
                  <a:cubicBezTo>
                    <a:pt x="51266" y="26432"/>
                    <a:pt x="51038" y="26112"/>
                    <a:pt x="50810" y="25838"/>
                  </a:cubicBezTo>
                  <a:cubicBezTo>
                    <a:pt x="50194" y="24834"/>
                    <a:pt x="49463" y="24081"/>
                    <a:pt x="48847" y="23465"/>
                  </a:cubicBezTo>
                  <a:cubicBezTo>
                    <a:pt x="48710" y="23282"/>
                    <a:pt x="48527" y="23099"/>
                    <a:pt x="48367" y="22917"/>
                  </a:cubicBezTo>
                  <a:cubicBezTo>
                    <a:pt x="48322" y="22871"/>
                    <a:pt x="48276" y="22826"/>
                    <a:pt x="48231" y="22803"/>
                  </a:cubicBezTo>
                  <a:cubicBezTo>
                    <a:pt x="48162" y="22711"/>
                    <a:pt x="48094" y="22643"/>
                    <a:pt x="48025" y="22574"/>
                  </a:cubicBezTo>
                  <a:cubicBezTo>
                    <a:pt x="47660" y="22072"/>
                    <a:pt x="47226" y="21661"/>
                    <a:pt x="46701" y="21319"/>
                  </a:cubicBezTo>
                  <a:cubicBezTo>
                    <a:pt x="46382" y="21022"/>
                    <a:pt x="46016" y="20703"/>
                    <a:pt x="45628" y="20383"/>
                  </a:cubicBezTo>
                  <a:cubicBezTo>
                    <a:pt x="45332" y="20109"/>
                    <a:pt x="44989" y="19881"/>
                    <a:pt x="44647" y="19676"/>
                  </a:cubicBezTo>
                  <a:cubicBezTo>
                    <a:pt x="44578" y="19630"/>
                    <a:pt x="44487" y="19584"/>
                    <a:pt x="44419" y="19539"/>
                  </a:cubicBezTo>
                  <a:cubicBezTo>
                    <a:pt x="43711" y="18968"/>
                    <a:pt x="42981" y="18534"/>
                    <a:pt x="42205" y="18192"/>
                  </a:cubicBezTo>
                  <a:cubicBezTo>
                    <a:pt x="41908" y="17987"/>
                    <a:pt x="41611" y="17827"/>
                    <a:pt x="41429" y="17736"/>
                  </a:cubicBezTo>
                  <a:cubicBezTo>
                    <a:pt x="41178" y="17530"/>
                    <a:pt x="40904" y="17370"/>
                    <a:pt x="40630" y="17211"/>
                  </a:cubicBezTo>
                  <a:cubicBezTo>
                    <a:pt x="40607" y="17096"/>
                    <a:pt x="40607" y="16982"/>
                    <a:pt x="40584" y="16845"/>
                  </a:cubicBezTo>
                  <a:cubicBezTo>
                    <a:pt x="40584" y="15658"/>
                    <a:pt x="40173" y="14494"/>
                    <a:pt x="39420" y="13536"/>
                  </a:cubicBezTo>
                  <a:lnTo>
                    <a:pt x="38461" y="12166"/>
                  </a:lnTo>
                  <a:cubicBezTo>
                    <a:pt x="38324" y="11938"/>
                    <a:pt x="38165" y="11710"/>
                    <a:pt x="38005" y="11504"/>
                  </a:cubicBezTo>
                  <a:cubicBezTo>
                    <a:pt x="37914" y="11344"/>
                    <a:pt x="37799" y="11185"/>
                    <a:pt x="37685" y="11048"/>
                  </a:cubicBezTo>
                  <a:cubicBezTo>
                    <a:pt x="37548" y="10819"/>
                    <a:pt x="37411" y="10614"/>
                    <a:pt x="37229" y="10409"/>
                  </a:cubicBezTo>
                  <a:cubicBezTo>
                    <a:pt x="37069" y="10135"/>
                    <a:pt x="36864" y="9861"/>
                    <a:pt x="36635" y="9610"/>
                  </a:cubicBezTo>
                  <a:cubicBezTo>
                    <a:pt x="36430" y="9245"/>
                    <a:pt x="36133" y="8742"/>
                    <a:pt x="35699" y="8217"/>
                  </a:cubicBezTo>
                  <a:lnTo>
                    <a:pt x="35015" y="7259"/>
                  </a:lnTo>
                  <a:lnTo>
                    <a:pt x="34832" y="6939"/>
                  </a:lnTo>
                  <a:cubicBezTo>
                    <a:pt x="34718" y="6757"/>
                    <a:pt x="34581" y="6551"/>
                    <a:pt x="34421" y="6369"/>
                  </a:cubicBezTo>
                  <a:cubicBezTo>
                    <a:pt x="34398" y="6323"/>
                    <a:pt x="34376" y="6277"/>
                    <a:pt x="34330" y="6232"/>
                  </a:cubicBezTo>
                  <a:cubicBezTo>
                    <a:pt x="34170" y="6003"/>
                    <a:pt x="33965" y="5684"/>
                    <a:pt x="33691" y="5319"/>
                  </a:cubicBezTo>
                  <a:cubicBezTo>
                    <a:pt x="33120" y="4337"/>
                    <a:pt x="32435" y="3561"/>
                    <a:pt x="31888" y="2990"/>
                  </a:cubicBezTo>
                  <a:cubicBezTo>
                    <a:pt x="31431" y="2169"/>
                    <a:pt x="30655" y="1301"/>
                    <a:pt x="29445" y="617"/>
                  </a:cubicBezTo>
                  <a:cubicBezTo>
                    <a:pt x="28715" y="206"/>
                    <a:pt x="27916" y="0"/>
                    <a:pt x="270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0" name="Google Shape;2073;p48"/>
            <p:cNvSpPr/>
            <p:nvPr/>
          </p:nvSpPr>
          <p:spPr>
            <a:xfrm rot="823658">
              <a:off x="8332289" y="3754406"/>
              <a:ext cx="2533" cy="1529"/>
            </a:xfrm>
            <a:custGeom>
              <a:avLst/>
              <a:gdLst/>
              <a:ahLst/>
              <a:cxnLst/>
              <a:rect l="l" t="t" r="r" b="b"/>
              <a:pathLst>
                <a:path w="116" h="70" extrusionOk="0">
                  <a:moveTo>
                    <a:pt x="47" y="1"/>
                  </a:moveTo>
                  <a:cubicBezTo>
                    <a:pt x="47" y="1"/>
                    <a:pt x="24" y="47"/>
                    <a:pt x="1" y="69"/>
                  </a:cubicBezTo>
                  <a:cubicBezTo>
                    <a:pt x="92" y="47"/>
                    <a:pt x="115" y="1"/>
                    <a:pt x="47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1" name="Google Shape;2074;p48"/>
            <p:cNvSpPr/>
            <p:nvPr/>
          </p:nvSpPr>
          <p:spPr>
            <a:xfrm rot="823658">
              <a:off x="7493609" y="3337977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24" y="0"/>
                  </a:moveTo>
                  <a:lnTo>
                    <a:pt x="24" y="0"/>
                  </a:lnTo>
                  <a:cubicBezTo>
                    <a:pt x="1" y="160"/>
                    <a:pt x="46" y="274"/>
                    <a:pt x="161" y="388"/>
                  </a:cubicBezTo>
                  <a:cubicBezTo>
                    <a:pt x="206" y="228"/>
                    <a:pt x="183" y="91"/>
                    <a:pt x="2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2" name="Google Shape;2075;p48"/>
            <p:cNvSpPr/>
            <p:nvPr/>
          </p:nvSpPr>
          <p:spPr>
            <a:xfrm rot="823658">
              <a:off x="8410791" y="3562014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184" y="0"/>
                  </a:moveTo>
                  <a:cubicBezTo>
                    <a:pt x="24" y="91"/>
                    <a:pt x="1" y="228"/>
                    <a:pt x="47" y="388"/>
                  </a:cubicBezTo>
                  <a:cubicBezTo>
                    <a:pt x="161" y="297"/>
                    <a:pt x="206" y="160"/>
                    <a:pt x="18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3" name="Google Shape;2076;p48"/>
            <p:cNvSpPr/>
            <p:nvPr/>
          </p:nvSpPr>
          <p:spPr>
            <a:xfrm rot="823658">
              <a:off x="7371865" y="3404983"/>
              <a:ext cx="929679" cy="1083446"/>
            </a:xfrm>
            <a:custGeom>
              <a:avLst/>
              <a:gdLst/>
              <a:ahLst/>
              <a:cxnLst/>
              <a:rect l="l" t="t" r="r" b="b"/>
              <a:pathLst>
                <a:path w="42570" h="49611" extrusionOk="0">
                  <a:moveTo>
                    <a:pt x="11664" y="1586"/>
                  </a:moveTo>
                  <a:cubicBezTo>
                    <a:pt x="11687" y="1586"/>
                    <a:pt x="11733" y="1609"/>
                    <a:pt x="11756" y="1631"/>
                  </a:cubicBezTo>
                  <a:lnTo>
                    <a:pt x="11687" y="1631"/>
                  </a:lnTo>
                  <a:cubicBezTo>
                    <a:pt x="11664" y="1631"/>
                    <a:pt x="11664" y="1609"/>
                    <a:pt x="11664" y="1609"/>
                  </a:cubicBezTo>
                  <a:lnTo>
                    <a:pt x="11687" y="1609"/>
                  </a:lnTo>
                  <a:cubicBezTo>
                    <a:pt x="11664" y="1609"/>
                    <a:pt x="11664" y="1586"/>
                    <a:pt x="11664" y="1586"/>
                  </a:cubicBezTo>
                  <a:close/>
                  <a:moveTo>
                    <a:pt x="28646" y="3777"/>
                  </a:moveTo>
                  <a:cubicBezTo>
                    <a:pt x="28646" y="3777"/>
                    <a:pt x="28646" y="3777"/>
                    <a:pt x="28646" y="3800"/>
                  </a:cubicBezTo>
                  <a:lnTo>
                    <a:pt x="28624" y="3800"/>
                  </a:lnTo>
                  <a:cubicBezTo>
                    <a:pt x="28646" y="3800"/>
                    <a:pt x="28646" y="3800"/>
                    <a:pt x="28646" y="3777"/>
                  </a:cubicBezTo>
                  <a:close/>
                  <a:moveTo>
                    <a:pt x="22050" y="4918"/>
                  </a:moveTo>
                  <a:cubicBezTo>
                    <a:pt x="22050" y="4930"/>
                    <a:pt x="22056" y="4930"/>
                    <a:pt x="22061" y="4930"/>
                  </a:cubicBezTo>
                  <a:cubicBezTo>
                    <a:pt x="22067" y="4930"/>
                    <a:pt x="22073" y="4930"/>
                    <a:pt x="22073" y="4941"/>
                  </a:cubicBezTo>
                  <a:cubicBezTo>
                    <a:pt x="22050" y="4941"/>
                    <a:pt x="22050" y="4964"/>
                    <a:pt x="22027" y="4964"/>
                  </a:cubicBezTo>
                  <a:cubicBezTo>
                    <a:pt x="22050" y="4941"/>
                    <a:pt x="22050" y="4941"/>
                    <a:pt x="22050" y="4918"/>
                  </a:cubicBezTo>
                  <a:close/>
                  <a:moveTo>
                    <a:pt x="31796" y="6858"/>
                  </a:moveTo>
                  <a:cubicBezTo>
                    <a:pt x="31796" y="6881"/>
                    <a:pt x="31796" y="6881"/>
                    <a:pt x="31796" y="6881"/>
                  </a:cubicBezTo>
                  <a:cubicBezTo>
                    <a:pt x="31682" y="6904"/>
                    <a:pt x="31614" y="6995"/>
                    <a:pt x="31568" y="7087"/>
                  </a:cubicBezTo>
                  <a:cubicBezTo>
                    <a:pt x="31591" y="6973"/>
                    <a:pt x="31614" y="6858"/>
                    <a:pt x="31796" y="6858"/>
                  </a:cubicBezTo>
                  <a:close/>
                  <a:moveTo>
                    <a:pt x="34330" y="7064"/>
                  </a:moveTo>
                  <a:cubicBezTo>
                    <a:pt x="34330" y="7064"/>
                    <a:pt x="34330" y="7087"/>
                    <a:pt x="34307" y="7087"/>
                  </a:cubicBezTo>
                  <a:cubicBezTo>
                    <a:pt x="34307" y="7110"/>
                    <a:pt x="34307" y="7110"/>
                    <a:pt x="34307" y="7110"/>
                  </a:cubicBezTo>
                  <a:lnTo>
                    <a:pt x="34284" y="7110"/>
                  </a:lnTo>
                  <a:cubicBezTo>
                    <a:pt x="34284" y="7087"/>
                    <a:pt x="34284" y="7087"/>
                    <a:pt x="34284" y="7087"/>
                  </a:cubicBezTo>
                  <a:lnTo>
                    <a:pt x="34307" y="7087"/>
                  </a:lnTo>
                  <a:cubicBezTo>
                    <a:pt x="34307" y="7087"/>
                    <a:pt x="34307" y="7087"/>
                    <a:pt x="34307" y="7064"/>
                  </a:cubicBezTo>
                  <a:close/>
                  <a:moveTo>
                    <a:pt x="28350" y="6653"/>
                  </a:moveTo>
                  <a:lnTo>
                    <a:pt x="28350" y="6653"/>
                  </a:lnTo>
                  <a:cubicBezTo>
                    <a:pt x="28532" y="6950"/>
                    <a:pt x="28715" y="7224"/>
                    <a:pt x="28806" y="7543"/>
                  </a:cubicBezTo>
                  <a:cubicBezTo>
                    <a:pt x="28783" y="7520"/>
                    <a:pt x="28738" y="7498"/>
                    <a:pt x="28715" y="7475"/>
                  </a:cubicBezTo>
                  <a:cubicBezTo>
                    <a:pt x="28532" y="7361"/>
                    <a:pt x="28487" y="7201"/>
                    <a:pt x="28418" y="7041"/>
                  </a:cubicBezTo>
                  <a:cubicBezTo>
                    <a:pt x="28372" y="6973"/>
                    <a:pt x="28327" y="6950"/>
                    <a:pt x="28281" y="6927"/>
                  </a:cubicBezTo>
                  <a:cubicBezTo>
                    <a:pt x="28350" y="6836"/>
                    <a:pt x="28372" y="6744"/>
                    <a:pt x="28350" y="6653"/>
                  </a:cubicBezTo>
                  <a:close/>
                  <a:moveTo>
                    <a:pt x="32207" y="7840"/>
                  </a:moveTo>
                  <a:cubicBezTo>
                    <a:pt x="32207" y="7840"/>
                    <a:pt x="32230" y="7863"/>
                    <a:pt x="32230" y="7863"/>
                  </a:cubicBezTo>
                  <a:cubicBezTo>
                    <a:pt x="32230" y="7863"/>
                    <a:pt x="32207" y="7886"/>
                    <a:pt x="32184" y="7886"/>
                  </a:cubicBezTo>
                  <a:cubicBezTo>
                    <a:pt x="32184" y="7863"/>
                    <a:pt x="32184" y="7840"/>
                    <a:pt x="32207" y="7840"/>
                  </a:cubicBezTo>
                  <a:close/>
                  <a:moveTo>
                    <a:pt x="4931" y="9620"/>
                  </a:moveTo>
                  <a:lnTo>
                    <a:pt x="4931" y="9643"/>
                  </a:lnTo>
                  <a:lnTo>
                    <a:pt x="4908" y="9643"/>
                  </a:lnTo>
                  <a:cubicBezTo>
                    <a:pt x="4908" y="9643"/>
                    <a:pt x="4908" y="9620"/>
                    <a:pt x="4931" y="9620"/>
                  </a:cubicBezTo>
                  <a:close/>
                  <a:moveTo>
                    <a:pt x="40196" y="11081"/>
                  </a:moveTo>
                  <a:cubicBezTo>
                    <a:pt x="40196" y="11127"/>
                    <a:pt x="40196" y="11195"/>
                    <a:pt x="40173" y="11241"/>
                  </a:cubicBezTo>
                  <a:cubicBezTo>
                    <a:pt x="40150" y="11172"/>
                    <a:pt x="40150" y="11127"/>
                    <a:pt x="40196" y="11081"/>
                  </a:cubicBezTo>
                  <a:close/>
                  <a:moveTo>
                    <a:pt x="30107" y="7520"/>
                  </a:moveTo>
                  <a:cubicBezTo>
                    <a:pt x="30176" y="7840"/>
                    <a:pt x="30313" y="8114"/>
                    <a:pt x="30769" y="8114"/>
                  </a:cubicBezTo>
                  <a:cubicBezTo>
                    <a:pt x="30906" y="8045"/>
                    <a:pt x="30997" y="7977"/>
                    <a:pt x="31089" y="7886"/>
                  </a:cubicBezTo>
                  <a:lnTo>
                    <a:pt x="31089" y="7886"/>
                  </a:lnTo>
                  <a:cubicBezTo>
                    <a:pt x="31020" y="8000"/>
                    <a:pt x="30975" y="8114"/>
                    <a:pt x="30952" y="8251"/>
                  </a:cubicBezTo>
                  <a:cubicBezTo>
                    <a:pt x="30997" y="8593"/>
                    <a:pt x="31248" y="8776"/>
                    <a:pt x="31431" y="9004"/>
                  </a:cubicBezTo>
                  <a:cubicBezTo>
                    <a:pt x="32253" y="10008"/>
                    <a:pt x="32184" y="10739"/>
                    <a:pt x="31226" y="11606"/>
                  </a:cubicBezTo>
                  <a:cubicBezTo>
                    <a:pt x="31111" y="11697"/>
                    <a:pt x="30997" y="11789"/>
                    <a:pt x="30952" y="11948"/>
                  </a:cubicBezTo>
                  <a:cubicBezTo>
                    <a:pt x="30975" y="11971"/>
                    <a:pt x="30975" y="11971"/>
                    <a:pt x="30975" y="11994"/>
                  </a:cubicBezTo>
                  <a:cubicBezTo>
                    <a:pt x="30888" y="11951"/>
                    <a:pt x="30792" y="11935"/>
                    <a:pt x="30692" y="11935"/>
                  </a:cubicBezTo>
                  <a:cubicBezTo>
                    <a:pt x="30635" y="11935"/>
                    <a:pt x="30576" y="11940"/>
                    <a:pt x="30518" y="11948"/>
                  </a:cubicBezTo>
                  <a:cubicBezTo>
                    <a:pt x="30389" y="11957"/>
                    <a:pt x="30258" y="11963"/>
                    <a:pt x="30128" y="11963"/>
                  </a:cubicBezTo>
                  <a:cubicBezTo>
                    <a:pt x="29548" y="11963"/>
                    <a:pt x="28990" y="11842"/>
                    <a:pt x="28692" y="11264"/>
                  </a:cubicBezTo>
                  <a:cubicBezTo>
                    <a:pt x="28327" y="10556"/>
                    <a:pt x="28350" y="9803"/>
                    <a:pt x="28875" y="9118"/>
                  </a:cubicBezTo>
                  <a:cubicBezTo>
                    <a:pt x="29012" y="8913"/>
                    <a:pt x="29217" y="8707"/>
                    <a:pt x="29034" y="8388"/>
                  </a:cubicBezTo>
                  <a:lnTo>
                    <a:pt x="29034" y="8388"/>
                  </a:lnTo>
                  <a:cubicBezTo>
                    <a:pt x="29057" y="8411"/>
                    <a:pt x="29057" y="8411"/>
                    <a:pt x="29080" y="8433"/>
                  </a:cubicBezTo>
                  <a:cubicBezTo>
                    <a:pt x="29118" y="8436"/>
                    <a:pt x="29156" y="8438"/>
                    <a:pt x="29193" y="8438"/>
                  </a:cubicBezTo>
                  <a:cubicBezTo>
                    <a:pt x="29464" y="8438"/>
                    <a:pt x="29701" y="8360"/>
                    <a:pt x="29902" y="8159"/>
                  </a:cubicBezTo>
                  <a:cubicBezTo>
                    <a:pt x="30016" y="7954"/>
                    <a:pt x="30084" y="7726"/>
                    <a:pt x="30107" y="7520"/>
                  </a:cubicBezTo>
                  <a:close/>
                  <a:moveTo>
                    <a:pt x="25748" y="12519"/>
                  </a:moveTo>
                  <a:cubicBezTo>
                    <a:pt x="25748" y="12542"/>
                    <a:pt x="25748" y="12542"/>
                    <a:pt x="25770" y="12542"/>
                  </a:cubicBezTo>
                  <a:cubicBezTo>
                    <a:pt x="25748" y="12565"/>
                    <a:pt x="25748" y="12565"/>
                    <a:pt x="25748" y="12565"/>
                  </a:cubicBezTo>
                  <a:cubicBezTo>
                    <a:pt x="25748" y="12542"/>
                    <a:pt x="25748" y="12542"/>
                    <a:pt x="25748" y="12519"/>
                  </a:cubicBezTo>
                  <a:close/>
                  <a:moveTo>
                    <a:pt x="35768" y="13455"/>
                  </a:moveTo>
                  <a:cubicBezTo>
                    <a:pt x="35791" y="13478"/>
                    <a:pt x="35791" y="13478"/>
                    <a:pt x="35791" y="13478"/>
                  </a:cubicBezTo>
                  <a:lnTo>
                    <a:pt x="35768" y="13478"/>
                  </a:lnTo>
                  <a:cubicBezTo>
                    <a:pt x="35768" y="13478"/>
                    <a:pt x="35768" y="13478"/>
                    <a:pt x="35768" y="13455"/>
                  </a:cubicBezTo>
                  <a:close/>
                  <a:moveTo>
                    <a:pt x="5479" y="13866"/>
                  </a:moveTo>
                  <a:cubicBezTo>
                    <a:pt x="5479" y="13889"/>
                    <a:pt x="5501" y="13934"/>
                    <a:pt x="5524" y="13957"/>
                  </a:cubicBezTo>
                  <a:cubicBezTo>
                    <a:pt x="5524" y="13957"/>
                    <a:pt x="5547" y="13957"/>
                    <a:pt x="5547" y="13980"/>
                  </a:cubicBezTo>
                  <a:lnTo>
                    <a:pt x="5524" y="13980"/>
                  </a:lnTo>
                  <a:cubicBezTo>
                    <a:pt x="5479" y="13957"/>
                    <a:pt x="5456" y="13934"/>
                    <a:pt x="5433" y="13911"/>
                  </a:cubicBezTo>
                  <a:cubicBezTo>
                    <a:pt x="5433" y="13889"/>
                    <a:pt x="5456" y="13866"/>
                    <a:pt x="5479" y="13866"/>
                  </a:cubicBezTo>
                  <a:close/>
                  <a:moveTo>
                    <a:pt x="27254" y="14322"/>
                  </a:moveTo>
                  <a:cubicBezTo>
                    <a:pt x="27277" y="14345"/>
                    <a:pt x="27300" y="14391"/>
                    <a:pt x="27300" y="14414"/>
                  </a:cubicBezTo>
                  <a:cubicBezTo>
                    <a:pt x="27322" y="14482"/>
                    <a:pt x="27322" y="14551"/>
                    <a:pt x="27322" y="14596"/>
                  </a:cubicBezTo>
                  <a:cubicBezTo>
                    <a:pt x="27300" y="14642"/>
                    <a:pt x="27277" y="14665"/>
                    <a:pt x="27254" y="14688"/>
                  </a:cubicBezTo>
                  <a:lnTo>
                    <a:pt x="27208" y="14688"/>
                  </a:lnTo>
                  <a:cubicBezTo>
                    <a:pt x="27254" y="14573"/>
                    <a:pt x="27208" y="14459"/>
                    <a:pt x="27163" y="14368"/>
                  </a:cubicBezTo>
                  <a:cubicBezTo>
                    <a:pt x="27186" y="14345"/>
                    <a:pt x="27231" y="14345"/>
                    <a:pt x="27254" y="14322"/>
                  </a:cubicBezTo>
                  <a:close/>
                  <a:moveTo>
                    <a:pt x="35562" y="14756"/>
                  </a:moveTo>
                  <a:cubicBezTo>
                    <a:pt x="35585" y="14756"/>
                    <a:pt x="35585" y="14756"/>
                    <a:pt x="35608" y="14779"/>
                  </a:cubicBezTo>
                  <a:cubicBezTo>
                    <a:pt x="35585" y="14779"/>
                    <a:pt x="35562" y="14756"/>
                    <a:pt x="35540" y="14756"/>
                  </a:cubicBezTo>
                  <a:close/>
                  <a:moveTo>
                    <a:pt x="23832" y="10304"/>
                  </a:moveTo>
                  <a:cubicBezTo>
                    <a:pt x="24059" y="10304"/>
                    <a:pt x="24064" y="10606"/>
                    <a:pt x="24218" y="10739"/>
                  </a:cubicBezTo>
                  <a:cubicBezTo>
                    <a:pt x="24218" y="10739"/>
                    <a:pt x="24241" y="10739"/>
                    <a:pt x="24241" y="10762"/>
                  </a:cubicBezTo>
                  <a:cubicBezTo>
                    <a:pt x="23899" y="10899"/>
                    <a:pt x="23876" y="11241"/>
                    <a:pt x="23853" y="11538"/>
                  </a:cubicBezTo>
                  <a:cubicBezTo>
                    <a:pt x="23807" y="12108"/>
                    <a:pt x="23716" y="12656"/>
                    <a:pt x="23579" y="13204"/>
                  </a:cubicBezTo>
                  <a:cubicBezTo>
                    <a:pt x="23579" y="13797"/>
                    <a:pt x="23031" y="14254"/>
                    <a:pt x="23145" y="14847"/>
                  </a:cubicBezTo>
                  <a:cubicBezTo>
                    <a:pt x="22826" y="14939"/>
                    <a:pt x="22643" y="15167"/>
                    <a:pt x="22461" y="15395"/>
                  </a:cubicBezTo>
                  <a:cubicBezTo>
                    <a:pt x="22438" y="15418"/>
                    <a:pt x="22438" y="15418"/>
                    <a:pt x="22438" y="15441"/>
                  </a:cubicBezTo>
                  <a:cubicBezTo>
                    <a:pt x="21799" y="15372"/>
                    <a:pt x="21160" y="15418"/>
                    <a:pt x="20657" y="14939"/>
                  </a:cubicBezTo>
                  <a:cubicBezTo>
                    <a:pt x="20475" y="14802"/>
                    <a:pt x="20338" y="14619"/>
                    <a:pt x="20201" y="14436"/>
                  </a:cubicBezTo>
                  <a:cubicBezTo>
                    <a:pt x="20132" y="14368"/>
                    <a:pt x="20064" y="14345"/>
                    <a:pt x="19996" y="14322"/>
                  </a:cubicBezTo>
                  <a:lnTo>
                    <a:pt x="19973" y="14322"/>
                  </a:lnTo>
                  <a:cubicBezTo>
                    <a:pt x="20018" y="13592"/>
                    <a:pt x="19904" y="12907"/>
                    <a:pt x="19334" y="12382"/>
                  </a:cubicBezTo>
                  <a:cubicBezTo>
                    <a:pt x="19311" y="12382"/>
                    <a:pt x="19311" y="12359"/>
                    <a:pt x="19288" y="12337"/>
                  </a:cubicBezTo>
                  <a:cubicBezTo>
                    <a:pt x="19334" y="12337"/>
                    <a:pt x="19402" y="12314"/>
                    <a:pt x="19448" y="12291"/>
                  </a:cubicBezTo>
                  <a:cubicBezTo>
                    <a:pt x="19699" y="11675"/>
                    <a:pt x="19516" y="11035"/>
                    <a:pt x="19608" y="10396"/>
                  </a:cubicBezTo>
                  <a:lnTo>
                    <a:pt x="19608" y="10396"/>
                  </a:lnTo>
                  <a:cubicBezTo>
                    <a:pt x="19744" y="10670"/>
                    <a:pt x="19630" y="11035"/>
                    <a:pt x="19996" y="11150"/>
                  </a:cubicBezTo>
                  <a:cubicBezTo>
                    <a:pt x="20018" y="11127"/>
                    <a:pt x="20041" y="11104"/>
                    <a:pt x="20064" y="11081"/>
                  </a:cubicBezTo>
                  <a:cubicBezTo>
                    <a:pt x="20064" y="11104"/>
                    <a:pt x="20064" y="11127"/>
                    <a:pt x="20064" y="11127"/>
                  </a:cubicBezTo>
                  <a:cubicBezTo>
                    <a:pt x="19722" y="11287"/>
                    <a:pt x="19813" y="11583"/>
                    <a:pt x="19859" y="11834"/>
                  </a:cubicBezTo>
                  <a:cubicBezTo>
                    <a:pt x="19996" y="12610"/>
                    <a:pt x="20087" y="13386"/>
                    <a:pt x="20429" y="14117"/>
                  </a:cubicBezTo>
                  <a:cubicBezTo>
                    <a:pt x="20705" y="14604"/>
                    <a:pt x="20980" y="15131"/>
                    <a:pt x="21621" y="15131"/>
                  </a:cubicBezTo>
                  <a:cubicBezTo>
                    <a:pt x="21670" y="15131"/>
                    <a:pt x="21722" y="15128"/>
                    <a:pt x="21776" y="15121"/>
                  </a:cubicBezTo>
                  <a:cubicBezTo>
                    <a:pt x="22506" y="15053"/>
                    <a:pt x="22735" y="14482"/>
                    <a:pt x="22963" y="13911"/>
                  </a:cubicBezTo>
                  <a:cubicBezTo>
                    <a:pt x="23031" y="13774"/>
                    <a:pt x="23054" y="13615"/>
                    <a:pt x="23100" y="13478"/>
                  </a:cubicBezTo>
                  <a:cubicBezTo>
                    <a:pt x="23123" y="13386"/>
                    <a:pt x="23145" y="13295"/>
                    <a:pt x="23168" y="13204"/>
                  </a:cubicBezTo>
                  <a:cubicBezTo>
                    <a:pt x="23191" y="13113"/>
                    <a:pt x="23214" y="13021"/>
                    <a:pt x="23214" y="12930"/>
                  </a:cubicBezTo>
                  <a:cubicBezTo>
                    <a:pt x="23260" y="12725"/>
                    <a:pt x="23328" y="12519"/>
                    <a:pt x="23374" y="12314"/>
                  </a:cubicBezTo>
                  <a:cubicBezTo>
                    <a:pt x="23465" y="11812"/>
                    <a:pt x="23579" y="11332"/>
                    <a:pt x="23602" y="10830"/>
                  </a:cubicBezTo>
                  <a:cubicBezTo>
                    <a:pt x="23602" y="10625"/>
                    <a:pt x="23556" y="10351"/>
                    <a:pt x="23807" y="10305"/>
                  </a:cubicBezTo>
                  <a:cubicBezTo>
                    <a:pt x="23816" y="10304"/>
                    <a:pt x="23824" y="10304"/>
                    <a:pt x="23832" y="10304"/>
                  </a:cubicBezTo>
                  <a:close/>
                  <a:moveTo>
                    <a:pt x="2762" y="16742"/>
                  </a:moveTo>
                  <a:cubicBezTo>
                    <a:pt x="2762" y="16765"/>
                    <a:pt x="2762" y="16787"/>
                    <a:pt x="2762" y="16810"/>
                  </a:cubicBezTo>
                  <a:lnTo>
                    <a:pt x="2694" y="16810"/>
                  </a:lnTo>
                  <a:cubicBezTo>
                    <a:pt x="2717" y="16787"/>
                    <a:pt x="2740" y="16765"/>
                    <a:pt x="2762" y="16742"/>
                  </a:cubicBezTo>
                  <a:close/>
                  <a:moveTo>
                    <a:pt x="17142" y="18066"/>
                  </a:moveTo>
                  <a:cubicBezTo>
                    <a:pt x="17097" y="18111"/>
                    <a:pt x="17074" y="18134"/>
                    <a:pt x="17051" y="18157"/>
                  </a:cubicBezTo>
                  <a:cubicBezTo>
                    <a:pt x="17074" y="18111"/>
                    <a:pt x="17097" y="18088"/>
                    <a:pt x="17120" y="18066"/>
                  </a:cubicBezTo>
                  <a:close/>
                  <a:moveTo>
                    <a:pt x="18603" y="18180"/>
                  </a:moveTo>
                  <a:cubicBezTo>
                    <a:pt x="18603" y="18180"/>
                    <a:pt x="18603" y="18203"/>
                    <a:pt x="18603" y="18203"/>
                  </a:cubicBezTo>
                  <a:lnTo>
                    <a:pt x="18580" y="18203"/>
                  </a:lnTo>
                  <a:cubicBezTo>
                    <a:pt x="18580" y="18180"/>
                    <a:pt x="18603" y="18180"/>
                    <a:pt x="18603" y="18180"/>
                  </a:cubicBezTo>
                  <a:close/>
                  <a:moveTo>
                    <a:pt x="19560" y="18887"/>
                  </a:moveTo>
                  <a:cubicBezTo>
                    <a:pt x="19582" y="18887"/>
                    <a:pt x="19605" y="18901"/>
                    <a:pt x="19630" y="18933"/>
                  </a:cubicBezTo>
                  <a:cubicBezTo>
                    <a:pt x="19539" y="19047"/>
                    <a:pt x="19471" y="19138"/>
                    <a:pt x="19425" y="19230"/>
                  </a:cubicBezTo>
                  <a:cubicBezTo>
                    <a:pt x="19425" y="19184"/>
                    <a:pt x="19448" y="19138"/>
                    <a:pt x="19448" y="19116"/>
                  </a:cubicBezTo>
                  <a:cubicBezTo>
                    <a:pt x="19464" y="18984"/>
                    <a:pt x="19505" y="18887"/>
                    <a:pt x="19560" y="18887"/>
                  </a:cubicBezTo>
                  <a:close/>
                  <a:moveTo>
                    <a:pt x="13091" y="6090"/>
                  </a:moveTo>
                  <a:cubicBezTo>
                    <a:pt x="13110" y="6090"/>
                    <a:pt x="13129" y="6096"/>
                    <a:pt x="13148" y="6105"/>
                  </a:cubicBezTo>
                  <a:cubicBezTo>
                    <a:pt x="13079" y="6721"/>
                    <a:pt x="13011" y="7361"/>
                    <a:pt x="12965" y="8000"/>
                  </a:cubicBezTo>
                  <a:cubicBezTo>
                    <a:pt x="13034" y="8045"/>
                    <a:pt x="13079" y="8114"/>
                    <a:pt x="13148" y="8182"/>
                  </a:cubicBezTo>
                  <a:lnTo>
                    <a:pt x="13148" y="8159"/>
                  </a:lnTo>
                  <a:cubicBezTo>
                    <a:pt x="13211" y="8238"/>
                    <a:pt x="13285" y="8263"/>
                    <a:pt x="13370" y="8263"/>
                  </a:cubicBezTo>
                  <a:cubicBezTo>
                    <a:pt x="13408" y="8263"/>
                    <a:pt x="13448" y="8258"/>
                    <a:pt x="13490" y="8251"/>
                  </a:cubicBezTo>
                  <a:cubicBezTo>
                    <a:pt x="13536" y="8182"/>
                    <a:pt x="13582" y="8114"/>
                    <a:pt x="13582" y="8023"/>
                  </a:cubicBezTo>
                  <a:cubicBezTo>
                    <a:pt x="13536" y="7726"/>
                    <a:pt x="13604" y="7498"/>
                    <a:pt x="13924" y="7383"/>
                  </a:cubicBezTo>
                  <a:cubicBezTo>
                    <a:pt x="13992" y="7338"/>
                    <a:pt x="14061" y="7292"/>
                    <a:pt x="14061" y="7201"/>
                  </a:cubicBezTo>
                  <a:cubicBezTo>
                    <a:pt x="14244" y="7155"/>
                    <a:pt x="14358" y="7041"/>
                    <a:pt x="14449" y="6881"/>
                  </a:cubicBezTo>
                  <a:cubicBezTo>
                    <a:pt x="14495" y="6836"/>
                    <a:pt x="14495" y="6813"/>
                    <a:pt x="14495" y="6790"/>
                  </a:cubicBezTo>
                  <a:cubicBezTo>
                    <a:pt x="14495" y="6813"/>
                    <a:pt x="14495" y="6813"/>
                    <a:pt x="14495" y="6813"/>
                  </a:cubicBezTo>
                  <a:cubicBezTo>
                    <a:pt x="14563" y="6881"/>
                    <a:pt x="14403" y="6950"/>
                    <a:pt x="14403" y="7041"/>
                  </a:cubicBezTo>
                  <a:cubicBezTo>
                    <a:pt x="14244" y="7269"/>
                    <a:pt x="14038" y="7498"/>
                    <a:pt x="14107" y="7817"/>
                  </a:cubicBezTo>
                  <a:cubicBezTo>
                    <a:pt x="13810" y="7817"/>
                    <a:pt x="13741" y="8045"/>
                    <a:pt x="13764" y="8342"/>
                  </a:cubicBezTo>
                  <a:cubicBezTo>
                    <a:pt x="13810" y="8570"/>
                    <a:pt x="13878" y="8753"/>
                    <a:pt x="14129" y="8753"/>
                  </a:cubicBezTo>
                  <a:cubicBezTo>
                    <a:pt x="14129" y="8958"/>
                    <a:pt x="14198" y="9164"/>
                    <a:pt x="14289" y="9346"/>
                  </a:cubicBezTo>
                  <a:cubicBezTo>
                    <a:pt x="14837" y="10762"/>
                    <a:pt x="14563" y="11401"/>
                    <a:pt x="13102" y="12063"/>
                  </a:cubicBezTo>
                  <a:cubicBezTo>
                    <a:pt x="12372" y="12565"/>
                    <a:pt x="12897" y="12793"/>
                    <a:pt x="13331" y="13044"/>
                  </a:cubicBezTo>
                  <a:cubicBezTo>
                    <a:pt x="13559" y="13181"/>
                    <a:pt x="13764" y="13386"/>
                    <a:pt x="13947" y="13592"/>
                  </a:cubicBezTo>
                  <a:cubicBezTo>
                    <a:pt x="14061" y="13729"/>
                    <a:pt x="14152" y="13843"/>
                    <a:pt x="14335" y="13889"/>
                  </a:cubicBezTo>
                  <a:cubicBezTo>
                    <a:pt x="14420" y="13876"/>
                    <a:pt x="14512" y="13851"/>
                    <a:pt x="14593" y="13851"/>
                  </a:cubicBezTo>
                  <a:cubicBezTo>
                    <a:pt x="14664" y="13851"/>
                    <a:pt x="14726" y="13870"/>
                    <a:pt x="14769" y="13934"/>
                  </a:cubicBezTo>
                  <a:cubicBezTo>
                    <a:pt x="15225" y="14688"/>
                    <a:pt x="16092" y="15258"/>
                    <a:pt x="15819" y="16354"/>
                  </a:cubicBezTo>
                  <a:cubicBezTo>
                    <a:pt x="15864" y="16787"/>
                    <a:pt x="15590" y="17221"/>
                    <a:pt x="15864" y="17655"/>
                  </a:cubicBezTo>
                  <a:cubicBezTo>
                    <a:pt x="15819" y="17700"/>
                    <a:pt x="15773" y="17746"/>
                    <a:pt x="15727" y="17815"/>
                  </a:cubicBezTo>
                  <a:cubicBezTo>
                    <a:pt x="15590" y="18522"/>
                    <a:pt x="15362" y="19207"/>
                    <a:pt x="15590" y="19846"/>
                  </a:cubicBezTo>
                  <a:cubicBezTo>
                    <a:pt x="15499" y="19663"/>
                    <a:pt x="15225" y="19572"/>
                    <a:pt x="14997" y="19435"/>
                  </a:cubicBezTo>
                  <a:cubicBezTo>
                    <a:pt x="14997" y="19002"/>
                    <a:pt x="14869" y="18817"/>
                    <a:pt x="14654" y="18817"/>
                  </a:cubicBezTo>
                  <a:cubicBezTo>
                    <a:pt x="14518" y="18817"/>
                    <a:pt x="14347" y="18891"/>
                    <a:pt x="14152" y="19024"/>
                  </a:cubicBezTo>
                  <a:cubicBezTo>
                    <a:pt x="13655" y="19350"/>
                    <a:pt x="13144" y="19586"/>
                    <a:pt x="12572" y="19586"/>
                  </a:cubicBezTo>
                  <a:cubicBezTo>
                    <a:pt x="12383" y="19586"/>
                    <a:pt x="12188" y="19560"/>
                    <a:pt x="11984" y="19504"/>
                  </a:cubicBezTo>
                  <a:cubicBezTo>
                    <a:pt x="11824" y="19504"/>
                    <a:pt x="11641" y="19526"/>
                    <a:pt x="11527" y="19663"/>
                  </a:cubicBezTo>
                  <a:cubicBezTo>
                    <a:pt x="11556" y="19874"/>
                    <a:pt x="11513" y="19932"/>
                    <a:pt x="11444" y="19932"/>
                  </a:cubicBezTo>
                  <a:cubicBezTo>
                    <a:pt x="11359" y="19932"/>
                    <a:pt x="11235" y="19842"/>
                    <a:pt x="11163" y="19842"/>
                  </a:cubicBezTo>
                  <a:cubicBezTo>
                    <a:pt x="11154" y="19842"/>
                    <a:pt x="11146" y="19843"/>
                    <a:pt x="11139" y="19846"/>
                  </a:cubicBezTo>
                  <a:cubicBezTo>
                    <a:pt x="10989" y="19894"/>
                    <a:pt x="10843" y="19914"/>
                    <a:pt x="10699" y="19914"/>
                  </a:cubicBezTo>
                  <a:cubicBezTo>
                    <a:pt x="10168" y="19914"/>
                    <a:pt x="9675" y="19644"/>
                    <a:pt x="9154" y="19572"/>
                  </a:cubicBezTo>
                  <a:cubicBezTo>
                    <a:pt x="9103" y="19585"/>
                    <a:pt x="9032" y="19639"/>
                    <a:pt x="8986" y="19639"/>
                  </a:cubicBezTo>
                  <a:cubicBezTo>
                    <a:pt x="8948" y="19639"/>
                    <a:pt x="8928" y="19603"/>
                    <a:pt x="8948" y="19481"/>
                  </a:cubicBezTo>
                  <a:cubicBezTo>
                    <a:pt x="8126" y="19070"/>
                    <a:pt x="7784" y="18431"/>
                    <a:pt x="7967" y="17541"/>
                  </a:cubicBezTo>
                  <a:cubicBezTo>
                    <a:pt x="7989" y="17449"/>
                    <a:pt x="7944" y="17358"/>
                    <a:pt x="7898" y="17290"/>
                  </a:cubicBezTo>
                  <a:cubicBezTo>
                    <a:pt x="7784" y="17130"/>
                    <a:pt x="7647" y="17016"/>
                    <a:pt x="7442" y="16993"/>
                  </a:cubicBezTo>
                  <a:cubicBezTo>
                    <a:pt x="6688" y="16924"/>
                    <a:pt x="6643" y="16491"/>
                    <a:pt x="6894" y="15920"/>
                  </a:cubicBezTo>
                  <a:cubicBezTo>
                    <a:pt x="6939" y="15806"/>
                    <a:pt x="6985" y="15669"/>
                    <a:pt x="6962" y="15555"/>
                  </a:cubicBezTo>
                  <a:lnTo>
                    <a:pt x="6962" y="15555"/>
                  </a:lnTo>
                  <a:cubicBezTo>
                    <a:pt x="6991" y="15556"/>
                    <a:pt x="7018" y="15557"/>
                    <a:pt x="7046" y="15557"/>
                  </a:cubicBezTo>
                  <a:cubicBezTo>
                    <a:pt x="7525" y="15557"/>
                    <a:pt x="7849" y="15362"/>
                    <a:pt x="7784" y="14779"/>
                  </a:cubicBezTo>
                  <a:cubicBezTo>
                    <a:pt x="7761" y="14551"/>
                    <a:pt x="7738" y="14299"/>
                    <a:pt x="7989" y="14231"/>
                  </a:cubicBezTo>
                  <a:cubicBezTo>
                    <a:pt x="8720" y="14048"/>
                    <a:pt x="8400" y="13501"/>
                    <a:pt x="8423" y="13067"/>
                  </a:cubicBezTo>
                  <a:lnTo>
                    <a:pt x="8423" y="13067"/>
                  </a:lnTo>
                  <a:cubicBezTo>
                    <a:pt x="8662" y="13258"/>
                    <a:pt x="8913" y="13324"/>
                    <a:pt x="9167" y="13324"/>
                  </a:cubicBezTo>
                  <a:cubicBezTo>
                    <a:pt x="9399" y="13324"/>
                    <a:pt x="9633" y="13269"/>
                    <a:pt x="9861" y="13204"/>
                  </a:cubicBezTo>
                  <a:cubicBezTo>
                    <a:pt x="9949" y="13172"/>
                    <a:pt x="10023" y="13154"/>
                    <a:pt x="10087" y="13154"/>
                  </a:cubicBezTo>
                  <a:cubicBezTo>
                    <a:pt x="10205" y="13154"/>
                    <a:pt x="10289" y="13215"/>
                    <a:pt x="10363" y="13364"/>
                  </a:cubicBezTo>
                  <a:cubicBezTo>
                    <a:pt x="10522" y="13505"/>
                    <a:pt x="10695" y="13592"/>
                    <a:pt x="10893" y="13592"/>
                  </a:cubicBezTo>
                  <a:cubicBezTo>
                    <a:pt x="10950" y="13592"/>
                    <a:pt x="11009" y="13584"/>
                    <a:pt x="11071" y="13569"/>
                  </a:cubicBezTo>
                  <a:cubicBezTo>
                    <a:pt x="11231" y="13501"/>
                    <a:pt x="11345" y="13364"/>
                    <a:pt x="11482" y="13250"/>
                  </a:cubicBezTo>
                  <a:cubicBezTo>
                    <a:pt x="11984" y="13044"/>
                    <a:pt x="12623" y="12976"/>
                    <a:pt x="12349" y="12154"/>
                  </a:cubicBezTo>
                  <a:cubicBezTo>
                    <a:pt x="12281" y="11994"/>
                    <a:pt x="12144" y="11880"/>
                    <a:pt x="12007" y="11766"/>
                  </a:cubicBezTo>
                  <a:cubicBezTo>
                    <a:pt x="10797" y="10830"/>
                    <a:pt x="10683" y="10100"/>
                    <a:pt x="11596" y="8890"/>
                  </a:cubicBezTo>
                  <a:cubicBezTo>
                    <a:pt x="11687" y="8753"/>
                    <a:pt x="11801" y="8616"/>
                    <a:pt x="11893" y="8479"/>
                  </a:cubicBezTo>
                  <a:cubicBezTo>
                    <a:pt x="11938" y="8411"/>
                    <a:pt x="11961" y="8319"/>
                    <a:pt x="11984" y="8228"/>
                  </a:cubicBezTo>
                  <a:cubicBezTo>
                    <a:pt x="11893" y="7703"/>
                    <a:pt x="11459" y="7338"/>
                    <a:pt x="11276" y="6858"/>
                  </a:cubicBezTo>
                  <a:cubicBezTo>
                    <a:pt x="11253" y="6813"/>
                    <a:pt x="11231" y="6767"/>
                    <a:pt x="11231" y="6699"/>
                  </a:cubicBezTo>
                  <a:lnTo>
                    <a:pt x="11231" y="6699"/>
                  </a:lnTo>
                  <a:cubicBezTo>
                    <a:pt x="11276" y="6744"/>
                    <a:pt x="11276" y="6813"/>
                    <a:pt x="11299" y="6858"/>
                  </a:cubicBezTo>
                  <a:cubicBezTo>
                    <a:pt x="11550" y="7338"/>
                    <a:pt x="11824" y="7794"/>
                    <a:pt x="12166" y="8205"/>
                  </a:cubicBezTo>
                  <a:cubicBezTo>
                    <a:pt x="12243" y="8266"/>
                    <a:pt x="12329" y="8286"/>
                    <a:pt x="12412" y="8286"/>
                  </a:cubicBezTo>
                  <a:cubicBezTo>
                    <a:pt x="12453" y="8286"/>
                    <a:pt x="12494" y="8281"/>
                    <a:pt x="12532" y="8274"/>
                  </a:cubicBezTo>
                  <a:cubicBezTo>
                    <a:pt x="12623" y="8228"/>
                    <a:pt x="12669" y="8159"/>
                    <a:pt x="12714" y="8091"/>
                  </a:cubicBezTo>
                  <a:cubicBezTo>
                    <a:pt x="12760" y="8000"/>
                    <a:pt x="12783" y="7931"/>
                    <a:pt x="12783" y="7840"/>
                  </a:cubicBezTo>
                  <a:cubicBezTo>
                    <a:pt x="12806" y="7269"/>
                    <a:pt x="12965" y="6721"/>
                    <a:pt x="13011" y="6128"/>
                  </a:cubicBezTo>
                  <a:cubicBezTo>
                    <a:pt x="13038" y="6101"/>
                    <a:pt x="13064" y="6090"/>
                    <a:pt x="13091" y="6090"/>
                  </a:cubicBezTo>
                  <a:close/>
                  <a:moveTo>
                    <a:pt x="30838" y="12747"/>
                  </a:moveTo>
                  <a:cubicBezTo>
                    <a:pt x="30838" y="12793"/>
                    <a:pt x="30815" y="12839"/>
                    <a:pt x="30792" y="12861"/>
                  </a:cubicBezTo>
                  <a:cubicBezTo>
                    <a:pt x="30964" y="13134"/>
                    <a:pt x="31175" y="13201"/>
                    <a:pt x="31400" y="13201"/>
                  </a:cubicBezTo>
                  <a:cubicBezTo>
                    <a:pt x="31618" y="13201"/>
                    <a:pt x="31847" y="13138"/>
                    <a:pt x="32064" y="13138"/>
                  </a:cubicBezTo>
                  <a:cubicBezTo>
                    <a:pt x="32128" y="13138"/>
                    <a:pt x="32191" y="13144"/>
                    <a:pt x="32253" y="13158"/>
                  </a:cubicBezTo>
                  <a:cubicBezTo>
                    <a:pt x="32297" y="13180"/>
                    <a:pt x="32338" y="13190"/>
                    <a:pt x="32377" y="13190"/>
                  </a:cubicBezTo>
                  <a:cubicBezTo>
                    <a:pt x="32601" y="13190"/>
                    <a:pt x="32747" y="12877"/>
                    <a:pt x="32948" y="12877"/>
                  </a:cubicBezTo>
                  <a:cubicBezTo>
                    <a:pt x="33001" y="12877"/>
                    <a:pt x="33058" y="12899"/>
                    <a:pt x="33120" y="12953"/>
                  </a:cubicBezTo>
                  <a:cubicBezTo>
                    <a:pt x="33417" y="13204"/>
                    <a:pt x="33759" y="13409"/>
                    <a:pt x="33965" y="13752"/>
                  </a:cubicBezTo>
                  <a:cubicBezTo>
                    <a:pt x="34170" y="14071"/>
                    <a:pt x="33851" y="14482"/>
                    <a:pt x="34170" y="14779"/>
                  </a:cubicBezTo>
                  <a:cubicBezTo>
                    <a:pt x="34307" y="14824"/>
                    <a:pt x="34490" y="14802"/>
                    <a:pt x="34581" y="14984"/>
                  </a:cubicBezTo>
                  <a:cubicBezTo>
                    <a:pt x="34522" y="14945"/>
                    <a:pt x="34463" y="14888"/>
                    <a:pt x="34374" y="14888"/>
                  </a:cubicBezTo>
                  <a:cubicBezTo>
                    <a:pt x="34360" y="14888"/>
                    <a:pt x="34345" y="14890"/>
                    <a:pt x="34330" y="14893"/>
                  </a:cubicBezTo>
                  <a:cubicBezTo>
                    <a:pt x="34056" y="15030"/>
                    <a:pt x="34033" y="15235"/>
                    <a:pt x="34193" y="15486"/>
                  </a:cubicBezTo>
                  <a:cubicBezTo>
                    <a:pt x="34261" y="15601"/>
                    <a:pt x="34353" y="15669"/>
                    <a:pt x="34444" y="15737"/>
                  </a:cubicBezTo>
                  <a:cubicBezTo>
                    <a:pt x="34512" y="15806"/>
                    <a:pt x="34581" y="15852"/>
                    <a:pt x="34627" y="15897"/>
                  </a:cubicBezTo>
                  <a:cubicBezTo>
                    <a:pt x="34878" y="16057"/>
                    <a:pt x="34695" y="16399"/>
                    <a:pt x="34855" y="16605"/>
                  </a:cubicBezTo>
                  <a:cubicBezTo>
                    <a:pt x="34775" y="16864"/>
                    <a:pt x="34800" y="17001"/>
                    <a:pt x="34975" y="17001"/>
                  </a:cubicBezTo>
                  <a:cubicBezTo>
                    <a:pt x="35000" y="17001"/>
                    <a:pt x="35029" y="16999"/>
                    <a:pt x="35060" y="16993"/>
                  </a:cubicBezTo>
                  <a:lnTo>
                    <a:pt x="35060" y="16993"/>
                  </a:lnTo>
                  <a:cubicBezTo>
                    <a:pt x="35037" y="17495"/>
                    <a:pt x="35083" y="17974"/>
                    <a:pt x="35152" y="18476"/>
                  </a:cubicBezTo>
                  <a:cubicBezTo>
                    <a:pt x="35135" y="18472"/>
                    <a:pt x="35118" y="18470"/>
                    <a:pt x="35101" y="18470"/>
                  </a:cubicBezTo>
                  <a:cubicBezTo>
                    <a:pt x="35027" y="18470"/>
                    <a:pt x="34952" y="18508"/>
                    <a:pt x="34878" y="18545"/>
                  </a:cubicBezTo>
                  <a:cubicBezTo>
                    <a:pt x="34832" y="18613"/>
                    <a:pt x="34809" y="18659"/>
                    <a:pt x="34809" y="18750"/>
                  </a:cubicBezTo>
                  <a:cubicBezTo>
                    <a:pt x="34832" y="18796"/>
                    <a:pt x="34855" y="18842"/>
                    <a:pt x="34855" y="18910"/>
                  </a:cubicBezTo>
                  <a:cubicBezTo>
                    <a:pt x="34764" y="18865"/>
                    <a:pt x="34718" y="18773"/>
                    <a:pt x="34649" y="18728"/>
                  </a:cubicBezTo>
                  <a:cubicBezTo>
                    <a:pt x="34587" y="18715"/>
                    <a:pt x="34530" y="18709"/>
                    <a:pt x="34480" y="18709"/>
                  </a:cubicBezTo>
                  <a:cubicBezTo>
                    <a:pt x="34259" y="18709"/>
                    <a:pt x="34177" y="18836"/>
                    <a:pt x="34307" y="19116"/>
                  </a:cubicBezTo>
                  <a:cubicBezTo>
                    <a:pt x="34284" y="19116"/>
                    <a:pt x="34261" y="19116"/>
                    <a:pt x="34239" y="19138"/>
                  </a:cubicBezTo>
                  <a:cubicBezTo>
                    <a:pt x="34124" y="19207"/>
                    <a:pt x="34033" y="19298"/>
                    <a:pt x="33965" y="19412"/>
                  </a:cubicBezTo>
                  <a:cubicBezTo>
                    <a:pt x="33919" y="19458"/>
                    <a:pt x="33896" y="19504"/>
                    <a:pt x="33896" y="19572"/>
                  </a:cubicBezTo>
                  <a:cubicBezTo>
                    <a:pt x="33805" y="19663"/>
                    <a:pt x="33714" y="19755"/>
                    <a:pt x="33622" y="19846"/>
                  </a:cubicBezTo>
                  <a:cubicBezTo>
                    <a:pt x="33599" y="19823"/>
                    <a:pt x="33599" y="19800"/>
                    <a:pt x="33577" y="19800"/>
                  </a:cubicBezTo>
                  <a:cubicBezTo>
                    <a:pt x="33440" y="19709"/>
                    <a:pt x="33280" y="19663"/>
                    <a:pt x="33143" y="19618"/>
                  </a:cubicBezTo>
                  <a:cubicBezTo>
                    <a:pt x="33074" y="19595"/>
                    <a:pt x="33006" y="19572"/>
                    <a:pt x="32915" y="19572"/>
                  </a:cubicBezTo>
                  <a:cubicBezTo>
                    <a:pt x="32892" y="19565"/>
                    <a:pt x="32869" y="19562"/>
                    <a:pt x="32846" y="19562"/>
                  </a:cubicBezTo>
                  <a:cubicBezTo>
                    <a:pt x="32801" y="19562"/>
                    <a:pt x="32755" y="19572"/>
                    <a:pt x="32709" y="19572"/>
                  </a:cubicBezTo>
                  <a:cubicBezTo>
                    <a:pt x="32641" y="19595"/>
                    <a:pt x="32572" y="19641"/>
                    <a:pt x="32504" y="19686"/>
                  </a:cubicBezTo>
                  <a:cubicBezTo>
                    <a:pt x="32458" y="19709"/>
                    <a:pt x="32390" y="19755"/>
                    <a:pt x="32344" y="19800"/>
                  </a:cubicBezTo>
                  <a:cubicBezTo>
                    <a:pt x="32207" y="19914"/>
                    <a:pt x="32070" y="20029"/>
                    <a:pt x="32002" y="20188"/>
                  </a:cubicBezTo>
                  <a:cubicBezTo>
                    <a:pt x="31979" y="20211"/>
                    <a:pt x="31979" y="20211"/>
                    <a:pt x="31979" y="20234"/>
                  </a:cubicBezTo>
                  <a:lnTo>
                    <a:pt x="31819" y="20234"/>
                  </a:lnTo>
                  <a:cubicBezTo>
                    <a:pt x="31819" y="20188"/>
                    <a:pt x="31819" y="20166"/>
                    <a:pt x="31819" y="20143"/>
                  </a:cubicBezTo>
                  <a:cubicBezTo>
                    <a:pt x="31796" y="20074"/>
                    <a:pt x="31751" y="20029"/>
                    <a:pt x="31705" y="19983"/>
                  </a:cubicBezTo>
                  <a:cubicBezTo>
                    <a:pt x="31589" y="19912"/>
                    <a:pt x="31473" y="19882"/>
                    <a:pt x="31359" y="19882"/>
                  </a:cubicBezTo>
                  <a:cubicBezTo>
                    <a:pt x="31180" y="19882"/>
                    <a:pt x="31005" y="19954"/>
                    <a:pt x="30838" y="20051"/>
                  </a:cubicBezTo>
                  <a:cubicBezTo>
                    <a:pt x="30746" y="20097"/>
                    <a:pt x="30655" y="20166"/>
                    <a:pt x="30541" y="20188"/>
                  </a:cubicBezTo>
                  <a:cubicBezTo>
                    <a:pt x="30450" y="20211"/>
                    <a:pt x="30335" y="20211"/>
                    <a:pt x="30221" y="20211"/>
                  </a:cubicBezTo>
                  <a:cubicBezTo>
                    <a:pt x="29993" y="20211"/>
                    <a:pt x="29788" y="20188"/>
                    <a:pt x="29559" y="20166"/>
                  </a:cubicBezTo>
                  <a:cubicBezTo>
                    <a:pt x="29331" y="20166"/>
                    <a:pt x="29103" y="20166"/>
                    <a:pt x="28897" y="20211"/>
                  </a:cubicBezTo>
                  <a:cubicBezTo>
                    <a:pt x="28920" y="20006"/>
                    <a:pt x="28897" y="19800"/>
                    <a:pt x="28920" y="19618"/>
                  </a:cubicBezTo>
                  <a:cubicBezTo>
                    <a:pt x="28897" y="19526"/>
                    <a:pt x="28852" y="19458"/>
                    <a:pt x="28783" y="19412"/>
                  </a:cubicBezTo>
                  <a:cubicBezTo>
                    <a:pt x="28395" y="19344"/>
                    <a:pt x="28281" y="19116"/>
                    <a:pt x="28235" y="18750"/>
                  </a:cubicBezTo>
                  <a:cubicBezTo>
                    <a:pt x="28190" y="18271"/>
                    <a:pt x="27984" y="17883"/>
                    <a:pt x="27459" y="17860"/>
                  </a:cubicBezTo>
                  <a:cubicBezTo>
                    <a:pt x="27437" y="17837"/>
                    <a:pt x="27437" y="17815"/>
                    <a:pt x="27437" y="17792"/>
                  </a:cubicBezTo>
                  <a:cubicBezTo>
                    <a:pt x="27277" y="17609"/>
                    <a:pt x="27208" y="17381"/>
                    <a:pt x="27277" y="17153"/>
                  </a:cubicBezTo>
                  <a:cubicBezTo>
                    <a:pt x="27322" y="16993"/>
                    <a:pt x="27368" y="16833"/>
                    <a:pt x="27391" y="16673"/>
                  </a:cubicBezTo>
                  <a:cubicBezTo>
                    <a:pt x="27437" y="16240"/>
                    <a:pt x="27437" y="15806"/>
                    <a:pt x="27528" y="15372"/>
                  </a:cubicBezTo>
                  <a:cubicBezTo>
                    <a:pt x="27528" y="15349"/>
                    <a:pt x="27528" y="15349"/>
                    <a:pt x="27528" y="15327"/>
                  </a:cubicBezTo>
                  <a:cubicBezTo>
                    <a:pt x="27733" y="15327"/>
                    <a:pt x="27870" y="15167"/>
                    <a:pt x="28030" y="15076"/>
                  </a:cubicBezTo>
                  <a:cubicBezTo>
                    <a:pt x="28395" y="14939"/>
                    <a:pt x="28555" y="14619"/>
                    <a:pt x="28646" y="14277"/>
                  </a:cubicBezTo>
                  <a:cubicBezTo>
                    <a:pt x="28715" y="14140"/>
                    <a:pt x="28829" y="14071"/>
                    <a:pt x="28966" y="14026"/>
                  </a:cubicBezTo>
                  <a:cubicBezTo>
                    <a:pt x="29080" y="13980"/>
                    <a:pt x="29194" y="13934"/>
                    <a:pt x="29263" y="13843"/>
                  </a:cubicBezTo>
                  <a:cubicBezTo>
                    <a:pt x="29338" y="13506"/>
                    <a:pt x="29366" y="13122"/>
                    <a:pt x="29728" y="13122"/>
                  </a:cubicBezTo>
                  <a:cubicBezTo>
                    <a:pt x="29807" y="13122"/>
                    <a:pt x="29902" y="13140"/>
                    <a:pt x="30016" y="13181"/>
                  </a:cubicBezTo>
                  <a:lnTo>
                    <a:pt x="30130" y="13181"/>
                  </a:lnTo>
                  <a:cubicBezTo>
                    <a:pt x="30221" y="13158"/>
                    <a:pt x="30290" y="13113"/>
                    <a:pt x="30358" y="13090"/>
                  </a:cubicBezTo>
                  <a:cubicBezTo>
                    <a:pt x="30541" y="12976"/>
                    <a:pt x="30723" y="12907"/>
                    <a:pt x="30838" y="12747"/>
                  </a:cubicBezTo>
                  <a:close/>
                  <a:moveTo>
                    <a:pt x="33029" y="20462"/>
                  </a:moveTo>
                  <a:lnTo>
                    <a:pt x="33029" y="20462"/>
                  </a:lnTo>
                  <a:cubicBezTo>
                    <a:pt x="33006" y="20485"/>
                    <a:pt x="33006" y="20531"/>
                    <a:pt x="33006" y="20554"/>
                  </a:cubicBezTo>
                  <a:cubicBezTo>
                    <a:pt x="32983" y="20554"/>
                    <a:pt x="32983" y="20554"/>
                    <a:pt x="32983" y="20531"/>
                  </a:cubicBezTo>
                  <a:cubicBezTo>
                    <a:pt x="33006" y="20508"/>
                    <a:pt x="33006" y="20485"/>
                    <a:pt x="33029" y="20462"/>
                  </a:cubicBezTo>
                  <a:close/>
                  <a:moveTo>
                    <a:pt x="26638" y="20736"/>
                  </a:moveTo>
                  <a:cubicBezTo>
                    <a:pt x="26638" y="20759"/>
                    <a:pt x="26638" y="20759"/>
                    <a:pt x="26661" y="20782"/>
                  </a:cubicBezTo>
                  <a:lnTo>
                    <a:pt x="26638" y="20782"/>
                  </a:lnTo>
                  <a:cubicBezTo>
                    <a:pt x="26638" y="20759"/>
                    <a:pt x="26638" y="20759"/>
                    <a:pt x="26615" y="20759"/>
                  </a:cubicBezTo>
                  <a:cubicBezTo>
                    <a:pt x="26615" y="20736"/>
                    <a:pt x="26615" y="20736"/>
                    <a:pt x="26638" y="20736"/>
                  </a:cubicBezTo>
                  <a:close/>
                  <a:moveTo>
                    <a:pt x="35745" y="20896"/>
                  </a:moveTo>
                  <a:cubicBezTo>
                    <a:pt x="35745" y="20919"/>
                    <a:pt x="35745" y="20919"/>
                    <a:pt x="35768" y="20942"/>
                  </a:cubicBezTo>
                  <a:cubicBezTo>
                    <a:pt x="35745" y="20964"/>
                    <a:pt x="35745" y="20987"/>
                    <a:pt x="35722" y="20987"/>
                  </a:cubicBezTo>
                  <a:cubicBezTo>
                    <a:pt x="35722" y="20964"/>
                    <a:pt x="35745" y="20942"/>
                    <a:pt x="35745" y="20896"/>
                  </a:cubicBezTo>
                  <a:close/>
                  <a:moveTo>
                    <a:pt x="7850" y="26083"/>
                  </a:moveTo>
                  <a:cubicBezTo>
                    <a:pt x="7858" y="26083"/>
                    <a:pt x="7864" y="26089"/>
                    <a:pt x="7875" y="26100"/>
                  </a:cubicBezTo>
                  <a:cubicBezTo>
                    <a:pt x="7868" y="26093"/>
                    <a:pt x="7860" y="26090"/>
                    <a:pt x="7852" y="26090"/>
                  </a:cubicBezTo>
                  <a:cubicBezTo>
                    <a:pt x="7837" y="26090"/>
                    <a:pt x="7822" y="26100"/>
                    <a:pt x="7807" y="26100"/>
                  </a:cubicBezTo>
                  <a:cubicBezTo>
                    <a:pt x="7830" y="26089"/>
                    <a:pt x="7841" y="26083"/>
                    <a:pt x="7850" y="26083"/>
                  </a:cubicBezTo>
                  <a:close/>
                  <a:moveTo>
                    <a:pt x="7921" y="26146"/>
                  </a:moveTo>
                  <a:cubicBezTo>
                    <a:pt x="7921" y="26169"/>
                    <a:pt x="7944" y="26169"/>
                    <a:pt x="7944" y="26169"/>
                  </a:cubicBezTo>
                  <a:lnTo>
                    <a:pt x="7921" y="26169"/>
                  </a:lnTo>
                  <a:cubicBezTo>
                    <a:pt x="7921" y="26146"/>
                    <a:pt x="7921" y="26146"/>
                    <a:pt x="7921" y="26146"/>
                  </a:cubicBezTo>
                  <a:close/>
                  <a:moveTo>
                    <a:pt x="7989" y="26214"/>
                  </a:moveTo>
                  <a:cubicBezTo>
                    <a:pt x="8012" y="26237"/>
                    <a:pt x="8035" y="26237"/>
                    <a:pt x="8035" y="26260"/>
                  </a:cubicBezTo>
                  <a:cubicBezTo>
                    <a:pt x="8012" y="26237"/>
                    <a:pt x="8012" y="26237"/>
                    <a:pt x="7989" y="26214"/>
                  </a:cubicBezTo>
                  <a:close/>
                  <a:moveTo>
                    <a:pt x="11505" y="27515"/>
                  </a:moveTo>
                  <a:lnTo>
                    <a:pt x="11505" y="27515"/>
                  </a:lnTo>
                  <a:cubicBezTo>
                    <a:pt x="11527" y="27538"/>
                    <a:pt x="11550" y="27561"/>
                    <a:pt x="11596" y="27584"/>
                  </a:cubicBezTo>
                  <a:lnTo>
                    <a:pt x="11527" y="27584"/>
                  </a:lnTo>
                  <a:cubicBezTo>
                    <a:pt x="11527" y="27561"/>
                    <a:pt x="11505" y="27538"/>
                    <a:pt x="11505" y="27515"/>
                  </a:cubicBezTo>
                  <a:close/>
                  <a:moveTo>
                    <a:pt x="14198" y="27858"/>
                  </a:moveTo>
                  <a:lnTo>
                    <a:pt x="14198" y="27858"/>
                  </a:lnTo>
                  <a:cubicBezTo>
                    <a:pt x="14198" y="27858"/>
                    <a:pt x="14221" y="27881"/>
                    <a:pt x="14221" y="27903"/>
                  </a:cubicBezTo>
                  <a:cubicBezTo>
                    <a:pt x="14198" y="27903"/>
                    <a:pt x="14198" y="27881"/>
                    <a:pt x="14198" y="27858"/>
                  </a:cubicBezTo>
                  <a:close/>
                  <a:moveTo>
                    <a:pt x="34627" y="28200"/>
                  </a:moveTo>
                  <a:cubicBezTo>
                    <a:pt x="34672" y="28246"/>
                    <a:pt x="34718" y="28291"/>
                    <a:pt x="34764" y="28314"/>
                  </a:cubicBezTo>
                  <a:cubicBezTo>
                    <a:pt x="34718" y="28314"/>
                    <a:pt x="34672" y="28291"/>
                    <a:pt x="34627" y="28269"/>
                  </a:cubicBezTo>
                  <a:cubicBezTo>
                    <a:pt x="34627" y="28246"/>
                    <a:pt x="34627" y="28223"/>
                    <a:pt x="34627" y="28200"/>
                  </a:cubicBezTo>
                  <a:close/>
                  <a:moveTo>
                    <a:pt x="9967" y="29750"/>
                  </a:moveTo>
                  <a:lnTo>
                    <a:pt x="9967" y="29750"/>
                  </a:lnTo>
                  <a:cubicBezTo>
                    <a:pt x="9977" y="29752"/>
                    <a:pt x="9988" y="29752"/>
                    <a:pt x="9998" y="29752"/>
                  </a:cubicBezTo>
                  <a:cubicBezTo>
                    <a:pt x="9998" y="29759"/>
                    <a:pt x="9996" y="29762"/>
                    <a:pt x="9992" y="29762"/>
                  </a:cubicBezTo>
                  <a:cubicBezTo>
                    <a:pt x="9987" y="29762"/>
                    <a:pt x="9979" y="29757"/>
                    <a:pt x="9967" y="29750"/>
                  </a:cubicBezTo>
                  <a:close/>
                  <a:moveTo>
                    <a:pt x="33493" y="30160"/>
                  </a:moveTo>
                  <a:cubicBezTo>
                    <a:pt x="33511" y="30160"/>
                    <a:pt x="33533" y="30183"/>
                    <a:pt x="33508" y="30232"/>
                  </a:cubicBezTo>
                  <a:cubicBezTo>
                    <a:pt x="33485" y="30232"/>
                    <a:pt x="33508" y="30209"/>
                    <a:pt x="33485" y="30209"/>
                  </a:cubicBezTo>
                  <a:cubicBezTo>
                    <a:pt x="33464" y="30177"/>
                    <a:pt x="33477" y="30160"/>
                    <a:pt x="33493" y="30160"/>
                  </a:cubicBezTo>
                  <a:close/>
                  <a:moveTo>
                    <a:pt x="19836" y="35344"/>
                  </a:moveTo>
                  <a:cubicBezTo>
                    <a:pt x="19859" y="35367"/>
                    <a:pt x="19859" y="35390"/>
                    <a:pt x="19881" y="35413"/>
                  </a:cubicBezTo>
                  <a:cubicBezTo>
                    <a:pt x="20087" y="36006"/>
                    <a:pt x="20201" y="36645"/>
                    <a:pt x="20794" y="37033"/>
                  </a:cubicBezTo>
                  <a:cubicBezTo>
                    <a:pt x="20817" y="37079"/>
                    <a:pt x="20840" y="37102"/>
                    <a:pt x="20863" y="37148"/>
                  </a:cubicBezTo>
                  <a:cubicBezTo>
                    <a:pt x="20817" y="37125"/>
                    <a:pt x="20772" y="37102"/>
                    <a:pt x="20726" y="37079"/>
                  </a:cubicBezTo>
                  <a:cubicBezTo>
                    <a:pt x="20543" y="37695"/>
                    <a:pt x="20201" y="38220"/>
                    <a:pt x="19676" y="38631"/>
                  </a:cubicBezTo>
                  <a:cubicBezTo>
                    <a:pt x="19394" y="38837"/>
                    <a:pt x="19097" y="38940"/>
                    <a:pt x="18789" y="38940"/>
                  </a:cubicBezTo>
                  <a:cubicBezTo>
                    <a:pt x="18449" y="38940"/>
                    <a:pt x="18095" y="38814"/>
                    <a:pt x="17736" y="38563"/>
                  </a:cubicBezTo>
                  <a:cubicBezTo>
                    <a:pt x="17097" y="38129"/>
                    <a:pt x="16846" y="37330"/>
                    <a:pt x="17097" y="36531"/>
                  </a:cubicBezTo>
                  <a:cubicBezTo>
                    <a:pt x="17302" y="35869"/>
                    <a:pt x="17736" y="35458"/>
                    <a:pt x="18489" y="35436"/>
                  </a:cubicBezTo>
                  <a:cubicBezTo>
                    <a:pt x="18517" y="35434"/>
                    <a:pt x="18544" y="35434"/>
                    <a:pt x="18571" y="35434"/>
                  </a:cubicBezTo>
                  <a:cubicBezTo>
                    <a:pt x="18872" y="35434"/>
                    <a:pt x="19164" y="35510"/>
                    <a:pt x="19460" y="35510"/>
                  </a:cubicBezTo>
                  <a:cubicBezTo>
                    <a:pt x="19584" y="35510"/>
                    <a:pt x="19709" y="35497"/>
                    <a:pt x="19836" y="35458"/>
                  </a:cubicBezTo>
                  <a:cubicBezTo>
                    <a:pt x="19836" y="35413"/>
                    <a:pt x="19836" y="35390"/>
                    <a:pt x="19836" y="35344"/>
                  </a:cubicBezTo>
                  <a:close/>
                  <a:moveTo>
                    <a:pt x="34307" y="35687"/>
                  </a:moveTo>
                  <a:cubicBezTo>
                    <a:pt x="34946" y="35869"/>
                    <a:pt x="35677" y="35824"/>
                    <a:pt x="36110" y="36440"/>
                  </a:cubicBezTo>
                  <a:cubicBezTo>
                    <a:pt x="36224" y="36600"/>
                    <a:pt x="36293" y="36782"/>
                    <a:pt x="36338" y="36965"/>
                  </a:cubicBezTo>
                  <a:cubicBezTo>
                    <a:pt x="36361" y="37033"/>
                    <a:pt x="36384" y="37125"/>
                    <a:pt x="36407" y="37193"/>
                  </a:cubicBezTo>
                  <a:cubicBezTo>
                    <a:pt x="36498" y="37536"/>
                    <a:pt x="36498" y="37878"/>
                    <a:pt x="36270" y="38152"/>
                  </a:cubicBezTo>
                  <a:cubicBezTo>
                    <a:pt x="36224" y="38220"/>
                    <a:pt x="36179" y="38289"/>
                    <a:pt x="36133" y="38357"/>
                  </a:cubicBezTo>
                  <a:cubicBezTo>
                    <a:pt x="35859" y="38859"/>
                    <a:pt x="35380" y="39133"/>
                    <a:pt x="34900" y="39407"/>
                  </a:cubicBezTo>
                  <a:cubicBezTo>
                    <a:pt x="34786" y="39499"/>
                    <a:pt x="34627" y="39544"/>
                    <a:pt x="34467" y="39613"/>
                  </a:cubicBezTo>
                  <a:cubicBezTo>
                    <a:pt x="34223" y="39613"/>
                    <a:pt x="33962" y="39541"/>
                    <a:pt x="33698" y="39541"/>
                  </a:cubicBezTo>
                  <a:cubicBezTo>
                    <a:pt x="33665" y="39541"/>
                    <a:pt x="33632" y="39542"/>
                    <a:pt x="33599" y="39544"/>
                  </a:cubicBezTo>
                  <a:cubicBezTo>
                    <a:pt x="33462" y="39316"/>
                    <a:pt x="33348" y="39065"/>
                    <a:pt x="33052" y="38974"/>
                  </a:cubicBezTo>
                  <a:cubicBezTo>
                    <a:pt x="33029" y="38654"/>
                    <a:pt x="33052" y="38312"/>
                    <a:pt x="32960" y="37992"/>
                  </a:cubicBezTo>
                  <a:cubicBezTo>
                    <a:pt x="32778" y="37285"/>
                    <a:pt x="32869" y="36691"/>
                    <a:pt x="33348" y="36235"/>
                  </a:cubicBezTo>
                  <a:cubicBezTo>
                    <a:pt x="33440" y="36189"/>
                    <a:pt x="33554" y="36166"/>
                    <a:pt x="33645" y="36120"/>
                  </a:cubicBezTo>
                  <a:cubicBezTo>
                    <a:pt x="33759" y="36098"/>
                    <a:pt x="33873" y="36052"/>
                    <a:pt x="33965" y="35961"/>
                  </a:cubicBezTo>
                  <a:cubicBezTo>
                    <a:pt x="34079" y="35869"/>
                    <a:pt x="34170" y="35778"/>
                    <a:pt x="34284" y="35687"/>
                  </a:cubicBezTo>
                  <a:close/>
                  <a:moveTo>
                    <a:pt x="17120" y="39887"/>
                  </a:moveTo>
                  <a:cubicBezTo>
                    <a:pt x="17120" y="39909"/>
                    <a:pt x="17097" y="39932"/>
                    <a:pt x="17097" y="39955"/>
                  </a:cubicBezTo>
                  <a:cubicBezTo>
                    <a:pt x="17097" y="39955"/>
                    <a:pt x="17074" y="39932"/>
                    <a:pt x="17074" y="39932"/>
                  </a:cubicBezTo>
                  <a:cubicBezTo>
                    <a:pt x="17074" y="39909"/>
                    <a:pt x="17097" y="39909"/>
                    <a:pt x="17120" y="39887"/>
                  </a:cubicBezTo>
                  <a:close/>
                  <a:moveTo>
                    <a:pt x="29012" y="35732"/>
                  </a:moveTo>
                  <a:cubicBezTo>
                    <a:pt x="29034" y="35755"/>
                    <a:pt x="29057" y="35801"/>
                    <a:pt x="29080" y="35824"/>
                  </a:cubicBezTo>
                  <a:cubicBezTo>
                    <a:pt x="29742" y="35915"/>
                    <a:pt x="30495" y="35755"/>
                    <a:pt x="30860" y="36508"/>
                  </a:cubicBezTo>
                  <a:cubicBezTo>
                    <a:pt x="30929" y="36577"/>
                    <a:pt x="30975" y="36645"/>
                    <a:pt x="31020" y="36714"/>
                  </a:cubicBezTo>
                  <a:cubicBezTo>
                    <a:pt x="31089" y="36760"/>
                    <a:pt x="31134" y="36828"/>
                    <a:pt x="31180" y="36896"/>
                  </a:cubicBezTo>
                  <a:cubicBezTo>
                    <a:pt x="31614" y="37353"/>
                    <a:pt x="31522" y="37924"/>
                    <a:pt x="31545" y="38471"/>
                  </a:cubicBezTo>
                  <a:cubicBezTo>
                    <a:pt x="31568" y="38608"/>
                    <a:pt x="31545" y="38768"/>
                    <a:pt x="31545" y="38905"/>
                  </a:cubicBezTo>
                  <a:cubicBezTo>
                    <a:pt x="31545" y="38951"/>
                    <a:pt x="31545" y="38974"/>
                    <a:pt x="31568" y="39019"/>
                  </a:cubicBezTo>
                  <a:cubicBezTo>
                    <a:pt x="31568" y="39019"/>
                    <a:pt x="31568" y="39042"/>
                    <a:pt x="31568" y="39042"/>
                  </a:cubicBezTo>
                  <a:cubicBezTo>
                    <a:pt x="31545" y="39039"/>
                    <a:pt x="31523" y="39038"/>
                    <a:pt x="31502" y="39038"/>
                  </a:cubicBezTo>
                  <a:cubicBezTo>
                    <a:pt x="31153" y="39038"/>
                    <a:pt x="30933" y="39368"/>
                    <a:pt x="30632" y="39476"/>
                  </a:cubicBezTo>
                  <a:cubicBezTo>
                    <a:pt x="30472" y="39613"/>
                    <a:pt x="30313" y="39750"/>
                    <a:pt x="30290" y="39978"/>
                  </a:cubicBezTo>
                  <a:cubicBezTo>
                    <a:pt x="30267" y="39932"/>
                    <a:pt x="30244" y="39887"/>
                    <a:pt x="30221" y="39841"/>
                  </a:cubicBezTo>
                  <a:cubicBezTo>
                    <a:pt x="30116" y="39864"/>
                    <a:pt x="30011" y="39872"/>
                    <a:pt x="29906" y="39872"/>
                  </a:cubicBezTo>
                  <a:cubicBezTo>
                    <a:pt x="29637" y="39872"/>
                    <a:pt x="29369" y="39818"/>
                    <a:pt x="29105" y="39818"/>
                  </a:cubicBezTo>
                  <a:cubicBezTo>
                    <a:pt x="28958" y="39818"/>
                    <a:pt x="28813" y="39834"/>
                    <a:pt x="28669" y="39887"/>
                  </a:cubicBezTo>
                  <a:cubicBezTo>
                    <a:pt x="28646" y="39864"/>
                    <a:pt x="28624" y="39818"/>
                    <a:pt x="28578" y="39795"/>
                  </a:cubicBezTo>
                  <a:cubicBezTo>
                    <a:pt x="27756" y="38723"/>
                    <a:pt x="27939" y="37536"/>
                    <a:pt x="28190" y="36326"/>
                  </a:cubicBezTo>
                  <a:cubicBezTo>
                    <a:pt x="28190" y="36326"/>
                    <a:pt x="28190" y="36303"/>
                    <a:pt x="28190" y="36280"/>
                  </a:cubicBezTo>
                  <a:cubicBezTo>
                    <a:pt x="28213" y="36280"/>
                    <a:pt x="28213" y="36280"/>
                    <a:pt x="28235" y="36257"/>
                  </a:cubicBezTo>
                  <a:cubicBezTo>
                    <a:pt x="28418" y="35983"/>
                    <a:pt x="28806" y="35983"/>
                    <a:pt x="29012" y="35732"/>
                  </a:cubicBezTo>
                  <a:close/>
                  <a:moveTo>
                    <a:pt x="11487" y="36514"/>
                  </a:moveTo>
                  <a:cubicBezTo>
                    <a:pt x="11800" y="36514"/>
                    <a:pt x="12118" y="36557"/>
                    <a:pt x="12440" y="36600"/>
                  </a:cubicBezTo>
                  <a:cubicBezTo>
                    <a:pt x="12806" y="36691"/>
                    <a:pt x="12988" y="36988"/>
                    <a:pt x="13171" y="37285"/>
                  </a:cubicBezTo>
                  <a:cubicBezTo>
                    <a:pt x="13262" y="37421"/>
                    <a:pt x="13331" y="37558"/>
                    <a:pt x="13376" y="37695"/>
                  </a:cubicBezTo>
                  <a:cubicBezTo>
                    <a:pt x="13490" y="38015"/>
                    <a:pt x="13399" y="38334"/>
                    <a:pt x="13308" y="38631"/>
                  </a:cubicBezTo>
                  <a:cubicBezTo>
                    <a:pt x="13216" y="38974"/>
                    <a:pt x="12943" y="39293"/>
                    <a:pt x="13102" y="39658"/>
                  </a:cubicBezTo>
                  <a:lnTo>
                    <a:pt x="13079" y="39658"/>
                  </a:lnTo>
                  <a:cubicBezTo>
                    <a:pt x="12520" y="39836"/>
                    <a:pt x="11960" y="40050"/>
                    <a:pt x="11412" y="40050"/>
                  </a:cubicBezTo>
                  <a:cubicBezTo>
                    <a:pt x="10977" y="40050"/>
                    <a:pt x="10549" y="39915"/>
                    <a:pt x="10135" y="39521"/>
                  </a:cubicBezTo>
                  <a:cubicBezTo>
                    <a:pt x="10089" y="39544"/>
                    <a:pt x="10067" y="39544"/>
                    <a:pt x="10044" y="39567"/>
                  </a:cubicBezTo>
                  <a:cubicBezTo>
                    <a:pt x="10044" y="39567"/>
                    <a:pt x="10044" y="39567"/>
                    <a:pt x="10044" y="39544"/>
                  </a:cubicBezTo>
                  <a:cubicBezTo>
                    <a:pt x="10089" y="39499"/>
                    <a:pt x="10112" y="39407"/>
                    <a:pt x="10112" y="39339"/>
                  </a:cubicBezTo>
                  <a:cubicBezTo>
                    <a:pt x="10089" y="39225"/>
                    <a:pt x="10044" y="39111"/>
                    <a:pt x="10021" y="38996"/>
                  </a:cubicBezTo>
                  <a:cubicBezTo>
                    <a:pt x="9930" y="38449"/>
                    <a:pt x="9679" y="37901"/>
                    <a:pt x="9930" y="37330"/>
                  </a:cubicBezTo>
                  <a:cubicBezTo>
                    <a:pt x="9998" y="37193"/>
                    <a:pt x="10067" y="37056"/>
                    <a:pt x="10181" y="36942"/>
                  </a:cubicBezTo>
                  <a:cubicBezTo>
                    <a:pt x="10203" y="36919"/>
                    <a:pt x="10226" y="36896"/>
                    <a:pt x="10272" y="36874"/>
                  </a:cubicBezTo>
                  <a:cubicBezTo>
                    <a:pt x="10318" y="36828"/>
                    <a:pt x="10386" y="36782"/>
                    <a:pt x="10455" y="36737"/>
                  </a:cubicBezTo>
                  <a:cubicBezTo>
                    <a:pt x="10792" y="36568"/>
                    <a:pt x="11137" y="36514"/>
                    <a:pt x="11487" y="36514"/>
                  </a:cubicBezTo>
                  <a:close/>
                  <a:moveTo>
                    <a:pt x="23556" y="36372"/>
                  </a:moveTo>
                  <a:cubicBezTo>
                    <a:pt x="23579" y="36372"/>
                    <a:pt x="23602" y="36394"/>
                    <a:pt x="23625" y="36417"/>
                  </a:cubicBezTo>
                  <a:cubicBezTo>
                    <a:pt x="23967" y="36577"/>
                    <a:pt x="24378" y="36463"/>
                    <a:pt x="24720" y="36645"/>
                  </a:cubicBezTo>
                  <a:cubicBezTo>
                    <a:pt x="26341" y="37536"/>
                    <a:pt x="26524" y="37878"/>
                    <a:pt x="26273" y="39362"/>
                  </a:cubicBezTo>
                  <a:cubicBezTo>
                    <a:pt x="26273" y="39521"/>
                    <a:pt x="26250" y="39658"/>
                    <a:pt x="26227" y="39818"/>
                  </a:cubicBezTo>
                  <a:cubicBezTo>
                    <a:pt x="26204" y="39887"/>
                    <a:pt x="26181" y="39955"/>
                    <a:pt x="26181" y="40024"/>
                  </a:cubicBezTo>
                  <a:cubicBezTo>
                    <a:pt x="26158" y="40115"/>
                    <a:pt x="26181" y="40206"/>
                    <a:pt x="26250" y="40275"/>
                  </a:cubicBezTo>
                  <a:cubicBezTo>
                    <a:pt x="26044" y="40343"/>
                    <a:pt x="25907" y="40503"/>
                    <a:pt x="25748" y="40640"/>
                  </a:cubicBezTo>
                  <a:cubicBezTo>
                    <a:pt x="25679" y="40685"/>
                    <a:pt x="25611" y="40731"/>
                    <a:pt x="25565" y="40777"/>
                  </a:cubicBezTo>
                  <a:cubicBezTo>
                    <a:pt x="25291" y="40982"/>
                    <a:pt x="25017" y="41005"/>
                    <a:pt x="24698" y="41028"/>
                  </a:cubicBezTo>
                  <a:cubicBezTo>
                    <a:pt x="24563" y="41065"/>
                    <a:pt x="24428" y="41078"/>
                    <a:pt x="24293" y="41078"/>
                  </a:cubicBezTo>
                  <a:cubicBezTo>
                    <a:pt x="23926" y="41078"/>
                    <a:pt x="23559" y="40976"/>
                    <a:pt x="23191" y="40959"/>
                  </a:cubicBezTo>
                  <a:cubicBezTo>
                    <a:pt x="23100" y="40959"/>
                    <a:pt x="23031" y="40959"/>
                    <a:pt x="22963" y="40982"/>
                  </a:cubicBezTo>
                  <a:cubicBezTo>
                    <a:pt x="22917" y="40937"/>
                    <a:pt x="22849" y="40914"/>
                    <a:pt x="22826" y="40845"/>
                  </a:cubicBezTo>
                  <a:cubicBezTo>
                    <a:pt x="22369" y="40320"/>
                    <a:pt x="22232" y="39681"/>
                    <a:pt x="22073" y="39042"/>
                  </a:cubicBezTo>
                  <a:cubicBezTo>
                    <a:pt x="22141" y="38426"/>
                    <a:pt x="21981" y="37764"/>
                    <a:pt x="22461" y="37262"/>
                  </a:cubicBezTo>
                  <a:cubicBezTo>
                    <a:pt x="22484" y="37193"/>
                    <a:pt x="22529" y="37148"/>
                    <a:pt x="22598" y="37125"/>
                  </a:cubicBezTo>
                  <a:cubicBezTo>
                    <a:pt x="22620" y="37102"/>
                    <a:pt x="22666" y="37079"/>
                    <a:pt x="22689" y="37079"/>
                  </a:cubicBezTo>
                  <a:cubicBezTo>
                    <a:pt x="22735" y="37033"/>
                    <a:pt x="22780" y="36988"/>
                    <a:pt x="22826" y="36942"/>
                  </a:cubicBezTo>
                  <a:cubicBezTo>
                    <a:pt x="22849" y="36896"/>
                    <a:pt x="22849" y="36874"/>
                    <a:pt x="22872" y="36851"/>
                  </a:cubicBezTo>
                  <a:cubicBezTo>
                    <a:pt x="22872" y="36805"/>
                    <a:pt x="22872" y="36782"/>
                    <a:pt x="22872" y="36737"/>
                  </a:cubicBezTo>
                  <a:cubicBezTo>
                    <a:pt x="22849" y="36714"/>
                    <a:pt x="22849" y="36714"/>
                    <a:pt x="22826" y="36691"/>
                  </a:cubicBezTo>
                  <a:lnTo>
                    <a:pt x="22826" y="36691"/>
                  </a:lnTo>
                  <a:cubicBezTo>
                    <a:pt x="22872" y="36714"/>
                    <a:pt x="22917" y="36737"/>
                    <a:pt x="22963" y="36737"/>
                  </a:cubicBezTo>
                  <a:cubicBezTo>
                    <a:pt x="23008" y="36737"/>
                    <a:pt x="23031" y="36737"/>
                    <a:pt x="23054" y="36714"/>
                  </a:cubicBezTo>
                  <a:cubicBezTo>
                    <a:pt x="23123" y="36691"/>
                    <a:pt x="23168" y="36668"/>
                    <a:pt x="23237" y="36623"/>
                  </a:cubicBezTo>
                  <a:cubicBezTo>
                    <a:pt x="23282" y="36600"/>
                    <a:pt x="23351" y="36577"/>
                    <a:pt x="23397" y="36554"/>
                  </a:cubicBezTo>
                  <a:cubicBezTo>
                    <a:pt x="23442" y="36508"/>
                    <a:pt x="23488" y="36463"/>
                    <a:pt x="23533" y="36417"/>
                  </a:cubicBezTo>
                  <a:cubicBezTo>
                    <a:pt x="23533" y="36394"/>
                    <a:pt x="23556" y="36372"/>
                    <a:pt x="23556" y="36372"/>
                  </a:cubicBezTo>
                  <a:close/>
                  <a:moveTo>
                    <a:pt x="28304" y="40685"/>
                  </a:moveTo>
                  <a:cubicBezTo>
                    <a:pt x="28372" y="40765"/>
                    <a:pt x="28469" y="40765"/>
                    <a:pt x="28566" y="40765"/>
                  </a:cubicBezTo>
                  <a:cubicBezTo>
                    <a:pt x="28663" y="40765"/>
                    <a:pt x="28760" y="40765"/>
                    <a:pt x="28829" y="40845"/>
                  </a:cubicBezTo>
                  <a:cubicBezTo>
                    <a:pt x="29194" y="41096"/>
                    <a:pt x="29537" y="41325"/>
                    <a:pt x="29628" y="41804"/>
                  </a:cubicBezTo>
                  <a:cubicBezTo>
                    <a:pt x="29651" y="41827"/>
                    <a:pt x="29651" y="41850"/>
                    <a:pt x="29673" y="41872"/>
                  </a:cubicBezTo>
                  <a:cubicBezTo>
                    <a:pt x="29605" y="41850"/>
                    <a:pt x="29559" y="41804"/>
                    <a:pt x="29514" y="41781"/>
                  </a:cubicBezTo>
                  <a:cubicBezTo>
                    <a:pt x="29445" y="41850"/>
                    <a:pt x="29422" y="41918"/>
                    <a:pt x="29400" y="42009"/>
                  </a:cubicBezTo>
                  <a:cubicBezTo>
                    <a:pt x="29217" y="43767"/>
                    <a:pt x="29057" y="43949"/>
                    <a:pt x="27665" y="44132"/>
                  </a:cubicBezTo>
                  <a:cubicBezTo>
                    <a:pt x="27506" y="44172"/>
                    <a:pt x="27339" y="44196"/>
                    <a:pt x="27173" y="44196"/>
                  </a:cubicBezTo>
                  <a:cubicBezTo>
                    <a:pt x="27054" y="44196"/>
                    <a:pt x="26935" y="44184"/>
                    <a:pt x="26820" y="44155"/>
                  </a:cubicBezTo>
                  <a:cubicBezTo>
                    <a:pt x="26706" y="44132"/>
                    <a:pt x="26569" y="44109"/>
                    <a:pt x="26455" y="44109"/>
                  </a:cubicBezTo>
                  <a:cubicBezTo>
                    <a:pt x="26364" y="44109"/>
                    <a:pt x="26295" y="44086"/>
                    <a:pt x="26204" y="44086"/>
                  </a:cubicBezTo>
                  <a:cubicBezTo>
                    <a:pt x="25611" y="44041"/>
                    <a:pt x="25428" y="43653"/>
                    <a:pt x="25405" y="43128"/>
                  </a:cubicBezTo>
                  <a:cubicBezTo>
                    <a:pt x="25382" y="42648"/>
                    <a:pt x="25565" y="42260"/>
                    <a:pt x="25702" y="41827"/>
                  </a:cubicBezTo>
                  <a:cubicBezTo>
                    <a:pt x="25748" y="41667"/>
                    <a:pt x="25793" y="41484"/>
                    <a:pt x="25953" y="41370"/>
                  </a:cubicBezTo>
                  <a:cubicBezTo>
                    <a:pt x="26021" y="41325"/>
                    <a:pt x="26067" y="41279"/>
                    <a:pt x="26136" y="41233"/>
                  </a:cubicBezTo>
                  <a:cubicBezTo>
                    <a:pt x="26387" y="41005"/>
                    <a:pt x="26820" y="41028"/>
                    <a:pt x="27003" y="40685"/>
                  </a:cubicBezTo>
                  <a:cubicBezTo>
                    <a:pt x="27201" y="40857"/>
                    <a:pt x="27414" y="40914"/>
                    <a:pt x="27634" y="40914"/>
                  </a:cubicBezTo>
                  <a:cubicBezTo>
                    <a:pt x="27794" y="40914"/>
                    <a:pt x="27958" y="40884"/>
                    <a:pt x="28121" y="40845"/>
                  </a:cubicBezTo>
                  <a:cubicBezTo>
                    <a:pt x="28167" y="40777"/>
                    <a:pt x="28235" y="40731"/>
                    <a:pt x="28304" y="40685"/>
                  </a:cubicBezTo>
                  <a:close/>
                  <a:moveTo>
                    <a:pt x="15978" y="40160"/>
                  </a:moveTo>
                  <a:cubicBezTo>
                    <a:pt x="16252" y="40252"/>
                    <a:pt x="16572" y="40229"/>
                    <a:pt x="16800" y="40457"/>
                  </a:cubicBezTo>
                  <a:cubicBezTo>
                    <a:pt x="16914" y="40480"/>
                    <a:pt x="17028" y="40503"/>
                    <a:pt x="17142" y="40503"/>
                  </a:cubicBezTo>
                  <a:cubicBezTo>
                    <a:pt x="17142" y="40526"/>
                    <a:pt x="17142" y="40526"/>
                    <a:pt x="17142" y="40526"/>
                  </a:cubicBezTo>
                  <a:lnTo>
                    <a:pt x="17165" y="40526"/>
                  </a:lnTo>
                  <a:cubicBezTo>
                    <a:pt x="17142" y="40549"/>
                    <a:pt x="17120" y="40594"/>
                    <a:pt x="17120" y="40663"/>
                  </a:cubicBezTo>
                  <a:cubicBezTo>
                    <a:pt x="17416" y="41644"/>
                    <a:pt x="17348" y="42580"/>
                    <a:pt x="16846" y="43470"/>
                  </a:cubicBezTo>
                  <a:cubicBezTo>
                    <a:pt x="16363" y="44056"/>
                    <a:pt x="16067" y="44303"/>
                    <a:pt x="15653" y="44303"/>
                  </a:cubicBezTo>
                  <a:cubicBezTo>
                    <a:pt x="15421" y="44303"/>
                    <a:pt x="15152" y="44226"/>
                    <a:pt x="14791" y="44086"/>
                  </a:cubicBezTo>
                  <a:cubicBezTo>
                    <a:pt x="14700" y="44018"/>
                    <a:pt x="14609" y="43927"/>
                    <a:pt x="14517" y="43858"/>
                  </a:cubicBezTo>
                  <a:cubicBezTo>
                    <a:pt x="14289" y="43630"/>
                    <a:pt x="14129" y="43356"/>
                    <a:pt x="13992" y="43082"/>
                  </a:cubicBezTo>
                  <a:cubicBezTo>
                    <a:pt x="13787" y="42489"/>
                    <a:pt x="13627" y="41872"/>
                    <a:pt x="13787" y="41233"/>
                  </a:cubicBezTo>
                  <a:cubicBezTo>
                    <a:pt x="13810" y="41165"/>
                    <a:pt x="13833" y="41096"/>
                    <a:pt x="13878" y="41028"/>
                  </a:cubicBezTo>
                  <a:cubicBezTo>
                    <a:pt x="14015" y="40640"/>
                    <a:pt x="14358" y="40549"/>
                    <a:pt x="14700" y="40434"/>
                  </a:cubicBezTo>
                  <a:cubicBezTo>
                    <a:pt x="14814" y="40389"/>
                    <a:pt x="14928" y="40320"/>
                    <a:pt x="14997" y="40206"/>
                  </a:cubicBezTo>
                  <a:cubicBezTo>
                    <a:pt x="15083" y="40370"/>
                    <a:pt x="15183" y="40423"/>
                    <a:pt x="15289" y="40423"/>
                  </a:cubicBezTo>
                  <a:cubicBezTo>
                    <a:pt x="15464" y="40423"/>
                    <a:pt x="15657" y="40280"/>
                    <a:pt x="15841" y="40252"/>
                  </a:cubicBezTo>
                  <a:cubicBezTo>
                    <a:pt x="15887" y="40229"/>
                    <a:pt x="15933" y="40206"/>
                    <a:pt x="15978" y="40160"/>
                  </a:cubicBezTo>
                  <a:close/>
                  <a:moveTo>
                    <a:pt x="33211" y="40640"/>
                  </a:moveTo>
                  <a:cubicBezTo>
                    <a:pt x="33440" y="40685"/>
                    <a:pt x="33645" y="40754"/>
                    <a:pt x="33828" y="40868"/>
                  </a:cubicBezTo>
                  <a:cubicBezTo>
                    <a:pt x="34284" y="41096"/>
                    <a:pt x="34604" y="41553"/>
                    <a:pt x="35083" y="41781"/>
                  </a:cubicBezTo>
                  <a:cubicBezTo>
                    <a:pt x="35037" y="41804"/>
                    <a:pt x="34969" y="41850"/>
                    <a:pt x="34900" y="41918"/>
                  </a:cubicBezTo>
                  <a:cubicBezTo>
                    <a:pt x="34741" y="42329"/>
                    <a:pt x="34946" y="42740"/>
                    <a:pt x="34946" y="43151"/>
                  </a:cubicBezTo>
                  <a:cubicBezTo>
                    <a:pt x="34969" y="43721"/>
                    <a:pt x="34809" y="44201"/>
                    <a:pt x="34147" y="44246"/>
                  </a:cubicBezTo>
                  <a:cubicBezTo>
                    <a:pt x="33766" y="44281"/>
                    <a:pt x="33381" y="44319"/>
                    <a:pt x="33001" y="44319"/>
                  </a:cubicBezTo>
                  <a:cubicBezTo>
                    <a:pt x="32379" y="44319"/>
                    <a:pt x="31769" y="44218"/>
                    <a:pt x="31203" y="43835"/>
                  </a:cubicBezTo>
                  <a:cubicBezTo>
                    <a:pt x="31157" y="43813"/>
                    <a:pt x="31134" y="43790"/>
                    <a:pt x="31089" y="43790"/>
                  </a:cubicBezTo>
                  <a:cubicBezTo>
                    <a:pt x="31408" y="42900"/>
                    <a:pt x="31317" y="41895"/>
                    <a:pt x="31682" y="41005"/>
                  </a:cubicBezTo>
                  <a:cubicBezTo>
                    <a:pt x="31682" y="40982"/>
                    <a:pt x="31682" y="40937"/>
                    <a:pt x="31659" y="40891"/>
                  </a:cubicBezTo>
                  <a:lnTo>
                    <a:pt x="31705" y="40891"/>
                  </a:lnTo>
                  <a:lnTo>
                    <a:pt x="31751" y="40868"/>
                  </a:lnTo>
                  <a:cubicBezTo>
                    <a:pt x="32230" y="40731"/>
                    <a:pt x="32732" y="40640"/>
                    <a:pt x="33211" y="40640"/>
                  </a:cubicBezTo>
                  <a:close/>
                  <a:moveTo>
                    <a:pt x="8583" y="41256"/>
                  </a:moveTo>
                  <a:cubicBezTo>
                    <a:pt x="8811" y="41507"/>
                    <a:pt x="9108" y="41484"/>
                    <a:pt x="9427" y="41507"/>
                  </a:cubicBezTo>
                  <a:cubicBezTo>
                    <a:pt x="10477" y="41553"/>
                    <a:pt x="10934" y="42146"/>
                    <a:pt x="10888" y="43379"/>
                  </a:cubicBezTo>
                  <a:cubicBezTo>
                    <a:pt x="10843" y="44201"/>
                    <a:pt x="10295" y="44657"/>
                    <a:pt x="9336" y="44657"/>
                  </a:cubicBezTo>
                  <a:cubicBezTo>
                    <a:pt x="8788" y="44634"/>
                    <a:pt x="8309" y="44497"/>
                    <a:pt x="7967" y="44064"/>
                  </a:cubicBezTo>
                  <a:cubicBezTo>
                    <a:pt x="7373" y="43539"/>
                    <a:pt x="7556" y="42854"/>
                    <a:pt x="7556" y="42215"/>
                  </a:cubicBezTo>
                  <a:cubicBezTo>
                    <a:pt x="7533" y="42169"/>
                    <a:pt x="7533" y="42146"/>
                    <a:pt x="7510" y="42123"/>
                  </a:cubicBezTo>
                  <a:lnTo>
                    <a:pt x="7624" y="42123"/>
                  </a:lnTo>
                  <a:cubicBezTo>
                    <a:pt x="7624" y="42101"/>
                    <a:pt x="7624" y="42055"/>
                    <a:pt x="7624" y="42032"/>
                  </a:cubicBezTo>
                  <a:cubicBezTo>
                    <a:pt x="7647" y="42032"/>
                    <a:pt x="7647" y="42055"/>
                    <a:pt x="7670" y="42055"/>
                  </a:cubicBezTo>
                  <a:cubicBezTo>
                    <a:pt x="7852" y="42032"/>
                    <a:pt x="7967" y="41895"/>
                    <a:pt x="8035" y="41735"/>
                  </a:cubicBezTo>
                  <a:cubicBezTo>
                    <a:pt x="8058" y="41667"/>
                    <a:pt x="8081" y="41621"/>
                    <a:pt x="8104" y="41553"/>
                  </a:cubicBezTo>
                  <a:cubicBezTo>
                    <a:pt x="8286" y="41484"/>
                    <a:pt x="8423" y="41393"/>
                    <a:pt x="8583" y="41256"/>
                  </a:cubicBezTo>
                  <a:close/>
                  <a:moveTo>
                    <a:pt x="19379" y="41256"/>
                  </a:moveTo>
                  <a:lnTo>
                    <a:pt x="19379" y="41256"/>
                  </a:lnTo>
                  <a:cubicBezTo>
                    <a:pt x="19607" y="41433"/>
                    <a:pt x="19849" y="41477"/>
                    <a:pt x="20101" y="41477"/>
                  </a:cubicBezTo>
                  <a:cubicBezTo>
                    <a:pt x="20303" y="41477"/>
                    <a:pt x="20512" y="41449"/>
                    <a:pt x="20726" y="41439"/>
                  </a:cubicBezTo>
                  <a:cubicBezTo>
                    <a:pt x="20772" y="41416"/>
                    <a:pt x="20817" y="41393"/>
                    <a:pt x="20886" y="41370"/>
                  </a:cubicBezTo>
                  <a:cubicBezTo>
                    <a:pt x="21160" y="41667"/>
                    <a:pt x="21434" y="41987"/>
                    <a:pt x="21707" y="42283"/>
                  </a:cubicBezTo>
                  <a:cubicBezTo>
                    <a:pt x="21685" y="42306"/>
                    <a:pt x="21662" y="42352"/>
                    <a:pt x="21639" y="42397"/>
                  </a:cubicBezTo>
                  <a:cubicBezTo>
                    <a:pt x="21867" y="43356"/>
                    <a:pt x="21434" y="44132"/>
                    <a:pt x="20931" y="44885"/>
                  </a:cubicBezTo>
                  <a:cubicBezTo>
                    <a:pt x="20931" y="44908"/>
                    <a:pt x="20931" y="44908"/>
                    <a:pt x="20931" y="44908"/>
                  </a:cubicBezTo>
                  <a:cubicBezTo>
                    <a:pt x="20706" y="45091"/>
                    <a:pt x="20463" y="45161"/>
                    <a:pt x="20208" y="45161"/>
                  </a:cubicBezTo>
                  <a:cubicBezTo>
                    <a:pt x="20050" y="45161"/>
                    <a:pt x="19888" y="45134"/>
                    <a:pt x="19722" y="45091"/>
                  </a:cubicBezTo>
                  <a:cubicBezTo>
                    <a:pt x="19356" y="44885"/>
                    <a:pt x="19128" y="44543"/>
                    <a:pt x="18831" y="44269"/>
                  </a:cubicBezTo>
                  <a:cubicBezTo>
                    <a:pt x="18831" y="44223"/>
                    <a:pt x="18831" y="44178"/>
                    <a:pt x="18831" y="44132"/>
                  </a:cubicBezTo>
                  <a:cubicBezTo>
                    <a:pt x="18466" y="43082"/>
                    <a:pt x="18649" y="42146"/>
                    <a:pt x="19402" y="41325"/>
                  </a:cubicBezTo>
                  <a:cubicBezTo>
                    <a:pt x="19402" y="41302"/>
                    <a:pt x="19379" y="41279"/>
                    <a:pt x="19379" y="41256"/>
                  </a:cubicBezTo>
                  <a:close/>
                  <a:moveTo>
                    <a:pt x="27847" y="46985"/>
                  </a:moveTo>
                  <a:lnTo>
                    <a:pt x="27847" y="46985"/>
                  </a:lnTo>
                  <a:cubicBezTo>
                    <a:pt x="27893" y="47054"/>
                    <a:pt x="27916" y="47145"/>
                    <a:pt x="27916" y="47259"/>
                  </a:cubicBezTo>
                  <a:cubicBezTo>
                    <a:pt x="27893" y="47168"/>
                    <a:pt x="27870" y="47077"/>
                    <a:pt x="27847" y="46985"/>
                  </a:cubicBezTo>
                  <a:close/>
                  <a:moveTo>
                    <a:pt x="23827" y="44201"/>
                  </a:moveTo>
                  <a:cubicBezTo>
                    <a:pt x="24038" y="44201"/>
                    <a:pt x="24261" y="44226"/>
                    <a:pt x="24492" y="44269"/>
                  </a:cubicBezTo>
                  <a:cubicBezTo>
                    <a:pt x="24720" y="44338"/>
                    <a:pt x="24903" y="44474"/>
                    <a:pt x="24971" y="44726"/>
                  </a:cubicBezTo>
                  <a:cubicBezTo>
                    <a:pt x="25223" y="45456"/>
                    <a:pt x="25223" y="46164"/>
                    <a:pt x="24675" y="46780"/>
                  </a:cubicBezTo>
                  <a:cubicBezTo>
                    <a:pt x="24606" y="46848"/>
                    <a:pt x="24561" y="46917"/>
                    <a:pt x="24469" y="46962"/>
                  </a:cubicBezTo>
                  <a:cubicBezTo>
                    <a:pt x="24074" y="47206"/>
                    <a:pt x="23648" y="47338"/>
                    <a:pt x="23218" y="47338"/>
                  </a:cubicBezTo>
                  <a:cubicBezTo>
                    <a:pt x="23003" y="47338"/>
                    <a:pt x="22788" y="47305"/>
                    <a:pt x="22575" y="47236"/>
                  </a:cubicBezTo>
                  <a:cubicBezTo>
                    <a:pt x="21936" y="47031"/>
                    <a:pt x="22210" y="46369"/>
                    <a:pt x="22095" y="45912"/>
                  </a:cubicBezTo>
                  <a:cubicBezTo>
                    <a:pt x="22073" y="45798"/>
                    <a:pt x="22027" y="45684"/>
                    <a:pt x="21959" y="45593"/>
                  </a:cubicBezTo>
                  <a:cubicBezTo>
                    <a:pt x="21936" y="45570"/>
                    <a:pt x="21913" y="45570"/>
                    <a:pt x="21890" y="45547"/>
                  </a:cubicBezTo>
                  <a:cubicBezTo>
                    <a:pt x="21890" y="45547"/>
                    <a:pt x="21890" y="45524"/>
                    <a:pt x="21890" y="45502"/>
                  </a:cubicBezTo>
                  <a:lnTo>
                    <a:pt x="21913" y="45502"/>
                  </a:lnTo>
                  <a:cubicBezTo>
                    <a:pt x="22073" y="45479"/>
                    <a:pt x="22187" y="45387"/>
                    <a:pt x="22255" y="45251"/>
                  </a:cubicBezTo>
                  <a:cubicBezTo>
                    <a:pt x="22587" y="44466"/>
                    <a:pt x="23144" y="44201"/>
                    <a:pt x="23827" y="44201"/>
                  </a:cubicBezTo>
                  <a:close/>
                  <a:moveTo>
                    <a:pt x="30472" y="44543"/>
                  </a:moveTo>
                  <a:lnTo>
                    <a:pt x="30472" y="44543"/>
                  </a:lnTo>
                  <a:cubicBezTo>
                    <a:pt x="30450" y="44634"/>
                    <a:pt x="30472" y="44703"/>
                    <a:pt x="30541" y="44771"/>
                  </a:cubicBezTo>
                  <a:cubicBezTo>
                    <a:pt x="31728" y="45616"/>
                    <a:pt x="31888" y="46049"/>
                    <a:pt x="31591" y="47419"/>
                  </a:cubicBezTo>
                  <a:cubicBezTo>
                    <a:pt x="31454" y="47738"/>
                    <a:pt x="31226" y="47921"/>
                    <a:pt x="30906" y="47990"/>
                  </a:cubicBezTo>
                  <a:cubicBezTo>
                    <a:pt x="30646" y="48113"/>
                    <a:pt x="30390" y="48160"/>
                    <a:pt x="30136" y="48160"/>
                  </a:cubicBezTo>
                  <a:cubicBezTo>
                    <a:pt x="29590" y="48160"/>
                    <a:pt x="29055" y="47940"/>
                    <a:pt x="28509" y="47784"/>
                  </a:cubicBezTo>
                  <a:cubicBezTo>
                    <a:pt x="28509" y="47784"/>
                    <a:pt x="28509" y="47761"/>
                    <a:pt x="28487" y="47761"/>
                  </a:cubicBezTo>
                  <a:lnTo>
                    <a:pt x="28532" y="47761"/>
                  </a:lnTo>
                  <a:cubicBezTo>
                    <a:pt x="28601" y="47624"/>
                    <a:pt x="28624" y="47510"/>
                    <a:pt x="28601" y="47373"/>
                  </a:cubicBezTo>
                  <a:cubicBezTo>
                    <a:pt x="28372" y="45273"/>
                    <a:pt x="28509" y="45068"/>
                    <a:pt x="30404" y="44611"/>
                  </a:cubicBezTo>
                  <a:cubicBezTo>
                    <a:pt x="30427" y="44589"/>
                    <a:pt x="30450" y="44566"/>
                    <a:pt x="30472" y="44543"/>
                  </a:cubicBezTo>
                  <a:close/>
                  <a:moveTo>
                    <a:pt x="26731" y="46606"/>
                  </a:moveTo>
                  <a:cubicBezTo>
                    <a:pt x="26969" y="46606"/>
                    <a:pt x="27267" y="46717"/>
                    <a:pt x="27642" y="46940"/>
                  </a:cubicBezTo>
                  <a:cubicBezTo>
                    <a:pt x="27688" y="46917"/>
                    <a:pt x="27711" y="46894"/>
                    <a:pt x="27733" y="46871"/>
                  </a:cubicBezTo>
                  <a:lnTo>
                    <a:pt x="27733" y="46894"/>
                  </a:lnTo>
                  <a:lnTo>
                    <a:pt x="27711" y="46894"/>
                  </a:lnTo>
                  <a:cubicBezTo>
                    <a:pt x="27482" y="47099"/>
                    <a:pt x="27551" y="47396"/>
                    <a:pt x="27482" y="47647"/>
                  </a:cubicBezTo>
                  <a:cubicBezTo>
                    <a:pt x="27381" y="48070"/>
                    <a:pt x="27130" y="48267"/>
                    <a:pt x="26811" y="48267"/>
                  </a:cubicBezTo>
                  <a:cubicBezTo>
                    <a:pt x="26700" y="48267"/>
                    <a:pt x="26580" y="48242"/>
                    <a:pt x="26455" y="48195"/>
                  </a:cubicBezTo>
                  <a:cubicBezTo>
                    <a:pt x="25976" y="48012"/>
                    <a:pt x="25907" y="47579"/>
                    <a:pt x="26090" y="47122"/>
                  </a:cubicBezTo>
                  <a:cubicBezTo>
                    <a:pt x="26230" y="46780"/>
                    <a:pt x="26433" y="46606"/>
                    <a:pt x="26731" y="46606"/>
                  </a:cubicBezTo>
                  <a:close/>
                  <a:moveTo>
                    <a:pt x="7944" y="46027"/>
                  </a:moveTo>
                  <a:cubicBezTo>
                    <a:pt x="8400" y="46027"/>
                    <a:pt x="8834" y="46095"/>
                    <a:pt x="9062" y="46574"/>
                  </a:cubicBezTo>
                  <a:cubicBezTo>
                    <a:pt x="9290" y="47054"/>
                    <a:pt x="9222" y="47442"/>
                    <a:pt x="8834" y="47784"/>
                  </a:cubicBezTo>
                  <a:cubicBezTo>
                    <a:pt x="8674" y="47921"/>
                    <a:pt x="8469" y="48081"/>
                    <a:pt x="8560" y="48332"/>
                  </a:cubicBezTo>
                  <a:lnTo>
                    <a:pt x="8514" y="48332"/>
                  </a:lnTo>
                  <a:cubicBezTo>
                    <a:pt x="7967" y="48058"/>
                    <a:pt x="7350" y="48012"/>
                    <a:pt x="6803" y="47716"/>
                  </a:cubicBezTo>
                  <a:lnTo>
                    <a:pt x="6780" y="47716"/>
                  </a:lnTo>
                  <a:cubicBezTo>
                    <a:pt x="6916" y="47218"/>
                    <a:pt x="7029" y="46697"/>
                    <a:pt x="6942" y="46177"/>
                  </a:cubicBezTo>
                  <a:lnTo>
                    <a:pt x="6942" y="46177"/>
                  </a:lnTo>
                  <a:cubicBezTo>
                    <a:pt x="6947" y="46194"/>
                    <a:pt x="6962" y="46209"/>
                    <a:pt x="6962" y="46209"/>
                  </a:cubicBezTo>
                  <a:cubicBezTo>
                    <a:pt x="6980" y="46210"/>
                    <a:pt x="6998" y="46211"/>
                    <a:pt x="7016" y="46211"/>
                  </a:cubicBezTo>
                  <a:cubicBezTo>
                    <a:pt x="7336" y="46211"/>
                    <a:pt x="7619" y="46027"/>
                    <a:pt x="7944" y="46027"/>
                  </a:cubicBezTo>
                  <a:close/>
                  <a:moveTo>
                    <a:pt x="9679" y="48834"/>
                  </a:moveTo>
                  <a:cubicBezTo>
                    <a:pt x="9679" y="48857"/>
                    <a:pt x="9679" y="48880"/>
                    <a:pt x="9656" y="48903"/>
                  </a:cubicBezTo>
                  <a:cubicBezTo>
                    <a:pt x="9656" y="48880"/>
                    <a:pt x="9656" y="48857"/>
                    <a:pt x="9633" y="48834"/>
                  </a:cubicBezTo>
                  <a:close/>
                  <a:moveTo>
                    <a:pt x="21263" y="1"/>
                  </a:moveTo>
                  <a:cubicBezTo>
                    <a:pt x="21177" y="1"/>
                    <a:pt x="21038" y="56"/>
                    <a:pt x="20817" y="148"/>
                  </a:cubicBezTo>
                  <a:cubicBezTo>
                    <a:pt x="20749" y="216"/>
                    <a:pt x="20726" y="285"/>
                    <a:pt x="20840" y="330"/>
                  </a:cubicBezTo>
                  <a:cubicBezTo>
                    <a:pt x="20886" y="330"/>
                    <a:pt x="20931" y="353"/>
                    <a:pt x="20977" y="376"/>
                  </a:cubicBezTo>
                  <a:cubicBezTo>
                    <a:pt x="20758" y="315"/>
                    <a:pt x="20536" y="294"/>
                    <a:pt x="20311" y="294"/>
                  </a:cubicBezTo>
                  <a:cubicBezTo>
                    <a:pt x="19951" y="294"/>
                    <a:pt x="19585" y="348"/>
                    <a:pt x="19219" y="376"/>
                  </a:cubicBezTo>
                  <a:cubicBezTo>
                    <a:pt x="19037" y="399"/>
                    <a:pt x="18900" y="490"/>
                    <a:pt x="18831" y="673"/>
                  </a:cubicBezTo>
                  <a:cubicBezTo>
                    <a:pt x="18831" y="696"/>
                    <a:pt x="18831" y="718"/>
                    <a:pt x="18831" y="741"/>
                  </a:cubicBezTo>
                  <a:cubicBezTo>
                    <a:pt x="18763" y="627"/>
                    <a:pt x="18672" y="513"/>
                    <a:pt x="18558" y="399"/>
                  </a:cubicBezTo>
                  <a:cubicBezTo>
                    <a:pt x="17439" y="422"/>
                    <a:pt x="16321" y="445"/>
                    <a:pt x="15202" y="445"/>
                  </a:cubicBezTo>
                  <a:cubicBezTo>
                    <a:pt x="15076" y="447"/>
                    <a:pt x="14949" y="448"/>
                    <a:pt x="14823" y="448"/>
                  </a:cubicBezTo>
                  <a:cubicBezTo>
                    <a:pt x="14266" y="448"/>
                    <a:pt x="13706" y="430"/>
                    <a:pt x="13143" y="430"/>
                  </a:cubicBezTo>
                  <a:cubicBezTo>
                    <a:pt x="12538" y="430"/>
                    <a:pt x="11930" y="451"/>
                    <a:pt x="11322" y="536"/>
                  </a:cubicBezTo>
                  <a:cubicBezTo>
                    <a:pt x="11253" y="581"/>
                    <a:pt x="11139" y="650"/>
                    <a:pt x="11116" y="718"/>
                  </a:cubicBezTo>
                  <a:lnTo>
                    <a:pt x="10820" y="718"/>
                  </a:lnTo>
                  <a:cubicBezTo>
                    <a:pt x="10774" y="673"/>
                    <a:pt x="10706" y="627"/>
                    <a:pt x="10660" y="559"/>
                  </a:cubicBezTo>
                  <a:cubicBezTo>
                    <a:pt x="10592" y="536"/>
                    <a:pt x="10523" y="513"/>
                    <a:pt x="10455" y="513"/>
                  </a:cubicBezTo>
                  <a:lnTo>
                    <a:pt x="10569" y="513"/>
                  </a:lnTo>
                  <a:cubicBezTo>
                    <a:pt x="10774" y="399"/>
                    <a:pt x="10774" y="285"/>
                    <a:pt x="10569" y="171"/>
                  </a:cubicBezTo>
                  <a:cubicBezTo>
                    <a:pt x="10523" y="171"/>
                    <a:pt x="10455" y="148"/>
                    <a:pt x="10409" y="148"/>
                  </a:cubicBezTo>
                  <a:cubicBezTo>
                    <a:pt x="10249" y="148"/>
                    <a:pt x="10112" y="171"/>
                    <a:pt x="10044" y="330"/>
                  </a:cubicBezTo>
                  <a:cubicBezTo>
                    <a:pt x="10158" y="399"/>
                    <a:pt x="10295" y="467"/>
                    <a:pt x="10432" y="490"/>
                  </a:cubicBezTo>
                  <a:cubicBezTo>
                    <a:pt x="10226" y="467"/>
                    <a:pt x="10021" y="467"/>
                    <a:pt x="9838" y="445"/>
                  </a:cubicBezTo>
                  <a:lnTo>
                    <a:pt x="9542" y="445"/>
                  </a:lnTo>
                  <a:cubicBezTo>
                    <a:pt x="9154" y="490"/>
                    <a:pt x="8720" y="376"/>
                    <a:pt x="8400" y="718"/>
                  </a:cubicBezTo>
                  <a:cubicBezTo>
                    <a:pt x="8377" y="627"/>
                    <a:pt x="8309" y="581"/>
                    <a:pt x="8172" y="536"/>
                  </a:cubicBezTo>
                  <a:cubicBezTo>
                    <a:pt x="7864" y="456"/>
                    <a:pt x="7556" y="439"/>
                    <a:pt x="7245" y="439"/>
                  </a:cubicBezTo>
                  <a:cubicBezTo>
                    <a:pt x="7012" y="439"/>
                    <a:pt x="6777" y="448"/>
                    <a:pt x="6539" y="448"/>
                  </a:cubicBezTo>
                  <a:cubicBezTo>
                    <a:pt x="6460" y="448"/>
                    <a:pt x="6380" y="447"/>
                    <a:pt x="6300" y="445"/>
                  </a:cubicBezTo>
                  <a:cubicBezTo>
                    <a:pt x="5570" y="422"/>
                    <a:pt x="4817" y="399"/>
                    <a:pt x="4086" y="399"/>
                  </a:cubicBezTo>
                  <a:cubicBezTo>
                    <a:pt x="4063" y="376"/>
                    <a:pt x="4041" y="353"/>
                    <a:pt x="3995" y="353"/>
                  </a:cubicBezTo>
                  <a:cubicBezTo>
                    <a:pt x="3949" y="353"/>
                    <a:pt x="3881" y="330"/>
                    <a:pt x="3835" y="330"/>
                  </a:cubicBezTo>
                  <a:cubicBezTo>
                    <a:pt x="3801" y="296"/>
                    <a:pt x="3767" y="279"/>
                    <a:pt x="3735" y="279"/>
                  </a:cubicBezTo>
                  <a:cubicBezTo>
                    <a:pt x="3704" y="279"/>
                    <a:pt x="3675" y="296"/>
                    <a:pt x="3653" y="330"/>
                  </a:cubicBezTo>
                  <a:cubicBezTo>
                    <a:pt x="3630" y="353"/>
                    <a:pt x="3653" y="376"/>
                    <a:pt x="3653" y="399"/>
                  </a:cubicBezTo>
                  <a:cubicBezTo>
                    <a:pt x="3379" y="399"/>
                    <a:pt x="3105" y="399"/>
                    <a:pt x="2854" y="422"/>
                  </a:cubicBezTo>
                  <a:lnTo>
                    <a:pt x="2557" y="422"/>
                  </a:lnTo>
                  <a:cubicBezTo>
                    <a:pt x="2290" y="448"/>
                    <a:pt x="2030" y="460"/>
                    <a:pt x="1769" y="460"/>
                  </a:cubicBezTo>
                  <a:cubicBezTo>
                    <a:pt x="1585" y="460"/>
                    <a:pt x="1399" y="454"/>
                    <a:pt x="1210" y="445"/>
                  </a:cubicBezTo>
                  <a:cubicBezTo>
                    <a:pt x="1152" y="445"/>
                    <a:pt x="1095" y="444"/>
                    <a:pt x="1037" y="444"/>
                  </a:cubicBezTo>
                  <a:cubicBezTo>
                    <a:pt x="663" y="444"/>
                    <a:pt x="297" y="461"/>
                    <a:pt x="1" y="718"/>
                  </a:cubicBezTo>
                  <a:cubicBezTo>
                    <a:pt x="1" y="833"/>
                    <a:pt x="1" y="947"/>
                    <a:pt x="1" y="1061"/>
                  </a:cubicBezTo>
                  <a:cubicBezTo>
                    <a:pt x="252" y="1883"/>
                    <a:pt x="206" y="2773"/>
                    <a:pt x="320" y="3617"/>
                  </a:cubicBezTo>
                  <a:cubicBezTo>
                    <a:pt x="252" y="3754"/>
                    <a:pt x="252" y="3868"/>
                    <a:pt x="389" y="3937"/>
                  </a:cubicBezTo>
                  <a:cubicBezTo>
                    <a:pt x="594" y="4234"/>
                    <a:pt x="480" y="4576"/>
                    <a:pt x="526" y="4895"/>
                  </a:cubicBezTo>
                  <a:cubicBezTo>
                    <a:pt x="594" y="5147"/>
                    <a:pt x="480" y="5443"/>
                    <a:pt x="708" y="5672"/>
                  </a:cubicBezTo>
                  <a:cubicBezTo>
                    <a:pt x="685" y="5717"/>
                    <a:pt x="708" y="5763"/>
                    <a:pt x="731" y="5808"/>
                  </a:cubicBezTo>
                  <a:cubicBezTo>
                    <a:pt x="640" y="6288"/>
                    <a:pt x="799" y="6767"/>
                    <a:pt x="754" y="7224"/>
                  </a:cubicBezTo>
                  <a:cubicBezTo>
                    <a:pt x="799" y="7246"/>
                    <a:pt x="845" y="7269"/>
                    <a:pt x="914" y="7269"/>
                  </a:cubicBezTo>
                  <a:cubicBezTo>
                    <a:pt x="1028" y="8000"/>
                    <a:pt x="1142" y="8707"/>
                    <a:pt x="1096" y="9461"/>
                  </a:cubicBezTo>
                  <a:cubicBezTo>
                    <a:pt x="1096" y="9643"/>
                    <a:pt x="1051" y="9849"/>
                    <a:pt x="1233" y="10008"/>
                  </a:cubicBezTo>
                  <a:lnTo>
                    <a:pt x="1279" y="10921"/>
                  </a:lnTo>
                  <a:cubicBezTo>
                    <a:pt x="1507" y="11629"/>
                    <a:pt x="1644" y="12359"/>
                    <a:pt x="1598" y="13113"/>
                  </a:cubicBezTo>
                  <a:lnTo>
                    <a:pt x="1644" y="13478"/>
                  </a:lnTo>
                  <a:cubicBezTo>
                    <a:pt x="1758" y="13957"/>
                    <a:pt x="1849" y="14436"/>
                    <a:pt x="1827" y="14939"/>
                  </a:cubicBezTo>
                  <a:cubicBezTo>
                    <a:pt x="2055" y="15874"/>
                    <a:pt x="2192" y="16833"/>
                    <a:pt x="2215" y="17792"/>
                  </a:cubicBezTo>
                  <a:cubicBezTo>
                    <a:pt x="2215" y="17837"/>
                    <a:pt x="2237" y="17860"/>
                    <a:pt x="2283" y="17883"/>
                  </a:cubicBezTo>
                  <a:cubicBezTo>
                    <a:pt x="2283" y="17929"/>
                    <a:pt x="2283" y="17974"/>
                    <a:pt x="2283" y="18020"/>
                  </a:cubicBezTo>
                  <a:cubicBezTo>
                    <a:pt x="2283" y="18088"/>
                    <a:pt x="2283" y="18157"/>
                    <a:pt x="2306" y="18225"/>
                  </a:cubicBezTo>
                  <a:cubicBezTo>
                    <a:pt x="2397" y="18956"/>
                    <a:pt x="2625" y="19663"/>
                    <a:pt x="2534" y="20417"/>
                  </a:cubicBezTo>
                  <a:cubicBezTo>
                    <a:pt x="2192" y="20805"/>
                    <a:pt x="2534" y="21056"/>
                    <a:pt x="2717" y="21330"/>
                  </a:cubicBezTo>
                  <a:cubicBezTo>
                    <a:pt x="2717" y="21489"/>
                    <a:pt x="2740" y="21672"/>
                    <a:pt x="2762" y="21832"/>
                  </a:cubicBezTo>
                  <a:cubicBezTo>
                    <a:pt x="2740" y="22037"/>
                    <a:pt x="2717" y="22243"/>
                    <a:pt x="2717" y="22448"/>
                  </a:cubicBezTo>
                  <a:cubicBezTo>
                    <a:pt x="2740" y="22585"/>
                    <a:pt x="2785" y="22699"/>
                    <a:pt x="2899" y="22790"/>
                  </a:cubicBezTo>
                  <a:cubicBezTo>
                    <a:pt x="2899" y="22905"/>
                    <a:pt x="2899" y="23019"/>
                    <a:pt x="2899" y="23156"/>
                  </a:cubicBezTo>
                  <a:cubicBezTo>
                    <a:pt x="3150" y="23795"/>
                    <a:pt x="3059" y="24502"/>
                    <a:pt x="3265" y="25164"/>
                  </a:cubicBezTo>
                  <a:lnTo>
                    <a:pt x="3287" y="26443"/>
                  </a:lnTo>
                  <a:cubicBezTo>
                    <a:pt x="3310" y="26579"/>
                    <a:pt x="3310" y="26739"/>
                    <a:pt x="3447" y="26831"/>
                  </a:cubicBezTo>
                  <a:cubicBezTo>
                    <a:pt x="3379" y="27629"/>
                    <a:pt x="3744" y="28383"/>
                    <a:pt x="3653" y="29182"/>
                  </a:cubicBezTo>
                  <a:cubicBezTo>
                    <a:pt x="3904" y="29455"/>
                    <a:pt x="3790" y="29775"/>
                    <a:pt x="3790" y="30095"/>
                  </a:cubicBezTo>
                  <a:cubicBezTo>
                    <a:pt x="3904" y="30346"/>
                    <a:pt x="3790" y="30642"/>
                    <a:pt x="3995" y="30871"/>
                  </a:cubicBezTo>
                  <a:cubicBezTo>
                    <a:pt x="3995" y="31281"/>
                    <a:pt x="3995" y="31692"/>
                    <a:pt x="4018" y="32103"/>
                  </a:cubicBezTo>
                  <a:cubicBezTo>
                    <a:pt x="4041" y="32331"/>
                    <a:pt x="4063" y="32583"/>
                    <a:pt x="4109" y="32834"/>
                  </a:cubicBezTo>
                  <a:cubicBezTo>
                    <a:pt x="4497" y="34112"/>
                    <a:pt x="4474" y="35458"/>
                    <a:pt x="4703" y="36782"/>
                  </a:cubicBezTo>
                  <a:cubicBezTo>
                    <a:pt x="4794" y="37467"/>
                    <a:pt x="5022" y="38152"/>
                    <a:pt x="4908" y="38859"/>
                  </a:cubicBezTo>
                  <a:cubicBezTo>
                    <a:pt x="4931" y="38905"/>
                    <a:pt x="4931" y="38974"/>
                    <a:pt x="4931" y="39042"/>
                  </a:cubicBezTo>
                  <a:cubicBezTo>
                    <a:pt x="5045" y="39156"/>
                    <a:pt x="5022" y="39293"/>
                    <a:pt x="4931" y="39430"/>
                  </a:cubicBezTo>
                  <a:cubicBezTo>
                    <a:pt x="4954" y="39476"/>
                    <a:pt x="4954" y="39499"/>
                    <a:pt x="4954" y="39544"/>
                  </a:cubicBezTo>
                  <a:cubicBezTo>
                    <a:pt x="5068" y="39727"/>
                    <a:pt x="4954" y="39955"/>
                    <a:pt x="5091" y="40115"/>
                  </a:cubicBezTo>
                  <a:cubicBezTo>
                    <a:pt x="5136" y="40617"/>
                    <a:pt x="5365" y="41074"/>
                    <a:pt x="5228" y="41598"/>
                  </a:cubicBezTo>
                  <a:cubicBezTo>
                    <a:pt x="5250" y="41827"/>
                    <a:pt x="5273" y="42078"/>
                    <a:pt x="5296" y="42306"/>
                  </a:cubicBezTo>
                  <a:cubicBezTo>
                    <a:pt x="5387" y="42420"/>
                    <a:pt x="5365" y="42557"/>
                    <a:pt x="5433" y="42671"/>
                  </a:cubicBezTo>
                  <a:cubicBezTo>
                    <a:pt x="5524" y="43288"/>
                    <a:pt x="5753" y="43881"/>
                    <a:pt x="5638" y="44497"/>
                  </a:cubicBezTo>
                  <a:cubicBezTo>
                    <a:pt x="5730" y="44931"/>
                    <a:pt x="5912" y="45342"/>
                    <a:pt x="5775" y="45798"/>
                  </a:cubicBezTo>
                  <a:cubicBezTo>
                    <a:pt x="5798" y="45912"/>
                    <a:pt x="5821" y="46004"/>
                    <a:pt x="5844" y="46118"/>
                  </a:cubicBezTo>
                  <a:cubicBezTo>
                    <a:pt x="5981" y="46300"/>
                    <a:pt x="5867" y="46506"/>
                    <a:pt x="5981" y="46689"/>
                  </a:cubicBezTo>
                  <a:cubicBezTo>
                    <a:pt x="6049" y="47122"/>
                    <a:pt x="6141" y="47556"/>
                    <a:pt x="6209" y="47990"/>
                  </a:cubicBezTo>
                  <a:cubicBezTo>
                    <a:pt x="6209" y="48400"/>
                    <a:pt x="6049" y="48857"/>
                    <a:pt x="6437" y="49222"/>
                  </a:cubicBezTo>
                  <a:cubicBezTo>
                    <a:pt x="6586" y="49171"/>
                    <a:pt x="6733" y="49152"/>
                    <a:pt x="6880" y="49152"/>
                  </a:cubicBezTo>
                  <a:cubicBezTo>
                    <a:pt x="7304" y="49152"/>
                    <a:pt x="7720" y="49311"/>
                    <a:pt x="8135" y="49311"/>
                  </a:cubicBezTo>
                  <a:cubicBezTo>
                    <a:pt x="8216" y="49311"/>
                    <a:pt x="8297" y="49305"/>
                    <a:pt x="8377" y="49291"/>
                  </a:cubicBezTo>
                  <a:cubicBezTo>
                    <a:pt x="8686" y="49450"/>
                    <a:pt x="8994" y="49525"/>
                    <a:pt x="9302" y="49525"/>
                  </a:cubicBezTo>
                  <a:cubicBezTo>
                    <a:pt x="9610" y="49525"/>
                    <a:pt x="9918" y="49450"/>
                    <a:pt x="10226" y="49313"/>
                  </a:cubicBezTo>
                  <a:cubicBezTo>
                    <a:pt x="10523" y="49291"/>
                    <a:pt x="10820" y="49268"/>
                    <a:pt x="11116" y="49245"/>
                  </a:cubicBezTo>
                  <a:lnTo>
                    <a:pt x="11687" y="49245"/>
                  </a:lnTo>
                  <a:cubicBezTo>
                    <a:pt x="11847" y="48971"/>
                    <a:pt x="11893" y="48674"/>
                    <a:pt x="11915" y="48355"/>
                  </a:cubicBezTo>
                  <a:cubicBezTo>
                    <a:pt x="11824" y="48035"/>
                    <a:pt x="11527" y="47830"/>
                    <a:pt x="11368" y="47533"/>
                  </a:cubicBezTo>
                  <a:cubicBezTo>
                    <a:pt x="11002" y="46940"/>
                    <a:pt x="11139" y="45890"/>
                    <a:pt x="11573" y="45524"/>
                  </a:cubicBezTo>
                  <a:cubicBezTo>
                    <a:pt x="11889" y="45264"/>
                    <a:pt x="12419" y="45119"/>
                    <a:pt x="12885" y="45119"/>
                  </a:cubicBezTo>
                  <a:cubicBezTo>
                    <a:pt x="13195" y="45119"/>
                    <a:pt x="13477" y="45182"/>
                    <a:pt x="13650" y="45319"/>
                  </a:cubicBezTo>
                  <a:cubicBezTo>
                    <a:pt x="14084" y="45661"/>
                    <a:pt x="14129" y="46597"/>
                    <a:pt x="13719" y="47350"/>
                  </a:cubicBezTo>
                  <a:cubicBezTo>
                    <a:pt x="13627" y="47533"/>
                    <a:pt x="13490" y="47693"/>
                    <a:pt x="13353" y="47875"/>
                  </a:cubicBezTo>
                  <a:cubicBezTo>
                    <a:pt x="13148" y="48127"/>
                    <a:pt x="12828" y="48286"/>
                    <a:pt x="12714" y="48606"/>
                  </a:cubicBezTo>
                  <a:cubicBezTo>
                    <a:pt x="12760" y="48880"/>
                    <a:pt x="12920" y="49062"/>
                    <a:pt x="13079" y="49268"/>
                  </a:cubicBezTo>
                  <a:cubicBezTo>
                    <a:pt x="13130" y="49301"/>
                    <a:pt x="13180" y="49322"/>
                    <a:pt x="13239" y="49322"/>
                  </a:cubicBezTo>
                  <a:cubicBezTo>
                    <a:pt x="13260" y="49322"/>
                    <a:pt x="13283" y="49320"/>
                    <a:pt x="13308" y="49313"/>
                  </a:cubicBezTo>
                  <a:cubicBezTo>
                    <a:pt x="13438" y="49212"/>
                    <a:pt x="13558" y="49175"/>
                    <a:pt x="13674" y="49175"/>
                  </a:cubicBezTo>
                  <a:cubicBezTo>
                    <a:pt x="13925" y="49175"/>
                    <a:pt x="14154" y="49349"/>
                    <a:pt x="14403" y="49428"/>
                  </a:cubicBezTo>
                  <a:cubicBezTo>
                    <a:pt x="14498" y="49451"/>
                    <a:pt x="14590" y="49464"/>
                    <a:pt x="14679" y="49464"/>
                  </a:cubicBezTo>
                  <a:cubicBezTo>
                    <a:pt x="14848" y="49464"/>
                    <a:pt x="15007" y="49418"/>
                    <a:pt x="15157" y="49313"/>
                  </a:cubicBezTo>
                  <a:lnTo>
                    <a:pt x="15864" y="49313"/>
                  </a:lnTo>
                  <a:cubicBezTo>
                    <a:pt x="16451" y="49495"/>
                    <a:pt x="17043" y="49537"/>
                    <a:pt x="17637" y="49537"/>
                  </a:cubicBezTo>
                  <a:cubicBezTo>
                    <a:pt x="18144" y="49537"/>
                    <a:pt x="18653" y="49506"/>
                    <a:pt x="19162" y="49506"/>
                  </a:cubicBezTo>
                  <a:cubicBezTo>
                    <a:pt x="19333" y="49506"/>
                    <a:pt x="19505" y="49510"/>
                    <a:pt x="19676" y="49519"/>
                  </a:cubicBezTo>
                  <a:cubicBezTo>
                    <a:pt x="19836" y="49519"/>
                    <a:pt x="19996" y="49519"/>
                    <a:pt x="20132" y="49496"/>
                  </a:cubicBezTo>
                  <a:lnTo>
                    <a:pt x="20886" y="49496"/>
                  </a:lnTo>
                  <a:cubicBezTo>
                    <a:pt x="20913" y="49494"/>
                    <a:pt x="20939" y="49493"/>
                    <a:pt x="20966" y="49493"/>
                  </a:cubicBezTo>
                  <a:cubicBezTo>
                    <a:pt x="21212" y="49493"/>
                    <a:pt x="21458" y="49561"/>
                    <a:pt x="21704" y="49561"/>
                  </a:cubicBezTo>
                  <a:cubicBezTo>
                    <a:pt x="21774" y="49561"/>
                    <a:pt x="21843" y="49556"/>
                    <a:pt x="21913" y="49542"/>
                  </a:cubicBezTo>
                  <a:cubicBezTo>
                    <a:pt x="22529" y="49512"/>
                    <a:pt x="23150" y="49504"/>
                    <a:pt x="23771" y="49504"/>
                  </a:cubicBezTo>
                  <a:cubicBezTo>
                    <a:pt x="24599" y="49504"/>
                    <a:pt x="25428" y="49519"/>
                    <a:pt x="26250" y="49519"/>
                  </a:cubicBezTo>
                  <a:cubicBezTo>
                    <a:pt x="26391" y="49510"/>
                    <a:pt x="26533" y="49507"/>
                    <a:pt x="26674" y="49507"/>
                  </a:cubicBezTo>
                  <a:cubicBezTo>
                    <a:pt x="26929" y="49507"/>
                    <a:pt x="27184" y="49516"/>
                    <a:pt x="27439" y="49516"/>
                  </a:cubicBezTo>
                  <a:cubicBezTo>
                    <a:pt x="27773" y="49516"/>
                    <a:pt x="28107" y="49501"/>
                    <a:pt x="28441" y="49428"/>
                  </a:cubicBezTo>
                  <a:cubicBezTo>
                    <a:pt x="28532" y="49405"/>
                    <a:pt x="28624" y="49359"/>
                    <a:pt x="28692" y="49268"/>
                  </a:cubicBezTo>
                  <a:cubicBezTo>
                    <a:pt x="28692" y="49268"/>
                    <a:pt x="28692" y="49268"/>
                    <a:pt x="28692" y="49245"/>
                  </a:cubicBezTo>
                  <a:cubicBezTo>
                    <a:pt x="28715" y="49291"/>
                    <a:pt x="28760" y="49313"/>
                    <a:pt x="28829" y="49313"/>
                  </a:cubicBezTo>
                  <a:cubicBezTo>
                    <a:pt x="28969" y="49167"/>
                    <a:pt x="29096" y="49113"/>
                    <a:pt x="29215" y="49113"/>
                  </a:cubicBezTo>
                  <a:cubicBezTo>
                    <a:pt x="29503" y="49113"/>
                    <a:pt x="29748" y="49425"/>
                    <a:pt x="30039" y="49473"/>
                  </a:cubicBezTo>
                  <a:cubicBezTo>
                    <a:pt x="30440" y="49508"/>
                    <a:pt x="30841" y="49523"/>
                    <a:pt x="31243" y="49523"/>
                  </a:cubicBezTo>
                  <a:cubicBezTo>
                    <a:pt x="31894" y="49523"/>
                    <a:pt x="32548" y="49484"/>
                    <a:pt x="33211" y="49428"/>
                  </a:cubicBezTo>
                  <a:cubicBezTo>
                    <a:pt x="33280" y="49428"/>
                    <a:pt x="33326" y="49450"/>
                    <a:pt x="33394" y="49450"/>
                  </a:cubicBezTo>
                  <a:cubicBezTo>
                    <a:pt x="33403" y="49449"/>
                    <a:pt x="33411" y="49448"/>
                    <a:pt x="33418" y="49448"/>
                  </a:cubicBezTo>
                  <a:cubicBezTo>
                    <a:pt x="33509" y="49448"/>
                    <a:pt x="33513" y="49568"/>
                    <a:pt x="33577" y="49610"/>
                  </a:cubicBezTo>
                  <a:cubicBezTo>
                    <a:pt x="33668" y="49542"/>
                    <a:pt x="33736" y="49496"/>
                    <a:pt x="33805" y="49428"/>
                  </a:cubicBezTo>
                  <a:cubicBezTo>
                    <a:pt x="33884" y="49358"/>
                    <a:pt x="33959" y="49332"/>
                    <a:pt x="34034" y="49332"/>
                  </a:cubicBezTo>
                  <a:cubicBezTo>
                    <a:pt x="34131" y="49332"/>
                    <a:pt x="34227" y="49376"/>
                    <a:pt x="34330" y="49428"/>
                  </a:cubicBezTo>
                  <a:lnTo>
                    <a:pt x="34490" y="49428"/>
                  </a:lnTo>
                  <a:cubicBezTo>
                    <a:pt x="34558" y="49382"/>
                    <a:pt x="34627" y="49336"/>
                    <a:pt x="34695" y="49291"/>
                  </a:cubicBezTo>
                  <a:cubicBezTo>
                    <a:pt x="34786" y="49268"/>
                    <a:pt x="34900" y="49245"/>
                    <a:pt x="35015" y="49222"/>
                  </a:cubicBezTo>
                  <a:cubicBezTo>
                    <a:pt x="35165" y="49112"/>
                    <a:pt x="35323" y="49090"/>
                    <a:pt x="35485" y="49090"/>
                  </a:cubicBezTo>
                  <a:cubicBezTo>
                    <a:pt x="35596" y="49090"/>
                    <a:pt x="35708" y="49100"/>
                    <a:pt x="35820" y="49100"/>
                  </a:cubicBezTo>
                  <a:cubicBezTo>
                    <a:pt x="35917" y="49100"/>
                    <a:pt x="36015" y="49092"/>
                    <a:pt x="36110" y="49062"/>
                  </a:cubicBezTo>
                  <a:cubicBezTo>
                    <a:pt x="36110" y="47738"/>
                    <a:pt x="36384" y="46415"/>
                    <a:pt x="36567" y="45091"/>
                  </a:cubicBezTo>
                  <a:cubicBezTo>
                    <a:pt x="36658" y="44474"/>
                    <a:pt x="36544" y="43813"/>
                    <a:pt x="36818" y="43219"/>
                  </a:cubicBezTo>
                  <a:cubicBezTo>
                    <a:pt x="36909" y="42740"/>
                    <a:pt x="37000" y="42260"/>
                    <a:pt x="37092" y="41781"/>
                  </a:cubicBezTo>
                  <a:cubicBezTo>
                    <a:pt x="37092" y="41530"/>
                    <a:pt x="37069" y="41279"/>
                    <a:pt x="37069" y="41051"/>
                  </a:cubicBezTo>
                  <a:cubicBezTo>
                    <a:pt x="37206" y="40754"/>
                    <a:pt x="37206" y="40434"/>
                    <a:pt x="37206" y="40115"/>
                  </a:cubicBezTo>
                  <a:cubicBezTo>
                    <a:pt x="37115" y="40092"/>
                    <a:pt x="37046" y="40069"/>
                    <a:pt x="36978" y="40024"/>
                  </a:cubicBezTo>
                  <a:lnTo>
                    <a:pt x="36978" y="40024"/>
                  </a:lnTo>
                  <a:cubicBezTo>
                    <a:pt x="37046" y="40046"/>
                    <a:pt x="37115" y="40069"/>
                    <a:pt x="37206" y="40115"/>
                  </a:cubicBezTo>
                  <a:lnTo>
                    <a:pt x="37251" y="40138"/>
                  </a:lnTo>
                  <a:cubicBezTo>
                    <a:pt x="37434" y="39841"/>
                    <a:pt x="37206" y="39499"/>
                    <a:pt x="37411" y="39202"/>
                  </a:cubicBezTo>
                  <a:cubicBezTo>
                    <a:pt x="37411" y="39088"/>
                    <a:pt x="37411" y="38974"/>
                    <a:pt x="37411" y="38859"/>
                  </a:cubicBezTo>
                  <a:cubicBezTo>
                    <a:pt x="37434" y="38334"/>
                    <a:pt x="37480" y="37855"/>
                    <a:pt x="37571" y="37330"/>
                  </a:cubicBezTo>
                  <a:cubicBezTo>
                    <a:pt x="37662" y="36760"/>
                    <a:pt x="37845" y="36166"/>
                    <a:pt x="37754" y="35550"/>
                  </a:cubicBezTo>
                  <a:cubicBezTo>
                    <a:pt x="37776" y="35504"/>
                    <a:pt x="37799" y="35436"/>
                    <a:pt x="37799" y="35390"/>
                  </a:cubicBezTo>
                  <a:cubicBezTo>
                    <a:pt x="37868" y="34660"/>
                    <a:pt x="37936" y="33929"/>
                    <a:pt x="38005" y="33199"/>
                  </a:cubicBezTo>
                  <a:cubicBezTo>
                    <a:pt x="38256" y="33016"/>
                    <a:pt x="38050" y="32651"/>
                    <a:pt x="38324" y="32468"/>
                  </a:cubicBezTo>
                  <a:cubicBezTo>
                    <a:pt x="38233" y="31670"/>
                    <a:pt x="38393" y="30871"/>
                    <a:pt x="38530" y="30095"/>
                  </a:cubicBezTo>
                  <a:cubicBezTo>
                    <a:pt x="38507" y="29433"/>
                    <a:pt x="38621" y="28794"/>
                    <a:pt x="38781" y="28154"/>
                  </a:cubicBezTo>
                  <a:cubicBezTo>
                    <a:pt x="38895" y="27721"/>
                    <a:pt x="38689" y="27173"/>
                    <a:pt x="39100" y="26808"/>
                  </a:cubicBezTo>
                  <a:cubicBezTo>
                    <a:pt x="38986" y="26123"/>
                    <a:pt x="39055" y="25438"/>
                    <a:pt x="39214" y="24753"/>
                  </a:cubicBezTo>
                  <a:cubicBezTo>
                    <a:pt x="39192" y="24320"/>
                    <a:pt x="39260" y="23909"/>
                    <a:pt x="39420" y="23521"/>
                  </a:cubicBezTo>
                  <a:cubicBezTo>
                    <a:pt x="39420" y="23452"/>
                    <a:pt x="39420" y="23407"/>
                    <a:pt x="39420" y="23338"/>
                  </a:cubicBezTo>
                  <a:cubicBezTo>
                    <a:pt x="39443" y="23315"/>
                    <a:pt x="39488" y="23315"/>
                    <a:pt x="39488" y="23293"/>
                  </a:cubicBezTo>
                  <a:cubicBezTo>
                    <a:pt x="39534" y="23224"/>
                    <a:pt x="39511" y="23179"/>
                    <a:pt x="39443" y="23156"/>
                  </a:cubicBezTo>
                  <a:cubicBezTo>
                    <a:pt x="39443" y="23042"/>
                    <a:pt x="39443" y="22905"/>
                    <a:pt x="39443" y="22790"/>
                  </a:cubicBezTo>
                  <a:cubicBezTo>
                    <a:pt x="39557" y="21695"/>
                    <a:pt x="39785" y="20645"/>
                    <a:pt x="39808" y="19549"/>
                  </a:cubicBezTo>
                  <a:cubicBezTo>
                    <a:pt x="40013" y="19253"/>
                    <a:pt x="39854" y="18887"/>
                    <a:pt x="39991" y="18591"/>
                  </a:cubicBezTo>
                  <a:cubicBezTo>
                    <a:pt x="39991" y="18294"/>
                    <a:pt x="40013" y="17997"/>
                    <a:pt x="40013" y="17700"/>
                  </a:cubicBezTo>
                  <a:cubicBezTo>
                    <a:pt x="40264" y="16491"/>
                    <a:pt x="40447" y="15281"/>
                    <a:pt x="40538" y="14071"/>
                  </a:cubicBezTo>
                  <a:cubicBezTo>
                    <a:pt x="40721" y="13911"/>
                    <a:pt x="40675" y="13683"/>
                    <a:pt x="40698" y="13478"/>
                  </a:cubicBezTo>
                  <a:cubicBezTo>
                    <a:pt x="40698" y="13409"/>
                    <a:pt x="40721" y="13364"/>
                    <a:pt x="40721" y="13295"/>
                  </a:cubicBezTo>
                  <a:cubicBezTo>
                    <a:pt x="40698" y="13044"/>
                    <a:pt x="40698" y="12816"/>
                    <a:pt x="40698" y="12565"/>
                  </a:cubicBezTo>
                  <a:cubicBezTo>
                    <a:pt x="40698" y="12451"/>
                    <a:pt x="40698" y="12337"/>
                    <a:pt x="40721" y="12245"/>
                  </a:cubicBezTo>
                  <a:cubicBezTo>
                    <a:pt x="40881" y="12063"/>
                    <a:pt x="40881" y="11880"/>
                    <a:pt x="40858" y="11652"/>
                  </a:cubicBezTo>
                  <a:cubicBezTo>
                    <a:pt x="40949" y="11423"/>
                    <a:pt x="40904" y="11150"/>
                    <a:pt x="41063" y="10921"/>
                  </a:cubicBezTo>
                  <a:cubicBezTo>
                    <a:pt x="41086" y="10625"/>
                    <a:pt x="41086" y="10305"/>
                    <a:pt x="41109" y="10008"/>
                  </a:cubicBezTo>
                  <a:cubicBezTo>
                    <a:pt x="41292" y="9849"/>
                    <a:pt x="41246" y="9643"/>
                    <a:pt x="41246" y="9438"/>
                  </a:cubicBezTo>
                  <a:cubicBezTo>
                    <a:pt x="41246" y="9392"/>
                    <a:pt x="41246" y="9346"/>
                    <a:pt x="41269" y="9278"/>
                  </a:cubicBezTo>
                  <a:cubicBezTo>
                    <a:pt x="41269" y="9209"/>
                    <a:pt x="41246" y="9164"/>
                    <a:pt x="41223" y="9095"/>
                  </a:cubicBezTo>
                  <a:cubicBezTo>
                    <a:pt x="41223" y="8981"/>
                    <a:pt x="41223" y="8867"/>
                    <a:pt x="41223" y="8753"/>
                  </a:cubicBezTo>
                  <a:cubicBezTo>
                    <a:pt x="41223" y="8684"/>
                    <a:pt x="41223" y="8616"/>
                    <a:pt x="41246" y="8548"/>
                  </a:cubicBezTo>
                  <a:lnTo>
                    <a:pt x="41269" y="8182"/>
                  </a:lnTo>
                  <a:cubicBezTo>
                    <a:pt x="41292" y="8114"/>
                    <a:pt x="41292" y="8068"/>
                    <a:pt x="41269" y="8023"/>
                  </a:cubicBezTo>
                  <a:cubicBezTo>
                    <a:pt x="41497" y="7794"/>
                    <a:pt x="41337" y="7429"/>
                    <a:pt x="41588" y="7246"/>
                  </a:cubicBezTo>
                  <a:cubicBezTo>
                    <a:pt x="41611" y="6311"/>
                    <a:pt x="41680" y="5398"/>
                    <a:pt x="41953" y="4485"/>
                  </a:cubicBezTo>
                  <a:cubicBezTo>
                    <a:pt x="42045" y="4211"/>
                    <a:pt x="42090" y="3914"/>
                    <a:pt x="42022" y="3617"/>
                  </a:cubicBezTo>
                  <a:cubicBezTo>
                    <a:pt x="42113" y="2773"/>
                    <a:pt x="42113" y="1883"/>
                    <a:pt x="42319" y="1038"/>
                  </a:cubicBezTo>
                  <a:cubicBezTo>
                    <a:pt x="42319" y="992"/>
                    <a:pt x="42342" y="924"/>
                    <a:pt x="42364" y="878"/>
                  </a:cubicBezTo>
                  <a:cubicBezTo>
                    <a:pt x="42570" y="422"/>
                    <a:pt x="42364" y="216"/>
                    <a:pt x="41885" y="193"/>
                  </a:cubicBezTo>
                  <a:cubicBezTo>
                    <a:pt x="41474" y="159"/>
                    <a:pt x="41058" y="154"/>
                    <a:pt x="40638" y="154"/>
                  </a:cubicBezTo>
                  <a:cubicBezTo>
                    <a:pt x="40428" y="154"/>
                    <a:pt x="40218" y="155"/>
                    <a:pt x="40007" y="155"/>
                  </a:cubicBezTo>
                  <a:cubicBezTo>
                    <a:pt x="39797" y="155"/>
                    <a:pt x="39585" y="154"/>
                    <a:pt x="39374" y="148"/>
                  </a:cubicBezTo>
                  <a:cubicBezTo>
                    <a:pt x="39184" y="165"/>
                    <a:pt x="39006" y="209"/>
                    <a:pt x="38822" y="209"/>
                  </a:cubicBezTo>
                  <a:cubicBezTo>
                    <a:pt x="38763" y="209"/>
                    <a:pt x="38704" y="204"/>
                    <a:pt x="38644" y="193"/>
                  </a:cubicBezTo>
                  <a:cubicBezTo>
                    <a:pt x="38287" y="209"/>
                    <a:pt x="37941" y="256"/>
                    <a:pt x="37591" y="256"/>
                  </a:cubicBezTo>
                  <a:cubicBezTo>
                    <a:pt x="37426" y="256"/>
                    <a:pt x="37260" y="246"/>
                    <a:pt x="37092" y="216"/>
                  </a:cubicBezTo>
                  <a:cubicBezTo>
                    <a:pt x="36932" y="216"/>
                    <a:pt x="36772" y="262"/>
                    <a:pt x="36635" y="330"/>
                  </a:cubicBezTo>
                  <a:cubicBezTo>
                    <a:pt x="36529" y="383"/>
                    <a:pt x="36423" y="421"/>
                    <a:pt x="36318" y="421"/>
                  </a:cubicBezTo>
                  <a:cubicBezTo>
                    <a:pt x="36241" y="421"/>
                    <a:pt x="36164" y="401"/>
                    <a:pt x="36087" y="353"/>
                  </a:cubicBezTo>
                  <a:cubicBezTo>
                    <a:pt x="35873" y="303"/>
                    <a:pt x="35658" y="287"/>
                    <a:pt x="35444" y="287"/>
                  </a:cubicBezTo>
                  <a:cubicBezTo>
                    <a:pt x="35270" y="287"/>
                    <a:pt x="35097" y="297"/>
                    <a:pt x="34923" y="308"/>
                  </a:cubicBezTo>
                  <a:cubicBezTo>
                    <a:pt x="34832" y="330"/>
                    <a:pt x="34764" y="330"/>
                    <a:pt x="34672" y="353"/>
                  </a:cubicBezTo>
                  <a:cubicBezTo>
                    <a:pt x="34627" y="376"/>
                    <a:pt x="34581" y="399"/>
                    <a:pt x="34535" y="422"/>
                  </a:cubicBezTo>
                  <a:cubicBezTo>
                    <a:pt x="34318" y="285"/>
                    <a:pt x="34079" y="256"/>
                    <a:pt x="33836" y="256"/>
                  </a:cubicBezTo>
                  <a:cubicBezTo>
                    <a:pt x="33663" y="256"/>
                    <a:pt x="33488" y="271"/>
                    <a:pt x="33319" y="271"/>
                  </a:cubicBezTo>
                  <a:cubicBezTo>
                    <a:pt x="33252" y="271"/>
                    <a:pt x="33185" y="268"/>
                    <a:pt x="33120" y="262"/>
                  </a:cubicBezTo>
                  <a:lnTo>
                    <a:pt x="31203" y="262"/>
                  </a:lnTo>
                  <a:cubicBezTo>
                    <a:pt x="31190" y="123"/>
                    <a:pt x="31136" y="75"/>
                    <a:pt x="31059" y="75"/>
                  </a:cubicBezTo>
                  <a:cubicBezTo>
                    <a:pt x="30997" y="75"/>
                    <a:pt x="30919" y="107"/>
                    <a:pt x="30838" y="148"/>
                  </a:cubicBezTo>
                  <a:cubicBezTo>
                    <a:pt x="30769" y="193"/>
                    <a:pt x="30746" y="216"/>
                    <a:pt x="30746" y="262"/>
                  </a:cubicBezTo>
                  <a:lnTo>
                    <a:pt x="28806" y="262"/>
                  </a:lnTo>
                  <a:cubicBezTo>
                    <a:pt x="28395" y="285"/>
                    <a:pt x="27962" y="285"/>
                    <a:pt x="27528" y="285"/>
                  </a:cubicBezTo>
                  <a:lnTo>
                    <a:pt x="26843" y="285"/>
                  </a:lnTo>
                  <a:cubicBezTo>
                    <a:pt x="26661" y="262"/>
                    <a:pt x="26478" y="216"/>
                    <a:pt x="26295" y="216"/>
                  </a:cubicBezTo>
                  <a:cubicBezTo>
                    <a:pt x="25994" y="257"/>
                    <a:pt x="25685" y="266"/>
                    <a:pt x="25372" y="266"/>
                  </a:cubicBezTo>
                  <a:cubicBezTo>
                    <a:pt x="25163" y="266"/>
                    <a:pt x="24953" y="262"/>
                    <a:pt x="24743" y="262"/>
                  </a:cubicBezTo>
                  <a:cubicBezTo>
                    <a:pt x="24332" y="308"/>
                    <a:pt x="23899" y="193"/>
                    <a:pt x="23533" y="513"/>
                  </a:cubicBezTo>
                  <a:cubicBezTo>
                    <a:pt x="23511" y="559"/>
                    <a:pt x="23488" y="604"/>
                    <a:pt x="23488" y="650"/>
                  </a:cubicBezTo>
                  <a:cubicBezTo>
                    <a:pt x="23457" y="650"/>
                    <a:pt x="23427" y="640"/>
                    <a:pt x="23390" y="640"/>
                  </a:cubicBezTo>
                  <a:cubicBezTo>
                    <a:pt x="23371" y="640"/>
                    <a:pt x="23351" y="642"/>
                    <a:pt x="23328" y="650"/>
                  </a:cubicBezTo>
                  <a:cubicBezTo>
                    <a:pt x="23282" y="604"/>
                    <a:pt x="23237" y="559"/>
                    <a:pt x="23191" y="536"/>
                  </a:cubicBezTo>
                  <a:cubicBezTo>
                    <a:pt x="23123" y="581"/>
                    <a:pt x="23077" y="627"/>
                    <a:pt x="23031" y="696"/>
                  </a:cubicBezTo>
                  <a:cubicBezTo>
                    <a:pt x="22940" y="605"/>
                    <a:pt x="22849" y="565"/>
                    <a:pt x="22754" y="565"/>
                  </a:cubicBezTo>
                  <a:cubicBezTo>
                    <a:pt x="22682" y="565"/>
                    <a:pt x="22608" y="588"/>
                    <a:pt x="22529" y="627"/>
                  </a:cubicBezTo>
                  <a:cubicBezTo>
                    <a:pt x="22506" y="604"/>
                    <a:pt x="22506" y="604"/>
                    <a:pt x="22484" y="581"/>
                  </a:cubicBezTo>
                  <a:cubicBezTo>
                    <a:pt x="22324" y="513"/>
                    <a:pt x="22187" y="422"/>
                    <a:pt x="22027" y="376"/>
                  </a:cubicBezTo>
                  <a:cubicBezTo>
                    <a:pt x="21935" y="356"/>
                    <a:pt x="21838" y="344"/>
                    <a:pt x="21740" y="344"/>
                  </a:cubicBezTo>
                  <a:cubicBezTo>
                    <a:pt x="21621" y="344"/>
                    <a:pt x="21502" y="361"/>
                    <a:pt x="21389" y="399"/>
                  </a:cubicBezTo>
                  <a:lnTo>
                    <a:pt x="21389" y="399"/>
                  </a:lnTo>
                  <a:cubicBezTo>
                    <a:pt x="21401" y="116"/>
                    <a:pt x="21387" y="1"/>
                    <a:pt x="2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4" name="Google Shape;2077;p48"/>
            <p:cNvSpPr/>
            <p:nvPr/>
          </p:nvSpPr>
          <p:spPr>
            <a:xfrm rot="823658">
              <a:off x="7478568" y="3545653"/>
              <a:ext cx="2031" cy="1682"/>
            </a:xfrm>
            <a:custGeom>
              <a:avLst/>
              <a:gdLst/>
              <a:ahLst/>
              <a:cxnLst/>
              <a:rect l="l" t="t" r="r" b="b"/>
              <a:pathLst>
                <a:path w="93" h="77" extrusionOk="0">
                  <a:moveTo>
                    <a:pt x="31" y="1"/>
                  </a:moveTo>
                  <a:cubicBezTo>
                    <a:pt x="20" y="1"/>
                    <a:pt x="10" y="12"/>
                    <a:pt x="1" y="31"/>
                  </a:cubicBezTo>
                  <a:cubicBezTo>
                    <a:pt x="1" y="54"/>
                    <a:pt x="47" y="54"/>
                    <a:pt x="92" y="76"/>
                  </a:cubicBezTo>
                  <a:cubicBezTo>
                    <a:pt x="65" y="23"/>
                    <a:pt x="47" y="1"/>
                    <a:pt x="31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5" name="Google Shape;2078;p48"/>
            <p:cNvSpPr/>
            <p:nvPr/>
          </p:nvSpPr>
          <p:spPr>
            <a:xfrm rot="823658">
              <a:off x="7467339" y="3699298"/>
              <a:ext cx="3516" cy="5001"/>
            </a:xfrm>
            <a:custGeom>
              <a:avLst/>
              <a:gdLst/>
              <a:ahLst/>
              <a:cxnLst/>
              <a:rect l="l" t="t" r="r" b="b"/>
              <a:pathLst>
                <a:path w="161" h="229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92"/>
                    <a:pt x="69" y="161"/>
                    <a:pt x="92" y="229"/>
                  </a:cubicBezTo>
                  <a:cubicBezTo>
                    <a:pt x="115" y="183"/>
                    <a:pt x="138" y="138"/>
                    <a:pt x="161" y="92"/>
                  </a:cubicBezTo>
                  <a:cubicBezTo>
                    <a:pt x="115" y="69"/>
                    <a:pt x="69" y="46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6" name="Google Shape;2079;p48"/>
            <p:cNvSpPr/>
            <p:nvPr/>
          </p:nvSpPr>
          <p:spPr>
            <a:xfrm rot="823658">
              <a:off x="7995378" y="3736827"/>
              <a:ext cx="186460" cy="170365"/>
            </a:xfrm>
            <a:custGeom>
              <a:avLst/>
              <a:gdLst/>
              <a:ahLst/>
              <a:cxnLst/>
              <a:rect l="l" t="t" r="r" b="b"/>
              <a:pathLst>
                <a:path w="8538" h="7801" extrusionOk="0">
                  <a:moveTo>
                    <a:pt x="6209" y="3573"/>
                  </a:moveTo>
                  <a:cubicBezTo>
                    <a:pt x="6232" y="3596"/>
                    <a:pt x="6232" y="3619"/>
                    <a:pt x="6232" y="3664"/>
                  </a:cubicBezTo>
                  <a:cubicBezTo>
                    <a:pt x="6232" y="3641"/>
                    <a:pt x="6209" y="3619"/>
                    <a:pt x="6209" y="3573"/>
                  </a:cubicBezTo>
                  <a:close/>
                  <a:moveTo>
                    <a:pt x="4485" y="4038"/>
                  </a:moveTo>
                  <a:cubicBezTo>
                    <a:pt x="4596" y="4038"/>
                    <a:pt x="4688" y="4091"/>
                    <a:pt x="4794" y="4144"/>
                  </a:cubicBezTo>
                  <a:cubicBezTo>
                    <a:pt x="4657" y="4144"/>
                    <a:pt x="4520" y="4098"/>
                    <a:pt x="4383" y="4052"/>
                  </a:cubicBezTo>
                  <a:cubicBezTo>
                    <a:pt x="4419" y="4042"/>
                    <a:pt x="4453" y="4038"/>
                    <a:pt x="4485" y="4038"/>
                  </a:cubicBezTo>
                  <a:close/>
                  <a:moveTo>
                    <a:pt x="6232" y="5376"/>
                  </a:moveTo>
                  <a:lnTo>
                    <a:pt x="6232" y="5376"/>
                  </a:lnTo>
                  <a:cubicBezTo>
                    <a:pt x="6324" y="5490"/>
                    <a:pt x="6415" y="5604"/>
                    <a:pt x="6552" y="5627"/>
                  </a:cubicBezTo>
                  <a:cubicBezTo>
                    <a:pt x="6552" y="5673"/>
                    <a:pt x="6529" y="5741"/>
                    <a:pt x="6506" y="5787"/>
                  </a:cubicBezTo>
                  <a:cubicBezTo>
                    <a:pt x="6392" y="5673"/>
                    <a:pt x="6301" y="5536"/>
                    <a:pt x="6232" y="5376"/>
                  </a:cubicBezTo>
                  <a:close/>
                  <a:moveTo>
                    <a:pt x="6137" y="1"/>
                  </a:moveTo>
                  <a:cubicBezTo>
                    <a:pt x="5944" y="1"/>
                    <a:pt x="5816" y="358"/>
                    <a:pt x="5639" y="358"/>
                  </a:cubicBezTo>
                  <a:cubicBezTo>
                    <a:pt x="5603" y="358"/>
                    <a:pt x="5565" y="344"/>
                    <a:pt x="5525" y="309"/>
                  </a:cubicBezTo>
                  <a:cubicBezTo>
                    <a:pt x="5517" y="301"/>
                    <a:pt x="5507" y="299"/>
                    <a:pt x="5496" y="299"/>
                  </a:cubicBezTo>
                  <a:cubicBezTo>
                    <a:pt x="5474" y="299"/>
                    <a:pt x="5449" y="309"/>
                    <a:pt x="5433" y="309"/>
                  </a:cubicBezTo>
                  <a:cubicBezTo>
                    <a:pt x="5376" y="313"/>
                    <a:pt x="5319" y="314"/>
                    <a:pt x="5261" y="314"/>
                  </a:cubicBezTo>
                  <a:cubicBezTo>
                    <a:pt x="5144" y="314"/>
                    <a:pt x="5026" y="309"/>
                    <a:pt x="4908" y="309"/>
                  </a:cubicBezTo>
                  <a:cubicBezTo>
                    <a:pt x="4732" y="309"/>
                    <a:pt x="4555" y="320"/>
                    <a:pt x="4383" y="377"/>
                  </a:cubicBezTo>
                  <a:cubicBezTo>
                    <a:pt x="4350" y="389"/>
                    <a:pt x="4319" y="394"/>
                    <a:pt x="4290" y="394"/>
                  </a:cubicBezTo>
                  <a:cubicBezTo>
                    <a:pt x="4141" y="394"/>
                    <a:pt x="4049" y="260"/>
                    <a:pt x="3973" y="126"/>
                  </a:cubicBezTo>
                  <a:cubicBezTo>
                    <a:pt x="3935" y="126"/>
                    <a:pt x="3898" y="126"/>
                    <a:pt x="3861" y="126"/>
                  </a:cubicBezTo>
                  <a:cubicBezTo>
                    <a:pt x="3695" y="126"/>
                    <a:pt x="3537" y="141"/>
                    <a:pt x="3425" y="309"/>
                  </a:cubicBezTo>
                  <a:cubicBezTo>
                    <a:pt x="3379" y="377"/>
                    <a:pt x="3311" y="446"/>
                    <a:pt x="3242" y="492"/>
                  </a:cubicBezTo>
                  <a:cubicBezTo>
                    <a:pt x="3071" y="435"/>
                    <a:pt x="2964" y="236"/>
                    <a:pt x="2749" y="236"/>
                  </a:cubicBezTo>
                  <a:cubicBezTo>
                    <a:pt x="2705" y="236"/>
                    <a:pt x="2657" y="244"/>
                    <a:pt x="2603" y="263"/>
                  </a:cubicBezTo>
                  <a:cubicBezTo>
                    <a:pt x="2032" y="469"/>
                    <a:pt x="2283" y="857"/>
                    <a:pt x="2329" y="1222"/>
                  </a:cubicBezTo>
                  <a:lnTo>
                    <a:pt x="1964" y="1222"/>
                  </a:lnTo>
                  <a:cubicBezTo>
                    <a:pt x="1827" y="1222"/>
                    <a:pt x="1690" y="1268"/>
                    <a:pt x="1599" y="1405"/>
                  </a:cubicBezTo>
                  <a:cubicBezTo>
                    <a:pt x="1599" y="1815"/>
                    <a:pt x="1439" y="2135"/>
                    <a:pt x="1051" y="2318"/>
                  </a:cubicBezTo>
                  <a:cubicBezTo>
                    <a:pt x="868" y="2432"/>
                    <a:pt x="686" y="2569"/>
                    <a:pt x="503" y="2683"/>
                  </a:cubicBezTo>
                  <a:cubicBezTo>
                    <a:pt x="229" y="3139"/>
                    <a:pt x="366" y="3641"/>
                    <a:pt x="321" y="4144"/>
                  </a:cubicBezTo>
                  <a:cubicBezTo>
                    <a:pt x="526" y="4326"/>
                    <a:pt x="480" y="4532"/>
                    <a:pt x="412" y="4760"/>
                  </a:cubicBezTo>
                  <a:cubicBezTo>
                    <a:pt x="321" y="4669"/>
                    <a:pt x="252" y="4554"/>
                    <a:pt x="161" y="4463"/>
                  </a:cubicBezTo>
                  <a:lnTo>
                    <a:pt x="161" y="4463"/>
                  </a:lnTo>
                  <a:cubicBezTo>
                    <a:pt x="184" y="4760"/>
                    <a:pt x="1" y="5171"/>
                    <a:pt x="503" y="5239"/>
                  </a:cubicBezTo>
                  <a:cubicBezTo>
                    <a:pt x="1348" y="5559"/>
                    <a:pt x="1097" y="6380"/>
                    <a:pt x="1325" y="6997"/>
                  </a:cubicBezTo>
                  <a:cubicBezTo>
                    <a:pt x="1576" y="6951"/>
                    <a:pt x="1759" y="6928"/>
                    <a:pt x="1964" y="6883"/>
                  </a:cubicBezTo>
                  <a:cubicBezTo>
                    <a:pt x="1964" y="6951"/>
                    <a:pt x="1964" y="6997"/>
                    <a:pt x="1964" y="7065"/>
                  </a:cubicBezTo>
                  <a:cubicBezTo>
                    <a:pt x="1644" y="7316"/>
                    <a:pt x="1873" y="7545"/>
                    <a:pt x="1964" y="7796"/>
                  </a:cubicBezTo>
                  <a:lnTo>
                    <a:pt x="2694" y="7613"/>
                  </a:lnTo>
                  <a:cubicBezTo>
                    <a:pt x="2814" y="7773"/>
                    <a:pt x="2957" y="7800"/>
                    <a:pt x="3105" y="7800"/>
                  </a:cubicBezTo>
                  <a:cubicBezTo>
                    <a:pt x="3185" y="7800"/>
                    <a:pt x="3266" y="7792"/>
                    <a:pt x="3346" y="7792"/>
                  </a:cubicBezTo>
                  <a:cubicBezTo>
                    <a:pt x="3372" y="7792"/>
                    <a:pt x="3399" y="7793"/>
                    <a:pt x="3425" y="7796"/>
                  </a:cubicBezTo>
                  <a:lnTo>
                    <a:pt x="3790" y="7796"/>
                  </a:lnTo>
                  <a:cubicBezTo>
                    <a:pt x="3858" y="7727"/>
                    <a:pt x="3927" y="7682"/>
                    <a:pt x="3973" y="7613"/>
                  </a:cubicBezTo>
                  <a:cubicBezTo>
                    <a:pt x="4163" y="7531"/>
                    <a:pt x="4345" y="7426"/>
                    <a:pt x="4524" y="7426"/>
                  </a:cubicBezTo>
                  <a:cubicBezTo>
                    <a:pt x="4645" y="7426"/>
                    <a:pt x="4766" y="7475"/>
                    <a:pt x="4886" y="7613"/>
                  </a:cubicBezTo>
                  <a:cubicBezTo>
                    <a:pt x="4946" y="7661"/>
                    <a:pt x="5012" y="7690"/>
                    <a:pt x="5079" y="7690"/>
                  </a:cubicBezTo>
                  <a:cubicBezTo>
                    <a:pt x="5138" y="7690"/>
                    <a:pt x="5197" y="7667"/>
                    <a:pt x="5251" y="7613"/>
                  </a:cubicBezTo>
                  <a:cubicBezTo>
                    <a:pt x="5365" y="7499"/>
                    <a:pt x="5502" y="7362"/>
                    <a:pt x="5616" y="7248"/>
                  </a:cubicBezTo>
                  <a:cubicBezTo>
                    <a:pt x="5684" y="7179"/>
                    <a:pt x="5730" y="7111"/>
                    <a:pt x="5799" y="7065"/>
                  </a:cubicBezTo>
                  <a:lnTo>
                    <a:pt x="6164" y="7065"/>
                  </a:lnTo>
                  <a:cubicBezTo>
                    <a:pt x="6255" y="7202"/>
                    <a:pt x="6392" y="7248"/>
                    <a:pt x="6529" y="7248"/>
                  </a:cubicBezTo>
                  <a:lnTo>
                    <a:pt x="6712" y="7248"/>
                  </a:lnTo>
                  <a:cubicBezTo>
                    <a:pt x="6753" y="7259"/>
                    <a:pt x="6789" y="7264"/>
                    <a:pt x="6819" y="7264"/>
                  </a:cubicBezTo>
                  <a:cubicBezTo>
                    <a:pt x="7035" y="7264"/>
                    <a:pt x="6977" y="7003"/>
                    <a:pt x="7077" y="6883"/>
                  </a:cubicBezTo>
                  <a:lnTo>
                    <a:pt x="7259" y="6883"/>
                  </a:lnTo>
                  <a:cubicBezTo>
                    <a:pt x="7419" y="6814"/>
                    <a:pt x="7442" y="6677"/>
                    <a:pt x="7442" y="6517"/>
                  </a:cubicBezTo>
                  <a:cubicBezTo>
                    <a:pt x="7473" y="6364"/>
                    <a:pt x="7504" y="6210"/>
                    <a:pt x="7611" y="6210"/>
                  </a:cubicBezTo>
                  <a:cubicBezTo>
                    <a:pt x="7663" y="6210"/>
                    <a:pt x="7733" y="6246"/>
                    <a:pt x="7830" y="6335"/>
                  </a:cubicBezTo>
                  <a:cubicBezTo>
                    <a:pt x="7863" y="6344"/>
                    <a:pt x="7891" y="6349"/>
                    <a:pt x="7916" y="6349"/>
                  </a:cubicBezTo>
                  <a:cubicBezTo>
                    <a:pt x="8012" y="6349"/>
                    <a:pt x="8044" y="6279"/>
                    <a:pt x="7990" y="6152"/>
                  </a:cubicBezTo>
                  <a:cubicBezTo>
                    <a:pt x="8102" y="5984"/>
                    <a:pt x="8260" y="5969"/>
                    <a:pt x="8426" y="5969"/>
                  </a:cubicBezTo>
                  <a:cubicBezTo>
                    <a:pt x="8463" y="5969"/>
                    <a:pt x="8500" y="5970"/>
                    <a:pt x="8538" y="5970"/>
                  </a:cubicBezTo>
                  <a:cubicBezTo>
                    <a:pt x="8424" y="5422"/>
                    <a:pt x="8355" y="4874"/>
                    <a:pt x="8355" y="4326"/>
                  </a:cubicBezTo>
                  <a:cubicBezTo>
                    <a:pt x="8127" y="4326"/>
                    <a:pt x="8013" y="4189"/>
                    <a:pt x="7990" y="3961"/>
                  </a:cubicBezTo>
                  <a:cubicBezTo>
                    <a:pt x="8104" y="3619"/>
                    <a:pt x="8469" y="3231"/>
                    <a:pt x="7807" y="3048"/>
                  </a:cubicBezTo>
                  <a:lnTo>
                    <a:pt x="7625" y="3048"/>
                  </a:lnTo>
                  <a:cubicBezTo>
                    <a:pt x="7579" y="2980"/>
                    <a:pt x="7510" y="2934"/>
                    <a:pt x="7442" y="2865"/>
                  </a:cubicBezTo>
                  <a:cubicBezTo>
                    <a:pt x="7328" y="2683"/>
                    <a:pt x="7328" y="2500"/>
                    <a:pt x="7442" y="2318"/>
                  </a:cubicBezTo>
                  <a:cubicBezTo>
                    <a:pt x="7651" y="2375"/>
                    <a:pt x="7670" y="2732"/>
                    <a:pt x="8013" y="2732"/>
                  </a:cubicBezTo>
                  <a:cubicBezTo>
                    <a:pt x="8082" y="2732"/>
                    <a:pt x="8164" y="2717"/>
                    <a:pt x="8264" y="2683"/>
                  </a:cubicBezTo>
                  <a:cubicBezTo>
                    <a:pt x="7888" y="2537"/>
                    <a:pt x="7894" y="2124"/>
                    <a:pt x="7549" y="2124"/>
                  </a:cubicBezTo>
                  <a:cubicBezTo>
                    <a:pt x="7517" y="2124"/>
                    <a:pt x="7481" y="2127"/>
                    <a:pt x="7442" y="2135"/>
                  </a:cubicBezTo>
                  <a:cubicBezTo>
                    <a:pt x="7396" y="2067"/>
                    <a:pt x="7305" y="1975"/>
                    <a:pt x="7328" y="1907"/>
                  </a:cubicBezTo>
                  <a:cubicBezTo>
                    <a:pt x="7396" y="1542"/>
                    <a:pt x="7625" y="1176"/>
                    <a:pt x="7237" y="857"/>
                  </a:cubicBezTo>
                  <a:cubicBezTo>
                    <a:pt x="6940" y="629"/>
                    <a:pt x="6575" y="469"/>
                    <a:pt x="6392" y="195"/>
                  </a:cubicBezTo>
                  <a:cubicBezTo>
                    <a:pt x="6293" y="52"/>
                    <a:pt x="6210" y="1"/>
                    <a:pt x="6137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7" name="Google Shape;2080;p48"/>
            <p:cNvSpPr/>
            <p:nvPr/>
          </p:nvSpPr>
          <p:spPr>
            <a:xfrm rot="823658">
              <a:off x="8108757" y="3913228"/>
              <a:ext cx="2031" cy="1507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8" name="Google Shape;2081;p48"/>
            <p:cNvSpPr/>
            <p:nvPr/>
          </p:nvSpPr>
          <p:spPr>
            <a:xfrm rot="823658">
              <a:off x="7560115" y="3624797"/>
              <a:ext cx="220332" cy="181066"/>
            </a:xfrm>
            <a:custGeom>
              <a:avLst/>
              <a:gdLst/>
              <a:ahLst/>
              <a:cxnLst/>
              <a:rect l="l" t="t" r="r" b="b"/>
              <a:pathLst>
                <a:path w="10089" h="8291" extrusionOk="0">
                  <a:moveTo>
                    <a:pt x="5159" y="1233"/>
                  </a:moveTo>
                  <a:lnTo>
                    <a:pt x="5159" y="1233"/>
                  </a:lnTo>
                  <a:cubicBezTo>
                    <a:pt x="5204" y="1302"/>
                    <a:pt x="5273" y="1325"/>
                    <a:pt x="5341" y="1370"/>
                  </a:cubicBezTo>
                  <a:cubicBezTo>
                    <a:pt x="5341" y="1393"/>
                    <a:pt x="5341" y="1439"/>
                    <a:pt x="5341" y="1484"/>
                  </a:cubicBezTo>
                  <a:lnTo>
                    <a:pt x="5250" y="1484"/>
                  </a:lnTo>
                  <a:cubicBezTo>
                    <a:pt x="5204" y="1393"/>
                    <a:pt x="5182" y="1325"/>
                    <a:pt x="5159" y="1233"/>
                  </a:cubicBezTo>
                  <a:close/>
                  <a:moveTo>
                    <a:pt x="3310" y="2534"/>
                  </a:moveTo>
                  <a:cubicBezTo>
                    <a:pt x="3310" y="2534"/>
                    <a:pt x="3310" y="2557"/>
                    <a:pt x="3310" y="2557"/>
                  </a:cubicBezTo>
                  <a:cubicBezTo>
                    <a:pt x="3310" y="2534"/>
                    <a:pt x="3310" y="2534"/>
                    <a:pt x="3287" y="2534"/>
                  </a:cubicBezTo>
                  <a:close/>
                  <a:moveTo>
                    <a:pt x="7099" y="4452"/>
                  </a:moveTo>
                  <a:cubicBezTo>
                    <a:pt x="7122" y="4497"/>
                    <a:pt x="7122" y="4566"/>
                    <a:pt x="7145" y="4611"/>
                  </a:cubicBezTo>
                  <a:cubicBezTo>
                    <a:pt x="7122" y="4589"/>
                    <a:pt x="7076" y="4566"/>
                    <a:pt x="7053" y="4566"/>
                  </a:cubicBezTo>
                  <a:cubicBezTo>
                    <a:pt x="7053" y="4543"/>
                    <a:pt x="7030" y="4520"/>
                    <a:pt x="7030" y="4497"/>
                  </a:cubicBezTo>
                  <a:cubicBezTo>
                    <a:pt x="7030" y="4497"/>
                    <a:pt x="7030" y="4474"/>
                    <a:pt x="7030" y="4474"/>
                  </a:cubicBezTo>
                  <a:cubicBezTo>
                    <a:pt x="7053" y="4474"/>
                    <a:pt x="7076" y="4474"/>
                    <a:pt x="7099" y="4452"/>
                  </a:cubicBezTo>
                  <a:close/>
                  <a:moveTo>
                    <a:pt x="5912" y="1"/>
                  </a:moveTo>
                  <a:cubicBezTo>
                    <a:pt x="5931" y="397"/>
                    <a:pt x="5887" y="731"/>
                    <a:pt x="5497" y="731"/>
                  </a:cubicBezTo>
                  <a:cubicBezTo>
                    <a:pt x="5415" y="731"/>
                    <a:pt x="5319" y="717"/>
                    <a:pt x="5204" y="685"/>
                  </a:cubicBezTo>
                  <a:cubicBezTo>
                    <a:pt x="5159" y="685"/>
                    <a:pt x="5067" y="845"/>
                    <a:pt x="4976" y="937"/>
                  </a:cubicBezTo>
                  <a:cubicBezTo>
                    <a:pt x="4839" y="1005"/>
                    <a:pt x="4816" y="1142"/>
                    <a:pt x="4793" y="1302"/>
                  </a:cubicBezTo>
                  <a:cubicBezTo>
                    <a:pt x="4565" y="1233"/>
                    <a:pt x="4314" y="1188"/>
                    <a:pt x="4086" y="1119"/>
                  </a:cubicBezTo>
                  <a:cubicBezTo>
                    <a:pt x="4086" y="1028"/>
                    <a:pt x="4086" y="937"/>
                    <a:pt x="4063" y="845"/>
                  </a:cubicBezTo>
                  <a:cubicBezTo>
                    <a:pt x="4063" y="708"/>
                    <a:pt x="4109" y="526"/>
                    <a:pt x="3903" y="480"/>
                  </a:cubicBezTo>
                  <a:cubicBezTo>
                    <a:pt x="3876" y="472"/>
                    <a:pt x="3850" y="468"/>
                    <a:pt x="3825" y="468"/>
                  </a:cubicBezTo>
                  <a:cubicBezTo>
                    <a:pt x="3707" y="468"/>
                    <a:pt x="3625" y="557"/>
                    <a:pt x="3607" y="708"/>
                  </a:cubicBezTo>
                  <a:cubicBezTo>
                    <a:pt x="3607" y="811"/>
                    <a:pt x="3570" y="894"/>
                    <a:pt x="3497" y="894"/>
                  </a:cubicBezTo>
                  <a:cubicBezTo>
                    <a:pt x="3488" y="894"/>
                    <a:pt x="3479" y="893"/>
                    <a:pt x="3470" y="891"/>
                  </a:cubicBezTo>
                  <a:cubicBezTo>
                    <a:pt x="3401" y="868"/>
                    <a:pt x="3334" y="860"/>
                    <a:pt x="3268" y="860"/>
                  </a:cubicBezTo>
                  <a:cubicBezTo>
                    <a:pt x="3069" y="860"/>
                    <a:pt x="2876" y="937"/>
                    <a:pt x="2671" y="937"/>
                  </a:cubicBezTo>
                  <a:cubicBezTo>
                    <a:pt x="2657" y="938"/>
                    <a:pt x="2644" y="938"/>
                    <a:pt x="2631" y="938"/>
                  </a:cubicBezTo>
                  <a:cubicBezTo>
                    <a:pt x="2336" y="938"/>
                    <a:pt x="2160" y="700"/>
                    <a:pt x="1963" y="503"/>
                  </a:cubicBezTo>
                  <a:lnTo>
                    <a:pt x="1963" y="503"/>
                  </a:lnTo>
                  <a:cubicBezTo>
                    <a:pt x="1826" y="754"/>
                    <a:pt x="1986" y="914"/>
                    <a:pt x="1918" y="1096"/>
                  </a:cubicBezTo>
                  <a:cubicBezTo>
                    <a:pt x="1826" y="1347"/>
                    <a:pt x="1621" y="1872"/>
                    <a:pt x="1393" y="1918"/>
                  </a:cubicBezTo>
                  <a:cubicBezTo>
                    <a:pt x="1141" y="1987"/>
                    <a:pt x="1096" y="2169"/>
                    <a:pt x="1187" y="2306"/>
                  </a:cubicBezTo>
                  <a:cubicBezTo>
                    <a:pt x="1529" y="2968"/>
                    <a:pt x="1073" y="3151"/>
                    <a:pt x="616" y="3310"/>
                  </a:cubicBezTo>
                  <a:cubicBezTo>
                    <a:pt x="525" y="3425"/>
                    <a:pt x="388" y="3539"/>
                    <a:pt x="365" y="3676"/>
                  </a:cubicBezTo>
                  <a:cubicBezTo>
                    <a:pt x="297" y="3995"/>
                    <a:pt x="0" y="4223"/>
                    <a:pt x="274" y="4657"/>
                  </a:cubicBezTo>
                  <a:cubicBezTo>
                    <a:pt x="458" y="4941"/>
                    <a:pt x="617" y="5030"/>
                    <a:pt x="842" y="5030"/>
                  </a:cubicBezTo>
                  <a:cubicBezTo>
                    <a:pt x="924" y="5030"/>
                    <a:pt x="1015" y="5018"/>
                    <a:pt x="1119" y="4999"/>
                  </a:cubicBezTo>
                  <a:cubicBezTo>
                    <a:pt x="1135" y="4993"/>
                    <a:pt x="1151" y="4990"/>
                    <a:pt x="1168" y="4990"/>
                  </a:cubicBezTo>
                  <a:cubicBezTo>
                    <a:pt x="1271" y="4990"/>
                    <a:pt x="1389" y="5097"/>
                    <a:pt x="1507" y="5136"/>
                  </a:cubicBezTo>
                  <a:cubicBezTo>
                    <a:pt x="1301" y="6620"/>
                    <a:pt x="1301" y="6620"/>
                    <a:pt x="2557" y="7442"/>
                  </a:cubicBezTo>
                  <a:cubicBezTo>
                    <a:pt x="2579" y="7442"/>
                    <a:pt x="2602" y="7487"/>
                    <a:pt x="2625" y="7510"/>
                  </a:cubicBezTo>
                  <a:cubicBezTo>
                    <a:pt x="3082" y="7554"/>
                    <a:pt x="3476" y="7970"/>
                    <a:pt x="3848" y="7970"/>
                  </a:cubicBezTo>
                  <a:cubicBezTo>
                    <a:pt x="3866" y="7970"/>
                    <a:pt x="3885" y="7969"/>
                    <a:pt x="3903" y="7967"/>
                  </a:cubicBezTo>
                  <a:cubicBezTo>
                    <a:pt x="4383" y="7921"/>
                    <a:pt x="4885" y="7944"/>
                    <a:pt x="5410" y="7830"/>
                  </a:cubicBezTo>
                  <a:cubicBezTo>
                    <a:pt x="5296" y="7693"/>
                    <a:pt x="5250" y="7602"/>
                    <a:pt x="5182" y="7510"/>
                  </a:cubicBezTo>
                  <a:lnTo>
                    <a:pt x="5729" y="7510"/>
                  </a:lnTo>
                  <a:cubicBezTo>
                    <a:pt x="6026" y="7670"/>
                    <a:pt x="6460" y="7465"/>
                    <a:pt x="6734" y="7807"/>
                  </a:cubicBezTo>
                  <a:cubicBezTo>
                    <a:pt x="6764" y="7847"/>
                    <a:pt x="6824" y="7865"/>
                    <a:pt x="6885" y="7865"/>
                  </a:cubicBezTo>
                  <a:cubicBezTo>
                    <a:pt x="6963" y="7865"/>
                    <a:pt x="7040" y="7835"/>
                    <a:pt x="7053" y="7784"/>
                  </a:cubicBezTo>
                  <a:cubicBezTo>
                    <a:pt x="7076" y="7145"/>
                    <a:pt x="7829" y="7350"/>
                    <a:pt x="8058" y="6940"/>
                  </a:cubicBezTo>
                  <a:cubicBezTo>
                    <a:pt x="8099" y="6857"/>
                    <a:pt x="8189" y="6792"/>
                    <a:pt x="8289" y="6792"/>
                  </a:cubicBezTo>
                  <a:cubicBezTo>
                    <a:pt x="8356" y="6792"/>
                    <a:pt x="8427" y="6821"/>
                    <a:pt x="8491" y="6894"/>
                  </a:cubicBezTo>
                  <a:cubicBezTo>
                    <a:pt x="8560" y="7145"/>
                    <a:pt x="7898" y="7145"/>
                    <a:pt x="8263" y="7510"/>
                  </a:cubicBezTo>
                  <a:cubicBezTo>
                    <a:pt x="8333" y="7501"/>
                    <a:pt x="8401" y="7496"/>
                    <a:pt x="8465" y="7496"/>
                  </a:cubicBezTo>
                  <a:cubicBezTo>
                    <a:pt x="8882" y="7496"/>
                    <a:pt x="9178" y="7692"/>
                    <a:pt x="9336" y="8127"/>
                  </a:cubicBezTo>
                  <a:cubicBezTo>
                    <a:pt x="9373" y="8240"/>
                    <a:pt x="9425" y="8290"/>
                    <a:pt x="9487" y="8290"/>
                  </a:cubicBezTo>
                  <a:cubicBezTo>
                    <a:pt x="9537" y="8290"/>
                    <a:pt x="9594" y="8257"/>
                    <a:pt x="9655" y="8195"/>
                  </a:cubicBezTo>
                  <a:cubicBezTo>
                    <a:pt x="9747" y="8127"/>
                    <a:pt x="9861" y="7967"/>
                    <a:pt x="9724" y="7921"/>
                  </a:cubicBezTo>
                  <a:cubicBezTo>
                    <a:pt x="9153" y="7670"/>
                    <a:pt x="9404" y="7236"/>
                    <a:pt x="9427" y="6825"/>
                  </a:cubicBezTo>
                  <a:cubicBezTo>
                    <a:pt x="9473" y="6392"/>
                    <a:pt x="9518" y="5935"/>
                    <a:pt x="9541" y="5502"/>
                  </a:cubicBezTo>
                  <a:lnTo>
                    <a:pt x="9724" y="4223"/>
                  </a:lnTo>
                  <a:cubicBezTo>
                    <a:pt x="9632" y="3584"/>
                    <a:pt x="10089" y="2740"/>
                    <a:pt x="9107" y="2420"/>
                  </a:cubicBezTo>
                  <a:cubicBezTo>
                    <a:pt x="9085" y="2420"/>
                    <a:pt x="9062" y="2375"/>
                    <a:pt x="9062" y="2352"/>
                  </a:cubicBezTo>
                  <a:cubicBezTo>
                    <a:pt x="9199" y="1872"/>
                    <a:pt x="8582" y="1804"/>
                    <a:pt x="8537" y="1370"/>
                  </a:cubicBezTo>
                  <a:cubicBezTo>
                    <a:pt x="8527" y="1268"/>
                    <a:pt x="8471" y="1226"/>
                    <a:pt x="8403" y="1226"/>
                  </a:cubicBezTo>
                  <a:cubicBezTo>
                    <a:pt x="8317" y="1226"/>
                    <a:pt x="8212" y="1292"/>
                    <a:pt x="8149" y="1393"/>
                  </a:cubicBezTo>
                  <a:cubicBezTo>
                    <a:pt x="8080" y="1484"/>
                    <a:pt x="7989" y="1576"/>
                    <a:pt x="7921" y="1667"/>
                  </a:cubicBezTo>
                  <a:cubicBezTo>
                    <a:pt x="7898" y="1507"/>
                    <a:pt x="7875" y="1370"/>
                    <a:pt x="7738" y="1302"/>
                  </a:cubicBezTo>
                  <a:cubicBezTo>
                    <a:pt x="7601" y="1051"/>
                    <a:pt x="7418" y="868"/>
                    <a:pt x="7190" y="754"/>
                  </a:cubicBezTo>
                  <a:cubicBezTo>
                    <a:pt x="7122" y="640"/>
                    <a:pt x="7008" y="594"/>
                    <a:pt x="6893" y="571"/>
                  </a:cubicBezTo>
                  <a:cubicBezTo>
                    <a:pt x="6391" y="457"/>
                    <a:pt x="6597" y="252"/>
                    <a:pt x="6802" y="46"/>
                  </a:cubicBezTo>
                  <a:cubicBezTo>
                    <a:pt x="6505" y="24"/>
                    <a:pt x="6209" y="1"/>
                    <a:pt x="5912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9" name="Google Shape;2082;p48"/>
            <p:cNvSpPr/>
            <p:nvPr/>
          </p:nvSpPr>
          <p:spPr>
            <a:xfrm rot="823658">
              <a:off x="7598863" y="3773857"/>
              <a:ext cx="2533" cy="1507"/>
            </a:xfrm>
            <a:custGeom>
              <a:avLst/>
              <a:gdLst/>
              <a:ahLst/>
              <a:cxnLst/>
              <a:rect l="l" t="t" r="r" b="b"/>
              <a:pathLst>
                <a:path w="116" h="69" extrusionOk="0">
                  <a:moveTo>
                    <a:pt x="115" y="0"/>
                  </a:moveTo>
                  <a:lnTo>
                    <a:pt x="115" y="0"/>
                  </a:lnTo>
                  <a:cubicBezTo>
                    <a:pt x="24" y="23"/>
                    <a:pt x="1" y="69"/>
                    <a:pt x="69" y="69"/>
                  </a:cubicBezTo>
                  <a:cubicBezTo>
                    <a:pt x="69" y="69"/>
                    <a:pt x="92" y="23"/>
                    <a:pt x="115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0" name="Google Shape;2083;p48"/>
            <p:cNvSpPr/>
            <p:nvPr/>
          </p:nvSpPr>
          <p:spPr>
            <a:xfrm rot="823658">
              <a:off x="7770443" y="3739306"/>
              <a:ext cx="12994" cy="19961"/>
            </a:xfrm>
            <a:custGeom>
              <a:avLst/>
              <a:gdLst/>
              <a:ahLst/>
              <a:cxnLst/>
              <a:rect l="l" t="t" r="r" b="b"/>
              <a:pathLst>
                <a:path w="595" h="914" extrusionOk="0">
                  <a:moveTo>
                    <a:pt x="594" y="1"/>
                  </a:moveTo>
                  <a:cubicBezTo>
                    <a:pt x="275" y="138"/>
                    <a:pt x="1" y="275"/>
                    <a:pt x="389" y="663"/>
                  </a:cubicBezTo>
                  <a:cubicBezTo>
                    <a:pt x="457" y="731"/>
                    <a:pt x="526" y="823"/>
                    <a:pt x="594" y="91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1" name="Google Shape;2084;p48"/>
            <p:cNvSpPr/>
            <p:nvPr/>
          </p:nvSpPr>
          <p:spPr>
            <a:xfrm rot="823658">
              <a:off x="7774982" y="3764206"/>
              <a:ext cx="7491" cy="7993"/>
            </a:xfrm>
            <a:custGeom>
              <a:avLst/>
              <a:gdLst/>
              <a:ahLst/>
              <a:cxnLst/>
              <a:rect l="l" t="t" r="r" b="b"/>
              <a:pathLst>
                <a:path w="343" h="366" extrusionOk="0">
                  <a:moveTo>
                    <a:pt x="183" y="0"/>
                  </a:moveTo>
                  <a:lnTo>
                    <a:pt x="183" y="0"/>
                  </a:lnTo>
                  <a:cubicBezTo>
                    <a:pt x="46" y="69"/>
                    <a:pt x="23" y="206"/>
                    <a:pt x="1" y="366"/>
                  </a:cubicBezTo>
                  <a:cubicBezTo>
                    <a:pt x="343" y="366"/>
                    <a:pt x="297" y="206"/>
                    <a:pt x="183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2" name="Google Shape;2085;p48"/>
            <p:cNvSpPr/>
            <p:nvPr/>
          </p:nvSpPr>
          <p:spPr>
            <a:xfrm rot="823658">
              <a:off x="7851327" y="370666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3" name="Google Shape;2086;p48"/>
            <p:cNvSpPr/>
            <p:nvPr/>
          </p:nvSpPr>
          <p:spPr>
            <a:xfrm rot="823658">
              <a:off x="8186670" y="3806456"/>
              <a:ext cx="1507" cy="15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1"/>
                  </a:moveTo>
                  <a:lnTo>
                    <a:pt x="0" y="47"/>
                  </a:lnTo>
                  <a:lnTo>
                    <a:pt x="23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4" name="Google Shape;2087;p48"/>
            <p:cNvSpPr/>
            <p:nvPr/>
          </p:nvSpPr>
          <p:spPr>
            <a:xfrm rot="823658">
              <a:off x="8158744" y="3890365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37"/>
                    <a:pt x="46" y="274"/>
                    <a:pt x="183" y="365"/>
                  </a:cubicBezTo>
                  <a:cubicBezTo>
                    <a:pt x="183" y="206"/>
                    <a:pt x="160" y="69"/>
                    <a:pt x="0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5" name="Google Shape;2088;p48"/>
            <p:cNvSpPr/>
            <p:nvPr/>
          </p:nvSpPr>
          <p:spPr>
            <a:xfrm rot="823658">
              <a:off x="7794153" y="3788030"/>
              <a:ext cx="4499" cy="8998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46" y="1"/>
                  </a:moveTo>
                  <a:cubicBezTo>
                    <a:pt x="23" y="115"/>
                    <a:pt x="0" y="183"/>
                    <a:pt x="0" y="275"/>
                  </a:cubicBezTo>
                  <a:cubicBezTo>
                    <a:pt x="0" y="320"/>
                    <a:pt x="68" y="412"/>
                    <a:pt x="68" y="412"/>
                  </a:cubicBezTo>
                  <a:cubicBezTo>
                    <a:pt x="205" y="366"/>
                    <a:pt x="160" y="252"/>
                    <a:pt x="160" y="138"/>
                  </a:cubicBezTo>
                  <a:cubicBezTo>
                    <a:pt x="137" y="92"/>
                    <a:pt x="91" y="69"/>
                    <a:pt x="46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6" name="Google Shape;2089;p48"/>
            <p:cNvSpPr/>
            <p:nvPr/>
          </p:nvSpPr>
          <p:spPr>
            <a:xfrm rot="823658">
              <a:off x="8022608" y="3758639"/>
              <a:ext cx="4521" cy="7993"/>
            </a:xfrm>
            <a:custGeom>
              <a:avLst/>
              <a:gdLst/>
              <a:ahLst/>
              <a:cxnLst/>
              <a:rect l="l" t="t" r="r" b="b"/>
              <a:pathLst>
                <a:path w="207" h="366" extrusionOk="0">
                  <a:moveTo>
                    <a:pt x="1" y="1"/>
                  </a:moveTo>
                  <a:cubicBezTo>
                    <a:pt x="1" y="115"/>
                    <a:pt x="1" y="252"/>
                    <a:pt x="1" y="366"/>
                  </a:cubicBezTo>
                  <a:cubicBezTo>
                    <a:pt x="206" y="252"/>
                    <a:pt x="206" y="115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7" name="Google Shape;2090;p48"/>
            <p:cNvSpPr/>
            <p:nvPr/>
          </p:nvSpPr>
          <p:spPr>
            <a:xfrm rot="823658">
              <a:off x="7996656" y="3727219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8" name="Google Shape;2091;p48"/>
            <p:cNvSpPr/>
            <p:nvPr/>
          </p:nvSpPr>
          <p:spPr>
            <a:xfrm rot="823658">
              <a:off x="7993053" y="3708376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23"/>
                  </a:lnTo>
                  <a:lnTo>
                    <a:pt x="69" y="6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9" name="Google Shape;2092;p48"/>
            <p:cNvSpPr/>
            <p:nvPr/>
          </p:nvSpPr>
          <p:spPr>
            <a:xfrm rot="823658">
              <a:off x="7918989" y="3765772"/>
              <a:ext cx="2009" cy="1529"/>
            </a:xfrm>
            <a:custGeom>
              <a:avLst/>
              <a:gdLst/>
              <a:ahLst/>
              <a:cxnLst/>
              <a:rect l="l" t="t" r="r" b="b"/>
              <a:pathLst>
                <a:path w="92" h="70" extrusionOk="0">
                  <a:moveTo>
                    <a:pt x="1" y="1"/>
                  </a:moveTo>
                  <a:lnTo>
                    <a:pt x="46" y="69"/>
                  </a:lnTo>
                  <a:lnTo>
                    <a:pt x="92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0" name="Google Shape;2093;p48"/>
            <p:cNvSpPr/>
            <p:nvPr/>
          </p:nvSpPr>
          <p:spPr>
            <a:xfrm rot="823658">
              <a:off x="7433503" y="3187366"/>
              <a:ext cx="138611" cy="120529"/>
            </a:xfrm>
            <a:custGeom>
              <a:avLst/>
              <a:gdLst/>
              <a:ahLst/>
              <a:cxnLst/>
              <a:rect l="l" t="t" r="r" b="b"/>
              <a:pathLst>
                <a:path w="6347" h="5519" extrusionOk="0">
                  <a:moveTo>
                    <a:pt x="5844" y="0"/>
                  </a:moveTo>
                  <a:cubicBezTo>
                    <a:pt x="5753" y="23"/>
                    <a:pt x="5684" y="46"/>
                    <a:pt x="5639" y="115"/>
                  </a:cubicBezTo>
                  <a:cubicBezTo>
                    <a:pt x="5468" y="232"/>
                    <a:pt x="5283" y="268"/>
                    <a:pt x="5096" y="268"/>
                  </a:cubicBezTo>
                  <a:cubicBezTo>
                    <a:pt x="4957" y="268"/>
                    <a:pt x="4816" y="248"/>
                    <a:pt x="4680" y="229"/>
                  </a:cubicBezTo>
                  <a:cubicBezTo>
                    <a:pt x="4571" y="221"/>
                    <a:pt x="4463" y="217"/>
                    <a:pt x="4356" y="217"/>
                  </a:cubicBezTo>
                  <a:cubicBezTo>
                    <a:pt x="3795" y="217"/>
                    <a:pt x="3276" y="339"/>
                    <a:pt x="2854" y="799"/>
                  </a:cubicBezTo>
                  <a:cubicBezTo>
                    <a:pt x="2854" y="799"/>
                    <a:pt x="2785" y="822"/>
                    <a:pt x="2785" y="822"/>
                  </a:cubicBezTo>
                  <a:cubicBezTo>
                    <a:pt x="2740" y="845"/>
                    <a:pt x="2717" y="891"/>
                    <a:pt x="2671" y="936"/>
                  </a:cubicBezTo>
                  <a:cubicBezTo>
                    <a:pt x="2671" y="936"/>
                    <a:pt x="2649" y="1005"/>
                    <a:pt x="2649" y="1005"/>
                  </a:cubicBezTo>
                  <a:cubicBezTo>
                    <a:pt x="2649" y="1096"/>
                    <a:pt x="2603" y="1142"/>
                    <a:pt x="2512" y="1210"/>
                  </a:cubicBezTo>
                  <a:cubicBezTo>
                    <a:pt x="2397" y="1279"/>
                    <a:pt x="2443" y="1461"/>
                    <a:pt x="2306" y="1530"/>
                  </a:cubicBezTo>
                  <a:lnTo>
                    <a:pt x="2306" y="1553"/>
                  </a:lnTo>
                  <a:cubicBezTo>
                    <a:pt x="2260" y="1621"/>
                    <a:pt x="2192" y="1690"/>
                    <a:pt x="2146" y="1758"/>
                  </a:cubicBezTo>
                  <a:cubicBezTo>
                    <a:pt x="2101" y="1826"/>
                    <a:pt x="2055" y="1872"/>
                    <a:pt x="2009" y="1941"/>
                  </a:cubicBezTo>
                  <a:cubicBezTo>
                    <a:pt x="1964" y="2123"/>
                    <a:pt x="1872" y="2306"/>
                    <a:pt x="1758" y="2466"/>
                  </a:cubicBezTo>
                  <a:cubicBezTo>
                    <a:pt x="1370" y="3150"/>
                    <a:pt x="959" y="3835"/>
                    <a:pt x="480" y="4451"/>
                  </a:cubicBezTo>
                  <a:cubicBezTo>
                    <a:pt x="412" y="4771"/>
                    <a:pt x="1" y="4954"/>
                    <a:pt x="161" y="5342"/>
                  </a:cubicBezTo>
                  <a:cubicBezTo>
                    <a:pt x="391" y="5369"/>
                    <a:pt x="623" y="5378"/>
                    <a:pt x="856" y="5378"/>
                  </a:cubicBezTo>
                  <a:cubicBezTo>
                    <a:pt x="1293" y="5378"/>
                    <a:pt x="1733" y="5346"/>
                    <a:pt x="2171" y="5346"/>
                  </a:cubicBezTo>
                  <a:cubicBezTo>
                    <a:pt x="2468" y="5346"/>
                    <a:pt x="2765" y="5361"/>
                    <a:pt x="3059" y="5410"/>
                  </a:cubicBezTo>
                  <a:cubicBezTo>
                    <a:pt x="3309" y="5452"/>
                    <a:pt x="3567" y="5519"/>
                    <a:pt x="3828" y="5519"/>
                  </a:cubicBezTo>
                  <a:cubicBezTo>
                    <a:pt x="3997" y="5519"/>
                    <a:pt x="4167" y="5491"/>
                    <a:pt x="4338" y="5410"/>
                  </a:cubicBezTo>
                  <a:cubicBezTo>
                    <a:pt x="4383" y="5410"/>
                    <a:pt x="4452" y="5410"/>
                    <a:pt x="4520" y="5387"/>
                  </a:cubicBezTo>
                  <a:cubicBezTo>
                    <a:pt x="4610" y="5418"/>
                    <a:pt x="4685" y="5432"/>
                    <a:pt x="4747" y="5432"/>
                  </a:cubicBezTo>
                  <a:cubicBezTo>
                    <a:pt x="5092" y="5432"/>
                    <a:pt x="5047" y="5003"/>
                    <a:pt x="5182" y="4771"/>
                  </a:cubicBezTo>
                  <a:cubicBezTo>
                    <a:pt x="5228" y="4634"/>
                    <a:pt x="5251" y="4520"/>
                    <a:pt x="5273" y="4383"/>
                  </a:cubicBezTo>
                  <a:cubicBezTo>
                    <a:pt x="5342" y="4018"/>
                    <a:pt x="5433" y="3675"/>
                    <a:pt x="5524" y="3310"/>
                  </a:cubicBezTo>
                  <a:cubicBezTo>
                    <a:pt x="5547" y="3242"/>
                    <a:pt x="5570" y="3150"/>
                    <a:pt x="5593" y="3082"/>
                  </a:cubicBezTo>
                  <a:cubicBezTo>
                    <a:pt x="5616" y="2899"/>
                    <a:pt x="5639" y="2717"/>
                    <a:pt x="5707" y="2557"/>
                  </a:cubicBezTo>
                  <a:cubicBezTo>
                    <a:pt x="5730" y="2488"/>
                    <a:pt x="5753" y="2420"/>
                    <a:pt x="5753" y="2351"/>
                  </a:cubicBezTo>
                  <a:cubicBezTo>
                    <a:pt x="5798" y="2214"/>
                    <a:pt x="5821" y="2078"/>
                    <a:pt x="5890" y="1941"/>
                  </a:cubicBezTo>
                  <a:cubicBezTo>
                    <a:pt x="5913" y="1895"/>
                    <a:pt x="5935" y="1826"/>
                    <a:pt x="5958" y="1758"/>
                  </a:cubicBezTo>
                  <a:cubicBezTo>
                    <a:pt x="5981" y="1530"/>
                    <a:pt x="6049" y="1324"/>
                    <a:pt x="6118" y="1119"/>
                  </a:cubicBezTo>
                  <a:cubicBezTo>
                    <a:pt x="6164" y="777"/>
                    <a:pt x="6346" y="411"/>
                    <a:pt x="6072" y="92"/>
                  </a:cubicBezTo>
                  <a:cubicBezTo>
                    <a:pt x="6004" y="46"/>
                    <a:pt x="5935" y="0"/>
                    <a:pt x="584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1" name="Google Shape;2094;p48"/>
            <p:cNvSpPr/>
            <p:nvPr/>
          </p:nvSpPr>
          <p:spPr>
            <a:xfrm rot="823658">
              <a:off x="8505019" y="3547914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2" name="Google Shape;2095;p48"/>
            <p:cNvSpPr/>
            <p:nvPr/>
          </p:nvSpPr>
          <p:spPr>
            <a:xfrm rot="823658">
              <a:off x="8373819" y="3418392"/>
              <a:ext cx="147063" cy="119895"/>
            </a:xfrm>
            <a:custGeom>
              <a:avLst/>
              <a:gdLst/>
              <a:ahLst/>
              <a:cxnLst/>
              <a:rect l="l" t="t" r="r" b="b"/>
              <a:pathLst>
                <a:path w="6734" h="5490" extrusionOk="0">
                  <a:moveTo>
                    <a:pt x="800" y="0"/>
                  </a:moveTo>
                  <a:cubicBezTo>
                    <a:pt x="765" y="0"/>
                    <a:pt x="733" y="17"/>
                    <a:pt x="708" y="55"/>
                  </a:cubicBezTo>
                  <a:cubicBezTo>
                    <a:pt x="526" y="78"/>
                    <a:pt x="366" y="78"/>
                    <a:pt x="183" y="101"/>
                  </a:cubicBezTo>
                  <a:cubicBezTo>
                    <a:pt x="137" y="123"/>
                    <a:pt x="115" y="169"/>
                    <a:pt x="92" y="192"/>
                  </a:cubicBezTo>
                  <a:cubicBezTo>
                    <a:pt x="1" y="511"/>
                    <a:pt x="206" y="740"/>
                    <a:pt x="366" y="991"/>
                  </a:cubicBezTo>
                  <a:cubicBezTo>
                    <a:pt x="389" y="1014"/>
                    <a:pt x="411" y="1059"/>
                    <a:pt x="366" y="1105"/>
                  </a:cubicBezTo>
                  <a:cubicBezTo>
                    <a:pt x="411" y="1242"/>
                    <a:pt x="434" y="1402"/>
                    <a:pt x="503" y="1539"/>
                  </a:cubicBezTo>
                  <a:cubicBezTo>
                    <a:pt x="548" y="1561"/>
                    <a:pt x="571" y="1607"/>
                    <a:pt x="548" y="1676"/>
                  </a:cubicBezTo>
                  <a:cubicBezTo>
                    <a:pt x="548" y="1744"/>
                    <a:pt x="548" y="1835"/>
                    <a:pt x="548" y="1904"/>
                  </a:cubicBezTo>
                  <a:cubicBezTo>
                    <a:pt x="571" y="1995"/>
                    <a:pt x="571" y="2086"/>
                    <a:pt x="594" y="2155"/>
                  </a:cubicBezTo>
                  <a:cubicBezTo>
                    <a:pt x="662" y="2337"/>
                    <a:pt x="685" y="2543"/>
                    <a:pt x="708" y="2725"/>
                  </a:cubicBezTo>
                  <a:cubicBezTo>
                    <a:pt x="731" y="2794"/>
                    <a:pt x="754" y="2862"/>
                    <a:pt x="777" y="2954"/>
                  </a:cubicBezTo>
                  <a:cubicBezTo>
                    <a:pt x="799" y="3045"/>
                    <a:pt x="845" y="3136"/>
                    <a:pt x="891" y="3228"/>
                  </a:cubicBezTo>
                  <a:cubicBezTo>
                    <a:pt x="936" y="3273"/>
                    <a:pt x="959" y="3342"/>
                    <a:pt x="1005" y="3387"/>
                  </a:cubicBezTo>
                  <a:cubicBezTo>
                    <a:pt x="1028" y="3433"/>
                    <a:pt x="1073" y="3479"/>
                    <a:pt x="1119" y="3524"/>
                  </a:cubicBezTo>
                  <a:cubicBezTo>
                    <a:pt x="1165" y="3570"/>
                    <a:pt x="1187" y="3616"/>
                    <a:pt x="1233" y="3661"/>
                  </a:cubicBezTo>
                  <a:cubicBezTo>
                    <a:pt x="1256" y="3753"/>
                    <a:pt x="1165" y="3821"/>
                    <a:pt x="1187" y="3912"/>
                  </a:cubicBezTo>
                  <a:cubicBezTo>
                    <a:pt x="1187" y="3958"/>
                    <a:pt x="1210" y="4027"/>
                    <a:pt x="1233" y="4095"/>
                  </a:cubicBezTo>
                  <a:cubicBezTo>
                    <a:pt x="1279" y="4209"/>
                    <a:pt x="1302" y="4300"/>
                    <a:pt x="1347" y="4415"/>
                  </a:cubicBezTo>
                  <a:cubicBezTo>
                    <a:pt x="1694" y="5219"/>
                    <a:pt x="1823" y="5489"/>
                    <a:pt x="2141" y="5489"/>
                  </a:cubicBezTo>
                  <a:cubicBezTo>
                    <a:pt x="2283" y="5489"/>
                    <a:pt x="2463" y="5435"/>
                    <a:pt x="2717" y="5350"/>
                  </a:cubicBezTo>
                  <a:cubicBezTo>
                    <a:pt x="2868" y="5331"/>
                    <a:pt x="3019" y="5320"/>
                    <a:pt x="3171" y="5320"/>
                  </a:cubicBezTo>
                  <a:cubicBezTo>
                    <a:pt x="3384" y="5320"/>
                    <a:pt x="3598" y="5343"/>
                    <a:pt x="3812" y="5396"/>
                  </a:cubicBezTo>
                  <a:cubicBezTo>
                    <a:pt x="4206" y="5465"/>
                    <a:pt x="4599" y="5483"/>
                    <a:pt x="4991" y="5483"/>
                  </a:cubicBezTo>
                  <a:cubicBezTo>
                    <a:pt x="5419" y="5483"/>
                    <a:pt x="5846" y="5461"/>
                    <a:pt x="6267" y="5461"/>
                  </a:cubicBezTo>
                  <a:cubicBezTo>
                    <a:pt x="6355" y="5461"/>
                    <a:pt x="6442" y="5462"/>
                    <a:pt x="6529" y="5465"/>
                  </a:cubicBezTo>
                  <a:cubicBezTo>
                    <a:pt x="6688" y="5465"/>
                    <a:pt x="6734" y="5350"/>
                    <a:pt x="6688" y="5213"/>
                  </a:cubicBezTo>
                  <a:cubicBezTo>
                    <a:pt x="6460" y="5008"/>
                    <a:pt x="6323" y="4734"/>
                    <a:pt x="6186" y="4460"/>
                  </a:cubicBezTo>
                  <a:cubicBezTo>
                    <a:pt x="5798" y="4095"/>
                    <a:pt x="5730" y="3502"/>
                    <a:pt x="5273" y="3182"/>
                  </a:cubicBezTo>
                  <a:cubicBezTo>
                    <a:pt x="5296" y="2885"/>
                    <a:pt x="4976" y="2725"/>
                    <a:pt x="4954" y="2452"/>
                  </a:cubicBezTo>
                  <a:cubicBezTo>
                    <a:pt x="4908" y="2406"/>
                    <a:pt x="4885" y="2383"/>
                    <a:pt x="4885" y="2315"/>
                  </a:cubicBezTo>
                  <a:cubicBezTo>
                    <a:pt x="4862" y="2223"/>
                    <a:pt x="4794" y="2178"/>
                    <a:pt x="4771" y="2086"/>
                  </a:cubicBezTo>
                  <a:cubicBezTo>
                    <a:pt x="4748" y="2018"/>
                    <a:pt x="4725" y="1972"/>
                    <a:pt x="4703" y="1904"/>
                  </a:cubicBezTo>
                  <a:cubicBezTo>
                    <a:pt x="4406" y="1744"/>
                    <a:pt x="4315" y="1447"/>
                    <a:pt x="4200" y="1173"/>
                  </a:cubicBezTo>
                  <a:cubicBezTo>
                    <a:pt x="4178" y="1014"/>
                    <a:pt x="4132" y="899"/>
                    <a:pt x="3972" y="854"/>
                  </a:cubicBezTo>
                  <a:cubicBezTo>
                    <a:pt x="3790" y="626"/>
                    <a:pt x="3653" y="397"/>
                    <a:pt x="3607" y="123"/>
                  </a:cubicBezTo>
                  <a:cubicBezTo>
                    <a:pt x="3376" y="88"/>
                    <a:pt x="3172" y="11"/>
                    <a:pt x="2943" y="11"/>
                  </a:cubicBezTo>
                  <a:cubicBezTo>
                    <a:pt x="2878" y="11"/>
                    <a:pt x="2810" y="17"/>
                    <a:pt x="2740" y="32"/>
                  </a:cubicBezTo>
                  <a:cubicBezTo>
                    <a:pt x="2468" y="82"/>
                    <a:pt x="2197" y="102"/>
                    <a:pt x="1926" y="102"/>
                  </a:cubicBezTo>
                  <a:cubicBezTo>
                    <a:pt x="1581" y="102"/>
                    <a:pt x="1236" y="70"/>
                    <a:pt x="891" y="32"/>
                  </a:cubicBezTo>
                  <a:cubicBezTo>
                    <a:pt x="860" y="12"/>
                    <a:pt x="829" y="0"/>
                    <a:pt x="80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3" name="Google Shape;2096;p48"/>
            <p:cNvSpPr/>
            <p:nvPr/>
          </p:nvSpPr>
          <p:spPr>
            <a:xfrm rot="823658">
              <a:off x="8159384" y="2727044"/>
              <a:ext cx="379362" cy="647740"/>
            </a:xfrm>
            <a:custGeom>
              <a:avLst/>
              <a:gdLst/>
              <a:ahLst/>
              <a:cxnLst/>
              <a:rect l="l" t="t" r="r" b="b"/>
              <a:pathLst>
                <a:path w="17371" h="29660" extrusionOk="0">
                  <a:moveTo>
                    <a:pt x="457" y="0"/>
                  </a:moveTo>
                  <a:cubicBezTo>
                    <a:pt x="0" y="799"/>
                    <a:pt x="46" y="1803"/>
                    <a:pt x="594" y="2397"/>
                  </a:cubicBezTo>
                  <a:cubicBezTo>
                    <a:pt x="594" y="2397"/>
                    <a:pt x="594" y="2397"/>
                    <a:pt x="594" y="2420"/>
                  </a:cubicBezTo>
                  <a:cubicBezTo>
                    <a:pt x="502" y="3310"/>
                    <a:pt x="662" y="4200"/>
                    <a:pt x="617" y="5090"/>
                  </a:cubicBezTo>
                  <a:cubicBezTo>
                    <a:pt x="434" y="5296"/>
                    <a:pt x="388" y="5524"/>
                    <a:pt x="457" y="5775"/>
                  </a:cubicBezTo>
                  <a:cubicBezTo>
                    <a:pt x="639" y="6597"/>
                    <a:pt x="525" y="7441"/>
                    <a:pt x="548" y="8286"/>
                  </a:cubicBezTo>
                  <a:cubicBezTo>
                    <a:pt x="548" y="8583"/>
                    <a:pt x="571" y="8902"/>
                    <a:pt x="617" y="9199"/>
                  </a:cubicBezTo>
                  <a:cubicBezTo>
                    <a:pt x="753" y="9541"/>
                    <a:pt x="708" y="9861"/>
                    <a:pt x="685" y="10203"/>
                  </a:cubicBezTo>
                  <a:cubicBezTo>
                    <a:pt x="708" y="12120"/>
                    <a:pt x="845" y="14038"/>
                    <a:pt x="913" y="15955"/>
                  </a:cubicBezTo>
                  <a:cubicBezTo>
                    <a:pt x="913" y="16115"/>
                    <a:pt x="913" y="16252"/>
                    <a:pt x="936" y="16412"/>
                  </a:cubicBezTo>
                  <a:cubicBezTo>
                    <a:pt x="936" y="16685"/>
                    <a:pt x="936" y="16982"/>
                    <a:pt x="936" y="17279"/>
                  </a:cubicBezTo>
                  <a:cubicBezTo>
                    <a:pt x="959" y="17462"/>
                    <a:pt x="982" y="17667"/>
                    <a:pt x="1073" y="17827"/>
                  </a:cubicBezTo>
                  <a:cubicBezTo>
                    <a:pt x="1119" y="17888"/>
                    <a:pt x="1174" y="17918"/>
                    <a:pt x="1234" y="17918"/>
                  </a:cubicBezTo>
                  <a:cubicBezTo>
                    <a:pt x="1263" y="17918"/>
                    <a:pt x="1294" y="17910"/>
                    <a:pt x="1324" y="17895"/>
                  </a:cubicBezTo>
                  <a:cubicBezTo>
                    <a:pt x="1347" y="17895"/>
                    <a:pt x="1347" y="17918"/>
                    <a:pt x="1370" y="17918"/>
                  </a:cubicBezTo>
                  <a:cubicBezTo>
                    <a:pt x="1324" y="17941"/>
                    <a:pt x="1278" y="17964"/>
                    <a:pt x="1233" y="17987"/>
                  </a:cubicBezTo>
                  <a:cubicBezTo>
                    <a:pt x="982" y="18694"/>
                    <a:pt x="1141" y="19425"/>
                    <a:pt x="1096" y="20155"/>
                  </a:cubicBezTo>
                  <a:cubicBezTo>
                    <a:pt x="1096" y="20406"/>
                    <a:pt x="1096" y="20657"/>
                    <a:pt x="1119" y="20908"/>
                  </a:cubicBezTo>
                  <a:cubicBezTo>
                    <a:pt x="1141" y="21045"/>
                    <a:pt x="1164" y="21182"/>
                    <a:pt x="1187" y="21319"/>
                  </a:cubicBezTo>
                  <a:cubicBezTo>
                    <a:pt x="1347" y="21776"/>
                    <a:pt x="1347" y="22255"/>
                    <a:pt x="1233" y="22711"/>
                  </a:cubicBezTo>
                  <a:cubicBezTo>
                    <a:pt x="1210" y="22848"/>
                    <a:pt x="1210" y="22962"/>
                    <a:pt x="1210" y="23099"/>
                  </a:cubicBezTo>
                  <a:cubicBezTo>
                    <a:pt x="1278" y="23624"/>
                    <a:pt x="1233" y="24172"/>
                    <a:pt x="1370" y="24674"/>
                  </a:cubicBezTo>
                  <a:cubicBezTo>
                    <a:pt x="1461" y="24971"/>
                    <a:pt x="1415" y="25268"/>
                    <a:pt x="1370" y="25542"/>
                  </a:cubicBezTo>
                  <a:cubicBezTo>
                    <a:pt x="1370" y="26021"/>
                    <a:pt x="1530" y="26478"/>
                    <a:pt x="1461" y="26957"/>
                  </a:cubicBezTo>
                  <a:cubicBezTo>
                    <a:pt x="1507" y="27847"/>
                    <a:pt x="1324" y="28806"/>
                    <a:pt x="2055" y="29536"/>
                  </a:cubicBezTo>
                  <a:cubicBezTo>
                    <a:pt x="2250" y="29618"/>
                    <a:pt x="2446" y="29629"/>
                    <a:pt x="2641" y="29629"/>
                  </a:cubicBezTo>
                  <a:cubicBezTo>
                    <a:pt x="2720" y="29629"/>
                    <a:pt x="2798" y="29627"/>
                    <a:pt x="2876" y="29627"/>
                  </a:cubicBezTo>
                  <a:cubicBezTo>
                    <a:pt x="3344" y="29644"/>
                    <a:pt x="3812" y="29660"/>
                    <a:pt x="4280" y="29660"/>
                  </a:cubicBezTo>
                  <a:cubicBezTo>
                    <a:pt x="4474" y="29660"/>
                    <a:pt x="4668" y="29657"/>
                    <a:pt x="4862" y="29650"/>
                  </a:cubicBezTo>
                  <a:cubicBezTo>
                    <a:pt x="5421" y="29639"/>
                    <a:pt x="5980" y="29633"/>
                    <a:pt x="6540" y="29633"/>
                  </a:cubicBezTo>
                  <a:cubicBezTo>
                    <a:pt x="7099" y="29633"/>
                    <a:pt x="7658" y="29639"/>
                    <a:pt x="8217" y="29650"/>
                  </a:cubicBezTo>
                  <a:cubicBezTo>
                    <a:pt x="8354" y="29643"/>
                    <a:pt x="8491" y="29640"/>
                    <a:pt x="8629" y="29640"/>
                  </a:cubicBezTo>
                  <a:cubicBezTo>
                    <a:pt x="8905" y="29640"/>
                    <a:pt x="9184" y="29650"/>
                    <a:pt x="9473" y="29650"/>
                  </a:cubicBezTo>
                  <a:cubicBezTo>
                    <a:pt x="9769" y="29627"/>
                    <a:pt x="10043" y="29627"/>
                    <a:pt x="10340" y="29627"/>
                  </a:cubicBezTo>
                  <a:lnTo>
                    <a:pt x="10637" y="29627"/>
                  </a:lnTo>
                  <a:cubicBezTo>
                    <a:pt x="10819" y="29605"/>
                    <a:pt x="11002" y="29605"/>
                    <a:pt x="11185" y="29605"/>
                  </a:cubicBezTo>
                  <a:lnTo>
                    <a:pt x="11984" y="29605"/>
                  </a:lnTo>
                  <a:cubicBezTo>
                    <a:pt x="12052" y="29627"/>
                    <a:pt x="12143" y="29627"/>
                    <a:pt x="12235" y="29627"/>
                  </a:cubicBezTo>
                  <a:cubicBezTo>
                    <a:pt x="12326" y="29620"/>
                    <a:pt x="12417" y="29617"/>
                    <a:pt x="12508" y="29617"/>
                  </a:cubicBezTo>
                  <a:cubicBezTo>
                    <a:pt x="12691" y="29617"/>
                    <a:pt x="12874" y="29627"/>
                    <a:pt x="13056" y="29627"/>
                  </a:cubicBezTo>
                  <a:cubicBezTo>
                    <a:pt x="13285" y="29627"/>
                    <a:pt x="13536" y="29627"/>
                    <a:pt x="13764" y="29582"/>
                  </a:cubicBezTo>
                  <a:cubicBezTo>
                    <a:pt x="13901" y="29559"/>
                    <a:pt x="14038" y="29490"/>
                    <a:pt x="14129" y="29376"/>
                  </a:cubicBezTo>
                  <a:cubicBezTo>
                    <a:pt x="14677" y="29376"/>
                    <a:pt x="15215" y="29366"/>
                    <a:pt x="15756" y="29366"/>
                  </a:cubicBezTo>
                  <a:cubicBezTo>
                    <a:pt x="16026" y="29366"/>
                    <a:pt x="16297" y="29369"/>
                    <a:pt x="16571" y="29376"/>
                  </a:cubicBezTo>
                  <a:cubicBezTo>
                    <a:pt x="17005" y="29376"/>
                    <a:pt x="17256" y="29217"/>
                    <a:pt x="17211" y="28737"/>
                  </a:cubicBezTo>
                  <a:cubicBezTo>
                    <a:pt x="17211" y="28577"/>
                    <a:pt x="17233" y="28441"/>
                    <a:pt x="17233" y="28281"/>
                  </a:cubicBezTo>
                  <a:cubicBezTo>
                    <a:pt x="17233" y="28235"/>
                    <a:pt x="17233" y="28167"/>
                    <a:pt x="17233" y="28098"/>
                  </a:cubicBezTo>
                  <a:cubicBezTo>
                    <a:pt x="17370" y="27687"/>
                    <a:pt x="17165" y="27254"/>
                    <a:pt x="17211" y="26843"/>
                  </a:cubicBezTo>
                  <a:cubicBezTo>
                    <a:pt x="16982" y="26455"/>
                    <a:pt x="17165" y="26021"/>
                    <a:pt x="17096" y="25610"/>
                  </a:cubicBezTo>
                  <a:cubicBezTo>
                    <a:pt x="16822" y="23716"/>
                    <a:pt x="16571" y="21798"/>
                    <a:pt x="16297" y="19904"/>
                  </a:cubicBezTo>
                  <a:cubicBezTo>
                    <a:pt x="16275" y="19881"/>
                    <a:pt x="16229" y="19858"/>
                    <a:pt x="16229" y="19835"/>
                  </a:cubicBezTo>
                  <a:cubicBezTo>
                    <a:pt x="15750" y="17804"/>
                    <a:pt x="15065" y="15818"/>
                    <a:pt x="14380" y="13855"/>
                  </a:cubicBezTo>
                  <a:cubicBezTo>
                    <a:pt x="14106" y="13056"/>
                    <a:pt x="13627" y="12349"/>
                    <a:pt x="13376" y="11527"/>
                  </a:cubicBezTo>
                  <a:cubicBezTo>
                    <a:pt x="13148" y="11070"/>
                    <a:pt x="12942" y="10614"/>
                    <a:pt x="12691" y="10180"/>
                  </a:cubicBezTo>
                  <a:cubicBezTo>
                    <a:pt x="12326" y="9518"/>
                    <a:pt x="11847" y="8925"/>
                    <a:pt x="11573" y="8217"/>
                  </a:cubicBezTo>
                  <a:cubicBezTo>
                    <a:pt x="11390" y="7989"/>
                    <a:pt x="11322" y="7647"/>
                    <a:pt x="11025" y="7487"/>
                  </a:cubicBezTo>
                  <a:cubicBezTo>
                    <a:pt x="10979" y="7418"/>
                    <a:pt x="10911" y="7350"/>
                    <a:pt x="10865" y="7281"/>
                  </a:cubicBezTo>
                  <a:lnTo>
                    <a:pt x="10842" y="7281"/>
                  </a:lnTo>
                  <a:cubicBezTo>
                    <a:pt x="10797" y="7236"/>
                    <a:pt x="10751" y="7190"/>
                    <a:pt x="10728" y="7099"/>
                  </a:cubicBezTo>
                  <a:cubicBezTo>
                    <a:pt x="10089" y="6414"/>
                    <a:pt x="9678" y="5570"/>
                    <a:pt x="9016" y="4908"/>
                  </a:cubicBezTo>
                  <a:cubicBezTo>
                    <a:pt x="8948" y="4862"/>
                    <a:pt x="8902" y="4794"/>
                    <a:pt x="8834" y="4748"/>
                  </a:cubicBezTo>
                  <a:cubicBezTo>
                    <a:pt x="8788" y="4679"/>
                    <a:pt x="8765" y="4634"/>
                    <a:pt x="8719" y="4565"/>
                  </a:cubicBezTo>
                  <a:cubicBezTo>
                    <a:pt x="8697" y="4542"/>
                    <a:pt x="8674" y="4520"/>
                    <a:pt x="8651" y="4497"/>
                  </a:cubicBezTo>
                  <a:cubicBezTo>
                    <a:pt x="8583" y="4451"/>
                    <a:pt x="8537" y="4428"/>
                    <a:pt x="8491" y="4360"/>
                  </a:cubicBezTo>
                  <a:cubicBezTo>
                    <a:pt x="8354" y="4291"/>
                    <a:pt x="8423" y="4086"/>
                    <a:pt x="8263" y="4040"/>
                  </a:cubicBezTo>
                  <a:cubicBezTo>
                    <a:pt x="8217" y="3903"/>
                    <a:pt x="8012" y="3949"/>
                    <a:pt x="7943" y="3812"/>
                  </a:cubicBezTo>
                  <a:cubicBezTo>
                    <a:pt x="7396" y="3470"/>
                    <a:pt x="6962" y="2945"/>
                    <a:pt x="6460" y="2557"/>
                  </a:cubicBezTo>
                  <a:cubicBezTo>
                    <a:pt x="6414" y="2488"/>
                    <a:pt x="6346" y="2420"/>
                    <a:pt x="6300" y="2351"/>
                  </a:cubicBezTo>
                  <a:lnTo>
                    <a:pt x="6277" y="2351"/>
                  </a:lnTo>
                  <a:cubicBezTo>
                    <a:pt x="5433" y="1826"/>
                    <a:pt x="4565" y="1278"/>
                    <a:pt x="3698" y="731"/>
                  </a:cubicBezTo>
                  <a:cubicBezTo>
                    <a:pt x="3685" y="737"/>
                    <a:pt x="3669" y="740"/>
                    <a:pt x="3653" y="740"/>
                  </a:cubicBezTo>
                  <a:cubicBezTo>
                    <a:pt x="3614" y="740"/>
                    <a:pt x="3570" y="724"/>
                    <a:pt x="3538" y="708"/>
                  </a:cubicBezTo>
                  <a:cubicBezTo>
                    <a:pt x="3470" y="639"/>
                    <a:pt x="3401" y="571"/>
                    <a:pt x="3287" y="571"/>
                  </a:cubicBezTo>
                  <a:cubicBezTo>
                    <a:pt x="2831" y="388"/>
                    <a:pt x="2351" y="206"/>
                    <a:pt x="1895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4" name="Google Shape;2097;p48"/>
            <p:cNvSpPr/>
            <p:nvPr/>
          </p:nvSpPr>
          <p:spPr>
            <a:xfrm rot="823658">
              <a:off x="7591744" y="2608088"/>
              <a:ext cx="550841" cy="654837"/>
            </a:xfrm>
            <a:custGeom>
              <a:avLst/>
              <a:gdLst/>
              <a:ahLst/>
              <a:cxnLst/>
              <a:rect l="l" t="t" r="r" b="b"/>
              <a:pathLst>
                <a:path w="25223" h="29985" extrusionOk="0">
                  <a:moveTo>
                    <a:pt x="19452" y="0"/>
                  </a:moveTo>
                  <a:cubicBezTo>
                    <a:pt x="18950" y="0"/>
                    <a:pt x="18447" y="21"/>
                    <a:pt x="17942" y="83"/>
                  </a:cubicBezTo>
                  <a:lnTo>
                    <a:pt x="17964" y="83"/>
                  </a:lnTo>
                  <a:cubicBezTo>
                    <a:pt x="17827" y="152"/>
                    <a:pt x="17668" y="129"/>
                    <a:pt x="17576" y="243"/>
                  </a:cubicBezTo>
                  <a:cubicBezTo>
                    <a:pt x="17211" y="448"/>
                    <a:pt x="16755" y="425"/>
                    <a:pt x="16458" y="768"/>
                  </a:cubicBezTo>
                  <a:cubicBezTo>
                    <a:pt x="16093" y="950"/>
                    <a:pt x="15728" y="1133"/>
                    <a:pt x="15362" y="1316"/>
                  </a:cubicBezTo>
                  <a:cubicBezTo>
                    <a:pt x="15248" y="1384"/>
                    <a:pt x="15134" y="1453"/>
                    <a:pt x="15020" y="1521"/>
                  </a:cubicBezTo>
                  <a:cubicBezTo>
                    <a:pt x="14860" y="1681"/>
                    <a:pt x="14678" y="1795"/>
                    <a:pt x="14449" y="1863"/>
                  </a:cubicBezTo>
                  <a:cubicBezTo>
                    <a:pt x="14175" y="2092"/>
                    <a:pt x="13696" y="2023"/>
                    <a:pt x="13582" y="2480"/>
                  </a:cubicBezTo>
                  <a:cubicBezTo>
                    <a:pt x="13582" y="2525"/>
                    <a:pt x="13582" y="2571"/>
                    <a:pt x="13582" y="2617"/>
                  </a:cubicBezTo>
                  <a:cubicBezTo>
                    <a:pt x="12989" y="2754"/>
                    <a:pt x="12669" y="3324"/>
                    <a:pt x="12144" y="3552"/>
                  </a:cubicBezTo>
                  <a:cubicBezTo>
                    <a:pt x="11779" y="3667"/>
                    <a:pt x="11528" y="3918"/>
                    <a:pt x="11345" y="4237"/>
                  </a:cubicBezTo>
                  <a:cubicBezTo>
                    <a:pt x="11048" y="4557"/>
                    <a:pt x="10752" y="4854"/>
                    <a:pt x="10455" y="5173"/>
                  </a:cubicBezTo>
                  <a:cubicBezTo>
                    <a:pt x="10021" y="5470"/>
                    <a:pt x="9839" y="6018"/>
                    <a:pt x="9336" y="6246"/>
                  </a:cubicBezTo>
                  <a:cubicBezTo>
                    <a:pt x="9291" y="6314"/>
                    <a:pt x="9222" y="6383"/>
                    <a:pt x="9177" y="6451"/>
                  </a:cubicBezTo>
                  <a:cubicBezTo>
                    <a:pt x="8971" y="6862"/>
                    <a:pt x="8697" y="7205"/>
                    <a:pt x="8401" y="7524"/>
                  </a:cubicBezTo>
                  <a:cubicBezTo>
                    <a:pt x="7990" y="8026"/>
                    <a:pt x="7602" y="8528"/>
                    <a:pt x="7214" y="9031"/>
                  </a:cubicBezTo>
                  <a:cubicBezTo>
                    <a:pt x="7214" y="9031"/>
                    <a:pt x="7191" y="9008"/>
                    <a:pt x="7191" y="9008"/>
                  </a:cubicBezTo>
                  <a:cubicBezTo>
                    <a:pt x="7031" y="9099"/>
                    <a:pt x="7077" y="9282"/>
                    <a:pt x="7008" y="9419"/>
                  </a:cubicBezTo>
                  <a:cubicBezTo>
                    <a:pt x="6826" y="9670"/>
                    <a:pt x="6643" y="9898"/>
                    <a:pt x="6460" y="10149"/>
                  </a:cubicBezTo>
                  <a:cubicBezTo>
                    <a:pt x="6301" y="10195"/>
                    <a:pt x="6255" y="10309"/>
                    <a:pt x="6255" y="10469"/>
                  </a:cubicBezTo>
                  <a:cubicBezTo>
                    <a:pt x="5890" y="11130"/>
                    <a:pt x="5502" y="11792"/>
                    <a:pt x="5137" y="12454"/>
                  </a:cubicBezTo>
                  <a:cubicBezTo>
                    <a:pt x="5068" y="12546"/>
                    <a:pt x="5022" y="12614"/>
                    <a:pt x="5000" y="12705"/>
                  </a:cubicBezTo>
                  <a:cubicBezTo>
                    <a:pt x="5000" y="12751"/>
                    <a:pt x="4977" y="12797"/>
                    <a:pt x="4954" y="12820"/>
                  </a:cubicBezTo>
                  <a:cubicBezTo>
                    <a:pt x="4908" y="12911"/>
                    <a:pt x="4817" y="12957"/>
                    <a:pt x="4817" y="13048"/>
                  </a:cubicBezTo>
                  <a:cubicBezTo>
                    <a:pt x="4657" y="13116"/>
                    <a:pt x="4703" y="13299"/>
                    <a:pt x="4634" y="13413"/>
                  </a:cubicBezTo>
                  <a:cubicBezTo>
                    <a:pt x="4634" y="13459"/>
                    <a:pt x="4612" y="13527"/>
                    <a:pt x="4566" y="13550"/>
                  </a:cubicBezTo>
                  <a:cubicBezTo>
                    <a:pt x="4543" y="13641"/>
                    <a:pt x="4520" y="13710"/>
                    <a:pt x="4520" y="13801"/>
                  </a:cubicBezTo>
                  <a:cubicBezTo>
                    <a:pt x="3927" y="15650"/>
                    <a:pt x="3288" y="17499"/>
                    <a:pt x="2352" y="19211"/>
                  </a:cubicBezTo>
                  <a:lnTo>
                    <a:pt x="2215" y="19211"/>
                  </a:lnTo>
                  <a:cubicBezTo>
                    <a:pt x="2169" y="19393"/>
                    <a:pt x="2101" y="19576"/>
                    <a:pt x="2055" y="19758"/>
                  </a:cubicBezTo>
                  <a:cubicBezTo>
                    <a:pt x="1873" y="19918"/>
                    <a:pt x="1827" y="20101"/>
                    <a:pt x="1873" y="20329"/>
                  </a:cubicBezTo>
                  <a:cubicBezTo>
                    <a:pt x="1599" y="21744"/>
                    <a:pt x="1188" y="23159"/>
                    <a:pt x="800" y="24575"/>
                  </a:cubicBezTo>
                  <a:cubicBezTo>
                    <a:pt x="823" y="24620"/>
                    <a:pt x="800" y="24666"/>
                    <a:pt x="754" y="24689"/>
                  </a:cubicBezTo>
                  <a:cubicBezTo>
                    <a:pt x="823" y="25465"/>
                    <a:pt x="617" y="26195"/>
                    <a:pt x="435" y="26926"/>
                  </a:cubicBezTo>
                  <a:cubicBezTo>
                    <a:pt x="47" y="27154"/>
                    <a:pt x="389" y="27542"/>
                    <a:pt x="229" y="27816"/>
                  </a:cubicBezTo>
                  <a:cubicBezTo>
                    <a:pt x="206" y="28341"/>
                    <a:pt x="252" y="28889"/>
                    <a:pt x="69" y="29414"/>
                  </a:cubicBezTo>
                  <a:cubicBezTo>
                    <a:pt x="1" y="29665"/>
                    <a:pt x="115" y="29802"/>
                    <a:pt x="389" y="29802"/>
                  </a:cubicBezTo>
                  <a:cubicBezTo>
                    <a:pt x="514" y="29733"/>
                    <a:pt x="646" y="29705"/>
                    <a:pt x="780" y="29705"/>
                  </a:cubicBezTo>
                  <a:cubicBezTo>
                    <a:pt x="914" y="29705"/>
                    <a:pt x="1051" y="29733"/>
                    <a:pt x="1188" y="29779"/>
                  </a:cubicBezTo>
                  <a:lnTo>
                    <a:pt x="1256" y="29779"/>
                  </a:lnTo>
                  <a:lnTo>
                    <a:pt x="1325" y="29802"/>
                  </a:lnTo>
                  <a:cubicBezTo>
                    <a:pt x="1491" y="29943"/>
                    <a:pt x="1666" y="29984"/>
                    <a:pt x="1846" y="29984"/>
                  </a:cubicBezTo>
                  <a:cubicBezTo>
                    <a:pt x="2102" y="29984"/>
                    <a:pt x="2367" y="29900"/>
                    <a:pt x="2629" y="29900"/>
                  </a:cubicBezTo>
                  <a:cubicBezTo>
                    <a:pt x="2689" y="29900"/>
                    <a:pt x="2749" y="29905"/>
                    <a:pt x="2808" y="29916"/>
                  </a:cubicBezTo>
                  <a:lnTo>
                    <a:pt x="3060" y="29916"/>
                  </a:lnTo>
                  <a:cubicBezTo>
                    <a:pt x="3170" y="29881"/>
                    <a:pt x="3280" y="29870"/>
                    <a:pt x="3390" y="29870"/>
                  </a:cubicBezTo>
                  <a:cubicBezTo>
                    <a:pt x="3616" y="29870"/>
                    <a:pt x="3842" y="29918"/>
                    <a:pt x="4068" y="29918"/>
                  </a:cubicBezTo>
                  <a:cubicBezTo>
                    <a:pt x="4097" y="29918"/>
                    <a:pt x="4126" y="29917"/>
                    <a:pt x="4155" y="29916"/>
                  </a:cubicBezTo>
                  <a:cubicBezTo>
                    <a:pt x="4402" y="29875"/>
                    <a:pt x="4640" y="29866"/>
                    <a:pt x="4875" y="29866"/>
                  </a:cubicBezTo>
                  <a:cubicBezTo>
                    <a:pt x="5032" y="29866"/>
                    <a:pt x="5187" y="29870"/>
                    <a:pt x="5342" y="29870"/>
                  </a:cubicBezTo>
                  <a:lnTo>
                    <a:pt x="7602" y="29870"/>
                  </a:lnTo>
                  <a:cubicBezTo>
                    <a:pt x="7815" y="29878"/>
                    <a:pt x="8028" y="29880"/>
                    <a:pt x="8242" y="29880"/>
                  </a:cubicBezTo>
                  <a:cubicBezTo>
                    <a:pt x="8669" y="29880"/>
                    <a:pt x="9101" y="29870"/>
                    <a:pt x="9542" y="29870"/>
                  </a:cubicBezTo>
                  <a:cubicBezTo>
                    <a:pt x="9702" y="29870"/>
                    <a:pt x="9839" y="29893"/>
                    <a:pt x="9998" y="29893"/>
                  </a:cubicBezTo>
                  <a:cubicBezTo>
                    <a:pt x="10158" y="29888"/>
                    <a:pt x="10316" y="29886"/>
                    <a:pt x="10473" y="29886"/>
                  </a:cubicBezTo>
                  <a:cubicBezTo>
                    <a:pt x="10904" y="29886"/>
                    <a:pt x="11330" y="29899"/>
                    <a:pt x="11760" y="29899"/>
                  </a:cubicBezTo>
                  <a:cubicBezTo>
                    <a:pt x="11918" y="29899"/>
                    <a:pt x="12076" y="29898"/>
                    <a:pt x="12235" y="29893"/>
                  </a:cubicBezTo>
                  <a:cubicBezTo>
                    <a:pt x="12412" y="29879"/>
                    <a:pt x="12588" y="29876"/>
                    <a:pt x="12765" y="29876"/>
                  </a:cubicBezTo>
                  <a:cubicBezTo>
                    <a:pt x="12952" y="29876"/>
                    <a:pt x="13141" y="29880"/>
                    <a:pt x="13330" y="29880"/>
                  </a:cubicBezTo>
                  <a:cubicBezTo>
                    <a:pt x="13564" y="29880"/>
                    <a:pt x="13799" y="29874"/>
                    <a:pt x="14038" y="29847"/>
                  </a:cubicBezTo>
                  <a:cubicBezTo>
                    <a:pt x="14384" y="29808"/>
                    <a:pt x="14735" y="29798"/>
                    <a:pt x="15086" y="29798"/>
                  </a:cubicBezTo>
                  <a:cubicBezTo>
                    <a:pt x="15415" y="29798"/>
                    <a:pt x="15745" y="29807"/>
                    <a:pt x="16072" y="29807"/>
                  </a:cubicBezTo>
                  <a:cubicBezTo>
                    <a:pt x="16201" y="29807"/>
                    <a:pt x="16330" y="29805"/>
                    <a:pt x="16458" y="29802"/>
                  </a:cubicBezTo>
                  <a:cubicBezTo>
                    <a:pt x="16595" y="29802"/>
                    <a:pt x="16709" y="29824"/>
                    <a:pt x="16846" y="29824"/>
                  </a:cubicBezTo>
                  <a:lnTo>
                    <a:pt x="17097" y="29824"/>
                  </a:lnTo>
                  <a:cubicBezTo>
                    <a:pt x="17759" y="29779"/>
                    <a:pt x="18398" y="29733"/>
                    <a:pt x="19037" y="29710"/>
                  </a:cubicBezTo>
                  <a:cubicBezTo>
                    <a:pt x="19220" y="29708"/>
                    <a:pt x="19403" y="29706"/>
                    <a:pt x="19585" y="29706"/>
                  </a:cubicBezTo>
                  <a:cubicBezTo>
                    <a:pt x="20529" y="29706"/>
                    <a:pt x="21466" y="29736"/>
                    <a:pt x="22407" y="29736"/>
                  </a:cubicBezTo>
                  <a:cubicBezTo>
                    <a:pt x="22850" y="29736"/>
                    <a:pt x="23294" y="29730"/>
                    <a:pt x="23739" y="29710"/>
                  </a:cubicBezTo>
                  <a:cubicBezTo>
                    <a:pt x="24150" y="29687"/>
                    <a:pt x="24584" y="29756"/>
                    <a:pt x="24926" y="29459"/>
                  </a:cubicBezTo>
                  <a:cubicBezTo>
                    <a:pt x="25223" y="28660"/>
                    <a:pt x="24835" y="27907"/>
                    <a:pt x="24903" y="27131"/>
                  </a:cubicBezTo>
                  <a:cubicBezTo>
                    <a:pt x="24675" y="26058"/>
                    <a:pt x="24835" y="24963"/>
                    <a:pt x="24675" y="23890"/>
                  </a:cubicBezTo>
                  <a:cubicBezTo>
                    <a:pt x="24470" y="22840"/>
                    <a:pt x="24629" y="21767"/>
                    <a:pt x="24561" y="20717"/>
                  </a:cubicBezTo>
                  <a:cubicBezTo>
                    <a:pt x="24561" y="20557"/>
                    <a:pt x="24538" y="20398"/>
                    <a:pt x="24492" y="20238"/>
                  </a:cubicBezTo>
                  <a:cubicBezTo>
                    <a:pt x="24356" y="19873"/>
                    <a:pt x="24401" y="19507"/>
                    <a:pt x="24401" y="19165"/>
                  </a:cubicBezTo>
                  <a:cubicBezTo>
                    <a:pt x="24401" y="17385"/>
                    <a:pt x="24173" y="15604"/>
                    <a:pt x="24150" y="13847"/>
                  </a:cubicBezTo>
                  <a:cubicBezTo>
                    <a:pt x="23899" y="13093"/>
                    <a:pt x="24104" y="12317"/>
                    <a:pt x="23967" y="11564"/>
                  </a:cubicBezTo>
                  <a:cubicBezTo>
                    <a:pt x="23922" y="11336"/>
                    <a:pt x="23899" y="11108"/>
                    <a:pt x="23922" y="10857"/>
                  </a:cubicBezTo>
                  <a:cubicBezTo>
                    <a:pt x="23808" y="10149"/>
                    <a:pt x="23831" y="9441"/>
                    <a:pt x="23831" y="8734"/>
                  </a:cubicBezTo>
                  <a:cubicBezTo>
                    <a:pt x="23831" y="8643"/>
                    <a:pt x="23831" y="8551"/>
                    <a:pt x="23831" y="8460"/>
                  </a:cubicBezTo>
                  <a:cubicBezTo>
                    <a:pt x="23831" y="8346"/>
                    <a:pt x="23831" y="8255"/>
                    <a:pt x="23808" y="8163"/>
                  </a:cubicBezTo>
                  <a:cubicBezTo>
                    <a:pt x="23808" y="7958"/>
                    <a:pt x="23785" y="7752"/>
                    <a:pt x="23716" y="7547"/>
                  </a:cubicBezTo>
                  <a:cubicBezTo>
                    <a:pt x="23716" y="5767"/>
                    <a:pt x="23465" y="3986"/>
                    <a:pt x="23465" y="2183"/>
                  </a:cubicBezTo>
                  <a:cubicBezTo>
                    <a:pt x="23443" y="1932"/>
                    <a:pt x="23351" y="1681"/>
                    <a:pt x="23169" y="1498"/>
                  </a:cubicBezTo>
                  <a:cubicBezTo>
                    <a:pt x="23191" y="1475"/>
                    <a:pt x="23191" y="1430"/>
                    <a:pt x="23191" y="1384"/>
                  </a:cubicBezTo>
                  <a:cubicBezTo>
                    <a:pt x="22940" y="996"/>
                    <a:pt x="23123" y="494"/>
                    <a:pt x="22940" y="60"/>
                  </a:cubicBezTo>
                  <a:cubicBezTo>
                    <a:pt x="22726" y="69"/>
                    <a:pt x="22513" y="72"/>
                    <a:pt x="22301" y="72"/>
                  </a:cubicBezTo>
                  <a:cubicBezTo>
                    <a:pt x="21344" y="72"/>
                    <a:pt x="20398" y="0"/>
                    <a:pt x="19452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5" name="Google Shape;2098;p48"/>
            <p:cNvSpPr/>
            <p:nvPr/>
          </p:nvSpPr>
          <p:spPr>
            <a:xfrm rot="823658">
              <a:off x="7548458" y="3215657"/>
              <a:ext cx="121140" cy="116466"/>
            </a:xfrm>
            <a:custGeom>
              <a:avLst/>
              <a:gdLst/>
              <a:ahLst/>
              <a:cxnLst/>
              <a:rect l="l" t="t" r="r" b="b"/>
              <a:pathLst>
                <a:path w="5547" h="5333" extrusionOk="0">
                  <a:moveTo>
                    <a:pt x="4935" y="1"/>
                  </a:moveTo>
                  <a:cubicBezTo>
                    <a:pt x="4888" y="1"/>
                    <a:pt x="4841" y="3"/>
                    <a:pt x="4794" y="8"/>
                  </a:cubicBezTo>
                  <a:cubicBezTo>
                    <a:pt x="4342" y="85"/>
                    <a:pt x="3882" y="111"/>
                    <a:pt x="3424" y="111"/>
                  </a:cubicBezTo>
                  <a:cubicBezTo>
                    <a:pt x="3072" y="111"/>
                    <a:pt x="2721" y="96"/>
                    <a:pt x="2374" y="76"/>
                  </a:cubicBezTo>
                  <a:cubicBezTo>
                    <a:pt x="2290" y="69"/>
                    <a:pt x="2210" y="65"/>
                    <a:pt x="2134" y="65"/>
                  </a:cubicBezTo>
                  <a:cubicBezTo>
                    <a:pt x="1472" y="65"/>
                    <a:pt x="1139" y="345"/>
                    <a:pt x="1119" y="1103"/>
                  </a:cubicBezTo>
                  <a:cubicBezTo>
                    <a:pt x="1119" y="1286"/>
                    <a:pt x="1119" y="1491"/>
                    <a:pt x="959" y="1651"/>
                  </a:cubicBezTo>
                  <a:cubicBezTo>
                    <a:pt x="959" y="1902"/>
                    <a:pt x="913" y="2153"/>
                    <a:pt x="754" y="2381"/>
                  </a:cubicBezTo>
                  <a:cubicBezTo>
                    <a:pt x="685" y="2747"/>
                    <a:pt x="617" y="3112"/>
                    <a:pt x="548" y="3454"/>
                  </a:cubicBezTo>
                  <a:cubicBezTo>
                    <a:pt x="457" y="3591"/>
                    <a:pt x="480" y="3751"/>
                    <a:pt x="411" y="3888"/>
                  </a:cubicBezTo>
                  <a:cubicBezTo>
                    <a:pt x="411" y="3934"/>
                    <a:pt x="411" y="3979"/>
                    <a:pt x="366" y="4002"/>
                  </a:cubicBezTo>
                  <a:cubicBezTo>
                    <a:pt x="388" y="4162"/>
                    <a:pt x="388" y="4299"/>
                    <a:pt x="229" y="4390"/>
                  </a:cubicBezTo>
                  <a:cubicBezTo>
                    <a:pt x="0" y="5257"/>
                    <a:pt x="0" y="5257"/>
                    <a:pt x="936" y="5257"/>
                  </a:cubicBezTo>
                  <a:cubicBezTo>
                    <a:pt x="1050" y="5257"/>
                    <a:pt x="1164" y="5280"/>
                    <a:pt x="1301" y="5303"/>
                  </a:cubicBezTo>
                  <a:cubicBezTo>
                    <a:pt x="1521" y="5303"/>
                    <a:pt x="1754" y="5332"/>
                    <a:pt x="1979" y="5332"/>
                  </a:cubicBezTo>
                  <a:cubicBezTo>
                    <a:pt x="2035" y="5332"/>
                    <a:pt x="2091" y="5330"/>
                    <a:pt x="2146" y="5326"/>
                  </a:cubicBezTo>
                  <a:cubicBezTo>
                    <a:pt x="2368" y="5310"/>
                    <a:pt x="2591" y="5306"/>
                    <a:pt x="2815" y="5306"/>
                  </a:cubicBezTo>
                  <a:cubicBezTo>
                    <a:pt x="2975" y="5306"/>
                    <a:pt x="3136" y="5308"/>
                    <a:pt x="3296" y="5308"/>
                  </a:cubicBezTo>
                  <a:cubicBezTo>
                    <a:pt x="3853" y="5308"/>
                    <a:pt x="4404" y="5287"/>
                    <a:pt x="4931" y="5098"/>
                  </a:cubicBezTo>
                  <a:cubicBezTo>
                    <a:pt x="4976" y="5052"/>
                    <a:pt x="4999" y="5029"/>
                    <a:pt x="5045" y="4983"/>
                  </a:cubicBezTo>
                  <a:cubicBezTo>
                    <a:pt x="5296" y="4413"/>
                    <a:pt x="5090" y="3797"/>
                    <a:pt x="5319" y="3226"/>
                  </a:cubicBezTo>
                  <a:cubicBezTo>
                    <a:pt x="5433" y="2313"/>
                    <a:pt x="5547" y="1423"/>
                    <a:pt x="5478" y="510"/>
                  </a:cubicBezTo>
                  <a:cubicBezTo>
                    <a:pt x="5478" y="418"/>
                    <a:pt x="5456" y="327"/>
                    <a:pt x="5456" y="236"/>
                  </a:cubicBezTo>
                  <a:cubicBezTo>
                    <a:pt x="5326" y="51"/>
                    <a:pt x="5136" y="1"/>
                    <a:pt x="4935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6" name="Google Shape;2099;p48"/>
            <p:cNvSpPr/>
            <p:nvPr/>
          </p:nvSpPr>
          <p:spPr>
            <a:xfrm rot="823658">
              <a:off x="8280806" y="3393918"/>
              <a:ext cx="123149" cy="116685"/>
            </a:xfrm>
            <a:custGeom>
              <a:avLst/>
              <a:gdLst/>
              <a:ahLst/>
              <a:cxnLst/>
              <a:rect l="l" t="t" r="r" b="b"/>
              <a:pathLst>
                <a:path w="5639" h="5343" extrusionOk="0">
                  <a:moveTo>
                    <a:pt x="388" y="1"/>
                  </a:moveTo>
                  <a:cubicBezTo>
                    <a:pt x="251" y="1"/>
                    <a:pt x="137" y="24"/>
                    <a:pt x="0" y="24"/>
                  </a:cubicBezTo>
                  <a:cubicBezTo>
                    <a:pt x="23" y="206"/>
                    <a:pt x="23" y="366"/>
                    <a:pt x="46" y="526"/>
                  </a:cubicBezTo>
                  <a:cubicBezTo>
                    <a:pt x="92" y="663"/>
                    <a:pt x="92" y="823"/>
                    <a:pt x="183" y="937"/>
                  </a:cubicBezTo>
                  <a:cubicBezTo>
                    <a:pt x="206" y="1005"/>
                    <a:pt x="206" y="1051"/>
                    <a:pt x="206" y="1097"/>
                  </a:cubicBezTo>
                  <a:cubicBezTo>
                    <a:pt x="297" y="1211"/>
                    <a:pt x="251" y="1393"/>
                    <a:pt x="365" y="1485"/>
                  </a:cubicBezTo>
                  <a:cubicBezTo>
                    <a:pt x="411" y="1530"/>
                    <a:pt x="411" y="1576"/>
                    <a:pt x="388" y="1622"/>
                  </a:cubicBezTo>
                  <a:cubicBezTo>
                    <a:pt x="365" y="2306"/>
                    <a:pt x="434" y="2968"/>
                    <a:pt x="617" y="3630"/>
                  </a:cubicBezTo>
                  <a:cubicBezTo>
                    <a:pt x="662" y="3836"/>
                    <a:pt x="685" y="4041"/>
                    <a:pt x="685" y="4269"/>
                  </a:cubicBezTo>
                  <a:cubicBezTo>
                    <a:pt x="708" y="4475"/>
                    <a:pt x="708" y="4680"/>
                    <a:pt x="731" y="4886"/>
                  </a:cubicBezTo>
                  <a:cubicBezTo>
                    <a:pt x="753" y="4954"/>
                    <a:pt x="776" y="5022"/>
                    <a:pt x="845" y="5114"/>
                  </a:cubicBezTo>
                  <a:cubicBezTo>
                    <a:pt x="936" y="5251"/>
                    <a:pt x="1141" y="5182"/>
                    <a:pt x="1256" y="5296"/>
                  </a:cubicBezTo>
                  <a:lnTo>
                    <a:pt x="1324" y="5319"/>
                  </a:lnTo>
                  <a:lnTo>
                    <a:pt x="1415" y="5342"/>
                  </a:lnTo>
                  <a:cubicBezTo>
                    <a:pt x="1575" y="5319"/>
                    <a:pt x="1735" y="5296"/>
                    <a:pt x="1872" y="5296"/>
                  </a:cubicBezTo>
                  <a:cubicBezTo>
                    <a:pt x="2051" y="5243"/>
                    <a:pt x="2230" y="5224"/>
                    <a:pt x="2409" y="5224"/>
                  </a:cubicBezTo>
                  <a:cubicBezTo>
                    <a:pt x="2687" y="5224"/>
                    <a:pt x="2964" y="5269"/>
                    <a:pt x="3241" y="5296"/>
                  </a:cubicBezTo>
                  <a:cubicBezTo>
                    <a:pt x="3858" y="5319"/>
                    <a:pt x="4474" y="5319"/>
                    <a:pt x="5090" y="5319"/>
                  </a:cubicBezTo>
                  <a:cubicBezTo>
                    <a:pt x="5478" y="5319"/>
                    <a:pt x="5638" y="5137"/>
                    <a:pt x="5501" y="4749"/>
                  </a:cubicBezTo>
                  <a:cubicBezTo>
                    <a:pt x="5296" y="4634"/>
                    <a:pt x="5478" y="4361"/>
                    <a:pt x="5296" y="4224"/>
                  </a:cubicBezTo>
                  <a:cubicBezTo>
                    <a:pt x="5250" y="4201"/>
                    <a:pt x="5250" y="4155"/>
                    <a:pt x="5273" y="4109"/>
                  </a:cubicBezTo>
                  <a:cubicBezTo>
                    <a:pt x="5227" y="3973"/>
                    <a:pt x="5227" y="3790"/>
                    <a:pt x="5090" y="3699"/>
                  </a:cubicBezTo>
                  <a:cubicBezTo>
                    <a:pt x="5022" y="3584"/>
                    <a:pt x="5045" y="3425"/>
                    <a:pt x="4953" y="3311"/>
                  </a:cubicBezTo>
                  <a:cubicBezTo>
                    <a:pt x="4908" y="3288"/>
                    <a:pt x="4885" y="3242"/>
                    <a:pt x="4908" y="3196"/>
                  </a:cubicBezTo>
                  <a:cubicBezTo>
                    <a:pt x="4771" y="2945"/>
                    <a:pt x="4931" y="2649"/>
                    <a:pt x="4771" y="2398"/>
                  </a:cubicBezTo>
                  <a:cubicBezTo>
                    <a:pt x="4725" y="2375"/>
                    <a:pt x="4702" y="2352"/>
                    <a:pt x="4725" y="2306"/>
                  </a:cubicBezTo>
                  <a:cubicBezTo>
                    <a:pt x="4679" y="2146"/>
                    <a:pt x="4679" y="1987"/>
                    <a:pt x="4565" y="1850"/>
                  </a:cubicBezTo>
                  <a:cubicBezTo>
                    <a:pt x="4542" y="1804"/>
                    <a:pt x="4520" y="1758"/>
                    <a:pt x="4542" y="1713"/>
                  </a:cubicBezTo>
                  <a:cubicBezTo>
                    <a:pt x="4474" y="1599"/>
                    <a:pt x="4497" y="1416"/>
                    <a:pt x="4383" y="1302"/>
                  </a:cubicBezTo>
                  <a:cubicBezTo>
                    <a:pt x="4337" y="1279"/>
                    <a:pt x="4337" y="1256"/>
                    <a:pt x="4360" y="1211"/>
                  </a:cubicBezTo>
                  <a:cubicBezTo>
                    <a:pt x="4177" y="845"/>
                    <a:pt x="4634" y="275"/>
                    <a:pt x="4017" y="47"/>
                  </a:cubicBezTo>
                  <a:cubicBezTo>
                    <a:pt x="3515" y="47"/>
                    <a:pt x="3036" y="24"/>
                    <a:pt x="2557" y="24"/>
                  </a:cubicBezTo>
                  <a:cubicBezTo>
                    <a:pt x="2328" y="24"/>
                    <a:pt x="2077" y="24"/>
                    <a:pt x="1826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7" name="Google Shape;2100;p48"/>
            <p:cNvSpPr/>
            <p:nvPr/>
          </p:nvSpPr>
          <p:spPr>
            <a:xfrm rot="823658">
              <a:off x="8196604" y="3366110"/>
              <a:ext cx="98231" cy="123346"/>
            </a:xfrm>
            <a:custGeom>
              <a:avLst/>
              <a:gdLst/>
              <a:ahLst/>
              <a:cxnLst/>
              <a:rect l="l" t="t" r="r" b="b"/>
              <a:pathLst>
                <a:path w="4498" h="5648" extrusionOk="0">
                  <a:moveTo>
                    <a:pt x="1890" y="1"/>
                  </a:moveTo>
                  <a:cubicBezTo>
                    <a:pt x="1673" y="1"/>
                    <a:pt x="1454" y="23"/>
                    <a:pt x="1239" y="23"/>
                  </a:cubicBezTo>
                  <a:cubicBezTo>
                    <a:pt x="1153" y="23"/>
                    <a:pt x="1067" y="19"/>
                    <a:pt x="982" y="9"/>
                  </a:cubicBezTo>
                  <a:cubicBezTo>
                    <a:pt x="891" y="32"/>
                    <a:pt x="777" y="55"/>
                    <a:pt x="686" y="78"/>
                  </a:cubicBezTo>
                  <a:cubicBezTo>
                    <a:pt x="366" y="215"/>
                    <a:pt x="1" y="329"/>
                    <a:pt x="24" y="808"/>
                  </a:cubicBezTo>
                  <a:cubicBezTo>
                    <a:pt x="46" y="968"/>
                    <a:pt x="115" y="1128"/>
                    <a:pt x="138" y="1265"/>
                  </a:cubicBezTo>
                  <a:cubicBezTo>
                    <a:pt x="138" y="1356"/>
                    <a:pt x="138" y="1424"/>
                    <a:pt x="161" y="1516"/>
                  </a:cubicBezTo>
                  <a:cubicBezTo>
                    <a:pt x="161" y="1584"/>
                    <a:pt x="161" y="1653"/>
                    <a:pt x="161" y="1744"/>
                  </a:cubicBezTo>
                  <a:cubicBezTo>
                    <a:pt x="161" y="1858"/>
                    <a:pt x="161" y="1972"/>
                    <a:pt x="161" y="2086"/>
                  </a:cubicBezTo>
                  <a:cubicBezTo>
                    <a:pt x="161" y="2178"/>
                    <a:pt x="161" y="2246"/>
                    <a:pt x="183" y="2337"/>
                  </a:cubicBezTo>
                  <a:cubicBezTo>
                    <a:pt x="206" y="2406"/>
                    <a:pt x="206" y="2497"/>
                    <a:pt x="229" y="2566"/>
                  </a:cubicBezTo>
                  <a:cubicBezTo>
                    <a:pt x="252" y="2611"/>
                    <a:pt x="252" y="2657"/>
                    <a:pt x="275" y="2703"/>
                  </a:cubicBezTo>
                  <a:cubicBezTo>
                    <a:pt x="343" y="3502"/>
                    <a:pt x="229" y="4323"/>
                    <a:pt x="343" y="5122"/>
                  </a:cubicBezTo>
                  <a:cubicBezTo>
                    <a:pt x="366" y="5213"/>
                    <a:pt x="412" y="5305"/>
                    <a:pt x="457" y="5373"/>
                  </a:cubicBezTo>
                  <a:cubicBezTo>
                    <a:pt x="503" y="5465"/>
                    <a:pt x="571" y="5510"/>
                    <a:pt x="640" y="5579"/>
                  </a:cubicBezTo>
                  <a:cubicBezTo>
                    <a:pt x="754" y="5624"/>
                    <a:pt x="891" y="5647"/>
                    <a:pt x="1005" y="5647"/>
                  </a:cubicBezTo>
                  <a:cubicBezTo>
                    <a:pt x="1173" y="5610"/>
                    <a:pt x="1325" y="5573"/>
                    <a:pt x="1475" y="5573"/>
                  </a:cubicBezTo>
                  <a:cubicBezTo>
                    <a:pt x="1509" y="5573"/>
                    <a:pt x="1542" y="5574"/>
                    <a:pt x="1576" y="5579"/>
                  </a:cubicBezTo>
                  <a:cubicBezTo>
                    <a:pt x="1667" y="5579"/>
                    <a:pt x="1713" y="5556"/>
                    <a:pt x="1758" y="5487"/>
                  </a:cubicBezTo>
                  <a:cubicBezTo>
                    <a:pt x="1864" y="5419"/>
                    <a:pt x="1971" y="5396"/>
                    <a:pt x="2080" y="5396"/>
                  </a:cubicBezTo>
                  <a:cubicBezTo>
                    <a:pt x="2292" y="5396"/>
                    <a:pt x="2508" y="5484"/>
                    <a:pt x="2719" y="5484"/>
                  </a:cubicBezTo>
                  <a:cubicBezTo>
                    <a:pt x="2795" y="5484"/>
                    <a:pt x="2871" y="5472"/>
                    <a:pt x="2945" y="5442"/>
                  </a:cubicBezTo>
                  <a:cubicBezTo>
                    <a:pt x="3038" y="5426"/>
                    <a:pt x="3131" y="5421"/>
                    <a:pt x="3224" y="5421"/>
                  </a:cubicBezTo>
                  <a:cubicBezTo>
                    <a:pt x="3391" y="5421"/>
                    <a:pt x="3557" y="5437"/>
                    <a:pt x="3723" y="5437"/>
                  </a:cubicBezTo>
                  <a:cubicBezTo>
                    <a:pt x="3874" y="5437"/>
                    <a:pt x="4026" y="5424"/>
                    <a:pt x="4178" y="5373"/>
                  </a:cubicBezTo>
                  <a:cubicBezTo>
                    <a:pt x="4223" y="5350"/>
                    <a:pt x="4292" y="5350"/>
                    <a:pt x="4360" y="5328"/>
                  </a:cubicBezTo>
                  <a:cubicBezTo>
                    <a:pt x="4452" y="5236"/>
                    <a:pt x="4497" y="5122"/>
                    <a:pt x="4497" y="4985"/>
                  </a:cubicBezTo>
                  <a:cubicBezTo>
                    <a:pt x="4475" y="4917"/>
                    <a:pt x="4475" y="4825"/>
                    <a:pt x="4452" y="4734"/>
                  </a:cubicBezTo>
                  <a:cubicBezTo>
                    <a:pt x="4360" y="4278"/>
                    <a:pt x="4429" y="3821"/>
                    <a:pt x="4383" y="3365"/>
                  </a:cubicBezTo>
                  <a:cubicBezTo>
                    <a:pt x="4360" y="3273"/>
                    <a:pt x="4338" y="3205"/>
                    <a:pt x="4315" y="3114"/>
                  </a:cubicBezTo>
                  <a:cubicBezTo>
                    <a:pt x="4155" y="2520"/>
                    <a:pt x="3813" y="1972"/>
                    <a:pt x="3790" y="1333"/>
                  </a:cubicBezTo>
                  <a:lnTo>
                    <a:pt x="3813" y="1333"/>
                  </a:lnTo>
                  <a:cubicBezTo>
                    <a:pt x="3721" y="1219"/>
                    <a:pt x="3744" y="1059"/>
                    <a:pt x="3653" y="945"/>
                  </a:cubicBezTo>
                  <a:cubicBezTo>
                    <a:pt x="3515" y="590"/>
                    <a:pt x="3394" y="183"/>
                    <a:pt x="2950" y="183"/>
                  </a:cubicBezTo>
                  <a:cubicBezTo>
                    <a:pt x="2881" y="183"/>
                    <a:pt x="2803" y="193"/>
                    <a:pt x="2717" y="215"/>
                  </a:cubicBezTo>
                  <a:cubicBezTo>
                    <a:pt x="2453" y="39"/>
                    <a:pt x="2173" y="1"/>
                    <a:pt x="189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8" name="Google Shape;2101;p48"/>
            <p:cNvSpPr/>
            <p:nvPr/>
          </p:nvSpPr>
          <p:spPr>
            <a:xfrm rot="823658">
              <a:off x="8088431" y="3344807"/>
              <a:ext cx="116663" cy="121162"/>
            </a:xfrm>
            <a:custGeom>
              <a:avLst/>
              <a:gdLst/>
              <a:ahLst/>
              <a:cxnLst/>
              <a:rect l="l" t="t" r="r" b="b"/>
              <a:pathLst>
                <a:path w="5342" h="5548" extrusionOk="0">
                  <a:moveTo>
                    <a:pt x="4041" y="0"/>
                  </a:moveTo>
                  <a:cubicBezTo>
                    <a:pt x="3949" y="0"/>
                    <a:pt x="3858" y="29"/>
                    <a:pt x="3767" y="109"/>
                  </a:cubicBezTo>
                  <a:cubicBezTo>
                    <a:pt x="3512" y="151"/>
                    <a:pt x="3262" y="169"/>
                    <a:pt x="3013" y="169"/>
                  </a:cubicBezTo>
                  <a:cubicBezTo>
                    <a:pt x="2726" y="169"/>
                    <a:pt x="2439" y="145"/>
                    <a:pt x="2146" y="109"/>
                  </a:cubicBezTo>
                  <a:cubicBezTo>
                    <a:pt x="2101" y="109"/>
                    <a:pt x="2078" y="109"/>
                    <a:pt x="2055" y="86"/>
                  </a:cubicBezTo>
                  <a:cubicBezTo>
                    <a:pt x="2009" y="86"/>
                    <a:pt x="1964" y="76"/>
                    <a:pt x="1918" y="76"/>
                  </a:cubicBezTo>
                  <a:cubicBezTo>
                    <a:pt x="1895" y="76"/>
                    <a:pt x="1872" y="78"/>
                    <a:pt x="1849" y="86"/>
                  </a:cubicBezTo>
                  <a:lnTo>
                    <a:pt x="1758" y="86"/>
                  </a:lnTo>
                  <a:cubicBezTo>
                    <a:pt x="1461" y="86"/>
                    <a:pt x="1165" y="109"/>
                    <a:pt x="868" y="109"/>
                  </a:cubicBezTo>
                  <a:cubicBezTo>
                    <a:pt x="731" y="291"/>
                    <a:pt x="503" y="246"/>
                    <a:pt x="320" y="291"/>
                  </a:cubicBezTo>
                  <a:cubicBezTo>
                    <a:pt x="1" y="725"/>
                    <a:pt x="69" y="1250"/>
                    <a:pt x="69" y="1752"/>
                  </a:cubicBezTo>
                  <a:cubicBezTo>
                    <a:pt x="92" y="1843"/>
                    <a:pt x="92" y="1935"/>
                    <a:pt x="138" y="2049"/>
                  </a:cubicBezTo>
                  <a:cubicBezTo>
                    <a:pt x="366" y="2825"/>
                    <a:pt x="69" y="3601"/>
                    <a:pt x="69" y="4400"/>
                  </a:cubicBezTo>
                  <a:cubicBezTo>
                    <a:pt x="69" y="4605"/>
                    <a:pt x="46" y="4833"/>
                    <a:pt x="46" y="5039"/>
                  </a:cubicBezTo>
                  <a:cubicBezTo>
                    <a:pt x="92" y="5290"/>
                    <a:pt x="274" y="5404"/>
                    <a:pt x="480" y="5473"/>
                  </a:cubicBezTo>
                  <a:cubicBezTo>
                    <a:pt x="548" y="5495"/>
                    <a:pt x="640" y="5495"/>
                    <a:pt x="731" y="5495"/>
                  </a:cubicBezTo>
                  <a:cubicBezTo>
                    <a:pt x="776" y="5490"/>
                    <a:pt x="821" y="5488"/>
                    <a:pt x="866" y="5488"/>
                  </a:cubicBezTo>
                  <a:cubicBezTo>
                    <a:pt x="1099" y="5488"/>
                    <a:pt x="1333" y="5547"/>
                    <a:pt x="1566" y="5547"/>
                  </a:cubicBezTo>
                  <a:cubicBezTo>
                    <a:pt x="1676" y="5547"/>
                    <a:pt x="1785" y="5534"/>
                    <a:pt x="1895" y="5495"/>
                  </a:cubicBezTo>
                  <a:cubicBezTo>
                    <a:pt x="2235" y="5455"/>
                    <a:pt x="2576" y="5437"/>
                    <a:pt x="2916" y="5437"/>
                  </a:cubicBezTo>
                  <a:cubicBezTo>
                    <a:pt x="3352" y="5437"/>
                    <a:pt x="3787" y="5467"/>
                    <a:pt x="4223" y="5518"/>
                  </a:cubicBezTo>
                  <a:cubicBezTo>
                    <a:pt x="4280" y="5528"/>
                    <a:pt x="4337" y="5533"/>
                    <a:pt x="4393" y="5533"/>
                  </a:cubicBezTo>
                  <a:cubicBezTo>
                    <a:pt x="4474" y="5533"/>
                    <a:pt x="4554" y="5522"/>
                    <a:pt x="4634" y="5495"/>
                  </a:cubicBezTo>
                  <a:cubicBezTo>
                    <a:pt x="4771" y="5450"/>
                    <a:pt x="4885" y="5358"/>
                    <a:pt x="4954" y="5244"/>
                  </a:cubicBezTo>
                  <a:cubicBezTo>
                    <a:pt x="5342" y="4537"/>
                    <a:pt x="5182" y="3783"/>
                    <a:pt x="5205" y="3030"/>
                  </a:cubicBezTo>
                  <a:cubicBezTo>
                    <a:pt x="5091" y="2733"/>
                    <a:pt x="5091" y="2414"/>
                    <a:pt x="5045" y="2094"/>
                  </a:cubicBezTo>
                  <a:cubicBezTo>
                    <a:pt x="5022" y="2026"/>
                    <a:pt x="4999" y="1957"/>
                    <a:pt x="4977" y="1889"/>
                  </a:cubicBezTo>
                  <a:cubicBezTo>
                    <a:pt x="4931" y="1706"/>
                    <a:pt x="4931" y="1524"/>
                    <a:pt x="4977" y="1318"/>
                  </a:cubicBezTo>
                  <a:cubicBezTo>
                    <a:pt x="4977" y="1295"/>
                    <a:pt x="4977" y="1250"/>
                    <a:pt x="4977" y="1204"/>
                  </a:cubicBezTo>
                  <a:cubicBezTo>
                    <a:pt x="4977" y="1181"/>
                    <a:pt x="4954" y="1136"/>
                    <a:pt x="4954" y="1090"/>
                  </a:cubicBezTo>
                  <a:cubicBezTo>
                    <a:pt x="4908" y="816"/>
                    <a:pt x="4931" y="519"/>
                    <a:pt x="4817" y="246"/>
                  </a:cubicBezTo>
                  <a:cubicBezTo>
                    <a:pt x="4761" y="152"/>
                    <a:pt x="4689" y="74"/>
                    <a:pt x="4577" y="74"/>
                  </a:cubicBezTo>
                  <a:cubicBezTo>
                    <a:pt x="4553" y="74"/>
                    <a:pt x="4526" y="78"/>
                    <a:pt x="4497" y="86"/>
                  </a:cubicBezTo>
                  <a:lnTo>
                    <a:pt x="4315" y="63"/>
                  </a:lnTo>
                  <a:cubicBezTo>
                    <a:pt x="4223" y="29"/>
                    <a:pt x="4132" y="0"/>
                    <a:pt x="4041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9" name="Google Shape;2102;p48"/>
            <p:cNvSpPr/>
            <p:nvPr/>
          </p:nvSpPr>
          <p:spPr>
            <a:xfrm rot="823658">
              <a:off x="7867946" y="3294227"/>
              <a:ext cx="124132" cy="116881"/>
            </a:xfrm>
            <a:custGeom>
              <a:avLst/>
              <a:gdLst/>
              <a:ahLst/>
              <a:cxnLst/>
              <a:rect l="l" t="t" r="r" b="b"/>
              <a:pathLst>
                <a:path w="5684" h="5352" extrusionOk="0">
                  <a:moveTo>
                    <a:pt x="1940" y="1"/>
                  </a:moveTo>
                  <a:cubicBezTo>
                    <a:pt x="1758" y="92"/>
                    <a:pt x="1569" y="109"/>
                    <a:pt x="1378" y="109"/>
                  </a:cubicBezTo>
                  <a:cubicBezTo>
                    <a:pt x="1263" y="109"/>
                    <a:pt x="1148" y="103"/>
                    <a:pt x="1032" y="103"/>
                  </a:cubicBezTo>
                  <a:cubicBezTo>
                    <a:pt x="954" y="103"/>
                    <a:pt x="877" y="106"/>
                    <a:pt x="799" y="115"/>
                  </a:cubicBezTo>
                  <a:cubicBezTo>
                    <a:pt x="594" y="138"/>
                    <a:pt x="365" y="92"/>
                    <a:pt x="274" y="343"/>
                  </a:cubicBezTo>
                  <a:cubicBezTo>
                    <a:pt x="274" y="411"/>
                    <a:pt x="297" y="480"/>
                    <a:pt x="297" y="526"/>
                  </a:cubicBezTo>
                  <a:cubicBezTo>
                    <a:pt x="228" y="594"/>
                    <a:pt x="205" y="685"/>
                    <a:pt x="228" y="754"/>
                  </a:cubicBezTo>
                  <a:cubicBezTo>
                    <a:pt x="251" y="1073"/>
                    <a:pt x="228" y="1370"/>
                    <a:pt x="228" y="1667"/>
                  </a:cubicBezTo>
                  <a:cubicBezTo>
                    <a:pt x="228" y="1804"/>
                    <a:pt x="228" y="1941"/>
                    <a:pt x="228" y="2078"/>
                  </a:cubicBezTo>
                  <a:cubicBezTo>
                    <a:pt x="228" y="2260"/>
                    <a:pt x="228" y="2443"/>
                    <a:pt x="228" y="2648"/>
                  </a:cubicBezTo>
                  <a:cubicBezTo>
                    <a:pt x="205" y="3036"/>
                    <a:pt x="228" y="3424"/>
                    <a:pt x="205" y="3812"/>
                  </a:cubicBezTo>
                  <a:cubicBezTo>
                    <a:pt x="274" y="4269"/>
                    <a:pt x="0" y="4748"/>
                    <a:pt x="320" y="5182"/>
                  </a:cubicBezTo>
                  <a:cubicBezTo>
                    <a:pt x="502" y="5319"/>
                    <a:pt x="708" y="5342"/>
                    <a:pt x="936" y="5342"/>
                  </a:cubicBezTo>
                  <a:cubicBezTo>
                    <a:pt x="1339" y="5349"/>
                    <a:pt x="1745" y="5352"/>
                    <a:pt x="2152" y="5352"/>
                  </a:cubicBezTo>
                  <a:cubicBezTo>
                    <a:pt x="2967" y="5352"/>
                    <a:pt x="3789" y="5342"/>
                    <a:pt x="4611" y="5342"/>
                  </a:cubicBezTo>
                  <a:cubicBezTo>
                    <a:pt x="4953" y="5319"/>
                    <a:pt x="5296" y="5319"/>
                    <a:pt x="5501" y="4999"/>
                  </a:cubicBezTo>
                  <a:cubicBezTo>
                    <a:pt x="5569" y="4908"/>
                    <a:pt x="5592" y="4794"/>
                    <a:pt x="5615" y="4680"/>
                  </a:cubicBezTo>
                  <a:cubicBezTo>
                    <a:pt x="5661" y="4018"/>
                    <a:pt x="5684" y="3333"/>
                    <a:pt x="5592" y="2671"/>
                  </a:cubicBezTo>
                  <a:cubicBezTo>
                    <a:pt x="5478" y="2329"/>
                    <a:pt x="5455" y="2009"/>
                    <a:pt x="5432" y="1667"/>
                  </a:cubicBezTo>
                  <a:cubicBezTo>
                    <a:pt x="5410" y="1553"/>
                    <a:pt x="5387" y="1461"/>
                    <a:pt x="5364" y="1370"/>
                  </a:cubicBezTo>
                  <a:cubicBezTo>
                    <a:pt x="5159" y="914"/>
                    <a:pt x="5455" y="274"/>
                    <a:pt x="4793" y="1"/>
                  </a:cubicBezTo>
                  <a:cubicBezTo>
                    <a:pt x="4474" y="54"/>
                    <a:pt x="4157" y="72"/>
                    <a:pt x="3841" y="72"/>
                  </a:cubicBezTo>
                  <a:cubicBezTo>
                    <a:pt x="3208" y="72"/>
                    <a:pt x="2579" y="1"/>
                    <a:pt x="194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0" name="Google Shape;2103;p48"/>
            <p:cNvSpPr/>
            <p:nvPr/>
          </p:nvSpPr>
          <p:spPr>
            <a:xfrm rot="823658">
              <a:off x="7978549" y="3317798"/>
              <a:ext cx="113671" cy="120812"/>
            </a:xfrm>
            <a:custGeom>
              <a:avLst/>
              <a:gdLst/>
              <a:ahLst/>
              <a:cxnLst/>
              <a:rect l="l" t="t" r="r" b="b"/>
              <a:pathLst>
                <a:path w="5205" h="5532" extrusionOk="0">
                  <a:moveTo>
                    <a:pt x="3994" y="0"/>
                  </a:moveTo>
                  <a:cubicBezTo>
                    <a:pt x="3971" y="0"/>
                    <a:pt x="3948" y="3"/>
                    <a:pt x="3926" y="8"/>
                  </a:cubicBezTo>
                  <a:cubicBezTo>
                    <a:pt x="3903" y="31"/>
                    <a:pt x="3881" y="77"/>
                    <a:pt x="3858" y="100"/>
                  </a:cubicBezTo>
                  <a:cubicBezTo>
                    <a:pt x="3553" y="183"/>
                    <a:pt x="3252" y="211"/>
                    <a:pt x="2951" y="211"/>
                  </a:cubicBezTo>
                  <a:cubicBezTo>
                    <a:pt x="2349" y="211"/>
                    <a:pt x="1750" y="100"/>
                    <a:pt x="1142" y="100"/>
                  </a:cubicBezTo>
                  <a:cubicBezTo>
                    <a:pt x="0" y="259"/>
                    <a:pt x="0" y="259"/>
                    <a:pt x="228" y="1423"/>
                  </a:cubicBezTo>
                  <a:cubicBezTo>
                    <a:pt x="297" y="1743"/>
                    <a:pt x="297" y="2085"/>
                    <a:pt x="343" y="2405"/>
                  </a:cubicBezTo>
                  <a:cubicBezTo>
                    <a:pt x="525" y="3204"/>
                    <a:pt x="548" y="4003"/>
                    <a:pt x="594" y="4802"/>
                  </a:cubicBezTo>
                  <a:cubicBezTo>
                    <a:pt x="594" y="4893"/>
                    <a:pt x="594" y="4984"/>
                    <a:pt x="617" y="5075"/>
                  </a:cubicBezTo>
                  <a:cubicBezTo>
                    <a:pt x="662" y="5167"/>
                    <a:pt x="708" y="5235"/>
                    <a:pt x="799" y="5304"/>
                  </a:cubicBezTo>
                  <a:cubicBezTo>
                    <a:pt x="1598" y="5509"/>
                    <a:pt x="2420" y="5441"/>
                    <a:pt x="3241" y="5532"/>
                  </a:cubicBezTo>
                  <a:cubicBezTo>
                    <a:pt x="3358" y="5512"/>
                    <a:pt x="3477" y="5506"/>
                    <a:pt x="3597" y="5506"/>
                  </a:cubicBezTo>
                  <a:cubicBezTo>
                    <a:pt x="3747" y="5506"/>
                    <a:pt x="3898" y="5515"/>
                    <a:pt x="4049" y="5515"/>
                  </a:cubicBezTo>
                  <a:cubicBezTo>
                    <a:pt x="4320" y="5515"/>
                    <a:pt x="4588" y="5486"/>
                    <a:pt x="4839" y="5327"/>
                  </a:cubicBezTo>
                  <a:cubicBezTo>
                    <a:pt x="4999" y="5053"/>
                    <a:pt x="4999" y="4710"/>
                    <a:pt x="5113" y="4436"/>
                  </a:cubicBezTo>
                  <a:cubicBezTo>
                    <a:pt x="5159" y="4254"/>
                    <a:pt x="5182" y="4048"/>
                    <a:pt x="5182" y="3866"/>
                  </a:cubicBezTo>
                  <a:cubicBezTo>
                    <a:pt x="5182" y="3774"/>
                    <a:pt x="5182" y="3683"/>
                    <a:pt x="5182" y="3569"/>
                  </a:cubicBezTo>
                  <a:cubicBezTo>
                    <a:pt x="5204" y="2930"/>
                    <a:pt x="5182" y="2291"/>
                    <a:pt x="5182" y="1629"/>
                  </a:cubicBezTo>
                  <a:cubicBezTo>
                    <a:pt x="5182" y="1538"/>
                    <a:pt x="5182" y="1423"/>
                    <a:pt x="5182" y="1332"/>
                  </a:cubicBezTo>
                  <a:cubicBezTo>
                    <a:pt x="5182" y="1081"/>
                    <a:pt x="5136" y="830"/>
                    <a:pt x="4976" y="625"/>
                  </a:cubicBezTo>
                  <a:cubicBezTo>
                    <a:pt x="4953" y="77"/>
                    <a:pt x="4520" y="168"/>
                    <a:pt x="4200" y="100"/>
                  </a:cubicBezTo>
                  <a:cubicBezTo>
                    <a:pt x="4148" y="30"/>
                    <a:pt x="4069" y="0"/>
                    <a:pt x="399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1" name="Google Shape;2104;p48"/>
            <p:cNvSpPr/>
            <p:nvPr/>
          </p:nvSpPr>
          <p:spPr>
            <a:xfrm rot="823658">
              <a:off x="7707790" y="3238229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2" name="Google Shape;2105;p48"/>
            <p:cNvSpPr/>
            <p:nvPr/>
          </p:nvSpPr>
          <p:spPr>
            <a:xfrm rot="823658">
              <a:off x="7661419" y="3242009"/>
              <a:ext cx="109194" cy="120572"/>
            </a:xfrm>
            <a:custGeom>
              <a:avLst/>
              <a:gdLst/>
              <a:ahLst/>
              <a:cxnLst/>
              <a:rect l="l" t="t" r="r" b="b"/>
              <a:pathLst>
                <a:path w="5000" h="5521" extrusionOk="0">
                  <a:moveTo>
                    <a:pt x="1438" y="1"/>
                  </a:moveTo>
                  <a:cubicBezTo>
                    <a:pt x="1339" y="80"/>
                    <a:pt x="1223" y="142"/>
                    <a:pt x="1089" y="142"/>
                  </a:cubicBezTo>
                  <a:cubicBezTo>
                    <a:pt x="1069" y="142"/>
                    <a:pt x="1049" y="141"/>
                    <a:pt x="1028" y="138"/>
                  </a:cubicBezTo>
                  <a:cubicBezTo>
                    <a:pt x="997" y="133"/>
                    <a:pt x="969" y="131"/>
                    <a:pt x="943" y="131"/>
                  </a:cubicBezTo>
                  <a:cubicBezTo>
                    <a:pt x="691" y="131"/>
                    <a:pt x="608" y="319"/>
                    <a:pt x="525" y="526"/>
                  </a:cubicBezTo>
                  <a:cubicBezTo>
                    <a:pt x="183" y="1279"/>
                    <a:pt x="252" y="2100"/>
                    <a:pt x="160" y="2877"/>
                  </a:cubicBezTo>
                  <a:cubicBezTo>
                    <a:pt x="160" y="3059"/>
                    <a:pt x="229" y="3242"/>
                    <a:pt x="206" y="3447"/>
                  </a:cubicBezTo>
                  <a:cubicBezTo>
                    <a:pt x="183" y="3516"/>
                    <a:pt x="160" y="3584"/>
                    <a:pt x="160" y="3653"/>
                  </a:cubicBezTo>
                  <a:cubicBezTo>
                    <a:pt x="137" y="3835"/>
                    <a:pt x="92" y="4018"/>
                    <a:pt x="23" y="4200"/>
                  </a:cubicBezTo>
                  <a:cubicBezTo>
                    <a:pt x="0" y="4292"/>
                    <a:pt x="0" y="4406"/>
                    <a:pt x="23" y="4520"/>
                  </a:cubicBezTo>
                  <a:cubicBezTo>
                    <a:pt x="46" y="4611"/>
                    <a:pt x="92" y="4657"/>
                    <a:pt x="137" y="4725"/>
                  </a:cubicBezTo>
                  <a:cubicBezTo>
                    <a:pt x="92" y="5250"/>
                    <a:pt x="503" y="5159"/>
                    <a:pt x="777" y="5228"/>
                  </a:cubicBezTo>
                  <a:cubicBezTo>
                    <a:pt x="809" y="5235"/>
                    <a:pt x="841" y="5238"/>
                    <a:pt x="873" y="5238"/>
                  </a:cubicBezTo>
                  <a:cubicBezTo>
                    <a:pt x="1046" y="5238"/>
                    <a:pt x="1218" y="5148"/>
                    <a:pt x="1385" y="5148"/>
                  </a:cubicBezTo>
                  <a:cubicBezTo>
                    <a:pt x="1473" y="5148"/>
                    <a:pt x="1559" y="5173"/>
                    <a:pt x="1644" y="5250"/>
                  </a:cubicBezTo>
                  <a:cubicBezTo>
                    <a:pt x="1781" y="5433"/>
                    <a:pt x="1969" y="5463"/>
                    <a:pt x="2166" y="5463"/>
                  </a:cubicBezTo>
                  <a:cubicBezTo>
                    <a:pt x="2265" y="5463"/>
                    <a:pt x="2367" y="5456"/>
                    <a:pt x="2466" y="5456"/>
                  </a:cubicBezTo>
                  <a:cubicBezTo>
                    <a:pt x="2579" y="5427"/>
                    <a:pt x="2692" y="5417"/>
                    <a:pt x="2804" y="5417"/>
                  </a:cubicBezTo>
                  <a:cubicBezTo>
                    <a:pt x="3152" y="5417"/>
                    <a:pt x="3494" y="5521"/>
                    <a:pt x="3844" y="5521"/>
                  </a:cubicBezTo>
                  <a:cubicBezTo>
                    <a:pt x="3924" y="5521"/>
                    <a:pt x="4005" y="5515"/>
                    <a:pt x="4086" y="5501"/>
                  </a:cubicBezTo>
                  <a:cubicBezTo>
                    <a:pt x="4566" y="5456"/>
                    <a:pt x="4862" y="5182"/>
                    <a:pt x="4931" y="4703"/>
                  </a:cubicBezTo>
                  <a:cubicBezTo>
                    <a:pt x="4976" y="4063"/>
                    <a:pt x="4976" y="3424"/>
                    <a:pt x="4976" y="2785"/>
                  </a:cubicBezTo>
                  <a:cubicBezTo>
                    <a:pt x="4976" y="2625"/>
                    <a:pt x="4976" y="2466"/>
                    <a:pt x="4976" y="2306"/>
                  </a:cubicBezTo>
                  <a:cubicBezTo>
                    <a:pt x="4954" y="1781"/>
                    <a:pt x="4999" y="1256"/>
                    <a:pt x="4954" y="754"/>
                  </a:cubicBezTo>
                  <a:cubicBezTo>
                    <a:pt x="4954" y="526"/>
                    <a:pt x="4862" y="343"/>
                    <a:pt x="4725" y="160"/>
                  </a:cubicBezTo>
                  <a:cubicBezTo>
                    <a:pt x="4680" y="115"/>
                    <a:pt x="4657" y="69"/>
                    <a:pt x="4657" y="23"/>
                  </a:cubicBezTo>
                  <a:cubicBezTo>
                    <a:pt x="4467" y="74"/>
                    <a:pt x="4277" y="125"/>
                    <a:pt x="4091" y="125"/>
                  </a:cubicBezTo>
                  <a:cubicBezTo>
                    <a:pt x="3942" y="125"/>
                    <a:pt x="3795" y="92"/>
                    <a:pt x="3653" y="1"/>
                  </a:cubicBezTo>
                  <a:cubicBezTo>
                    <a:pt x="3359" y="95"/>
                    <a:pt x="3065" y="146"/>
                    <a:pt x="2775" y="146"/>
                  </a:cubicBezTo>
                  <a:cubicBezTo>
                    <a:pt x="2501" y="146"/>
                    <a:pt x="2229" y="100"/>
                    <a:pt x="196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3" name="Google Shape;2106;p48"/>
            <p:cNvSpPr/>
            <p:nvPr/>
          </p:nvSpPr>
          <p:spPr>
            <a:xfrm rot="823658">
              <a:off x="7765589" y="3267328"/>
              <a:ext cx="108692" cy="116161"/>
            </a:xfrm>
            <a:custGeom>
              <a:avLst/>
              <a:gdLst/>
              <a:ahLst/>
              <a:cxnLst/>
              <a:rect l="l" t="t" r="r" b="b"/>
              <a:pathLst>
                <a:path w="4977" h="5319" extrusionOk="0">
                  <a:moveTo>
                    <a:pt x="4360" y="1"/>
                  </a:moveTo>
                  <a:cubicBezTo>
                    <a:pt x="4363" y="2"/>
                    <a:pt x="4367" y="4"/>
                    <a:pt x="4371" y="5"/>
                  </a:cubicBezTo>
                  <a:lnTo>
                    <a:pt x="4371" y="5"/>
                  </a:lnTo>
                  <a:cubicBezTo>
                    <a:pt x="4375" y="4"/>
                    <a:pt x="4379" y="2"/>
                    <a:pt x="4383" y="1"/>
                  </a:cubicBezTo>
                  <a:close/>
                  <a:moveTo>
                    <a:pt x="4371" y="5"/>
                  </a:moveTo>
                  <a:lnTo>
                    <a:pt x="4371" y="5"/>
                  </a:lnTo>
                  <a:cubicBezTo>
                    <a:pt x="4093" y="117"/>
                    <a:pt x="3815" y="148"/>
                    <a:pt x="3538" y="148"/>
                  </a:cubicBezTo>
                  <a:cubicBezTo>
                    <a:pt x="3431" y="148"/>
                    <a:pt x="3325" y="144"/>
                    <a:pt x="3218" y="138"/>
                  </a:cubicBezTo>
                  <a:cubicBezTo>
                    <a:pt x="2769" y="127"/>
                    <a:pt x="2320" y="117"/>
                    <a:pt x="1873" y="117"/>
                  </a:cubicBezTo>
                  <a:cubicBezTo>
                    <a:pt x="1320" y="117"/>
                    <a:pt x="771" y="133"/>
                    <a:pt x="228" y="183"/>
                  </a:cubicBezTo>
                  <a:cubicBezTo>
                    <a:pt x="91" y="274"/>
                    <a:pt x="69" y="389"/>
                    <a:pt x="69" y="548"/>
                  </a:cubicBezTo>
                  <a:cubicBezTo>
                    <a:pt x="228" y="1073"/>
                    <a:pt x="0" y="1621"/>
                    <a:pt x="183" y="2146"/>
                  </a:cubicBezTo>
                  <a:cubicBezTo>
                    <a:pt x="388" y="2808"/>
                    <a:pt x="342" y="3493"/>
                    <a:pt x="228" y="4178"/>
                  </a:cubicBezTo>
                  <a:cubicBezTo>
                    <a:pt x="206" y="4315"/>
                    <a:pt x="206" y="4429"/>
                    <a:pt x="251" y="4566"/>
                  </a:cubicBezTo>
                  <a:cubicBezTo>
                    <a:pt x="251" y="4566"/>
                    <a:pt x="228" y="4566"/>
                    <a:pt x="228" y="4588"/>
                  </a:cubicBezTo>
                  <a:cubicBezTo>
                    <a:pt x="251" y="4817"/>
                    <a:pt x="228" y="5068"/>
                    <a:pt x="388" y="5250"/>
                  </a:cubicBezTo>
                  <a:cubicBezTo>
                    <a:pt x="411" y="5296"/>
                    <a:pt x="439" y="5319"/>
                    <a:pt x="468" y="5319"/>
                  </a:cubicBezTo>
                  <a:cubicBezTo>
                    <a:pt x="497" y="5319"/>
                    <a:pt x="525" y="5296"/>
                    <a:pt x="548" y="5250"/>
                  </a:cubicBezTo>
                  <a:cubicBezTo>
                    <a:pt x="1149" y="5180"/>
                    <a:pt x="1750" y="5153"/>
                    <a:pt x="2352" y="5153"/>
                  </a:cubicBezTo>
                  <a:cubicBezTo>
                    <a:pt x="2732" y="5153"/>
                    <a:pt x="3112" y="5164"/>
                    <a:pt x="3492" y="5182"/>
                  </a:cubicBezTo>
                  <a:cubicBezTo>
                    <a:pt x="3698" y="5182"/>
                    <a:pt x="3920" y="5239"/>
                    <a:pt x="4134" y="5239"/>
                  </a:cubicBezTo>
                  <a:cubicBezTo>
                    <a:pt x="4348" y="5239"/>
                    <a:pt x="4554" y="5182"/>
                    <a:pt x="4725" y="4954"/>
                  </a:cubicBezTo>
                  <a:cubicBezTo>
                    <a:pt x="4656" y="4520"/>
                    <a:pt x="4588" y="4063"/>
                    <a:pt x="4748" y="3630"/>
                  </a:cubicBezTo>
                  <a:cubicBezTo>
                    <a:pt x="4702" y="3516"/>
                    <a:pt x="4702" y="3379"/>
                    <a:pt x="4679" y="3242"/>
                  </a:cubicBezTo>
                  <a:cubicBezTo>
                    <a:pt x="4771" y="3105"/>
                    <a:pt x="4839" y="2968"/>
                    <a:pt x="4908" y="2808"/>
                  </a:cubicBezTo>
                  <a:cubicBezTo>
                    <a:pt x="4930" y="2740"/>
                    <a:pt x="4953" y="2648"/>
                    <a:pt x="4953" y="2557"/>
                  </a:cubicBezTo>
                  <a:cubicBezTo>
                    <a:pt x="4953" y="2489"/>
                    <a:pt x="4976" y="2397"/>
                    <a:pt x="4953" y="2306"/>
                  </a:cubicBezTo>
                  <a:cubicBezTo>
                    <a:pt x="4953" y="2078"/>
                    <a:pt x="4953" y="1849"/>
                    <a:pt x="4930" y="1621"/>
                  </a:cubicBezTo>
                  <a:cubicBezTo>
                    <a:pt x="4908" y="1530"/>
                    <a:pt x="4885" y="1461"/>
                    <a:pt x="4862" y="1393"/>
                  </a:cubicBezTo>
                  <a:cubicBezTo>
                    <a:pt x="4816" y="1256"/>
                    <a:pt x="4793" y="1119"/>
                    <a:pt x="4771" y="1005"/>
                  </a:cubicBezTo>
                  <a:cubicBezTo>
                    <a:pt x="4771" y="959"/>
                    <a:pt x="4748" y="936"/>
                    <a:pt x="4748" y="891"/>
                  </a:cubicBezTo>
                  <a:cubicBezTo>
                    <a:pt x="4725" y="845"/>
                    <a:pt x="4725" y="799"/>
                    <a:pt x="4748" y="731"/>
                  </a:cubicBezTo>
                  <a:cubicBezTo>
                    <a:pt x="4656" y="594"/>
                    <a:pt x="4656" y="457"/>
                    <a:pt x="4656" y="320"/>
                  </a:cubicBezTo>
                  <a:cubicBezTo>
                    <a:pt x="4634" y="142"/>
                    <a:pt x="4525" y="72"/>
                    <a:pt x="4371" y="5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4" name="Google Shape;2107;p48"/>
            <p:cNvSpPr/>
            <p:nvPr/>
          </p:nvSpPr>
          <p:spPr>
            <a:xfrm rot="823658">
              <a:off x="8023542" y="4547005"/>
              <a:ext cx="4499" cy="3516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5" y="0"/>
                  </a:moveTo>
                  <a:lnTo>
                    <a:pt x="205" y="0"/>
                  </a:lnTo>
                  <a:cubicBezTo>
                    <a:pt x="114" y="23"/>
                    <a:pt x="46" y="69"/>
                    <a:pt x="0" y="160"/>
                  </a:cubicBezTo>
                  <a:cubicBezTo>
                    <a:pt x="114" y="160"/>
                    <a:pt x="205" y="115"/>
                    <a:pt x="205" y="0"/>
                  </a:cubicBezTo>
                  <a:close/>
                </a:path>
              </a:pathLst>
            </a:custGeom>
            <a:solidFill>
              <a:srgbClr val="715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5" name="Google Shape;2108;p48"/>
            <p:cNvSpPr/>
            <p:nvPr/>
          </p:nvSpPr>
          <p:spPr>
            <a:xfrm rot="823658">
              <a:off x="7405502" y="4470328"/>
              <a:ext cx="588229" cy="47980"/>
            </a:xfrm>
            <a:custGeom>
              <a:avLst/>
              <a:gdLst/>
              <a:ahLst/>
              <a:cxnLst/>
              <a:rect l="l" t="t" r="r" b="b"/>
              <a:pathLst>
                <a:path w="26935" h="2197" extrusionOk="0">
                  <a:moveTo>
                    <a:pt x="23352" y="0"/>
                  </a:moveTo>
                  <a:cubicBezTo>
                    <a:pt x="23176" y="0"/>
                    <a:pt x="23001" y="3"/>
                    <a:pt x="22826" y="11"/>
                  </a:cubicBezTo>
                  <a:cubicBezTo>
                    <a:pt x="22232" y="115"/>
                    <a:pt x="21637" y="194"/>
                    <a:pt x="21042" y="194"/>
                  </a:cubicBezTo>
                  <a:cubicBezTo>
                    <a:pt x="20861" y="194"/>
                    <a:pt x="20679" y="186"/>
                    <a:pt x="20498" y="170"/>
                  </a:cubicBezTo>
                  <a:cubicBezTo>
                    <a:pt x="20178" y="170"/>
                    <a:pt x="19859" y="193"/>
                    <a:pt x="19562" y="193"/>
                  </a:cubicBezTo>
                  <a:cubicBezTo>
                    <a:pt x="19505" y="182"/>
                    <a:pt x="19454" y="176"/>
                    <a:pt x="19402" y="176"/>
                  </a:cubicBezTo>
                  <a:cubicBezTo>
                    <a:pt x="19351" y="176"/>
                    <a:pt x="19300" y="182"/>
                    <a:pt x="19243" y="193"/>
                  </a:cubicBezTo>
                  <a:cubicBezTo>
                    <a:pt x="18946" y="193"/>
                    <a:pt x="18626" y="193"/>
                    <a:pt x="18307" y="170"/>
                  </a:cubicBezTo>
                  <a:cubicBezTo>
                    <a:pt x="17907" y="176"/>
                    <a:pt x="17508" y="177"/>
                    <a:pt x="17108" y="177"/>
                  </a:cubicBezTo>
                  <a:cubicBezTo>
                    <a:pt x="16709" y="177"/>
                    <a:pt x="16310" y="176"/>
                    <a:pt x="15910" y="176"/>
                  </a:cubicBezTo>
                  <a:cubicBezTo>
                    <a:pt x="15111" y="176"/>
                    <a:pt x="14312" y="182"/>
                    <a:pt x="13513" y="216"/>
                  </a:cubicBezTo>
                  <a:cubicBezTo>
                    <a:pt x="13352" y="248"/>
                    <a:pt x="13202" y="280"/>
                    <a:pt x="13047" y="280"/>
                  </a:cubicBezTo>
                  <a:cubicBezTo>
                    <a:pt x="12983" y="280"/>
                    <a:pt x="12918" y="275"/>
                    <a:pt x="12852" y="262"/>
                  </a:cubicBezTo>
                  <a:cubicBezTo>
                    <a:pt x="12760" y="262"/>
                    <a:pt x="12669" y="239"/>
                    <a:pt x="12600" y="239"/>
                  </a:cubicBezTo>
                  <a:cubicBezTo>
                    <a:pt x="12509" y="239"/>
                    <a:pt x="12418" y="216"/>
                    <a:pt x="12349" y="216"/>
                  </a:cubicBezTo>
                  <a:lnTo>
                    <a:pt x="11961" y="216"/>
                  </a:lnTo>
                  <a:cubicBezTo>
                    <a:pt x="11706" y="216"/>
                    <a:pt x="11465" y="304"/>
                    <a:pt x="11215" y="304"/>
                  </a:cubicBezTo>
                  <a:cubicBezTo>
                    <a:pt x="11152" y="304"/>
                    <a:pt x="11089" y="298"/>
                    <a:pt x="11026" y="284"/>
                  </a:cubicBezTo>
                  <a:cubicBezTo>
                    <a:pt x="10680" y="284"/>
                    <a:pt x="10343" y="230"/>
                    <a:pt x="10003" y="230"/>
                  </a:cubicBezTo>
                  <a:cubicBezTo>
                    <a:pt x="9805" y="230"/>
                    <a:pt x="9607" y="248"/>
                    <a:pt x="9405" y="307"/>
                  </a:cubicBezTo>
                  <a:cubicBezTo>
                    <a:pt x="9358" y="400"/>
                    <a:pt x="9293" y="421"/>
                    <a:pt x="9223" y="421"/>
                  </a:cubicBezTo>
                  <a:cubicBezTo>
                    <a:pt x="9164" y="421"/>
                    <a:pt x="9102" y="407"/>
                    <a:pt x="9045" y="407"/>
                  </a:cubicBezTo>
                  <a:cubicBezTo>
                    <a:pt x="9002" y="407"/>
                    <a:pt x="8961" y="415"/>
                    <a:pt x="8926" y="444"/>
                  </a:cubicBezTo>
                  <a:cubicBezTo>
                    <a:pt x="7761" y="535"/>
                    <a:pt x="6597" y="581"/>
                    <a:pt x="5410" y="581"/>
                  </a:cubicBezTo>
                  <a:cubicBezTo>
                    <a:pt x="3676" y="581"/>
                    <a:pt x="1918" y="604"/>
                    <a:pt x="161" y="604"/>
                  </a:cubicBezTo>
                  <a:cubicBezTo>
                    <a:pt x="1" y="924"/>
                    <a:pt x="275" y="1243"/>
                    <a:pt x="138" y="1540"/>
                  </a:cubicBezTo>
                  <a:cubicBezTo>
                    <a:pt x="24" y="1722"/>
                    <a:pt x="24" y="1882"/>
                    <a:pt x="206" y="2019"/>
                  </a:cubicBezTo>
                  <a:cubicBezTo>
                    <a:pt x="366" y="2105"/>
                    <a:pt x="526" y="2125"/>
                    <a:pt x="686" y="2125"/>
                  </a:cubicBezTo>
                  <a:cubicBezTo>
                    <a:pt x="823" y="2125"/>
                    <a:pt x="960" y="2110"/>
                    <a:pt x="1096" y="2110"/>
                  </a:cubicBezTo>
                  <a:lnTo>
                    <a:pt x="4566" y="2110"/>
                  </a:lnTo>
                  <a:cubicBezTo>
                    <a:pt x="4623" y="2145"/>
                    <a:pt x="4680" y="2162"/>
                    <a:pt x="4737" y="2162"/>
                  </a:cubicBezTo>
                  <a:cubicBezTo>
                    <a:pt x="4794" y="2162"/>
                    <a:pt x="4851" y="2145"/>
                    <a:pt x="4908" y="2110"/>
                  </a:cubicBezTo>
                  <a:cubicBezTo>
                    <a:pt x="5241" y="2060"/>
                    <a:pt x="5572" y="2044"/>
                    <a:pt x="5902" y="2044"/>
                  </a:cubicBezTo>
                  <a:cubicBezTo>
                    <a:pt x="6490" y="2044"/>
                    <a:pt x="7076" y="2095"/>
                    <a:pt x="7667" y="2095"/>
                  </a:cubicBezTo>
                  <a:cubicBezTo>
                    <a:pt x="7790" y="2095"/>
                    <a:pt x="7912" y="2093"/>
                    <a:pt x="8035" y="2088"/>
                  </a:cubicBezTo>
                  <a:cubicBezTo>
                    <a:pt x="8332" y="2088"/>
                    <a:pt x="8629" y="2065"/>
                    <a:pt x="8926" y="2065"/>
                  </a:cubicBezTo>
                  <a:cubicBezTo>
                    <a:pt x="10455" y="2065"/>
                    <a:pt x="11961" y="2042"/>
                    <a:pt x="13468" y="2042"/>
                  </a:cubicBezTo>
                  <a:cubicBezTo>
                    <a:pt x="13541" y="1969"/>
                    <a:pt x="13614" y="1922"/>
                    <a:pt x="13688" y="1922"/>
                  </a:cubicBezTo>
                  <a:cubicBezTo>
                    <a:pt x="13751" y="1922"/>
                    <a:pt x="13815" y="1957"/>
                    <a:pt x="13879" y="2042"/>
                  </a:cubicBezTo>
                  <a:cubicBezTo>
                    <a:pt x="13929" y="2117"/>
                    <a:pt x="13986" y="2151"/>
                    <a:pt x="14050" y="2151"/>
                  </a:cubicBezTo>
                  <a:cubicBezTo>
                    <a:pt x="14103" y="2151"/>
                    <a:pt x="14159" y="2129"/>
                    <a:pt x="14221" y="2088"/>
                  </a:cubicBezTo>
                  <a:cubicBezTo>
                    <a:pt x="14404" y="2042"/>
                    <a:pt x="14586" y="2025"/>
                    <a:pt x="14769" y="2025"/>
                  </a:cubicBezTo>
                  <a:cubicBezTo>
                    <a:pt x="14951" y="2025"/>
                    <a:pt x="15134" y="2042"/>
                    <a:pt x="15317" y="2065"/>
                  </a:cubicBezTo>
                  <a:lnTo>
                    <a:pt x="16230" y="2065"/>
                  </a:lnTo>
                  <a:cubicBezTo>
                    <a:pt x="16321" y="2156"/>
                    <a:pt x="16412" y="2196"/>
                    <a:pt x="16504" y="2196"/>
                  </a:cubicBezTo>
                  <a:cubicBezTo>
                    <a:pt x="16595" y="2196"/>
                    <a:pt x="16686" y="2156"/>
                    <a:pt x="16777" y="2088"/>
                  </a:cubicBezTo>
                  <a:lnTo>
                    <a:pt x="19882" y="2088"/>
                  </a:lnTo>
                  <a:cubicBezTo>
                    <a:pt x="19950" y="2133"/>
                    <a:pt x="20019" y="2179"/>
                    <a:pt x="20110" y="2179"/>
                  </a:cubicBezTo>
                  <a:cubicBezTo>
                    <a:pt x="20133" y="2179"/>
                    <a:pt x="20178" y="2156"/>
                    <a:pt x="20224" y="2156"/>
                  </a:cubicBezTo>
                  <a:cubicBezTo>
                    <a:pt x="20239" y="2157"/>
                    <a:pt x="20253" y="2157"/>
                    <a:pt x="20268" y="2157"/>
                  </a:cubicBezTo>
                  <a:cubicBezTo>
                    <a:pt x="20548" y="2157"/>
                    <a:pt x="20817" y="2005"/>
                    <a:pt x="21102" y="2005"/>
                  </a:cubicBezTo>
                  <a:cubicBezTo>
                    <a:pt x="21196" y="2005"/>
                    <a:pt x="21291" y="2021"/>
                    <a:pt x="21388" y="2065"/>
                  </a:cubicBezTo>
                  <a:lnTo>
                    <a:pt x="21708" y="2088"/>
                  </a:lnTo>
                  <a:cubicBezTo>
                    <a:pt x="21726" y="2089"/>
                    <a:pt x="21745" y="2089"/>
                    <a:pt x="21763" y="2089"/>
                  </a:cubicBezTo>
                  <a:cubicBezTo>
                    <a:pt x="22074" y="2089"/>
                    <a:pt x="22375" y="1965"/>
                    <a:pt x="22672" y="1965"/>
                  </a:cubicBezTo>
                  <a:cubicBezTo>
                    <a:pt x="22792" y="1965"/>
                    <a:pt x="22912" y="1985"/>
                    <a:pt x="23032" y="2042"/>
                  </a:cubicBezTo>
                  <a:cubicBezTo>
                    <a:pt x="23149" y="1983"/>
                    <a:pt x="23266" y="1966"/>
                    <a:pt x="23382" y="1966"/>
                  </a:cubicBezTo>
                  <a:cubicBezTo>
                    <a:pt x="23536" y="1966"/>
                    <a:pt x="23687" y="1996"/>
                    <a:pt x="23831" y="1996"/>
                  </a:cubicBezTo>
                  <a:cubicBezTo>
                    <a:pt x="24112" y="2009"/>
                    <a:pt x="24393" y="2017"/>
                    <a:pt x="24672" y="2017"/>
                  </a:cubicBezTo>
                  <a:cubicBezTo>
                    <a:pt x="25386" y="2017"/>
                    <a:pt x="26092" y="1968"/>
                    <a:pt x="26798" y="1837"/>
                  </a:cubicBezTo>
                  <a:cubicBezTo>
                    <a:pt x="26912" y="1768"/>
                    <a:pt x="26935" y="1654"/>
                    <a:pt x="26866" y="1540"/>
                  </a:cubicBezTo>
                  <a:cubicBezTo>
                    <a:pt x="26775" y="1334"/>
                    <a:pt x="26889" y="1129"/>
                    <a:pt x="26889" y="924"/>
                  </a:cubicBezTo>
                  <a:cubicBezTo>
                    <a:pt x="26935" y="353"/>
                    <a:pt x="26843" y="262"/>
                    <a:pt x="26273" y="239"/>
                  </a:cubicBezTo>
                  <a:lnTo>
                    <a:pt x="25177" y="239"/>
                  </a:lnTo>
                  <a:cubicBezTo>
                    <a:pt x="24972" y="11"/>
                    <a:pt x="24698" y="11"/>
                    <a:pt x="24424" y="11"/>
                  </a:cubicBezTo>
                  <a:cubicBezTo>
                    <a:pt x="24059" y="11"/>
                    <a:pt x="23704" y="0"/>
                    <a:pt x="23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6" name="Google Shape;2109;p48"/>
            <p:cNvSpPr/>
            <p:nvPr/>
          </p:nvSpPr>
          <p:spPr>
            <a:xfrm rot="823658">
              <a:off x="7502050" y="4400757"/>
              <a:ext cx="37890" cy="19546"/>
            </a:xfrm>
            <a:custGeom>
              <a:avLst/>
              <a:gdLst/>
              <a:ahLst/>
              <a:cxnLst/>
              <a:rect l="l" t="t" r="r" b="b"/>
              <a:pathLst>
                <a:path w="1735" h="895" extrusionOk="0">
                  <a:moveTo>
                    <a:pt x="770" y="1"/>
                  </a:moveTo>
                  <a:cubicBezTo>
                    <a:pt x="671" y="1"/>
                    <a:pt x="568" y="29"/>
                    <a:pt x="457" y="96"/>
                  </a:cubicBezTo>
                  <a:cubicBezTo>
                    <a:pt x="0" y="255"/>
                    <a:pt x="251" y="575"/>
                    <a:pt x="274" y="826"/>
                  </a:cubicBezTo>
                  <a:cubicBezTo>
                    <a:pt x="388" y="849"/>
                    <a:pt x="502" y="872"/>
                    <a:pt x="639" y="894"/>
                  </a:cubicBezTo>
                  <a:cubicBezTo>
                    <a:pt x="685" y="849"/>
                    <a:pt x="753" y="826"/>
                    <a:pt x="822" y="780"/>
                  </a:cubicBezTo>
                  <a:cubicBezTo>
                    <a:pt x="947" y="757"/>
                    <a:pt x="1067" y="740"/>
                    <a:pt x="1184" y="740"/>
                  </a:cubicBezTo>
                  <a:cubicBezTo>
                    <a:pt x="1301" y="740"/>
                    <a:pt x="1415" y="757"/>
                    <a:pt x="1530" y="803"/>
                  </a:cubicBezTo>
                  <a:lnTo>
                    <a:pt x="1712" y="803"/>
                  </a:lnTo>
                  <a:cubicBezTo>
                    <a:pt x="1735" y="529"/>
                    <a:pt x="1689" y="301"/>
                    <a:pt x="1347" y="278"/>
                  </a:cubicBezTo>
                  <a:cubicBezTo>
                    <a:pt x="1162" y="124"/>
                    <a:pt x="977" y="1"/>
                    <a:pt x="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7" name="Google Shape;2110;p48"/>
            <p:cNvSpPr/>
            <p:nvPr/>
          </p:nvSpPr>
          <p:spPr>
            <a:xfrm rot="823658">
              <a:off x="7435012" y="4403137"/>
              <a:ext cx="40402" cy="5132"/>
            </a:xfrm>
            <a:custGeom>
              <a:avLst/>
              <a:gdLst/>
              <a:ahLst/>
              <a:cxnLst/>
              <a:rect l="l" t="t" r="r" b="b"/>
              <a:pathLst>
                <a:path w="1850" h="235" extrusionOk="0">
                  <a:moveTo>
                    <a:pt x="1062" y="0"/>
                  </a:moveTo>
                  <a:cubicBezTo>
                    <a:pt x="708" y="0"/>
                    <a:pt x="354" y="28"/>
                    <a:pt x="0" y="42"/>
                  </a:cubicBezTo>
                  <a:cubicBezTo>
                    <a:pt x="0" y="87"/>
                    <a:pt x="0" y="133"/>
                    <a:pt x="0" y="179"/>
                  </a:cubicBezTo>
                  <a:cubicBezTo>
                    <a:pt x="190" y="221"/>
                    <a:pt x="379" y="235"/>
                    <a:pt x="568" y="235"/>
                  </a:cubicBezTo>
                  <a:cubicBezTo>
                    <a:pt x="953" y="235"/>
                    <a:pt x="1337" y="176"/>
                    <a:pt x="1722" y="176"/>
                  </a:cubicBezTo>
                  <a:cubicBezTo>
                    <a:pt x="1765" y="176"/>
                    <a:pt x="1807" y="177"/>
                    <a:pt x="1849" y="179"/>
                  </a:cubicBezTo>
                  <a:cubicBezTo>
                    <a:pt x="1849" y="133"/>
                    <a:pt x="1849" y="110"/>
                    <a:pt x="1849" y="64"/>
                  </a:cubicBezTo>
                  <a:cubicBezTo>
                    <a:pt x="1587" y="16"/>
                    <a:pt x="1324" y="0"/>
                    <a:pt x="1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8" name="Google Shape;2111;p48"/>
            <p:cNvSpPr/>
            <p:nvPr/>
          </p:nvSpPr>
          <p:spPr>
            <a:xfrm rot="823658">
              <a:off x="7974989" y="4531796"/>
              <a:ext cx="11487" cy="3603"/>
            </a:xfrm>
            <a:custGeom>
              <a:avLst/>
              <a:gdLst/>
              <a:ahLst/>
              <a:cxnLst/>
              <a:rect l="l" t="t" r="r" b="b"/>
              <a:pathLst>
                <a:path w="526" h="165" extrusionOk="0">
                  <a:moveTo>
                    <a:pt x="234" y="1"/>
                  </a:moveTo>
                  <a:cubicBezTo>
                    <a:pt x="153" y="1"/>
                    <a:pt x="75" y="49"/>
                    <a:pt x="1" y="165"/>
                  </a:cubicBezTo>
                  <a:lnTo>
                    <a:pt x="526" y="165"/>
                  </a:lnTo>
                  <a:cubicBezTo>
                    <a:pt x="427" y="66"/>
                    <a:pt x="329" y="1"/>
                    <a:pt x="234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9" name="Google Shape;2112;p48"/>
            <p:cNvSpPr/>
            <p:nvPr/>
          </p:nvSpPr>
          <p:spPr>
            <a:xfrm rot="823658">
              <a:off x="7965618" y="4531266"/>
              <a:ext cx="3997" cy="5023"/>
            </a:xfrm>
            <a:custGeom>
              <a:avLst/>
              <a:gdLst/>
              <a:ahLst/>
              <a:cxnLst/>
              <a:rect l="l" t="t" r="r" b="b"/>
              <a:pathLst>
                <a:path w="183" h="230" extrusionOk="0">
                  <a:moveTo>
                    <a:pt x="137" y="1"/>
                  </a:moveTo>
                  <a:cubicBezTo>
                    <a:pt x="91" y="24"/>
                    <a:pt x="46" y="47"/>
                    <a:pt x="0" y="69"/>
                  </a:cubicBezTo>
                  <a:cubicBezTo>
                    <a:pt x="68" y="115"/>
                    <a:pt x="137" y="161"/>
                    <a:pt x="183" y="229"/>
                  </a:cubicBezTo>
                  <a:cubicBezTo>
                    <a:pt x="183" y="161"/>
                    <a:pt x="160" y="69"/>
                    <a:pt x="137" y="1"/>
                  </a:cubicBezTo>
                  <a:close/>
                </a:path>
              </a:pathLst>
            </a:custGeom>
            <a:solidFill>
              <a:srgbClr val="8478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0" name="Google Shape;2113;p48"/>
            <p:cNvSpPr/>
            <p:nvPr/>
          </p:nvSpPr>
          <p:spPr>
            <a:xfrm rot="823658">
              <a:off x="7989551" y="4535101"/>
              <a:ext cx="4521" cy="3014"/>
            </a:xfrm>
            <a:custGeom>
              <a:avLst/>
              <a:gdLst/>
              <a:ahLst/>
              <a:cxnLst/>
              <a:rect l="l" t="t" r="r" b="b"/>
              <a:pathLst>
                <a:path w="207" h="138" extrusionOk="0">
                  <a:moveTo>
                    <a:pt x="206" y="1"/>
                  </a:moveTo>
                  <a:cubicBezTo>
                    <a:pt x="92" y="1"/>
                    <a:pt x="23" y="46"/>
                    <a:pt x="1" y="138"/>
                  </a:cubicBezTo>
                  <a:cubicBezTo>
                    <a:pt x="69" y="92"/>
                    <a:pt x="138" y="46"/>
                    <a:pt x="206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1" name="Google Shape;2114;p48"/>
            <p:cNvSpPr/>
            <p:nvPr/>
          </p:nvSpPr>
          <p:spPr>
            <a:xfrm rot="823658">
              <a:off x="7541963" y="4418494"/>
              <a:ext cx="19458" cy="7927"/>
            </a:xfrm>
            <a:custGeom>
              <a:avLst/>
              <a:gdLst/>
              <a:ahLst/>
              <a:cxnLst/>
              <a:rect l="l" t="t" r="r" b="b"/>
              <a:pathLst>
                <a:path w="891" h="363" extrusionOk="0">
                  <a:moveTo>
                    <a:pt x="390" y="1"/>
                  </a:moveTo>
                  <a:cubicBezTo>
                    <a:pt x="266" y="1"/>
                    <a:pt x="158" y="115"/>
                    <a:pt x="1" y="340"/>
                  </a:cubicBezTo>
                  <a:lnTo>
                    <a:pt x="183" y="340"/>
                  </a:lnTo>
                  <a:cubicBezTo>
                    <a:pt x="246" y="302"/>
                    <a:pt x="309" y="285"/>
                    <a:pt x="372" y="285"/>
                  </a:cubicBezTo>
                  <a:cubicBezTo>
                    <a:pt x="423" y="285"/>
                    <a:pt x="474" y="297"/>
                    <a:pt x="526" y="317"/>
                  </a:cubicBezTo>
                  <a:lnTo>
                    <a:pt x="891" y="363"/>
                  </a:lnTo>
                  <a:cubicBezTo>
                    <a:pt x="660" y="120"/>
                    <a:pt x="516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2" name="Google Shape;2115;p48"/>
            <p:cNvSpPr/>
            <p:nvPr/>
          </p:nvSpPr>
          <p:spPr>
            <a:xfrm rot="823658">
              <a:off x="7518288" y="4416281"/>
              <a:ext cx="15484" cy="3975"/>
            </a:xfrm>
            <a:custGeom>
              <a:avLst/>
              <a:gdLst/>
              <a:ahLst/>
              <a:cxnLst/>
              <a:rect l="l" t="t" r="r" b="b"/>
              <a:pathLst>
                <a:path w="709" h="182" extrusionOk="0">
                  <a:moveTo>
                    <a:pt x="353" y="0"/>
                  </a:moveTo>
                  <a:cubicBezTo>
                    <a:pt x="239" y="0"/>
                    <a:pt x="123" y="46"/>
                    <a:pt x="1" y="134"/>
                  </a:cubicBezTo>
                  <a:cubicBezTo>
                    <a:pt x="142" y="163"/>
                    <a:pt x="292" y="182"/>
                    <a:pt x="440" y="182"/>
                  </a:cubicBezTo>
                  <a:cubicBezTo>
                    <a:pt x="531" y="182"/>
                    <a:pt x="621" y="175"/>
                    <a:pt x="709" y="157"/>
                  </a:cubicBezTo>
                  <a:cubicBezTo>
                    <a:pt x="591" y="51"/>
                    <a:pt x="474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3" name="Google Shape;2116;p48"/>
            <p:cNvSpPr/>
            <p:nvPr/>
          </p:nvSpPr>
          <p:spPr>
            <a:xfrm rot="823658">
              <a:off x="7545512" y="4422701"/>
              <a:ext cx="7491" cy="2708"/>
            </a:xfrm>
            <a:custGeom>
              <a:avLst/>
              <a:gdLst/>
              <a:ahLst/>
              <a:cxnLst/>
              <a:rect l="l" t="t" r="r" b="b"/>
              <a:pathLst>
                <a:path w="343" h="124" extrusionOk="0">
                  <a:moveTo>
                    <a:pt x="178" y="0"/>
                  </a:moveTo>
                  <a:cubicBezTo>
                    <a:pt x="119" y="0"/>
                    <a:pt x="59" y="40"/>
                    <a:pt x="0" y="123"/>
                  </a:cubicBezTo>
                  <a:cubicBezTo>
                    <a:pt x="114" y="123"/>
                    <a:pt x="228" y="123"/>
                    <a:pt x="343" y="100"/>
                  </a:cubicBezTo>
                  <a:cubicBezTo>
                    <a:pt x="288" y="34"/>
                    <a:pt x="233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4" name="Google Shape;2117;p48"/>
            <p:cNvSpPr/>
            <p:nvPr/>
          </p:nvSpPr>
          <p:spPr>
            <a:xfrm rot="823658">
              <a:off x="7642937" y="4454662"/>
              <a:ext cx="3014" cy="1834"/>
            </a:xfrm>
            <a:custGeom>
              <a:avLst/>
              <a:gdLst/>
              <a:ahLst/>
              <a:cxnLst/>
              <a:rect l="l" t="t" r="r" b="b"/>
              <a:pathLst>
                <a:path w="138" h="84" extrusionOk="0">
                  <a:moveTo>
                    <a:pt x="62" y="0"/>
                  </a:moveTo>
                  <a:cubicBezTo>
                    <a:pt x="41" y="0"/>
                    <a:pt x="21" y="11"/>
                    <a:pt x="0" y="32"/>
                  </a:cubicBezTo>
                  <a:cubicBezTo>
                    <a:pt x="0" y="55"/>
                    <a:pt x="23" y="78"/>
                    <a:pt x="46" y="78"/>
                  </a:cubicBezTo>
                  <a:cubicBezTo>
                    <a:pt x="51" y="82"/>
                    <a:pt x="55" y="84"/>
                    <a:pt x="60" y="84"/>
                  </a:cubicBezTo>
                  <a:cubicBezTo>
                    <a:pt x="79" y="84"/>
                    <a:pt x="101" y="55"/>
                    <a:pt x="137" y="55"/>
                  </a:cubicBezTo>
                  <a:cubicBezTo>
                    <a:pt x="112" y="17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5" name="Google Shape;2118;p48"/>
            <p:cNvSpPr/>
            <p:nvPr/>
          </p:nvSpPr>
          <p:spPr>
            <a:xfrm rot="823658">
              <a:off x="8332849" y="3514598"/>
              <a:ext cx="11990" cy="7207"/>
            </a:xfrm>
            <a:custGeom>
              <a:avLst/>
              <a:gdLst/>
              <a:ahLst/>
              <a:cxnLst/>
              <a:rect l="l" t="t" r="r" b="b"/>
              <a:pathLst>
                <a:path w="549" h="330" extrusionOk="0">
                  <a:moveTo>
                    <a:pt x="0" y="24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74" y="303"/>
                    <a:pt x="141" y="329"/>
                    <a:pt x="206" y="329"/>
                  </a:cubicBezTo>
                  <a:cubicBezTo>
                    <a:pt x="323" y="329"/>
                    <a:pt x="431" y="242"/>
                    <a:pt x="548" y="184"/>
                  </a:cubicBezTo>
                  <a:cubicBezTo>
                    <a:pt x="411" y="1"/>
                    <a:pt x="206" y="47"/>
                    <a:pt x="0" y="24"/>
                  </a:cubicBezTo>
                  <a:close/>
                </a:path>
              </a:pathLst>
            </a:custGeom>
            <a:solidFill>
              <a:srgbClr val="6452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6" name="Google Shape;2119;p48"/>
            <p:cNvSpPr/>
            <p:nvPr/>
          </p:nvSpPr>
          <p:spPr>
            <a:xfrm rot="823658">
              <a:off x="7871762" y="4495190"/>
              <a:ext cx="19458" cy="11247"/>
            </a:xfrm>
            <a:custGeom>
              <a:avLst/>
              <a:gdLst/>
              <a:ahLst/>
              <a:cxnLst/>
              <a:rect l="l" t="t" r="r" b="b"/>
              <a:pathLst>
                <a:path w="891" h="515" extrusionOk="0">
                  <a:moveTo>
                    <a:pt x="437" y="1"/>
                  </a:moveTo>
                  <a:cubicBezTo>
                    <a:pt x="326" y="1"/>
                    <a:pt x="218" y="172"/>
                    <a:pt x="1" y="514"/>
                  </a:cubicBezTo>
                  <a:lnTo>
                    <a:pt x="891" y="514"/>
                  </a:lnTo>
                  <a:cubicBezTo>
                    <a:pt x="663" y="172"/>
                    <a:pt x="549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7" name="Google Shape;2120;p48"/>
            <p:cNvSpPr/>
            <p:nvPr/>
          </p:nvSpPr>
          <p:spPr>
            <a:xfrm rot="823658">
              <a:off x="8190489" y="2613412"/>
              <a:ext cx="47390" cy="59292"/>
            </a:xfrm>
            <a:custGeom>
              <a:avLst/>
              <a:gdLst/>
              <a:ahLst/>
              <a:cxnLst/>
              <a:rect l="l" t="t" r="r" b="b"/>
              <a:pathLst>
                <a:path w="2170" h="2715" extrusionOk="0">
                  <a:moveTo>
                    <a:pt x="1867" y="0"/>
                  </a:moveTo>
                  <a:cubicBezTo>
                    <a:pt x="1600" y="0"/>
                    <a:pt x="1372" y="221"/>
                    <a:pt x="1119" y="305"/>
                  </a:cubicBezTo>
                  <a:cubicBezTo>
                    <a:pt x="823" y="465"/>
                    <a:pt x="503" y="557"/>
                    <a:pt x="229" y="716"/>
                  </a:cubicBezTo>
                  <a:cubicBezTo>
                    <a:pt x="206" y="762"/>
                    <a:pt x="161" y="785"/>
                    <a:pt x="138" y="830"/>
                  </a:cubicBezTo>
                  <a:cubicBezTo>
                    <a:pt x="138" y="1196"/>
                    <a:pt x="138" y="1561"/>
                    <a:pt x="138" y="1926"/>
                  </a:cubicBezTo>
                  <a:cubicBezTo>
                    <a:pt x="1" y="2154"/>
                    <a:pt x="1" y="2360"/>
                    <a:pt x="206" y="2542"/>
                  </a:cubicBezTo>
                  <a:cubicBezTo>
                    <a:pt x="421" y="2668"/>
                    <a:pt x="634" y="2715"/>
                    <a:pt x="845" y="2715"/>
                  </a:cubicBezTo>
                  <a:cubicBezTo>
                    <a:pt x="1283" y="2715"/>
                    <a:pt x="1715" y="2513"/>
                    <a:pt x="2146" y="2405"/>
                  </a:cubicBezTo>
                  <a:lnTo>
                    <a:pt x="2169" y="100"/>
                  </a:lnTo>
                  <a:cubicBezTo>
                    <a:pt x="2062" y="28"/>
                    <a:pt x="1962" y="0"/>
                    <a:pt x="1867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8" name="Google Shape;2121;p48"/>
            <p:cNvSpPr/>
            <p:nvPr/>
          </p:nvSpPr>
          <p:spPr>
            <a:xfrm rot="823658">
              <a:off x="8079884" y="2306960"/>
              <a:ext cx="177965" cy="232278"/>
            </a:xfrm>
            <a:custGeom>
              <a:avLst/>
              <a:gdLst/>
              <a:ahLst/>
              <a:cxnLst/>
              <a:rect l="l" t="t" r="r" b="b"/>
              <a:pathLst>
                <a:path w="8149" h="10636" extrusionOk="0">
                  <a:moveTo>
                    <a:pt x="1520" y="0"/>
                  </a:moveTo>
                  <a:cubicBezTo>
                    <a:pt x="1475" y="0"/>
                    <a:pt x="1425" y="7"/>
                    <a:pt x="1370" y="22"/>
                  </a:cubicBezTo>
                  <a:cubicBezTo>
                    <a:pt x="1302" y="68"/>
                    <a:pt x="1233" y="136"/>
                    <a:pt x="1187" y="205"/>
                  </a:cubicBezTo>
                  <a:cubicBezTo>
                    <a:pt x="822" y="775"/>
                    <a:pt x="115" y="1095"/>
                    <a:pt x="69" y="1871"/>
                  </a:cubicBezTo>
                  <a:cubicBezTo>
                    <a:pt x="46" y="1871"/>
                    <a:pt x="23" y="1894"/>
                    <a:pt x="23" y="1917"/>
                  </a:cubicBezTo>
                  <a:cubicBezTo>
                    <a:pt x="0" y="1962"/>
                    <a:pt x="23" y="1985"/>
                    <a:pt x="92" y="2031"/>
                  </a:cubicBezTo>
                  <a:lnTo>
                    <a:pt x="229" y="2213"/>
                  </a:lnTo>
                  <a:cubicBezTo>
                    <a:pt x="480" y="2419"/>
                    <a:pt x="662" y="2670"/>
                    <a:pt x="799" y="2944"/>
                  </a:cubicBezTo>
                  <a:cubicBezTo>
                    <a:pt x="1233" y="3560"/>
                    <a:pt x="1667" y="4153"/>
                    <a:pt x="2100" y="4770"/>
                  </a:cubicBezTo>
                  <a:cubicBezTo>
                    <a:pt x="2078" y="5089"/>
                    <a:pt x="2237" y="5295"/>
                    <a:pt x="2466" y="5477"/>
                  </a:cubicBezTo>
                  <a:cubicBezTo>
                    <a:pt x="2511" y="5569"/>
                    <a:pt x="2580" y="5614"/>
                    <a:pt x="2648" y="5637"/>
                  </a:cubicBezTo>
                  <a:lnTo>
                    <a:pt x="2831" y="5865"/>
                  </a:lnTo>
                  <a:cubicBezTo>
                    <a:pt x="2876" y="5911"/>
                    <a:pt x="2922" y="5979"/>
                    <a:pt x="2945" y="6025"/>
                  </a:cubicBezTo>
                  <a:cubicBezTo>
                    <a:pt x="3493" y="6847"/>
                    <a:pt x="4246" y="7532"/>
                    <a:pt x="4657" y="8445"/>
                  </a:cubicBezTo>
                  <a:cubicBezTo>
                    <a:pt x="4954" y="8582"/>
                    <a:pt x="5045" y="8878"/>
                    <a:pt x="5159" y="9129"/>
                  </a:cubicBezTo>
                  <a:cubicBezTo>
                    <a:pt x="5159" y="9129"/>
                    <a:pt x="5182" y="9221"/>
                    <a:pt x="5182" y="9221"/>
                  </a:cubicBezTo>
                  <a:cubicBezTo>
                    <a:pt x="5182" y="9289"/>
                    <a:pt x="5227" y="9335"/>
                    <a:pt x="5250" y="9380"/>
                  </a:cubicBezTo>
                  <a:cubicBezTo>
                    <a:pt x="5296" y="9426"/>
                    <a:pt x="5342" y="9472"/>
                    <a:pt x="5387" y="9472"/>
                  </a:cubicBezTo>
                  <a:cubicBezTo>
                    <a:pt x="5684" y="9860"/>
                    <a:pt x="5981" y="10225"/>
                    <a:pt x="6300" y="10613"/>
                  </a:cubicBezTo>
                  <a:cubicBezTo>
                    <a:pt x="6351" y="10629"/>
                    <a:pt x="6397" y="10636"/>
                    <a:pt x="6441" y="10636"/>
                  </a:cubicBezTo>
                  <a:cubicBezTo>
                    <a:pt x="6711" y="10636"/>
                    <a:pt x="6857" y="10363"/>
                    <a:pt x="7054" y="10225"/>
                  </a:cubicBezTo>
                  <a:cubicBezTo>
                    <a:pt x="7099" y="10156"/>
                    <a:pt x="7168" y="10111"/>
                    <a:pt x="7213" y="10065"/>
                  </a:cubicBezTo>
                  <a:cubicBezTo>
                    <a:pt x="7236" y="10042"/>
                    <a:pt x="7259" y="10020"/>
                    <a:pt x="7305" y="9997"/>
                  </a:cubicBezTo>
                  <a:cubicBezTo>
                    <a:pt x="7350" y="9951"/>
                    <a:pt x="7419" y="9928"/>
                    <a:pt x="7487" y="9905"/>
                  </a:cubicBezTo>
                  <a:cubicBezTo>
                    <a:pt x="7556" y="9860"/>
                    <a:pt x="7624" y="9837"/>
                    <a:pt x="7670" y="9814"/>
                  </a:cubicBezTo>
                  <a:cubicBezTo>
                    <a:pt x="7898" y="9700"/>
                    <a:pt x="8012" y="9517"/>
                    <a:pt x="8081" y="9289"/>
                  </a:cubicBezTo>
                  <a:cubicBezTo>
                    <a:pt x="8103" y="9289"/>
                    <a:pt x="8126" y="9289"/>
                    <a:pt x="8126" y="9266"/>
                  </a:cubicBezTo>
                  <a:cubicBezTo>
                    <a:pt x="8147" y="9225"/>
                    <a:pt x="8149" y="9203"/>
                    <a:pt x="8100" y="9166"/>
                  </a:cubicBezTo>
                  <a:lnTo>
                    <a:pt x="8100" y="9166"/>
                  </a:lnTo>
                  <a:cubicBezTo>
                    <a:pt x="8030" y="8989"/>
                    <a:pt x="7896" y="8899"/>
                    <a:pt x="7761" y="8787"/>
                  </a:cubicBezTo>
                  <a:lnTo>
                    <a:pt x="7761" y="8764"/>
                  </a:lnTo>
                  <a:cubicBezTo>
                    <a:pt x="7624" y="8696"/>
                    <a:pt x="7670" y="8513"/>
                    <a:pt x="7556" y="8422"/>
                  </a:cubicBezTo>
                  <a:lnTo>
                    <a:pt x="7533" y="8422"/>
                  </a:lnTo>
                  <a:cubicBezTo>
                    <a:pt x="7464" y="8308"/>
                    <a:pt x="7442" y="8148"/>
                    <a:pt x="7396" y="8011"/>
                  </a:cubicBezTo>
                  <a:cubicBezTo>
                    <a:pt x="7373" y="7942"/>
                    <a:pt x="7327" y="7897"/>
                    <a:pt x="7282" y="7828"/>
                  </a:cubicBezTo>
                  <a:cubicBezTo>
                    <a:pt x="7259" y="7760"/>
                    <a:pt x="7213" y="7714"/>
                    <a:pt x="7168" y="7646"/>
                  </a:cubicBezTo>
                  <a:cubicBezTo>
                    <a:pt x="7122" y="7600"/>
                    <a:pt x="7076" y="7554"/>
                    <a:pt x="7008" y="7532"/>
                  </a:cubicBezTo>
                  <a:cubicBezTo>
                    <a:pt x="6551" y="7144"/>
                    <a:pt x="6300" y="6641"/>
                    <a:pt x="6072" y="6094"/>
                  </a:cubicBezTo>
                  <a:cubicBezTo>
                    <a:pt x="5775" y="5660"/>
                    <a:pt x="5479" y="5226"/>
                    <a:pt x="5182" y="4793"/>
                  </a:cubicBezTo>
                  <a:cubicBezTo>
                    <a:pt x="4702" y="4222"/>
                    <a:pt x="4246" y="3628"/>
                    <a:pt x="3926" y="2944"/>
                  </a:cubicBezTo>
                  <a:cubicBezTo>
                    <a:pt x="3287" y="2213"/>
                    <a:pt x="2808" y="1369"/>
                    <a:pt x="2260" y="570"/>
                  </a:cubicBezTo>
                  <a:cubicBezTo>
                    <a:pt x="1976" y="448"/>
                    <a:pt x="1890" y="0"/>
                    <a:pt x="1520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9" name="Google Shape;2122;p48"/>
            <p:cNvSpPr/>
            <p:nvPr/>
          </p:nvSpPr>
          <p:spPr>
            <a:xfrm rot="823658">
              <a:off x="8190277" y="2536699"/>
              <a:ext cx="51867" cy="34418"/>
            </a:xfrm>
            <a:custGeom>
              <a:avLst/>
              <a:gdLst/>
              <a:ahLst/>
              <a:cxnLst/>
              <a:rect l="l" t="t" r="r" b="b"/>
              <a:pathLst>
                <a:path w="2375" h="1576" extrusionOk="0">
                  <a:moveTo>
                    <a:pt x="1868" y="0"/>
                  </a:moveTo>
                  <a:cubicBezTo>
                    <a:pt x="1712" y="0"/>
                    <a:pt x="1558" y="70"/>
                    <a:pt x="1416" y="117"/>
                  </a:cubicBezTo>
                  <a:cubicBezTo>
                    <a:pt x="1119" y="254"/>
                    <a:pt x="822" y="414"/>
                    <a:pt x="548" y="596"/>
                  </a:cubicBezTo>
                  <a:cubicBezTo>
                    <a:pt x="251" y="825"/>
                    <a:pt x="0" y="1076"/>
                    <a:pt x="251" y="1509"/>
                  </a:cubicBezTo>
                  <a:lnTo>
                    <a:pt x="251" y="1487"/>
                  </a:lnTo>
                  <a:cubicBezTo>
                    <a:pt x="312" y="1547"/>
                    <a:pt x="372" y="1575"/>
                    <a:pt x="432" y="1575"/>
                  </a:cubicBezTo>
                  <a:cubicBezTo>
                    <a:pt x="486" y="1575"/>
                    <a:pt x="540" y="1552"/>
                    <a:pt x="594" y="1509"/>
                  </a:cubicBezTo>
                  <a:cubicBezTo>
                    <a:pt x="845" y="1327"/>
                    <a:pt x="1187" y="1418"/>
                    <a:pt x="1438" y="1235"/>
                  </a:cubicBezTo>
                  <a:cubicBezTo>
                    <a:pt x="1826" y="1007"/>
                    <a:pt x="2374" y="893"/>
                    <a:pt x="2329" y="254"/>
                  </a:cubicBezTo>
                  <a:cubicBezTo>
                    <a:pt x="2329" y="163"/>
                    <a:pt x="2260" y="94"/>
                    <a:pt x="2169" y="71"/>
                  </a:cubicBezTo>
                  <a:cubicBezTo>
                    <a:pt x="2155" y="78"/>
                    <a:pt x="2144" y="81"/>
                    <a:pt x="2134" y="81"/>
                  </a:cubicBezTo>
                  <a:cubicBezTo>
                    <a:pt x="2110" y="81"/>
                    <a:pt x="2094" y="65"/>
                    <a:pt x="2077" y="49"/>
                  </a:cubicBezTo>
                  <a:cubicBezTo>
                    <a:pt x="2008" y="14"/>
                    <a:pt x="1938" y="0"/>
                    <a:pt x="1868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0" name="Google Shape;2123;p48"/>
            <p:cNvSpPr/>
            <p:nvPr/>
          </p:nvSpPr>
          <p:spPr>
            <a:xfrm rot="823658">
              <a:off x="8201669" y="2565536"/>
              <a:ext cx="46866" cy="29941"/>
            </a:xfrm>
            <a:custGeom>
              <a:avLst/>
              <a:gdLst/>
              <a:ahLst/>
              <a:cxnLst/>
              <a:rect l="l" t="t" r="r" b="b"/>
              <a:pathLst>
                <a:path w="2146" h="1371" extrusionOk="0">
                  <a:moveTo>
                    <a:pt x="1940" y="1"/>
                  </a:moveTo>
                  <a:cubicBezTo>
                    <a:pt x="1598" y="115"/>
                    <a:pt x="1256" y="229"/>
                    <a:pt x="913" y="320"/>
                  </a:cubicBezTo>
                  <a:cubicBezTo>
                    <a:pt x="731" y="571"/>
                    <a:pt x="434" y="480"/>
                    <a:pt x="183" y="526"/>
                  </a:cubicBezTo>
                  <a:cubicBezTo>
                    <a:pt x="137" y="571"/>
                    <a:pt x="69" y="640"/>
                    <a:pt x="0" y="686"/>
                  </a:cubicBezTo>
                  <a:lnTo>
                    <a:pt x="0" y="1211"/>
                  </a:lnTo>
                  <a:cubicBezTo>
                    <a:pt x="23" y="1233"/>
                    <a:pt x="46" y="1279"/>
                    <a:pt x="69" y="1302"/>
                  </a:cubicBezTo>
                  <a:cubicBezTo>
                    <a:pt x="137" y="1348"/>
                    <a:pt x="206" y="1370"/>
                    <a:pt x="297" y="1370"/>
                  </a:cubicBezTo>
                  <a:cubicBezTo>
                    <a:pt x="365" y="1370"/>
                    <a:pt x="434" y="1370"/>
                    <a:pt x="525" y="1348"/>
                  </a:cubicBezTo>
                  <a:cubicBezTo>
                    <a:pt x="594" y="1325"/>
                    <a:pt x="662" y="1302"/>
                    <a:pt x="731" y="1279"/>
                  </a:cubicBezTo>
                  <a:cubicBezTo>
                    <a:pt x="959" y="1211"/>
                    <a:pt x="1142" y="1051"/>
                    <a:pt x="1278" y="868"/>
                  </a:cubicBezTo>
                  <a:lnTo>
                    <a:pt x="2123" y="480"/>
                  </a:lnTo>
                  <a:cubicBezTo>
                    <a:pt x="2146" y="435"/>
                    <a:pt x="2146" y="389"/>
                    <a:pt x="2146" y="320"/>
                  </a:cubicBezTo>
                  <a:cubicBezTo>
                    <a:pt x="2077" y="229"/>
                    <a:pt x="2009" y="115"/>
                    <a:pt x="1940" y="1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1" name="Google Shape;2124;p48"/>
            <p:cNvSpPr/>
            <p:nvPr/>
          </p:nvSpPr>
          <p:spPr>
            <a:xfrm rot="823658">
              <a:off x="8102999" y="2677834"/>
              <a:ext cx="89233" cy="647740"/>
            </a:xfrm>
            <a:custGeom>
              <a:avLst/>
              <a:gdLst/>
              <a:ahLst/>
              <a:cxnLst/>
              <a:rect l="l" t="t" r="r" b="b"/>
              <a:pathLst>
                <a:path w="4086" h="29660" extrusionOk="0">
                  <a:moveTo>
                    <a:pt x="365" y="0"/>
                  </a:moveTo>
                  <a:cubicBezTo>
                    <a:pt x="205" y="137"/>
                    <a:pt x="205" y="343"/>
                    <a:pt x="205" y="525"/>
                  </a:cubicBezTo>
                  <a:cubicBezTo>
                    <a:pt x="457" y="1530"/>
                    <a:pt x="0" y="2534"/>
                    <a:pt x="251" y="3538"/>
                  </a:cubicBezTo>
                  <a:cubicBezTo>
                    <a:pt x="251" y="4132"/>
                    <a:pt x="525" y="4725"/>
                    <a:pt x="411" y="5319"/>
                  </a:cubicBezTo>
                  <a:cubicBezTo>
                    <a:pt x="251" y="6095"/>
                    <a:pt x="434" y="6779"/>
                    <a:pt x="708" y="7487"/>
                  </a:cubicBezTo>
                  <a:cubicBezTo>
                    <a:pt x="753" y="8286"/>
                    <a:pt x="822" y="9085"/>
                    <a:pt x="867" y="9884"/>
                  </a:cubicBezTo>
                  <a:cubicBezTo>
                    <a:pt x="890" y="10363"/>
                    <a:pt x="982" y="10819"/>
                    <a:pt x="890" y="11299"/>
                  </a:cubicBezTo>
                  <a:cubicBezTo>
                    <a:pt x="959" y="11664"/>
                    <a:pt x="959" y="12029"/>
                    <a:pt x="913" y="12394"/>
                  </a:cubicBezTo>
                  <a:cubicBezTo>
                    <a:pt x="1301" y="13832"/>
                    <a:pt x="1004" y="15339"/>
                    <a:pt x="1255" y="16777"/>
                  </a:cubicBezTo>
                  <a:cubicBezTo>
                    <a:pt x="936" y="17416"/>
                    <a:pt x="1027" y="18055"/>
                    <a:pt x="1118" y="18717"/>
                  </a:cubicBezTo>
                  <a:cubicBezTo>
                    <a:pt x="1233" y="19219"/>
                    <a:pt x="1233" y="19767"/>
                    <a:pt x="1438" y="20246"/>
                  </a:cubicBezTo>
                  <a:cubicBezTo>
                    <a:pt x="1507" y="20566"/>
                    <a:pt x="1529" y="20863"/>
                    <a:pt x="1461" y="21159"/>
                  </a:cubicBezTo>
                  <a:cubicBezTo>
                    <a:pt x="1370" y="21296"/>
                    <a:pt x="1324" y="21456"/>
                    <a:pt x="1347" y="21616"/>
                  </a:cubicBezTo>
                  <a:cubicBezTo>
                    <a:pt x="1666" y="22346"/>
                    <a:pt x="1438" y="23145"/>
                    <a:pt x="1666" y="23898"/>
                  </a:cubicBezTo>
                  <a:cubicBezTo>
                    <a:pt x="1735" y="24948"/>
                    <a:pt x="1849" y="25975"/>
                    <a:pt x="1803" y="27025"/>
                  </a:cubicBezTo>
                  <a:cubicBezTo>
                    <a:pt x="1666" y="27231"/>
                    <a:pt x="1758" y="27482"/>
                    <a:pt x="1735" y="27710"/>
                  </a:cubicBezTo>
                  <a:cubicBezTo>
                    <a:pt x="1643" y="28212"/>
                    <a:pt x="1712" y="28692"/>
                    <a:pt x="1872" y="29171"/>
                  </a:cubicBezTo>
                  <a:cubicBezTo>
                    <a:pt x="1917" y="29262"/>
                    <a:pt x="1940" y="29354"/>
                    <a:pt x="1963" y="29445"/>
                  </a:cubicBezTo>
                  <a:cubicBezTo>
                    <a:pt x="2009" y="29513"/>
                    <a:pt x="2077" y="29559"/>
                    <a:pt x="2146" y="29627"/>
                  </a:cubicBezTo>
                  <a:cubicBezTo>
                    <a:pt x="2210" y="29644"/>
                    <a:pt x="2263" y="29660"/>
                    <a:pt x="2321" y="29660"/>
                  </a:cubicBezTo>
                  <a:cubicBezTo>
                    <a:pt x="2345" y="29660"/>
                    <a:pt x="2370" y="29657"/>
                    <a:pt x="2397" y="29650"/>
                  </a:cubicBezTo>
                  <a:cubicBezTo>
                    <a:pt x="2671" y="29605"/>
                    <a:pt x="2967" y="29582"/>
                    <a:pt x="3241" y="29536"/>
                  </a:cubicBezTo>
                  <a:cubicBezTo>
                    <a:pt x="3310" y="29513"/>
                    <a:pt x="3401" y="29490"/>
                    <a:pt x="3470" y="29445"/>
                  </a:cubicBezTo>
                  <a:cubicBezTo>
                    <a:pt x="3698" y="29308"/>
                    <a:pt x="4086" y="29285"/>
                    <a:pt x="3835" y="28829"/>
                  </a:cubicBezTo>
                  <a:cubicBezTo>
                    <a:pt x="3538" y="28007"/>
                    <a:pt x="3675" y="27139"/>
                    <a:pt x="3675" y="26272"/>
                  </a:cubicBezTo>
                  <a:cubicBezTo>
                    <a:pt x="3675" y="25542"/>
                    <a:pt x="3401" y="24834"/>
                    <a:pt x="3492" y="24081"/>
                  </a:cubicBezTo>
                  <a:cubicBezTo>
                    <a:pt x="3629" y="23830"/>
                    <a:pt x="3584" y="23533"/>
                    <a:pt x="3629" y="23259"/>
                  </a:cubicBezTo>
                  <a:cubicBezTo>
                    <a:pt x="3401" y="22689"/>
                    <a:pt x="3743" y="22049"/>
                    <a:pt x="3333" y="21524"/>
                  </a:cubicBezTo>
                  <a:cubicBezTo>
                    <a:pt x="3378" y="20863"/>
                    <a:pt x="3196" y="20201"/>
                    <a:pt x="3310" y="19516"/>
                  </a:cubicBezTo>
                  <a:cubicBezTo>
                    <a:pt x="3401" y="19333"/>
                    <a:pt x="3264" y="19151"/>
                    <a:pt x="3287" y="18968"/>
                  </a:cubicBezTo>
                  <a:cubicBezTo>
                    <a:pt x="3264" y="18900"/>
                    <a:pt x="3287" y="18854"/>
                    <a:pt x="3287" y="18785"/>
                  </a:cubicBezTo>
                  <a:cubicBezTo>
                    <a:pt x="3470" y="18169"/>
                    <a:pt x="3310" y="17553"/>
                    <a:pt x="3355" y="16937"/>
                  </a:cubicBezTo>
                  <a:cubicBezTo>
                    <a:pt x="3355" y="16822"/>
                    <a:pt x="3333" y="16731"/>
                    <a:pt x="3333" y="16640"/>
                  </a:cubicBezTo>
                  <a:cubicBezTo>
                    <a:pt x="3310" y="16549"/>
                    <a:pt x="3310" y="16457"/>
                    <a:pt x="3287" y="16366"/>
                  </a:cubicBezTo>
                  <a:cubicBezTo>
                    <a:pt x="3218" y="15065"/>
                    <a:pt x="3173" y="13787"/>
                    <a:pt x="3127" y="12486"/>
                  </a:cubicBezTo>
                  <a:cubicBezTo>
                    <a:pt x="3104" y="12394"/>
                    <a:pt x="3081" y="12303"/>
                    <a:pt x="3036" y="12235"/>
                  </a:cubicBezTo>
                  <a:cubicBezTo>
                    <a:pt x="2945" y="11527"/>
                    <a:pt x="3013" y="10819"/>
                    <a:pt x="2990" y="10089"/>
                  </a:cubicBezTo>
                  <a:cubicBezTo>
                    <a:pt x="2990" y="9952"/>
                    <a:pt x="2990" y="9815"/>
                    <a:pt x="2990" y="9678"/>
                  </a:cubicBezTo>
                  <a:cubicBezTo>
                    <a:pt x="2945" y="9267"/>
                    <a:pt x="2785" y="8856"/>
                    <a:pt x="2876" y="8446"/>
                  </a:cubicBezTo>
                  <a:cubicBezTo>
                    <a:pt x="2785" y="7692"/>
                    <a:pt x="2830" y="6939"/>
                    <a:pt x="2808" y="6186"/>
                  </a:cubicBezTo>
                  <a:cubicBezTo>
                    <a:pt x="2808" y="6049"/>
                    <a:pt x="2785" y="5912"/>
                    <a:pt x="2785" y="5775"/>
                  </a:cubicBezTo>
                  <a:cubicBezTo>
                    <a:pt x="2762" y="5661"/>
                    <a:pt x="2762" y="5524"/>
                    <a:pt x="2716" y="5387"/>
                  </a:cubicBezTo>
                  <a:cubicBezTo>
                    <a:pt x="2716" y="5319"/>
                    <a:pt x="2693" y="5227"/>
                    <a:pt x="2671" y="5159"/>
                  </a:cubicBezTo>
                  <a:cubicBezTo>
                    <a:pt x="2579" y="4930"/>
                    <a:pt x="2602" y="4702"/>
                    <a:pt x="2648" y="4451"/>
                  </a:cubicBezTo>
                  <a:cubicBezTo>
                    <a:pt x="2671" y="4383"/>
                    <a:pt x="2671" y="4314"/>
                    <a:pt x="2671" y="4223"/>
                  </a:cubicBezTo>
                  <a:cubicBezTo>
                    <a:pt x="2648" y="4177"/>
                    <a:pt x="2648" y="4154"/>
                    <a:pt x="2648" y="4109"/>
                  </a:cubicBezTo>
                  <a:cubicBezTo>
                    <a:pt x="2579" y="3903"/>
                    <a:pt x="2579" y="3652"/>
                    <a:pt x="2442" y="3470"/>
                  </a:cubicBezTo>
                  <a:cubicBezTo>
                    <a:pt x="2351" y="2328"/>
                    <a:pt x="2260" y="1187"/>
                    <a:pt x="2146" y="46"/>
                  </a:cubicBezTo>
                  <a:cubicBezTo>
                    <a:pt x="1552" y="23"/>
                    <a:pt x="959" y="0"/>
                    <a:pt x="365" y="0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2" name="Google Shape;2125;p48"/>
            <p:cNvSpPr/>
            <p:nvPr/>
          </p:nvSpPr>
          <p:spPr>
            <a:xfrm rot="823658">
              <a:off x="8203828" y="2589411"/>
              <a:ext cx="40402" cy="30924"/>
            </a:xfrm>
            <a:custGeom>
              <a:avLst/>
              <a:gdLst/>
              <a:ahLst/>
              <a:cxnLst/>
              <a:rect l="l" t="t" r="r" b="b"/>
              <a:pathLst>
                <a:path w="1850" h="1416" extrusionOk="0">
                  <a:moveTo>
                    <a:pt x="1781" y="1"/>
                  </a:moveTo>
                  <a:lnTo>
                    <a:pt x="1781" y="1"/>
                  </a:lnTo>
                  <a:cubicBezTo>
                    <a:pt x="1553" y="69"/>
                    <a:pt x="1324" y="115"/>
                    <a:pt x="1096" y="183"/>
                  </a:cubicBezTo>
                  <a:cubicBezTo>
                    <a:pt x="708" y="206"/>
                    <a:pt x="274" y="160"/>
                    <a:pt x="0" y="548"/>
                  </a:cubicBezTo>
                  <a:cubicBezTo>
                    <a:pt x="0" y="822"/>
                    <a:pt x="0" y="1119"/>
                    <a:pt x="0" y="1416"/>
                  </a:cubicBezTo>
                  <a:cubicBezTo>
                    <a:pt x="229" y="1347"/>
                    <a:pt x="480" y="1302"/>
                    <a:pt x="708" y="1233"/>
                  </a:cubicBezTo>
                  <a:lnTo>
                    <a:pt x="708" y="1256"/>
                  </a:lnTo>
                  <a:cubicBezTo>
                    <a:pt x="777" y="1188"/>
                    <a:pt x="822" y="1142"/>
                    <a:pt x="891" y="1096"/>
                  </a:cubicBezTo>
                  <a:cubicBezTo>
                    <a:pt x="1096" y="959"/>
                    <a:pt x="1279" y="799"/>
                    <a:pt x="1484" y="685"/>
                  </a:cubicBezTo>
                  <a:cubicBezTo>
                    <a:pt x="1758" y="526"/>
                    <a:pt x="1849" y="297"/>
                    <a:pt x="1781" y="1"/>
                  </a:cubicBezTo>
                  <a:close/>
                </a:path>
              </a:pathLst>
            </a:custGeom>
            <a:solidFill>
              <a:srgbClr val="F6BD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3" name="Google Shape;2126;p48"/>
            <p:cNvSpPr/>
            <p:nvPr/>
          </p:nvSpPr>
          <p:spPr>
            <a:xfrm rot="823658">
              <a:off x="7878393" y="3559142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4" name="Google Shape;2127;p48"/>
            <p:cNvSpPr/>
            <p:nvPr/>
          </p:nvSpPr>
          <p:spPr>
            <a:xfrm rot="823658">
              <a:off x="7883426" y="355850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91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5" name="Google Shape;2128;p48"/>
            <p:cNvSpPr/>
            <p:nvPr/>
          </p:nvSpPr>
          <p:spPr>
            <a:xfrm rot="823658">
              <a:off x="7809694" y="3594484"/>
              <a:ext cx="7993" cy="4564"/>
            </a:xfrm>
            <a:custGeom>
              <a:avLst/>
              <a:gdLst/>
              <a:ahLst/>
              <a:cxnLst/>
              <a:rect l="l" t="t" r="r" b="b"/>
              <a:pathLst>
                <a:path w="366" h="209" extrusionOk="0">
                  <a:moveTo>
                    <a:pt x="97" y="1"/>
                  </a:moveTo>
                  <a:cubicBezTo>
                    <a:pt x="87" y="1"/>
                    <a:pt x="77" y="3"/>
                    <a:pt x="68" y="7"/>
                  </a:cubicBezTo>
                  <a:cubicBezTo>
                    <a:pt x="0" y="30"/>
                    <a:pt x="0" y="98"/>
                    <a:pt x="46" y="167"/>
                  </a:cubicBezTo>
                  <a:cubicBezTo>
                    <a:pt x="74" y="196"/>
                    <a:pt x="107" y="208"/>
                    <a:pt x="140" y="208"/>
                  </a:cubicBezTo>
                  <a:cubicBezTo>
                    <a:pt x="187" y="208"/>
                    <a:pt x="234" y="184"/>
                    <a:pt x="274" y="144"/>
                  </a:cubicBezTo>
                  <a:cubicBezTo>
                    <a:pt x="365" y="98"/>
                    <a:pt x="342" y="53"/>
                    <a:pt x="251" y="53"/>
                  </a:cubicBezTo>
                  <a:cubicBezTo>
                    <a:pt x="196" y="34"/>
                    <a:pt x="140" y="1"/>
                    <a:pt x="97" y="1"/>
                  </a:cubicBezTo>
                  <a:close/>
                </a:path>
              </a:pathLst>
            </a:custGeom>
            <a:solidFill>
              <a:srgbClr val="FE9F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6" name="Google Shape;2129;p48"/>
            <p:cNvSpPr/>
            <p:nvPr/>
          </p:nvSpPr>
          <p:spPr>
            <a:xfrm rot="823658">
              <a:off x="7589608" y="3334894"/>
              <a:ext cx="4018" cy="1703"/>
            </a:xfrm>
            <a:custGeom>
              <a:avLst/>
              <a:gdLst/>
              <a:ahLst/>
              <a:cxnLst/>
              <a:rect l="l" t="t" r="r" b="b"/>
              <a:pathLst>
                <a:path w="184" h="78" extrusionOk="0">
                  <a:moveTo>
                    <a:pt x="78" y="0"/>
                  </a:moveTo>
                  <a:cubicBezTo>
                    <a:pt x="49" y="0"/>
                    <a:pt x="22" y="23"/>
                    <a:pt x="1" y="77"/>
                  </a:cubicBezTo>
                  <a:lnTo>
                    <a:pt x="183" y="77"/>
                  </a:lnTo>
                  <a:cubicBezTo>
                    <a:pt x="147" y="29"/>
                    <a:pt x="111" y="0"/>
                    <a:pt x="78" y="0"/>
                  </a:cubicBezTo>
                  <a:close/>
                </a:path>
              </a:pathLst>
            </a:custGeom>
            <a:solidFill>
              <a:srgbClr val="6A64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7" name="Google Shape;2130;p48"/>
            <p:cNvSpPr/>
            <p:nvPr/>
          </p:nvSpPr>
          <p:spPr>
            <a:xfrm rot="823658">
              <a:off x="7756677" y="3373329"/>
              <a:ext cx="4018" cy="2271"/>
            </a:xfrm>
            <a:custGeom>
              <a:avLst/>
              <a:gdLst/>
              <a:ahLst/>
              <a:cxnLst/>
              <a:rect l="l" t="t" r="r" b="b"/>
              <a:pathLst>
                <a:path w="184" h="104" extrusionOk="0">
                  <a:moveTo>
                    <a:pt x="1" y="1"/>
                  </a:moveTo>
                  <a:cubicBezTo>
                    <a:pt x="23" y="69"/>
                    <a:pt x="52" y="104"/>
                    <a:pt x="83" y="104"/>
                  </a:cubicBezTo>
                  <a:cubicBezTo>
                    <a:pt x="115" y="104"/>
                    <a:pt x="149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8" name="Google Shape;2131;p48"/>
            <p:cNvSpPr/>
            <p:nvPr/>
          </p:nvSpPr>
          <p:spPr>
            <a:xfrm rot="823658">
              <a:off x="7744843" y="3370464"/>
              <a:ext cx="4018" cy="4018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83" y="1"/>
                  </a:moveTo>
                  <a:cubicBezTo>
                    <a:pt x="115" y="69"/>
                    <a:pt x="46" y="138"/>
                    <a:pt x="1" y="183"/>
                  </a:cubicBezTo>
                  <a:cubicBezTo>
                    <a:pt x="46" y="138"/>
                    <a:pt x="115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9" name="Google Shape;2132;p48"/>
            <p:cNvSpPr/>
            <p:nvPr/>
          </p:nvSpPr>
          <p:spPr>
            <a:xfrm rot="823658">
              <a:off x="8018452" y="3438180"/>
              <a:ext cx="2992" cy="2228"/>
            </a:xfrm>
            <a:custGeom>
              <a:avLst/>
              <a:gdLst/>
              <a:ahLst/>
              <a:cxnLst/>
              <a:rect l="l" t="t" r="r" b="b"/>
              <a:pathLst>
                <a:path w="137" h="102" extrusionOk="0">
                  <a:moveTo>
                    <a:pt x="68" y="0"/>
                  </a:moveTo>
                  <a:cubicBezTo>
                    <a:pt x="46" y="0"/>
                    <a:pt x="23" y="23"/>
                    <a:pt x="0" y="23"/>
                  </a:cubicBezTo>
                  <a:cubicBezTo>
                    <a:pt x="0" y="46"/>
                    <a:pt x="0" y="69"/>
                    <a:pt x="23" y="92"/>
                  </a:cubicBezTo>
                  <a:cubicBezTo>
                    <a:pt x="38" y="92"/>
                    <a:pt x="53" y="102"/>
                    <a:pt x="68" y="102"/>
                  </a:cubicBezTo>
                  <a:cubicBezTo>
                    <a:pt x="76" y="102"/>
                    <a:pt x="84" y="99"/>
                    <a:pt x="91" y="92"/>
                  </a:cubicBezTo>
                  <a:cubicBezTo>
                    <a:pt x="137" y="69"/>
                    <a:pt x="137" y="23"/>
                    <a:pt x="68" y="0"/>
                  </a:cubicBezTo>
                  <a:close/>
                </a:path>
              </a:pathLst>
            </a:custGeom>
            <a:solidFill>
              <a:srgbClr val="535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0" name="Google Shape;2133;p48"/>
            <p:cNvSpPr/>
            <p:nvPr/>
          </p:nvSpPr>
          <p:spPr>
            <a:xfrm rot="823658">
              <a:off x="8181952" y="3478588"/>
              <a:ext cx="15986" cy="4237"/>
            </a:xfrm>
            <a:custGeom>
              <a:avLst/>
              <a:gdLst/>
              <a:ahLst/>
              <a:cxnLst/>
              <a:rect l="l" t="t" r="r" b="b"/>
              <a:pathLst>
                <a:path w="732" h="194" extrusionOk="0">
                  <a:moveTo>
                    <a:pt x="328" y="1"/>
                  </a:moveTo>
                  <a:cubicBezTo>
                    <a:pt x="246" y="1"/>
                    <a:pt x="162" y="9"/>
                    <a:pt x="81" y="9"/>
                  </a:cubicBezTo>
                  <a:cubicBezTo>
                    <a:pt x="54" y="9"/>
                    <a:pt x="27" y="8"/>
                    <a:pt x="1" y="6"/>
                  </a:cubicBezTo>
                  <a:lnTo>
                    <a:pt x="1" y="6"/>
                  </a:lnTo>
                  <a:cubicBezTo>
                    <a:pt x="121" y="165"/>
                    <a:pt x="263" y="193"/>
                    <a:pt x="412" y="193"/>
                  </a:cubicBezTo>
                  <a:cubicBezTo>
                    <a:pt x="491" y="193"/>
                    <a:pt x="572" y="185"/>
                    <a:pt x="652" y="185"/>
                  </a:cubicBezTo>
                  <a:cubicBezTo>
                    <a:pt x="679" y="185"/>
                    <a:pt x="705" y="186"/>
                    <a:pt x="731" y="188"/>
                  </a:cubicBezTo>
                  <a:cubicBezTo>
                    <a:pt x="625" y="29"/>
                    <a:pt x="480" y="1"/>
                    <a:pt x="328" y="1"/>
                  </a:cubicBezTo>
                  <a:close/>
                </a:path>
              </a:pathLst>
            </a:custGeom>
            <a:solidFill>
              <a:srgbClr val="64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1" name="Google Shape;2134;p48"/>
            <p:cNvSpPr/>
            <p:nvPr/>
          </p:nvSpPr>
          <p:spPr>
            <a:xfrm rot="823658">
              <a:off x="7387140" y="2268823"/>
              <a:ext cx="1151016" cy="2295108"/>
            </a:xfrm>
            <a:custGeom>
              <a:avLst/>
              <a:gdLst/>
              <a:ahLst/>
              <a:cxnLst/>
              <a:rect l="l" t="t" r="r" b="b"/>
              <a:pathLst>
                <a:path w="52705" h="105093" extrusionOk="0">
                  <a:moveTo>
                    <a:pt x="21936" y="1032"/>
                  </a:moveTo>
                  <a:cubicBezTo>
                    <a:pt x="22027" y="1055"/>
                    <a:pt x="22095" y="1078"/>
                    <a:pt x="22164" y="1078"/>
                  </a:cubicBezTo>
                  <a:cubicBezTo>
                    <a:pt x="22415" y="1101"/>
                    <a:pt x="22552" y="1398"/>
                    <a:pt x="22803" y="1398"/>
                  </a:cubicBezTo>
                  <a:cubicBezTo>
                    <a:pt x="23260" y="2311"/>
                    <a:pt x="23693" y="3224"/>
                    <a:pt x="24606" y="3817"/>
                  </a:cubicBezTo>
                  <a:cubicBezTo>
                    <a:pt x="24629" y="4639"/>
                    <a:pt x="25108" y="5187"/>
                    <a:pt x="25770" y="5620"/>
                  </a:cubicBezTo>
                  <a:cubicBezTo>
                    <a:pt x="25793" y="5620"/>
                    <a:pt x="25816" y="5620"/>
                    <a:pt x="25839" y="5598"/>
                  </a:cubicBezTo>
                  <a:cubicBezTo>
                    <a:pt x="25884" y="6145"/>
                    <a:pt x="26136" y="6556"/>
                    <a:pt x="26615" y="6830"/>
                  </a:cubicBezTo>
                  <a:cubicBezTo>
                    <a:pt x="26638" y="7492"/>
                    <a:pt x="26980" y="7994"/>
                    <a:pt x="27505" y="8359"/>
                  </a:cubicBezTo>
                  <a:cubicBezTo>
                    <a:pt x="27574" y="8359"/>
                    <a:pt x="27619" y="8359"/>
                    <a:pt x="27665" y="8337"/>
                  </a:cubicBezTo>
                  <a:cubicBezTo>
                    <a:pt x="27665" y="8382"/>
                    <a:pt x="27665" y="8428"/>
                    <a:pt x="27711" y="8474"/>
                  </a:cubicBezTo>
                  <a:cubicBezTo>
                    <a:pt x="27711" y="8565"/>
                    <a:pt x="27756" y="8633"/>
                    <a:pt x="27847" y="8679"/>
                  </a:cubicBezTo>
                  <a:cubicBezTo>
                    <a:pt x="27870" y="8907"/>
                    <a:pt x="27984" y="9067"/>
                    <a:pt x="28144" y="9204"/>
                  </a:cubicBezTo>
                  <a:cubicBezTo>
                    <a:pt x="28144" y="9227"/>
                    <a:pt x="28144" y="9250"/>
                    <a:pt x="28167" y="9250"/>
                  </a:cubicBezTo>
                  <a:cubicBezTo>
                    <a:pt x="28190" y="9364"/>
                    <a:pt x="28235" y="9455"/>
                    <a:pt x="28281" y="9546"/>
                  </a:cubicBezTo>
                  <a:cubicBezTo>
                    <a:pt x="28327" y="9592"/>
                    <a:pt x="28372" y="9660"/>
                    <a:pt x="28418" y="9706"/>
                  </a:cubicBezTo>
                  <a:cubicBezTo>
                    <a:pt x="28487" y="9775"/>
                    <a:pt x="28555" y="9843"/>
                    <a:pt x="28624" y="9911"/>
                  </a:cubicBezTo>
                  <a:cubicBezTo>
                    <a:pt x="28646" y="9934"/>
                    <a:pt x="28692" y="9980"/>
                    <a:pt x="28738" y="10003"/>
                  </a:cubicBezTo>
                  <a:cubicBezTo>
                    <a:pt x="28738" y="10048"/>
                    <a:pt x="28715" y="10071"/>
                    <a:pt x="28738" y="10117"/>
                  </a:cubicBezTo>
                  <a:cubicBezTo>
                    <a:pt x="28738" y="10117"/>
                    <a:pt x="28738" y="10117"/>
                    <a:pt x="28738" y="10094"/>
                  </a:cubicBezTo>
                  <a:cubicBezTo>
                    <a:pt x="28760" y="10094"/>
                    <a:pt x="28783" y="10094"/>
                    <a:pt x="28783" y="10072"/>
                  </a:cubicBezTo>
                  <a:lnTo>
                    <a:pt x="28783" y="10072"/>
                  </a:lnTo>
                  <a:cubicBezTo>
                    <a:pt x="28783" y="10094"/>
                    <a:pt x="28760" y="10117"/>
                    <a:pt x="28738" y="10117"/>
                  </a:cubicBezTo>
                  <a:cubicBezTo>
                    <a:pt x="28715" y="10117"/>
                    <a:pt x="28715" y="10117"/>
                    <a:pt x="28692" y="10140"/>
                  </a:cubicBezTo>
                  <a:cubicBezTo>
                    <a:pt x="28532" y="10254"/>
                    <a:pt x="28372" y="10391"/>
                    <a:pt x="28235" y="10505"/>
                  </a:cubicBezTo>
                  <a:cubicBezTo>
                    <a:pt x="28167" y="10505"/>
                    <a:pt x="28121" y="10505"/>
                    <a:pt x="28076" y="10528"/>
                  </a:cubicBezTo>
                  <a:cubicBezTo>
                    <a:pt x="27962" y="10528"/>
                    <a:pt x="27893" y="10573"/>
                    <a:pt x="27847" y="10688"/>
                  </a:cubicBezTo>
                  <a:cubicBezTo>
                    <a:pt x="27779" y="10733"/>
                    <a:pt x="27733" y="10779"/>
                    <a:pt x="27665" y="10825"/>
                  </a:cubicBezTo>
                  <a:cubicBezTo>
                    <a:pt x="27437" y="10939"/>
                    <a:pt x="27300" y="11190"/>
                    <a:pt x="27094" y="11327"/>
                  </a:cubicBezTo>
                  <a:cubicBezTo>
                    <a:pt x="27094" y="11304"/>
                    <a:pt x="27071" y="11281"/>
                    <a:pt x="27071" y="11235"/>
                  </a:cubicBezTo>
                  <a:cubicBezTo>
                    <a:pt x="26752" y="10893"/>
                    <a:pt x="26638" y="10345"/>
                    <a:pt x="26044" y="10277"/>
                  </a:cubicBezTo>
                  <a:cubicBezTo>
                    <a:pt x="26021" y="10208"/>
                    <a:pt x="26021" y="10163"/>
                    <a:pt x="25999" y="10094"/>
                  </a:cubicBezTo>
                  <a:cubicBezTo>
                    <a:pt x="25999" y="10026"/>
                    <a:pt x="25953" y="10003"/>
                    <a:pt x="25884" y="10003"/>
                  </a:cubicBezTo>
                  <a:cubicBezTo>
                    <a:pt x="25907" y="9957"/>
                    <a:pt x="25907" y="9911"/>
                    <a:pt x="25907" y="9889"/>
                  </a:cubicBezTo>
                  <a:cubicBezTo>
                    <a:pt x="25863" y="9579"/>
                    <a:pt x="25819" y="9248"/>
                    <a:pt x="25443" y="9248"/>
                  </a:cubicBezTo>
                  <a:cubicBezTo>
                    <a:pt x="25431" y="9248"/>
                    <a:pt x="25418" y="9249"/>
                    <a:pt x="25405" y="9250"/>
                  </a:cubicBezTo>
                  <a:cubicBezTo>
                    <a:pt x="25245" y="8245"/>
                    <a:pt x="24424" y="7675"/>
                    <a:pt x="23899" y="6899"/>
                  </a:cubicBezTo>
                  <a:cubicBezTo>
                    <a:pt x="23807" y="6807"/>
                    <a:pt x="23739" y="6716"/>
                    <a:pt x="23670" y="6625"/>
                  </a:cubicBezTo>
                  <a:cubicBezTo>
                    <a:pt x="23602" y="6533"/>
                    <a:pt x="23511" y="6465"/>
                    <a:pt x="23419" y="6396"/>
                  </a:cubicBezTo>
                  <a:cubicBezTo>
                    <a:pt x="23328" y="6328"/>
                    <a:pt x="23237" y="6282"/>
                    <a:pt x="23145" y="6237"/>
                  </a:cubicBezTo>
                  <a:cubicBezTo>
                    <a:pt x="23123" y="6214"/>
                    <a:pt x="23123" y="6214"/>
                    <a:pt x="23100" y="6214"/>
                  </a:cubicBezTo>
                  <a:cubicBezTo>
                    <a:pt x="23054" y="5986"/>
                    <a:pt x="22963" y="5780"/>
                    <a:pt x="22780" y="5598"/>
                  </a:cubicBezTo>
                  <a:cubicBezTo>
                    <a:pt x="22803" y="5598"/>
                    <a:pt x="22803" y="5598"/>
                    <a:pt x="22803" y="5575"/>
                  </a:cubicBezTo>
                  <a:cubicBezTo>
                    <a:pt x="22826" y="5506"/>
                    <a:pt x="22803" y="5415"/>
                    <a:pt x="22780" y="5324"/>
                  </a:cubicBezTo>
                  <a:cubicBezTo>
                    <a:pt x="22438" y="4730"/>
                    <a:pt x="22118" y="4114"/>
                    <a:pt x="21525" y="3680"/>
                  </a:cubicBezTo>
                  <a:lnTo>
                    <a:pt x="21479" y="3680"/>
                  </a:lnTo>
                  <a:cubicBezTo>
                    <a:pt x="21525" y="3269"/>
                    <a:pt x="21297" y="3064"/>
                    <a:pt x="20954" y="2904"/>
                  </a:cubicBezTo>
                  <a:cubicBezTo>
                    <a:pt x="20954" y="2858"/>
                    <a:pt x="20886" y="2790"/>
                    <a:pt x="20817" y="2744"/>
                  </a:cubicBezTo>
                  <a:lnTo>
                    <a:pt x="20749" y="2744"/>
                  </a:lnTo>
                  <a:cubicBezTo>
                    <a:pt x="20749" y="2744"/>
                    <a:pt x="20749" y="2722"/>
                    <a:pt x="20772" y="2722"/>
                  </a:cubicBezTo>
                  <a:cubicBezTo>
                    <a:pt x="20817" y="2676"/>
                    <a:pt x="20863" y="2607"/>
                    <a:pt x="20909" y="2562"/>
                  </a:cubicBezTo>
                  <a:cubicBezTo>
                    <a:pt x="21114" y="1968"/>
                    <a:pt x="21776" y="1694"/>
                    <a:pt x="21867" y="1032"/>
                  </a:cubicBezTo>
                  <a:close/>
                  <a:moveTo>
                    <a:pt x="29012" y="10733"/>
                  </a:moveTo>
                  <a:cubicBezTo>
                    <a:pt x="29080" y="10779"/>
                    <a:pt x="29126" y="10802"/>
                    <a:pt x="29171" y="10847"/>
                  </a:cubicBezTo>
                  <a:cubicBezTo>
                    <a:pt x="29240" y="10893"/>
                    <a:pt x="29285" y="10984"/>
                    <a:pt x="29331" y="11053"/>
                  </a:cubicBezTo>
                  <a:cubicBezTo>
                    <a:pt x="29285" y="11213"/>
                    <a:pt x="29171" y="11327"/>
                    <a:pt x="28989" y="11418"/>
                  </a:cubicBezTo>
                  <a:cubicBezTo>
                    <a:pt x="28783" y="11509"/>
                    <a:pt x="28555" y="11601"/>
                    <a:pt x="28418" y="11783"/>
                  </a:cubicBezTo>
                  <a:cubicBezTo>
                    <a:pt x="28167" y="11806"/>
                    <a:pt x="27962" y="11874"/>
                    <a:pt x="27779" y="12034"/>
                  </a:cubicBezTo>
                  <a:lnTo>
                    <a:pt x="27665" y="12034"/>
                  </a:lnTo>
                  <a:cubicBezTo>
                    <a:pt x="27631" y="12043"/>
                    <a:pt x="27598" y="12048"/>
                    <a:pt x="27566" y="12048"/>
                  </a:cubicBezTo>
                  <a:cubicBezTo>
                    <a:pt x="27510" y="12048"/>
                    <a:pt x="27457" y="12032"/>
                    <a:pt x="27414" y="11989"/>
                  </a:cubicBezTo>
                  <a:cubicBezTo>
                    <a:pt x="27391" y="11943"/>
                    <a:pt x="27345" y="11897"/>
                    <a:pt x="27322" y="11852"/>
                  </a:cubicBezTo>
                  <a:cubicBezTo>
                    <a:pt x="27322" y="11829"/>
                    <a:pt x="27322" y="11829"/>
                    <a:pt x="27322" y="11806"/>
                  </a:cubicBezTo>
                  <a:cubicBezTo>
                    <a:pt x="27345" y="11738"/>
                    <a:pt x="27391" y="11669"/>
                    <a:pt x="27505" y="11601"/>
                  </a:cubicBezTo>
                  <a:cubicBezTo>
                    <a:pt x="27870" y="11372"/>
                    <a:pt x="28258" y="11121"/>
                    <a:pt x="28624" y="10893"/>
                  </a:cubicBezTo>
                  <a:cubicBezTo>
                    <a:pt x="28760" y="10825"/>
                    <a:pt x="28897" y="10779"/>
                    <a:pt x="29012" y="10733"/>
                  </a:cubicBezTo>
                  <a:close/>
                  <a:moveTo>
                    <a:pt x="29810" y="11874"/>
                  </a:moveTo>
                  <a:cubicBezTo>
                    <a:pt x="29765" y="12011"/>
                    <a:pt x="29810" y="12126"/>
                    <a:pt x="29970" y="12194"/>
                  </a:cubicBezTo>
                  <a:cubicBezTo>
                    <a:pt x="29993" y="12171"/>
                    <a:pt x="29993" y="12171"/>
                    <a:pt x="30016" y="12148"/>
                  </a:cubicBezTo>
                  <a:cubicBezTo>
                    <a:pt x="30016" y="12148"/>
                    <a:pt x="30016" y="12171"/>
                    <a:pt x="30016" y="12171"/>
                  </a:cubicBezTo>
                  <a:cubicBezTo>
                    <a:pt x="29993" y="12194"/>
                    <a:pt x="29970" y="12217"/>
                    <a:pt x="29970" y="12263"/>
                  </a:cubicBezTo>
                  <a:cubicBezTo>
                    <a:pt x="29970" y="12263"/>
                    <a:pt x="29970" y="12240"/>
                    <a:pt x="29970" y="12240"/>
                  </a:cubicBezTo>
                  <a:cubicBezTo>
                    <a:pt x="29922" y="12235"/>
                    <a:pt x="29876" y="12232"/>
                    <a:pt x="29831" y="12232"/>
                  </a:cubicBezTo>
                  <a:cubicBezTo>
                    <a:pt x="29472" y="12232"/>
                    <a:pt x="29220" y="12394"/>
                    <a:pt x="29057" y="12719"/>
                  </a:cubicBezTo>
                  <a:cubicBezTo>
                    <a:pt x="29057" y="12719"/>
                    <a:pt x="29057" y="12742"/>
                    <a:pt x="29057" y="12742"/>
                  </a:cubicBezTo>
                  <a:cubicBezTo>
                    <a:pt x="28829" y="12833"/>
                    <a:pt x="28555" y="12833"/>
                    <a:pt x="28395" y="13039"/>
                  </a:cubicBezTo>
                  <a:cubicBezTo>
                    <a:pt x="28281" y="13061"/>
                    <a:pt x="28144" y="13061"/>
                    <a:pt x="28030" y="13061"/>
                  </a:cubicBezTo>
                  <a:cubicBezTo>
                    <a:pt x="27984" y="13061"/>
                    <a:pt x="27962" y="13039"/>
                    <a:pt x="27916" y="13039"/>
                  </a:cubicBezTo>
                  <a:cubicBezTo>
                    <a:pt x="28007" y="12902"/>
                    <a:pt x="28007" y="12742"/>
                    <a:pt x="27939" y="12582"/>
                  </a:cubicBezTo>
                  <a:cubicBezTo>
                    <a:pt x="27939" y="12559"/>
                    <a:pt x="27962" y="12536"/>
                    <a:pt x="27984" y="12514"/>
                  </a:cubicBezTo>
                  <a:cubicBezTo>
                    <a:pt x="28030" y="12491"/>
                    <a:pt x="28053" y="12445"/>
                    <a:pt x="28053" y="12354"/>
                  </a:cubicBezTo>
                  <a:cubicBezTo>
                    <a:pt x="28076" y="12377"/>
                    <a:pt x="28099" y="12399"/>
                    <a:pt x="28121" y="12422"/>
                  </a:cubicBezTo>
                  <a:cubicBezTo>
                    <a:pt x="28234" y="12453"/>
                    <a:pt x="28346" y="12484"/>
                    <a:pt x="28446" y="12484"/>
                  </a:cubicBezTo>
                  <a:cubicBezTo>
                    <a:pt x="28570" y="12484"/>
                    <a:pt x="28675" y="12437"/>
                    <a:pt x="28738" y="12285"/>
                  </a:cubicBezTo>
                  <a:cubicBezTo>
                    <a:pt x="28764" y="12287"/>
                    <a:pt x="28790" y="12287"/>
                    <a:pt x="28815" y="12287"/>
                  </a:cubicBezTo>
                  <a:cubicBezTo>
                    <a:pt x="29192" y="12287"/>
                    <a:pt x="29510" y="12132"/>
                    <a:pt x="29788" y="11897"/>
                  </a:cubicBezTo>
                  <a:cubicBezTo>
                    <a:pt x="29810" y="11875"/>
                    <a:pt x="29810" y="11874"/>
                    <a:pt x="29810" y="11874"/>
                  </a:cubicBezTo>
                  <a:close/>
                  <a:moveTo>
                    <a:pt x="29879" y="13016"/>
                  </a:moveTo>
                  <a:lnTo>
                    <a:pt x="29879" y="13016"/>
                  </a:lnTo>
                  <a:cubicBezTo>
                    <a:pt x="29696" y="13358"/>
                    <a:pt x="29400" y="13541"/>
                    <a:pt x="29148" y="13769"/>
                  </a:cubicBezTo>
                  <a:cubicBezTo>
                    <a:pt x="29057" y="13860"/>
                    <a:pt x="28966" y="13952"/>
                    <a:pt x="28897" y="14066"/>
                  </a:cubicBezTo>
                  <a:cubicBezTo>
                    <a:pt x="28897" y="14089"/>
                    <a:pt x="28897" y="14089"/>
                    <a:pt x="28897" y="14111"/>
                  </a:cubicBezTo>
                  <a:cubicBezTo>
                    <a:pt x="28817" y="14071"/>
                    <a:pt x="28746" y="14054"/>
                    <a:pt x="28679" y="14054"/>
                  </a:cubicBezTo>
                  <a:cubicBezTo>
                    <a:pt x="28557" y="14054"/>
                    <a:pt x="28453" y="14114"/>
                    <a:pt x="28350" y="14203"/>
                  </a:cubicBezTo>
                  <a:cubicBezTo>
                    <a:pt x="28418" y="13974"/>
                    <a:pt x="28418" y="13746"/>
                    <a:pt x="28327" y="13518"/>
                  </a:cubicBezTo>
                  <a:cubicBezTo>
                    <a:pt x="28327" y="13472"/>
                    <a:pt x="28304" y="13449"/>
                    <a:pt x="28281" y="13427"/>
                  </a:cubicBezTo>
                  <a:cubicBezTo>
                    <a:pt x="28624" y="13404"/>
                    <a:pt x="28943" y="13312"/>
                    <a:pt x="29217" y="13130"/>
                  </a:cubicBezTo>
                  <a:cubicBezTo>
                    <a:pt x="29240" y="13153"/>
                    <a:pt x="29263" y="13153"/>
                    <a:pt x="29285" y="13176"/>
                  </a:cubicBezTo>
                  <a:cubicBezTo>
                    <a:pt x="29333" y="13185"/>
                    <a:pt x="29380" y="13190"/>
                    <a:pt x="29425" y="13190"/>
                  </a:cubicBezTo>
                  <a:cubicBezTo>
                    <a:pt x="29597" y="13190"/>
                    <a:pt x="29752" y="13124"/>
                    <a:pt x="29879" y="13016"/>
                  </a:cubicBezTo>
                  <a:close/>
                  <a:moveTo>
                    <a:pt x="30165" y="14156"/>
                  </a:moveTo>
                  <a:cubicBezTo>
                    <a:pt x="30176" y="14156"/>
                    <a:pt x="30187" y="14156"/>
                    <a:pt x="30198" y="14157"/>
                  </a:cubicBezTo>
                  <a:cubicBezTo>
                    <a:pt x="30176" y="14180"/>
                    <a:pt x="30176" y="14180"/>
                    <a:pt x="30153" y="14203"/>
                  </a:cubicBezTo>
                  <a:cubicBezTo>
                    <a:pt x="29810" y="14819"/>
                    <a:pt x="30062" y="15527"/>
                    <a:pt x="29947" y="16166"/>
                  </a:cubicBezTo>
                  <a:cubicBezTo>
                    <a:pt x="29833" y="16303"/>
                    <a:pt x="29742" y="16417"/>
                    <a:pt x="29673" y="16508"/>
                  </a:cubicBezTo>
                  <a:cubicBezTo>
                    <a:pt x="29484" y="16527"/>
                    <a:pt x="29291" y="16538"/>
                    <a:pt x="29096" y="16538"/>
                  </a:cubicBezTo>
                  <a:cubicBezTo>
                    <a:pt x="28820" y="16538"/>
                    <a:pt x="28539" y="16516"/>
                    <a:pt x="28258" y="16462"/>
                  </a:cubicBezTo>
                  <a:cubicBezTo>
                    <a:pt x="28235" y="16303"/>
                    <a:pt x="28213" y="16143"/>
                    <a:pt x="28190" y="15983"/>
                  </a:cubicBezTo>
                  <a:lnTo>
                    <a:pt x="28144" y="15983"/>
                  </a:lnTo>
                  <a:cubicBezTo>
                    <a:pt x="28213" y="15937"/>
                    <a:pt x="28258" y="15892"/>
                    <a:pt x="28350" y="15892"/>
                  </a:cubicBezTo>
                  <a:cubicBezTo>
                    <a:pt x="28464" y="15595"/>
                    <a:pt x="28464" y="15298"/>
                    <a:pt x="28327" y="15002"/>
                  </a:cubicBezTo>
                  <a:cubicBezTo>
                    <a:pt x="28281" y="14933"/>
                    <a:pt x="28235" y="14910"/>
                    <a:pt x="28190" y="14887"/>
                  </a:cubicBezTo>
                  <a:lnTo>
                    <a:pt x="28235" y="14887"/>
                  </a:lnTo>
                  <a:cubicBezTo>
                    <a:pt x="28578" y="14887"/>
                    <a:pt x="28875" y="14773"/>
                    <a:pt x="29148" y="14522"/>
                  </a:cubicBezTo>
                  <a:cubicBezTo>
                    <a:pt x="29159" y="14523"/>
                    <a:pt x="29169" y="14523"/>
                    <a:pt x="29180" y="14523"/>
                  </a:cubicBezTo>
                  <a:cubicBezTo>
                    <a:pt x="29540" y="14523"/>
                    <a:pt x="29785" y="14156"/>
                    <a:pt x="30165" y="14156"/>
                  </a:cubicBezTo>
                  <a:close/>
                  <a:moveTo>
                    <a:pt x="27300" y="16508"/>
                  </a:moveTo>
                  <a:lnTo>
                    <a:pt x="27345" y="16531"/>
                  </a:lnTo>
                  <a:cubicBezTo>
                    <a:pt x="27345" y="16531"/>
                    <a:pt x="27345" y="16554"/>
                    <a:pt x="27345" y="16554"/>
                  </a:cubicBezTo>
                  <a:cubicBezTo>
                    <a:pt x="27322" y="16531"/>
                    <a:pt x="27300" y="16531"/>
                    <a:pt x="27300" y="16508"/>
                  </a:cubicBezTo>
                  <a:close/>
                  <a:moveTo>
                    <a:pt x="28395" y="29678"/>
                  </a:moveTo>
                  <a:lnTo>
                    <a:pt x="28395" y="29678"/>
                  </a:lnTo>
                  <a:cubicBezTo>
                    <a:pt x="28372" y="29701"/>
                    <a:pt x="28372" y="29724"/>
                    <a:pt x="28350" y="29747"/>
                  </a:cubicBezTo>
                  <a:cubicBezTo>
                    <a:pt x="28350" y="29724"/>
                    <a:pt x="28350" y="29701"/>
                    <a:pt x="28395" y="29678"/>
                  </a:cubicBezTo>
                  <a:close/>
                  <a:moveTo>
                    <a:pt x="29445" y="44469"/>
                  </a:moveTo>
                  <a:cubicBezTo>
                    <a:pt x="29468" y="44469"/>
                    <a:pt x="29491" y="44469"/>
                    <a:pt x="29537" y="44492"/>
                  </a:cubicBezTo>
                  <a:cubicBezTo>
                    <a:pt x="29514" y="44492"/>
                    <a:pt x="29514" y="44492"/>
                    <a:pt x="29514" y="44515"/>
                  </a:cubicBezTo>
                  <a:cubicBezTo>
                    <a:pt x="29491" y="44492"/>
                    <a:pt x="29468" y="44469"/>
                    <a:pt x="29445" y="44469"/>
                  </a:cubicBezTo>
                  <a:close/>
                  <a:moveTo>
                    <a:pt x="32435" y="17284"/>
                  </a:moveTo>
                  <a:cubicBezTo>
                    <a:pt x="32502" y="17317"/>
                    <a:pt x="32557" y="17339"/>
                    <a:pt x="32617" y="17339"/>
                  </a:cubicBezTo>
                  <a:cubicBezTo>
                    <a:pt x="32639" y="17339"/>
                    <a:pt x="32662" y="17336"/>
                    <a:pt x="32686" y="17330"/>
                  </a:cubicBezTo>
                  <a:cubicBezTo>
                    <a:pt x="33006" y="17763"/>
                    <a:pt x="33577" y="17718"/>
                    <a:pt x="33987" y="17969"/>
                  </a:cubicBezTo>
                  <a:cubicBezTo>
                    <a:pt x="34124" y="17992"/>
                    <a:pt x="34239" y="18037"/>
                    <a:pt x="34353" y="18060"/>
                  </a:cubicBezTo>
                  <a:cubicBezTo>
                    <a:pt x="34444" y="18060"/>
                    <a:pt x="34512" y="18037"/>
                    <a:pt x="34581" y="17992"/>
                  </a:cubicBezTo>
                  <a:lnTo>
                    <a:pt x="34581" y="17992"/>
                  </a:lnTo>
                  <a:cubicBezTo>
                    <a:pt x="34581" y="18037"/>
                    <a:pt x="34558" y="18060"/>
                    <a:pt x="34558" y="18083"/>
                  </a:cubicBezTo>
                  <a:cubicBezTo>
                    <a:pt x="35289" y="18699"/>
                    <a:pt x="35973" y="19407"/>
                    <a:pt x="36955" y="19589"/>
                  </a:cubicBezTo>
                  <a:lnTo>
                    <a:pt x="36978" y="19589"/>
                  </a:lnTo>
                  <a:cubicBezTo>
                    <a:pt x="37023" y="19658"/>
                    <a:pt x="37069" y="19726"/>
                    <a:pt x="37115" y="19795"/>
                  </a:cubicBezTo>
                  <a:cubicBezTo>
                    <a:pt x="37160" y="19863"/>
                    <a:pt x="37206" y="19932"/>
                    <a:pt x="37274" y="20000"/>
                  </a:cubicBezTo>
                  <a:cubicBezTo>
                    <a:pt x="37754" y="20388"/>
                    <a:pt x="38142" y="20890"/>
                    <a:pt x="38689" y="21210"/>
                  </a:cubicBezTo>
                  <a:cubicBezTo>
                    <a:pt x="38826" y="21278"/>
                    <a:pt x="38986" y="21324"/>
                    <a:pt x="39146" y="21347"/>
                  </a:cubicBezTo>
                  <a:cubicBezTo>
                    <a:pt x="39169" y="21438"/>
                    <a:pt x="39192" y="21507"/>
                    <a:pt x="39260" y="21552"/>
                  </a:cubicBezTo>
                  <a:cubicBezTo>
                    <a:pt x="39283" y="21598"/>
                    <a:pt x="39306" y="21644"/>
                    <a:pt x="39329" y="21689"/>
                  </a:cubicBezTo>
                  <a:cubicBezTo>
                    <a:pt x="39351" y="21712"/>
                    <a:pt x="39374" y="21735"/>
                    <a:pt x="39420" y="21758"/>
                  </a:cubicBezTo>
                  <a:cubicBezTo>
                    <a:pt x="39488" y="21826"/>
                    <a:pt x="39557" y="21895"/>
                    <a:pt x="39602" y="21963"/>
                  </a:cubicBezTo>
                  <a:cubicBezTo>
                    <a:pt x="39625" y="22032"/>
                    <a:pt x="39648" y="22100"/>
                    <a:pt x="39671" y="22146"/>
                  </a:cubicBezTo>
                  <a:cubicBezTo>
                    <a:pt x="39694" y="22191"/>
                    <a:pt x="39717" y="22214"/>
                    <a:pt x="39739" y="22237"/>
                  </a:cubicBezTo>
                  <a:cubicBezTo>
                    <a:pt x="39762" y="22306"/>
                    <a:pt x="39808" y="22374"/>
                    <a:pt x="39854" y="22443"/>
                  </a:cubicBezTo>
                  <a:cubicBezTo>
                    <a:pt x="40424" y="23036"/>
                    <a:pt x="40789" y="23789"/>
                    <a:pt x="41360" y="24383"/>
                  </a:cubicBezTo>
                  <a:cubicBezTo>
                    <a:pt x="41429" y="24451"/>
                    <a:pt x="41474" y="24497"/>
                    <a:pt x="41543" y="24565"/>
                  </a:cubicBezTo>
                  <a:cubicBezTo>
                    <a:pt x="41565" y="24588"/>
                    <a:pt x="41611" y="24611"/>
                    <a:pt x="41634" y="24634"/>
                  </a:cubicBezTo>
                  <a:cubicBezTo>
                    <a:pt x="41702" y="24702"/>
                    <a:pt x="41771" y="24748"/>
                    <a:pt x="41839" y="24794"/>
                  </a:cubicBezTo>
                  <a:cubicBezTo>
                    <a:pt x="41862" y="24794"/>
                    <a:pt x="41908" y="24816"/>
                    <a:pt x="41953" y="24839"/>
                  </a:cubicBezTo>
                  <a:cubicBezTo>
                    <a:pt x="41999" y="24976"/>
                    <a:pt x="42090" y="25113"/>
                    <a:pt x="42205" y="25250"/>
                  </a:cubicBezTo>
                  <a:cubicBezTo>
                    <a:pt x="42227" y="25341"/>
                    <a:pt x="42250" y="25456"/>
                    <a:pt x="42296" y="25570"/>
                  </a:cubicBezTo>
                  <a:cubicBezTo>
                    <a:pt x="42478" y="26049"/>
                    <a:pt x="42684" y="26505"/>
                    <a:pt x="42981" y="26916"/>
                  </a:cubicBezTo>
                  <a:cubicBezTo>
                    <a:pt x="43414" y="27510"/>
                    <a:pt x="43551" y="28286"/>
                    <a:pt x="44168" y="28720"/>
                  </a:cubicBezTo>
                  <a:cubicBezTo>
                    <a:pt x="44168" y="28720"/>
                    <a:pt x="44168" y="28742"/>
                    <a:pt x="44168" y="28742"/>
                  </a:cubicBezTo>
                  <a:cubicBezTo>
                    <a:pt x="44122" y="28925"/>
                    <a:pt x="44122" y="29108"/>
                    <a:pt x="44213" y="29267"/>
                  </a:cubicBezTo>
                  <a:cubicBezTo>
                    <a:pt x="45377" y="31618"/>
                    <a:pt x="46016" y="34152"/>
                    <a:pt x="46747" y="36663"/>
                  </a:cubicBezTo>
                  <a:cubicBezTo>
                    <a:pt x="46838" y="36891"/>
                    <a:pt x="46907" y="37142"/>
                    <a:pt x="47158" y="37233"/>
                  </a:cubicBezTo>
                  <a:cubicBezTo>
                    <a:pt x="46884" y="37895"/>
                    <a:pt x="47112" y="38557"/>
                    <a:pt x="47226" y="39196"/>
                  </a:cubicBezTo>
                  <a:cubicBezTo>
                    <a:pt x="47500" y="40840"/>
                    <a:pt x="47546" y="42529"/>
                    <a:pt x="47911" y="44172"/>
                  </a:cubicBezTo>
                  <a:cubicBezTo>
                    <a:pt x="47934" y="44195"/>
                    <a:pt x="47957" y="44218"/>
                    <a:pt x="47979" y="44264"/>
                  </a:cubicBezTo>
                  <a:cubicBezTo>
                    <a:pt x="47842" y="44560"/>
                    <a:pt x="47888" y="44857"/>
                    <a:pt x="47957" y="45177"/>
                  </a:cubicBezTo>
                  <a:cubicBezTo>
                    <a:pt x="48071" y="45199"/>
                    <a:pt x="48139" y="45245"/>
                    <a:pt x="48208" y="45313"/>
                  </a:cubicBezTo>
                  <a:cubicBezTo>
                    <a:pt x="48185" y="45336"/>
                    <a:pt x="48139" y="45359"/>
                    <a:pt x="48116" y="45359"/>
                  </a:cubicBezTo>
                  <a:cubicBezTo>
                    <a:pt x="48071" y="45428"/>
                    <a:pt x="48071" y="45473"/>
                    <a:pt x="48116" y="45542"/>
                  </a:cubicBezTo>
                  <a:cubicBezTo>
                    <a:pt x="48071" y="45565"/>
                    <a:pt x="48025" y="45610"/>
                    <a:pt x="47979" y="45656"/>
                  </a:cubicBezTo>
                  <a:cubicBezTo>
                    <a:pt x="47842" y="46204"/>
                    <a:pt x="47477" y="46409"/>
                    <a:pt x="46929" y="46409"/>
                  </a:cubicBezTo>
                  <a:cubicBezTo>
                    <a:pt x="46621" y="46409"/>
                    <a:pt x="46307" y="46375"/>
                    <a:pt x="45996" y="46375"/>
                  </a:cubicBezTo>
                  <a:cubicBezTo>
                    <a:pt x="45685" y="46375"/>
                    <a:pt x="45377" y="46409"/>
                    <a:pt x="45081" y="46546"/>
                  </a:cubicBezTo>
                  <a:cubicBezTo>
                    <a:pt x="45058" y="46592"/>
                    <a:pt x="45035" y="46615"/>
                    <a:pt x="45012" y="46637"/>
                  </a:cubicBezTo>
                  <a:lnTo>
                    <a:pt x="44647" y="46637"/>
                  </a:lnTo>
                  <a:cubicBezTo>
                    <a:pt x="44558" y="46621"/>
                    <a:pt x="44472" y="46614"/>
                    <a:pt x="44387" y="46614"/>
                  </a:cubicBezTo>
                  <a:cubicBezTo>
                    <a:pt x="44231" y="46614"/>
                    <a:pt x="44079" y="46639"/>
                    <a:pt x="43916" y="46683"/>
                  </a:cubicBezTo>
                  <a:cubicBezTo>
                    <a:pt x="43723" y="46638"/>
                    <a:pt x="43530" y="46603"/>
                    <a:pt x="43330" y="46603"/>
                  </a:cubicBezTo>
                  <a:cubicBezTo>
                    <a:pt x="43223" y="46603"/>
                    <a:pt x="43115" y="46613"/>
                    <a:pt x="43003" y="46637"/>
                  </a:cubicBezTo>
                  <a:cubicBezTo>
                    <a:pt x="42975" y="46628"/>
                    <a:pt x="42951" y="46622"/>
                    <a:pt x="42928" y="46622"/>
                  </a:cubicBezTo>
                  <a:cubicBezTo>
                    <a:pt x="42897" y="46622"/>
                    <a:pt x="42870" y="46633"/>
                    <a:pt x="42844" y="46660"/>
                  </a:cubicBezTo>
                  <a:lnTo>
                    <a:pt x="42090" y="46660"/>
                  </a:lnTo>
                  <a:cubicBezTo>
                    <a:pt x="42008" y="46629"/>
                    <a:pt x="41926" y="46617"/>
                    <a:pt x="41843" y="46617"/>
                  </a:cubicBezTo>
                  <a:cubicBezTo>
                    <a:pt x="41743" y="46617"/>
                    <a:pt x="41643" y="46635"/>
                    <a:pt x="41543" y="46660"/>
                  </a:cubicBezTo>
                  <a:lnTo>
                    <a:pt x="41383" y="46660"/>
                  </a:lnTo>
                  <a:cubicBezTo>
                    <a:pt x="41208" y="46635"/>
                    <a:pt x="41032" y="46617"/>
                    <a:pt x="40861" y="46617"/>
                  </a:cubicBezTo>
                  <a:cubicBezTo>
                    <a:pt x="40720" y="46617"/>
                    <a:pt x="40581" y="46629"/>
                    <a:pt x="40447" y="46660"/>
                  </a:cubicBezTo>
                  <a:cubicBezTo>
                    <a:pt x="40230" y="46637"/>
                    <a:pt x="40019" y="46626"/>
                    <a:pt x="39808" y="46626"/>
                  </a:cubicBezTo>
                  <a:cubicBezTo>
                    <a:pt x="39597" y="46626"/>
                    <a:pt x="39386" y="46637"/>
                    <a:pt x="39169" y="46660"/>
                  </a:cubicBezTo>
                  <a:cubicBezTo>
                    <a:pt x="38788" y="46637"/>
                    <a:pt x="38405" y="46630"/>
                    <a:pt x="38021" y="46630"/>
                  </a:cubicBezTo>
                  <a:cubicBezTo>
                    <a:pt x="37251" y="46630"/>
                    <a:pt x="36475" y="46660"/>
                    <a:pt x="35699" y="46660"/>
                  </a:cubicBezTo>
                  <a:cubicBezTo>
                    <a:pt x="35037" y="46660"/>
                    <a:pt x="34353" y="46660"/>
                    <a:pt x="33691" y="46683"/>
                  </a:cubicBezTo>
                  <a:cubicBezTo>
                    <a:pt x="33462" y="46683"/>
                    <a:pt x="33211" y="46706"/>
                    <a:pt x="32960" y="46729"/>
                  </a:cubicBezTo>
                  <a:cubicBezTo>
                    <a:pt x="32755" y="46592"/>
                    <a:pt x="32732" y="46409"/>
                    <a:pt x="32732" y="46181"/>
                  </a:cubicBezTo>
                  <a:cubicBezTo>
                    <a:pt x="32686" y="45496"/>
                    <a:pt x="32618" y="44788"/>
                    <a:pt x="32572" y="44081"/>
                  </a:cubicBezTo>
                  <a:cubicBezTo>
                    <a:pt x="32618" y="43579"/>
                    <a:pt x="32458" y="43122"/>
                    <a:pt x="32413" y="42620"/>
                  </a:cubicBezTo>
                  <a:cubicBezTo>
                    <a:pt x="32618" y="42392"/>
                    <a:pt x="32595" y="42141"/>
                    <a:pt x="32413" y="41890"/>
                  </a:cubicBezTo>
                  <a:cubicBezTo>
                    <a:pt x="32378" y="41901"/>
                    <a:pt x="32350" y="41907"/>
                    <a:pt x="32324" y="41907"/>
                  </a:cubicBezTo>
                  <a:cubicBezTo>
                    <a:pt x="32298" y="41907"/>
                    <a:pt x="32276" y="41901"/>
                    <a:pt x="32253" y="41890"/>
                  </a:cubicBezTo>
                  <a:lnTo>
                    <a:pt x="32413" y="41890"/>
                  </a:lnTo>
                  <a:cubicBezTo>
                    <a:pt x="32344" y="41410"/>
                    <a:pt x="32435" y="40908"/>
                    <a:pt x="32207" y="40452"/>
                  </a:cubicBezTo>
                  <a:cubicBezTo>
                    <a:pt x="32230" y="40338"/>
                    <a:pt x="32253" y="40223"/>
                    <a:pt x="32253" y="40109"/>
                  </a:cubicBezTo>
                  <a:cubicBezTo>
                    <a:pt x="32458" y="39653"/>
                    <a:pt x="32458" y="39219"/>
                    <a:pt x="32321" y="38785"/>
                  </a:cubicBezTo>
                  <a:cubicBezTo>
                    <a:pt x="32321" y="38717"/>
                    <a:pt x="32298" y="38671"/>
                    <a:pt x="32253" y="38603"/>
                  </a:cubicBezTo>
                  <a:cubicBezTo>
                    <a:pt x="32253" y="38489"/>
                    <a:pt x="32253" y="38375"/>
                    <a:pt x="32253" y="38238"/>
                  </a:cubicBezTo>
                  <a:lnTo>
                    <a:pt x="32230" y="37507"/>
                  </a:lnTo>
                  <a:cubicBezTo>
                    <a:pt x="32230" y="36731"/>
                    <a:pt x="32230" y="35932"/>
                    <a:pt x="32207" y="35156"/>
                  </a:cubicBezTo>
                  <a:cubicBezTo>
                    <a:pt x="32161" y="35133"/>
                    <a:pt x="32116" y="35111"/>
                    <a:pt x="32070" y="35111"/>
                  </a:cubicBezTo>
                  <a:cubicBezTo>
                    <a:pt x="32093" y="34928"/>
                    <a:pt x="32116" y="34768"/>
                    <a:pt x="32047" y="34586"/>
                  </a:cubicBezTo>
                  <a:cubicBezTo>
                    <a:pt x="32047" y="34289"/>
                    <a:pt x="32024" y="33992"/>
                    <a:pt x="32024" y="33673"/>
                  </a:cubicBezTo>
                  <a:cubicBezTo>
                    <a:pt x="32093" y="33558"/>
                    <a:pt x="32093" y="33444"/>
                    <a:pt x="32047" y="33307"/>
                  </a:cubicBezTo>
                  <a:cubicBezTo>
                    <a:pt x="31979" y="31732"/>
                    <a:pt x="31933" y="30158"/>
                    <a:pt x="31842" y="28560"/>
                  </a:cubicBezTo>
                  <a:cubicBezTo>
                    <a:pt x="31819" y="28149"/>
                    <a:pt x="31910" y="27715"/>
                    <a:pt x="31728" y="27327"/>
                  </a:cubicBezTo>
                  <a:cubicBezTo>
                    <a:pt x="31705" y="27304"/>
                    <a:pt x="31682" y="27282"/>
                    <a:pt x="31636" y="27282"/>
                  </a:cubicBezTo>
                  <a:cubicBezTo>
                    <a:pt x="31636" y="27259"/>
                    <a:pt x="31636" y="27259"/>
                    <a:pt x="31659" y="27259"/>
                  </a:cubicBezTo>
                  <a:cubicBezTo>
                    <a:pt x="31682" y="27282"/>
                    <a:pt x="31705" y="27304"/>
                    <a:pt x="31728" y="27327"/>
                  </a:cubicBezTo>
                  <a:cubicBezTo>
                    <a:pt x="31910" y="27053"/>
                    <a:pt x="31842" y="26802"/>
                    <a:pt x="31728" y="26551"/>
                  </a:cubicBezTo>
                  <a:cubicBezTo>
                    <a:pt x="31705" y="26254"/>
                    <a:pt x="31682" y="25958"/>
                    <a:pt x="31659" y="25638"/>
                  </a:cubicBezTo>
                  <a:cubicBezTo>
                    <a:pt x="31705" y="24542"/>
                    <a:pt x="31636" y="23470"/>
                    <a:pt x="31500" y="22374"/>
                  </a:cubicBezTo>
                  <a:cubicBezTo>
                    <a:pt x="31545" y="22351"/>
                    <a:pt x="31591" y="22306"/>
                    <a:pt x="31636" y="22237"/>
                  </a:cubicBezTo>
                  <a:cubicBezTo>
                    <a:pt x="31796" y="21370"/>
                    <a:pt x="32002" y="20502"/>
                    <a:pt x="31477" y="19681"/>
                  </a:cubicBezTo>
                  <a:cubicBezTo>
                    <a:pt x="31317" y="18973"/>
                    <a:pt x="31248" y="18266"/>
                    <a:pt x="31317" y="17558"/>
                  </a:cubicBezTo>
                  <a:cubicBezTo>
                    <a:pt x="31385" y="17535"/>
                    <a:pt x="31454" y="17512"/>
                    <a:pt x="31522" y="17512"/>
                  </a:cubicBezTo>
                  <a:cubicBezTo>
                    <a:pt x="31842" y="17489"/>
                    <a:pt x="32184" y="17512"/>
                    <a:pt x="32435" y="17284"/>
                  </a:cubicBezTo>
                  <a:close/>
                  <a:moveTo>
                    <a:pt x="28421" y="17354"/>
                  </a:moveTo>
                  <a:lnTo>
                    <a:pt x="28421" y="17354"/>
                  </a:lnTo>
                  <a:cubicBezTo>
                    <a:pt x="28721" y="17466"/>
                    <a:pt x="29014" y="17537"/>
                    <a:pt x="29307" y="17537"/>
                  </a:cubicBezTo>
                  <a:cubicBezTo>
                    <a:pt x="29549" y="17537"/>
                    <a:pt x="29792" y="17489"/>
                    <a:pt x="30039" y="17375"/>
                  </a:cubicBezTo>
                  <a:cubicBezTo>
                    <a:pt x="30062" y="17398"/>
                    <a:pt x="30062" y="17398"/>
                    <a:pt x="30107" y="17421"/>
                  </a:cubicBezTo>
                  <a:cubicBezTo>
                    <a:pt x="30107" y="17421"/>
                    <a:pt x="30107" y="17421"/>
                    <a:pt x="30107" y="17444"/>
                  </a:cubicBezTo>
                  <a:cubicBezTo>
                    <a:pt x="29833" y="18494"/>
                    <a:pt x="30221" y="19544"/>
                    <a:pt x="30267" y="20594"/>
                  </a:cubicBezTo>
                  <a:cubicBezTo>
                    <a:pt x="30313" y="20685"/>
                    <a:pt x="30381" y="20753"/>
                    <a:pt x="30472" y="20799"/>
                  </a:cubicBezTo>
                  <a:cubicBezTo>
                    <a:pt x="30404" y="21027"/>
                    <a:pt x="30358" y="21256"/>
                    <a:pt x="30564" y="21461"/>
                  </a:cubicBezTo>
                  <a:cubicBezTo>
                    <a:pt x="30564" y="21507"/>
                    <a:pt x="30564" y="21552"/>
                    <a:pt x="30586" y="21598"/>
                  </a:cubicBezTo>
                  <a:cubicBezTo>
                    <a:pt x="30381" y="21918"/>
                    <a:pt x="30381" y="22237"/>
                    <a:pt x="30586" y="22557"/>
                  </a:cubicBezTo>
                  <a:cubicBezTo>
                    <a:pt x="30586" y="22671"/>
                    <a:pt x="30609" y="22785"/>
                    <a:pt x="30632" y="22899"/>
                  </a:cubicBezTo>
                  <a:cubicBezTo>
                    <a:pt x="30609" y="23036"/>
                    <a:pt x="30609" y="23150"/>
                    <a:pt x="30586" y="23264"/>
                  </a:cubicBezTo>
                  <a:cubicBezTo>
                    <a:pt x="30586" y="24109"/>
                    <a:pt x="30541" y="24953"/>
                    <a:pt x="30746" y="25775"/>
                  </a:cubicBezTo>
                  <a:cubicBezTo>
                    <a:pt x="30495" y="26186"/>
                    <a:pt x="30792" y="26551"/>
                    <a:pt x="30792" y="26939"/>
                  </a:cubicBezTo>
                  <a:cubicBezTo>
                    <a:pt x="30792" y="27053"/>
                    <a:pt x="30792" y="27167"/>
                    <a:pt x="30792" y="27304"/>
                  </a:cubicBezTo>
                  <a:cubicBezTo>
                    <a:pt x="30838" y="28080"/>
                    <a:pt x="30632" y="28879"/>
                    <a:pt x="30975" y="29655"/>
                  </a:cubicBezTo>
                  <a:cubicBezTo>
                    <a:pt x="30906" y="31002"/>
                    <a:pt x="30997" y="32349"/>
                    <a:pt x="31134" y="33695"/>
                  </a:cubicBezTo>
                  <a:cubicBezTo>
                    <a:pt x="31111" y="33764"/>
                    <a:pt x="31111" y="33810"/>
                    <a:pt x="31157" y="33878"/>
                  </a:cubicBezTo>
                  <a:cubicBezTo>
                    <a:pt x="31157" y="33924"/>
                    <a:pt x="31157" y="33992"/>
                    <a:pt x="31157" y="34061"/>
                  </a:cubicBezTo>
                  <a:cubicBezTo>
                    <a:pt x="31134" y="34700"/>
                    <a:pt x="31066" y="35362"/>
                    <a:pt x="31317" y="36001"/>
                  </a:cubicBezTo>
                  <a:cubicBezTo>
                    <a:pt x="31294" y="36024"/>
                    <a:pt x="31271" y="36046"/>
                    <a:pt x="31248" y="36069"/>
                  </a:cubicBezTo>
                  <a:cubicBezTo>
                    <a:pt x="31226" y="36138"/>
                    <a:pt x="31226" y="36206"/>
                    <a:pt x="31248" y="36297"/>
                  </a:cubicBezTo>
                  <a:cubicBezTo>
                    <a:pt x="31248" y="36297"/>
                    <a:pt x="31248" y="36297"/>
                    <a:pt x="31248" y="36320"/>
                  </a:cubicBezTo>
                  <a:cubicBezTo>
                    <a:pt x="31157" y="36457"/>
                    <a:pt x="31248" y="36617"/>
                    <a:pt x="31317" y="36754"/>
                  </a:cubicBezTo>
                  <a:cubicBezTo>
                    <a:pt x="31248" y="36800"/>
                    <a:pt x="31203" y="36868"/>
                    <a:pt x="31180" y="36937"/>
                  </a:cubicBezTo>
                  <a:cubicBezTo>
                    <a:pt x="31020" y="37507"/>
                    <a:pt x="31020" y="38078"/>
                    <a:pt x="31180" y="38649"/>
                  </a:cubicBezTo>
                  <a:cubicBezTo>
                    <a:pt x="31226" y="38740"/>
                    <a:pt x="31271" y="38808"/>
                    <a:pt x="31363" y="38854"/>
                  </a:cubicBezTo>
                  <a:cubicBezTo>
                    <a:pt x="31477" y="39379"/>
                    <a:pt x="31180" y="39950"/>
                    <a:pt x="31500" y="40475"/>
                  </a:cubicBezTo>
                  <a:lnTo>
                    <a:pt x="31522" y="41228"/>
                  </a:lnTo>
                  <a:cubicBezTo>
                    <a:pt x="31454" y="41342"/>
                    <a:pt x="31408" y="41479"/>
                    <a:pt x="31317" y="41593"/>
                  </a:cubicBezTo>
                  <a:cubicBezTo>
                    <a:pt x="31248" y="42255"/>
                    <a:pt x="31271" y="42894"/>
                    <a:pt x="31659" y="43465"/>
                  </a:cubicBezTo>
                  <a:cubicBezTo>
                    <a:pt x="31614" y="43510"/>
                    <a:pt x="31568" y="43579"/>
                    <a:pt x="31545" y="43647"/>
                  </a:cubicBezTo>
                  <a:cubicBezTo>
                    <a:pt x="31385" y="44423"/>
                    <a:pt x="31340" y="45222"/>
                    <a:pt x="31636" y="45998"/>
                  </a:cubicBezTo>
                  <a:cubicBezTo>
                    <a:pt x="31682" y="46090"/>
                    <a:pt x="31773" y="46158"/>
                    <a:pt x="31842" y="46249"/>
                  </a:cubicBezTo>
                  <a:cubicBezTo>
                    <a:pt x="31751" y="46455"/>
                    <a:pt x="31454" y="46455"/>
                    <a:pt x="31317" y="46637"/>
                  </a:cubicBezTo>
                  <a:cubicBezTo>
                    <a:pt x="31239" y="46655"/>
                    <a:pt x="31158" y="46659"/>
                    <a:pt x="31076" y="46659"/>
                  </a:cubicBezTo>
                  <a:cubicBezTo>
                    <a:pt x="31015" y="46659"/>
                    <a:pt x="30953" y="46657"/>
                    <a:pt x="30891" y="46657"/>
                  </a:cubicBezTo>
                  <a:cubicBezTo>
                    <a:pt x="30721" y="46657"/>
                    <a:pt x="30552" y="46673"/>
                    <a:pt x="30404" y="46797"/>
                  </a:cubicBezTo>
                  <a:lnTo>
                    <a:pt x="30267" y="46797"/>
                  </a:lnTo>
                  <a:cubicBezTo>
                    <a:pt x="30198" y="46751"/>
                    <a:pt x="30130" y="46706"/>
                    <a:pt x="30039" y="46660"/>
                  </a:cubicBezTo>
                  <a:cubicBezTo>
                    <a:pt x="29993" y="46569"/>
                    <a:pt x="29970" y="46455"/>
                    <a:pt x="29947" y="46363"/>
                  </a:cubicBezTo>
                  <a:cubicBezTo>
                    <a:pt x="29947" y="46135"/>
                    <a:pt x="29925" y="45907"/>
                    <a:pt x="29879" y="45702"/>
                  </a:cubicBezTo>
                  <a:cubicBezTo>
                    <a:pt x="29856" y="45473"/>
                    <a:pt x="29879" y="45245"/>
                    <a:pt x="29856" y="44994"/>
                  </a:cubicBezTo>
                  <a:cubicBezTo>
                    <a:pt x="29856" y="44811"/>
                    <a:pt x="29856" y="44606"/>
                    <a:pt x="29833" y="44423"/>
                  </a:cubicBezTo>
                  <a:cubicBezTo>
                    <a:pt x="29902" y="44355"/>
                    <a:pt x="29947" y="44286"/>
                    <a:pt x="30016" y="44195"/>
                  </a:cubicBezTo>
                  <a:cubicBezTo>
                    <a:pt x="30244" y="43191"/>
                    <a:pt x="29993" y="42209"/>
                    <a:pt x="29879" y="41228"/>
                  </a:cubicBezTo>
                  <a:cubicBezTo>
                    <a:pt x="29673" y="40817"/>
                    <a:pt x="29742" y="40360"/>
                    <a:pt x="29673" y="39950"/>
                  </a:cubicBezTo>
                  <a:cubicBezTo>
                    <a:pt x="29673" y="39562"/>
                    <a:pt x="29651" y="39173"/>
                    <a:pt x="29514" y="38785"/>
                  </a:cubicBezTo>
                  <a:cubicBezTo>
                    <a:pt x="29514" y="38717"/>
                    <a:pt x="29514" y="38671"/>
                    <a:pt x="29491" y="38603"/>
                  </a:cubicBezTo>
                  <a:cubicBezTo>
                    <a:pt x="29537" y="38534"/>
                    <a:pt x="29582" y="38466"/>
                    <a:pt x="29628" y="38397"/>
                  </a:cubicBezTo>
                  <a:cubicBezTo>
                    <a:pt x="29719" y="38146"/>
                    <a:pt x="29719" y="37872"/>
                    <a:pt x="29651" y="37599"/>
                  </a:cubicBezTo>
                  <a:cubicBezTo>
                    <a:pt x="29605" y="37484"/>
                    <a:pt x="29537" y="37370"/>
                    <a:pt x="29491" y="37279"/>
                  </a:cubicBezTo>
                  <a:cubicBezTo>
                    <a:pt x="29491" y="36868"/>
                    <a:pt x="29537" y="36434"/>
                    <a:pt x="29354" y="36046"/>
                  </a:cubicBezTo>
                  <a:cubicBezTo>
                    <a:pt x="29377" y="35407"/>
                    <a:pt x="29377" y="34745"/>
                    <a:pt x="29285" y="34083"/>
                  </a:cubicBezTo>
                  <a:lnTo>
                    <a:pt x="29308" y="34083"/>
                  </a:lnTo>
                  <a:cubicBezTo>
                    <a:pt x="29377" y="34038"/>
                    <a:pt x="29445" y="33969"/>
                    <a:pt x="29468" y="33878"/>
                  </a:cubicBezTo>
                  <a:cubicBezTo>
                    <a:pt x="29582" y="32760"/>
                    <a:pt x="29308" y="31664"/>
                    <a:pt x="29377" y="30568"/>
                  </a:cubicBezTo>
                  <a:cubicBezTo>
                    <a:pt x="29377" y="30272"/>
                    <a:pt x="29285" y="29975"/>
                    <a:pt x="29103" y="29724"/>
                  </a:cubicBezTo>
                  <a:cubicBezTo>
                    <a:pt x="29080" y="29678"/>
                    <a:pt x="29034" y="29633"/>
                    <a:pt x="28989" y="29610"/>
                  </a:cubicBezTo>
                  <a:cubicBezTo>
                    <a:pt x="29217" y="29290"/>
                    <a:pt x="29240" y="28971"/>
                    <a:pt x="29012" y="28674"/>
                  </a:cubicBezTo>
                  <a:cubicBezTo>
                    <a:pt x="29057" y="28628"/>
                    <a:pt x="29080" y="28560"/>
                    <a:pt x="29126" y="28468"/>
                  </a:cubicBezTo>
                  <a:cubicBezTo>
                    <a:pt x="29263" y="27236"/>
                    <a:pt x="29080" y="26049"/>
                    <a:pt x="28897" y="24839"/>
                  </a:cubicBezTo>
                  <a:cubicBezTo>
                    <a:pt x="28852" y="24771"/>
                    <a:pt x="28806" y="24725"/>
                    <a:pt x="28738" y="24725"/>
                  </a:cubicBezTo>
                  <a:cubicBezTo>
                    <a:pt x="28669" y="23424"/>
                    <a:pt x="28601" y="22146"/>
                    <a:pt x="28532" y="20845"/>
                  </a:cubicBezTo>
                  <a:cubicBezTo>
                    <a:pt x="28532" y="20799"/>
                    <a:pt x="28464" y="20753"/>
                    <a:pt x="28441" y="20685"/>
                  </a:cubicBezTo>
                  <a:cubicBezTo>
                    <a:pt x="28418" y="19955"/>
                    <a:pt x="28418" y="19224"/>
                    <a:pt x="28395" y="18494"/>
                  </a:cubicBezTo>
                  <a:cubicBezTo>
                    <a:pt x="28418" y="18288"/>
                    <a:pt x="28418" y="18083"/>
                    <a:pt x="28441" y="17878"/>
                  </a:cubicBezTo>
                  <a:cubicBezTo>
                    <a:pt x="28441" y="17703"/>
                    <a:pt x="28441" y="17528"/>
                    <a:pt x="28421" y="17354"/>
                  </a:cubicBezTo>
                  <a:close/>
                  <a:moveTo>
                    <a:pt x="22232" y="17238"/>
                  </a:moveTo>
                  <a:cubicBezTo>
                    <a:pt x="22278" y="17307"/>
                    <a:pt x="22347" y="17353"/>
                    <a:pt x="22461" y="17421"/>
                  </a:cubicBezTo>
                  <a:cubicBezTo>
                    <a:pt x="23368" y="17472"/>
                    <a:pt x="24288" y="17498"/>
                    <a:pt x="25202" y="17498"/>
                  </a:cubicBezTo>
                  <a:cubicBezTo>
                    <a:pt x="25506" y="17498"/>
                    <a:pt x="25810" y="17495"/>
                    <a:pt x="26113" y="17489"/>
                  </a:cubicBezTo>
                  <a:cubicBezTo>
                    <a:pt x="26144" y="17489"/>
                    <a:pt x="26174" y="17489"/>
                    <a:pt x="26205" y="17489"/>
                  </a:cubicBezTo>
                  <a:cubicBezTo>
                    <a:pt x="26690" y="17489"/>
                    <a:pt x="27096" y="17510"/>
                    <a:pt x="27117" y="18197"/>
                  </a:cubicBezTo>
                  <a:cubicBezTo>
                    <a:pt x="27138" y="18343"/>
                    <a:pt x="27197" y="18545"/>
                    <a:pt x="27397" y="18545"/>
                  </a:cubicBezTo>
                  <a:cubicBezTo>
                    <a:pt x="27417" y="18545"/>
                    <a:pt x="27437" y="18543"/>
                    <a:pt x="27459" y="18539"/>
                  </a:cubicBezTo>
                  <a:cubicBezTo>
                    <a:pt x="27459" y="18562"/>
                    <a:pt x="27459" y="18562"/>
                    <a:pt x="27459" y="18585"/>
                  </a:cubicBezTo>
                  <a:cubicBezTo>
                    <a:pt x="27414" y="18631"/>
                    <a:pt x="27368" y="18676"/>
                    <a:pt x="27322" y="18722"/>
                  </a:cubicBezTo>
                  <a:lnTo>
                    <a:pt x="27482" y="19270"/>
                  </a:lnTo>
                  <a:cubicBezTo>
                    <a:pt x="27551" y="20959"/>
                    <a:pt x="27642" y="22648"/>
                    <a:pt x="27711" y="24337"/>
                  </a:cubicBezTo>
                  <a:cubicBezTo>
                    <a:pt x="27733" y="24542"/>
                    <a:pt x="27688" y="24771"/>
                    <a:pt x="27825" y="24953"/>
                  </a:cubicBezTo>
                  <a:cubicBezTo>
                    <a:pt x="27847" y="25113"/>
                    <a:pt x="27870" y="25296"/>
                    <a:pt x="27870" y="25456"/>
                  </a:cubicBezTo>
                  <a:cubicBezTo>
                    <a:pt x="27870" y="25524"/>
                    <a:pt x="27870" y="25592"/>
                    <a:pt x="27870" y="25661"/>
                  </a:cubicBezTo>
                  <a:cubicBezTo>
                    <a:pt x="27870" y="25707"/>
                    <a:pt x="27870" y="25775"/>
                    <a:pt x="27870" y="25844"/>
                  </a:cubicBezTo>
                  <a:cubicBezTo>
                    <a:pt x="27893" y="26620"/>
                    <a:pt x="27779" y="27418"/>
                    <a:pt x="28007" y="28195"/>
                  </a:cubicBezTo>
                  <a:cubicBezTo>
                    <a:pt x="27893" y="28331"/>
                    <a:pt x="27893" y="28446"/>
                    <a:pt x="28030" y="28583"/>
                  </a:cubicBezTo>
                  <a:cubicBezTo>
                    <a:pt x="28030" y="29313"/>
                    <a:pt x="27962" y="30043"/>
                    <a:pt x="28144" y="30774"/>
                  </a:cubicBezTo>
                  <a:cubicBezTo>
                    <a:pt x="28144" y="30842"/>
                    <a:pt x="28167" y="30911"/>
                    <a:pt x="28190" y="30979"/>
                  </a:cubicBezTo>
                  <a:cubicBezTo>
                    <a:pt x="28099" y="32600"/>
                    <a:pt x="28327" y="34220"/>
                    <a:pt x="28418" y="35841"/>
                  </a:cubicBezTo>
                  <a:cubicBezTo>
                    <a:pt x="28464" y="36389"/>
                    <a:pt x="28350" y="36982"/>
                    <a:pt x="28555" y="37530"/>
                  </a:cubicBezTo>
                  <a:cubicBezTo>
                    <a:pt x="28509" y="37644"/>
                    <a:pt x="28509" y="37758"/>
                    <a:pt x="28578" y="37872"/>
                  </a:cubicBezTo>
                  <a:cubicBezTo>
                    <a:pt x="28578" y="38991"/>
                    <a:pt x="28487" y="40132"/>
                    <a:pt x="28738" y="41228"/>
                  </a:cubicBezTo>
                  <a:cubicBezTo>
                    <a:pt x="28760" y="42255"/>
                    <a:pt x="28738" y="43259"/>
                    <a:pt x="28943" y="44264"/>
                  </a:cubicBezTo>
                  <a:cubicBezTo>
                    <a:pt x="28875" y="45062"/>
                    <a:pt x="29034" y="45838"/>
                    <a:pt x="29126" y="46615"/>
                  </a:cubicBezTo>
                  <a:cubicBezTo>
                    <a:pt x="28727" y="46668"/>
                    <a:pt x="28329" y="46680"/>
                    <a:pt x="27930" y="46680"/>
                  </a:cubicBezTo>
                  <a:cubicBezTo>
                    <a:pt x="27607" y="46680"/>
                    <a:pt x="27283" y="46672"/>
                    <a:pt x="26960" y="46672"/>
                  </a:cubicBezTo>
                  <a:cubicBezTo>
                    <a:pt x="26655" y="46672"/>
                    <a:pt x="26349" y="46679"/>
                    <a:pt x="26044" y="46706"/>
                  </a:cubicBezTo>
                  <a:cubicBezTo>
                    <a:pt x="25925" y="46714"/>
                    <a:pt x="25806" y="46717"/>
                    <a:pt x="25686" y="46717"/>
                  </a:cubicBezTo>
                  <a:cubicBezTo>
                    <a:pt x="25172" y="46717"/>
                    <a:pt x="24658" y="46656"/>
                    <a:pt x="24148" y="46656"/>
                  </a:cubicBezTo>
                  <a:cubicBezTo>
                    <a:pt x="23781" y="46656"/>
                    <a:pt x="23416" y="46688"/>
                    <a:pt x="23054" y="46797"/>
                  </a:cubicBezTo>
                  <a:cubicBezTo>
                    <a:pt x="22847" y="46741"/>
                    <a:pt x="22640" y="46722"/>
                    <a:pt x="22433" y="46722"/>
                  </a:cubicBezTo>
                  <a:cubicBezTo>
                    <a:pt x="22047" y="46722"/>
                    <a:pt x="21660" y="46790"/>
                    <a:pt x="21274" y="46820"/>
                  </a:cubicBezTo>
                  <a:lnTo>
                    <a:pt x="20749" y="46820"/>
                  </a:lnTo>
                  <a:cubicBezTo>
                    <a:pt x="20339" y="46769"/>
                    <a:pt x="19921" y="46739"/>
                    <a:pt x="19505" y="46739"/>
                  </a:cubicBezTo>
                  <a:cubicBezTo>
                    <a:pt x="19180" y="46739"/>
                    <a:pt x="18855" y="46757"/>
                    <a:pt x="18535" y="46797"/>
                  </a:cubicBezTo>
                  <a:cubicBezTo>
                    <a:pt x="17873" y="46797"/>
                    <a:pt x="17211" y="46820"/>
                    <a:pt x="16549" y="46843"/>
                  </a:cubicBezTo>
                  <a:cubicBezTo>
                    <a:pt x="16347" y="46802"/>
                    <a:pt x="16144" y="46788"/>
                    <a:pt x="15942" y="46788"/>
                  </a:cubicBezTo>
                  <a:cubicBezTo>
                    <a:pt x="15475" y="46788"/>
                    <a:pt x="15008" y="46863"/>
                    <a:pt x="14541" y="46863"/>
                  </a:cubicBezTo>
                  <a:cubicBezTo>
                    <a:pt x="14412" y="46863"/>
                    <a:pt x="14282" y="46858"/>
                    <a:pt x="14152" y="46843"/>
                  </a:cubicBezTo>
                  <a:cubicBezTo>
                    <a:pt x="14038" y="46843"/>
                    <a:pt x="13924" y="46820"/>
                    <a:pt x="13810" y="46820"/>
                  </a:cubicBezTo>
                  <a:cubicBezTo>
                    <a:pt x="13079" y="46820"/>
                    <a:pt x="12349" y="46843"/>
                    <a:pt x="11619" y="46843"/>
                  </a:cubicBezTo>
                  <a:lnTo>
                    <a:pt x="11413" y="46843"/>
                  </a:lnTo>
                  <a:cubicBezTo>
                    <a:pt x="11390" y="46831"/>
                    <a:pt x="11362" y="46826"/>
                    <a:pt x="11333" y="46826"/>
                  </a:cubicBezTo>
                  <a:cubicBezTo>
                    <a:pt x="11305" y="46826"/>
                    <a:pt x="11276" y="46831"/>
                    <a:pt x="11253" y="46843"/>
                  </a:cubicBezTo>
                  <a:lnTo>
                    <a:pt x="11048" y="46843"/>
                  </a:lnTo>
                  <a:cubicBezTo>
                    <a:pt x="11002" y="46843"/>
                    <a:pt x="10934" y="46843"/>
                    <a:pt x="10888" y="46866"/>
                  </a:cubicBezTo>
                  <a:cubicBezTo>
                    <a:pt x="10650" y="46841"/>
                    <a:pt x="10412" y="46822"/>
                    <a:pt x="10175" y="46822"/>
                  </a:cubicBezTo>
                  <a:cubicBezTo>
                    <a:pt x="9979" y="46822"/>
                    <a:pt x="9783" y="46835"/>
                    <a:pt x="9587" y="46866"/>
                  </a:cubicBezTo>
                  <a:cubicBezTo>
                    <a:pt x="9370" y="46855"/>
                    <a:pt x="9157" y="46828"/>
                    <a:pt x="8948" y="46828"/>
                  </a:cubicBezTo>
                  <a:cubicBezTo>
                    <a:pt x="8717" y="46828"/>
                    <a:pt x="8490" y="46860"/>
                    <a:pt x="8263" y="46980"/>
                  </a:cubicBezTo>
                  <a:cubicBezTo>
                    <a:pt x="8066" y="46918"/>
                    <a:pt x="7875" y="46876"/>
                    <a:pt x="7684" y="46876"/>
                  </a:cubicBezTo>
                  <a:cubicBezTo>
                    <a:pt x="7521" y="46876"/>
                    <a:pt x="7358" y="46906"/>
                    <a:pt x="7191" y="46980"/>
                  </a:cubicBezTo>
                  <a:cubicBezTo>
                    <a:pt x="7172" y="46970"/>
                    <a:pt x="7153" y="46965"/>
                    <a:pt x="7134" y="46965"/>
                  </a:cubicBezTo>
                  <a:cubicBezTo>
                    <a:pt x="7107" y="46965"/>
                    <a:pt x="7080" y="46976"/>
                    <a:pt x="7054" y="47003"/>
                  </a:cubicBezTo>
                  <a:cubicBezTo>
                    <a:pt x="6843" y="46952"/>
                    <a:pt x="6632" y="46933"/>
                    <a:pt x="6421" y="46933"/>
                  </a:cubicBezTo>
                  <a:cubicBezTo>
                    <a:pt x="6152" y="46933"/>
                    <a:pt x="5884" y="46964"/>
                    <a:pt x="5616" y="47003"/>
                  </a:cubicBezTo>
                  <a:cubicBezTo>
                    <a:pt x="5570" y="46934"/>
                    <a:pt x="5524" y="46888"/>
                    <a:pt x="5456" y="46866"/>
                  </a:cubicBezTo>
                  <a:cubicBezTo>
                    <a:pt x="5250" y="46797"/>
                    <a:pt x="5045" y="46797"/>
                    <a:pt x="4840" y="46751"/>
                  </a:cubicBezTo>
                  <a:cubicBezTo>
                    <a:pt x="4452" y="46249"/>
                    <a:pt x="4840" y="45702"/>
                    <a:pt x="4680" y="45177"/>
                  </a:cubicBezTo>
                  <a:cubicBezTo>
                    <a:pt x="4680" y="45108"/>
                    <a:pt x="4657" y="45040"/>
                    <a:pt x="4634" y="44948"/>
                  </a:cubicBezTo>
                  <a:cubicBezTo>
                    <a:pt x="4634" y="44925"/>
                    <a:pt x="4611" y="44925"/>
                    <a:pt x="4611" y="44903"/>
                  </a:cubicBezTo>
                  <a:cubicBezTo>
                    <a:pt x="4771" y="44674"/>
                    <a:pt x="4680" y="44378"/>
                    <a:pt x="4703" y="44127"/>
                  </a:cubicBezTo>
                  <a:cubicBezTo>
                    <a:pt x="4771" y="44127"/>
                    <a:pt x="4840" y="44104"/>
                    <a:pt x="4885" y="44058"/>
                  </a:cubicBezTo>
                  <a:cubicBezTo>
                    <a:pt x="5136" y="43373"/>
                    <a:pt x="5365" y="42666"/>
                    <a:pt x="5136" y="41935"/>
                  </a:cubicBezTo>
                  <a:cubicBezTo>
                    <a:pt x="5113" y="41913"/>
                    <a:pt x="5068" y="41890"/>
                    <a:pt x="5045" y="41867"/>
                  </a:cubicBezTo>
                  <a:lnTo>
                    <a:pt x="5091" y="41844"/>
                  </a:lnTo>
                  <a:lnTo>
                    <a:pt x="5068" y="41776"/>
                  </a:lnTo>
                  <a:cubicBezTo>
                    <a:pt x="5068" y="41730"/>
                    <a:pt x="5068" y="41707"/>
                    <a:pt x="5045" y="41661"/>
                  </a:cubicBezTo>
                  <a:lnTo>
                    <a:pt x="5045" y="41661"/>
                  </a:lnTo>
                  <a:cubicBezTo>
                    <a:pt x="5113" y="41684"/>
                    <a:pt x="5182" y="41684"/>
                    <a:pt x="5250" y="41707"/>
                  </a:cubicBezTo>
                  <a:cubicBezTo>
                    <a:pt x="5730" y="40406"/>
                    <a:pt x="6118" y="39082"/>
                    <a:pt x="6300" y="37690"/>
                  </a:cubicBezTo>
                  <a:cubicBezTo>
                    <a:pt x="6255" y="37621"/>
                    <a:pt x="6232" y="37553"/>
                    <a:pt x="6209" y="37484"/>
                  </a:cubicBezTo>
                  <a:cubicBezTo>
                    <a:pt x="6323" y="37370"/>
                    <a:pt x="6346" y="37211"/>
                    <a:pt x="6323" y="37074"/>
                  </a:cubicBezTo>
                  <a:cubicBezTo>
                    <a:pt x="6346" y="37051"/>
                    <a:pt x="6369" y="37051"/>
                    <a:pt x="6392" y="37028"/>
                  </a:cubicBezTo>
                  <a:cubicBezTo>
                    <a:pt x="6529" y="36891"/>
                    <a:pt x="6643" y="36731"/>
                    <a:pt x="6574" y="36503"/>
                  </a:cubicBezTo>
                  <a:cubicBezTo>
                    <a:pt x="6551" y="36480"/>
                    <a:pt x="6529" y="36434"/>
                    <a:pt x="6483" y="36412"/>
                  </a:cubicBezTo>
                  <a:lnTo>
                    <a:pt x="6483" y="36412"/>
                  </a:lnTo>
                  <a:cubicBezTo>
                    <a:pt x="6529" y="36434"/>
                    <a:pt x="6551" y="36457"/>
                    <a:pt x="6574" y="36480"/>
                  </a:cubicBezTo>
                  <a:cubicBezTo>
                    <a:pt x="6666" y="36480"/>
                    <a:pt x="6734" y="36434"/>
                    <a:pt x="6780" y="36366"/>
                  </a:cubicBezTo>
                  <a:cubicBezTo>
                    <a:pt x="6803" y="36320"/>
                    <a:pt x="6803" y="36297"/>
                    <a:pt x="6825" y="36252"/>
                  </a:cubicBezTo>
                  <a:cubicBezTo>
                    <a:pt x="6848" y="36229"/>
                    <a:pt x="6871" y="36206"/>
                    <a:pt x="6894" y="36206"/>
                  </a:cubicBezTo>
                  <a:cubicBezTo>
                    <a:pt x="7373" y="35978"/>
                    <a:pt x="7693" y="35681"/>
                    <a:pt x="7442" y="35088"/>
                  </a:cubicBezTo>
                  <a:cubicBezTo>
                    <a:pt x="7350" y="34882"/>
                    <a:pt x="7464" y="34677"/>
                    <a:pt x="7670" y="34563"/>
                  </a:cubicBezTo>
                  <a:cubicBezTo>
                    <a:pt x="8218" y="34220"/>
                    <a:pt x="8241" y="33604"/>
                    <a:pt x="8241" y="33079"/>
                  </a:cubicBezTo>
                  <a:cubicBezTo>
                    <a:pt x="8241" y="32737"/>
                    <a:pt x="8263" y="32531"/>
                    <a:pt x="8560" y="32372"/>
                  </a:cubicBezTo>
                  <a:cubicBezTo>
                    <a:pt x="8925" y="32166"/>
                    <a:pt x="9108" y="31915"/>
                    <a:pt x="8902" y="31481"/>
                  </a:cubicBezTo>
                  <a:cubicBezTo>
                    <a:pt x="8834" y="31322"/>
                    <a:pt x="8880" y="31116"/>
                    <a:pt x="8880" y="30956"/>
                  </a:cubicBezTo>
                  <a:cubicBezTo>
                    <a:pt x="8857" y="30911"/>
                    <a:pt x="8857" y="30888"/>
                    <a:pt x="8857" y="30865"/>
                  </a:cubicBezTo>
                  <a:cubicBezTo>
                    <a:pt x="8880" y="30842"/>
                    <a:pt x="8925" y="30819"/>
                    <a:pt x="8948" y="30774"/>
                  </a:cubicBezTo>
                  <a:cubicBezTo>
                    <a:pt x="8971" y="30705"/>
                    <a:pt x="8971" y="30637"/>
                    <a:pt x="8971" y="30568"/>
                  </a:cubicBezTo>
                  <a:cubicBezTo>
                    <a:pt x="8971" y="30568"/>
                    <a:pt x="8971" y="30546"/>
                    <a:pt x="8971" y="30546"/>
                  </a:cubicBezTo>
                  <a:cubicBezTo>
                    <a:pt x="9017" y="30500"/>
                    <a:pt x="9062" y="30431"/>
                    <a:pt x="9062" y="30363"/>
                  </a:cubicBezTo>
                  <a:cubicBezTo>
                    <a:pt x="9085" y="30340"/>
                    <a:pt x="9085" y="30340"/>
                    <a:pt x="9108" y="30340"/>
                  </a:cubicBezTo>
                  <a:cubicBezTo>
                    <a:pt x="9176" y="30272"/>
                    <a:pt x="9222" y="30226"/>
                    <a:pt x="9290" y="30158"/>
                  </a:cubicBezTo>
                  <a:cubicBezTo>
                    <a:pt x="9336" y="30089"/>
                    <a:pt x="9382" y="30021"/>
                    <a:pt x="9427" y="29929"/>
                  </a:cubicBezTo>
                  <a:cubicBezTo>
                    <a:pt x="9473" y="29838"/>
                    <a:pt x="9542" y="29747"/>
                    <a:pt x="9610" y="29633"/>
                  </a:cubicBezTo>
                  <a:cubicBezTo>
                    <a:pt x="9975" y="29016"/>
                    <a:pt x="10455" y="28423"/>
                    <a:pt x="10569" y="27692"/>
                  </a:cubicBezTo>
                  <a:cubicBezTo>
                    <a:pt x="10569" y="27670"/>
                    <a:pt x="10546" y="27670"/>
                    <a:pt x="10546" y="27647"/>
                  </a:cubicBezTo>
                  <a:cubicBezTo>
                    <a:pt x="10660" y="27578"/>
                    <a:pt x="10706" y="27464"/>
                    <a:pt x="10728" y="27350"/>
                  </a:cubicBezTo>
                  <a:cubicBezTo>
                    <a:pt x="10728" y="27327"/>
                    <a:pt x="10728" y="27327"/>
                    <a:pt x="10728" y="27327"/>
                  </a:cubicBezTo>
                  <a:cubicBezTo>
                    <a:pt x="10728" y="27327"/>
                    <a:pt x="10728" y="27327"/>
                    <a:pt x="10751" y="27350"/>
                  </a:cubicBezTo>
                  <a:cubicBezTo>
                    <a:pt x="11117" y="27327"/>
                    <a:pt x="11231" y="27030"/>
                    <a:pt x="11345" y="26757"/>
                  </a:cubicBezTo>
                  <a:cubicBezTo>
                    <a:pt x="11390" y="26620"/>
                    <a:pt x="11436" y="26460"/>
                    <a:pt x="11459" y="26323"/>
                  </a:cubicBezTo>
                  <a:cubicBezTo>
                    <a:pt x="11459" y="26300"/>
                    <a:pt x="11459" y="26254"/>
                    <a:pt x="11482" y="26232"/>
                  </a:cubicBezTo>
                  <a:cubicBezTo>
                    <a:pt x="11459" y="26209"/>
                    <a:pt x="11459" y="26186"/>
                    <a:pt x="11459" y="26163"/>
                  </a:cubicBezTo>
                  <a:cubicBezTo>
                    <a:pt x="12235" y="26003"/>
                    <a:pt x="12440" y="25319"/>
                    <a:pt x="12783" y="24725"/>
                  </a:cubicBezTo>
                  <a:cubicBezTo>
                    <a:pt x="12760" y="24725"/>
                    <a:pt x="12760" y="24702"/>
                    <a:pt x="12760" y="24702"/>
                  </a:cubicBezTo>
                  <a:cubicBezTo>
                    <a:pt x="13194" y="24565"/>
                    <a:pt x="13308" y="24109"/>
                    <a:pt x="13559" y="23789"/>
                  </a:cubicBezTo>
                  <a:cubicBezTo>
                    <a:pt x="13627" y="23698"/>
                    <a:pt x="13673" y="23584"/>
                    <a:pt x="13719" y="23447"/>
                  </a:cubicBezTo>
                  <a:cubicBezTo>
                    <a:pt x="14312" y="23401"/>
                    <a:pt x="14472" y="22876"/>
                    <a:pt x="14769" y="22488"/>
                  </a:cubicBezTo>
                  <a:cubicBezTo>
                    <a:pt x="14769" y="22443"/>
                    <a:pt x="14769" y="22397"/>
                    <a:pt x="14746" y="22374"/>
                  </a:cubicBezTo>
                  <a:cubicBezTo>
                    <a:pt x="15248" y="22328"/>
                    <a:pt x="15453" y="21940"/>
                    <a:pt x="15682" y="21575"/>
                  </a:cubicBezTo>
                  <a:cubicBezTo>
                    <a:pt x="15682" y="21530"/>
                    <a:pt x="15659" y="21484"/>
                    <a:pt x="15636" y="21438"/>
                  </a:cubicBezTo>
                  <a:lnTo>
                    <a:pt x="16275" y="20868"/>
                  </a:lnTo>
                  <a:lnTo>
                    <a:pt x="16412" y="20868"/>
                  </a:lnTo>
                  <a:cubicBezTo>
                    <a:pt x="16983" y="20708"/>
                    <a:pt x="17393" y="20274"/>
                    <a:pt x="17850" y="19932"/>
                  </a:cubicBezTo>
                  <a:cubicBezTo>
                    <a:pt x="17896" y="19863"/>
                    <a:pt x="17941" y="19795"/>
                    <a:pt x="17964" y="19726"/>
                  </a:cubicBezTo>
                  <a:cubicBezTo>
                    <a:pt x="17987" y="19658"/>
                    <a:pt x="18033" y="19589"/>
                    <a:pt x="18055" y="19544"/>
                  </a:cubicBezTo>
                  <a:cubicBezTo>
                    <a:pt x="18215" y="19430"/>
                    <a:pt x="18375" y="19316"/>
                    <a:pt x="18535" y="19201"/>
                  </a:cubicBezTo>
                  <a:cubicBezTo>
                    <a:pt x="18603" y="19201"/>
                    <a:pt x="18649" y="19179"/>
                    <a:pt x="18717" y="19156"/>
                  </a:cubicBezTo>
                  <a:cubicBezTo>
                    <a:pt x="18740" y="19133"/>
                    <a:pt x="18763" y="19110"/>
                    <a:pt x="18763" y="19087"/>
                  </a:cubicBezTo>
                  <a:cubicBezTo>
                    <a:pt x="18836" y="19105"/>
                    <a:pt x="18902" y="19116"/>
                    <a:pt x="18961" y="19116"/>
                  </a:cubicBezTo>
                  <a:cubicBezTo>
                    <a:pt x="19124" y="19116"/>
                    <a:pt x="19232" y="19038"/>
                    <a:pt x="19265" y="18836"/>
                  </a:cubicBezTo>
                  <a:cubicBezTo>
                    <a:pt x="19425" y="18813"/>
                    <a:pt x="19539" y="18722"/>
                    <a:pt x="19608" y="18585"/>
                  </a:cubicBezTo>
                  <a:cubicBezTo>
                    <a:pt x="19630" y="18585"/>
                    <a:pt x="19653" y="18608"/>
                    <a:pt x="19676" y="18608"/>
                  </a:cubicBezTo>
                  <a:cubicBezTo>
                    <a:pt x="20064" y="18517"/>
                    <a:pt x="20566" y="18585"/>
                    <a:pt x="20703" y="18037"/>
                  </a:cubicBezTo>
                  <a:cubicBezTo>
                    <a:pt x="20749" y="18037"/>
                    <a:pt x="20794" y="18014"/>
                    <a:pt x="20840" y="17992"/>
                  </a:cubicBezTo>
                  <a:cubicBezTo>
                    <a:pt x="20931" y="17923"/>
                    <a:pt x="21023" y="17878"/>
                    <a:pt x="21114" y="17832"/>
                  </a:cubicBezTo>
                  <a:cubicBezTo>
                    <a:pt x="21251" y="17786"/>
                    <a:pt x="21365" y="17741"/>
                    <a:pt x="21479" y="17672"/>
                  </a:cubicBezTo>
                  <a:cubicBezTo>
                    <a:pt x="21548" y="17649"/>
                    <a:pt x="21593" y="17626"/>
                    <a:pt x="21662" y="17626"/>
                  </a:cubicBezTo>
                  <a:cubicBezTo>
                    <a:pt x="21730" y="17604"/>
                    <a:pt x="21799" y="17558"/>
                    <a:pt x="21867" y="17535"/>
                  </a:cubicBezTo>
                  <a:cubicBezTo>
                    <a:pt x="21936" y="17489"/>
                    <a:pt x="21981" y="17467"/>
                    <a:pt x="22050" y="17421"/>
                  </a:cubicBezTo>
                  <a:cubicBezTo>
                    <a:pt x="22118" y="17398"/>
                    <a:pt x="22164" y="17353"/>
                    <a:pt x="22232" y="17284"/>
                  </a:cubicBezTo>
                  <a:lnTo>
                    <a:pt x="22210" y="17284"/>
                  </a:lnTo>
                  <a:cubicBezTo>
                    <a:pt x="22210" y="17261"/>
                    <a:pt x="22232" y="17261"/>
                    <a:pt x="22232" y="17238"/>
                  </a:cubicBezTo>
                  <a:close/>
                  <a:moveTo>
                    <a:pt x="45834" y="47139"/>
                  </a:moveTo>
                  <a:cubicBezTo>
                    <a:pt x="45805" y="47159"/>
                    <a:pt x="45788" y="47166"/>
                    <a:pt x="45782" y="47166"/>
                  </a:cubicBezTo>
                  <a:cubicBezTo>
                    <a:pt x="45773" y="47166"/>
                    <a:pt x="45785" y="47153"/>
                    <a:pt x="45811" y="47139"/>
                  </a:cubicBezTo>
                  <a:close/>
                  <a:moveTo>
                    <a:pt x="16754" y="49696"/>
                  </a:moveTo>
                  <a:cubicBezTo>
                    <a:pt x="16754" y="49696"/>
                    <a:pt x="16754" y="49696"/>
                    <a:pt x="16754" y="49719"/>
                  </a:cubicBezTo>
                  <a:lnTo>
                    <a:pt x="16732" y="49719"/>
                  </a:lnTo>
                  <a:cubicBezTo>
                    <a:pt x="16732" y="49719"/>
                    <a:pt x="16754" y="49696"/>
                    <a:pt x="16754" y="49696"/>
                  </a:cubicBezTo>
                  <a:close/>
                  <a:moveTo>
                    <a:pt x="36841" y="49901"/>
                  </a:moveTo>
                  <a:cubicBezTo>
                    <a:pt x="36841" y="49901"/>
                    <a:pt x="36863" y="49924"/>
                    <a:pt x="36863" y="49924"/>
                  </a:cubicBezTo>
                  <a:lnTo>
                    <a:pt x="36841" y="49924"/>
                  </a:lnTo>
                  <a:lnTo>
                    <a:pt x="36841" y="49901"/>
                  </a:lnTo>
                  <a:close/>
                  <a:moveTo>
                    <a:pt x="23328" y="47345"/>
                  </a:moveTo>
                  <a:cubicBezTo>
                    <a:pt x="23328" y="47391"/>
                    <a:pt x="23351" y="47413"/>
                    <a:pt x="23351" y="47459"/>
                  </a:cubicBezTo>
                  <a:cubicBezTo>
                    <a:pt x="23965" y="47635"/>
                    <a:pt x="24589" y="47716"/>
                    <a:pt x="25223" y="47716"/>
                  </a:cubicBezTo>
                  <a:cubicBezTo>
                    <a:pt x="25577" y="47716"/>
                    <a:pt x="25935" y="47691"/>
                    <a:pt x="26295" y="47642"/>
                  </a:cubicBezTo>
                  <a:lnTo>
                    <a:pt x="26364" y="47642"/>
                  </a:lnTo>
                  <a:cubicBezTo>
                    <a:pt x="26455" y="47801"/>
                    <a:pt x="26455" y="48007"/>
                    <a:pt x="26455" y="48212"/>
                  </a:cubicBezTo>
                  <a:cubicBezTo>
                    <a:pt x="26455" y="48441"/>
                    <a:pt x="26387" y="48692"/>
                    <a:pt x="26546" y="48897"/>
                  </a:cubicBezTo>
                  <a:cubicBezTo>
                    <a:pt x="26524" y="48966"/>
                    <a:pt x="26524" y="48988"/>
                    <a:pt x="26569" y="49011"/>
                  </a:cubicBezTo>
                  <a:cubicBezTo>
                    <a:pt x="26638" y="49354"/>
                    <a:pt x="26478" y="49696"/>
                    <a:pt x="26729" y="50015"/>
                  </a:cubicBezTo>
                  <a:cubicBezTo>
                    <a:pt x="26729" y="50700"/>
                    <a:pt x="26752" y="51408"/>
                    <a:pt x="26752" y="52115"/>
                  </a:cubicBezTo>
                  <a:cubicBezTo>
                    <a:pt x="26752" y="52184"/>
                    <a:pt x="26775" y="52252"/>
                    <a:pt x="26775" y="52298"/>
                  </a:cubicBezTo>
                  <a:cubicBezTo>
                    <a:pt x="26663" y="52494"/>
                    <a:pt x="26499" y="52518"/>
                    <a:pt x="26332" y="52518"/>
                  </a:cubicBezTo>
                  <a:cubicBezTo>
                    <a:pt x="26276" y="52518"/>
                    <a:pt x="26221" y="52516"/>
                    <a:pt x="26166" y="52516"/>
                  </a:cubicBezTo>
                  <a:cubicBezTo>
                    <a:pt x="26117" y="52516"/>
                    <a:pt x="26068" y="52518"/>
                    <a:pt x="26021" y="52526"/>
                  </a:cubicBezTo>
                  <a:cubicBezTo>
                    <a:pt x="25320" y="52501"/>
                    <a:pt x="24626" y="52483"/>
                    <a:pt x="23931" y="52483"/>
                  </a:cubicBezTo>
                  <a:cubicBezTo>
                    <a:pt x="23359" y="52483"/>
                    <a:pt x="22787" y="52495"/>
                    <a:pt x="22210" y="52526"/>
                  </a:cubicBezTo>
                  <a:cubicBezTo>
                    <a:pt x="22027" y="52503"/>
                    <a:pt x="21844" y="52481"/>
                    <a:pt x="21662" y="52458"/>
                  </a:cubicBezTo>
                  <a:cubicBezTo>
                    <a:pt x="21799" y="52047"/>
                    <a:pt x="21913" y="51636"/>
                    <a:pt x="21822" y="51202"/>
                  </a:cubicBezTo>
                  <a:cubicBezTo>
                    <a:pt x="21844" y="50769"/>
                    <a:pt x="21936" y="50335"/>
                    <a:pt x="21776" y="49924"/>
                  </a:cubicBezTo>
                  <a:cubicBezTo>
                    <a:pt x="21799" y="49742"/>
                    <a:pt x="21799" y="49559"/>
                    <a:pt x="21822" y="49376"/>
                  </a:cubicBezTo>
                  <a:cubicBezTo>
                    <a:pt x="21867" y="49262"/>
                    <a:pt x="21867" y="49125"/>
                    <a:pt x="21799" y="49011"/>
                  </a:cubicBezTo>
                  <a:cubicBezTo>
                    <a:pt x="21776" y="48692"/>
                    <a:pt x="21890" y="48349"/>
                    <a:pt x="21662" y="48053"/>
                  </a:cubicBezTo>
                  <a:cubicBezTo>
                    <a:pt x="21685" y="48030"/>
                    <a:pt x="21685" y="48030"/>
                    <a:pt x="21685" y="48030"/>
                  </a:cubicBezTo>
                  <a:cubicBezTo>
                    <a:pt x="21685" y="48007"/>
                    <a:pt x="21707" y="47984"/>
                    <a:pt x="21707" y="47961"/>
                  </a:cubicBezTo>
                  <a:cubicBezTo>
                    <a:pt x="21707" y="47893"/>
                    <a:pt x="21707" y="47847"/>
                    <a:pt x="21685" y="47801"/>
                  </a:cubicBezTo>
                  <a:cubicBezTo>
                    <a:pt x="21797" y="47783"/>
                    <a:pt x="21911" y="47778"/>
                    <a:pt x="22027" y="47778"/>
                  </a:cubicBezTo>
                  <a:cubicBezTo>
                    <a:pt x="22129" y="47778"/>
                    <a:pt x="22231" y="47782"/>
                    <a:pt x="22333" y="47782"/>
                  </a:cubicBezTo>
                  <a:cubicBezTo>
                    <a:pt x="22682" y="47782"/>
                    <a:pt x="23024" y="47742"/>
                    <a:pt x="23305" y="47391"/>
                  </a:cubicBezTo>
                  <a:cubicBezTo>
                    <a:pt x="23305" y="47368"/>
                    <a:pt x="23328" y="47368"/>
                    <a:pt x="23328" y="47345"/>
                  </a:cubicBezTo>
                  <a:close/>
                  <a:moveTo>
                    <a:pt x="20931" y="47482"/>
                  </a:moveTo>
                  <a:cubicBezTo>
                    <a:pt x="20931" y="47482"/>
                    <a:pt x="20931" y="47505"/>
                    <a:pt x="20931" y="47505"/>
                  </a:cubicBezTo>
                  <a:cubicBezTo>
                    <a:pt x="21000" y="47596"/>
                    <a:pt x="21046" y="47687"/>
                    <a:pt x="21068" y="47801"/>
                  </a:cubicBezTo>
                  <a:cubicBezTo>
                    <a:pt x="21091" y="47916"/>
                    <a:pt x="21114" y="48030"/>
                    <a:pt x="21160" y="48121"/>
                  </a:cubicBezTo>
                  <a:cubicBezTo>
                    <a:pt x="21182" y="48189"/>
                    <a:pt x="21228" y="48235"/>
                    <a:pt x="21297" y="48281"/>
                  </a:cubicBezTo>
                  <a:lnTo>
                    <a:pt x="21274" y="48281"/>
                  </a:lnTo>
                  <a:lnTo>
                    <a:pt x="21251" y="48258"/>
                  </a:lnTo>
                  <a:lnTo>
                    <a:pt x="21251" y="48258"/>
                  </a:lnTo>
                  <a:cubicBezTo>
                    <a:pt x="21114" y="48463"/>
                    <a:pt x="21068" y="48646"/>
                    <a:pt x="21274" y="48829"/>
                  </a:cubicBezTo>
                  <a:cubicBezTo>
                    <a:pt x="21297" y="49148"/>
                    <a:pt x="21297" y="49445"/>
                    <a:pt x="21297" y="49742"/>
                  </a:cubicBezTo>
                  <a:cubicBezTo>
                    <a:pt x="21297" y="49810"/>
                    <a:pt x="21297" y="49879"/>
                    <a:pt x="21319" y="49924"/>
                  </a:cubicBezTo>
                  <a:cubicBezTo>
                    <a:pt x="21297" y="49993"/>
                    <a:pt x="21274" y="50061"/>
                    <a:pt x="21297" y="50107"/>
                  </a:cubicBezTo>
                  <a:cubicBezTo>
                    <a:pt x="21228" y="50221"/>
                    <a:pt x="21182" y="50335"/>
                    <a:pt x="21114" y="50449"/>
                  </a:cubicBezTo>
                  <a:cubicBezTo>
                    <a:pt x="21228" y="50632"/>
                    <a:pt x="21091" y="50860"/>
                    <a:pt x="21251" y="51043"/>
                  </a:cubicBezTo>
                  <a:cubicBezTo>
                    <a:pt x="21228" y="51065"/>
                    <a:pt x="21205" y="51088"/>
                    <a:pt x="21182" y="51111"/>
                  </a:cubicBezTo>
                  <a:cubicBezTo>
                    <a:pt x="21000" y="51431"/>
                    <a:pt x="21114" y="51773"/>
                    <a:pt x="21000" y="52115"/>
                  </a:cubicBezTo>
                  <a:cubicBezTo>
                    <a:pt x="20822" y="52306"/>
                    <a:pt x="20617" y="52348"/>
                    <a:pt x="20406" y="52348"/>
                  </a:cubicBezTo>
                  <a:cubicBezTo>
                    <a:pt x="20238" y="52348"/>
                    <a:pt x="20067" y="52321"/>
                    <a:pt x="19904" y="52321"/>
                  </a:cubicBezTo>
                  <a:cubicBezTo>
                    <a:pt x="19665" y="52315"/>
                    <a:pt x="19425" y="52311"/>
                    <a:pt x="19186" y="52311"/>
                  </a:cubicBezTo>
                  <a:cubicBezTo>
                    <a:pt x="18468" y="52311"/>
                    <a:pt x="17753" y="52349"/>
                    <a:pt x="17051" y="52503"/>
                  </a:cubicBezTo>
                  <a:cubicBezTo>
                    <a:pt x="17028" y="52526"/>
                    <a:pt x="17028" y="52572"/>
                    <a:pt x="17005" y="52618"/>
                  </a:cubicBezTo>
                  <a:cubicBezTo>
                    <a:pt x="17005" y="52389"/>
                    <a:pt x="16868" y="52230"/>
                    <a:pt x="16800" y="52024"/>
                  </a:cubicBezTo>
                  <a:cubicBezTo>
                    <a:pt x="16800" y="52001"/>
                    <a:pt x="16800" y="52001"/>
                    <a:pt x="16777" y="51978"/>
                  </a:cubicBezTo>
                  <a:lnTo>
                    <a:pt x="16777" y="51978"/>
                  </a:lnTo>
                  <a:cubicBezTo>
                    <a:pt x="16794" y="51984"/>
                    <a:pt x="16809" y="51987"/>
                    <a:pt x="16821" y="51987"/>
                  </a:cubicBezTo>
                  <a:cubicBezTo>
                    <a:pt x="16857" y="51987"/>
                    <a:pt x="16874" y="51961"/>
                    <a:pt x="16891" y="51910"/>
                  </a:cubicBezTo>
                  <a:cubicBezTo>
                    <a:pt x="16891" y="51796"/>
                    <a:pt x="16891" y="51682"/>
                    <a:pt x="16914" y="51568"/>
                  </a:cubicBezTo>
                  <a:cubicBezTo>
                    <a:pt x="17211" y="50814"/>
                    <a:pt x="17165" y="50084"/>
                    <a:pt x="16868" y="49331"/>
                  </a:cubicBezTo>
                  <a:cubicBezTo>
                    <a:pt x="16663" y="48851"/>
                    <a:pt x="17074" y="48326"/>
                    <a:pt x="16754" y="47870"/>
                  </a:cubicBezTo>
                  <a:cubicBezTo>
                    <a:pt x="16754" y="47847"/>
                    <a:pt x="16754" y="47801"/>
                    <a:pt x="16754" y="47779"/>
                  </a:cubicBezTo>
                  <a:cubicBezTo>
                    <a:pt x="16800" y="47779"/>
                    <a:pt x="16846" y="47801"/>
                    <a:pt x="16891" y="47801"/>
                  </a:cubicBezTo>
                  <a:cubicBezTo>
                    <a:pt x="17292" y="47828"/>
                    <a:pt x="17701" y="47839"/>
                    <a:pt x="18109" y="47839"/>
                  </a:cubicBezTo>
                  <a:cubicBezTo>
                    <a:pt x="18397" y="47839"/>
                    <a:pt x="18685" y="47834"/>
                    <a:pt x="18968" y="47824"/>
                  </a:cubicBezTo>
                  <a:cubicBezTo>
                    <a:pt x="19016" y="47823"/>
                    <a:pt x="19063" y="47822"/>
                    <a:pt x="19110" y="47822"/>
                  </a:cubicBezTo>
                  <a:cubicBezTo>
                    <a:pt x="19328" y="47822"/>
                    <a:pt x="19550" y="47836"/>
                    <a:pt x="19770" y="47836"/>
                  </a:cubicBezTo>
                  <a:cubicBezTo>
                    <a:pt x="20155" y="47836"/>
                    <a:pt x="20536" y="47792"/>
                    <a:pt x="20886" y="47550"/>
                  </a:cubicBezTo>
                  <a:cubicBezTo>
                    <a:pt x="20909" y="47528"/>
                    <a:pt x="20909" y="47505"/>
                    <a:pt x="20931" y="47482"/>
                  </a:cubicBezTo>
                  <a:close/>
                  <a:moveTo>
                    <a:pt x="30405" y="47384"/>
                  </a:moveTo>
                  <a:cubicBezTo>
                    <a:pt x="30406" y="47391"/>
                    <a:pt x="30412" y="47391"/>
                    <a:pt x="30427" y="47391"/>
                  </a:cubicBezTo>
                  <a:cubicBezTo>
                    <a:pt x="30475" y="47407"/>
                    <a:pt x="30524" y="47423"/>
                    <a:pt x="30580" y="47423"/>
                  </a:cubicBezTo>
                  <a:cubicBezTo>
                    <a:pt x="30603" y="47423"/>
                    <a:pt x="30628" y="47420"/>
                    <a:pt x="30655" y="47413"/>
                  </a:cubicBezTo>
                  <a:cubicBezTo>
                    <a:pt x="30678" y="47436"/>
                    <a:pt x="30723" y="47459"/>
                    <a:pt x="30746" y="47482"/>
                  </a:cubicBezTo>
                  <a:cubicBezTo>
                    <a:pt x="30997" y="47573"/>
                    <a:pt x="31226" y="47710"/>
                    <a:pt x="31408" y="47916"/>
                  </a:cubicBezTo>
                  <a:cubicBezTo>
                    <a:pt x="31454" y="47938"/>
                    <a:pt x="31477" y="47961"/>
                    <a:pt x="31522" y="47984"/>
                  </a:cubicBezTo>
                  <a:cubicBezTo>
                    <a:pt x="31500" y="48189"/>
                    <a:pt x="31431" y="48418"/>
                    <a:pt x="31522" y="48646"/>
                  </a:cubicBezTo>
                  <a:cubicBezTo>
                    <a:pt x="31500" y="48714"/>
                    <a:pt x="31500" y="48783"/>
                    <a:pt x="31545" y="48829"/>
                  </a:cubicBezTo>
                  <a:cubicBezTo>
                    <a:pt x="31522" y="49559"/>
                    <a:pt x="31522" y="50289"/>
                    <a:pt x="31500" y="51020"/>
                  </a:cubicBezTo>
                  <a:cubicBezTo>
                    <a:pt x="31500" y="51088"/>
                    <a:pt x="31500" y="51157"/>
                    <a:pt x="31500" y="51202"/>
                  </a:cubicBezTo>
                  <a:lnTo>
                    <a:pt x="31477" y="51750"/>
                  </a:lnTo>
                  <a:cubicBezTo>
                    <a:pt x="31226" y="52001"/>
                    <a:pt x="31431" y="52366"/>
                    <a:pt x="31271" y="52640"/>
                  </a:cubicBezTo>
                  <a:cubicBezTo>
                    <a:pt x="31087" y="52579"/>
                    <a:pt x="30907" y="52558"/>
                    <a:pt x="30728" y="52558"/>
                  </a:cubicBezTo>
                  <a:cubicBezTo>
                    <a:pt x="30442" y="52558"/>
                    <a:pt x="30160" y="52612"/>
                    <a:pt x="29879" y="52640"/>
                  </a:cubicBezTo>
                  <a:cubicBezTo>
                    <a:pt x="29788" y="52549"/>
                    <a:pt x="29673" y="52549"/>
                    <a:pt x="29559" y="52549"/>
                  </a:cubicBezTo>
                  <a:cubicBezTo>
                    <a:pt x="28829" y="52526"/>
                    <a:pt x="28076" y="52572"/>
                    <a:pt x="27345" y="52435"/>
                  </a:cubicBezTo>
                  <a:cubicBezTo>
                    <a:pt x="27345" y="52389"/>
                    <a:pt x="27345" y="52344"/>
                    <a:pt x="27300" y="52298"/>
                  </a:cubicBezTo>
                  <a:cubicBezTo>
                    <a:pt x="27345" y="52252"/>
                    <a:pt x="27345" y="52207"/>
                    <a:pt x="27322" y="52161"/>
                  </a:cubicBezTo>
                  <a:cubicBezTo>
                    <a:pt x="27482" y="51339"/>
                    <a:pt x="27300" y="50540"/>
                    <a:pt x="27117" y="49742"/>
                  </a:cubicBezTo>
                  <a:cubicBezTo>
                    <a:pt x="27071" y="49742"/>
                    <a:pt x="27049" y="49696"/>
                    <a:pt x="27026" y="49650"/>
                  </a:cubicBezTo>
                  <a:lnTo>
                    <a:pt x="27026" y="49650"/>
                  </a:lnTo>
                  <a:cubicBezTo>
                    <a:pt x="27049" y="49673"/>
                    <a:pt x="27071" y="49696"/>
                    <a:pt x="27117" y="49742"/>
                  </a:cubicBezTo>
                  <a:cubicBezTo>
                    <a:pt x="27094" y="49399"/>
                    <a:pt x="27071" y="49034"/>
                    <a:pt x="27003" y="48692"/>
                  </a:cubicBezTo>
                  <a:cubicBezTo>
                    <a:pt x="26866" y="48007"/>
                    <a:pt x="26820" y="47779"/>
                    <a:pt x="27049" y="47619"/>
                  </a:cubicBezTo>
                  <a:lnTo>
                    <a:pt x="27574" y="47619"/>
                  </a:lnTo>
                  <a:cubicBezTo>
                    <a:pt x="27636" y="47616"/>
                    <a:pt x="27698" y="47614"/>
                    <a:pt x="27761" y="47614"/>
                  </a:cubicBezTo>
                  <a:cubicBezTo>
                    <a:pt x="28137" y="47614"/>
                    <a:pt x="28526" y="47664"/>
                    <a:pt x="28897" y="47664"/>
                  </a:cubicBezTo>
                  <a:cubicBezTo>
                    <a:pt x="29174" y="47676"/>
                    <a:pt x="29457" y="47739"/>
                    <a:pt x="29729" y="47739"/>
                  </a:cubicBezTo>
                  <a:cubicBezTo>
                    <a:pt x="29974" y="47739"/>
                    <a:pt x="30211" y="47688"/>
                    <a:pt x="30427" y="47505"/>
                  </a:cubicBezTo>
                  <a:cubicBezTo>
                    <a:pt x="30427" y="47464"/>
                    <a:pt x="30409" y="47424"/>
                    <a:pt x="30405" y="47384"/>
                  </a:cubicBezTo>
                  <a:close/>
                  <a:moveTo>
                    <a:pt x="39466" y="47368"/>
                  </a:moveTo>
                  <a:cubicBezTo>
                    <a:pt x="39488" y="47391"/>
                    <a:pt x="39511" y="47436"/>
                    <a:pt x="39557" y="47459"/>
                  </a:cubicBezTo>
                  <a:cubicBezTo>
                    <a:pt x="39854" y="47596"/>
                    <a:pt x="40105" y="47779"/>
                    <a:pt x="40264" y="48075"/>
                  </a:cubicBezTo>
                  <a:cubicBezTo>
                    <a:pt x="40333" y="48212"/>
                    <a:pt x="40424" y="48326"/>
                    <a:pt x="40493" y="48486"/>
                  </a:cubicBezTo>
                  <a:cubicBezTo>
                    <a:pt x="40516" y="48555"/>
                    <a:pt x="40538" y="48623"/>
                    <a:pt x="40561" y="48692"/>
                  </a:cubicBezTo>
                  <a:cubicBezTo>
                    <a:pt x="40584" y="48760"/>
                    <a:pt x="40584" y="48806"/>
                    <a:pt x="40607" y="48874"/>
                  </a:cubicBezTo>
                  <a:cubicBezTo>
                    <a:pt x="40630" y="49376"/>
                    <a:pt x="40789" y="49879"/>
                    <a:pt x="40972" y="50358"/>
                  </a:cubicBezTo>
                  <a:cubicBezTo>
                    <a:pt x="40949" y="50404"/>
                    <a:pt x="40949" y="50449"/>
                    <a:pt x="40995" y="50472"/>
                  </a:cubicBezTo>
                  <a:cubicBezTo>
                    <a:pt x="41132" y="51020"/>
                    <a:pt x="40858" y="51613"/>
                    <a:pt x="41155" y="52138"/>
                  </a:cubicBezTo>
                  <a:lnTo>
                    <a:pt x="41132" y="52138"/>
                  </a:lnTo>
                  <a:cubicBezTo>
                    <a:pt x="41155" y="52207"/>
                    <a:pt x="41155" y="52298"/>
                    <a:pt x="41155" y="52366"/>
                  </a:cubicBezTo>
                  <a:cubicBezTo>
                    <a:pt x="41109" y="52366"/>
                    <a:pt x="41063" y="52389"/>
                    <a:pt x="41018" y="52412"/>
                  </a:cubicBezTo>
                  <a:cubicBezTo>
                    <a:pt x="40995" y="52458"/>
                    <a:pt x="40972" y="52481"/>
                    <a:pt x="40972" y="52526"/>
                  </a:cubicBezTo>
                  <a:cubicBezTo>
                    <a:pt x="40739" y="52526"/>
                    <a:pt x="40515" y="52477"/>
                    <a:pt x="40293" y="52477"/>
                  </a:cubicBezTo>
                  <a:cubicBezTo>
                    <a:pt x="40146" y="52477"/>
                    <a:pt x="40000" y="52499"/>
                    <a:pt x="39854" y="52572"/>
                  </a:cubicBezTo>
                  <a:cubicBezTo>
                    <a:pt x="39785" y="52526"/>
                    <a:pt x="39739" y="52503"/>
                    <a:pt x="39671" y="52481"/>
                  </a:cubicBezTo>
                  <a:cubicBezTo>
                    <a:pt x="39435" y="52481"/>
                    <a:pt x="39198" y="52375"/>
                    <a:pt x="38968" y="52375"/>
                  </a:cubicBezTo>
                  <a:cubicBezTo>
                    <a:pt x="38843" y="52375"/>
                    <a:pt x="38719" y="52407"/>
                    <a:pt x="38598" y="52503"/>
                  </a:cubicBezTo>
                  <a:cubicBezTo>
                    <a:pt x="38598" y="52549"/>
                    <a:pt x="38575" y="52595"/>
                    <a:pt x="38553" y="52618"/>
                  </a:cubicBezTo>
                  <a:cubicBezTo>
                    <a:pt x="38530" y="52618"/>
                    <a:pt x="38484" y="52618"/>
                    <a:pt x="38461" y="52640"/>
                  </a:cubicBezTo>
                  <a:cubicBezTo>
                    <a:pt x="38340" y="52543"/>
                    <a:pt x="38225" y="52491"/>
                    <a:pt x="38113" y="52491"/>
                  </a:cubicBezTo>
                  <a:cubicBezTo>
                    <a:pt x="38015" y="52491"/>
                    <a:pt x="37918" y="52532"/>
                    <a:pt x="37822" y="52618"/>
                  </a:cubicBezTo>
                  <a:cubicBezTo>
                    <a:pt x="37731" y="52640"/>
                    <a:pt x="37662" y="52640"/>
                    <a:pt x="37594" y="52640"/>
                  </a:cubicBezTo>
                  <a:cubicBezTo>
                    <a:pt x="37503" y="52595"/>
                    <a:pt x="37434" y="52526"/>
                    <a:pt x="37366" y="52458"/>
                  </a:cubicBezTo>
                  <a:lnTo>
                    <a:pt x="37366" y="52458"/>
                  </a:lnTo>
                  <a:cubicBezTo>
                    <a:pt x="37367" y="52124"/>
                    <a:pt x="37387" y="51812"/>
                    <a:pt x="37343" y="51499"/>
                  </a:cubicBezTo>
                  <a:cubicBezTo>
                    <a:pt x="37251" y="50837"/>
                    <a:pt x="37480" y="50175"/>
                    <a:pt x="37183" y="49559"/>
                  </a:cubicBezTo>
                  <a:cubicBezTo>
                    <a:pt x="37229" y="49490"/>
                    <a:pt x="37206" y="49445"/>
                    <a:pt x="37160" y="49376"/>
                  </a:cubicBezTo>
                  <a:cubicBezTo>
                    <a:pt x="37160" y="49331"/>
                    <a:pt x="37160" y="49262"/>
                    <a:pt x="37160" y="49194"/>
                  </a:cubicBezTo>
                  <a:cubicBezTo>
                    <a:pt x="37160" y="49080"/>
                    <a:pt x="37160" y="48966"/>
                    <a:pt x="37160" y="48829"/>
                  </a:cubicBezTo>
                  <a:cubicBezTo>
                    <a:pt x="37160" y="48783"/>
                    <a:pt x="37160" y="48714"/>
                    <a:pt x="37160" y="48646"/>
                  </a:cubicBezTo>
                  <a:cubicBezTo>
                    <a:pt x="37137" y="48600"/>
                    <a:pt x="37137" y="48532"/>
                    <a:pt x="37137" y="48463"/>
                  </a:cubicBezTo>
                  <a:cubicBezTo>
                    <a:pt x="37183" y="48326"/>
                    <a:pt x="37137" y="48189"/>
                    <a:pt x="37000" y="48075"/>
                  </a:cubicBezTo>
                  <a:cubicBezTo>
                    <a:pt x="36909" y="47710"/>
                    <a:pt x="37092" y="47550"/>
                    <a:pt x="37343" y="47459"/>
                  </a:cubicBezTo>
                  <a:cubicBezTo>
                    <a:pt x="37411" y="47459"/>
                    <a:pt x="37480" y="47436"/>
                    <a:pt x="37548" y="47391"/>
                  </a:cubicBezTo>
                  <a:lnTo>
                    <a:pt x="37525" y="47368"/>
                  </a:lnTo>
                  <a:lnTo>
                    <a:pt x="37525" y="47368"/>
                  </a:lnTo>
                  <a:cubicBezTo>
                    <a:pt x="37845" y="47391"/>
                    <a:pt x="38170" y="47402"/>
                    <a:pt x="38495" y="47402"/>
                  </a:cubicBezTo>
                  <a:cubicBezTo>
                    <a:pt x="38821" y="47402"/>
                    <a:pt x="39146" y="47391"/>
                    <a:pt x="39466" y="47368"/>
                  </a:cubicBezTo>
                  <a:close/>
                  <a:moveTo>
                    <a:pt x="46039" y="47322"/>
                  </a:moveTo>
                  <a:cubicBezTo>
                    <a:pt x="46062" y="47345"/>
                    <a:pt x="46062" y="47345"/>
                    <a:pt x="46062" y="47345"/>
                  </a:cubicBezTo>
                  <a:cubicBezTo>
                    <a:pt x="46086" y="47385"/>
                    <a:pt x="46090" y="47394"/>
                    <a:pt x="46088" y="47394"/>
                  </a:cubicBezTo>
                  <a:cubicBezTo>
                    <a:pt x="46086" y="47394"/>
                    <a:pt x="46079" y="47387"/>
                    <a:pt x="46075" y="47387"/>
                  </a:cubicBezTo>
                  <a:lnTo>
                    <a:pt x="46075" y="47387"/>
                  </a:lnTo>
                  <a:cubicBezTo>
                    <a:pt x="46070" y="47387"/>
                    <a:pt x="46069" y="47396"/>
                    <a:pt x="46085" y="47436"/>
                  </a:cubicBezTo>
                  <a:cubicBezTo>
                    <a:pt x="46153" y="47482"/>
                    <a:pt x="46245" y="47528"/>
                    <a:pt x="46313" y="47550"/>
                  </a:cubicBezTo>
                  <a:cubicBezTo>
                    <a:pt x="46632" y="47595"/>
                    <a:pt x="46950" y="47611"/>
                    <a:pt x="47269" y="47611"/>
                  </a:cubicBezTo>
                  <a:cubicBezTo>
                    <a:pt x="47772" y="47611"/>
                    <a:pt x="48275" y="47569"/>
                    <a:pt x="48778" y="47528"/>
                  </a:cubicBezTo>
                  <a:lnTo>
                    <a:pt x="48778" y="47528"/>
                  </a:lnTo>
                  <a:cubicBezTo>
                    <a:pt x="48687" y="47801"/>
                    <a:pt x="48847" y="48007"/>
                    <a:pt x="49121" y="48167"/>
                  </a:cubicBezTo>
                  <a:lnTo>
                    <a:pt x="49189" y="48167"/>
                  </a:lnTo>
                  <a:cubicBezTo>
                    <a:pt x="49212" y="48258"/>
                    <a:pt x="49258" y="48349"/>
                    <a:pt x="49326" y="48418"/>
                  </a:cubicBezTo>
                  <a:cubicBezTo>
                    <a:pt x="49326" y="48463"/>
                    <a:pt x="49303" y="48509"/>
                    <a:pt x="49303" y="48577"/>
                  </a:cubicBezTo>
                  <a:cubicBezTo>
                    <a:pt x="49372" y="48920"/>
                    <a:pt x="49509" y="49194"/>
                    <a:pt x="49874" y="49285"/>
                  </a:cubicBezTo>
                  <a:cubicBezTo>
                    <a:pt x="49874" y="49308"/>
                    <a:pt x="49874" y="49354"/>
                    <a:pt x="49874" y="49376"/>
                  </a:cubicBezTo>
                  <a:cubicBezTo>
                    <a:pt x="49897" y="49468"/>
                    <a:pt x="49942" y="49559"/>
                    <a:pt x="50011" y="49627"/>
                  </a:cubicBezTo>
                  <a:cubicBezTo>
                    <a:pt x="50034" y="49673"/>
                    <a:pt x="50056" y="49696"/>
                    <a:pt x="50102" y="49719"/>
                  </a:cubicBezTo>
                  <a:cubicBezTo>
                    <a:pt x="50102" y="49719"/>
                    <a:pt x="50079" y="49742"/>
                    <a:pt x="50079" y="49764"/>
                  </a:cubicBezTo>
                  <a:cubicBezTo>
                    <a:pt x="50034" y="50061"/>
                    <a:pt x="50262" y="50289"/>
                    <a:pt x="50376" y="50563"/>
                  </a:cubicBezTo>
                  <a:cubicBezTo>
                    <a:pt x="50696" y="50974"/>
                    <a:pt x="50810" y="51590"/>
                    <a:pt x="51380" y="51796"/>
                  </a:cubicBezTo>
                  <a:cubicBezTo>
                    <a:pt x="51380" y="51796"/>
                    <a:pt x="51398" y="51796"/>
                    <a:pt x="51402" y="51781"/>
                  </a:cubicBezTo>
                  <a:lnTo>
                    <a:pt x="51402" y="51781"/>
                  </a:lnTo>
                  <a:cubicBezTo>
                    <a:pt x="51359" y="52118"/>
                    <a:pt x="51474" y="52322"/>
                    <a:pt x="51746" y="52435"/>
                  </a:cubicBezTo>
                  <a:cubicBezTo>
                    <a:pt x="51723" y="52458"/>
                    <a:pt x="51723" y="52481"/>
                    <a:pt x="51723" y="52503"/>
                  </a:cubicBezTo>
                  <a:cubicBezTo>
                    <a:pt x="51281" y="52592"/>
                    <a:pt x="50840" y="52632"/>
                    <a:pt x="50399" y="52632"/>
                  </a:cubicBezTo>
                  <a:cubicBezTo>
                    <a:pt x="49927" y="52632"/>
                    <a:pt x="49455" y="52586"/>
                    <a:pt x="48984" y="52503"/>
                  </a:cubicBezTo>
                  <a:cubicBezTo>
                    <a:pt x="48824" y="52469"/>
                    <a:pt x="48670" y="52446"/>
                    <a:pt x="48516" y="52446"/>
                  </a:cubicBezTo>
                  <a:cubicBezTo>
                    <a:pt x="48362" y="52446"/>
                    <a:pt x="48208" y="52469"/>
                    <a:pt x="48048" y="52526"/>
                  </a:cubicBezTo>
                  <a:cubicBezTo>
                    <a:pt x="47957" y="52549"/>
                    <a:pt x="47888" y="52595"/>
                    <a:pt x="47842" y="52640"/>
                  </a:cubicBezTo>
                  <a:cubicBezTo>
                    <a:pt x="47409" y="52640"/>
                    <a:pt x="47044" y="52549"/>
                    <a:pt x="46952" y="52024"/>
                  </a:cubicBezTo>
                  <a:cubicBezTo>
                    <a:pt x="46907" y="51796"/>
                    <a:pt x="46747" y="51590"/>
                    <a:pt x="46633" y="51385"/>
                  </a:cubicBezTo>
                  <a:cubicBezTo>
                    <a:pt x="46633" y="51271"/>
                    <a:pt x="46587" y="51180"/>
                    <a:pt x="46496" y="51111"/>
                  </a:cubicBezTo>
                  <a:cubicBezTo>
                    <a:pt x="46587" y="51020"/>
                    <a:pt x="46610" y="50928"/>
                    <a:pt x="46473" y="50860"/>
                  </a:cubicBezTo>
                  <a:lnTo>
                    <a:pt x="46473" y="50837"/>
                  </a:lnTo>
                  <a:cubicBezTo>
                    <a:pt x="46427" y="50769"/>
                    <a:pt x="46336" y="50723"/>
                    <a:pt x="46313" y="50655"/>
                  </a:cubicBezTo>
                  <a:lnTo>
                    <a:pt x="46313" y="50655"/>
                  </a:lnTo>
                  <a:cubicBezTo>
                    <a:pt x="46359" y="50723"/>
                    <a:pt x="46427" y="50769"/>
                    <a:pt x="46473" y="50837"/>
                  </a:cubicBezTo>
                  <a:cubicBezTo>
                    <a:pt x="46450" y="50746"/>
                    <a:pt x="46427" y="50677"/>
                    <a:pt x="46336" y="50632"/>
                  </a:cubicBezTo>
                  <a:cubicBezTo>
                    <a:pt x="46313" y="50472"/>
                    <a:pt x="46267" y="50335"/>
                    <a:pt x="46131" y="50221"/>
                  </a:cubicBezTo>
                  <a:cubicBezTo>
                    <a:pt x="46153" y="50175"/>
                    <a:pt x="46153" y="50130"/>
                    <a:pt x="46108" y="50107"/>
                  </a:cubicBezTo>
                  <a:cubicBezTo>
                    <a:pt x="46108" y="49856"/>
                    <a:pt x="46199" y="49582"/>
                    <a:pt x="45925" y="49376"/>
                  </a:cubicBezTo>
                  <a:cubicBezTo>
                    <a:pt x="45925" y="49285"/>
                    <a:pt x="45902" y="49171"/>
                    <a:pt x="45902" y="49080"/>
                  </a:cubicBezTo>
                  <a:cubicBezTo>
                    <a:pt x="45879" y="49057"/>
                    <a:pt x="45857" y="49034"/>
                    <a:pt x="45834" y="49011"/>
                  </a:cubicBezTo>
                  <a:cubicBezTo>
                    <a:pt x="45834" y="49011"/>
                    <a:pt x="45834" y="49011"/>
                    <a:pt x="45834" y="48988"/>
                  </a:cubicBezTo>
                  <a:cubicBezTo>
                    <a:pt x="45834" y="48920"/>
                    <a:pt x="45834" y="48851"/>
                    <a:pt x="45834" y="48783"/>
                  </a:cubicBezTo>
                  <a:cubicBezTo>
                    <a:pt x="45788" y="48646"/>
                    <a:pt x="45743" y="48509"/>
                    <a:pt x="45697" y="48372"/>
                  </a:cubicBezTo>
                  <a:cubicBezTo>
                    <a:pt x="45674" y="48304"/>
                    <a:pt x="45628" y="48258"/>
                    <a:pt x="45583" y="48212"/>
                  </a:cubicBezTo>
                  <a:cubicBezTo>
                    <a:pt x="45606" y="47938"/>
                    <a:pt x="45423" y="47710"/>
                    <a:pt x="45400" y="47459"/>
                  </a:cubicBezTo>
                  <a:lnTo>
                    <a:pt x="45400" y="47459"/>
                  </a:lnTo>
                  <a:cubicBezTo>
                    <a:pt x="45476" y="47497"/>
                    <a:pt x="45558" y="47514"/>
                    <a:pt x="45643" y="47514"/>
                  </a:cubicBezTo>
                  <a:cubicBezTo>
                    <a:pt x="45713" y="47514"/>
                    <a:pt x="45785" y="47502"/>
                    <a:pt x="45857" y="47482"/>
                  </a:cubicBezTo>
                  <a:cubicBezTo>
                    <a:pt x="45902" y="47436"/>
                    <a:pt x="45948" y="47391"/>
                    <a:pt x="45971" y="47345"/>
                  </a:cubicBezTo>
                  <a:lnTo>
                    <a:pt x="46039" y="47322"/>
                  </a:lnTo>
                  <a:close/>
                  <a:moveTo>
                    <a:pt x="6871" y="47368"/>
                  </a:moveTo>
                  <a:lnTo>
                    <a:pt x="6848" y="47391"/>
                  </a:lnTo>
                  <a:cubicBezTo>
                    <a:pt x="7168" y="47710"/>
                    <a:pt x="6757" y="48053"/>
                    <a:pt x="6848" y="48372"/>
                  </a:cubicBezTo>
                  <a:cubicBezTo>
                    <a:pt x="6711" y="48623"/>
                    <a:pt x="6643" y="48897"/>
                    <a:pt x="6666" y="49194"/>
                  </a:cubicBezTo>
                  <a:cubicBezTo>
                    <a:pt x="6529" y="49285"/>
                    <a:pt x="6506" y="49399"/>
                    <a:pt x="6529" y="49559"/>
                  </a:cubicBezTo>
                  <a:cubicBezTo>
                    <a:pt x="6483" y="49605"/>
                    <a:pt x="6483" y="49650"/>
                    <a:pt x="6483" y="49719"/>
                  </a:cubicBezTo>
                  <a:cubicBezTo>
                    <a:pt x="6300" y="49879"/>
                    <a:pt x="6323" y="50084"/>
                    <a:pt x="6346" y="50289"/>
                  </a:cubicBezTo>
                  <a:cubicBezTo>
                    <a:pt x="6300" y="50312"/>
                    <a:pt x="6278" y="50358"/>
                    <a:pt x="6278" y="50404"/>
                  </a:cubicBezTo>
                  <a:cubicBezTo>
                    <a:pt x="6049" y="50769"/>
                    <a:pt x="6049" y="51180"/>
                    <a:pt x="5935" y="51568"/>
                  </a:cubicBezTo>
                  <a:cubicBezTo>
                    <a:pt x="5935" y="51682"/>
                    <a:pt x="5912" y="51819"/>
                    <a:pt x="5912" y="51933"/>
                  </a:cubicBezTo>
                  <a:cubicBezTo>
                    <a:pt x="5661" y="52115"/>
                    <a:pt x="5844" y="52595"/>
                    <a:pt x="5433" y="52663"/>
                  </a:cubicBezTo>
                  <a:cubicBezTo>
                    <a:pt x="5387" y="52618"/>
                    <a:pt x="5319" y="52595"/>
                    <a:pt x="5250" y="52595"/>
                  </a:cubicBezTo>
                  <a:cubicBezTo>
                    <a:pt x="5136" y="52640"/>
                    <a:pt x="5022" y="52663"/>
                    <a:pt x="4931" y="52663"/>
                  </a:cubicBezTo>
                  <a:lnTo>
                    <a:pt x="4429" y="52663"/>
                  </a:lnTo>
                  <a:cubicBezTo>
                    <a:pt x="4223" y="52618"/>
                    <a:pt x="4018" y="52549"/>
                    <a:pt x="3835" y="52503"/>
                  </a:cubicBezTo>
                  <a:cubicBezTo>
                    <a:pt x="3467" y="52440"/>
                    <a:pt x="3107" y="52426"/>
                    <a:pt x="2745" y="52426"/>
                  </a:cubicBezTo>
                  <a:cubicBezTo>
                    <a:pt x="2456" y="52426"/>
                    <a:pt x="2166" y="52435"/>
                    <a:pt x="1872" y="52435"/>
                  </a:cubicBezTo>
                  <a:cubicBezTo>
                    <a:pt x="1849" y="52436"/>
                    <a:pt x="1827" y="52437"/>
                    <a:pt x="1806" y="52437"/>
                  </a:cubicBezTo>
                  <a:cubicBezTo>
                    <a:pt x="1366" y="52437"/>
                    <a:pt x="1333" y="52212"/>
                    <a:pt x="1507" y="51842"/>
                  </a:cubicBezTo>
                  <a:cubicBezTo>
                    <a:pt x="1484" y="51796"/>
                    <a:pt x="1484" y="51750"/>
                    <a:pt x="1484" y="51682"/>
                  </a:cubicBezTo>
                  <a:cubicBezTo>
                    <a:pt x="2260" y="51294"/>
                    <a:pt x="2443" y="50495"/>
                    <a:pt x="2717" y="49787"/>
                  </a:cubicBezTo>
                  <a:cubicBezTo>
                    <a:pt x="2717" y="49764"/>
                    <a:pt x="2694" y="49742"/>
                    <a:pt x="2694" y="49719"/>
                  </a:cubicBezTo>
                  <a:cubicBezTo>
                    <a:pt x="2899" y="49627"/>
                    <a:pt x="2968" y="49490"/>
                    <a:pt x="2899" y="49285"/>
                  </a:cubicBezTo>
                  <a:cubicBezTo>
                    <a:pt x="2968" y="49262"/>
                    <a:pt x="3036" y="49239"/>
                    <a:pt x="3082" y="49194"/>
                  </a:cubicBezTo>
                  <a:cubicBezTo>
                    <a:pt x="3150" y="49102"/>
                    <a:pt x="3196" y="49034"/>
                    <a:pt x="3265" y="48943"/>
                  </a:cubicBezTo>
                  <a:cubicBezTo>
                    <a:pt x="3287" y="48874"/>
                    <a:pt x="3333" y="48829"/>
                    <a:pt x="3356" y="48783"/>
                  </a:cubicBezTo>
                  <a:cubicBezTo>
                    <a:pt x="3424" y="48692"/>
                    <a:pt x="3493" y="48623"/>
                    <a:pt x="3539" y="48532"/>
                  </a:cubicBezTo>
                  <a:cubicBezTo>
                    <a:pt x="3607" y="48441"/>
                    <a:pt x="3630" y="48349"/>
                    <a:pt x="3561" y="48235"/>
                  </a:cubicBezTo>
                  <a:cubicBezTo>
                    <a:pt x="3653" y="48235"/>
                    <a:pt x="3698" y="48189"/>
                    <a:pt x="3698" y="48121"/>
                  </a:cubicBezTo>
                  <a:cubicBezTo>
                    <a:pt x="3763" y="48137"/>
                    <a:pt x="3816" y="48153"/>
                    <a:pt x="3882" y="48153"/>
                  </a:cubicBezTo>
                  <a:cubicBezTo>
                    <a:pt x="3909" y="48153"/>
                    <a:pt x="3939" y="48150"/>
                    <a:pt x="3972" y="48144"/>
                  </a:cubicBezTo>
                  <a:cubicBezTo>
                    <a:pt x="4520" y="47870"/>
                    <a:pt x="5136" y="47801"/>
                    <a:pt x="5775" y="47779"/>
                  </a:cubicBezTo>
                  <a:cubicBezTo>
                    <a:pt x="5854" y="47779"/>
                    <a:pt x="5952" y="47790"/>
                    <a:pt x="6050" y="47790"/>
                  </a:cubicBezTo>
                  <a:cubicBezTo>
                    <a:pt x="6265" y="47790"/>
                    <a:pt x="6476" y="47736"/>
                    <a:pt x="6460" y="47391"/>
                  </a:cubicBezTo>
                  <a:lnTo>
                    <a:pt x="6529" y="47391"/>
                  </a:lnTo>
                  <a:cubicBezTo>
                    <a:pt x="6643" y="47391"/>
                    <a:pt x="6757" y="47391"/>
                    <a:pt x="6871" y="47368"/>
                  </a:cubicBezTo>
                  <a:close/>
                  <a:moveTo>
                    <a:pt x="10774" y="47550"/>
                  </a:moveTo>
                  <a:cubicBezTo>
                    <a:pt x="11048" y="47550"/>
                    <a:pt x="11299" y="47573"/>
                    <a:pt x="11550" y="47596"/>
                  </a:cubicBezTo>
                  <a:cubicBezTo>
                    <a:pt x="11550" y="47642"/>
                    <a:pt x="11573" y="47687"/>
                    <a:pt x="11573" y="47733"/>
                  </a:cubicBezTo>
                  <a:cubicBezTo>
                    <a:pt x="11596" y="47824"/>
                    <a:pt x="11619" y="47938"/>
                    <a:pt x="11641" y="48053"/>
                  </a:cubicBezTo>
                  <a:cubicBezTo>
                    <a:pt x="11664" y="48098"/>
                    <a:pt x="11687" y="48144"/>
                    <a:pt x="11710" y="48167"/>
                  </a:cubicBezTo>
                  <a:cubicBezTo>
                    <a:pt x="11482" y="48988"/>
                    <a:pt x="11390" y="49810"/>
                    <a:pt x="11390" y="50655"/>
                  </a:cubicBezTo>
                  <a:cubicBezTo>
                    <a:pt x="11139" y="51248"/>
                    <a:pt x="11231" y="51864"/>
                    <a:pt x="11231" y="52481"/>
                  </a:cubicBezTo>
                  <a:cubicBezTo>
                    <a:pt x="11208" y="52458"/>
                    <a:pt x="11185" y="52435"/>
                    <a:pt x="11139" y="52435"/>
                  </a:cubicBezTo>
                  <a:cubicBezTo>
                    <a:pt x="11014" y="52437"/>
                    <a:pt x="10889" y="52438"/>
                    <a:pt x="10764" y="52438"/>
                  </a:cubicBezTo>
                  <a:cubicBezTo>
                    <a:pt x="10454" y="52438"/>
                    <a:pt x="10142" y="52433"/>
                    <a:pt x="9831" y="52433"/>
                  </a:cubicBezTo>
                  <a:cubicBezTo>
                    <a:pt x="9094" y="52433"/>
                    <a:pt x="8355" y="52463"/>
                    <a:pt x="7624" y="52663"/>
                  </a:cubicBezTo>
                  <a:cubicBezTo>
                    <a:pt x="7305" y="52344"/>
                    <a:pt x="6529" y="52549"/>
                    <a:pt x="6574" y="51796"/>
                  </a:cubicBezTo>
                  <a:cubicBezTo>
                    <a:pt x="6551" y="51773"/>
                    <a:pt x="6551" y="51773"/>
                    <a:pt x="6529" y="51773"/>
                  </a:cubicBezTo>
                  <a:cubicBezTo>
                    <a:pt x="6757" y="51727"/>
                    <a:pt x="6780" y="51613"/>
                    <a:pt x="6711" y="51476"/>
                  </a:cubicBezTo>
                  <a:cubicBezTo>
                    <a:pt x="6757" y="51408"/>
                    <a:pt x="6803" y="51339"/>
                    <a:pt x="6848" y="51271"/>
                  </a:cubicBezTo>
                  <a:cubicBezTo>
                    <a:pt x="6917" y="51111"/>
                    <a:pt x="6985" y="50928"/>
                    <a:pt x="7031" y="50769"/>
                  </a:cubicBezTo>
                  <a:cubicBezTo>
                    <a:pt x="7145" y="50426"/>
                    <a:pt x="7282" y="50061"/>
                    <a:pt x="7236" y="49696"/>
                  </a:cubicBezTo>
                  <a:cubicBezTo>
                    <a:pt x="7236" y="49696"/>
                    <a:pt x="7236" y="49673"/>
                    <a:pt x="7236" y="49673"/>
                  </a:cubicBezTo>
                  <a:cubicBezTo>
                    <a:pt x="7442" y="49536"/>
                    <a:pt x="7396" y="49331"/>
                    <a:pt x="7282" y="49102"/>
                  </a:cubicBezTo>
                  <a:cubicBezTo>
                    <a:pt x="7533" y="49011"/>
                    <a:pt x="7601" y="48760"/>
                    <a:pt x="7647" y="48509"/>
                  </a:cubicBezTo>
                  <a:cubicBezTo>
                    <a:pt x="7647" y="48304"/>
                    <a:pt x="7670" y="48098"/>
                    <a:pt x="7601" y="47893"/>
                  </a:cubicBezTo>
                  <a:cubicBezTo>
                    <a:pt x="7670" y="47687"/>
                    <a:pt x="7807" y="47596"/>
                    <a:pt x="8012" y="47550"/>
                  </a:cubicBezTo>
                  <a:cubicBezTo>
                    <a:pt x="8112" y="47575"/>
                    <a:pt x="8213" y="47594"/>
                    <a:pt x="8313" y="47594"/>
                  </a:cubicBezTo>
                  <a:cubicBezTo>
                    <a:pt x="8395" y="47594"/>
                    <a:pt x="8478" y="47581"/>
                    <a:pt x="8560" y="47550"/>
                  </a:cubicBezTo>
                  <a:cubicBezTo>
                    <a:pt x="8651" y="47562"/>
                    <a:pt x="8748" y="47567"/>
                    <a:pt x="8845" y="47567"/>
                  </a:cubicBezTo>
                  <a:cubicBezTo>
                    <a:pt x="8942" y="47567"/>
                    <a:pt x="9039" y="47562"/>
                    <a:pt x="9131" y="47550"/>
                  </a:cubicBezTo>
                  <a:cubicBezTo>
                    <a:pt x="9482" y="47578"/>
                    <a:pt x="9825" y="47633"/>
                    <a:pt x="10160" y="47633"/>
                  </a:cubicBezTo>
                  <a:cubicBezTo>
                    <a:pt x="10368" y="47633"/>
                    <a:pt x="10573" y="47612"/>
                    <a:pt x="10774" y="47550"/>
                  </a:cubicBezTo>
                  <a:close/>
                  <a:moveTo>
                    <a:pt x="33896" y="47368"/>
                  </a:moveTo>
                  <a:cubicBezTo>
                    <a:pt x="33919" y="47413"/>
                    <a:pt x="33942" y="47459"/>
                    <a:pt x="33987" y="47482"/>
                  </a:cubicBezTo>
                  <a:cubicBezTo>
                    <a:pt x="34194" y="47626"/>
                    <a:pt x="34405" y="47678"/>
                    <a:pt x="34621" y="47678"/>
                  </a:cubicBezTo>
                  <a:cubicBezTo>
                    <a:pt x="34882" y="47678"/>
                    <a:pt x="35150" y="47603"/>
                    <a:pt x="35425" y="47528"/>
                  </a:cubicBezTo>
                  <a:cubicBezTo>
                    <a:pt x="35597" y="47476"/>
                    <a:pt x="35768" y="47450"/>
                    <a:pt x="35939" y="47450"/>
                  </a:cubicBezTo>
                  <a:cubicBezTo>
                    <a:pt x="35996" y="47450"/>
                    <a:pt x="36053" y="47453"/>
                    <a:pt x="36110" y="47459"/>
                  </a:cubicBezTo>
                  <a:cubicBezTo>
                    <a:pt x="36179" y="47459"/>
                    <a:pt x="36224" y="47413"/>
                    <a:pt x="36270" y="47391"/>
                  </a:cubicBezTo>
                  <a:cubicBezTo>
                    <a:pt x="36338" y="47436"/>
                    <a:pt x="36384" y="47505"/>
                    <a:pt x="36453" y="47550"/>
                  </a:cubicBezTo>
                  <a:cubicBezTo>
                    <a:pt x="36453" y="47870"/>
                    <a:pt x="36338" y="48212"/>
                    <a:pt x="36567" y="48509"/>
                  </a:cubicBezTo>
                  <a:cubicBezTo>
                    <a:pt x="36567" y="48555"/>
                    <a:pt x="36567" y="48600"/>
                    <a:pt x="36612" y="48646"/>
                  </a:cubicBezTo>
                  <a:cubicBezTo>
                    <a:pt x="36453" y="48829"/>
                    <a:pt x="36430" y="49011"/>
                    <a:pt x="36612" y="49217"/>
                  </a:cubicBezTo>
                  <a:cubicBezTo>
                    <a:pt x="36544" y="49559"/>
                    <a:pt x="36612" y="49879"/>
                    <a:pt x="36727" y="50221"/>
                  </a:cubicBezTo>
                  <a:cubicBezTo>
                    <a:pt x="36749" y="50244"/>
                    <a:pt x="36749" y="50289"/>
                    <a:pt x="36772" y="50335"/>
                  </a:cubicBezTo>
                  <a:cubicBezTo>
                    <a:pt x="36749" y="51065"/>
                    <a:pt x="36727" y="51796"/>
                    <a:pt x="36681" y="52503"/>
                  </a:cubicBezTo>
                  <a:cubicBezTo>
                    <a:pt x="36635" y="52549"/>
                    <a:pt x="36590" y="52572"/>
                    <a:pt x="36544" y="52595"/>
                  </a:cubicBezTo>
                  <a:cubicBezTo>
                    <a:pt x="36498" y="52618"/>
                    <a:pt x="36453" y="52640"/>
                    <a:pt x="36430" y="52663"/>
                  </a:cubicBezTo>
                  <a:cubicBezTo>
                    <a:pt x="36316" y="52663"/>
                    <a:pt x="36202" y="52663"/>
                    <a:pt x="36065" y="52640"/>
                  </a:cubicBezTo>
                  <a:cubicBezTo>
                    <a:pt x="35606" y="52554"/>
                    <a:pt x="35140" y="52494"/>
                    <a:pt x="34676" y="52494"/>
                  </a:cubicBezTo>
                  <a:cubicBezTo>
                    <a:pt x="34285" y="52494"/>
                    <a:pt x="33894" y="52536"/>
                    <a:pt x="33508" y="52640"/>
                  </a:cubicBezTo>
                  <a:cubicBezTo>
                    <a:pt x="33492" y="52641"/>
                    <a:pt x="33476" y="52642"/>
                    <a:pt x="33460" y="52642"/>
                  </a:cubicBezTo>
                  <a:cubicBezTo>
                    <a:pt x="33226" y="52642"/>
                    <a:pt x="32993" y="52544"/>
                    <a:pt x="32760" y="52544"/>
                  </a:cubicBezTo>
                  <a:cubicBezTo>
                    <a:pt x="32644" y="52544"/>
                    <a:pt x="32528" y="52568"/>
                    <a:pt x="32413" y="52640"/>
                  </a:cubicBezTo>
                  <a:cubicBezTo>
                    <a:pt x="32386" y="52627"/>
                    <a:pt x="32360" y="52614"/>
                    <a:pt x="32333" y="52614"/>
                  </a:cubicBezTo>
                  <a:cubicBezTo>
                    <a:pt x="32314" y="52614"/>
                    <a:pt x="32295" y="52621"/>
                    <a:pt x="32276" y="52640"/>
                  </a:cubicBezTo>
                  <a:cubicBezTo>
                    <a:pt x="32161" y="52526"/>
                    <a:pt x="31956" y="52503"/>
                    <a:pt x="31888" y="52298"/>
                  </a:cubicBezTo>
                  <a:cubicBezTo>
                    <a:pt x="32047" y="52161"/>
                    <a:pt x="32047" y="51956"/>
                    <a:pt x="32047" y="51750"/>
                  </a:cubicBezTo>
                  <a:cubicBezTo>
                    <a:pt x="32070" y="50951"/>
                    <a:pt x="32367" y="50175"/>
                    <a:pt x="32070" y="49354"/>
                  </a:cubicBezTo>
                  <a:cubicBezTo>
                    <a:pt x="32070" y="49308"/>
                    <a:pt x="32070" y="49262"/>
                    <a:pt x="32047" y="49194"/>
                  </a:cubicBezTo>
                  <a:cubicBezTo>
                    <a:pt x="32047" y="48737"/>
                    <a:pt x="32070" y="48281"/>
                    <a:pt x="32070" y="47801"/>
                  </a:cubicBezTo>
                  <a:cubicBezTo>
                    <a:pt x="32139" y="47779"/>
                    <a:pt x="32184" y="47756"/>
                    <a:pt x="32230" y="47756"/>
                  </a:cubicBezTo>
                  <a:cubicBezTo>
                    <a:pt x="32413" y="47687"/>
                    <a:pt x="32641" y="47687"/>
                    <a:pt x="32618" y="47391"/>
                  </a:cubicBezTo>
                  <a:lnTo>
                    <a:pt x="32618" y="47391"/>
                  </a:lnTo>
                  <a:cubicBezTo>
                    <a:pt x="32641" y="47413"/>
                    <a:pt x="32664" y="47459"/>
                    <a:pt x="32709" y="47505"/>
                  </a:cubicBezTo>
                  <a:cubicBezTo>
                    <a:pt x="32817" y="47544"/>
                    <a:pt x="32930" y="47566"/>
                    <a:pt x="33043" y="47566"/>
                  </a:cubicBezTo>
                  <a:cubicBezTo>
                    <a:pt x="33192" y="47566"/>
                    <a:pt x="33342" y="47527"/>
                    <a:pt x="33485" y="47436"/>
                  </a:cubicBezTo>
                  <a:cubicBezTo>
                    <a:pt x="33508" y="47436"/>
                    <a:pt x="33508" y="47413"/>
                    <a:pt x="33531" y="47391"/>
                  </a:cubicBezTo>
                  <a:cubicBezTo>
                    <a:pt x="33585" y="47456"/>
                    <a:pt x="33640" y="47485"/>
                    <a:pt x="33697" y="47485"/>
                  </a:cubicBezTo>
                  <a:cubicBezTo>
                    <a:pt x="33759" y="47485"/>
                    <a:pt x="33825" y="47450"/>
                    <a:pt x="33896" y="47391"/>
                  </a:cubicBezTo>
                  <a:cubicBezTo>
                    <a:pt x="33896" y="47391"/>
                    <a:pt x="33896" y="47391"/>
                    <a:pt x="33896" y="47368"/>
                  </a:cubicBezTo>
                  <a:close/>
                  <a:moveTo>
                    <a:pt x="22415" y="52663"/>
                  </a:moveTo>
                  <a:cubicBezTo>
                    <a:pt x="22392" y="52686"/>
                    <a:pt x="22392" y="52686"/>
                    <a:pt x="22392" y="52686"/>
                  </a:cubicBezTo>
                  <a:cubicBezTo>
                    <a:pt x="22369" y="52686"/>
                    <a:pt x="22369" y="52686"/>
                    <a:pt x="22369" y="52663"/>
                  </a:cubicBezTo>
                  <a:close/>
                  <a:moveTo>
                    <a:pt x="43369" y="47345"/>
                  </a:moveTo>
                  <a:cubicBezTo>
                    <a:pt x="43414" y="47413"/>
                    <a:pt x="43483" y="47459"/>
                    <a:pt x="43551" y="47528"/>
                  </a:cubicBezTo>
                  <a:cubicBezTo>
                    <a:pt x="43750" y="47572"/>
                    <a:pt x="43948" y="47610"/>
                    <a:pt x="44142" y="47610"/>
                  </a:cubicBezTo>
                  <a:cubicBezTo>
                    <a:pt x="44348" y="47610"/>
                    <a:pt x="44549" y="47566"/>
                    <a:pt x="44738" y="47436"/>
                  </a:cubicBezTo>
                  <a:cubicBezTo>
                    <a:pt x="44784" y="47459"/>
                    <a:pt x="44829" y="47482"/>
                    <a:pt x="44875" y="47482"/>
                  </a:cubicBezTo>
                  <a:cubicBezTo>
                    <a:pt x="45012" y="47733"/>
                    <a:pt x="45012" y="48030"/>
                    <a:pt x="45081" y="48304"/>
                  </a:cubicBezTo>
                  <a:cubicBezTo>
                    <a:pt x="45081" y="48326"/>
                    <a:pt x="45058" y="48349"/>
                    <a:pt x="45058" y="48372"/>
                  </a:cubicBezTo>
                  <a:cubicBezTo>
                    <a:pt x="45058" y="48441"/>
                    <a:pt x="45058" y="48532"/>
                    <a:pt x="45081" y="48600"/>
                  </a:cubicBezTo>
                  <a:cubicBezTo>
                    <a:pt x="45126" y="48737"/>
                    <a:pt x="45172" y="48874"/>
                    <a:pt x="45218" y="49011"/>
                  </a:cubicBezTo>
                  <a:cubicBezTo>
                    <a:pt x="45240" y="49080"/>
                    <a:pt x="45263" y="49148"/>
                    <a:pt x="45286" y="49217"/>
                  </a:cubicBezTo>
                  <a:cubicBezTo>
                    <a:pt x="45332" y="49354"/>
                    <a:pt x="45377" y="49490"/>
                    <a:pt x="45400" y="49627"/>
                  </a:cubicBezTo>
                  <a:cubicBezTo>
                    <a:pt x="45423" y="49696"/>
                    <a:pt x="45446" y="49764"/>
                    <a:pt x="45469" y="49833"/>
                  </a:cubicBezTo>
                  <a:cubicBezTo>
                    <a:pt x="45537" y="50015"/>
                    <a:pt x="45537" y="50198"/>
                    <a:pt x="45560" y="50381"/>
                  </a:cubicBezTo>
                  <a:cubicBezTo>
                    <a:pt x="45583" y="50449"/>
                    <a:pt x="45606" y="50518"/>
                    <a:pt x="45628" y="50586"/>
                  </a:cubicBezTo>
                  <a:cubicBezTo>
                    <a:pt x="45674" y="50723"/>
                    <a:pt x="45743" y="50860"/>
                    <a:pt x="45788" y="50974"/>
                  </a:cubicBezTo>
                  <a:cubicBezTo>
                    <a:pt x="45811" y="51043"/>
                    <a:pt x="45834" y="51111"/>
                    <a:pt x="45879" y="51180"/>
                  </a:cubicBezTo>
                  <a:cubicBezTo>
                    <a:pt x="45902" y="51271"/>
                    <a:pt x="45925" y="51362"/>
                    <a:pt x="45948" y="51453"/>
                  </a:cubicBezTo>
                  <a:cubicBezTo>
                    <a:pt x="45971" y="51522"/>
                    <a:pt x="45994" y="51590"/>
                    <a:pt x="46016" y="51659"/>
                  </a:cubicBezTo>
                  <a:cubicBezTo>
                    <a:pt x="46062" y="51819"/>
                    <a:pt x="46108" y="52001"/>
                    <a:pt x="46062" y="52161"/>
                  </a:cubicBezTo>
                  <a:cubicBezTo>
                    <a:pt x="45831" y="52413"/>
                    <a:pt x="45564" y="52469"/>
                    <a:pt x="45286" y="52469"/>
                  </a:cubicBezTo>
                  <a:cubicBezTo>
                    <a:pt x="45062" y="52469"/>
                    <a:pt x="44831" y="52432"/>
                    <a:pt x="44606" y="52432"/>
                  </a:cubicBezTo>
                  <a:cubicBezTo>
                    <a:pt x="44480" y="52432"/>
                    <a:pt x="44356" y="52444"/>
                    <a:pt x="44236" y="52481"/>
                  </a:cubicBezTo>
                  <a:cubicBezTo>
                    <a:pt x="44145" y="52481"/>
                    <a:pt x="44076" y="52526"/>
                    <a:pt x="43985" y="52549"/>
                  </a:cubicBezTo>
                  <a:cubicBezTo>
                    <a:pt x="43985" y="52572"/>
                    <a:pt x="43962" y="52572"/>
                    <a:pt x="43962" y="52595"/>
                  </a:cubicBezTo>
                  <a:cubicBezTo>
                    <a:pt x="43776" y="52510"/>
                    <a:pt x="43590" y="52463"/>
                    <a:pt x="43413" y="52463"/>
                  </a:cubicBezTo>
                  <a:cubicBezTo>
                    <a:pt x="43351" y="52463"/>
                    <a:pt x="43291" y="52469"/>
                    <a:pt x="43232" y="52481"/>
                  </a:cubicBezTo>
                  <a:cubicBezTo>
                    <a:pt x="43049" y="52458"/>
                    <a:pt x="42867" y="52458"/>
                    <a:pt x="42707" y="52458"/>
                  </a:cubicBezTo>
                  <a:cubicBezTo>
                    <a:pt x="42570" y="52481"/>
                    <a:pt x="42433" y="52503"/>
                    <a:pt x="42319" y="52572"/>
                  </a:cubicBezTo>
                  <a:cubicBezTo>
                    <a:pt x="42273" y="52595"/>
                    <a:pt x="42250" y="52640"/>
                    <a:pt x="42227" y="52686"/>
                  </a:cubicBezTo>
                  <a:cubicBezTo>
                    <a:pt x="42205" y="52663"/>
                    <a:pt x="42182" y="52663"/>
                    <a:pt x="42159" y="52663"/>
                  </a:cubicBezTo>
                  <a:cubicBezTo>
                    <a:pt x="42159" y="52663"/>
                    <a:pt x="42159" y="52640"/>
                    <a:pt x="42159" y="52640"/>
                  </a:cubicBezTo>
                  <a:cubicBezTo>
                    <a:pt x="42113" y="52618"/>
                    <a:pt x="42068" y="52595"/>
                    <a:pt x="42045" y="52572"/>
                  </a:cubicBezTo>
                  <a:cubicBezTo>
                    <a:pt x="41976" y="52503"/>
                    <a:pt x="41908" y="52481"/>
                    <a:pt x="41794" y="52481"/>
                  </a:cubicBezTo>
                  <a:cubicBezTo>
                    <a:pt x="41771" y="52435"/>
                    <a:pt x="41748" y="52366"/>
                    <a:pt x="41725" y="52298"/>
                  </a:cubicBezTo>
                  <a:cubicBezTo>
                    <a:pt x="41839" y="52070"/>
                    <a:pt x="41771" y="51819"/>
                    <a:pt x="41748" y="51568"/>
                  </a:cubicBezTo>
                  <a:cubicBezTo>
                    <a:pt x="41771" y="51362"/>
                    <a:pt x="41702" y="51180"/>
                    <a:pt x="41588" y="51020"/>
                  </a:cubicBezTo>
                  <a:cubicBezTo>
                    <a:pt x="41657" y="50404"/>
                    <a:pt x="41451" y="49833"/>
                    <a:pt x="41292" y="49262"/>
                  </a:cubicBezTo>
                  <a:cubicBezTo>
                    <a:pt x="41292" y="49217"/>
                    <a:pt x="41314" y="49194"/>
                    <a:pt x="41314" y="49148"/>
                  </a:cubicBezTo>
                  <a:cubicBezTo>
                    <a:pt x="41337" y="49057"/>
                    <a:pt x="41337" y="48966"/>
                    <a:pt x="41314" y="48897"/>
                  </a:cubicBezTo>
                  <a:cubicBezTo>
                    <a:pt x="41269" y="48737"/>
                    <a:pt x="41223" y="48600"/>
                    <a:pt x="41177" y="48463"/>
                  </a:cubicBezTo>
                  <a:cubicBezTo>
                    <a:pt x="41155" y="48372"/>
                    <a:pt x="41132" y="48304"/>
                    <a:pt x="41109" y="48235"/>
                  </a:cubicBezTo>
                  <a:cubicBezTo>
                    <a:pt x="41063" y="48098"/>
                    <a:pt x="41040" y="47938"/>
                    <a:pt x="41040" y="47801"/>
                  </a:cubicBezTo>
                  <a:cubicBezTo>
                    <a:pt x="41018" y="47687"/>
                    <a:pt x="41018" y="47573"/>
                    <a:pt x="41018" y="47436"/>
                  </a:cubicBezTo>
                  <a:cubicBezTo>
                    <a:pt x="41063" y="47436"/>
                    <a:pt x="41109" y="47413"/>
                    <a:pt x="41155" y="47368"/>
                  </a:cubicBezTo>
                  <a:cubicBezTo>
                    <a:pt x="41177" y="47391"/>
                    <a:pt x="41177" y="47436"/>
                    <a:pt x="41200" y="47459"/>
                  </a:cubicBezTo>
                  <a:cubicBezTo>
                    <a:pt x="41433" y="47582"/>
                    <a:pt x="41672" y="47625"/>
                    <a:pt x="41911" y="47625"/>
                  </a:cubicBezTo>
                  <a:cubicBezTo>
                    <a:pt x="42117" y="47625"/>
                    <a:pt x="42323" y="47593"/>
                    <a:pt x="42524" y="47550"/>
                  </a:cubicBezTo>
                  <a:cubicBezTo>
                    <a:pt x="42593" y="47505"/>
                    <a:pt x="42684" y="47482"/>
                    <a:pt x="42752" y="47436"/>
                  </a:cubicBezTo>
                  <a:cubicBezTo>
                    <a:pt x="42840" y="47495"/>
                    <a:pt x="42928" y="47524"/>
                    <a:pt x="43017" y="47524"/>
                  </a:cubicBezTo>
                  <a:cubicBezTo>
                    <a:pt x="43134" y="47524"/>
                    <a:pt x="43251" y="47472"/>
                    <a:pt x="43369" y="47368"/>
                  </a:cubicBezTo>
                  <a:cubicBezTo>
                    <a:pt x="43369" y="47368"/>
                    <a:pt x="43369" y="47345"/>
                    <a:pt x="43369" y="47345"/>
                  </a:cubicBezTo>
                  <a:close/>
                  <a:moveTo>
                    <a:pt x="15248" y="47391"/>
                  </a:moveTo>
                  <a:cubicBezTo>
                    <a:pt x="15271" y="47413"/>
                    <a:pt x="15271" y="47413"/>
                    <a:pt x="15271" y="47413"/>
                  </a:cubicBezTo>
                  <a:cubicBezTo>
                    <a:pt x="15294" y="47482"/>
                    <a:pt x="15339" y="47528"/>
                    <a:pt x="15385" y="47573"/>
                  </a:cubicBezTo>
                  <a:cubicBezTo>
                    <a:pt x="15521" y="47670"/>
                    <a:pt x="15661" y="47701"/>
                    <a:pt x="15802" y="47701"/>
                  </a:cubicBezTo>
                  <a:cubicBezTo>
                    <a:pt x="15992" y="47701"/>
                    <a:pt x="16183" y="47645"/>
                    <a:pt x="16366" y="47619"/>
                  </a:cubicBezTo>
                  <a:lnTo>
                    <a:pt x="16366" y="47619"/>
                  </a:lnTo>
                  <a:cubicBezTo>
                    <a:pt x="16366" y="47779"/>
                    <a:pt x="16366" y="47938"/>
                    <a:pt x="16343" y="48098"/>
                  </a:cubicBezTo>
                  <a:cubicBezTo>
                    <a:pt x="16343" y="48646"/>
                    <a:pt x="16366" y="49194"/>
                    <a:pt x="16366" y="49742"/>
                  </a:cubicBezTo>
                  <a:cubicBezTo>
                    <a:pt x="16298" y="49879"/>
                    <a:pt x="16275" y="49993"/>
                    <a:pt x="16366" y="50107"/>
                  </a:cubicBezTo>
                  <a:cubicBezTo>
                    <a:pt x="16366" y="50792"/>
                    <a:pt x="16366" y="51453"/>
                    <a:pt x="16343" y="52115"/>
                  </a:cubicBezTo>
                  <a:cubicBezTo>
                    <a:pt x="16366" y="52640"/>
                    <a:pt x="15978" y="52640"/>
                    <a:pt x="15636" y="52686"/>
                  </a:cubicBezTo>
                  <a:cubicBezTo>
                    <a:pt x="15613" y="52687"/>
                    <a:pt x="15590" y="52688"/>
                    <a:pt x="15566" y="52688"/>
                  </a:cubicBezTo>
                  <a:cubicBezTo>
                    <a:pt x="15208" y="52688"/>
                    <a:pt x="14859" y="52573"/>
                    <a:pt x="14514" y="52573"/>
                  </a:cubicBezTo>
                  <a:cubicBezTo>
                    <a:pt x="14378" y="52573"/>
                    <a:pt x="14242" y="52591"/>
                    <a:pt x="14107" y="52640"/>
                  </a:cubicBezTo>
                  <a:lnTo>
                    <a:pt x="13376" y="52640"/>
                  </a:lnTo>
                  <a:cubicBezTo>
                    <a:pt x="13353" y="52618"/>
                    <a:pt x="13308" y="52572"/>
                    <a:pt x="13285" y="52503"/>
                  </a:cubicBezTo>
                  <a:cubicBezTo>
                    <a:pt x="12851" y="52161"/>
                    <a:pt x="12189" y="52526"/>
                    <a:pt x="11801" y="52070"/>
                  </a:cubicBezTo>
                  <a:lnTo>
                    <a:pt x="11778" y="52070"/>
                  </a:lnTo>
                  <a:cubicBezTo>
                    <a:pt x="11778" y="52024"/>
                    <a:pt x="11778" y="51978"/>
                    <a:pt x="11778" y="51933"/>
                  </a:cubicBezTo>
                  <a:cubicBezTo>
                    <a:pt x="11801" y="51842"/>
                    <a:pt x="11801" y="51750"/>
                    <a:pt x="11824" y="51636"/>
                  </a:cubicBezTo>
                  <a:cubicBezTo>
                    <a:pt x="11984" y="51453"/>
                    <a:pt x="11961" y="51248"/>
                    <a:pt x="11961" y="51020"/>
                  </a:cubicBezTo>
                  <a:cubicBezTo>
                    <a:pt x="11961" y="50974"/>
                    <a:pt x="11984" y="50906"/>
                    <a:pt x="11984" y="50837"/>
                  </a:cubicBezTo>
                  <a:cubicBezTo>
                    <a:pt x="12144" y="50723"/>
                    <a:pt x="12007" y="50609"/>
                    <a:pt x="11984" y="50472"/>
                  </a:cubicBezTo>
                  <a:cubicBezTo>
                    <a:pt x="12075" y="49696"/>
                    <a:pt x="12212" y="48920"/>
                    <a:pt x="12166" y="48144"/>
                  </a:cubicBezTo>
                  <a:cubicBezTo>
                    <a:pt x="12212" y="48121"/>
                    <a:pt x="12235" y="48075"/>
                    <a:pt x="12281" y="48053"/>
                  </a:cubicBezTo>
                  <a:cubicBezTo>
                    <a:pt x="12486" y="47824"/>
                    <a:pt x="12828" y="47779"/>
                    <a:pt x="13057" y="47573"/>
                  </a:cubicBezTo>
                  <a:cubicBezTo>
                    <a:pt x="13073" y="47509"/>
                    <a:pt x="13077" y="47434"/>
                    <a:pt x="13126" y="47434"/>
                  </a:cubicBezTo>
                  <a:cubicBezTo>
                    <a:pt x="13147" y="47434"/>
                    <a:pt x="13175" y="47448"/>
                    <a:pt x="13216" y="47482"/>
                  </a:cubicBezTo>
                  <a:cubicBezTo>
                    <a:pt x="13260" y="47496"/>
                    <a:pt x="13303" y="47504"/>
                    <a:pt x="13345" y="47504"/>
                  </a:cubicBezTo>
                  <a:cubicBezTo>
                    <a:pt x="13436" y="47504"/>
                    <a:pt x="13519" y="47469"/>
                    <a:pt x="13582" y="47391"/>
                  </a:cubicBezTo>
                  <a:cubicBezTo>
                    <a:pt x="13582" y="47436"/>
                    <a:pt x="13582" y="47482"/>
                    <a:pt x="13582" y="47528"/>
                  </a:cubicBezTo>
                  <a:cubicBezTo>
                    <a:pt x="13627" y="47596"/>
                    <a:pt x="13696" y="47642"/>
                    <a:pt x="13764" y="47687"/>
                  </a:cubicBezTo>
                  <a:cubicBezTo>
                    <a:pt x="14009" y="47743"/>
                    <a:pt x="14253" y="47793"/>
                    <a:pt x="14495" y="47793"/>
                  </a:cubicBezTo>
                  <a:cubicBezTo>
                    <a:pt x="14750" y="47793"/>
                    <a:pt x="15002" y="47737"/>
                    <a:pt x="15248" y="47573"/>
                  </a:cubicBezTo>
                  <a:cubicBezTo>
                    <a:pt x="15316" y="47505"/>
                    <a:pt x="15271" y="47436"/>
                    <a:pt x="15225" y="47391"/>
                  </a:cubicBezTo>
                  <a:close/>
                  <a:moveTo>
                    <a:pt x="33508" y="52640"/>
                  </a:moveTo>
                  <a:lnTo>
                    <a:pt x="33508" y="52640"/>
                  </a:lnTo>
                  <a:cubicBezTo>
                    <a:pt x="33508" y="52663"/>
                    <a:pt x="33531" y="52686"/>
                    <a:pt x="33554" y="52732"/>
                  </a:cubicBezTo>
                  <a:lnTo>
                    <a:pt x="33531" y="52732"/>
                  </a:lnTo>
                  <a:cubicBezTo>
                    <a:pt x="33508" y="52709"/>
                    <a:pt x="33508" y="52663"/>
                    <a:pt x="33508" y="52640"/>
                  </a:cubicBezTo>
                  <a:close/>
                  <a:moveTo>
                    <a:pt x="26067" y="52891"/>
                  </a:moveTo>
                  <a:cubicBezTo>
                    <a:pt x="26136" y="52914"/>
                    <a:pt x="26181" y="52937"/>
                    <a:pt x="26227" y="52937"/>
                  </a:cubicBezTo>
                  <a:cubicBezTo>
                    <a:pt x="26158" y="52937"/>
                    <a:pt x="26113" y="52914"/>
                    <a:pt x="26067" y="52891"/>
                  </a:cubicBezTo>
                  <a:close/>
                  <a:moveTo>
                    <a:pt x="15590" y="52891"/>
                  </a:moveTo>
                  <a:cubicBezTo>
                    <a:pt x="15590" y="52891"/>
                    <a:pt x="15590" y="52914"/>
                    <a:pt x="15590" y="52914"/>
                  </a:cubicBezTo>
                  <a:cubicBezTo>
                    <a:pt x="15590" y="52914"/>
                    <a:pt x="15590" y="52983"/>
                    <a:pt x="15590" y="52983"/>
                  </a:cubicBezTo>
                  <a:lnTo>
                    <a:pt x="15522" y="52983"/>
                  </a:lnTo>
                  <a:cubicBezTo>
                    <a:pt x="15499" y="52960"/>
                    <a:pt x="15476" y="52960"/>
                    <a:pt x="15453" y="52960"/>
                  </a:cubicBezTo>
                  <a:cubicBezTo>
                    <a:pt x="15499" y="52937"/>
                    <a:pt x="15545" y="52914"/>
                    <a:pt x="15590" y="52891"/>
                  </a:cubicBezTo>
                  <a:close/>
                  <a:moveTo>
                    <a:pt x="6643" y="66952"/>
                  </a:moveTo>
                  <a:cubicBezTo>
                    <a:pt x="6666" y="66952"/>
                    <a:pt x="6666" y="66952"/>
                    <a:pt x="6666" y="66975"/>
                  </a:cubicBezTo>
                  <a:cubicBezTo>
                    <a:pt x="6666" y="66975"/>
                    <a:pt x="6666" y="66997"/>
                    <a:pt x="6643" y="67020"/>
                  </a:cubicBezTo>
                  <a:lnTo>
                    <a:pt x="6643" y="66952"/>
                  </a:lnTo>
                  <a:close/>
                  <a:moveTo>
                    <a:pt x="8857" y="81971"/>
                  </a:moveTo>
                  <a:cubicBezTo>
                    <a:pt x="8834" y="81994"/>
                    <a:pt x="8834" y="81994"/>
                    <a:pt x="8857" y="82039"/>
                  </a:cubicBezTo>
                  <a:cubicBezTo>
                    <a:pt x="8834" y="82016"/>
                    <a:pt x="8834" y="82016"/>
                    <a:pt x="8834" y="81994"/>
                  </a:cubicBezTo>
                  <a:cubicBezTo>
                    <a:pt x="8834" y="81994"/>
                    <a:pt x="8834" y="81971"/>
                    <a:pt x="8857" y="81971"/>
                  </a:cubicBezTo>
                  <a:close/>
                  <a:moveTo>
                    <a:pt x="36133" y="52846"/>
                  </a:moveTo>
                  <a:cubicBezTo>
                    <a:pt x="36202" y="52869"/>
                    <a:pt x="36270" y="52891"/>
                    <a:pt x="36338" y="52914"/>
                  </a:cubicBezTo>
                  <a:cubicBezTo>
                    <a:pt x="36247" y="53006"/>
                    <a:pt x="36202" y="53074"/>
                    <a:pt x="36247" y="53188"/>
                  </a:cubicBezTo>
                  <a:cubicBezTo>
                    <a:pt x="36795" y="53188"/>
                    <a:pt x="37343" y="53211"/>
                    <a:pt x="37891" y="53211"/>
                  </a:cubicBezTo>
                  <a:cubicBezTo>
                    <a:pt x="38028" y="53188"/>
                    <a:pt x="38142" y="53188"/>
                    <a:pt x="38256" y="53188"/>
                  </a:cubicBezTo>
                  <a:cubicBezTo>
                    <a:pt x="38433" y="53232"/>
                    <a:pt x="38610" y="53246"/>
                    <a:pt x="38787" y="53246"/>
                  </a:cubicBezTo>
                  <a:cubicBezTo>
                    <a:pt x="39052" y="53246"/>
                    <a:pt x="39317" y="53216"/>
                    <a:pt x="39583" y="53216"/>
                  </a:cubicBezTo>
                  <a:cubicBezTo>
                    <a:pt x="39688" y="53216"/>
                    <a:pt x="39794" y="53221"/>
                    <a:pt x="39899" y="53234"/>
                  </a:cubicBezTo>
                  <a:cubicBezTo>
                    <a:pt x="39968" y="53211"/>
                    <a:pt x="40036" y="53188"/>
                    <a:pt x="40082" y="53165"/>
                  </a:cubicBezTo>
                  <a:cubicBezTo>
                    <a:pt x="40561" y="53188"/>
                    <a:pt x="41063" y="53234"/>
                    <a:pt x="41543" y="53257"/>
                  </a:cubicBezTo>
                  <a:cubicBezTo>
                    <a:pt x="41588" y="53295"/>
                    <a:pt x="41631" y="53310"/>
                    <a:pt x="41673" y="53310"/>
                  </a:cubicBezTo>
                  <a:cubicBezTo>
                    <a:pt x="41756" y="53310"/>
                    <a:pt x="41832" y="53249"/>
                    <a:pt x="41908" y="53188"/>
                  </a:cubicBezTo>
                  <a:cubicBezTo>
                    <a:pt x="42045" y="53143"/>
                    <a:pt x="42159" y="53097"/>
                    <a:pt x="42273" y="53028"/>
                  </a:cubicBezTo>
                  <a:cubicBezTo>
                    <a:pt x="42492" y="53138"/>
                    <a:pt x="42711" y="53174"/>
                    <a:pt x="42930" y="53174"/>
                  </a:cubicBezTo>
                  <a:cubicBezTo>
                    <a:pt x="43259" y="53174"/>
                    <a:pt x="43588" y="53092"/>
                    <a:pt x="43916" y="53051"/>
                  </a:cubicBezTo>
                  <a:cubicBezTo>
                    <a:pt x="43962" y="53006"/>
                    <a:pt x="43985" y="52960"/>
                    <a:pt x="43962" y="52914"/>
                  </a:cubicBezTo>
                  <a:lnTo>
                    <a:pt x="43962" y="52914"/>
                  </a:lnTo>
                  <a:cubicBezTo>
                    <a:pt x="43962" y="52914"/>
                    <a:pt x="43985" y="52937"/>
                    <a:pt x="43985" y="52937"/>
                  </a:cubicBezTo>
                  <a:cubicBezTo>
                    <a:pt x="44049" y="52974"/>
                    <a:pt x="44113" y="52981"/>
                    <a:pt x="44177" y="52981"/>
                  </a:cubicBezTo>
                  <a:cubicBezTo>
                    <a:pt x="44219" y="52981"/>
                    <a:pt x="44262" y="52978"/>
                    <a:pt x="44305" y="52978"/>
                  </a:cubicBezTo>
                  <a:cubicBezTo>
                    <a:pt x="44358" y="52978"/>
                    <a:pt x="44411" y="52983"/>
                    <a:pt x="44464" y="53006"/>
                  </a:cubicBezTo>
                  <a:cubicBezTo>
                    <a:pt x="44681" y="53045"/>
                    <a:pt x="44915" y="53101"/>
                    <a:pt x="45136" y="53101"/>
                  </a:cubicBezTo>
                  <a:cubicBezTo>
                    <a:pt x="45171" y="53101"/>
                    <a:pt x="45206" y="53100"/>
                    <a:pt x="45240" y="53097"/>
                  </a:cubicBezTo>
                  <a:cubicBezTo>
                    <a:pt x="45402" y="53081"/>
                    <a:pt x="45563" y="53075"/>
                    <a:pt x="45722" y="53075"/>
                  </a:cubicBezTo>
                  <a:cubicBezTo>
                    <a:pt x="46175" y="53075"/>
                    <a:pt x="46620" y="53123"/>
                    <a:pt x="47063" y="53123"/>
                  </a:cubicBezTo>
                  <a:cubicBezTo>
                    <a:pt x="47125" y="53123"/>
                    <a:pt x="47187" y="53122"/>
                    <a:pt x="47249" y="53120"/>
                  </a:cubicBezTo>
                  <a:cubicBezTo>
                    <a:pt x="47273" y="53117"/>
                    <a:pt x="47295" y="53116"/>
                    <a:pt x="47316" y="53116"/>
                  </a:cubicBezTo>
                  <a:cubicBezTo>
                    <a:pt x="47491" y="53116"/>
                    <a:pt x="47548" y="53198"/>
                    <a:pt x="47569" y="53279"/>
                  </a:cubicBezTo>
                  <a:cubicBezTo>
                    <a:pt x="47546" y="53394"/>
                    <a:pt x="47523" y="53508"/>
                    <a:pt x="47454" y="53599"/>
                  </a:cubicBezTo>
                  <a:cubicBezTo>
                    <a:pt x="47432" y="53668"/>
                    <a:pt x="47432" y="53713"/>
                    <a:pt x="47409" y="53782"/>
                  </a:cubicBezTo>
                  <a:cubicBezTo>
                    <a:pt x="47180" y="53896"/>
                    <a:pt x="47180" y="54147"/>
                    <a:pt x="47158" y="54352"/>
                  </a:cubicBezTo>
                  <a:cubicBezTo>
                    <a:pt x="47135" y="54923"/>
                    <a:pt x="46998" y="55494"/>
                    <a:pt x="47044" y="56064"/>
                  </a:cubicBezTo>
                  <a:cubicBezTo>
                    <a:pt x="47135" y="56155"/>
                    <a:pt x="47180" y="56270"/>
                    <a:pt x="47226" y="56384"/>
                  </a:cubicBezTo>
                  <a:cubicBezTo>
                    <a:pt x="47112" y="56658"/>
                    <a:pt x="47021" y="56909"/>
                    <a:pt x="47180" y="57183"/>
                  </a:cubicBezTo>
                  <a:cubicBezTo>
                    <a:pt x="47089" y="57205"/>
                    <a:pt x="46998" y="57274"/>
                    <a:pt x="46929" y="57342"/>
                  </a:cubicBezTo>
                  <a:cubicBezTo>
                    <a:pt x="46587" y="58210"/>
                    <a:pt x="46564" y="59100"/>
                    <a:pt x="46610" y="60013"/>
                  </a:cubicBezTo>
                  <a:cubicBezTo>
                    <a:pt x="46610" y="60013"/>
                    <a:pt x="46610" y="60013"/>
                    <a:pt x="46610" y="60036"/>
                  </a:cubicBezTo>
                  <a:cubicBezTo>
                    <a:pt x="46450" y="60173"/>
                    <a:pt x="46450" y="60424"/>
                    <a:pt x="46359" y="60606"/>
                  </a:cubicBezTo>
                  <a:cubicBezTo>
                    <a:pt x="46336" y="60698"/>
                    <a:pt x="46313" y="60766"/>
                    <a:pt x="46313" y="60857"/>
                  </a:cubicBezTo>
                  <a:cubicBezTo>
                    <a:pt x="46290" y="60972"/>
                    <a:pt x="46267" y="61086"/>
                    <a:pt x="46267" y="61223"/>
                  </a:cubicBezTo>
                  <a:cubicBezTo>
                    <a:pt x="46267" y="61291"/>
                    <a:pt x="46267" y="61382"/>
                    <a:pt x="46290" y="61451"/>
                  </a:cubicBezTo>
                  <a:cubicBezTo>
                    <a:pt x="46290" y="61565"/>
                    <a:pt x="46313" y="61702"/>
                    <a:pt x="46336" y="61816"/>
                  </a:cubicBezTo>
                  <a:cubicBezTo>
                    <a:pt x="46359" y="61862"/>
                    <a:pt x="46404" y="61907"/>
                    <a:pt x="46450" y="61930"/>
                  </a:cubicBezTo>
                  <a:cubicBezTo>
                    <a:pt x="46382" y="61999"/>
                    <a:pt x="46336" y="62067"/>
                    <a:pt x="46313" y="62159"/>
                  </a:cubicBezTo>
                  <a:cubicBezTo>
                    <a:pt x="46245" y="62387"/>
                    <a:pt x="46176" y="62592"/>
                    <a:pt x="46131" y="62820"/>
                  </a:cubicBezTo>
                  <a:cubicBezTo>
                    <a:pt x="46085" y="63094"/>
                    <a:pt x="46062" y="63368"/>
                    <a:pt x="46267" y="63574"/>
                  </a:cubicBezTo>
                  <a:cubicBezTo>
                    <a:pt x="45994" y="63733"/>
                    <a:pt x="45925" y="63985"/>
                    <a:pt x="45902" y="64258"/>
                  </a:cubicBezTo>
                  <a:cubicBezTo>
                    <a:pt x="45879" y="64487"/>
                    <a:pt x="45834" y="64715"/>
                    <a:pt x="45788" y="64920"/>
                  </a:cubicBezTo>
                  <a:cubicBezTo>
                    <a:pt x="45743" y="65057"/>
                    <a:pt x="45720" y="65194"/>
                    <a:pt x="45720" y="65331"/>
                  </a:cubicBezTo>
                  <a:cubicBezTo>
                    <a:pt x="45720" y="65537"/>
                    <a:pt x="45720" y="65765"/>
                    <a:pt x="45857" y="65948"/>
                  </a:cubicBezTo>
                  <a:cubicBezTo>
                    <a:pt x="45879" y="65993"/>
                    <a:pt x="45902" y="65993"/>
                    <a:pt x="45925" y="66016"/>
                  </a:cubicBezTo>
                  <a:cubicBezTo>
                    <a:pt x="45902" y="66062"/>
                    <a:pt x="45902" y="66130"/>
                    <a:pt x="45925" y="66176"/>
                  </a:cubicBezTo>
                  <a:cubicBezTo>
                    <a:pt x="45948" y="66199"/>
                    <a:pt x="45971" y="66199"/>
                    <a:pt x="45971" y="66199"/>
                  </a:cubicBezTo>
                  <a:cubicBezTo>
                    <a:pt x="45925" y="66221"/>
                    <a:pt x="45879" y="66221"/>
                    <a:pt x="45834" y="66221"/>
                  </a:cubicBezTo>
                  <a:cubicBezTo>
                    <a:pt x="45697" y="66404"/>
                    <a:pt x="45606" y="66632"/>
                    <a:pt x="45560" y="66861"/>
                  </a:cubicBezTo>
                  <a:cubicBezTo>
                    <a:pt x="45332" y="68002"/>
                    <a:pt x="45240" y="69166"/>
                    <a:pt x="45035" y="70330"/>
                  </a:cubicBezTo>
                  <a:cubicBezTo>
                    <a:pt x="44989" y="70604"/>
                    <a:pt x="44966" y="70878"/>
                    <a:pt x="45058" y="71174"/>
                  </a:cubicBezTo>
                  <a:cubicBezTo>
                    <a:pt x="45149" y="71174"/>
                    <a:pt x="45218" y="71220"/>
                    <a:pt x="45286" y="71266"/>
                  </a:cubicBezTo>
                  <a:cubicBezTo>
                    <a:pt x="45263" y="71289"/>
                    <a:pt x="45240" y="71289"/>
                    <a:pt x="45218" y="71289"/>
                  </a:cubicBezTo>
                  <a:cubicBezTo>
                    <a:pt x="44898" y="71540"/>
                    <a:pt x="44966" y="71928"/>
                    <a:pt x="44829" y="72247"/>
                  </a:cubicBezTo>
                  <a:cubicBezTo>
                    <a:pt x="44715" y="73252"/>
                    <a:pt x="44487" y="74256"/>
                    <a:pt x="44510" y="75283"/>
                  </a:cubicBezTo>
                  <a:cubicBezTo>
                    <a:pt x="44556" y="75374"/>
                    <a:pt x="44601" y="75443"/>
                    <a:pt x="44670" y="75488"/>
                  </a:cubicBezTo>
                  <a:cubicBezTo>
                    <a:pt x="44578" y="75557"/>
                    <a:pt x="44556" y="75648"/>
                    <a:pt x="44556" y="75740"/>
                  </a:cubicBezTo>
                  <a:cubicBezTo>
                    <a:pt x="44578" y="75854"/>
                    <a:pt x="44601" y="75945"/>
                    <a:pt x="44578" y="76036"/>
                  </a:cubicBezTo>
                  <a:cubicBezTo>
                    <a:pt x="44578" y="76082"/>
                    <a:pt x="44578" y="76128"/>
                    <a:pt x="44601" y="76150"/>
                  </a:cubicBezTo>
                  <a:cubicBezTo>
                    <a:pt x="44168" y="76538"/>
                    <a:pt x="44190" y="76972"/>
                    <a:pt x="44441" y="77451"/>
                  </a:cubicBezTo>
                  <a:cubicBezTo>
                    <a:pt x="44441" y="77474"/>
                    <a:pt x="44441" y="77497"/>
                    <a:pt x="44441" y="77520"/>
                  </a:cubicBezTo>
                  <a:cubicBezTo>
                    <a:pt x="44419" y="77497"/>
                    <a:pt x="44373" y="77497"/>
                    <a:pt x="44327" y="77474"/>
                  </a:cubicBezTo>
                  <a:cubicBezTo>
                    <a:pt x="43825" y="78045"/>
                    <a:pt x="44076" y="78707"/>
                    <a:pt x="44099" y="79323"/>
                  </a:cubicBezTo>
                  <a:cubicBezTo>
                    <a:pt x="44099" y="79392"/>
                    <a:pt x="44122" y="79460"/>
                    <a:pt x="44122" y="79529"/>
                  </a:cubicBezTo>
                  <a:cubicBezTo>
                    <a:pt x="43871" y="79620"/>
                    <a:pt x="43894" y="79894"/>
                    <a:pt x="43848" y="80099"/>
                  </a:cubicBezTo>
                  <a:cubicBezTo>
                    <a:pt x="43734" y="80670"/>
                    <a:pt x="43643" y="81218"/>
                    <a:pt x="43574" y="81788"/>
                  </a:cubicBezTo>
                  <a:cubicBezTo>
                    <a:pt x="43528" y="82108"/>
                    <a:pt x="43460" y="82450"/>
                    <a:pt x="43711" y="82724"/>
                  </a:cubicBezTo>
                  <a:cubicBezTo>
                    <a:pt x="43620" y="82815"/>
                    <a:pt x="43551" y="82930"/>
                    <a:pt x="43528" y="83044"/>
                  </a:cubicBezTo>
                  <a:cubicBezTo>
                    <a:pt x="43369" y="83728"/>
                    <a:pt x="43095" y="84436"/>
                    <a:pt x="43528" y="85121"/>
                  </a:cubicBezTo>
                  <a:lnTo>
                    <a:pt x="43437" y="85121"/>
                  </a:lnTo>
                  <a:cubicBezTo>
                    <a:pt x="43118" y="85326"/>
                    <a:pt x="43095" y="85691"/>
                    <a:pt x="43003" y="86011"/>
                  </a:cubicBezTo>
                  <a:cubicBezTo>
                    <a:pt x="43049" y="86696"/>
                    <a:pt x="42615" y="87380"/>
                    <a:pt x="43003" y="88042"/>
                  </a:cubicBezTo>
                  <a:cubicBezTo>
                    <a:pt x="42958" y="88088"/>
                    <a:pt x="42889" y="88134"/>
                    <a:pt x="42867" y="88202"/>
                  </a:cubicBezTo>
                  <a:cubicBezTo>
                    <a:pt x="42821" y="88293"/>
                    <a:pt x="42798" y="88385"/>
                    <a:pt x="42775" y="88476"/>
                  </a:cubicBezTo>
                  <a:cubicBezTo>
                    <a:pt x="42707" y="89480"/>
                    <a:pt x="42250" y="90439"/>
                    <a:pt x="42501" y="91466"/>
                  </a:cubicBezTo>
                  <a:cubicBezTo>
                    <a:pt x="42547" y="91512"/>
                    <a:pt x="42570" y="91557"/>
                    <a:pt x="42615" y="91603"/>
                  </a:cubicBezTo>
                  <a:cubicBezTo>
                    <a:pt x="42547" y="91694"/>
                    <a:pt x="42570" y="91809"/>
                    <a:pt x="42638" y="91900"/>
                  </a:cubicBezTo>
                  <a:cubicBezTo>
                    <a:pt x="42615" y="91923"/>
                    <a:pt x="42570" y="91945"/>
                    <a:pt x="42547" y="91968"/>
                  </a:cubicBezTo>
                  <a:cubicBezTo>
                    <a:pt x="42433" y="92219"/>
                    <a:pt x="42456" y="92516"/>
                    <a:pt x="42342" y="92767"/>
                  </a:cubicBezTo>
                  <a:cubicBezTo>
                    <a:pt x="42319" y="92858"/>
                    <a:pt x="42296" y="92927"/>
                    <a:pt x="42273" y="93018"/>
                  </a:cubicBezTo>
                  <a:cubicBezTo>
                    <a:pt x="42227" y="93292"/>
                    <a:pt x="42113" y="93589"/>
                    <a:pt x="42090" y="93886"/>
                  </a:cubicBezTo>
                  <a:cubicBezTo>
                    <a:pt x="42090" y="94091"/>
                    <a:pt x="42090" y="94296"/>
                    <a:pt x="42273" y="94433"/>
                  </a:cubicBezTo>
                  <a:cubicBezTo>
                    <a:pt x="42227" y="94456"/>
                    <a:pt x="42182" y="94502"/>
                    <a:pt x="42159" y="94548"/>
                  </a:cubicBezTo>
                  <a:cubicBezTo>
                    <a:pt x="41999" y="94981"/>
                    <a:pt x="41771" y="95415"/>
                    <a:pt x="42045" y="95894"/>
                  </a:cubicBezTo>
                  <a:cubicBezTo>
                    <a:pt x="41999" y="95894"/>
                    <a:pt x="41953" y="95917"/>
                    <a:pt x="41908" y="95940"/>
                  </a:cubicBezTo>
                  <a:cubicBezTo>
                    <a:pt x="41451" y="97104"/>
                    <a:pt x="41497" y="98359"/>
                    <a:pt x="41269" y="99569"/>
                  </a:cubicBezTo>
                  <a:cubicBezTo>
                    <a:pt x="41155" y="100254"/>
                    <a:pt x="40972" y="100961"/>
                    <a:pt x="41223" y="101646"/>
                  </a:cubicBezTo>
                  <a:cubicBezTo>
                    <a:pt x="41269" y="101692"/>
                    <a:pt x="41292" y="101715"/>
                    <a:pt x="41314" y="101738"/>
                  </a:cubicBezTo>
                  <a:cubicBezTo>
                    <a:pt x="41128" y="101626"/>
                    <a:pt x="40948" y="101548"/>
                    <a:pt x="40779" y="101548"/>
                  </a:cubicBezTo>
                  <a:cubicBezTo>
                    <a:pt x="40638" y="101548"/>
                    <a:pt x="40503" y="101602"/>
                    <a:pt x="40379" y="101738"/>
                  </a:cubicBezTo>
                  <a:cubicBezTo>
                    <a:pt x="40242" y="101738"/>
                    <a:pt x="40127" y="101760"/>
                    <a:pt x="39991" y="101806"/>
                  </a:cubicBezTo>
                  <a:cubicBezTo>
                    <a:pt x="39899" y="101852"/>
                    <a:pt x="39831" y="101920"/>
                    <a:pt x="39762" y="101989"/>
                  </a:cubicBezTo>
                  <a:lnTo>
                    <a:pt x="39739" y="102080"/>
                  </a:lnTo>
                  <a:cubicBezTo>
                    <a:pt x="39694" y="102034"/>
                    <a:pt x="39648" y="102011"/>
                    <a:pt x="39580" y="101989"/>
                  </a:cubicBezTo>
                  <a:cubicBezTo>
                    <a:pt x="39511" y="101977"/>
                    <a:pt x="39437" y="101971"/>
                    <a:pt x="39360" y="101971"/>
                  </a:cubicBezTo>
                  <a:cubicBezTo>
                    <a:pt x="39283" y="101971"/>
                    <a:pt x="39203" y="101977"/>
                    <a:pt x="39123" y="101989"/>
                  </a:cubicBezTo>
                  <a:cubicBezTo>
                    <a:pt x="39032" y="102011"/>
                    <a:pt x="38918" y="102057"/>
                    <a:pt x="38826" y="102057"/>
                  </a:cubicBezTo>
                  <a:cubicBezTo>
                    <a:pt x="38712" y="102057"/>
                    <a:pt x="38621" y="102034"/>
                    <a:pt x="38507" y="102011"/>
                  </a:cubicBezTo>
                  <a:cubicBezTo>
                    <a:pt x="38438" y="102011"/>
                    <a:pt x="38393" y="102011"/>
                    <a:pt x="38324" y="102034"/>
                  </a:cubicBezTo>
                  <a:cubicBezTo>
                    <a:pt x="38216" y="101965"/>
                    <a:pt x="38099" y="101947"/>
                    <a:pt x="37980" y="101947"/>
                  </a:cubicBezTo>
                  <a:cubicBezTo>
                    <a:pt x="37849" y="101947"/>
                    <a:pt x="37714" y="101969"/>
                    <a:pt x="37583" y="101969"/>
                  </a:cubicBezTo>
                  <a:cubicBezTo>
                    <a:pt x="37556" y="101969"/>
                    <a:pt x="37529" y="101968"/>
                    <a:pt x="37503" y="101966"/>
                  </a:cubicBezTo>
                  <a:cubicBezTo>
                    <a:pt x="36658" y="101943"/>
                    <a:pt x="35813" y="101943"/>
                    <a:pt x="34969" y="101920"/>
                  </a:cubicBezTo>
                  <a:cubicBezTo>
                    <a:pt x="34821" y="101840"/>
                    <a:pt x="34672" y="101800"/>
                    <a:pt x="34524" y="101800"/>
                  </a:cubicBezTo>
                  <a:cubicBezTo>
                    <a:pt x="34375" y="101800"/>
                    <a:pt x="34227" y="101840"/>
                    <a:pt x="34079" y="101920"/>
                  </a:cubicBezTo>
                  <a:cubicBezTo>
                    <a:pt x="34010" y="101920"/>
                    <a:pt x="33942" y="101897"/>
                    <a:pt x="33873" y="101874"/>
                  </a:cubicBezTo>
                  <a:cubicBezTo>
                    <a:pt x="33873" y="101874"/>
                    <a:pt x="33873" y="101966"/>
                    <a:pt x="33873" y="101966"/>
                  </a:cubicBezTo>
                  <a:cubicBezTo>
                    <a:pt x="33097" y="101966"/>
                    <a:pt x="32298" y="101989"/>
                    <a:pt x="31500" y="101989"/>
                  </a:cubicBezTo>
                  <a:cubicBezTo>
                    <a:pt x="30518" y="101989"/>
                    <a:pt x="29514" y="101966"/>
                    <a:pt x="28532" y="101966"/>
                  </a:cubicBezTo>
                  <a:cubicBezTo>
                    <a:pt x="28502" y="101967"/>
                    <a:pt x="28472" y="101968"/>
                    <a:pt x="28442" y="101968"/>
                  </a:cubicBezTo>
                  <a:cubicBezTo>
                    <a:pt x="28170" y="101968"/>
                    <a:pt x="27899" y="101922"/>
                    <a:pt x="27634" y="101922"/>
                  </a:cubicBezTo>
                  <a:cubicBezTo>
                    <a:pt x="27395" y="101922"/>
                    <a:pt x="27160" y="101959"/>
                    <a:pt x="26934" y="102103"/>
                  </a:cubicBezTo>
                  <a:cubicBezTo>
                    <a:pt x="26701" y="102031"/>
                    <a:pt x="26467" y="101945"/>
                    <a:pt x="26234" y="101945"/>
                  </a:cubicBezTo>
                  <a:cubicBezTo>
                    <a:pt x="26171" y="101945"/>
                    <a:pt x="26107" y="101951"/>
                    <a:pt x="26044" y="101966"/>
                  </a:cubicBezTo>
                  <a:lnTo>
                    <a:pt x="25474" y="101966"/>
                  </a:lnTo>
                  <a:cubicBezTo>
                    <a:pt x="25359" y="101966"/>
                    <a:pt x="25245" y="101966"/>
                    <a:pt x="25108" y="101989"/>
                  </a:cubicBezTo>
                  <a:cubicBezTo>
                    <a:pt x="25007" y="101990"/>
                    <a:pt x="24905" y="101991"/>
                    <a:pt x="24803" y="101991"/>
                  </a:cubicBezTo>
                  <a:cubicBezTo>
                    <a:pt x="24010" y="101991"/>
                    <a:pt x="23210" y="101943"/>
                    <a:pt x="22413" y="101943"/>
                  </a:cubicBezTo>
                  <a:cubicBezTo>
                    <a:pt x="22025" y="101943"/>
                    <a:pt x="21637" y="101954"/>
                    <a:pt x="21251" y="101989"/>
                  </a:cubicBezTo>
                  <a:cubicBezTo>
                    <a:pt x="21182" y="101920"/>
                    <a:pt x="21114" y="101874"/>
                    <a:pt x="21023" y="101829"/>
                  </a:cubicBezTo>
                  <a:cubicBezTo>
                    <a:pt x="20938" y="101800"/>
                    <a:pt x="20849" y="101784"/>
                    <a:pt x="20759" y="101784"/>
                  </a:cubicBezTo>
                  <a:cubicBezTo>
                    <a:pt x="20632" y="101784"/>
                    <a:pt x="20504" y="101817"/>
                    <a:pt x="20384" y="101897"/>
                  </a:cubicBezTo>
                  <a:cubicBezTo>
                    <a:pt x="20315" y="101920"/>
                    <a:pt x="20315" y="101966"/>
                    <a:pt x="20338" y="102011"/>
                  </a:cubicBezTo>
                  <a:lnTo>
                    <a:pt x="19448" y="101943"/>
                  </a:lnTo>
                  <a:cubicBezTo>
                    <a:pt x="19356" y="101874"/>
                    <a:pt x="19242" y="101829"/>
                    <a:pt x="19128" y="101806"/>
                  </a:cubicBezTo>
                  <a:cubicBezTo>
                    <a:pt x="19071" y="101795"/>
                    <a:pt x="19008" y="101789"/>
                    <a:pt x="18946" y="101789"/>
                  </a:cubicBezTo>
                  <a:cubicBezTo>
                    <a:pt x="18883" y="101789"/>
                    <a:pt x="18820" y="101795"/>
                    <a:pt x="18763" y="101806"/>
                  </a:cubicBezTo>
                  <a:cubicBezTo>
                    <a:pt x="18695" y="101829"/>
                    <a:pt x="18603" y="101874"/>
                    <a:pt x="18558" y="101920"/>
                  </a:cubicBezTo>
                  <a:lnTo>
                    <a:pt x="18352" y="101920"/>
                  </a:lnTo>
                  <a:cubicBezTo>
                    <a:pt x="18284" y="101874"/>
                    <a:pt x="18215" y="101829"/>
                    <a:pt x="18124" y="101783"/>
                  </a:cubicBezTo>
                  <a:cubicBezTo>
                    <a:pt x="18029" y="101764"/>
                    <a:pt x="17935" y="101753"/>
                    <a:pt x="17840" y="101753"/>
                  </a:cubicBezTo>
                  <a:cubicBezTo>
                    <a:pt x="17707" y="101753"/>
                    <a:pt x="17573" y="101775"/>
                    <a:pt x="17439" y="101829"/>
                  </a:cubicBezTo>
                  <a:cubicBezTo>
                    <a:pt x="17348" y="101852"/>
                    <a:pt x="17302" y="101920"/>
                    <a:pt x="17279" y="102011"/>
                  </a:cubicBezTo>
                  <a:cubicBezTo>
                    <a:pt x="17257" y="102057"/>
                    <a:pt x="17234" y="102103"/>
                    <a:pt x="17188" y="102126"/>
                  </a:cubicBezTo>
                  <a:cubicBezTo>
                    <a:pt x="17211" y="102057"/>
                    <a:pt x="17234" y="101989"/>
                    <a:pt x="17257" y="101897"/>
                  </a:cubicBezTo>
                  <a:cubicBezTo>
                    <a:pt x="17165" y="101806"/>
                    <a:pt x="17028" y="101760"/>
                    <a:pt x="16891" y="101738"/>
                  </a:cubicBezTo>
                  <a:cubicBezTo>
                    <a:pt x="16709" y="101715"/>
                    <a:pt x="16526" y="101715"/>
                    <a:pt x="16343" y="101715"/>
                  </a:cubicBezTo>
                  <a:cubicBezTo>
                    <a:pt x="16070" y="101715"/>
                    <a:pt x="15773" y="101715"/>
                    <a:pt x="15522" y="101852"/>
                  </a:cubicBezTo>
                  <a:cubicBezTo>
                    <a:pt x="15430" y="101897"/>
                    <a:pt x="15408" y="101966"/>
                    <a:pt x="15385" y="102057"/>
                  </a:cubicBezTo>
                  <a:cubicBezTo>
                    <a:pt x="15385" y="102080"/>
                    <a:pt x="15408" y="102103"/>
                    <a:pt x="15430" y="102126"/>
                  </a:cubicBezTo>
                  <a:cubicBezTo>
                    <a:pt x="15189" y="102068"/>
                    <a:pt x="14948" y="102046"/>
                    <a:pt x="14707" y="102046"/>
                  </a:cubicBezTo>
                  <a:cubicBezTo>
                    <a:pt x="14377" y="102046"/>
                    <a:pt x="14048" y="102086"/>
                    <a:pt x="13719" y="102126"/>
                  </a:cubicBezTo>
                  <a:cubicBezTo>
                    <a:pt x="13696" y="102080"/>
                    <a:pt x="13696" y="102057"/>
                    <a:pt x="13673" y="102011"/>
                  </a:cubicBezTo>
                  <a:cubicBezTo>
                    <a:pt x="13650" y="101920"/>
                    <a:pt x="13582" y="101874"/>
                    <a:pt x="13513" y="101829"/>
                  </a:cubicBezTo>
                  <a:cubicBezTo>
                    <a:pt x="13094" y="101736"/>
                    <a:pt x="12686" y="101643"/>
                    <a:pt x="12274" y="101643"/>
                  </a:cubicBezTo>
                  <a:cubicBezTo>
                    <a:pt x="12080" y="101643"/>
                    <a:pt x="11885" y="101663"/>
                    <a:pt x="11687" y="101715"/>
                  </a:cubicBezTo>
                  <a:cubicBezTo>
                    <a:pt x="11710" y="101349"/>
                    <a:pt x="11641" y="101007"/>
                    <a:pt x="11664" y="100665"/>
                  </a:cubicBezTo>
                  <a:cubicBezTo>
                    <a:pt x="11619" y="100254"/>
                    <a:pt x="11505" y="99843"/>
                    <a:pt x="11413" y="99432"/>
                  </a:cubicBezTo>
                  <a:cubicBezTo>
                    <a:pt x="11322" y="99204"/>
                    <a:pt x="11299" y="98976"/>
                    <a:pt x="11253" y="98747"/>
                  </a:cubicBezTo>
                  <a:cubicBezTo>
                    <a:pt x="11208" y="98610"/>
                    <a:pt x="11139" y="98519"/>
                    <a:pt x="11048" y="98451"/>
                  </a:cubicBezTo>
                  <a:cubicBezTo>
                    <a:pt x="11413" y="98017"/>
                    <a:pt x="11299" y="97629"/>
                    <a:pt x="10934" y="97287"/>
                  </a:cubicBezTo>
                  <a:cubicBezTo>
                    <a:pt x="10980" y="97241"/>
                    <a:pt x="11002" y="97195"/>
                    <a:pt x="11025" y="97150"/>
                  </a:cubicBezTo>
                  <a:cubicBezTo>
                    <a:pt x="11185" y="96602"/>
                    <a:pt x="11025" y="96077"/>
                    <a:pt x="10888" y="95552"/>
                  </a:cubicBezTo>
                  <a:cubicBezTo>
                    <a:pt x="10820" y="95369"/>
                    <a:pt x="10751" y="95209"/>
                    <a:pt x="10637" y="95073"/>
                  </a:cubicBezTo>
                  <a:cubicBezTo>
                    <a:pt x="10614" y="95050"/>
                    <a:pt x="10569" y="95027"/>
                    <a:pt x="10523" y="95004"/>
                  </a:cubicBezTo>
                  <a:cubicBezTo>
                    <a:pt x="10706" y="94753"/>
                    <a:pt x="10728" y="94548"/>
                    <a:pt x="10523" y="94342"/>
                  </a:cubicBezTo>
                  <a:lnTo>
                    <a:pt x="10546" y="94342"/>
                  </a:lnTo>
                  <a:cubicBezTo>
                    <a:pt x="10865" y="93886"/>
                    <a:pt x="10660" y="93429"/>
                    <a:pt x="10523" y="92973"/>
                  </a:cubicBezTo>
                  <a:cubicBezTo>
                    <a:pt x="10455" y="92767"/>
                    <a:pt x="10386" y="92562"/>
                    <a:pt x="10363" y="92356"/>
                  </a:cubicBezTo>
                  <a:cubicBezTo>
                    <a:pt x="10363" y="92265"/>
                    <a:pt x="10363" y="92197"/>
                    <a:pt x="10340" y="92105"/>
                  </a:cubicBezTo>
                  <a:cubicBezTo>
                    <a:pt x="10340" y="91991"/>
                    <a:pt x="10318" y="91854"/>
                    <a:pt x="10295" y="91740"/>
                  </a:cubicBezTo>
                  <a:cubicBezTo>
                    <a:pt x="10272" y="91694"/>
                    <a:pt x="10249" y="91649"/>
                    <a:pt x="10203" y="91603"/>
                  </a:cubicBezTo>
                  <a:cubicBezTo>
                    <a:pt x="10249" y="91557"/>
                    <a:pt x="10295" y="91489"/>
                    <a:pt x="10318" y="91421"/>
                  </a:cubicBezTo>
                  <a:cubicBezTo>
                    <a:pt x="10272" y="89435"/>
                    <a:pt x="10044" y="87495"/>
                    <a:pt x="9542" y="85577"/>
                  </a:cubicBezTo>
                  <a:cubicBezTo>
                    <a:pt x="9496" y="85532"/>
                    <a:pt x="9450" y="85486"/>
                    <a:pt x="9405" y="85440"/>
                  </a:cubicBezTo>
                  <a:cubicBezTo>
                    <a:pt x="9610" y="85189"/>
                    <a:pt x="9405" y="85007"/>
                    <a:pt x="9245" y="84801"/>
                  </a:cubicBezTo>
                  <a:cubicBezTo>
                    <a:pt x="9268" y="84801"/>
                    <a:pt x="9290" y="84778"/>
                    <a:pt x="9313" y="84756"/>
                  </a:cubicBezTo>
                  <a:cubicBezTo>
                    <a:pt x="9542" y="84368"/>
                    <a:pt x="9473" y="83979"/>
                    <a:pt x="9405" y="83569"/>
                  </a:cubicBezTo>
                  <a:cubicBezTo>
                    <a:pt x="9313" y="83295"/>
                    <a:pt x="9290" y="82975"/>
                    <a:pt x="9017" y="82793"/>
                  </a:cubicBezTo>
                  <a:cubicBezTo>
                    <a:pt x="9085" y="82770"/>
                    <a:pt x="9131" y="82747"/>
                    <a:pt x="9176" y="82678"/>
                  </a:cubicBezTo>
                  <a:cubicBezTo>
                    <a:pt x="9268" y="82382"/>
                    <a:pt x="9313" y="82062"/>
                    <a:pt x="8994" y="81857"/>
                  </a:cubicBezTo>
                  <a:cubicBezTo>
                    <a:pt x="8925" y="81857"/>
                    <a:pt x="8880" y="81880"/>
                    <a:pt x="8857" y="81925"/>
                  </a:cubicBezTo>
                  <a:cubicBezTo>
                    <a:pt x="8857" y="81902"/>
                    <a:pt x="8880" y="81902"/>
                    <a:pt x="8880" y="81880"/>
                  </a:cubicBezTo>
                  <a:cubicBezTo>
                    <a:pt x="8877" y="81880"/>
                    <a:pt x="8874" y="81880"/>
                    <a:pt x="8872" y="81880"/>
                  </a:cubicBezTo>
                  <a:lnTo>
                    <a:pt x="8872" y="81880"/>
                  </a:lnTo>
                  <a:cubicBezTo>
                    <a:pt x="8901" y="81842"/>
                    <a:pt x="8952" y="81803"/>
                    <a:pt x="8971" y="81765"/>
                  </a:cubicBezTo>
                  <a:cubicBezTo>
                    <a:pt x="8994" y="81743"/>
                    <a:pt x="8994" y="81720"/>
                    <a:pt x="8994" y="81720"/>
                  </a:cubicBezTo>
                  <a:cubicBezTo>
                    <a:pt x="8994" y="81720"/>
                    <a:pt x="9017" y="81697"/>
                    <a:pt x="9017" y="81697"/>
                  </a:cubicBezTo>
                  <a:cubicBezTo>
                    <a:pt x="9199" y="80989"/>
                    <a:pt x="8902" y="80305"/>
                    <a:pt x="8857" y="79620"/>
                  </a:cubicBezTo>
                  <a:cubicBezTo>
                    <a:pt x="8811" y="79437"/>
                    <a:pt x="8720" y="79277"/>
                    <a:pt x="8606" y="79118"/>
                  </a:cubicBezTo>
                  <a:cubicBezTo>
                    <a:pt x="8606" y="79118"/>
                    <a:pt x="8583" y="79095"/>
                    <a:pt x="8560" y="79072"/>
                  </a:cubicBezTo>
                  <a:cubicBezTo>
                    <a:pt x="8834" y="78730"/>
                    <a:pt x="8743" y="78319"/>
                    <a:pt x="8743" y="77908"/>
                  </a:cubicBezTo>
                  <a:cubicBezTo>
                    <a:pt x="8492" y="77246"/>
                    <a:pt x="8743" y="76470"/>
                    <a:pt x="8218" y="75877"/>
                  </a:cubicBezTo>
                  <a:cubicBezTo>
                    <a:pt x="8172" y="75854"/>
                    <a:pt x="8149" y="75854"/>
                    <a:pt x="8104" y="75854"/>
                  </a:cubicBezTo>
                  <a:lnTo>
                    <a:pt x="8126" y="75854"/>
                  </a:lnTo>
                  <a:cubicBezTo>
                    <a:pt x="8241" y="75762"/>
                    <a:pt x="8263" y="75648"/>
                    <a:pt x="8241" y="75511"/>
                  </a:cubicBezTo>
                  <a:cubicBezTo>
                    <a:pt x="8195" y="75352"/>
                    <a:pt x="8104" y="75215"/>
                    <a:pt x="7967" y="75146"/>
                  </a:cubicBezTo>
                  <a:cubicBezTo>
                    <a:pt x="7989" y="75123"/>
                    <a:pt x="8035" y="75100"/>
                    <a:pt x="8058" y="75055"/>
                  </a:cubicBezTo>
                  <a:cubicBezTo>
                    <a:pt x="8149" y="74895"/>
                    <a:pt x="8172" y="74735"/>
                    <a:pt x="8172" y="74553"/>
                  </a:cubicBezTo>
                  <a:cubicBezTo>
                    <a:pt x="8172" y="74370"/>
                    <a:pt x="8149" y="74210"/>
                    <a:pt x="8081" y="74028"/>
                  </a:cubicBezTo>
                  <a:cubicBezTo>
                    <a:pt x="7921" y="73685"/>
                    <a:pt x="7807" y="73320"/>
                    <a:pt x="7967" y="72932"/>
                  </a:cubicBezTo>
                  <a:cubicBezTo>
                    <a:pt x="8058" y="72270"/>
                    <a:pt x="7852" y="71654"/>
                    <a:pt x="7738" y="71038"/>
                  </a:cubicBezTo>
                  <a:cubicBezTo>
                    <a:pt x="7670" y="70992"/>
                    <a:pt x="7624" y="70946"/>
                    <a:pt x="7579" y="70878"/>
                  </a:cubicBezTo>
                  <a:cubicBezTo>
                    <a:pt x="7647" y="70832"/>
                    <a:pt x="7670" y="70786"/>
                    <a:pt x="7670" y="70718"/>
                  </a:cubicBezTo>
                  <a:cubicBezTo>
                    <a:pt x="7670" y="70581"/>
                    <a:pt x="7670" y="70421"/>
                    <a:pt x="7670" y="70284"/>
                  </a:cubicBezTo>
                  <a:cubicBezTo>
                    <a:pt x="7647" y="69326"/>
                    <a:pt x="7556" y="68390"/>
                    <a:pt x="7213" y="67477"/>
                  </a:cubicBezTo>
                  <a:cubicBezTo>
                    <a:pt x="7213" y="67454"/>
                    <a:pt x="7191" y="67431"/>
                    <a:pt x="7168" y="67408"/>
                  </a:cubicBezTo>
                  <a:cubicBezTo>
                    <a:pt x="7373" y="66997"/>
                    <a:pt x="7236" y="66609"/>
                    <a:pt x="6985" y="66221"/>
                  </a:cubicBezTo>
                  <a:cubicBezTo>
                    <a:pt x="6939" y="66199"/>
                    <a:pt x="6917" y="66176"/>
                    <a:pt x="6871" y="66153"/>
                  </a:cubicBezTo>
                  <a:cubicBezTo>
                    <a:pt x="6962" y="66039"/>
                    <a:pt x="6939" y="65925"/>
                    <a:pt x="6825" y="65811"/>
                  </a:cubicBezTo>
                  <a:cubicBezTo>
                    <a:pt x="6803" y="65765"/>
                    <a:pt x="6780" y="65719"/>
                    <a:pt x="6757" y="65674"/>
                  </a:cubicBezTo>
                  <a:lnTo>
                    <a:pt x="6757" y="65674"/>
                  </a:lnTo>
                  <a:cubicBezTo>
                    <a:pt x="6803" y="65696"/>
                    <a:pt x="6848" y="65742"/>
                    <a:pt x="6894" y="65811"/>
                  </a:cubicBezTo>
                  <a:cubicBezTo>
                    <a:pt x="6917" y="65788"/>
                    <a:pt x="6939" y="65765"/>
                    <a:pt x="6939" y="65742"/>
                  </a:cubicBezTo>
                  <a:cubicBezTo>
                    <a:pt x="7168" y="64989"/>
                    <a:pt x="7008" y="64304"/>
                    <a:pt x="6620" y="63642"/>
                  </a:cubicBezTo>
                  <a:cubicBezTo>
                    <a:pt x="6597" y="63619"/>
                    <a:pt x="6551" y="63597"/>
                    <a:pt x="6529" y="63597"/>
                  </a:cubicBezTo>
                  <a:cubicBezTo>
                    <a:pt x="6734" y="63368"/>
                    <a:pt x="6711" y="63117"/>
                    <a:pt x="6666" y="62866"/>
                  </a:cubicBezTo>
                  <a:cubicBezTo>
                    <a:pt x="6620" y="62638"/>
                    <a:pt x="6551" y="62432"/>
                    <a:pt x="6414" y="62250"/>
                  </a:cubicBezTo>
                  <a:cubicBezTo>
                    <a:pt x="6392" y="62227"/>
                    <a:pt x="6369" y="62181"/>
                    <a:pt x="6346" y="62159"/>
                  </a:cubicBezTo>
                  <a:cubicBezTo>
                    <a:pt x="6711" y="61428"/>
                    <a:pt x="6597" y="60721"/>
                    <a:pt x="6255" y="60036"/>
                  </a:cubicBezTo>
                  <a:cubicBezTo>
                    <a:pt x="6232" y="60013"/>
                    <a:pt x="6209" y="59990"/>
                    <a:pt x="6186" y="59990"/>
                  </a:cubicBezTo>
                  <a:cubicBezTo>
                    <a:pt x="6186" y="59967"/>
                    <a:pt x="6186" y="59967"/>
                    <a:pt x="6186" y="59944"/>
                  </a:cubicBezTo>
                  <a:cubicBezTo>
                    <a:pt x="6186" y="59488"/>
                    <a:pt x="6209" y="59031"/>
                    <a:pt x="6163" y="58575"/>
                  </a:cubicBezTo>
                  <a:cubicBezTo>
                    <a:pt x="6163" y="58484"/>
                    <a:pt x="6141" y="58392"/>
                    <a:pt x="6118" y="58301"/>
                  </a:cubicBezTo>
                  <a:cubicBezTo>
                    <a:pt x="5890" y="57776"/>
                    <a:pt x="6186" y="57160"/>
                    <a:pt x="5775" y="56680"/>
                  </a:cubicBezTo>
                  <a:lnTo>
                    <a:pt x="5593" y="56680"/>
                  </a:lnTo>
                  <a:cubicBezTo>
                    <a:pt x="5593" y="56680"/>
                    <a:pt x="5616" y="56658"/>
                    <a:pt x="5616" y="56635"/>
                  </a:cubicBezTo>
                  <a:lnTo>
                    <a:pt x="5570" y="56384"/>
                  </a:lnTo>
                  <a:cubicBezTo>
                    <a:pt x="5593" y="56270"/>
                    <a:pt x="5661" y="56155"/>
                    <a:pt x="5753" y="56064"/>
                  </a:cubicBezTo>
                  <a:cubicBezTo>
                    <a:pt x="5798" y="55494"/>
                    <a:pt x="5661" y="54923"/>
                    <a:pt x="5638" y="54352"/>
                  </a:cubicBezTo>
                  <a:cubicBezTo>
                    <a:pt x="5616" y="54170"/>
                    <a:pt x="5616" y="53941"/>
                    <a:pt x="5433" y="53827"/>
                  </a:cubicBezTo>
                  <a:cubicBezTo>
                    <a:pt x="5456" y="53713"/>
                    <a:pt x="5479" y="53576"/>
                    <a:pt x="5479" y="53462"/>
                  </a:cubicBezTo>
                  <a:cubicBezTo>
                    <a:pt x="5479" y="53439"/>
                    <a:pt x="5479" y="53439"/>
                    <a:pt x="5479" y="53416"/>
                  </a:cubicBezTo>
                  <a:cubicBezTo>
                    <a:pt x="5821" y="53394"/>
                    <a:pt x="6163" y="53394"/>
                    <a:pt x="6506" y="53371"/>
                  </a:cubicBezTo>
                  <a:lnTo>
                    <a:pt x="7967" y="53371"/>
                  </a:lnTo>
                  <a:cubicBezTo>
                    <a:pt x="7989" y="53348"/>
                    <a:pt x="8018" y="53337"/>
                    <a:pt x="8047" y="53337"/>
                  </a:cubicBezTo>
                  <a:cubicBezTo>
                    <a:pt x="8075" y="53337"/>
                    <a:pt x="8104" y="53348"/>
                    <a:pt x="8126" y="53371"/>
                  </a:cubicBezTo>
                  <a:cubicBezTo>
                    <a:pt x="8211" y="53357"/>
                    <a:pt x="8296" y="53352"/>
                    <a:pt x="8381" y="53352"/>
                  </a:cubicBezTo>
                  <a:cubicBezTo>
                    <a:pt x="8627" y="53352"/>
                    <a:pt x="8876" y="53394"/>
                    <a:pt x="9121" y="53394"/>
                  </a:cubicBezTo>
                  <a:cubicBezTo>
                    <a:pt x="9365" y="53394"/>
                    <a:pt x="9606" y="53353"/>
                    <a:pt x="9838" y="53188"/>
                  </a:cubicBezTo>
                  <a:cubicBezTo>
                    <a:pt x="10080" y="53353"/>
                    <a:pt x="10333" y="53391"/>
                    <a:pt x="10591" y="53391"/>
                  </a:cubicBezTo>
                  <a:cubicBezTo>
                    <a:pt x="10809" y="53391"/>
                    <a:pt x="11032" y="53364"/>
                    <a:pt x="11255" y="53364"/>
                  </a:cubicBezTo>
                  <a:cubicBezTo>
                    <a:pt x="11315" y="53364"/>
                    <a:pt x="11376" y="53366"/>
                    <a:pt x="11436" y="53371"/>
                  </a:cubicBezTo>
                  <a:cubicBezTo>
                    <a:pt x="12166" y="53394"/>
                    <a:pt x="12897" y="53394"/>
                    <a:pt x="13627" y="53416"/>
                  </a:cubicBezTo>
                  <a:cubicBezTo>
                    <a:pt x="14038" y="53416"/>
                    <a:pt x="14472" y="53394"/>
                    <a:pt x="14906" y="53371"/>
                  </a:cubicBezTo>
                  <a:cubicBezTo>
                    <a:pt x="14906" y="53371"/>
                    <a:pt x="14928" y="53348"/>
                    <a:pt x="14928" y="53302"/>
                  </a:cubicBezTo>
                  <a:cubicBezTo>
                    <a:pt x="14928" y="53279"/>
                    <a:pt x="14928" y="53234"/>
                    <a:pt x="14928" y="53211"/>
                  </a:cubicBezTo>
                  <a:lnTo>
                    <a:pt x="14997" y="53211"/>
                  </a:lnTo>
                  <a:cubicBezTo>
                    <a:pt x="14997" y="53279"/>
                    <a:pt x="15020" y="53325"/>
                    <a:pt x="15065" y="53371"/>
                  </a:cubicBezTo>
                  <a:cubicBezTo>
                    <a:pt x="15385" y="53394"/>
                    <a:pt x="15682" y="53416"/>
                    <a:pt x="15978" y="53439"/>
                  </a:cubicBezTo>
                  <a:cubicBezTo>
                    <a:pt x="16042" y="53471"/>
                    <a:pt x="16100" y="53488"/>
                    <a:pt x="16159" y="53488"/>
                  </a:cubicBezTo>
                  <a:cubicBezTo>
                    <a:pt x="16226" y="53488"/>
                    <a:pt x="16293" y="53465"/>
                    <a:pt x="16366" y="53416"/>
                  </a:cubicBezTo>
                  <a:cubicBezTo>
                    <a:pt x="17609" y="53400"/>
                    <a:pt x="18863" y="53384"/>
                    <a:pt x="20121" y="53384"/>
                  </a:cubicBezTo>
                  <a:cubicBezTo>
                    <a:pt x="20642" y="53384"/>
                    <a:pt x="21163" y="53387"/>
                    <a:pt x="21685" y="53394"/>
                  </a:cubicBezTo>
                  <a:cubicBezTo>
                    <a:pt x="22232" y="53394"/>
                    <a:pt x="22792" y="53325"/>
                    <a:pt x="23354" y="53325"/>
                  </a:cubicBezTo>
                  <a:cubicBezTo>
                    <a:pt x="23589" y="53325"/>
                    <a:pt x="23823" y="53337"/>
                    <a:pt x="24058" y="53371"/>
                  </a:cubicBezTo>
                  <a:cubicBezTo>
                    <a:pt x="24173" y="53325"/>
                    <a:pt x="24287" y="53279"/>
                    <a:pt x="24378" y="53211"/>
                  </a:cubicBezTo>
                  <a:cubicBezTo>
                    <a:pt x="24615" y="53250"/>
                    <a:pt x="24848" y="53263"/>
                    <a:pt x="25081" y="53263"/>
                  </a:cubicBezTo>
                  <a:cubicBezTo>
                    <a:pt x="25456" y="53263"/>
                    <a:pt x="25827" y="53231"/>
                    <a:pt x="26197" y="53231"/>
                  </a:cubicBezTo>
                  <a:cubicBezTo>
                    <a:pt x="26260" y="53231"/>
                    <a:pt x="26323" y="53232"/>
                    <a:pt x="26387" y="53234"/>
                  </a:cubicBezTo>
                  <a:cubicBezTo>
                    <a:pt x="26432" y="53165"/>
                    <a:pt x="26432" y="53097"/>
                    <a:pt x="26432" y="53051"/>
                  </a:cubicBezTo>
                  <a:cubicBezTo>
                    <a:pt x="26478" y="53120"/>
                    <a:pt x="26546" y="53165"/>
                    <a:pt x="26592" y="53234"/>
                  </a:cubicBezTo>
                  <a:lnTo>
                    <a:pt x="27300" y="53234"/>
                  </a:lnTo>
                  <a:cubicBezTo>
                    <a:pt x="27391" y="53371"/>
                    <a:pt x="27528" y="53348"/>
                    <a:pt x="27665" y="53394"/>
                  </a:cubicBezTo>
                  <a:lnTo>
                    <a:pt x="27756" y="53394"/>
                  </a:lnTo>
                  <a:cubicBezTo>
                    <a:pt x="27776" y="53391"/>
                    <a:pt x="27796" y="53390"/>
                    <a:pt x="27816" y="53390"/>
                  </a:cubicBezTo>
                  <a:cubicBezTo>
                    <a:pt x="27975" y="53390"/>
                    <a:pt x="28119" y="53462"/>
                    <a:pt x="28281" y="53462"/>
                  </a:cubicBezTo>
                  <a:cubicBezTo>
                    <a:pt x="28372" y="53439"/>
                    <a:pt x="28441" y="53394"/>
                    <a:pt x="28441" y="53302"/>
                  </a:cubicBezTo>
                  <a:cubicBezTo>
                    <a:pt x="28464" y="53348"/>
                    <a:pt x="28532" y="53371"/>
                    <a:pt x="28601" y="53371"/>
                  </a:cubicBezTo>
                  <a:lnTo>
                    <a:pt x="28760" y="53371"/>
                  </a:lnTo>
                  <a:cubicBezTo>
                    <a:pt x="28939" y="53242"/>
                    <a:pt x="29126" y="53212"/>
                    <a:pt x="29316" y="53212"/>
                  </a:cubicBezTo>
                  <a:cubicBezTo>
                    <a:pt x="29480" y="53212"/>
                    <a:pt x="29646" y="53234"/>
                    <a:pt x="29811" y="53234"/>
                  </a:cubicBezTo>
                  <a:cubicBezTo>
                    <a:pt x="29895" y="53234"/>
                    <a:pt x="29979" y="53228"/>
                    <a:pt x="30062" y="53211"/>
                  </a:cubicBezTo>
                  <a:cubicBezTo>
                    <a:pt x="30089" y="53210"/>
                    <a:pt x="30116" y="53209"/>
                    <a:pt x="30143" y="53209"/>
                  </a:cubicBezTo>
                  <a:cubicBezTo>
                    <a:pt x="30416" y="53209"/>
                    <a:pt x="30692" y="53261"/>
                    <a:pt x="30963" y="53261"/>
                  </a:cubicBezTo>
                  <a:cubicBezTo>
                    <a:pt x="31211" y="53261"/>
                    <a:pt x="31454" y="53217"/>
                    <a:pt x="31682" y="53051"/>
                  </a:cubicBezTo>
                  <a:cubicBezTo>
                    <a:pt x="31754" y="53159"/>
                    <a:pt x="31854" y="53196"/>
                    <a:pt x="31959" y="53196"/>
                  </a:cubicBezTo>
                  <a:cubicBezTo>
                    <a:pt x="31988" y="53196"/>
                    <a:pt x="32018" y="53193"/>
                    <a:pt x="32047" y="53188"/>
                  </a:cubicBezTo>
                  <a:cubicBezTo>
                    <a:pt x="32093" y="53165"/>
                    <a:pt x="32116" y="53120"/>
                    <a:pt x="32139" y="53097"/>
                  </a:cubicBezTo>
                  <a:cubicBezTo>
                    <a:pt x="32230" y="53143"/>
                    <a:pt x="32344" y="53120"/>
                    <a:pt x="32413" y="53211"/>
                  </a:cubicBezTo>
                  <a:lnTo>
                    <a:pt x="32595" y="53211"/>
                  </a:lnTo>
                  <a:cubicBezTo>
                    <a:pt x="32748" y="53232"/>
                    <a:pt x="32898" y="53240"/>
                    <a:pt x="33047" y="53240"/>
                  </a:cubicBezTo>
                  <a:cubicBezTo>
                    <a:pt x="33389" y="53240"/>
                    <a:pt x="33722" y="53197"/>
                    <a:pt x="34056" y="53165"/>
                  </a:cubicBezTo>
                  <a:cubicBezTo>
                    <a:pt x="34124" y="53188"/>
                    <a:pt x="34193" y="53188"/>
                    <a:pt x="34261" y="53211"/>
                  </a:cubicBezTo>
                  <a:cubicBezTo>
                    <a:pt x="34586" y="53224"/>
                    <a:pt x="34917" y="53243"/>
                    <a:pt x="35248" y="53243"/>
                  </a:cubicBezTo>
                  <a:cubicBezTo>
                    <a:pt x="35522" y="53243"/>
                    <a:pt x="35796" y="53230"/>
                    <a:pt x="36065" y="53188"/>
                  </a:cubicBezTo>
                  <a:cubicBezTo>
                    <a:pt x="36110" y="53074"/>
                    <a:pt x="36065" y="52960"/>
                    <a:pt x="36133" y="52846"/>
                  </a:cubicBezTo>
                  <a:close/>
                  <a:moveTo>
                    <a:pt x="16366" y="102308"/>
                  </a:moveTo>
                  <a:cubicBezTo>
                    <a:pt x="16366" y="102308"/>
                    <a:pt x="16366" y="102308"/>
                    <a:pt x="16343" y="102331"/>
                  </a:cubicBezTo>
                  <a:cubicBezTo>
                    <a:pt x="16343" y="102308"/>
                    <a:pt x="16343" y="102308"/>
                    <a:pt x="16366" y="102308"/>
                  </a:cubicBezTo>
                  <a:close/>
                  <a:moveTo>
                    <a:pt x="16389" y="102308"/>
                  </a:moveTo>
                  <a:cubicBezTo>
                    <a:pt x="16389" y="102308"/>
                    <a:pt x="16389" y="102331"/>
                    <a:pt x="16412" y="102331"/>
                  </a:cubicBezTo>
                  <a:lnTo>
                    <a:pt x="16366" y="102331"/>
                  </a:lnTo>
                  <a:cubicBezTo>
                    <a:pt x="16366" y="102308"/>
                    <a:pt x="16366" y="102308"/>
                    <a:pt x="16389" y="102308"/>
                  </a:cubicBezTo>
                  <a:close/>
                  <a:moveTo>
                    <a:pt x="26934" y="102285"/>
                  </a:moveTo>
                  <a:cubicBezTo>
                    <a:pt x="26957" y="102308"/>
                    <a:pt x="26957" y="102308"/>
                    <a:pt x="26957" y="102331"/>
                  </a:cubicBezTo>
                  <a:lnTo>
                    <a:pt x="26934" y="102331"/>
                  </a:lnTo>
                  <a:cubicBezTo>
                    <a:pt x="26934" y="102308"/>
                    <a:pt x="26934" y="102308"/>
                    <a:pt x="26934" y="102285"/>
                  </a:cubicBezTo>
                  <a:close/>
                  <a:moveTo>
                    <a:pt x="40105" y="104340"/>
                  </a:moveTo>
                  <a:cubicBezTo>
                    <a:pt x="40082" y="104340"/>
                    <a:pt x="40059" y="104362"/>
                    <a:pt x="40036" y="104362"/>
                  </a:cubicBezTo>
                  <a:cubicBezTo>
                    <a:pt x="40059" y="104340"/>
                    <a:pt x="40059" y="104340"/>
                    <a:pt x="40082" y="104340"/>
                  </a:cubicBezTo>
                  <a:close/>
                  <a:moveTo>
                    <a:pt x="38050" y="102491"/>
                  </a:moveTo>
                  <a:cubicBezTo>
                    <a:pt x="38073" y="102536"/>
                    <a:pt x="38096" y="102582"/>
                    <a:pt x="38164" y="102628"/>
                  </a:cubicBezTo>
                  <a:cubicBezTo>
                    <a:pt x="38895" y="102719"/>
                    <a:pt x="39671" y="102719"/>
                    <a:pt x="39648" y="103769"/>
                  </a:cubicBezTo>
                  <a:cubicBezTo>
                    <a:pt x="39739" y="103769"/>
                    <a:pt x="39808" y="103769"/>
                    <a:pt x="39854" y="103792"/>
                  </a:cubicBezTo>
                  <a:lnTo>
                    <a:pt x="39762" y="103792"/>
                  </a:lnTo>
                  <a:cubicBezTo>
                    <a:pt x="39739" y="103883"/>
                    <a:pt x="39717" y="103974"/>
                    <a:pt x="39694" y="104089"/>
                  </a:cubicBezTo>
                  <a:cubicBezTo>
                    <a:pt x="39671" y="104043"/>
                    <a:pt x="39625" y="103997"/>
                    <a:pt x="39557" y="103997"/>
                  </a:cubicBezTo>
                  <a:cubicBezTo>
                    <a:pt x="39326" y="103980"/>
                    <a:pt x="39096" y="103974"/>
                    <a:pt x="38865" y="103974"/>
                  </a:cubicBezTo>
                  <a:cubicBezTo>
                    <a:pt x="37907" y="103974"/>
                    <a:pt x="36949" y="104090"/>
                    <a:pt x="35991" y="104090"/>
                  </a:cubicBezTo>
                  <a:cubicBezTo>
                    <a:pt x="35924" y="104090"/>
                    <a:pt x="35858" y="104090"/>
                    <a:pt x="35791" y="104089"/>
                  </a:cubicBezTo>
                  <a:lnTo>
                    <a:pt x="35768" y="104089"/>
                  </a:lnTo>
                  <a:cubicBezTo>
                    <a:pt x="35668" y="104009"/>
                    <a:pt x="35563" y="103979"/>
                    <a:pt x="35454" y="103979"/>
                  </a:cubicBezTo>
                  <a:cubicBezTo>
                    <a:pt x="35190" y="103979"/>
                    <a:pt x="34908" y="104154"/>
                    <a:pt x="34649" y="104203"/>
                  </a:cubicBezTo>
                  <a:cubicBezTo>
                    <a:pt x="34627" y="104225"/>
                    <a:pt x="34581" y="104248"/>
                    <a:pt x="34558" y="104271"/>
                  </a:cubicBezTo>
                  <a:cubicBezTo>
                    <a:pt x="34467" y="104203"/>
                    <a:pt x="34375" y="104180"/>
                    <a:pt x="34261" y="104157"/>
                  </a:cubicBezTo>
                  <a:cubicBezTo>
                    <a:pt x="34147" y="104157"/>
                    <a:pt x="34056" y="104180"/>
                    <a:pt x="33987" y="104225"/>
                  </a:cubicBezTo>
                  <a:cubicBezTo>
                    <a:pt x="33860" y="104191"/>
                    <a:pt x="33733" y="104173"/>
                    <a:pt x="33606" y="104173"/>
                  </a:cubicBezTo>
                  <a:cubicBezTo>
                    <a:pt x="33393" y="104173"/>
                    <a:pt x="33184" y="104225"/>
                    <a:pt x="32983" y="104340"/>
                  </a:cubicBezTo>
                  <a:lnTo>
                    <a:pt x="32846" y="104340"/>
                  </a:lnTo>
                  <a:cubicBezTo>
                    <a:pt x="32846" y="104317"/>
                    <a:pt x="32846" y="104294"/>
                    <a:pt x="32846" y="104271"/>
                  </a:cubicBezTo>
                  <a:cubicBezTo>
                    <a:pt x="32801" y="104180"/>
                    <a:pt x="32755" y="104134"/>
                    <a:pt x="32664" y="104089"/>
                  </a:cubicBezTo>
                  <a:cubicBezTo>
                    <a:pt x="32184" y="104089"/>
                    <a:pt x="31705" y="104060"/>
                    <a:pt x="31228" y="104060"/>
                  </a:cubicBezTo>
                  <a:cubicBezTo>
                    <a:pt x="30752" y="104060"/>
                    <a:pt x="30278" y="104089"/>
                    <a:pt x="29810" y="104203"/>
                  </a:cubicBezTo>
                  <a:cubicBezTo>
                    <a:pt x="29742" y="104248"/>
                    <a:pt x="29696" y="104294"/>
                    <a:pt x="29651" y="104340"/>
                  </a:cubicBezTo>
                  <a:cubicBezTo>
                    <a:pt x="29550" y="104311"/>
                    <a:pt x="29439" y="104282"/>
                    <a:pt x="29326" y="104282"/>
                  </a:cubicBezTo>
                  <a:cubicBezTo>
                    <a:pt x="29260" y="104282"/>
                    <a:pt x="29193" y="104292"/>
                    <a:pt x="29126" y="104317"/>
                  </a:cubicBezTo>
                  <a:cubicBezTo>
                    <a:pt x="29126" y="104317"/>
                    <a:pt x="29126" y="104340"/>
                    <a:pt x="29126" y="104362"/>
                  </a:cubicBezTo>
                  <a:cubicBezTo>
                    <a:pt x="29057" y="104317"/>
                    <a:pt x="29012" y="104248"/>
                    <a:pt x="28966" y="104180"/>
                  </a:cubicBezTo>
                  <a:cubicBezTo>
                    <a:pt x="28871" y="104154"/>
                    <a:pt x="28772" y="104138"/>
                    <a:pt x="28674" y="104138"/>
                  </a:cubicBezTo>
                  <a:cubicBezTo>
                    <a:pt x="28513" y="104138"/>
                    <a:pt x="28354" y="104181"/>
                    <a:pt x="28213" y="104294"/>
                  </a:cubicBezTo>
                  <a:cubicBezTo>
                    <a:pt x="28190" y="104271"/>
                    <a:pt x="28167" y="104248"/>
                    <a:pt x="28144" y="104225"/>
                  </a:cubicBezTo>
                  <a:cubicBezTo>
                    <a:pt x="27984" y="104145"/>
                    <a:pt x="27823" y="104112"/>
                    <a:pt x="27658" y="104112"/>
                  </a:cubicBezTo>
                  <a:cubicBezTo>
                    <a:pt x="27542" y="104112"/>
                    <a:pt x="27423" y="104129"/>
                    <a:pt x="27300" y="104157"/>
                  </a:cubicBezTo>
                  <a:cubicBezTo>
                    <a:pt x="27231" y="104180"/>
                    <a:pt x="27163" y="104225"/>
                    <a:pt x="27117" y="104271"/>
                  </a:cubicBezTo>
                  <a:cubicBezTo>
                    <a:pt x="27071" y="104271"/>
                    <a:pt x="27071" y="104294"/>
                    <a:pt x="27071" y="104340"/>
                  </a:cubicBezTo>
                  <a:cubicBezTo>
                    <a:pt x="27026" y="104317"/>
                    <a:pt x="26980" y="104317"/>
                    <a:pt x="26934" y="104317"/>
                  </a:cubicBezTo>
                  <a:cubicBezTo>
                    <a:pt x="26889" y="104248"/>
                    <a:pt x="26843" y="104180"/>
                    <a:pt x="26797" y="104134"/>
                  </a:cubicBezTo>
                  <a:cubicBezTo>
                    <a:pt x="26710" y="104091"/>
                    <a:pt x="26634" y="104063"/>
                    <a:pt x="26567" y="104063"/>
                  </a:cubicBezTo>
                  <a:cubicBezTo>
                    <a:pt x="26495" y="104063"/>
                    <a:pt x="26434" y="104096"/>
                    <a:pt x="26387" y="104180"/>
                  </a:cubicBezTo>
                  <a:cubicBezTo>
                    <a:pt x="26341" y="104157"/>
                    <a:pt x="26273" y="104111"/>
                    <a:pt x="26181" y="104111"/>
                  </a:cubicBezTo>
                  <a:cubicBezTo>
                    <a:pt x="25459" y="104076"/>
                    <a:pt x="24736" y="104034"/>
                    <a:pt x="24014" y="104034"/>
                  </a:cubicBezTo>
                  <a:cubicBezTo>
                    <a:pt x="23344" y="104034"/>
                    <a:pt x="22674" y="104070"/>
                    <a:pt x="22004" y="104180"/>
                  </a:cubicBezTo>
                  <a:cubicBezTo>
                    <a:pt x="21936" y="104248"/>
                    <a:pt x="21890" y="104317"/>
                    <a:pt x="21867" y="104362"/>
                  </a:cubicBezTo>
                  <a:cubicBezTo>
                    <a:pt x="21867" y="104362"/>
                    <a:pt x="21844" y="104340"/>
                    <a:pt x="21822" y="104317"/>
                  </a:cubicBezTo>
                  <a:cubicBezTo>
                    <a:pt x="21670" y="104200"/>
                    <a:pt x="21524" y="104137"/>
                    <a:pt x="21378" y="104137"/>
                  </a:cubicBezTo>
                  <a:cubicBezTo>
                    <a:pt x="21238" y="104137"/>
                    <a:pt x="21099" y="104194"/>
                    <a:pt x="20954" y="104317"/>
                  </a:cubicBezTo>
                  <a:cubicBezTo>
                    <a:pt x="20954" y="104317"/>
                    <a:pt x="20954" y="104294"/>
                    <a:pt x="20954" y="104294"/>
                  </a:cubicBezTo>
                  <a:cubicBezTo>
                    <a:pt x="20509" y="104087"/>
                    <a:pt x="20053" y="104031"/>
                    <a:pt x="19594" y="104031"/>
                  </a:cubicBezTo>
                  <a:cubicBezTo>
                    <a:pt x="19089" y="104031"/>
                    <a:pt x="18580" y="104099"/>
                    <a:pt x="18078" y="104111"/>
                  </a:cubicBezTo>
                  <a:cubicBezTo>
                    <a:pt x="17918" y="104157"/>
                    <a:pt x="17781" y="104203"/>
                    <a:pt x="17645" y="104317"/>
                  </a:cubicBezTo>
                  <a:cubicBezTo>
                    <a:pt x="17576" y="104317"/>
                    <a:pt x="17508" y="104340"/>
                    <a:pt x="17462" y="104362"/>
                  </a:cubicBezTo>
                  <a:cubicBezTo>
                    <a:pt x="17462" y="104408"/>
                    <a:pt x="17462" y="104454"/>
                    <a:pt x="17439" y="104499"/>
                  </a:cubicBezTo>
                  <a:cubicBezTo>
                    <a:pt x="17439" y="104522"/>
                    <a:pt x="17439" y="104522"/>
                    <a:pt x="17416" y="104522"/>
                  </a:cubicBezTo>
                  <a:lnTo>
                    <a:pt x="17371" y="104522"/>
                  </a:lnTo>
                  <a:cubicBezTo>
                    <a:pt x="17371" y="104465"/>
                    <a:pt x="17513" y="104187"/>
                    <a:pt x="17456" y="104187"/>
                  </a:cubicBezTo>
                  <a:cubicBezTo>
                    <a:pt x="17444" y="104187"/>
                    <a:pt x="17424" y="104199"/>
                    <a:pt x="17393" y="104225"/>
                  </a:cubicBezTo>
                  <a:cubicBezTo>
                    <a:pt x="17325" y="104180"/>
                    <a:pt x="17234" y="104134"/>
                    <a:pt x="17142" y="104111"/>
                  </a:cubicBezTo>
                  <a:cubicBezTo>
                    <a:pt x="16550" y="104068"/>
                    <a:pt x="15957" y="104045"/>
                    <a:pt x="15364" y="104045"/>
                  </a:cubicBezTo>
                  <a:cubicBezTo>
                    <a:pt x="14702" y="104045"/>
                    <a:pt x="14039" y="104074"/>
                    <a:pt x="13376" y="104134"/>
                  </a:cubicBezTo>
                  <a:cubicBezTo>
                    <a:pt x="13262" y="104157"/>
                    <a:pt x="13171" y="104203"/>
                    <a:pt x="13102" y="104271"/>
                  </a:cubicBezTo>
                  <a:cubicBezTo>
                    <a:pt x="13125" y="104111"/>
                    <a:pt x="13125" y="103952"/>
                    <a:pt x="13034" y="103815"/>
                  </a:cubicBezTo>
                  <a:lnTo>
                    <a:pt x="13102" y="103815"/>
                  </a:lnTo>
                  <a:cubicBezTo>
                    <a:pt x="13239" y="103586"/>
                    <a:pt x="13262" y="103335"/>
                    <a:pt x="13171" y="103130"/>
                  </a:cubicBezTo>
                  <a:lnTo>
                    <a:pt x="13308" y="103130"/>
                  </a:lnTo>
                  <a:cubicBezTo>
                    <a:pt x="14571" y="103130"/>
                    <a:pt x="15834" y="103140"/>
                    <a:pt x="17097" y="103140"/>
                  </a:cubicBezTo>
                  <a:cubicBezTo>
                    <a:pt x="17728" y="103140"/>
                    <a:pt x="18360" y="103137"/>
                    <a:pt x="18991" y="103130"/>
                  </a:cubicBezTo>
                  <a:cubicBezTo>
                    <a:pt x="19881" y="103107"/>
                    <a:pt x="20794" y="103130"/>
                    <a:pt x="21662" y="102879"/>
                  </a:cubicBezTo>
                  <a:cubicBezTo>
                    <a:pt x="21730" y="102810"/>
                    <a:pt x="21799" y="102742"/>
                    <a:pt x="21822" y="102696"/>
                  </a:cubicBezTo>
                  <a:cubicBezTo>
                    <a:pt x="21908" y="102725"/>
                    <a:pt x="21985" y="102799"/>
                    <a:pt x="22064" y="102799"/>
                  </a:cubicBezTo>
                  <a:cubicBezTo>
                    <a:pt x="22111" y="102799"/>
                    <a:pt x="22159" y="102773"/>
                    <a:pt x="22210" y="102696"/>
                  </a:cubicBezTo>
                  <a:cubicBezTo>
                    <a:pt x="22527" y="102733"/>
                    <a:pt x="22851" y="102756"/>
                    <a:pt x="23175" y="102756"/>
                  </a:cubicBezTo>
                  <a:cubicBezTo>
                    <a:pt x="23456" y="102756"/>
                    <a:pt x="23737" y="102739"/>
                    <a:pt x="24013" y="102696"/>
                  </a:cubicBezTo>
                  <a:cubicBezTo>
                    <a:pt x="24184" y="102721"/>
                    <a:pt x="24348" y="102745"/>
                    <a:pt x="24509" y="102745"/>
                  </a:cubicBezTo>
                  <a:cubicBezTo>
                    <a:pt x="24650" y="102745"/>
                    <a:pt x="24788" y="102726"/>
                    <a:pt x="24926" y="102673"/>
                  </a:cubicBezTo>
                  <a:cubicBezTo>
                    <a:pt x="25063" y="102673"/>
                    <a:pt x="25177" y="102673"/>
                    <a:pt x="25291" y="102696"/>
                  </a:cubicBezTo>
                  <a:lnTo>
                    <a:pt x="25474" y="102673"/>
                  </a:lnTo>
                  <a:lnTo>
                    <a:pt x="25656" y="102673"/>
                  </a:lnTo>
                  <a:cubicBezTo>
                    <a:pt x="25737" y="102728"/>
                    <a:pt x="25811" y="102774"/>
                    <a:pt x="25885" y="102774"/>
                  </a:cubicBezTo>
                  <a:cubicBezTo>
                    <a:pt x="25937" y="102774"/>
                    <a:pt x="25989" y="102752"/>
                    <a:pt x="26044" y="102696"/>
                  </a:cubicBezTo>
                  <a:cubicBezTo>
                    <a:pt x="27802" y="102696"/>
                    <a:pt x="29559" y="102673"/>
                    <a:pt x="31340" y="102651"/>
                  </a:cubicBezTo>
                  <a:cubicBezTo>
                    <a:pt x="31636" y="102651"/>
                    <a:pt x="31933" y="102651"/>
                    <a:pt x="32230" y="102673"/>
                  </a:cubicBezTo>
                  <a:cubicBezTo>
                    <a:pt x="32298" y="102651"/>
                    <a:pt x="32367" y="102651"/>
                    <a:pt x="32413" y="102651"/>
                  </a:cubicBezTo>
                  <a:cubicBezTo>
                    <a:pt x="32732" y="102651"/>
                    <a:pt x="33029" y="102651"/>
                    <a:pt x="33326" y="102673"/>
                  </a:cubicBezTo>
                  <a:cubicBezTo>
                    <a:pt x="33491" y="102678"/>
                    <a:pt x="33656" y="102681"/>
                    <a:pt x="33822" y="102681"/>
                  </a:cubicBezTo>
                  <a:cubicBezTo>
                    <a:pt x="34454" y="102681"/>
                    <a:pt x="35084" y="102640"/>
                    <a:pt x="35699" y="102514"/>
                  </a:cubicBezTo>
                  <a:cubicBezTo>
                    <a:pt x="35882" y="102559"/>
                    <a:pt x="36065" y="102574"/>
                    <a:pt x="36247" y="102574"/>
                  </a:cubicBezTo>
                  <a:cubicBezTo>
                    <a:pt x="36612" y="102574"/>
                    <a:pt x="36978" y="102514"/>
                    <a:pt x="37343" y="102514"/>
                  </a:cubicBezTo>
                  <a:cubicBezTo>
                    <a:pt x="37480" y="102526"/>
                    <a:pt x="37611" y="102545"/>
                    <a:pt x="37738" y="102545"/>
                  </a:cubicBezTo>
                  <a:cubicBezTo>
                    <a:pt x="37844" y="102545"/>
                    <a:pt x="37947" y="102532"/>
                    <a:pt x="38050" y="102491"/>
                  </a:cubicBezTo>
                  <a:close/>
                  <a:moveTo>
                    <a:pt x="22141" y="1"/>
                  </a:moveTo>
                  <a:cubicBezTo>
                    <a:pt x="22023" y="1"/>
                    <a:pt x="22061" y="203"/>
                    <a:pt x="22004" y="279"/>
                  </a:cubicBezTo>
                  <a:cubicBezTo>
                    <a:pt x="21936" y="325"/>
                    <a:pt x="21844" y="371"/>
                    <a:pt x="21776" y="439"/>
                  </a:cubicBezTo>
                  <a:cubicBezTo>
                    <a:pt x="21570" y="485"/>
                    <a:pt x="21593" y="644"/>
                    <a:pt x="21616" y="781"/>
                  </a:cubicBezTo>
                  <a:cubicBezTo>
                    <a:pt x="21251" y="873"/>
                    <a:pt x="21068" y="1169"/>
                    <a:pt x="20840" y="1420"/>
                  </a:cubicBezTo>
                  <a:lnTo>
                    <a:pt x="20794" y="1443"/>
                  </a:lnTo>
                  <a:cubicBezTo>
                    <a:pt x="20794" y="1443"/>
                    <a:pt x="20817" y="1489"/>
                    <a:pt x="20817" y="1489"/>
                  </a:cubicBezTo>
                  <a:cubicBezTo>
                    <a:pt x="20726" y="1626"/>
                    <a:pt x="20566" y="1717"/>
                    <a:pt x="20566" y="1923"/>
                  </a:cubicBezTo>
                  <a:lnTo>
                    <a:pt x="20543" y="1923"/>
                  </a:lnTo>
                  <a:cubicBezTo>
                    <a:pt x="20429" y="2014"/>
                    <a:pt x="20361" y="2128"/>
                    <a:pt x="20384" y="2265"/>
                  </a:cubicBezTo>
                  <a:lnTo>
                    <a:pt x="20361" y="2288"/>
                  </a:lnTo>
                  <a:cubicBezTo>
                    <a:pt x="20110" y="2539"/>
                    <a:pt x="20018" y="2767"/>
                    <a:pt x="20338" y="3041"/>
                  </a:cubicBezTo>
                  <a:cubicBezTo>
                    <a:pt x="20406" y="3087"/>
                    <a:pt x="20475" y="3155"/>
                    <a:pt x="20543" y="3224"/>
                  </a:cubicBezTo>
                  <a:cubicBezTo>
                    <a:pt x="20521" y="3292"/>
                    <a:pt x="20543" y="3338"/>
                    <a:pt x="20589" y="3383"/>
                  </a:cubicBezTo>
                  <a:cubicBezTo>
                    <a:pt x="20977" y="4365"/>
                    <a:pt x="21662" y="5164"/>
                    <a:pt x="22347" y="5963"/>
                  </a:cubicBezTo>
                  <a:cubicBezTo>
                    <a:pt x="22438" y="6579"/>
                    <a:pt x="22917" y="6967"/>
                    <a:pt x="23282" y="7401"/>
                  </a:cubicBezTo>
                  <a:cubicBezTo>
                    <a:pt x="23670" y="8154"/>
                    <a:pt x="24081" y="8862"/>
                    <a:pt x="24698" y="9432"/>
                  </a:cubicBezTo>
                  <a:cubicBezTo>
                    <a:pt x="24789" y="10071"/>
                    <a:pt x="25268" y="10436"/>
                    <a:pt x="25656" y="10870"/>
                  </a:cubicBezTo>
                  <a:cubicBezTo>
                    <a:pt x="26021" y="11464"/>
                    <a:pt x="26273" y="12148"/>
                    <a:pt x="26752" y="12696"/>
                  </a:cubicBezTo>
                  <a:cubicBezTo>
                    <a:pt x="26752" y="12810"/>
                    <a:pt x="26797" y="12879"/>
                    <a:pt x="26934" y="12879"/>
                  </a:cubicBezTo>
                  <a:cubicBezTo>
                    <a:pt x="27049" y="13541"/>
                    <a:pt x="27163" y="14203"/>
                    <a:pt x="27300" y="14865"/>
                  </a:cubicBezTo>
                  <a:cubicBezTo>
                    <a:pt x="27071" y="15412"/>
                    <a:pt x="27414" y="15960"/>
                    <a:pt x="27300" y="16508"/>
                  </a:cubicBezTo>
                  <a:cubicBezTo>
                    <a:pt x="27113" y="16547"/>
                    <a:pt x="26925" y="16556"/>
                    <a:pt x="26736" y="16556"/>
                  </a:cubicBezTo>
                  <a:cubicBezTo>
                    <a:pt x="26549" y="16556"/>
                    <a:pt x="26361" y="16547"/>
                    <a:pt x="26174" y="16547"/>
                  </a:cubicBezTo>
                  <a:cubicBezTo>
                    <a:pt x="25878" y="16547"/>
                    <a:pt x="25582" y="16570"/>
                    <a:pt x="25291" y="16691"/>
                  </a:cubicBezTo>
                  <a:cubicBezTo>
                    <a:pt x="25032" y="16626"/>
                    <a:pt x="24772" y="16603"/>
                    <a:pt x="24513" y="16603"/>
                  </a:cubicBezTo>
                  <a:cubicBezTo>
                    <a:pt x="23926" y="16603"/>
                    <a:pt x="23340" y="16718"/>
                    <a:pt x="22753" y="16718"/>
                  </a:cubicBezTo>
                  <a:cubicBezTo>
                    <a:pt x="22686" y="16718"/>
                    <a:pt x="22619" y="16717"/>
                    <a:pt x="22552" y="16713"/>
                  </a:cubicBezTo>
                  <a:cubicBezTo>
                    <a:pt x="22446" y="16683"/>
                    <a:pt x="22343" y="16670"/>
                    <a:pt x="22243" y="16670"/>
                  </a:cubicBezTo>
                  <a:cubicBezTo>
                    <a:pt x="21892" y="16670"/>
                    <a:pt x="21576" y="16837"/>
                    <a:pt x="21274" y="17033"/>
                  </a:cubicBezTo>
                  <a:cubicBezTo>
                    <a:pt x="21114" y="17033"/>
                    <a:pt x="20977" y="17056"/>
                    <a:pt x="20909" y="17216"/>
                  </a:cubicBezTo>
                  <a:cubicBezTo>
                    <a:pt x="20703" y="17238"/>
                    <a:pt x="20475" y="17193"/>
                    <a:pt x="20338" y="17398"/>
                  </a:cubicBezTo>
                  <a:cubicBezTo>
                    <a:pt x="19881" y="17581"/>
                    <a:pt x="19402" y="17786"/>
                    <a:pt x="19037" y="18129"/>
                  </a:cubicBezTo>
                  <a:cubicBezTo>
                    <a:pt x="19025" y="18122"/>
                    <a:pt x="19012" y="18120"/>
                    <a:pt x="19000" y="18120"/>
                  </a:cubicBezTo>
                  <a:cubicBezTo>
                    <a:pt x="18967" y="18120"/>
                    <a:pt x="18933" y="18141"/>
                    <a:pt x="18900" y="18174"/>
                  </a:cubicBezTo>
                  <a:cubicBezTo>
                    <a:pt x="18672" y="18197"/>
                    <a:pt x="18466" y="18311"/>
                    <a:pt x="18329" y="18494"/>
                  </a:cubicBezTo>
                  <a:cubicBezTo>
                    <a:pt x="18192" y="18539"/>
                    <a:pt x="18055" y="18562"/>
                    <a:pt x="18010" y="18722"/>
                  </a:cubicBezTo>
                  <a:cubicBezTo>
                    <a:pt x="17873" y="18745"/>
                    <a:pt x="17713" y="18722"/>
                    <a:pt x="17622" y="18905"/>
                  </a:cubicBezTo>
                  <a:cubicBezTo>
                    <a:pt x="17530" y="18905"/>
                    <a:pt x="17462" y="18973"/>
                    <a:pt x="17439" y="19064"/>
                  </a:cubicBezTo>
                  <a:cubicBezTo>
                    <a:pt x="17325" y="19087"/>
                    <a:pt x="17279" y="19156"/>
                    <a:pt x="17257" y="19247"/>
                  </a:cubicBezTo>
                  <a:cubicBezTo>
                    <a:pt x="17188" y="19316"/>
                    <a:pt x="17120" y="19361"/>
                    <a:pt x="17051" y="19430"/>
                  </a:cubicBezTo>
                  <a:cubicBezTo>
                    <a:pt x="16549" y="19772"/>
                    <a:pt x="15978" y="20023"/>
                    <a:pt x="15636" y="20548"/>
                  </a:cubicBezTo>
                  <a:lnTo>
                    <a:pt x="15613" y="20525"/>
                  </a:lnTo>
                  <a:cubicBezTo>
                    <a:pt x="15522" y="20548"/>
                    <a:pt x="15453" y="20617"/>
                    <a:pt x="15430" y="20708"/>
                  </a:cubicBezTo>
                  <a:cubicBezTo>
                    <a:pt x="15339" y="20731"/>
                    <a:pt x="15271" y="20776"/>
                    <a:pt x="15225" y="20868"/>
                  </a:cubicBezTo>
                  <a:cubicBezTo>
                    <a:pt x="15157" y="20890"/>
                    <a:pt x="15134" y="20913"/>
                    <a:pt x="15088" y="20959"/>
                  </a:cubicBezTo>
                  <a:cubicBezTo>
                    <a:pt x="14837" y="21301"/>
                    <a:pt x="14381" y="21438"/>
                    <a:pt x="14175" y="21826"/>
                  </a:cubicBezTo>
                  <a:cubicBezTo>
                    <a:pt x="14061" y="21826"/>
                    <a:pt x="13992" y="21895"/>
                    <a:pt x="13970" y="21986"/>
                  </a:cubicBezTo>
                  <a:cubicBezTo>
                    <a:pt x="13924" y="22055"/>
                    <a:pt x="13856" y="22123"/>
                    <a:pt x="13810" y="22191"/>
                  </a:cubicBezTo>
                  <a:cubicBezTo>
                    <a:pt x="13490" y="22443"/>
                    <a:pt x="13239" y="22716"/>
                    <a:pt x="13057" y="23082"/>
                  </a:cubicBezTo>
                  <a:cubicBezTo>
                    <a:pt x="12897" y="23173"/>
                    <a:pt x="12783" y="23310"/>
                    <a:pt x="12691" y="23447"/>
                  </a:cubicBezTo>
                  <a:cubicBezTo>
                    <a:pt x="12509" y="23515"/>
                    <a:pt x="12486" y="23721"/>
                    <a:pt x="12349" y="23835"/>
                  </a:cubicBezTo>
                  <a:cubicBezTo>
                    <a:pt x="12235" y="23858"/>
                    <a:pt x="12189" y="23903"/>
                    <a:pt x="12189" y="24018"/>
                  </a:cubicBezTo>
                  <a:cubicBezTo>
                    <a:pt x="12144" y="24040"/>
                    <a:pt x="12121" y="24086"/>
                    <a:pt x="12121" y="24132"/>
                  </a:cubicBezTo>
                  <a:cubicBezTo>
                    <a:pt x="11756" y="24542"/>
                    <a:pt x="11390" y="24908"/>
                    <a:pt x="11231" y="25433"/>
                  </a:cubicBezTo>
                  <a:cubicBezTo>
                    <a:pt x="10683" y="25958"/>
                    <a:pt x="10272" y="26597"/>
                    <a:pt x="9930" y="27282"/>
                  </a:cubicBezTo>
                  <a:cubicBezTo>
                    <a:pt x="9633" y="27761"/>
                    <a:pt x="9222" y="28172"/>
                    <a:pt x="9039" y="28742"/>
                  </a:cubicBezTo>
                  <a:cubicBezTo>
                    <a:pt x="8811" y="29176"/>
                    <a:pt x="8560" y="29610"/>
                    <a:pt x="8332" y="30043"/>
                  </a:cubicBezTo>
                  <a:cubicBezTo>
                    <a:pt x="8286" y="30089"/>
                    <a:pt x="8286" y="30135"/>
                    <a:pt x="8309" y="30180"/>
                  </a:cubicBezTo>
                  <a:cubicBezTo>
                    <a:pt x="8218" y="30294"/>
                    <a:pt x="8126" y="30431"/>
                    <a:pt x="8126" y="30568"/>
                  </a:cubicBezTo>
                  <a:cubicBezTo>
                    <a:pt x="7921" y="30705"/>
                    <a:pt x="7944" y="30956"/>
                    <a:pt x="7830" y="31139"/>
                  </a:cubicBezTo>
                  <a:cubicBezTo>
                    <a:pt x="7761" y="31162"/>
                    <a:pt x="7738" y="31207"/>
                    <a:pt x="7738" y="31253"/>
                  </a:cubicBezTo>
                  <a:cubicBezTo>
                    <a:pt x="7601" y="31367"/>
                    <a:pt x="7579" y="31504"/>
                    <a:pt x="7601" y="31687"/>
                  </a:cubicBezTo>
                  <a:cubicBezTo>
                    <a:pt x="7373" y="31869"/>
                    <a:pt x="7350" y="32166"/>
                    <a:pt x="7236" y="32417"/>
                  </a:cubicBezTo>
                  <a:cubicBezTo>
                    <a:pt x="7031" y="32737"/>
                    <a:pt x="6871" y="33079"/>
                    <a:pt x="6825" y="33490"/>
                  </a:cubicBezTo>
                  <a:cubicBezTo>
                    <a:pt x="6734" y="33673"/>
                    <a:pt x="6620" y="33855"/>
                    <a:pt x="6574" y="34061"/>
                  </a:cubicBezTo>
                  <a:cubicBezTo>
                    <a:pt x="5753" y="36503"/>
                    <a:pt x="4862" y="38945"/>
                    <a:pt x="4543" y="41547"/>
                  </a:cubicBezTo>
                  <a:cubicBezTo>
                    <a:pt x="4474" y="41570"/>
                    <a:pt x="4452" y="41616"/>
                    <a:pt x="4452" y="41684"/>
                  </a:cubicBezTo>
                  <a:cubicBezTo>
                    <a:pt x="4223" y="42141"/>
                    <a:pt x="4292" y="42689"/>
                    <a:pt x="4178" y="43168"/>
                  </a:cubicBezTo>
                  <a:cubicBezTo>
                    <a:pt x="4041" y="43442"/>
                    <a:pt x="4086" y="43739"/>
                    <a:pt x="4086" y="44035"/>
                  </a:cubicBezTo>
                  <a:cubicBezTo>
                    <a:pt x="3927" y="44811"/>
                    <a:pt x="3881" y="45587"/>
                    <a:pt x="3949" y="46386"/>
                  </a:cubicBezTo>
                  <a:cubicBezTo>
                    <a:pt x="3858" y="46637"/>
                    <a:pt x="3790" y="46888"/>
                    <a:pt x="3721" y="47139"/>
                  </a:cubicBezTo>
                  <a:cubicBezTo>
                    <a:pt x="3630" y="47185"/>
                    <a:pt x="3561" y="47254"/>
                    <a:pt x="3561" y="47368"/>
                  </a:cubicBezTo>
                  <a:cubicBezTo>
                    <a:pt x="3424" y="47413"/>
                    <a:pt x="3379" y="47550"/>
                    <a:pt x="3333" y="47687"/>
                  </a:cubicBezTo>
                  <a:cubicBezTo>
                    <a:pt x="3287" y="47756"/>
                    <a:pt x="3242" y="47824"/>
                    <a:pt x="3173" y="47893"/>
                  </a:cubicBezTo>
                  <a:cubicBezTo>
                    <a:pt x="2945" y="48258"/>
                    <a:pt x="2694" y="48646"/>
                    <a:pt x="2466" y="49011"/>
                  </a:cubicBezTo>
                  <a:cubicBezTo>
                    <a:pt x="2329" y="49080"/>
                    <a:pt x="2283" y="49194"/>
                    <a:pt x="2260" y="49331"/>
                  </a:cubicBezTo>
                  <a:cubicBezTo>
                    <a:pt x="1827" y="49924"/>
                    <a:pt x="1393" y="50540"/>
                    <a:pt x="1028" y="51225"/>
                  </a:cubicBezTo>
                  <a:cubicBezTo>
                    <a:pt x="777" y="51613"/>
                    <a:pt x="526" y="52024"/>
                    <a:pt x="229" y="52412"/>
                  </a:cubicBezTo>
                  <a:cubicBezTo>
                    <a:pt x="1" y="52686"/>
                    <a:pt x="92" y="52869"/>
                    <a:pt x="320" y="53097"/>
                  </a:cubicBezTo>
                  <a:cubicBezTo>
                    <a:pt x="548" y="53325"/>
                    <a:pt x="845" y="53371"/>
                    <a:pt x="1142" y="53371"/>
                  </a:cubicBezTo>
                  <a:cubicBezTo>
                    <a:pt x="1986" y="53371"/>
                    <a:pt x="2831" y="53394"/>
                    <a:pt x="3675" y="53394"/>
                  </a:cubicBezTo>
                  <a:cubicBezTo>
                    <a:pt x="3794" y="53390"/>
                    <a:pt x="3895" y="53387"/>
                    <a:pt x="3981" y="53387"/>
                  </a:cubicBezTo>
                  <a:cubicBezTo>
                    <a:pt x="4479" y="53387"/>
                    <a:pt x="4508" y="53482"/>
                    <a:pt x="4703" y="54124"/>
                  </a:cubicBezTo>
                  <a:cubicBezTo>
                    <a:pt x="4771" y="54238"/>
                    <a:pt x="4748" y="54398"/>
                    <a:pt x="4840" y="54512"/>
                  </a:cubicBezTo>
                  <a:cubicBezTo>
                    <a:pt x="4999" y="55402"/>
                    <a:pt x="4954" y="56338"/>
                    <a:pt x="5159" y="57228"/>
                  </a:cubicBezTo>
                  <a:cubicBezTo>
                    <a:pt x="5159" y="57251"/>
                    <a:pt x="5159" y="57251"/>
                    <a:pt x="5159" y="57274"/>
                  </a:cubicBezTo>
                  <a:cubicBezTo>
                    <a:pt x="5159" y="57342"/>
                    <a:pt x="5182" y="57388"/>
                    <a:pt x="5205" y="57434"/>
                  </a:cubicBezTo>
                  <a:lnTo>
                    <a:pt x="5250" y="58004"/>
                  </a:lnTo>
                  <a:cubicBezTo>
                    <a:pt x="5250" y="58392"/>
                    <a:pt x="5091" y="58803"/>
                    <a:pt x="5342" y="59191"/>
                  </a:cubicBezTo>
                  <a:cubicBezTo>
                    <a:pt x="5433" y="59625"/>
                    <a:pt x="5524" y="60081"/>
                    <a:pt x="5593" y="60515"/>
                  </a:cubicBezTo>
                  <a:lnTo>
                    <a:pt x="5775" y="62159"/>
                  </a:lnTo>
                  <a:cubicBezTo>
                    <a:pt x="5753" y="62866"/>
                    <a:pt x="5912" y="63574"/>
                    <a:pt x="6049" y="64258"/>
                  </a:cubicBezTo>
                  <a:cubicBezTo>
                    <a:pt x="6049" y="64373"/>
                    <a:pt x="6072" y="64487"/>
                    <a:pt x="6118" y="64601"/>
                  </a:cubicBezTo>
                  <a:cubicBezTo>
                    <a:pt x="6163" y="65012"/>
                    <a:pt x="6232" y="65423"/>
                    <a:pt x="6300" y="65811"/>
                  </a:cubicBezTo>
                  <a:cubicBezTo>
                    <a:pt x="6255" y="65993"/>
                    <a:pt x="6255" y="66176"/>
                    <a:pt x="6323" y="66358"/>
                  </a:cubicBezTo>
                  <a:cubicBezTo>
                    <a:pt x="6414" y="67180"/>
                    <a:pt x="6437" y="68002"/>
                    <a:pt x="6643" y="68823"/>
                  </a:cubicBezTo>
                  <a:cubicBezTo>
                    <a:pt x="6643" y="69348"/>
                    <a:pt x="6688" y="69873"/>
                    <a:pt x="6871" y="70376"/>
                  </a:cubicBezTo>
                  <a:cubicBezTo>
                    <a:pt x="6894" y="71357"/>
                    <a:pt x="6962" y="72339"/>
                    <a:pt x="7236" y="73297"/>
                  </a:cubicBezTo>
                  <a:cubicBezTo>
                    <a:pt x="7213" y="73685"/>
                    <a:pt x="7168" y="74096"/>
                    <a:pt x="7373" y="74439"/>
                  </a:cubicBezTo>
                  <a:cubicBezTo>
                    <a:pt x="7373" y="74439"/>
                    <a:pt x="7373" y="74439"/>
                    <a:pt x="7373" y="74461"/>
                  </a:cubicBezTo>
                  <a:cubicBezTo>
                    <a:pt x="7373" y="74507"/>
                    <a:pt x="7373" y="74553"/>
                    <a:pt x="7419" y="74575"/>
                  </a:cubicBezTo>
                  <a:cubicBezTo>
                    <a:pt x="7464" y="75009"/>
                    <a:pt x="7282" y="75466"/>
                    <a:pt x="7556" y="75899"/>
                  </a:cubicBezTo>
                  <a:cubicBezTo>
                    <a:pt x="7556" y="75945"/>
                    <a:pt x="7556" y="75991"/>
                    <a:pt x="7601" y="76036"/>
                  </a:cubicBezTo>
                  <a:cubicBezTo>
                    <a:pt x="7601" y="76424"/>
                    <a:pt x="7579" y="76812"/>
                    <a:pt x="7738" y="77178"/>
                  </a:cubicBezTo>
                  <a:cubicBezTo>
                    <a:pt x="7716" y="77223"/>
                    <a:pt x="7738" y="77269"/>
                    <a:pt x="7784" y="77314"/>
                  </a:cubicBezTo>
                  <a:cubicBezTo>
                    <a:pt x="7716" y="77817"/>
                    <a:pt x="7875" y="78296"/>
                    <a:pt x="7967" y="78775"/>
                  </a:cubicBezTo>
                  <a:cubicBezTo>
                    <a:pt x="7989" y="79026"/>
                    <a:pt x="8012" y="79255"/>
                    <a:pt x="8035" y="79506"/>
                  </a:cubicBezTo>
                  <a:cubicBezTo>
                    <a:pt x="7967" y="79643"/>
                    <a:pt x="7967" y="79734"/>
                    <a:pt x="8081" y="79825"/>
                  </a:cubicBezTo>
                  <a:cubicBezTo>
                    <a:pt x="8149" y="80761"/>
                    <a:pt x="8309" y="81697"/>
                    <a:pt x="8492" y="82610"/>
                  </a:cubicBezTo>
                  <a:cubicBezTo>
                    <a:pt x="8469" y="83226"/>
                    <a:pt x="8492" y="83843"/>
                    <a:pt x="8720" y="84436"/>
                  </a:cubicBezTo>
                  <a:cubicBezTo>
                    <a:pt x="8629" y="84756"/>
                    <a:pt x="8765" y="85052"/>
                    <a:pt x="8857" y="85349"/>
                  </a:cubicBezTo>
                  <a:cubicBezTo>
                    <a:pt x="9131" y="87289"/>
                    <a:pt x="9176" y="89275"/>
                    <a:pt x="9564" y="91192"/>
                  </a:cubicBezTo>
                  <a:cubicBezTo>
                    <a:pt x="9610" y="91557"/>
                    <a:pt x="9542" y="91945"/>
                    <a:pt x="9793" y="92265"/>
                  </a:cubicBezTo>
                  <a:lnTo>
                    <a:pt x="9793" y="92288"/>
                  </a:lnTo>
                  <a:cubicBezTo>
                    <a:pt x="9793" y="92402"/>
                    <a:pt x="9793" y="92516"/>
                    <a:pt x="9793" y="92653"/>
                  </a:cubicBezTo>
                  <a:cubicBezTo>
                    <a:pt x="9770" y="93201"/>
                    <a:pt x="9793" y="93749"/>
                    <a:pt x="9998" y="94296"/>
                  </a:cubicBezTo>
                  <a:lnTo>
                    <a:pt x="10158" y="95209"/>
                  </a:lnTo>
                  <a:cubicBezTo>
                    <a:pt x="10112" y="95324"/>
                    <a:pt x="10112" y="95438"/>
                    <a:pt x="10158" y="95575"/>
                  </a:cubicBezTo>
                  <a:cubicBezTo>
                    <a:pt x="10249" y="95894"/>
                    <a:pt x="10044" y="96237"/>
                    <a:pt x="10295" y="96533"/>
                  </a:cubicBezTo>
                  <a:cubicBezTo>
                    <a:pt x="10249" y="96830"/>
                    <a:pt x="10295" y="97104"/>
                    <a:pt x="10363" y="97401"/>
                  </a:cubicBezTo>
                  <a:cubicBezTo>
                    <a:pt x="10363" y="97538"/>
                    <a:pt x="10386" y="97652"/>
                    <a:pt x="10409" y="97789"/>
                  </a:cubicBezTo>
                  <a:lnTo>
                    <a:pt x="10386" y="97857"/>
                  </a:lnTo>
                  <a:cubicBezTo>
                    <a:pt x="10386" y="97857"/>
                    <a:pt x="10455" y="97903"/>
                    <a:pt x="10455" y="97903"/>
                  </a:cubicBezTo>
                  <a:cubicBezTo>
                    <a:pt x="10546" y="98291"/>
                    <a:pt x="10500" y="98702"/>
                    <a:pt x="10683" y="99090"/>
                  </a:cubicBezTo>
                  <a:cubicBezTo>
                    <a:pt x="10660" y="99113"/>
                    <a:pt x="10660" y="99135"/>
                    <a:pt x="10683" y="99181"/>
                  </a:cubicBezTo>
                  <a:cubicBezTo>
                    <a:pt x="10546" y="99318"/>
                    <a:pt x="10569" y="99455"/>
                    <a:pt x="10683" y="99592"/>
                  </a:cubicBezTo>
                  <a:cubicBezTo>
                    <a:pt x="10706" y="100071"/>
                    <a:pt x="10660" y="100573"/>
                    <a:pt x="10888" y="101053"/>
                  </a:cubicBezTo>
                  <a:cubicBezTo>
                    <a:pt x="10820" y="101167"/>
                    <a:pt x="10843" y="101281"/>
                    <a:pt x="10888" y="101418"/>
                  </a:cubicBezTo>
                  <a:cubicBezTo>
                    <a:pt x="10934" y="101692"/>
                    <a:pt x="11002" y="101966"/>
                    <a:pt x="11208" y="102171"/>
                  </a:cubicBezTo>
                  <a:cubicBezTo>
                    <a:pt x="11290" y="102294"/>
                    <a:pt x="11408" y="102380"/>
                    <a:pt x="11531" y="102380"/>
                  </a:cubicBezTo>
                  <a:cubicBezTo>
                    <a:pt x="11545" y="102380"/>
                    <a:pt x="11559" y="102379"/>
                    <a:pt x="11573" y="102377"/>
                  </a:cubicBezTo>
                  <a:cubicBezTo>
                    <a:pt x="11645" y="102359"/>
                    <a:pt x="11710" y="102350"/>
                    <a:pt x="11770" y="102350"/>
                  </a:cubicBezTo>
                  <a:cubicBezTo>
                    <a:pt x="12087" y="102350"/>
                    <a:pt x="12237" y="102587"/>
                    <a:pt x="12372" y="102856"/>
                  </a:cubicBezTo>
                  <a:cubicBezTo>
                    <a:pt x="12349" y="103472"/>
                    <a:pt x="12212" y="104111"/>
                    <a:pt x="12486" y="104705"/>
                  </a:cubicBezTo>
                  <a:cubicBezTo>
                    <a:pt x="12532" y="104682"/>
                    <a:pt x="12577" y="104659"/>
                    <a:pt x="12600" y="104614"/>
                  </a:cubicBezTo>
                  <a:cubicBezTo>
                    <a:pt x="12600" y="104636"/>
                    <a:pt x="12600" y="104659"/>
                    <a:pt x="12623" y="104682"/>
                  </a:cubicBezTo>
                  <a:cubicBezTo>
                    <a:pt x="12577" y="104705"/>
                    <a:pt x="12532" y="104705"/>
                    <a:pt x="12486" y="104705"/>
                  </a:cubicBezTo>
                  <a:cubicBezTo>
                    <a:pt x="12593" y="104827"/>
                    <a:pt x="12709" y="104887"/>
                    <a:pt x="12843" y="104887"/>
                  </a:cubicBezTo>
                  <a:cubicBezTo>
                    <a:pt x="12910" y="104887"/>
                    <a:pt x="12981" y="104872"/>
                    <a:pt x="13057" y="104842"/>
                  </a:cubicBezTo>
                  <a:cubicBezTo>
                    <a:pt x="13257" y="104867"/>
                    <a:pt x="13457" y="104885"/>
                    <a:pt x="13658" y="104885"/>
                  </a:cubicBezTo>
                  <a:cubicBezTo>
                    <a:pt x="13823" y="104885"/>
                    <a:pt x="13987" y="104873"/>
                    <a:pt x="14152" y="104842"/>
                  </a:cubicBezTo>
                  <a:lnTo>
                    <a:pt x="14358" y="104865"/>
                  </a:lnTo>
                  <a:lnTo>
                    <a:pt x="15088" y="104865"/>
                  </a:lnTo>
                  <a:cubicBezTo>
                    <a:pt x="15202" y="104887"/>
                    <a:pt x="15316" y="104887"/>
                    <a:pt x="15430" y="104910"/>
                  </a:cubicBezTo>
                  <a:cubicBezTo>
                    <a:pt x="15545" y="104956"/>
                    <a:pt x="15636" y="105002"/>
                    <a:pt x="15750" y="105024"/>
                  </a:cubicBezTo>
                  <a:cubicBezTo>
                    <a:pt x="16330" y="105024"/>
                    <a:pt x="16921" y="105093"/>
                    <a:pt x="17508" y="105093"/>
                  </a:cubicBezTo>
                  <a:cubicBezTo>
                    <a:pt x="17753" y="105093"/>
                    <a:pt x="17996" y="105081"/>
                    <a:pt x="18238" y="105047"/>
                  </a:cubicBezTo>
                  <a:lnTo>
                    <a:pt x="18261" y="105024"/>
                  </a:lnTo>
                  <a:lnTo>
                    <a:pt x="18306" y="105047"/>
                  </a:lnTo>
                  <a:lnTo>
                    <a:pt x="18603" y="105047"/>
                  </a:lnTo>
                  <a:cubicBezTo>
                    <a:pt x="18892" y="104995"/>
                    <a:pt x="19184" y="104986"/>
                    <a:pt x="19477" y="104986"/>
                  </a:cubicBezTo>
                  <a:cubicBezTo>
                    <a:pt x="19627" y="104986"/>
                    <a:pt x="19777" y="104988"/>
                    <a:pt x="19927" y="104988"/>
                  </a:cubicBezTo>
                  <a:cubicBezTo>
                    <a:pt x="20248" y="104988"/>
                    <a:pt x="20569" y="104977"/>
                    <a:pt x="20886" y="104910"/>
                  </a:cubicBezTo>
                  <a:cubicBezTo>
                    <a:pt x="20886" y="104910"/>
                    <a:pt x="20886" y="104910"/>
                    <a:pt x="20909" y="104887"/>
                  </a:cubicBezTo>
                  <a:cubicBezTo>
                    <a:pt x="21068" y="105002"/>
                    <a:pt x="21228" y="105053"/>
                    <a:pt x="21391" y="105053"/>
                  </a:cubicBezTo>
                  <a:cubicBezTo>
                    <a:pt x="21553" y="105053"/>
                    <a:pt x="21719" y="105002"/>
                    <a:pt x="21890" y="104910"/>
                  </a:cubicBezTo>
                  <a:cubicBezTo>
                    <a:pt x="21992" y="104910"/>
                    <a:pt x="22103" y="104975"/>
                    <a:pt x="22211" y="104975"/>
                  </a:cubicBezTo>
                  <a:cubicBezTo>
                    <a:pt x="22273" y="104975"/>
                    <a:pt x="22334" y="104954"/>
                    <a:pt x="22392" y="104887"/>
                  </a:cubicBezTo>
                  <a:cubicBezTo>
                    <a:pt x="22419" y="104886"/>
                    <a:pt x="22445" y="104885"/>
                    <a:pt x="22472" y="104885"/>
                  </a:cubicBezTo>
                  <a:cubicBezTo>
                    <a:pt x="22731" y="104885"/>
                    <a:pt x="23000" y="104952"/>
                    <a:pt x="23272" y="104952"/>
                  </a:cubicBezTo>
                  <a:cubicBezTo>
                    <a:pt x="23381" y="104952"/>
                    <a:pt x="23492" y="104941"/>
                    <a:pt x="23602" y="104910"/>
                  </a:cubicBezTo>
                  <a:cubicBezTo>
                    <a:pt x="23973" y="105023"/>
                    <a:pt x="24338" y="105072"/>
                    <a:pt x="24702" y="105072"/>
                  </a:cubicBezTo>
                  <a:cubicBezTo>
                    <a:pt x="25144" y="105072"/>
                    <a:pt x="25583" y="105000"/>
                    <a:pt x="26021" y="104887"/>
                  </a:cubicBezTo>
                  <a:cubicBezTo>
                    <a:pt x="26127" y="104922"/>
                    <a:pt x="26245" y="104971"/>
                    <a:pt x="26346" y="104971"/>
                  </a:cubicBezTo>
                  <a:cubicBezTo>
                    <a:pt x="26377" y="104971"/>
                    <a:pt x="26406" y="104966"/>
                    <a:pt x="26432" y="104956"/>
                  </a:cubicBezTo>
                  <a:cubicBezTo>
                    <a:pt x="26809" y="105022"/>
                    <a:pt x="27191" y="105067"/>
                    <a:pt x="27573" y="105067"/>
                  </a:cubicBezTo>
                  <a:cubicBezTo>
                    <a:pt x="27978" y="105067"/>
                    <a:pt x="28384" y="105017"/>
                    <a:pt x="28783" y="104887"/>
                  </a:cubicBezTo>
                  <a:cubicBezTo>
                    <a:pt x="29010" y="104944"/>
                    <a:pt x="29237" y="105027"/>
                    <a:pt x="29464" y="105027"/>
                  </a:cubicBezTo>
                  <a:cubicBezTo>
                    <a:pt x="29603" y="105027"/>
                    <a:pt x="29741" y="104997"/>
                    <a:pt x="29879" y="104910"/>
                  </a:cubicBezTo>
                  <a:cubicBezTo>
                    <a:pt x="30378" y="104910"/>
                    <a:pt x="30886" y="104995"/>
                    <a:pt x="31398" y="104995"/>
                  </a:cubicBezTo>
                  <a:cubicBezTo>
                    <a:pt x="31682" y="104995"/>
                    <a:pt x="31967" y="104969"/>
                    <a:pt x="32253" y="104887"/>
                  </a:cubicBezTo>
                  <a:lnTo>
                    <a:pt x="32321" y="104910"/>
                  </a:lnTo>
                  <a:lnTo>
                    <a:pt x="32413" y="104887"/>
                  </a:lnTo>
                  <a:cubicBezTo>
                    <a:pt x="32614" y="104983"/>
                    <a:pt x="32816" y="105019"/>
                    <a:pt x="33020" y="105019"/>
                  </a:cubicBezTo>
                  <a:cubicBezTo>
                    <a:pt x="33255" y="105019"/>
                    <a:pt x="33492" y="104971"/>
                    <a:pt x="33736" y="104910"/>
                  </a:cubicBezTo>
                  <a:lnTo>
                    <a:pt x="33805" y="104933"/>
                  </a:lnTo>
                  <a:lnTo>
                    <a:pt x="33873" y="104887"/>
                  </a:lnTo>
                  <a:cubicBezTo>
                    <a:pt x="33942" y="104887"/>
                    <a:pt x="34010" y="104887"/>
                    <a:pt x="34056" y="104910"/>
                  </a:cubicBezTo>
                  <a:cubicBezTo>
                    <a:pt x="34360" y="104910"/>
                    <a:pt x="34654" y="104931"/>
                    <a:pt x="34945" y="104931"/>
                  </a:cubicBezTo>
                  <a:cubicBezTo>
                    <a:pt x="35091" y="104931"/>
                    <a:pt x="35235" y="104925"/>
                    <a:pt x="35380" y="104910"/>
                  </a:cubicBezTo>
                  <a:cubicBezTo>
                    <a:pt x="35403" y="104922"/>
                    <a:pt x="35431" y="104927"/>
                    <a:pt x="35463" y="104927"/>
                  </a:cubicBezTo>
                  <a:cubicBezTo>
                    <a:pt x="35494" y="104927"/>
                    <a:pt x="35528" y="104922"/>
                    <a:pt x="35562" y="104910"/>
                  </a:cubicBezTo>
                  <a:lnTo>
                    <a:pt x="35631" y="104910"/>
                  </a:lnTo>
                  <a:cubicBezTo>
                    <a:pt x="35677" y="104933"/>
                    <a:pt x="35699" y="104933"/>
                    <a:pt x="35722" y="104956"/>
                  </a:cubicBezTo>
                  <a:cubicBezTo>
                    <a:pt x="35804" y="104997"/>
                    <a:pt x="35886" y="105020"/>
                    <a:pt x="35968" y="105020"/>
                  </a:cubicBezTo>
                  <a:cubicBezTo>
                    <a:pt x="36069" y="105020"/>
                    <a:pt x="36169" y="104986"/>
                    <a:pt x="36270" y="104910"/>
                  </a:cubicBezTo>
                  <a:cubicBezTo>
                    <a:pt x="36475" y="104933"/>
                    <a:pt x="36681" y="104956"/>
                    <a:pt x="36886" y="104979"/>
                  </a:cubicBezTo>
                  <a:cubicBezTo>
                    <a:pt x="37381" y="104989"/>
                    <a:pt x="37876" y="105024"/>
                    <a:pt x="38369" y="105024"/>
                  </a:cubicBezTo>
                  <a:cubicBezTo>
                    <a:pt x="39013" y="105024"/>
                    <a:pt x="39654" y="104963"/>
                    <a:pt x="40287" y="104705"/>
                  </a:cubicBezTo>
                  <a:cubicBezTo>
                    <a:pt x="40493" y="104591"/>
                    <a:pt x="40424" y="104408"/>
                    <a:pt x="40447" y="104225"/>
                  </a:cubicBezTo>
                  <a:cubicBezTo>
                    <a:pt x="40447" y="103655"/>
                    <a:pt x="40447" y="103084"/>
                    <a:pt x="40447" y="102514"/>
                  </a:cubicBezTo>
                  <a:cubicBezTo>
                    <a:pt x="40573" y="102387"/>
                    <a:pt x="40719" y="102368"/>
                    <a:pt x="40867" y="102368"/>
                  </a:cubicBezTo>
                  <a:cubicBezTo>
                    <a:pt x="40932" y="102368"/>
                    <a:pt x="40998" y="102372"/>
                    <a:pt x="41062" y="102372"/>
                  </a:cubicBezTo>
                  <a:cubicBezTo>
                    <a:pt x="41167" y="102372"/>
                    <a:pt x="41269" y="102361"/>
                    <a:pt x="41360" y="102308"/>
                  </a:cubicBezTo>
                  <a:cubicBezTo>
                    <a:pt x="41429" y="102263"/>
                    <a:pt x="41474" y="102171"/>
                    <a:pt x="41565" y="102148"/>
                  </a:cubicBezTo>
                  <a:lnTo>
                    <a:pt x="41588" y="102148"/>
                  </a:lnTo>
                  <a:cubicBezTo>
                    <a:pt x="41794" y="101943"/>
                    <a:pt x="41862" y="101692"/>
                    <a:pt x="41885" y="101418"/>
                  </a:cubicBezTo>
                  <a:cubicBezTo>
                    <a:pt x="41953" y="101281"/>
                    <a:pt x="41976" y="101167"/>
                    <a:pt x="41908" y="101053"/>
                  </a:cubicBezTo>
                  <a:cubicBezTo>
                    <a:pt x="42205" y="100094"/>
                    <a:pt x="42136" y="99090"/>
                    <a:pt x="42227" y="98131"/>
                  </a:cubicBezTo>
                  <a:lnTo>
                    <a:pt x="42205" y="98063"/>
                  </a:lnTo>
                  <a:lnTo>
                    <a:pt x="42136" y="98063"/>
                  </a:lnTo>
                  <a:cubicBezTo>
                    <a:pt x="42136" y="98063"/>
                    <a:pt x="42068" y="98040"/>
                    <a:pt x="42068" y="98040"/>
                  </a:cubicBezTo>
                  <a:cubicBezTo>
                    <a:pt x="42068" y="98040"/>
                    <a:pt x="42136" y="98017"/>
                    <a:pt x="42136" y="98017"/>
                  </a:cubicBezTo>
                  <a:cubicBezTo>
                    <a:pt x="42182" y="98017"/>
                    <a:pt x="42205" y="97994"/>
                    <a:pt x="42227" y="97949"/>
                  </a:cubicBezTo>
                  <a:cubicBezTo>
                    <a:pt x="42319" y="97834"/>
                    <a:pt x="42410" y="97720"/>
                    <a:pt x="42387" y="97583"/>
                  </a:cubicBezTo>
                  <a:lnTo>
                    <a:pt x="42707" y="95346"/>
                  </a:lnTo>
                  <a:cubicBezTo>
                    <a:pt x="42867" y="95073"/>
                    <a:pt x="42798" y="94799"/>
                    <a:pt x="42798" y="94502"/>
                  </a:cubicBezTo>
                  <a:cubicBezTo>
                    <a:pt x="42912" y="93886"/>
                    <a:pt x="43026" y="93269"/>
                    <a:pt x="43003" y="92653"/>
                  </a:cubicBezTo>
                  <a:cubicBezTo>
                    <a:pt x="43072" y="92219"/>
                    <a:pt x="43232" y="91809"/>
                    <a:pt x="43186" y="91375"/>
                  </a:cubicBezTo>
                  <a:cubicBezTo>
                    <a:pt x="43460" y="90234"/>
                    <a:pt x="43620" y="89092"/>
                    <a:pt x="43574" y="87905"/>
                  </a:cubicBezTo>
                  <a:cubicBezTo>
                    <a:pt x="43597" y="87860"/>
                    <a:pt x="43620" y="87814"/>
                    <a:pt x="43597" y="87768"/>
                  </a:cubicBezTo>
                  <a:cubicBezTo>
                    <a:pt x="43825" y="86970"/>
                    <a:pt x="43871" y="86171"/>
                    <a:pt x="43939" y="85349"/>
                  </a:cubicBezTo>
                  <a:cubicBezTo>
                    <a:pt x="44145" y="84459"/>
                    <a:pt x="44350" y="83546"/>
                    <a:pt x="44305" y="82610"/>
                  </a:cubicBezTo>
                  <a:cubicBezTo>
                    <a:pt x="44236" y="82222"/>
                    <a:pt x="44533" y="81880"/>
                    <a:pt x="44441" y="81514"/>
                  </a:cubicBezTo>
                  <a:cubicBezTo>
                    <a:pt x="44487" y="81469"/>
                    <a:pt x="44510" y="81400"/>
                    <a:pt x="44487" y="81355"/>
                  </a:cubicBezTo>
                  <a:cubicBezTo>
                    <a:pt x="44738" y="80944"/>
                    <a:pt x="44578" y="80442"/>
                    <a:pt x="44693" y="80008"/>
                  </a:cubicBezTo>
                  <a:cubicBezTo>
                    <a:pt x="44875" y="79871"/>
                    <a:pt x="44829" y="79711"/>
                    <a:pt x="44784" y="79529"/>
                  </a:cubicBezTo>
                  <a:cubicBezTo>
                    <a:pt x="44829" y="79141"/>
                    <a:pt x="44898" y="78775"/>
                    <a:pt x="44829" y="78410"/>
                  </a:cubicBezTo>
                  <a:cubicBezTo>
                    <a:pt x="45058" y="78068"/>
                    <a:pt x="45012" y="77680"/>
                    <a:pt x="45012" y="77314"/>
                  </a:cubicBezTo>
                  <a:lnTo>
                    <a:pt x="45012" y="77292"/>
                  </a:lnTo>
                  <a:cubicBezTo>
                    <a:pt x="45240" y="76904"/>
                    <a:pt x="45172" y="76470"/>
                    <a:pt x="45195" y="76036"/>
                  </a:cubicBezTo>
                  <a:cubicBezTo>
                    <a:pt x="45240" y="75991"/>
                    <a:pt x="45240" y="75945"/>
                    <a:pt x="45218" y="75899"/>
                  </a:cubicBezTo>
                  <a:cubicBezTo>
                    <a:pt x="45423" y="75009"/>
                    <a:pt x="45491" y="74096"/>
                    <a:pt x="45583" y="73183"/>
                  </a:cubicBezTo>
                  <a:cubicBezTo>
                    <a:pt x="45788" y="72749"/>
                    <a:pt x="45743" y="72293"/>
                    <a:pt x="45765" y="71836"/>
                  </a:cubicBezTo>
                  <a:cubicBezTo>
                    <a:pt x="46131" y="69942"/>
                    <a:pt x="46267" y="68002"/>
                    <a:pt x="46496" y="66084"/>
                  </a:cubicBezTo>
                  <a:cubicBezTo>
                    <a:pt x="46496" y="66062"/>
                    <a:pt x="46496" y="66016"/>
                    <a:pt x="46473" y="65993"/>
                  </a:cubicBezTo>
                  <a:cubicBezTo>
                    <a:pt x="46473" y="65925"/>
                    <a:pt x="46473" y="65879"/>
                    <a:pt x="46473" y="65811"/>
                  </a:cubicBezTo>
                  <a:lnTo>
                    <a:pt x="46678" y="64601"/>
                  </a:lnTo>
                  <a:cubicBezTo>
                    <a:pt x="46701" y="64487"/>
                    <a:pt x="46724" y="64395"/>
                    <a:pt x="46747" y="64304"/>
                  </a:cubicBezTo>
                  <a:cubicBezTo>
                    <a:pt x="46884" y="63597"/>
                    <a:pt x="47044" y="62889"/>
                    <a:pt x="47021" y="62159"/>
                  </a:cubicBezTo>
                  <a:cubicBezTo>
                    <a:pt x="47089" y="61611"/>
                    <a:pt x="47135" y="61063"/>
                    <a:pt x="47180" y="60515"/>
                  </a:cubicBezTo>
                  <a:cubicBezTo>
                    <a:pt x="47363" y="60081"/>
                    <a:pt x="47340" y="59648"/>
                    <a:pt x="47432" y="59191"/>
                  </a:cubicBezTo>
                  <a:cubicBezTo>
                    <a:pt x="47705" y="58826"/>
                    <a:pt x="47546" y="58392"/>
                    <a:pt x="47546" y="57981"/>
                  </a:cubicBezTo>
                  <a:cubicBezTo>
                    <a:pt x="47546" y="57799"/>
                    <a:pt x="47569" y="57616"/>
                    <a:pt x="47591" y="57434"/>
                  </a:cubicBezTo>
                  <a:cubicBezTo>
                    <a:pt x="47637" y="57365"/>
                    <a:pt x="47637" y="57297"/>
                    <a:pt x="47614" y="57251"/>
                  </a:cubicBezTo>
                  <a:cubicBezTo>
                    <a:pt x="47820" y="56407"/>
                    <a:pt x="47820" y="55516"/>
                    <a:pt x="47911" y="54672"/>
                  </a:cubicBezTo>
                  <a:cubicBezTo>
                    <a:pt x="47957" y="54626"/>
                    <a:pt x="47957" y="54581"/>
                    <a:pt x="47957" y="54512"/>
                  </a:cubicBezTo>
                  <a:cubicBezTo>
                    <a:pt x="48048" y="54398"/>
                    <a:pt x="48002" y="54238"/>
                    <a:pt x="48094" y="54124"/>
                  </a:cubicBezTo>
                  <a:cubicBezTo>
                    <a:pt x="48272" y="53447"/>
                    <a:pt x="48311" y="53298"/>
                    <a:pt x="48743" y="53298"/>
                  </a:cubicBezTo>
                  <a:cubicBezTo>
                    <a:pt x="48864" y="53298"/>
                    <a:pt x="49017" y="53310"/>
                    <a:pt x="49212" y="53325"/>
                  </a:cubicBezTo>
                  <a:cubicBezTo>
                    <a:pt x="49292" y="53337"/>
                    <a:pt x="49377" y="53337"/>
                    <a:pt x="49466" y="53337"/>
                  </a:cubicBezTo>
                  <a:cubicBezTo>
                    <a:pt x="49554" y="53337"/>
                    <a:pt x="49646" y="53337"/>
                    <a:pt x="49737" y="53348"/>
                  </a:cubicBezTo>
                  <a:cubicBezTo>
                    <a:pt x="49977" y="53369"/>
                    <a:pt x="50214" y="53379"/>
                    <a:pt x="50450" y="53379"/>
                  </a:cubicBezTo>
                  <a:cubicBezTo>
                    <a:pt x="51001" y="53379"/>
                    <a:pt x="51545" y="53323"/>
                    <a:pt x="52088" y="53211"/>
                  </a:cubicBezTo>
                  <a:cubicBezTo>
                    <a:pt x="52636" y="53097"/>
                    <a:pt x="52704" y="52960"/>
                    <a:pt x="52544" y="52458"/>
                  </a:cubicBezTo>
                  <a:cubicBezTo>
                    <a:pt x="52293" y="52047"/>
                    <a:pt x="52019" y="51636"/>
                    <a:pt x="51768" y="51202"/>
                  </a:cubicBezTo>
                  <a:cubicBezTo>
                    <a:pt x="51380" y="50563"/>
                    <a:pt x="50992" y="49924"/>
                    <a:pt x="50513" y="49354"/>
                  </a:cubicBezTo>
                  <a:cubicBezTo>
                    <a:pt x="50490" y="49217"/>
                    <a:pt x="50445" y="49080"/>
                    <a:pt x="50308" y="49011"/>
                  </a:cubicBezTo>
                  <a:cubicBezTo>
                    <a:pt x="50079" y="48646"/>
                    <a:pt x="49828" y="48281"/>
                    <a:pt x="49577" y="47916"/>
                  </a:cubicBezTo>
                  <a:cubicBezTo>
                    <a:pt x="49417" y="47664"/>
                    <a:pt x="49235" y="47413"/>
                    <a:pt x="49075" y="47162"/>
                  </a:cubicBezTo>
                  <a:cubicBezTo>
                    <a:pt x="49007" y="47117"/>
                    <a:pt x="48961" y="47048"/>
                    <a:pt x="48915" y="46980"/>
                  </a:cubicBezTo>
                  <a:cubicBezTo>
                    <a:pt x="48892" y="46888"/>
                    <a:pt x="48892" y="46774"/>
                    <a:pt x="48892" y="46660"/>
                  </a:cubicBezTo>
                  <a:cubicBezTo>
                    <a:pt x="49075" y="46523"/>
                    <a:pt x="48938" y="46363"/>
                    <a:pt x="48870" y="46226"/>
                  </a:cubicBezTo>
                  <a:cubicBezTo>
                    <a:pt x="48892" y="46181"/>
                    <a:pt x="48892" y="46135"/>
                    <a:pt x="48824" y="46090"/>
                  </a:cubicBezTo>
                  <a:cubicBezTo>
                    <a:pt x="48824" y="44994"/>
                    <a:pt x="48892" y="43898"/>
                    <a:pt x="48664" y="42803"/>
                  </a:cubicBezTo>
                  <a:cubicBezTo>
                    <a:pt x="48801" y="41935"/>
                    <a:pt x="48504" y="41136"/>
                    <a:pt x="48390" y="40292"/>
                  </a:cubicBezTo>
                  <a:cubicBezTo>
                    <a:pt x="48253" y="39014"/>
                    <a:pt x="48048" y="37735"/>
                    <a:pt x="47591" y="36526"/>
                  </a:cubicBezTo>
                  <a:cubicBezTo>
                    <a:pt x="47660" y="35841"/>
                    <a:pt x="47386" y="35225"/>
                    <a:pt x="47203" y="34586"/>
                  </a:cubicBezTo>
                  <a:cubicBezTo>
                    <a:pt x="46587" y="32577"/>
                    <a:pt x="45994" y="30546"/>
                    <a:pt x="44898" y="28742"/>
                  </a:cubicBezTo>
                  <a:cubicBezTo>
                    <a:pt x="44305" y="27213"/>
                    <a:pt x="43551" y="25798"/>
                    <a:pt x="42501" y="24542"/>
                  </a:cubicBezTo>
                  <a:cubicBezTo>
                    <a:pt x="42478" y="24383"/>
                    <a:pt x="42410" y="24269"/>
                    <a:pt x="42273" y="24223"/>
                  </a:cubicBezTo>
                  <a:lnTo>
                    <a:pt x="42250" y="24200"/>
                  </a:lnTo>
                  <a:cubicBezTo>
                    <a:pt x="42205" y="24132"/>
                    <a:pt x="42159" y="24040"/>
                    <a:pt x="42113" y="23972"/>
                  </a:cubicBezTo>
                  <a:cubicBezTo>
                    <a:pt x="41657" y="23127"/>
                    <a:pt x="40972" y="22465"/>
                    <a:pt x="40310" y="21803"/>
                  </a:cubicBezTo>
                  <a:cubicBezTo>
                    <a:pt x="40287" y="21689"/>
                    <a:pt x="40219" y="21621"/>
                    <a:pt x="40105" y="21598"/>
                  </a:cubicBezTo>
                  <a:cubicBezTo>
                    <a:pt x="40105" y="21507"/>
                    <a:pt x="40036" y="21438"/>
                    <a:pt x="39945" y="21415"/>
                  </a:cubicBezTo>
                  <a:cubicBezTo>
                    <a:pt x="39922" y="21301"/>
                    <a:pt x="39831" y="21256"/>
                    <a:pt x="39739" y="21256"/>
                  </a:cubicBezTo>
                  <a:cubicBezTo>
                    <a:pt x="39717" y="21142"/>
                    <a:pt x="39648" y="21096"/>
                    <a:pt x="39534" y="21096"/>
                  </a:cubicBezTo>
                  <a:cubicBezTo>
                    <a:pt x="39534" y="20982"/>
                    <a:pt x="39488" y="20913"/>
                    <a:pt x="39397" y="20868"/>
                  </a:cubicBezTo>
                  <a:cubicBezTo>
                    <a:pt x="39374" y="20639"/>
                    <a:pt x="39214" y="20548"/>
                    <a:pt x="39009" y="20480"/>
                  </a:cubicBezTo>
                  <a:cubicBezTo>
                    <a:pt x="38553" y="20046"/>
                    <a:pt x="38096" y="19612"/>
                    <a:pt x="37571" y="19247"/>
                  </a:cubicBezTo>
                  <a:cubicBezTo>
                    <a:pt x="37525" y="19133"/>
                    <a:pt x="37457" y="19087"/>
                    <a:pt x="37343" y="19087"/>
                  </a:cubicBezTo>
                  <a:cubicBezTo>
                    <a:pt x="37320" y="19064"/>
                    <a:pt x="37274" y="19042"/>
                    <a:pt x="37229" y="19042"/>
                  </a:cubicBezTo>
                  <a:cubicBezTo>
                    <a:pt x="37183" y="18950"/>
                    <a:pt x="37115" y="18882"/>
                    <a:pt x="37000" y="18882"/>
                  </a:cubicBezTo>
                  <a:cubicBezTo>
                    <a:pt x="36384" y="18334"/>
                    <a:pt x="35745" y="17900"/>
                    <a:pt x="34969" y="17626"/>
                  </a:cubicBezTo>
                  <a:cubicBezTo>
                    <a:pt x="34627" y="17284"/>
                    <a:pt x="34124" y="17170"/>
                    <a:pt x="33759" y="16873"/>
                  </a:cubicBezTo>
                  <a:cubicBezTo>
                    <a:pt x="33456" y="16611"/>
                    <a:pt x="33118" y="16527"/>
                    <a:pt x="32743" y="16527"/>
                  </a:cubicBezTo>
                  <a:cubicBezTo>
                    <a:pt x="32694" y="16527"/>
                    <a:pt x="32645" y="16528"/>
                    <a:pt x="32595" y="16531"/>
                  </a:cubicBezTo>
                  <a:cubicBezTo>
                    <a:pt x="32184" y="16508"/>
                    <a:pt x="31751" y="16508"/>
                    <a:pt x="31340" y="16508"/>
                  </a:cubicBezTo>
                  <a:cubicBezTo>
                    <a:pt x="31089" y="15800"/>
                    <a:pt x="31203" y="15047"/>
                    <a:pt x="31111" y="14340"/>
                  </a:cubicBezTo>
                  <a:cubicBezTo>
                    <a:pt x="31180" y="14203"/>
                    <a:pt x="31157" y="14089"/>
                    <a:pt x="31111" y="13974"/>
                  </a:cubicBezTo>
                  <a:cubicBezTo>
                    <a:pt x="31180" y="13472"/>
                    <a:pt x="31111" y="12993"/>
                    <a:pt x="30997" y="12514"/>
                  </a:cubicBezTo>
                  <a:cubicBezTo>
                    <a:pt x="31089" y="12240"/>
                    <a:pt x="31020" y="11989"/>
                    <a:pt x="30815" y="11760"/>
                  </a:cubicBezTo>
                  <a:cubicBezTo>
                    <a:pt x="30381" y="11144"/>
                    <a:pt x="29970" y="10551"/>
                    <a:pt x="29537" y="9934"/>
                  </a:cubicBezTo>
                  <a:cubicBezTo>
                    <a:pt x="29514" y="9820"/>
                    <a:pt x="29445" y="9775"/>
                    <a:pt x="29354" y="9752"/>
                  </a:cubicBezTo>
                  <a:cubicBezTo>
                    <a:pt x="29331" y="9638"/>
                    <a:pt x="29263" y="9569"/>
                    <a:pt x="29171" y="9546"/>
                  </a:cubicBezTo>
                  <a:cubicBezTo>
                    <a:pt x="29171" y="9409"/>
                    <a:pt x="29148" y="9250"/>
                    <a:pt x="28989" y="9204"/>
                  </a:cubicBezTo>
                  <a:cubicBezTo>
                    <a:pt x="28989" y="9135"/>
                    <a:pt x="28966" y="9090"/>
                    <a:pt x="28897" y="9044"/>
                  </a:cubicBezTo>
                  <a:cubicBezTo>
                    <a:pt x="28852" y="8884"/>
                    <a:pt x="28760" y="8747"/>
                    <a:pt x="28624" y="8656"/>
                  </a:cubicBezTo>
                  <a:lnTo>
                    <a:pt x="28441" y="8451"/>
                  </a:lnTo>
                  <a:cubicBezTo>
                    <a:pt x="28395" y="8222"/>
                    <a:pt x="28281" y="8063"/>
                    <a:pt x="28099" y="7926"/>
                  </a:cubicBezTo>
                  <a:cubicBezTo>
                    <a:pt x="27756" y="7446"/>
                    <a:pt x="27528" y="6921"/>
                    <a:pt x="27140" y="6488"/>
                  </a:cubicBezTo>
                  <a:cubicBezTo>
                    <a:pt x="26820" y="6054"/>
                    <a:pt x="26524" y="5620"/>
                    <a:pt x="26227" y="5187"/>
                  </a:cubicBezTo>
                  <a:cubicBezTo>
                    <a:pt x="26136" y="5050"/>
                    <a:pt x="26044" y="4890"/>
                    <a:pt x="25953" y="4753"/>
                  </a:cubicBezTo>
                  <a:lnTo>
                    <a:pt x="25907" y="4799"/>
                  </a:lnTo>
                  <a:lnTo>
                    <a:pt x="25930" y="4730"/>
                  </a:lnTo>
                  <a:cubicBezTo>
                    <a:pt x="25588" y="4319"/>
                    <a:pt x="25359" y="3794"/>
                    <a:pt x="24926" y="3406"/>
                  </a:cubicBezTo>
                  <a:cubicBezTo>
                    <a:pt x="24515" y="2470"/>
                    <a:pt x="23762" y="1763"/>
                    <a:pt x="23100" y="1010"/>
                  </a:cubicBezTo>
                  <a:cubicBezTo>
                    <a:pt x="22963" y="553"/>
                    <a:pt x="22620" y="256"/>
                    <a:pt x="22232" y="28"/>
                  </a:cubicBezTo>
                  <a:cubicBezTo>
                    <a:pt x="22194" y="9"/>
                    <a:pt x="22164" y="1"/>
                    <a:pt x="2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2" name="Google Shape;2135;p48"/>
            <p:cNvSpPr/>
            <p:nvPr/>
          </p:nvSpPr>
          <p:spPr>
            <a:xfrm rot="823658">
              <a:off x="7787307" y="2681199"/>
              <a:ext cx="226818" cy="255056"/>
            </a:xfrm>
            <a:custGeom>
              <a:avLst/>
              <a:gdLst/>
              <a:ahLst/>
              <a:cxnLst/>
              <a:rect l="l" t="t" r="r" b="b"/>
              <a:pathLst>
                <a:path w="10386" h="11679" extrusionOk="0">
                  <a:moveTo>
                    <a:pt x="9772" y="1"/>
                  </a:moveTo>
                  <a:cubicBezTo>
                    <a:pt x="9704" y="1"/>
                    <a:pt x="9668" y="58"/>
                    <a:pt x="9633" y="130"/>
                  </a:cubicBezTo>
                  <a:cubicBezTo>
                    <a:pt x="9450" y="175"/>
                    <a:pt x="9245" y="175"/>
                    <a:pt x="9153" y="381"/>
                  </a:cubicBezTo>
                  <a:lnTo>
                    <a:pt x="9130" y="403"/>
                  </a:lnTo>
                  <a:cubicBezTo>
                    <a:pt x="8993" y="495"/>
                    <a:pt x="8788" y="540"/>
                    <a:pt x="8742" y="746"/>
                  </a:cubicBezTo>
                  <a:cubicBezTo>
                    <a:pt x="8674" y="792"/>
                    <a:pt x="8605" y="837"/>
                    <a:pt x="8537" y="906"/>
                  </a:cubicBezTo>
                  <a:cubicBezTo>
                    <a:pt x="8103" y="1248"/>
                    <a:pt x="7578" y="1499"/>
                    <a:pt x="7236" y="1978"/>
                  </a:cubicBezTo>
                  <a:cubicBezTo>
                    <a:pt x="7076" y="2161"/>
                    <a:pt x="6916" y="2366"/>
                    <a:pt x="6734" y="2549"/>
                  </a:cubicBezTo>
                  <a:cubicBezTo>
                    <a:pt x="6574" y="2686"/>
                    <a:pt x="6323" y="2732"/>
                    <a:pt x="6209" y="2937"/>
                  </a:cubicBezTo>
                  <a:cubicBezTo>
                    <a:pt x="6163" y="3006"/>
                    <a:pt x="6095" y="3074"/>
                    <a:pt x="6026" y="3143"/>
                  </a:cubicBezTo>
                  <a:cubicBezTo>
                    <a:pt x="5798" y="3348"/>
                    <a:pt x="5478" y="3462"/>
                    <a:pt x="5410" y="3804"/>
                  </a:cubicBezTo>
                  <a:cubicBezTo>
                    <a:pt x="5067" y="3964"/>
                    <a:pt x="4885" y="4261"/>
                    <a:pt x="4748" y="4581"/>
                  </a:cubicBezTo>
                  <a:cubicBezTo>
                    <a:pt x="4634" y="4581"/>
                    <a:pt x="4588" y="4649"/>
                    <a:pt x="4542" y="4740"/>
                  </a:cubicBezTo>
                  <a:cubicBezTo>
                    <a:pt x="4428" y="4832"/>
                    <a:pt x="4360" y="4946"/>
                    <a:pt x="4337" y="5106"/>
                  </a:cubicBezTo>
                  <a:cubicBezTo>
                    <a:pt x="3995" y="5425"/>
                    <a:pt x="3652" y="5745"/>
                    <a:pt x="3424" y="6155"/>
                  </a:cubicBezTo>
                  <a:lnTo>
                    <a:pt x="2899" y="6909"/>
                  </a:lnTo>
                  <a:cubicBezTo>
                    <a:pt x="2808" y="6977"/>
                    <a:pt x="2762" y="7046"/>
                    <a:pt x="2762" y="7137"/>
                  </a:cubicBezTo>
                  <a:lnTo>
                    <a:pt x="2762" y="7160"/>
                  </a:lnTo>
                  <a:cubicBezTo>
                    <a:pt x="2557" y="7274"/>
                    <a:pt x="2443" y="7457"/>
                    <a:pt x="2328" y="7662"/>
                  </a:cubicBezTo>
                  <a:lnTo>
                    <a:pt x="2191" y="7867"/>
                  </a:lnTo>
                  <a:cubicBezTo>
                    <a:pt x="2032" y="7913"/>
                    <a:pt x="1986" y="8050"/>
                    <a:pt x="1986" y="8187"/>
                  </a:cubicBezTo>
                  <a:cubicBezTo>
                    <a:pt x="1621" y="8758"/>
                    <a:pt x="1073" y="9191"/>
                    <a:pt x="913" y="9876"/>
                  </a:cubicBezTo>
                  <a:cubicBezTo>
                    <a:pt x="868" y="9899"/>
                    <a:pt x="868" y="9944"/>
                    <a:pt x="868" y="9990"/>
                  </a:cubicBezTo>
                  <a:cubicBezTo>
                    <a:pt x="571" y="10401"/>
                    <a:pt x="229" y="10789"/>
                    <a:pt x="160" y="11314"/>
                  </a:cubicBezTo>
                  <a:cubicBezTo>
                    <a:pt x="69" y="11405"/>
                    <a:pt x="0" y="11497"/>
                    <a:pt x="69" y="11611"/>
                  </a:cubicBezTo>
                  <a:cubicBezTo>
                    <a:pt x="98" y="11659"/>
                    <a:pt x="138" y="11678"/>
                    <a:pt x="183" y="11678"/>
                  </a:cubicBezTo>
                  <a:cubicBezTo>
                    <a:pt x="244" y="11678"/>
                    <a:pt x="313" y="11641"/>
                    <a:pt x="365" y="11588"/>
                  </a:cubicBezTo>
                  <a:cubicBezTo>
                    <a:pt x="434" y="11519"/>
                    <a:pt x="480" y="11405"/>
                    <a:pt x="525" y="11314"/>
                  </a:cubicBezTo>
                  <a:cubicBezTo>
                    <a:pt x="731" y="10972"/>
                    <a:pt x="913" y="10606"/>
                    <a:pt x="1119" y="10241"/>
                  </a:cubicBezTo>
                  <a:cubicBezTo>
                    <a:pt x="1461" y="9648"/>
                    <a:pt x="2009" y="9214"/>
                    <a:pt x="2328" y="8575"/>
                  </a:cubicBezTo>
                  <a:cubicBezTo>
                    <a:pt x="2420" y="8484"/>
                    <a:pt x="2488" y="8370"/>
                    <a:pt x="2580" y="8255"/>
                  </a:cubicBezTo>
                  <a:cubicBezTo>
                    <a:pt x="2899" y="7936"/>
                    <a:pt x="3105" y="7548"/>
                    <a:pt x="3333" y="7160"/>
                  </a:cubicBezTo>
                  <a:cubicBezTo>
                    <a:pt x="3561" y="7023"/>
                    <a:pt x="3698" y="6795"/>
                    <a:pt x="3812" y="6566"/>
                  </a:cubicBezTo>
                  <a:cubicBezTo>
                    <a:pt x="4269" y="6270"/>
                    <a:pt x="4542" y="5813"/>
                    <a:pt x="4748" y="5334"/>
                  </a:cubicBezTo>
                  <a:cubicBezTo>
                    <a:pt x="4908" y="5334"/>
                    <a:pt x="5045" y="5265"/>
                    <a:pt x="5090" y="5106"/>
                  </a:cubicBezTo>
                  <a:cubicBezTo>
                    <a:pt x="5341" y="4809"/>
                    <a:pt x="5592" y="4512"/>
                    <a:pt x="5844" y="4215"/>
                  </a:cubicBezTo>
                  <a:cubicBezTo>
                    <a:pt x="6391" y="3919"/>
                    <a:pt x="6597" y="3279"/>
                    <a:pt x="7145" y="2960"/>
                  </a:cubicBezTo>
                  <a:lnTo>
                    <a:pt x="7670" y="2389"/>
                  </a:lnTo>
                  <a:cubicBezTo>
                    <a:pt x="7807" y="2298"/>
                    <a:pt x="7966" y="2207"/>
                    <a:pt x="8035" y="2024"/>
                  </a:cubicBezTo>
                  <a:cubicBezTo>
                    <a:pt x="8331" y="1841"/>
                    <a:pt x="8628" y="1636"/>
                    <a:pt x="8925" y="1453"/>
                  </a:cubicBezTo>
                  <a:cubicBezTo>
                    <a:pt x="9016" y="1431"/>
                    <a:pt x="9085" y="1385"/>
                    <a:pt x="9108" y="1271"/>
                  </a:cubicBezTo>
                  <a:cubicBezTo>
                    <a:pt x="9290" y="1157"/>
                    <a:pt x="9541" y="1134"/>
                    <a:pt x="9655" y="906"/>
                  </a:cubicBezTo>
                  <a:cubicBezTo>
                    <a:pt x="9724" y="860"/>
                    <a:pt x="9792" y="814"/>
                    <a:pt x="9861" y="746"/>
                  </a:cubicBezTo>
                  <a:cubicBezTo>
                    <a:pt x="9975" y="746"/>
                    <a:pt x="10043" y="700"/>
                    <a:pt x="10066" y="586"/>
                  </a:cubicBezTo>
                  <a:cubicBezTo>
                    <a:pt x="10249" y="518"/>
                    <a:pt x="10386" y="381"/>
                    <a:pt x="10294" y="198"/>
                  </a:cubicBezTo>
                  <a:cubicBezTo>
                    <a:pt x="10240" y="52"/>
                    <a:pt x="10112" y="8"/>
                    <a:pt x="9958" y="8"/>
                  </a:cubicBezTo>
                  <a:cubicBezTo>
                    <a:pt x="9919" y="8"/>
                    <a:pt x="9879" y="11"/>
                    <a:pt x="9838" y="15"/>
                  </a:cubicBezTo>
                  <a:cubicBezTo>
                    <a:pt x="9813" y="5"/>
                    <a:pt x="9791" y="1"/>
                    <a:pt x="9772" y="1"/>
                  </a:cubicBezTo>
                  <a:close/>
                </a:path>
              </a:pathLst>
            </a:custGeom>
            <a:solidFill>
              <a:srgbClr val="8383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3" name="Google Shape;2136;p48"/>
            <p:cNvSpPr/>
            <p:nvPr/>
          </p:nvSpPr>
          <p:spPr>
            <a:xfrm rot="823658">
              <a:off x="7685378" y="3494437"/>
              <a:ext cx="105198" cy="145971"/>
            </a:xfrm>
            <a:custGeom>
              <a:avLst/>
              <a:gdLst/>
              <a:ahLst/>
              <a:cxnLst/>
              <a:rect l="l" t="t" r="r" b="b"/>
              <a:pathLst>
                <a:path w="4817" h="6684" extrusionOk="0">
                  <a:moveTo>
                    <a:pt x="2899" y="372"/>
                  </a:moveTo>
                  <a:cubicBezTo>
                    <a:pt x="2899" y="395"/>
                    <a:pt x="2876" y="395"/>
                    <a:pt x="2876" y="417"/>
                  </a:cubicBezTo>
                  <a:cubicBezTo>
                    <a:pt x="2876" y="417"/>
                    <a:pt x="2876" y="395"/>
                    <a:pt x="2876" y="395"/>
                  </a:cubicBezTo>
                  <a:cubicBezTo>
                    <a:pt x="2876" y="395"/>
                    <a:pt x="2876" y="372"/>
                    <a:pt x="2899" y="372"/>
                  </a:cubicBezTo>
                  <a:close/>
                  <a:moveTo>
                    <a:pt x="2663" y="0"/>
                  </a:moveTo>
                  <a:cubicBezTo>
                    <a:pt x="2644" y="0"/>
                    <a:pt x="2624" y="2"/>
                    <a:pt x="2602" y="7"/>
                  </a:cubicBezTo>
                  <a:cubicBezTo>
                    <a:pt x="2351" y="783"/>
                    <a:pt x="2237" y="1559"/>
                    <a:pt x="2237" y="2335"/>
                  </a:cubicBezTo>
                  <a:cubicBezTo>
                    <a:pt x="2214" y="2380"/>
                    <a:pt x="2191" y="2426"/>
                    <a:pt x="2191" y="2472"/>
                  </a:cubicBezTo>
                  <a:cubicBezTo>
                    <a:pt x="2077" y="2494"/>
                    <a:pt x="1986" y="2494"/>
                    <a:pt x="1895" y="2494"/>
                  </a:cubicBezTo>
                  <a:cubicBezTo>
                    <a:pt x="1667" y="1969"/>
                    <a:pt x="1324" y="1513"/>
                    <a:pt x="1005" y="1056"/>
                  </a:cubicBezTo>
                  <a:cubicBezTo>
                    <a:pt x="949" y="927"/>
                    <a:pt x="923" y="752"/>
                    <a:pt x="794" y="752"/>
                  </a:cubicBezTo>
                  <a:cubicBezTo>
                    <a:pt x="764" y="752"/>
                    <a:pt x="728" y="761"/>
                    <a:pt x="685" y="783"/>
                  </a:cubicBezTo>
                  <a:cubicBezTo>
                    <a:pt x="594" y="828"/>
                    <a:pt x="708" y="965"/>
                    <a:pt x="753" y="1056"/>
                  </a:cubicBezTo>
                  <a:cubicBezTo>
                    <a:pt x="822" y="1696"/>
                    <a:pt x="1370" y="2106"/>
                    <a:pt x="1507" y="2700"/>
                  </a:cubicBezTo>
                  <a:cubicBezTo>
                    <a:pt x="1324" y="2768"/>
                    <a:pt x="1187" y="2883"/>
                    <a:pt x="1142" y="3065"/>
                  </a:cubicBezTo>
                  <a:cubicBezTo>
                    <a:pt x="0" y="4298"/>
                    <a:pt x="160" y="5439"/>
                    <a:pt x="1575" y="6306"/>
                  </a:cubicBezTo>
                  <a:cubicBezTo>
                    <a:pt x="1689" y="6352"/>
                    <a:pt x="1781" y="6443"/>
                    <a:pt x="1872" y="6512"/>
                  </a:cubicBezTo>
                  <a:cubicBezTo>
                    <a:pt x="2000" y="6640"/>
                    <a:pt x="2129" y="6683"/>
                    <a:pt x="2257" y="6683"/>
                  </a:cubicBezTo>
                  <a:cubicBezTo>
                    <a:pt x="2425" y="6683"/>
                    <a:pt x="2594" y="6609"/>
                    <a:pt x="2762" y="6557"/>
                  </a:cubicBezTo>
                  <a:cubicBezTo>
                    <a:pt x="4383" y="6055"/>
                    <a:pt x="4816" y="5119"/>
                    <a:pt x="4109" y="3590"/>
                  </a:cubicBezTo>
                  <a:cubicBezTo>
                    <a:pt x="4018" y="3430"/>
                    <a:pt x="3949" y="3248"/>
                    <a:pt x="3858" y="3065"/>
                  </a:cubicBezTo>
                  <a:cubicBezTo>
                    <a:pt x="3675" y="3019"/>
                    <a:pt x="3607" y="2837"/>
                    <a:pt x="3493" y="2700"/>
                  </a:cubicBezTo>
                  <a:cubicBezTo>
                    <a:pt x="3493" y="2449"/>
                    <a:pt x="3607" y="2243"/>
                    <a:pt x="3858" y="2152"/>
                  </a:cubicBezTo>
                  <a:cubicBezTo>
                    <a:pt x="3972" y="1901"/>
                    <a:pt x="4086" y="1650"/>
                    <a:pt x="4200" y="1399"/>
                  </a:cubicBezTo>
                  <a:cubicBezTo>
                    <a:pt x="4291" y="1216"/>
                    <a:pt x="4383" y="1056"/>
                    <a:pt x="4451" y="874"/>
                  </a:cubicBezTo>
                  <a:cubicBezTo>
                    <a:pt x="4497" y="783"/>
                    <a:pt x="4451" y="691"/>
                    <a:pt x="4383" y="646"/>
                  </a:cubicBezTo>
                  <a:cubicBezTo>
                    <a:pt x="4356" y="626"/>
                    <a:pt x="4329" y="617"/>
                    <a:pt x="4304" y="617"/>
                  </a:cubicBezTo>
                  <a:cubicBezTo>
                    <a:pt x="4242" y="617"/>
                    <a:pt x="4187" y="666"/>
                    <a:pt x="4154" y="714"/>
                  </a:cubicBezTo>
                  <a:cubicBezTo>
                    <a:pt x="4109" y="805"/>
                    <a:pt x="4063" y="920"/>
                    <a:pt x="4018" y="1011"/>
                  </a:cubicBezTo>
                  <a:lnTo>
                    <a:pt x="3698" y="1422"/>
                  </a:lnTo>
                  <a:cubicBezTo>
                    <a:pt x="3652" y="1490"/>
                    <a:pt x="3607" y="1559"/>
                    <a:pt x="3561" y="1627"/>
                  </a:cubicBezTo>
                  <a:cubicBezTo>
                    <a:pt x="2899" y="1696"/>
                    <a:pt x="2853" y="1741"/>
                    <a:pt x="3150" y="2335"/>
                  </a:cubicBezTo>
                  <a:cubicBezTo>
                    <a:pt x="3150" y="2403"/>
                    <a:pt x="3127" y="2449"/>
                    <a:pt x="3127" y="2494"/>
                  </a:cubicBezTo>
                  <a:lnTo>
                    <a:pt x="3036" y="2494"/>
                  </a:lnTo>
                  <a:cubicBezTo>
                    <a:pt x="2990" y="2472"/>
                    <a:pt x="2922" y="2449"/>
                    <a:pt x="2853" y="2426"/>
                  </a:cubicBezTo>
                  <a:lnTo>
                    <a:pt x="2785" y="2426"/>
                  </a:lnTo>
                  <a:cubicBezTo>
                    <a:pt x="2785" y="2370"/>
                    <a:pt x="2754" y="2329"/>
                    <a:pt x="2692" y="2329"/>
                  </a:cubicBezTo>
                  <a:cubicBezTo>
                    <a:pt x="2679" y="2329"/>
                    <a:pt x="2664" y="2331"/>
                    <a:pt x="2648" y="2335"/>
                  </a:cubicBezTo>
                  <a:cubicBezTo>
                    <a:pt x="2853" y="1855"/>
                    <a:pt x="2899" y="1353"/>
                    <a:pt x="2922" y="851"/>
                  </a:cubicBezTo>
                  <a:cubicBezTo>
                    <a:pt x="2935" y="878"/>
                    <a:pt x="2964" y="889"/>
                    <a:pt x="3009" y="889"/>
                  </a:cubicBezTo>
                  <a:cubicBezTo>
                    <a:pt x="3041" y="889"/>
                    <a:pt x="3080" y="883"/>
                    <a:pt x="3127" y="874"/>
                  </a:cubicBezTo>
                  <a:cubicBezTo>
                    <a:pt x="3127" y="668"/>
                    <a:pt x="3150" y="440"/>
                    <a:pt x="2945" y="303"/>
                  </a:cubicBezTo>
                  <a:lnTo>
                    <a:pt x="2922" y="303"/>
                  </a:lnTo>
                  <a:cubicBezTo>
                    <a:pt x="2839" y="180"/>
                    <a:pt x="2831" y="0"/>
                    <a:pt x="266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4" name="Google Shape;2137;p48"/>
            <p:cNvSpPr/>
            <p:nvPr/>
          </p:nvSpPr>
          <p:spPr>
            <a:xfrm rot="823658">
              <a:off x="8053433" y="3583585"/>
              <a:ext cx="106705" cy="143219"/>
            </a:xfrm>
            <a:custGeom>
              <a:avLst/>
              <a:gdLst/>
              <a:ahLst/>
              <a:cxnLst/>
              <a:rect l="l" t="t" r="r" b="b"/>
              <a:pathLst>
                <a:path w="4886" h="6558" extrusionOk="0">
                  <a:moveTo>
                    <a:pt x="2078" y="1"/>
                  </a:moveTo>
                  <a:cubicBezTo>
                    <a:pt x="2032" y="275"/>
                    <a:pt x="2123" y="549"/>
                    <a:pt x="2169" y="800"/>
                  </a:cubicBezTo>
                  <a:cubicBezTo>
                    <a:pt x="2238" y="1393"/>
                    <a:pt x="2420" y="1987"/>
                    <a:pt x="2032" y="2534"/>
                  </a:cubicBezTo>
                  <a:cubicBezTo>
                    <a:pt x="2001" y="2532"/>
                    <a:pt x="1970" y="2530"/>
                    <a:pt x="1940" y="2530"/>
                  </a:cubicBezTo>
                  <a:cubicBezTo>
                    <a:pt x="1720" y="2530"/>
                    <a:pt x="1507" y="2603"/>
                    <a:pt x="1347" y="2763"/>
                  </a:cubicBezTo>
                  <a:cubicBezTo>
                    <a:pt x="1302" y="3105"/>
                    <a:pt x="1005" y="3265"/>
                    <a:pt x="868" y="3516"/>
                  </a:cubicBezTo>
                  <a:cubicBezTo>
                    <a:pt x="1" y="4885"/>
                    <a:pt x="685" y="6438"/>
                    <a:pt x="2192" y="6552"/>
                  </a:cubicBezTo>
                  <a:cubicBezTo>
                    <a:pt x="2259" y="6555"/>
                    <a:pt x="2324" y="6557"/>
                    <a:pt x="2389" y="6557"/>
                  </a:cubicBezTo>
                  <a:cubicBezTo>
                    <a:pt x="2722" y="6557"/>
                    <a:pt x="3031" y="6507"/>
                    <a:pt x="3356" y="6392"/>
                  </a:cubicBezTo>
                  <a:cubicBezTo>
                    <a:pt x="3402" y="6346"/>
                    <a:pt x="3424" y="6301"/>
                    <a:pt x="3470" y="6278"/>
                  </a:cubicBezTo>
                  <a:cubicBezTo>
                    <a:pt x="4771" y="5410"/>
                    <a:pt x="4885" y="4224"/>
                    <a:pt x="3813" y="3105"/>
                  </a:cubicBezTo>
                  <a:cubicBezTo>
                    <a:pt x="3653" y="2945"/>
                    <a:pt x="3447" y="2808"/>
                    <a:pt x="3356" y="2557"/>
                  </a:cubicBezTo>
                  <a:cubicBezTo>
                    <a:pt x="3561" y="2283"/>
                    <a:pt x="3881" y="2055"/>
                    <a:pt x="3904" y="1667"/>
                  </a:cubicBezTo>
                  <a:cubicBezTo>
                    <a:pt x="4018" y="1530"/>
                    <a:pt x="4109" y="1370"/>
                    <a:pt x="4223" y="1233"/>
                  </a:cubicBezTo>
                  <a:cubicBezTo>
                    <a:pt x="4201" y="1074"/>
                    <a:pt x="4452" y="891"/>
                    <a:pt x="4246" y="777"/>
                  </a:cubicBezTo>
                  <a:cubicBezTo>
                    <a:pt x="4220" y="760"/>
                    <a:pt x="4195" y="752"/>
                    <a:pt x="4171" y="752"/>
                  </a:cubicBezTo>
                  <a:cubicBezTo>
                    <a:pt x="4067" y="752"/>
                    <a:pt x="3978" y="890"/>
                    <a:pt x="3904" y="982"/>
                  </a:cubicBezTo>
                  <a:cubicBezTo>
                    <a:pt x="3813" y="1119"/>
                    <a:pt x="3698" y="1279"/>
                    <a:pt x="3721" y="1462"/>
                  </a:cubicBezTo>
                  <a:cubicBezTo>
                    <a:pt x="3447" y="1713"/>
                    <a:pt x="3310" y="2055"/>
                    <a:pt x="3128" y="2352"/>
                  </a:cubicBezTo>
                  <a:cubicBezTo>
                    <a:pt x="3088" y="2358"/>
                    <a:pt x="3051" y="2361"/>
                    <a:pt x="3017" y="2361"/>
                  </a:cubicBezTo>
                  <a:cubicBezTo>
                    <a:pt x="2682" y="2361"/>
                    <a:pt x="2628" y="2071"/>
                    <a:pt x="2648" y="1781"/>
                  </a:cubicBezTo>
                  <a:cubicBezTo>
                    <a:pt x="2671" y="1279"/>
                    <a:pt x="2420" y="800"/>
                    <a:pt x="2420" y="298"/>
                  </a:cubicBezTo>
                  <a:cubicBezTo>
                    <a:pt x="2443" y="69"/>
                    <a:pt x="2283" y="1"/>
                    <a:pt x="2078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5" name="Google Shape;2138;p48"/>
            <p:cNvSpPr/>
            <p:nvPr/>
          </p:nvSpPr>
          <p:spPr>
            <a:xfrm rot="823658">
              <a:off x="8070735" y="3588756"/>
              <a:ext cx="25945" cy="40402"/>
            </a:xfrm>
            <a:custGeom>
              <a:avLst/>
              <a:gdLst/>
              <a:ahLst/>
              <a:cxnLst/>
              <a:rect l="l" t="t" r="r" b="b"/>
              <a:pathLst>
                <a:path w="1188" h="1850" extrusionOk="0">
                  <a:moveTo>
                    <a:pt x="297" y="1"/>
                  </a:moveTo>
                  <a:cubicBezTo>
                    <a:pt x="0" y="229"/>
                    <a:pt x="183" y="480"/>
                    <a:pt x="228" y="731"/>
                  </a:cubicBezTo>
                  <a:lnTo>
                    <a:pt x="274" y="914"/>
                  </a:lnTo>
                  <a:cubicBezTo>
                    <a:pt x="274" y="1165"/>
                    <a:pt x="274" y="1439"/>
                    <a:pt x="639" y="1461"/>
                  </a:cubicBezTo>
                  <a:cubicBezTo>
                    <a:pt x="708" y="1530"/>
                    <a:pt x="753" y="1621"/>
                    <a:pt x="822" y="1690"/>
                  </a:cubicBezTo>
                  <a:cubicBezTo>
                    <a:pt x="890" y="1735"/>
                    <a:pt x="936" y="1781"/>
                    <a:pt x="1005" y="1827"/>
                  </a:cubicBezTo>
                  <a:cubicBezTo>
                    <a:pt x="1005" y="1827"/>
                    <a:pt x="1005" y="1850"/>
                    <a:pt x="1005" y="1850"/>
                  </a:cubicBezTo>
                  <a:cubicBezTo>
                    <a:pt x="1119" y="1781"/>
                    <a:pt x="1187" y="1667"/>
                    <a:pt x="1141" y="1553"/>
                  </a:cubicBezTo>
                  <a:cubicBezTo>
                    <a:pt x="868" y="1028"/>
                    <a:pt x="708" y="457"/>
                    <a:pt x="297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6" name="Google Shape;2139;p48"/>
            <p:cNvSpPr/>
            <p:nvPr/>
          </p:nvSpPr>
          <p:spPr>
            <a:xfrm rot="823658">
              <a:off x="7853504" y="3627959"/>
              <a:ext cx="111181" cy="129002"/>
            </a:xfrm>
            <a:custGeom>
              <a:avLst/>
              <a:gdLst/>
              <a:ahLst/>
              <a:cxnLst/>
              <a:rect l="l" t="t" r="r" b="b"/>
              <a:pathLst>
                <a:path w="5091" h="5907" extrusionOk="0">
                  <a:moveTo>
                    <a:pt x="415" y="1"/>
                  </a:moveTo>
                  <a:cubicBezTo>
                    <a:pt x="406" y="1"/>
                    <a:pt x="398" y="1"/>
                    <a:pt x="389" y="1"/>
                  </a:cubicBezTo>
                  <a:cubicBezTo>
                    <a:pt x="1" y="47"/>
                    <a:pt x="160" y="595"/>
                    <a:pt x="138" y="937"/>
                  </a:cubicBezTo>
                  <a:cubicBezTo>
                    <a:pt x="138" y="1485"/>
                    <a:pt x="138" y="2056"/>
                    <a:pt x="138" y="2626"/>
                  </a:cubicBezTo>
                  <a:cubicBezTo>
                    <a:pt x="320" y="3288"/>
                    <a:pt x="526" y="3973"/>
                    <a:pt x="708" y="4635"/>
                  </a:cubicBezTo>
                  <a:cubicBezTo>
                    <a:pt x="754" y="4635"/>
                    <a:pt x="822" y="4635"/>
                    <a:pt x="868" y="4658"/>
                  </a:cubicBezTo>
                  <a:cubicBezTo>
                    <a:pt x="914" y="4886"/>
                    <a:pt x="959" y="5137"/>
                    <a:pt x="1233" y="5205"/>
                  </a:cubicBezTo>
                  <a:cubicBezTo>
                    <a:pt x="1613" y="5673"/>
                    <a:pt x="2049" y="5907"/>
                    <a:pt x="2541" y="5907"/>
                  </a:cubicBezTo>
                  <a:cubicBezTo>
                    <a:pt x="2818" y="5907"/>
                    <a:pt x="3112" y="5833"/>
                    <a:pt x="3424" y="5685"/>
                  </a:cubicBezTo>
                  <a:cubicBezTo>
                    <a:pt x="3607" y="5525"/>
                    <a:pt x="3790" y="5342"/>
                    <a:pt x="3972" y="5183"/>
                  </a:cubicBezTo>
                  <a:cubicBezTo>
                    <a:pt x="4155" y="4635"/>
                    <a:pt x="4543" y="4155"/>
                    <a:pt x="4566" y="3539"/>
                  </a:cubicBezTo>
                  <a:cubicBezTo>
                    <a:pt x="4680" y="3448"/>
                    <a:pt x="4680" y="3288"/>
                    <a:pt x="4725" y="3151"/>
                  </a:cubicBezTo>
                  <a:cubicBezTo>
                    <a:pt x="4908" y="2444"/>
                    <a:pt x="4840" y="1690"/>
                    <a:pt x="5091" y="983"/>
                  </a:cubicBezTo>
                  <a:cubicBezTo>
                    <a:pt x="5068" y="869"/>
                    <a:pt x="5045" y="754"/>
                    <a:pt x="5045" y="618"/>
                  </a:cubicBezTo>
                  <a:cubicBezTo>
                    <a:pt x="5045" y="298"/>
                    <a:pt x="4908" y="70"/>
                    <a:pt x="4589" y="47"/>
                  </a:cubicBezTo>
                  <a:cubicBezTo>
                    <a:pt x="4223" y="47"/>
                    <a:pt x="4223" y="366"/>
                    <a:pt x="4178" y="663"/>
                  </a:cubicBezTo>
                  <a:cubicBezTo>
                    <a:pt x="4132" y="1302"/>
                    <a:pt x="4064" y="1964"/>
                    <a:pt x="3995" y="2626"/>
                  </a:cubicBezTo>
                  <a:cubicBezTo>
                    <a:pt x="3904" y="2809"/>
                    <a:pt x="3790" y="2969"/>
                    <a:pt x="3812" y="3174"/>
                  </a:cubicBezTo>
                  <a:cubicBezTo>
                    <a:pt x="3812" y="3242"/>
                    <a:pt x="3812" y="3288"/>
                    <a:pt x="3790" y="3357"/>
                  </a:cubicBezTo>
                  <a:cubicBezTo>
                    <a:pt x="3767" y="3402"/>
                    <a:pt x="3767" y="3448"/>
                    <a:pt x="3767" y="3494"/>
                  </a:cubicBezTo>
                  <a:cubicBezTo>
                    <a:pt x="3607" y="3904"/>
                    <a:pt x="3470" y="4338"/>
                    <a:pt x="3265" y="4726"/>
                  </a:cubicBezTo>
                  <a:cubicBezTo>
                    <a:pt x="3087" y="5057"/>
                    <a:pt x="2799" y="5223"/>
                    <a:pt x="2506" y="5223"/>
                  </a:cubicBezTo>
                  <a:cubicBezTo>
                    <a:pt x="2233" y="5223"/>
                    <a:pt x="1956" y="5080"/>
                    <a:pt x="1758" y="4795"/>
                  </a:cubicBezTo>
                  <a:cubicBezTo>
                    <a:pt x="1644" y="4612"/>
                    <a:pt x="1530" y="4452"/>
                    <a:pt x="1416" y="4270"/>
                  </a:cubicBezTo>
                  <a:cubicBezTo>
                    <a:pt x="1119" y="3334"/>
                    <a:pt x="822" y="2398"/>
                    <a:pt x="868" y="1371"/>
                  </a:cubicBezTo>
                  <a:cubicBezTo>
                    <a:pt x="754" y="1234"/>
                    <a:pt x="754" y="1051"/>
                    <a:pt x="731" y="869"/>
                  </a:cubicBezTo>
                  <a:cubicBezTo>
                    <a:pt x="686" y="555"/>
                    <a:pt x="839" y="1"/>
                    <a:pt x="415" y="1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7" name="Google Shape;2140;p48"/>
            <p:cNvSpPr/>
            <p:nvPr/>
          </p:nvSpPr>
          <p:spPr>
            <a:xfrm rot="823658">
              <a:off x="7980475" y="3652518"/>
              <a:ext cx="2009" cy="2009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23" y="0"/>
                  </a:moveTo>
                  <a:cubicBezTo>
                    <a:pt x="23" y="23"/>
                    <a:pt x="0" y="46"/>
                    <a:pt x="0" y="69"/>
                  </a:cubicBezTo>
                  <a:cubicBezTo>
                    <a:pt x="0" y="92"/>
                    <a:pt x="46" y="92"/>
                    <a:pt x="69" y="92"/>
                  </a:cubicBezTo>
                  <a:cubicBezTo>
                    <a:pt x="91" y="69"/>
                    <a:pt x="91" y="46"/>
                    <a:pt x="91" y="23"/>
                  </a:cubicBezTo>
                  <a:cubicBezTo>
                    <a:pt x="91" y="0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8" name="Google Shape;2141;p48"/>
            <p:cNvSpPr/>
            <p:nvPr/>
          </p:nvSpPr>
          <p:spPr>
            <a:xfrm rot="823658">
              <a:off x="7792604" y="3554221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9" name="Google Shape;2142;p48"/>
            <p:cNvSpPr/>
            <p:nvPr/>
          </p:nvSpPr>
          <p:spPr>
            <a:xfrm rot="823658">
              <a:off x="7683272" y="3647762"/>
              <a:ext cx="9980" cy="13169"/>
            </a:xfrm>
            <a:custGeom>
              <a:avLst/>
              <a:gdLst/>
              <a:ahLst/>
              <a:cxnLst/>
              <a:rect l="l" t="t" r="r" b="b"/>
              <a:pathLst>
                <a:path w="457" h="603" extrusionOk="0">
                  <a:moveTo>
                    <a:pt x="23" y="1"/>
                  </a:moveTo>
                  <a:cubicBezTo>
                    <a:pt x="23" y="206"/>
                    <a:pt x="0" y="411"/>
                    <a:pt x="206" y="548"/>
                  </a:cubicBezTo>
                  <a:cubicBezTo>
                    <a:pt x="243" y="586"/>
                    <a:pt x="281" y="603"/>
                    <a:pt x="323" y="603"/>
                  </a:cubicBezTo>
                  <a:cubicBezTo>
                    <a:pt x="356" y="603"/>
                    <a:pt x="393" y="592"/>
                    <a:pt x="434" y="571"/>
                  </a:cubicBezTo>
                  <a:cubicBezTo>
                    <a:pt x="434" y="571"/>
                    <a:pt x="457" y="548"/>
                    <a:pt x="457" y="503"/>
                  </a:cubicBezTo>
                  <a:cubicBezTo>
                    <a:pt x="457" y="457"/>
                    <a:pt x="457" y="411"/>
                    <a:pt x="411" y="366"/>
                  </a:cubicBezTo>
                  <a:cubicBezTo>
                    <a:pt x="320" y="206"/>
                    <a:pt x="229" y="69"/>
                    <a:pt x="23" y="1"/>
                  </a:cubicBezTo>
                  <a:close/>
                </a:path>
              </a:pathLst>
            </a:custGeom>
            <a:solidFill>
              <a:srgbClr val="DF70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0" name="Google Shape;2143;p48"/>
            <p:cNvSpPr/>
            <p:nvPr/>
          </p:nvSpPr>
          <p:spPr>
            <a:xfrm rot="823658">
              <a:off x="7696936" y="3772597"/>
              <a:ext cx="14960" cy="13562"/>
            </a:xfrm>
            <a:custGeom>
              <a:avLst/>
              <a:gdLst/>
              <a:ahLst/>
              <a:cxnLst/>
              <a:rect l="l" t="t" r="r" b="b"/>
              <a:pathLst>
                <a:path w="685" h="621" extrusionOk="0">
                  <a:moveTo>
                    <a:pt x="338" y="0"/>
                  </a:moveTo>
                  <a:cubicBezTo>
                    <a:pt x="312" y="0"/>
                    <a:pt x="283" y="3"/>
                    <a:pt x="251" y="10"/>
                  </a:cubicBezTo>
                  <a:cubicBezTo>
                    <a:pt x="0" y="56"/>
                    <a:pt x="206" y="307"/>
                    <a:pt x="206" y="467"/>
                  </a:cubicBezTo>
                  <a:cubicBezTo>
                    <a:pt x="286" y="570"/>
                    <a:pt x="365" y="621"/>
                    <a:pt x="445" y="621"/>
                  </a:cubicBezTo>
                  <a:cubicBezTo>
                    <a:pt x="525" y="621"/>
                    <a:pt x="605" y="570"/>
                    <a:pt x="685" y="467"/>
                  </a:cubicBezTo>
                  <a:cubicBezTo>
                    <a:pt x="603" y="261"/>
                    <a:pt x="576" y="0"/>
                    <a:pt x="338" y="0"/>
                  </a:cubicBezTo>
                  <a:close/>
                </a:path>
              </a:pathLst>
            </a:custGeom>
            <a:solidFill>
              <a:srgbClr val="9C56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1" name="Google Shape;2144;p48"/>
            <p:cNvSpPr/>
            <p:nvPr/>
          </p:nvSpPr>
          <p:spPr>
            <a:xfrm rot="823658">
              <a:off x="7756294" y="3727333"/>
              <a:ext cx="11465" cy="8452"/>
            </a:xfrm>
            <a:custGeom>
              <a:avLst/>
              <a:gdLst/>
              <a:ahLst/>
              <a:cxnLst/>
              <a:rect l="l" t="t" r="r" b="b"/>
              <a:pathLst>
                <a:path w="525" h="387" extrusionOk="0">
                  <a:moveTo>
                    <a:pt x="177" y="0"/>
                  </a:moveTo>
                  <a:cubicBezTo>
                    <a:pt x="124" y="0"/>
                    <a:pt x="65" y="8"/>
                    <a:pt x="0" y="21"/>
                  </a:cubicBezTo>
                  <a:cubicBezTo>
                    <a:pt x="23" y="364"/>
                    <a:pt x="274" y="364"/>
                    <a:pt x="525" y="387"/>
                  </a:cubicBezTo>
                  <a:cubicBezTo>
                    <a:pt x="507" y="114"/>
                    <a:pt x="387" y="0"/>
                    <a:pt x="177" y="0"/>
                  </a:cubicBezTo>
                  <a:close/>
                </a:path>
              </a:pathLst>
            </a:custGeom>
            <a:solidFill>
              <a:srgbClr val="A24C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2" name="Google Shape;2145;p48"/>
            <p:cNvSpPr/>
            <p:nvPr/>
          </p:nvSpPr>
          <p:spPr>
            <a:xfrm rot="823658">
              <a:off x="7631279" y="3749166"/>
              <a:ext cx="15484" cy="13999"/>
            </a:xfrm>
            <a:custGeom>
              <a:avLst/>
              <a:gdLst/>
              <a:ahLst/>
              <a:cxnLst/>
              <a:rect l="l" t="t" r="r" b="b"/>
              <a:pathLst>
                <a:path w="709" h="641" extrusionOk="0">
                  <a:moveTo>
                    <a:pt x="459" y="1"/>
                  </a:moveTo>
                  <a:cubicBezTo>
                    <a:pt x="361" y="1"/>
                    <a:pt x="218" y="44"/>
                    <a:pt x="1" y="114"/>
                  </a:cubicBezTo>
                  <a:cubicBezTo>
                    <a:pt x="38" y="470"/>
                    <a:pt x="213" y="641"/>
                    <a:pt x="502" y="641"/>
                  </a:cubicBezTo>
                  <a:cubicBezTo>
                    <a:pt x="565" y="641"/>
                    <a:pt x="634" y="633"/>
                    <a:pt x="708" y="616"/>
                  </a:cubicBezTo>
                  <a:cubicBezTo>
                    <a:pt x="663" y="164"/>
                    <a:pt x="648" y="1"/>
                    <a:pt x="459" y="1"/>
                  </a:cubicBezTo>
                  <a:close/>
                </a:path>
              </a:pathLst>
            </a:custGeom>
            <a:solidFill>
              <a:srgbClr val="924D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3" name="Google Shape;2146;p48"/>
            <p:cNvSpPr/>
            <p:nvPr/>
          </p:nvSpPr>
          <p:spPr>
            <a:xfrm rot="823658">
              <a:off x="7611212" y="3713366"/>
              <a:ext cx="11487" cy="9937"/>
            </a:xfrm>
            <a:custGeom>
              <a:avLst/>
              <a:gdLst/>
              <a:ahLst/>
              <a:cxnLst/>
              <a:rect l="l" t="t" r="r" b="b"/>
              <a:pathLst>
                <a:path w="526" h="455" extrusionOk="0">
                  <a:moveTo>
                    <a:pt x="345" y="0"/>
                  </a:moveTo>
                  <a:cubicBezTo>
                    <a:pt x="245" y="0"/>
                    <a:pt x="117" y="82"/>
                    <a:pt x="0" y="140"/>
                  </a:cubicBezTo>
                  <a:cubicBezTo>
                    <a:pt x="11" y="382"/>
                    <a:pt x="81" y="454"/>
                    <a:pt x="175" y="454"/>
                  </a:cubicBezTo>
                  <a:cubicBezTo>
                    <a:pt x="276" y="454"/>
                    <a:pt x="407" y="370"/>
                    <a:pt x="525" y="323"/>
                  </a:cubicBezTo>
                  <a:cubicBezTo>
                    <a:pt x="514" y="76"/>
                    <a:pt x="443" y="0"/>
                    <a:pt x="345" y="0"/>
                  </a:cubicBezTo>
                  <a:close/>
                </a:path>
              </a:pathLst>
            </a:custGeom>
            <a:solidFill>
              <a:srgbClr val="D26F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4" name="Google Shape;2147;p48"/>
            <p:cNvSpPr/>
            <p:nvPr/>
          </p:nvSpPr>
          <p:spPr>
            <a:xfrm rot="823658">
              <a:off x="7634631" y="3668836"/>
              <a:ext cx="11487" cy="8124"/>
            </a:xfrm>
            <a:custGeom>
              <a:avLst/>
              <a:gdLst/>
              <a:ahLst/>
              <a:cxnLst/>
              <a:rect l="l" t="t" r="r" b="b"/>
              <a:pathLst>
                <a:path w="526" h="372" extrusionOk="0">
                  <a:moveTo>
                    <a:pt x="0" y="0"/>
                  </a:moveTo>
                  <a:cubicBezTo>
                    <a:pt x="19" y="306"/>
                    <a:pt x="198" y="372"/>
                    <a:pt x="403" y="372"/>
                  </a:cubicBezTo>
                  <a:cubicBezTo>
                    <a:pt x="443" y="372"/>
                    <a:pt x="484" y="369"/>
                    <a:pt x="525" y="366"/>
                  </a:cubicBezTo>
                  <a:cubicBezTo>
                    <a:pt x="480" y="251"/>
                    <a:pt x="411" y="115"/>
                    <a:pt x="366" y="0"/>
                  </a:cubicBezTo>
                  <a:close/>
                </a:path>
              </a:pathLst>
            </a:custGeom>
            <a:solidFill>
              <a:srgbClr val="C961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5" name="Google Shape;2148;p48"/>
            <p:cNvSpPr/>
            <p:nvPr/>
          </p:nvSpPr>
          <p:spPr>
            <a:xfrm rot="823658">
              <a:off x="7722261" y="3686485"/>
              <a:ext cx="13475" cy="15986"/>
            </a:xfrm>
            <a:custGeom>
              <a:avLst/>
              <a:gdLst/>
              <a:ahLst/>
              <a:cxnLst/>
              <a:rect l="l" t="t" r="r" b="b"/>
              <a:pathLst>
                <a:path w="617" h="732" extrusionOk="0">
                  <a:moveTo>
                    <a:pt x="69" y="1"/>
                  </a:moveTo>
                  <a:lnTo>
                    <a:pt x="69" y="1"/>
                  </a:lnTo>
                  <a:cubicBezTo>
                    <a:pt x="1" y="275"/>
                    <a:pt x="92" y="503"/>
                    <a:pt x="252" y="731"/>
                  </a:cubicBezTo>
                  <a:cubicBezTo>
                    <a:pt x="617" y="366"/>
                    <a:pt x="571" y="229"/>
                    <a:pt x="69" y="1"/>
                  </a:cubicBezTo>
                  <a:close/>
                </a:path>
              </a:pathLst>
            </a:custGeom>
            <a:solidFill>
              <a:srgbClr val="B851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6" name="Google Shape;2149;p48"/>
            <p:cNvSpPr/>
            <p:nvPr/>
          </p:nvSpPr>
          <p:spPr>
            <a:xfrm rot="823658">
              <a:off x="7705572" y="3731307"/>
              <a:ext cx="11487" cy="8080"/>
            </a:xfrm>
            <a:custGeom>
              <a:avLst/>
              <a:gdLst/>
              <a:ahLst/>
              <a:cxnLst/>
              <a:rect l="l" t="t" r="r" b="b"/>
              <a:pathLst>
                <a:path w="526" h="370" extrusionOk="0">
                  <a:moveTo>
                    <a:pt x="1" y="1"/>
                  </a:moveTo>
                  <a:cubicBezTo>
                    <a:pt x="1" y="69"/>
                    <a:pt x="1" y="115"/>
                    <a:pt x="1" y="184"/>
                  </a:cubicBezTo>
                  <a:cubicBezTo>
                    <a:pt x="147" y="267"/>
                    <a:pt x="292" y="369"/>
                    <a:pt x="473" y="369"/>
                  </a:cubicBezTo>
                  <a:cubicBezTo>
                    <a:pt x="490" y="369"/>
                    <a:pt x="508" y="368"/>
                    <a:pt x="526" y="366"/>
                  </a:cubicBezTo>
                  <a:cubicBezTo>
                    <a:pt x="526" y="298"/>
                    <a:pt x="526" y="252"/>
                    <a:pt x="526" y="184"/>
                  </a:cubicBezTo>
                  <a:cubicBezTo>
                    <a:pt x="457" y="138"/>
                    <a:pt x="412" y="69"/>
                    <a:pt x="366" y="1"/>
                  </a:cubicBezTo>
                  <a:close/>
                </a:path>
              </a:pathLst>
            </a:custGeom>
            <a:solidFill>
              <a:srgbClr val="CE53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7" name="Google Shape;2150;p48"/>
            <p:cNvSpPr/>
            <p:nvPr/>
          </p:nvSpPr>
          <p:spPr>
            <a:xfrm rot="823658">
              <a:off x="7664871" y="3694093"/>
              <a:ext cx="22428" cy="17995"/>
            </a:xfrm>
            <a:custGeom>
              <a:avLst/>
              <a:gdLst/>
              <a:ahLst/>
              <a:cxnLst/>
              <a:rect l="l" t="t" r="r" b="b"/>
              <a:pathLst>
                <a:path w="1027" h="824" extrusionOk="0">
                  <a:moveTo>
                    <a:pt x="438" y="1"/>
                  </a:moveTo>
                  <a:cubicBezTo>
                    <a:pt x="429" y="1"/>
                    <a:pt x="420" y="1"/>
                    <a:pt x="411" y="2"/>
                  </a:cubicBezTo>
                  <a:cubicBezTo>
                    <a:pt x="274" y="2"/>
                    <a:pt x="115" y="93"/>
                    <a:pt x="69" y="253"/>
                  </a:cubicBezTo>
                  <a:cubicBezTo>
                    <a:pt x="1" y="458"/>
                    <a:pt x="366" y="823"/>
                    <a:pt x="685" y="823"/>
                  </a:cubicBezTo>
                  <a:cubicBezTo>
                    <a:pt x="822" y="823"/>
                    <a:pt x="936" y="732"/>
                    <a:pt x="982" y="572"/>
                  </a:cubicBezTo>
                  <a:cubicBezTo>
                    <a:pt x="1026" y="329"/>
                    <a:pt x="707" y="1"/>
                    <a:pt x="438" y="1"/>
                  </a:cubicBezTo>
                  <a:close/>
                </a:path>
              </a:pathLst>
            </a:custGeom>
            <a:solidFill>
              <a:srgbClr val="572E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8" name="Google Shape;2151;p48"/>
            <p:cNvSpPr/>
            <p:nvPr/>
          </p:nvSpPr>
          <p:spPr>
            <a:xfrm rot="823658">
              <a:off x="8057191" y="4461069"/>
              <a:ext cx="6508" cy="5045"/>
            </a:xfrm>
            <a:custGeom>
              <a:avLst/>
              <a:gdLst/>
              <a:ahLst/>
              <a:cxnLst/>
              <a:rect l="l" t="t" r="r" b="b"/>
              <a:pathLst>
                <a:path w="298" h="231" extrusionOk="0">
                  <a:moveTo>
                    <a:pt x="297" y="1"/>
                  </a:moveTo>
                  <a:cubicBezTo>
                    <a:pt x="252" y="1"/>
                    <a:pt x="206" y="1"/>
                    <a:pt x="160" y="23"/>
                  </a:cubicBezTo>
                  <a:cubicBezTo>
                    <a:pt x="69" y="46"/>
                    <a:pt x="1" y="115"/>
                    <a:pt x="46" y="206"/>
                  </a:cubicBezTo>
                  <a:cubicBezTo>
                    <a:pt x="55" y="223"/>
                    <a:pt x="70" y="231"/>
                    <a:pt x="87" y="231"/>
                  </a:cubicBezTo>
                  <a:cubicBezTo>
                    <a:pt x="115" y="231"/>
                    <a:pt x="146" y="211"/>
                    <a:pt x="160" y="183"/>
                  </a:cubicBezTo>
                  <a:lnTo>
                    <a:pt x="297" y="183"/>
                  </a:lnTo>
                  <a:cubicBezTo>
                    <a:pt x="297" y="115"/>
                    <a:pt x="297" y="46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09" name="Google Shape;2152;p48"/>
            <p:cNvSpPr/>
            <p:nvPr/>
          </p:nvSpPr>
          <p:spPr>
            <a:xfrm rot="823658">
              <a:off x="7414905" y="4164299"/>
              <a:ext cx="3516" cy="8495"/>
            </a:xfrm>
            <a:custGeom>
              <a:avLst/>
              <a:gdLst/>
              <a:ahLst/>
              <a:cxnLst/>
              <a:rect l="l" t="t" r="r" b="b"/>
              <a:pathLst>
                <a:path w="161" h="389" extrusionOk="0">
                  <a:moveTo>
                    <a:pt x="1" y="0"/>
                  </a:moveTo>
                  <a:cubicBezTo>
                    <a:pt x="1" y="114"/>
                    <a:pt x="1" y="251"/>
                    <a:pt x="1" y="388"/>
                  </a:cubicBezTo>
                  <a:cubicBezTo>
                    <a:pt x="138" y="251"/>
                    <a:pt x="161" y="11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0" name="Google Shape;2153;p48"/>
            <p:cNvSpPr/>
            <p:nvPr/>
          </p:nvSpPr>
          <p:spPr>
            <a:xfrm rot="823658">
              <a:off x="8096384" y="4335059"/>
              <a:ext cx="7993" cy="20463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251" y="1"/>
                  </a:moveTo>
                  <a:cubicBezTo>
                    <a:pt x="0" y="275"/>
                    <a:pt x="114" y="617"/>
                    <a:pt x="91" y="937"/>
                  </a:cubicBezTo>
                  <a:cubicBezTo>
                    <a:pt x="365" y="663"/>
                    <a:pt x="228" y="320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1" name="Google Shape;2154;p48"/>
            <p:cNvSpPr/>
            <p:nvPr/>
          </p:nvSpPr>
          <p:spPr>
            <a:xfrm rot="823658">
              <a:off x="7773497" y="4204883"/>
              <a:ext cx="110679" cy="109129"/>
            </a:xfrm>
            <a:custGeom>
              <a:avLst/>
              <a:gdLst/>
              <a:ahLst/>
              <a:cxnLst/>
              <a:rect l="l" t="t" r="r" b="b"/>
              <a:pathLst>
                <a:path w="5068" h="4997" extrusionOk="0">
                  <a:moveTo>
                    <a:pt x="1758" y="0"/>
                  </a:moveTo>
                  <a:cubicBezTo>
                    <a:pt x="1690" y="46"/>
                    <a:pt x="1621" y="114"/>
                    <a:pt x="1553" y="183"/>
                  </a:cubicBezTo>
                  <a:cubicBezTo>
                    <a:pt x="1530" y="205"/>
                    <a:pt x="1484" y="205"/>
                    <a:pt x="1439" y="205"/>
                  </a:cubicBezTo>
                  <a:cubicBezTo>
                    <a:pt x="1325" y="205"/>
                    <a:pt x="1256" y="251"/>
                    <a:pt x="1188" y="342"/>
                  </a:cubicBezTo>
                  <a:lnTo>
                    <a:pt x="1188" y="365"/>
                  </a:lnTo>
                  <a:lnTo>
                    <a:pt x="1005" y="365"/>
                  </a:lnTo>
                  <a:cubicBezTo>
                    <a:pt x="1005" y="434"/>
                    <a:pt x="1005" y="479"/>
                    <a:pt x="1028" y="548"/>
                  </a:cubicBezTo>
                  <a:cubicBezTo>
                    <a:pt x="1005" y="548"/>
                    <a:pt x="982" y="571"/>
                    <a:pt x="982" y="593"/>
                  </a:cubicBezTo>
                  <a:cubicBezTo>
                    <a:pt x="891" y="639"/>
                    <a:pt x="800" y="685"/>
                    <a:pt x="708" y="730"/>
                  </a:cubicBezTo>
                  <a:cubicBezTo>
                    <a:pt x="640" y="776"/>
                    <a:pt x="549" y="845"/>
                    <a:pt x="503" y="890"/>
                  </a:cubicBezTo>
                  <a:cubicBezTo>
                    <a:pt x="24" y="1415"/>
                    <a:pt x="1" y="2031"/>
                    <a:pt x="92" y="2671"/>
                  </a:cubicBezTo>
                  <a:cubicBezTo>
                    <a:pt x="457" y="3241"/>
                    <a:pt x="229" y="4040"/>
                    <a:pt x="800" y="4542"/>
                  </a:cubicBezTo>
                  <a:cubicBezTo>
                    <a:pt x="891" y="4634"/>
                    <a:pt x="982" y="4725"/>
                    <a:pt x="1119" y="4771"/>
                  </a:cubicBezTo>
                  <a:cubicBezTo>
                    <a:pt x="1159" y="4797"/>
                    <a:pt x="1207" y="4808"/>
                    <a:pt x="1258" y="4808"/>
                  </a:cubicBezTo>
                  <a:cubicBezTo>
                    <a:pt x="1295" y="4808"/>
                    <a:pt x="1332" y="4803"/>
                    <a:pt x="1370" y="4793"/>
                  </a:cubicBezTo>
                  <a:cubicBezTo>
                    <a:pt x="1614" y="4949"/>
                    <a:pt x="1874" y="4996"/>
                    <a:pt x="2140" y="4996"/>
                  </a:cubicBezTo>
                  <a:cubicBezTo>
                    <a:pt x="2421" y="4996"/>
                    <a:pt x="2709" y="4943"/>
                    <a:pt x="2991" y="4907"/>
                  </a:cubicBezTo>
                  <a:cubicBezTo>
                    <a:pt x="3049" y="4915"/>
                    <a:pt x="3106" y="4918"/>
                    <a:pt x="3162" y="4918"/>
                  </a:cubicBezTo>
                  <a:cubicBezTo>
                    <a:pt x="3462" y="4918"/>
                    <a:pt x="3735" y="4811"/>
                    <a:pt x="3927" y="4542"/>
                  </a:cubicBezTo>
                  <a:cubicBezTo>
                    <a:pt x="4201" y="4451"/>
                    <a:pt x="4360" y="4246"/>
                    <a:pt x="4475" y="4017"/>
                  </a:cubicBezTo>
                  <a:lnTo>
                    <a:pt x="4475" y="3629"/>
                  </a:lnTo>
                  <a:cubicBezTo>
                    <a:pt x="4657" y="3561"/>
                    <a:pt x="4680" y="3424"/>
                    <a:pt x="4657" y="3241"/>
                  </a:cubicBezTo>
                  <a:cubicBezTo>
                    <a:pt x="4680" y="3127"/>
                    <a:pt x="4680" y="3013"/>
                    <a:pt x="4703" y="2899"/>
                  </a:cubicBezTo>
                  <a:cubicBezTo>
                    <a:pt x="5068" y="2031"/>
                    <a:pt x="4748" y="1370"/>
                    <a:pt x="4109" y="822"/>
                  </a:cubicBezTo>
                  <a:cubicBezTo>
                    <a:pt x="3790" y="548"/>
                    <a:pt x="3425" y="342"/>
                    <a:pt x="3037" y="183"/>
                  </a:cubicBezTo>
                  <a:cubicBezTo>
                    <a:pt x="2831" y="46"/>
                    <a:pt x="2620" y="17"/>
                    <a:pt x="2409" y="17"/>
                  </a:cubicBezTo>
                  <a:cubicBezTo>
                    <a:pt x="2258" y="17"/>
                    <a:pt x="2107" y="32"/>
                    <a:pt x="1958" y="32"/>
                  </a:cubicBezTo>
                  <a:cubicBezTo>
                    <a:pt x="1899" y="32"/>
                    <a:pt x="1840" y="29"/>
                    <a:pt x="1781" y="23"/>
                  </a:cubicBezTo>
                  <a:lnTo>
                    <a:pt x="17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2" name="Google Shape;2155;p48"/>
            <p:cNvSpPr/>
            <p:nvPr/>
          </p:nvSpPr>
          <p:spPr>
            <a:xfrm rot="823658">
              <a:off x="7677954" y="4286765"/>
              <a:ext cx="77768" cy="89364"/>
            </a:xfrm>
            <a:custGeom>
              <a:avLst/>
              <a:gdLst/>
              <a:ahLst/>
              <a:cxnLst/>
              <a:rect l="l" t="t" r="r" b="b"/>
              <a:pathLst>
                <a:path w="3561" h="4092" extrusionOk="0">
                  <a:moveTo>
                    <a:pt x="1784" y="0"/>
                  </a:moveTo>
                  <a:cubicBezTo>
                    <a:pt x="1517" y="0"/>
                    <a:pt x="1249" y="33"/>
                    <a:pt x="982" y="58"/>
                  </a:cubicBezTo>
                  <a:cubicBezTo>
                    <a:pt x="525" y="515"/>
                    <a:pt x="0" y="948"/>
                    <a:pt x="0" y="1702"/>
                  </a:cubicBezTo>
                  <a:cubicBezTo>
                    <a:pt x="0" y="2135"/>
                    <a:pt x="343" y="2478"/>
                    <a:pt x="274" y="2911"/>
                  </a:cubicBezTo>
                  <a:cubicBezTo>
                    <a:pt x="479" y="3459"/>
                    <a:pt x="822" y="3870"/>
                    <a:pt x="1370" y="4053"/>
                  </a:cubicBezTo>
                  <a:cubicBezTo>
                    <a:pt x="1499" y="4069"/>
                    <a:pt x="1616" y="4085"/>
                    <a:pt x="1723" y="4085"/>
                  </a:cubicBezTo>
                  <a:cubicBezTo>
                    <a:pt x="1767" y="4085"/>
                    <a:pt x="1809" y="4082"/>
                    <a:pt x="1849" y="4076"/>
                  </a:cubicBezTo>
                  <a:cubicBezTo>
                    <a:pt x="1905" y="4086"/>
                    <a:pt x="1961" y="4091"/>
                    <a:pt x="2015" y="4091"/>
                  </a:cubicBezTo>
                  <a:cubicBezTo>
                    <a:pt x="2200" y="4091"/>
                    <a:pt x="2369" y="4024"/>
                    <a:pt x="2511" y="3847"/>
                  </a:cubicBezTo>
                  <a:cubicBezTo>
                    <a:pt x="2534" y="3847"/>
                    <a:pt x="2557" y="3824"/>
                    <a:pt x="2557" y="3824"/>
                  </a:cubicBezTo>
                  <a:cubicBezTo>
                    <a:pt x="2579" y="3779"/>
                    <a:pt x="2602" y="3733"/>
                    <a:pt x="2625" y="3710"/>
                  </a:cubicBezTo>
                  <a:cubicBezTo>
                    <a:pt x="2716" y="3619"/>
                    <a:pt x="2762" y="3482"/>
                    <a:pt x="2876" y="3436"/>
                  </a:cubicBezTo>
                  <a:cubicBezTo>
                    <a:pt x="3470" y="3185"/>
                    <a:pt x="3538" y="2660"/>
                    <a:pt x="3561" y="2113"/>
                  </a:cubicBezTo>
                  <a:cubicBezTo>
                    <a:pt x="3561" y="1770"/>
                    <a:pt x="3470" y="1451"/>
                    <a:pt x="3401" y="1131"/>
                  </a:cubicBezTo>
                  <a:cubicBezTo>
                    <a:pt x="3355" y="515"/>
                    <a:pt x="2922" y="264"/>
                    <a:pt x="2420" y="81"/>
                  </a:cubicBezTo>
                  <a:cubicBezTo>
                    <a:pt x="2208" y="21"/>
                    <a:pt x="1996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3" name="Google Shape;2156;p48"/>
            <p:cNvSpPr/>
            <p:nvPr/>
          </p:nvSpPr>
          <p:spPr>
            <a:xfrm rot="823658">
              <a:off x="7824491" y="4313277"/>
              <a:ext cx="101201" cy="82966"/>
            </a:xfrm>
            <a:custGeom>
              <a:avLst/>
              <a:gdLst/>
              <a:ahLst/>
              <a:cxnLst/>
              <a:rect l="l" t="t" r="r" b="b"/>
              <a:pathLst>
                <a:path w="4634" h="3799" extrusionOk="0">
                  <a:moveTo>
                    <a:pt x="3173" y="1"/>
                  </a:moveTo>
                  <a:cubicBezTo>
                    <a:pt x="2739" y="24"/>
                    <a:pt x="2329" y="24"/>
                    <a:pt x="1895" y="24"/>
                  </a:cubicBezTo>
                  <a:cubicBezTo>
                    <a:pt x="1530" y="183"/>
                    <a:pt x="1028" y="115"/>
                    <a:pt x="822" y="594"/>
                  </a:cubicBezTo>
                  <a:cubicBezTo>
                    <a:pt x="548" y="594"/>
                    <a:pt x="434" y="731"/>
                    <a:pt x="457" y="982"/>
                  </a:cubicBezTo>
                  <a:cubicBezTo>
                    <a:pt x="297" y="1530"/>
                    <a:pt x="0" y="2032"/>
                    <a:pt x="69" y="2626"/>
                  </a:cubicBezTo>
                  <a:cubicBezTo>
                    <a:pt x="137" y="3402"/>
                    <a:pt x="297" y="3584"/>
                    <a:pt x="1165" y="3699"/>
                  </a:cubicBezTo>
                  <a:lnTo>
                    <a:pt x="1712" y="3699"/>
                  </a:lnTo>
                  <a:cubicBezTo>
                    <a:pt x="1843" y="3758"/>
                    <a:pt x="1973" y="3799"/>
                    <a:pt x="2100" y="3799"/>
                  </a:cubicBezTo>
                  <a:cubicBezTo>
                    <a:pt x="2218" y="3799"/>
                    <a:pt x="2333" y="3764"/>
                    <a:pt x="2443" y="3676"/>
                  </a:cubicBezTo>
                  <a:cubicBezTo>
                    <a:pt x="2488" y="3677"/>
                    <a:pt x="2532" y="3678"/>
                    <a:pt x="2576" y="3678"/>
                  </a:cubicBezTo>
                  <a:cubicBezTo>
                    <a:pt x="4004" y="3678"/>
                    <a:pt x="4518" y="2953"/>
                    <a:pt x="4474" y="1690"/>
                  </a:cubicBezTo>
                  <a:cubicBezTo>
                    <a:pt x="4474" y="1553"/>
                    <a:pt x="4451" y="1439"/>
                    <a:pt x="4451" y="1325"/>
                  </a:cubicBezTo>
                  <a:cubicBezTo>
                    <a:pt x="4474" y="1256"/>
                    <a:pt x="4497" y="1211"/>
                    <a:pt x="4520" y="1165"/>
                  </a:cubicBezTo>
                  <a:cubicBezTo>
                    <a:pt x="4634" y="480"/>
                    <a:pt x="4177" y="229"/>
                    <a:pt x="3652" y="46"/>
                  </a:cubicBezTo>
                  <a:cubicBezTo>
                    <a:pt x="3630" y="46"/>
                    <a:pt x="3584" y="46"/>
                    <a:pt x="3538" y="69"/>
                  </a:cubicBezTo>
                  <a:cubicBezTo>
                    <a:pt x="3424" y="24"/>
                    <a:pt x="3287" y="24"/>
                    <a:pt x="3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4" name="Google Shape;2157;p48"/>
            <p:cNvSpPr/>
            <p:nvPr/>
          </p:nvSpPr>
          <p:spPr>
            <a:xfrm rot="823658">
              <a:off x="7499671" y="4325932"/>
              <a:ext cx="78795" cy="84254"/>
            </a:xfrm>
            <a:custGeom>
              <a:avLst/>
              <a:gdLst/>
              <a:ahLst/>
              <a:cxnLst/>
              <a:rect l="l" t="t" r="r" b="b"/>
              <a:pathLst>
                <a:path w="3608" h="3858" extrusionOk="0">
                  <a:moveTo>
                    <a:pt x="2278" y="0"/>
                  </a:moveTo>
                  <a:cubicBezTo>
                    <a:pt x="2011" y="0"/>
                    <a:pt x="1732" y="62"/>
                    <a:pt x="1462" y="125"/>
                  </a:cubicBezTo>
                  <a:cubicBezTo>
                    <a:pt x="434" y="330"/>
                    <a:pt x="161" y="695"/>
                    <a:pt x="69" y="1722"/>
                  </a:cubicBezTo>
                  <a:cubicBezTo>
                    <a:pt x="1" y="2613"/>
                    <a:pt x="503" y="3138"/>
                    <a:pt x="1051" y="3663"/>
                  </a:cubicBezTo>
                  <a:cubicBezTo>
                    <a:pt x="1309" y="3682"/>
                    <a:pt x="1550" y="3858"/>
                    <a:pt x="1819" y="3858"/>
                  </a:cubicBezTo>
                  <a:cubicBezTo>
                    <a:pt x="1859" y="3858"/>
                    <a:pt x="1900" y="3854"/>
                    <a:pt x="1941" y="3845"/>
                  </a:cubicBezTo>
                  <a:cubicBezTo>
                    <a:pt x="2489" y="3389"/>
                    <a:pt x="3105" y="2955"/>
                    <a:pt x="3310" y="2202"/>
                  </a:cubicBezTo>
                  <a:cubicBezTo>
                    <a:pt x="3493" y="1585"/>
                    <a:pt x="3607" y="924"/>
                    <a:pt x="3151" y="376"/>
                  </a:cubicBezTo>
                  <a:cubicBezTo>
                    <a:pt x="2902" y="90"/>
                    <a:pt x="2599" y="0"/>
                    <a:pt x="2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5" name="Google Shape;2158;p48"/>
            <p:cNvSpPr/>
            <p:nvPr/>
          </p:nvSpPr>
          <p:spPr>
            <a:xfrm rot="823658">
              <a:off x="7599212" y="4369181"/>
              <a:ext cx="71806" cy="60122"/>
            </a:xfrm>
            <a:custGeom>
              <a:avLst/>
              <a:gdLst/>
              <a:ahLst/>
              <a:cxnLst/>
              <a:rect l="l" t="t" r="r" b="b"/>
              <a:pathLst>
                <a:path w="3288" h="2753" extrusionOk="0">
                  <a:moveTo>
                    <a:pt x="1923" y="0"/>
                  </a:moveTo>
                  <a:cubicBezTo>
                    <a:pt x="1877" y="0"/>
                    <a:pt x="1829" y="2"/>
                    <a:pt x="1781" y="5"/>
                  </a:cubicBezTo>
                  <a:cubicBezTo>
                    <a:pt x="1461" y="28"/>
                    <a:pt x="1119" y="5"/>
                    <a:pt x="822" y="210"/>
                  </a:cubicBezTo>
                  <a:cubicBezTo>
                    <a:pt x="434" y="301"/>
                    <a:pt x="160" y="507"/>
                    <a:pt x="114" y="963"/>
                  </a:cubicBezTo>
                  <a:lnTo>
                    <a:pt x="92" y="963"/>
                  </a:lnTo>
                  <a:cubicBezTo>
                    <a:pt x="69" y="963"/>
                    <a:pt x="46" y="986"/>
                    <a:pt x="23" y="1009"/>
                  </a:cubicBezTo>
                  <a:cubicBezTo>
                    <a:pt x="0" y="1077"/>
                    <a:pt x="23" y="1123"/>
                    <a:pt x="92" y="1146"/>
                  </a:cubicBezTo>
                  <a:cubicBezTo>
                    <a:pt x="46" y="1762"/>
                    <a:pt x="69" y="2379"/>
                    <a:pt x="845" y="2584"/>
                  </a:cubicBezTo>
                  <a:cubicBezTo>
                    <a:pt x="1101" y="2695"/>
                    <a:pt x="1357" y="2752"/>
                    <a:pt x="1614" y="2752"/>
                  </a:cubicBezTo>
                  <a:cubicBezTo>
                    <a:pt x="1882" y="2752"/>
                    <a:pt x="2151" y="2690"/>
                    <a:pt x="2420" y="2561"/>
                  </a:cubicBezTo>
                  <a:cubicBezTo>
                    <a:pt x="3013" y="2264"/>
                    <a:pt x="3287" y="1580"/>
                    <a:pt x="3082" y="872"/>
                  </a:cubicBezTo>
                  <a:cubicBezTo>
                    <a:pt x="2933" y="297"/>
                    <a:pt x="2565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6" name="Google Shape;2159;p48"/>
            <p:cNvSpPr/>
            <p:nvPr/>
          </p:nvSpPr>
          <p:spPr>
            <a:xfrm rot="823658">
              <a:off x="7407861" y="4321133"/>
              <a:ext cx="64818" cy="58266"/>
            </a:xfrm>
            <a:custGeom>
              <a:avLst/>
              <a:gdLst/>
              <a:ahLst/>
              <a:cxnLst/>
              <a:rect l="l" t="t" r="r" b="b"/>
              <a:pathLst>
                <a:path w="2968" h="2668" extrusionOk="0">
                  <a:moveTo>
                    <a:pt x="1553" y="1"/>
                  </a:moveTo>
                  <a:cubicBezTo>
                    <a:pt x="1119" y="1"/>
                    <a:pt x="708" y="138"/>
                    <a:pt x="366" y="389"/>
                  </a:cubicBezTo>
                  <a:cubicBezTo>
                    <a:pt x="115" y="914"/>
                    <a:pt x="0" y="1439"/>
                    <a:pt x="229" y="2009"/>
                  </a:cubicBezTo>
                  <a:cubicBezTo>
                    <a:pt x="577" y="2445"/>
                    <a:pt x="992" y="2668"/>
                    <a:pt x="1483" y="2668"/>
                  </a:cubicBezTo>
                  <a:cubicBezTo>
                    <a:pt x="1636" y="2668"/>
                    <a:pt x="1796" y="2646"/>
                    <a:pt x="1963" y="2603"/>
                  </a:cubicBezTo>
                  <a:cubicBezTo>
                    <a:pt x="2123" y="2352"/>
                    <a:pt x="2420" y="2283"/>
                    <a:pt x="2580" y="2078"/>
                  </a:cubicBezTo>
                  <a:cubicBezTo>
                    <a:pt x="2739" y="1895"/>
                    <a:pt x="2922" y="1758"/>
                    <a:pt x="2945" y="1485"/>
                  </a:cubicBezTo>
                  <a:cubicBezTo>
                    <a:pt x="2968" y="686"/>
                    <a:pt x="2351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7" name="Google Shape;2160;p48"/>
            <p:cNvSpPr/>
            <p:nvPr/>
          </p:nvSpPr>
          <p:spPr>
            <a:xfrm rot="823658">
              <a:off x="7436748" y="4231051"/>
              <a:ext cx="91243" cy="80738"/>
            </a:xfrm>
            <a:custGeom>
              <a:avLst/>
              <a:gdLst/>
              <a:ahLst/>
              <a:cxnLst/>
              <a:rect l="l" t="t" r="r" b="b"/>
              <a:pathLst>
                <a:path w="4178" h="3697" extrusionOk="0">
                  <a:moveTo>
                    <a:pt x="1535" y="0"/>
                  </a:moveTo>
                  <a:cubicBezTo>
                    <a:pt x="1246" y="0"/>
                    <a:pt x="1078" y="207"/>
                    <a:pt x="890" y="394"/>
                  </a:cubicBezTo>
                  <a:cubicBezTo>
                    <a:pt x="868" y="531"/>
                    <a:pt x="822" y="645"/>
                    <a:pt x="662" y="691"/>
                  </a:cubicBezTo>
                  <a:cubicBezTo>
                    <a:pt x="617" y="737"/>
                    <a:pt x="617" y="782"/>
                    <a:pt x="617" y="828"/>
                  </a:cubicBezTo>
                  <a:cubicBezTo>
                    <a:pt x="571" y="828"/>
                    <a:pt x="548" y="851"/>
                    <a:pt x="502" y="896"/>
                  </a:cubicBezTo>
                  <a:cubicBezTo>
                    <a:pt x="343" y="1604"/>
                    <a:pt x="0" y="2357"/>
                    <a:pt x="845" y="2905"/>
                  </a:cubicBezTo>
                  <a:cubicBezTo>
                    <a:pt x="890" y="2951"/>
                    <a:pt x="913" y="2996"/>
                    <a:pt x="959" y="3042"/>
                  </a:cubicBezTo>
                  <a:cubicBezTo>
                    <a:pt x="1349" y="3472"/>
                    <a:pt x="1849" y="3696"/>
                    <a:pt x="2376" y="3696"/>
                  </a:cubicBezTo>
                  <a:cubicBezTo>
                    <a:pt x="2745" y="3696"/>
                    <a:pt x="3126" y="3587"/>
                    <a:pt x="3493" y="3361"/>
                  </a:cubicBezTo>
                  <a:cubicBezTo>
                    <a:pt x="4177" y="2928"/>
                    <a:pt x="4177" y="2311"/>
                    <a:pt x="4109" y="1604"/>
                  </a:cubicBezTo>
                  <a:cubicBezTo>
                    <a:pt x="3997" y="553"/>
                    <a:pt x="3491" y="28"/>
                    <a:pt x="2485" y="28"/>
                  </a:cubicBezTo>
                  <a:cubicBezTo>
                    <a:pt x="2463" y="28"/>
                    <a:pt x="2442" y="28"/>
                    <a:pt x="2420" y="29"/>
                  </a:cubicBezTo>
                  <a:cubicBezTo>
                    <a:pt x="2346" y="36"/>
                    <a:pt x="2271" y="38"/>
                    <a:pt x="2194" y="38"/>
                  </a:cubicBezTo>
                  <a:cubicBezTo>
                    <a:pt x="2008" y="38"/>
                    <a:pt x="1815" y="22"/>
                    <a:pt x="1621" y="6"/>
                  </a:cubicBezTo>
                  <a:cubicBezTo>
                    <a:pt x="1591" y="2"/>
                    <a:pt x="1562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8" name="Google Shape;2161;p48"/>
            <p:cNvSpPr/>
            <p:nvPr/>
          </p:nvSpPr>
          <p:spPr>
            <a:xfrm rot="823658">
              <a:off x="7812134" y="4429739"/>
              <a:ext cx="45862" cy="49662"/>
            </a:xfrm>
            <a:custGeom>
              <a:avLst/>
              <a:gdLst/>
              <a:ahLst/>
              <a:cxnLst/>
              <a:rect l="l" t="t" r="r" b="b"/>
              <a:pathLst>
                <a:path w="2100" h="2274" extrusionOk="0">
                  <a:moveTo>
                    <a:pt x="1051" y="0"/>
                  </a:moveTo>
                  <a:cubicBezTo>
                    <a:pt x="685" y="0"/>
                    <a:pt x="369" y="270"/>
                    <a:pt x="160" y="801"/>
                  </a:cubicBezTo>
                  <a:cubicBezTo>
                    <a:pt x="0" y="1234"/>
                    <a:pt x="23" y="1622"/>
                    <a:pt x="365" y="1987"/>
                  </a:cubicBezTo>
                  <a:cubicBezTo>
                    <a:pt x="567" y="2203"/>
                    <a:pt x="786" y="2274"/>
                    <a:pt x="1018" y="2274"/>
                  </a:cubicBezTo>
                  <a:cubicBezTo>
                    <a:pt x="1154" y="2274"/>
                    <a:pt x="1294" y="2250"/>
                    <a:pt x="1438" y="2216"/>
                  </a:cubicBezTo>
                  <a:cubicBezTo>
                    <a:pt x="1917" y="2079"/>
                    <a:pt x="2100" y="1714"/>
                    <a:pt x="2100" y="1234"/>
                  </a:cubicBezTo>
                  <a:cubicBezTo>
                    <a:pt x="2100" y="1029"/>
                    <a:pt x="2077" y="823"/>
                    <a:pt x="2054" y="618"/>
                  </a:cubicBezTo>
                  <a:lnTo>
                    <a:pt x="2054" y="595"/>
                  </a:lnTo>
                  <a:cubicBezTo>
                    <a:pt x="1708" y="196"/>
                    <a:pt x="1361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9" name="Google Shape;2162;p48"/>
            <p:cNvSpPr/>
            <p:nvPr/>
          </p:nvSpPr>
          <p:spPr>
            <a:xfrm rot="823658">
              <a:off x="7515982" y="4137789"/>
              <a:ext cx="92750" cy="89190"/>
            </a:xfrm>
            <a:custGeom>
              <a:avLst/>
              <a:gdLst/>
              <a:ahLst/>
              <a:cxnLst/>
              <a:rect l="l" t="t" r="r" b="b"/>
              <a:pathLst>
                <a:path w="4247" h="4084" extrusionOk="0">
                  <a:moveTo>
                    <a:pt x="1462" y="418"/>
                  </a:moveTo>
                  <a:cubicBezTo>
                    <a:pt x="1462" y="418"/>
                    <a:pt x="1462" y="441"/>
                    <a:pt x="1462" y="441"/>
                  </a:cubicBezTo>
                  <a:lnTo>
                    <a:pt x="1439" y="441"/>
                  </a:lnTo>
                  <a:cubicBezTo>
                    <a:pt x="1439" y="418"/>
                    <a:pt x="1439" y="418"/>
                    <a:pt x="1462" y="418"/>
                  </a:cubicBezTo>
                  <a:close/>
                  <a:moveTo>
                    <a:pt x="2009" y="0"/>
                  </a:moveTo>
                  <a:cubicBezTo>
                    <a:pt x="1564" y="0"/>
                    <a:pt x="1129" y="135"/>
                    <a:pt x="708" y="441"/>
                  </a:cubicBezTo>
                  <a:cubicBezTo>
                    <a:pt x="594" y="464"/>
                    <a:pt x="549" y="533"/>
                    <a:pt x="526" y="624"/>
                  </a:cubicBezTo>
                  <a:lnTo>
                    <a:pt x="526" y="647"/>
                  </a:lnTo>
                  <a:cubicBezTo>
                    <a:pt x="366" y="669"/>
                    <a:pt x="320" y="806"/>
                    <a:pt x="275" y="943"/>
                  </a:cubicBezTo>
                  <a:cubicBezTo>
                    <a:pt x="46" y="1172"/>
                    <a:pt x="1" y="1468"/>
                    <a:pt x="69" y="1765"/>
                  </a:cubicBezTo>
                  <a:cubicBezTo>
                    <a:pt x="161" y="2176"/>
                    <a:pt x="252" y="2587"/>
                    <a:pt x="343" y="2998"/>
                  </a:cubicBezTo>
                  <a:cubicBezTo>
                    <a:pt x="366" y="3043"/>
                    <a:pt x="412" y="3112"/>
                    <a:pt x="457" y="3157"/>
                  </a:cubicBezTo>
                  <a:cubicBezTo>
                    <a:pt x="480" y="3226"/>
                    <a:pt x="503" y="3272"/>
                    <a:pt x="526" y="3317"/>
                  </a:cubicBezTo>
                  <a:cubicBezTo>
                    <a:pt x="1032" y="3838"/>
                    <a:pt x="1483" y="4083"/>
                    <a:pt x="2001" y="4083"/>
                  </a:cubicBezTo>
                  <a:cubicBezTo>
                    <a:pt x="2301" y="4083"/>
                    <a:pt x="2623" y="4001"/>
                    <a:pt x="2991" y="3842"/>
                  </a:cubicBezTo>
                  <a:cubicBezTo>
                    <a:pt x="3196" y="3751"/>
                    <a:pt x="3402" y="3614"/>
                    <a:pt x="3584" y="3500"/>
                  </a:cubicBezTo>
                  <a:cubicBezTo>
                    <a:pt x="3744" y="3112"/>
                    <a:pt x="3904" y="2724"/>
                    <a:pt x="4064" y="2336"/>
                  </a:cubicBezTo>
                  <a:cubicBezTo>
                    <a:pt x="4223" y="1971"/>
                    <a:pt x="4246" y="1651"/>
                    <a:pt x="3995" y="1331"/>
                  </a:cubicBezTo>
                  <a:cubicBezTo>
                    <a:pt x="3995" y="1172"/>
                    <a:pt x="3927" y="1058"/>
                    <a:pt x="3790" y="989"/>
                  </a:cubicBezTo>
                  <a:cubicBezTo>
                    <a:pt x="3653" y="647"/>
                    <a:pt x="3539" y="281"/>
                    <a:pt x="3082" y="236"/>
                  </a:cubicBezTo>
                  <a:cubicBezTo>
                    <a:pt x="2719" y="85"/>
                    <a:pt x="2361" y="0"/>
                    <a:pt x="2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0" name="Google Shape;2163;p48"/>
            <p:cNvSpPr/>
            <p:nvPr/>
          </p:nvSpPr>
          <p:spPr>
            <a:xfrm rot="823658">
              <a:off x="7738177" y="4364799"/>
              <a:ext cx="80782" cy="79122"/>
            </a:xfrm>
            <a:custGeom>
              <a:avLst/>
              <a:gdLst/>
              <a:ahLst/>
              <a:cxnLst/>
              <a:rect l="l" t="t" r="r" b="b"/>
              <a:pathLst>
                <a:path w="3699" h="3623" extrusionOk="0">
                  <a:moveTo>
                    <a:pt x="2648" y="1634"/>
                  </a:moveTo>
                  <a:cubicBezTo>
                    <a:pt x="2625" y="1657"/>
                    <a:pt x="2603" y="1679"/>
                    <a:pt x="2580" y="1702"/>
                  </a:cubicBezTo>
                  <a:cubicBezTo>
                    <a:pt x="2580" y="1679"/>
                    <a:pt x="2580" y="1679"/>
                    <a:pt x="2603" y="1657"/>
                  </a:cubicBezTo>
                  <a:cubicBezTo>
                    <a:pt x="2603" y="1657"/>
                    <a:pt x="2625" y="1634"/>
                    <a:pt x="2625" y="1634"/>
                  </a:cubicBezTo>
                  <a:close/>
                  <a:moveTo>
                    <a:pt x="1870" y="0"/>
                  </a:moveTo>
                  <a:cubicBezTo>
                    <a:pt x="1000" y="0"/>
                    <a:pt x="507" y="431"/>
                    <a:pt x="92" y="1451"/>
                  </a:cubicBezTo>
                  <a:cubicBezTo>
                    <a:pt x="69" y="1451"/>
                    <a:pt x="46" y="1474"/>
                    <a:pt x="23" y="1497"/>
                  </a:cubicBezTo>
                  <a:cubicBezTo>
                    <a:pt x="1" y="1542"/>
                    <a:pt x="1" y="1565"/>
                    <a:pt x="69" y="1634"/>
                  </a:cubicBezTo>
                  <a:cubicBezTo>
                    <a:pt x="69" y="2022"/>
                    <a:pt x="69" y="2410"/>
                    <a:pt x="69" y="2798"/>
                  </a:cubicBezTo>
                  <a:cubicBezTo>
                    <a:pt x="69" y="3140"/>
                    <a:pt x="252" y="3368"/>
                    <a:pt x="548" y="3505"/>
                  </a:cubicBezTo>
                  <a:cubicBezTo>
                    <a:pt x="721" y="3585"/>
                    <a:pt x="939" y="3622"/>
                    <a:pt x="1178" y="3622"/>
                  </a:cubicBezTo>
                  <a:cubicBezTo>
                    <a:pt x="1824" y="3622"/>
                    <a:pt x="2613" y="3352"/>
                    <a:pt x="3014" y="2935"/>
                  </a:cubicBezTo>
                  <a:cubicBezTo>
                    <a:pt x="3698" y="2204"/>
                    <a:pt x="3607" y="1383"/>
                    <a:pt x="3333" y="538"/>
                  </a:cubicBezTo>
                  <a:cubicBezTo>
                    <a:pt x="3265" y="310"/>
                    <a:pt x="3082" y="150"/>
                    <a:pt x="2831" y="127"/>
                  </a:cubicBezTo>
                  <a:cubicBezTo>
                    <a:pt x="2466" y="44"/>
                    <a:pt x="2149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1" name="Google Shape;2164;p48"/>
            <p:cNvSpPr/>
            <p:nvPr/>
          </p:nvSpPr>
          <p:spPr>
            <a:xfrm rot="823658">
              <a:off x="7574001" y="4238413"/>
              <a:ext cx="100699" cy="98799"/>
            </a:xfrm>
            <a:custGeom>
              <a:avLst/>
              <a:gdLst/>
              <a:ahLst/>
              <a:cxnLst/>
              <a:rect l="l" t="t" r="r" b="b"/>
              <a:pathLst>
                <a:path w="4611" h="4524" extrusionOk="0">
                  <a:moveTo>
                    <a:pt x="982" y="1553"/>
                  </a:moveTo>
                  <a:cubicBezTo>
                    <a:pt x="982" y="1575"/>
                    <a:pt x="982" y="1575"/>
                    <a:pt x="959" y="1575"/>
                  </a:cubicBezTo>
                  <a:cubicBezTo>
                    <a:pt x="982" y="1575"/>
                    <a:pt x="982" y="1553"/>
                    <a:pt x="982" y="1553"/>
                  </a:cubicBezTo>
                  <a:close/>
                  <a:moveTo>
                    <a:pt x="2990" y="0"/>
                  </a:moveTo>
                  <a:cubicBezTo>
                    <a:pt x="2878" y="0"/>
                    <a:pt x="2757" y="34"/>
                    <a:pt x="2625" y="115"/>
                  </a:cubicBezTo>
                  <a:cubicBezTo>
                    <a:pt x="2419" y="115"/>
                    <a:pt x="2212" y="203"/>
                    <a:pt x="1998" y="203"/>
                  </a:cubicBezTo>
                  <a:cubicBezTo>
                    <a:pt x="1905" y="203"/>
                    <a:pt x="1809" y="186"/>
                    <a:pt x="1712" y="137"/>
                  </a:cubicBezTo>
                  <a:cubicBezTo>
                    <a:pt x="1598" y="183"/>
                    <a:pt x="1484" y="229"/>
                    <a:pt x="1370" y="274"/>
                  </a:cubicBezTo>
                  <a:cubicBezTo>
                    <a:pt x="868" y="297"/>
                    <a:pt x="548" y="526"/>
                    <a:pt x="411" y="1005"/>
                  </a:cubicBezTo>
                  <a:cubicBezTo>
                    <a:pt x="0" y="1781"/>
                    <a:pt x="365" y="2488"/>
                    <a:pt x="617" y="3219"/>
                  </a:cubicBezTo>
                  <a:cubicBezTo>
                    <a:pt x="776" y="3493"/>
                    <a:pt x="868" y="3790"/>
                    <a:pt x="1142" y="3949"/>
                  </a:cubicBezTo>
                  <a:cubicBezTo>
                    <a:pt x="1164" y="4063"/>
                    <a:pt x="1210" y="4109"/>
                    <a:pt x="1324" y="4132"/>
                  </a:cubicBezTo>
                  <a:cubicBezTo>
                    <a:pt x="1507" y="4451"/>
                    <a:pt x="1826" y="4497"/>
                    <a:pt x="2169" y="4520"/>
                  </a:cubicBezTo>
                  <a:cubicBezTo>
                    <a:pt x="2204" y="4522"/>
                    <a:pt x="2239" y="4523"/>
                    <a:pt x="2273" y="4523"/>
                  </a:cubicBezTo>
                  <a:cubicBezTo>
                    <a:pt x="2943" y="4523"/>
                    <a:pt x="3376" y="4106"/>
                    <a:pt x="3766" y="3607"/>
                  </a:cubicBezTo>
                  <a:cubicBezTo>
                    <a:pt x="3903" y="3356"/>
                    <a:pt x="4109" y="3105"/>
                    <a:pt x="4154" y="2831"/>
                  </a:cubicBezTo>
                  <a:cubicBezTo>
                    <a:pt x="4291" y="2032"/>
                    <a:pt x="4611" y="1187"/>
                    <a:pt x="3903" y="503"/>
                  </a:cubicBezTo>
                  <a:cubicBezTo>
                    <a:pt x="3847" y="427"/>
                    <a:pt x="3790" y="383"/>
                    <a:pt x="3720" y="383"/>
                  </a:cubicBezTo>
                  <a:cubicBezTo>
                    <a:pt x="3706" y="383"/>
                    <a:pt x="3691" y="385"/>
                    <a:pt x="3675" y="389"/>
                  </a:cubicBezTo>
                  <a:cubicBezTo>
                    <a:pt x="3652" y="366"/>
                    <a:pt x="3652" y="343"/>
                    <a:pt x="3629" y="320"/>
                  </a:cubicBezTo>
                  <a:cubicBezTo>
                    <a:pt x="3428" y="150"/>
                    <a:pt x="3227" y="0"/>
                    <a:pt x="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2" name="Google Shape;2165;p48"/>
            <p:cNvSpPr/>
            <p:nvPr/>
          </p:nvSpPr>
          <p:spPr>
            <a:xfrm rot="823658">
              <a:off x="7700772" y="4283039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47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3" name="Google Shape;2166;p48"/>
            <p:cNvSpPr/>
            <p:nvPr/>
          </p:nvSpPr>
          <p:spPr>
            <a:xfrm rot="823658">
              <a:off x="7672722" y="4151728"/>
              <a:ext cx="94235" cy="89124"/>
            </a:xfrm>
            <a:custGeom>
              <a:avLst/>
              <a:gdLst/>
              <a:ahLst/>
              <a:cxnLst/>
              <a:rect l="l" t="t" r="r" b="b"/>
              <a:pathLst>
                <a:path w="4315" h="4081" extrusionOk="0">
                  <a:moveTo>
                    <a:pt x="1916" y="1"/>
                  </a:moveTo>
                  <a:cubicBezTo>
                    <a:pt x="1249" y="1"/>
                    <a:pt x="789" y="292"/>
                    <a:pt x="343" y="893"/>
                  </a:cubicBezTo>
                  <a:cubicBezTo>
                    <a:pt x="0" y="1395"/>
                    <a:pt x="114" y="1943"/>
                    <a:pt x="137" y="2468"/>
                  </a:cubicBezTo>
                  <a:cubicBezTo>
                    <a:pt x="209" y="3218"/>
                    <a:pt x="1301" y="4081"/>
                    <a:pt x="2254" y="4081"/>
                  </a:cubicBezTo>
                  <a:cubicBezTo>
                    <a:pt x="2518" y="4081"/>
                    <a:pt x="2772" y="4014"/>
                    <a:pt x="2990" y="3860"/>
                  </a:cubicBezTo>
                  <a:cubicBezTo>
                    <a:pt x="3652" y="3381"/>
                    <a:pt x="4314" y="2856"/>
                    <a:pt x="4154" y="1897"/>
                  </a:cubicBezTo>
                  <a:cubicBezTo>
                    <a:pt x="3926" y="1304"/>
                    <a:pt x="3766" y="688"/>
                    <a:pt x="3241" y="277"/>
                  </a:cubicBezTo>
                  <a:cubicBezTo>
                    <a:pt x="3036" y="208"/>
                    <a:pt x="2853" y="140"/>
                    <a:pt x="2648" y="94"/>
                  </a:cubicBezTo>
                  <a:cubicBezTo>
                    <a:pt x="2377" y="32"/>
                    <a:pt x="2136" y="1"/>
                    <a:pt x="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4" name="Google Shape;2167;p48"/>
            <p:cNvSpPr/>
            <p:nvPr/>
          </p:nvSpPr>
          <p:spPr>
            <a:xfrm rot="823658">
              <a:off x="7428248" y="4094814"/>
              <a:ext cx="81765" cy="89779"/>
            </a:xfrm>
            <a:custGeom>
              <a:avLst/>
              <a:gdLst/>
              <a:ahLst/>
              <a:cxnLst/>
              <a:rect l="l" t="t" r="r" b="b"/>
              <a:pathLst>
                <a:path w="3744" h="4111" extrusionOk="0">
                  <a:moveTo>
                    <a:pt x="2006" y="0"/>
                  </a:moveTo>
                  <a:cubicBezTo>
                    <a:pt x="1579" y="0"/>
                    <a:pt x="1184" y="189"/>
                    <a:pt x="822" y="564"/>
                  </a:cubicBezTo>
                  <a:cubicBezTo>
                    <a:pt x="639" y="701"/>
                    <a:pt x="457" y="861"/>
                    <a:pt x="479" y="1158"/>
                  </a:cubicBezTo>
                  <a:cubicBezTo>
                    <a:pt x="0" y="2230"/>
                    <a:pt x="91" y="2892"/>
                    <a:pt x="822" y="3577"/>
                  </a:cubicBezTo>
                  <a:cubicBezTo>
                    <a:pt x="890" y="3668"/>
                    <a:pt x="959" y="3783"/>
                    <a:pt x="1050" y="3897"/>
                  </a:cubicBezTo>
                  <a:cubicBezTo>
                    <a:pt x="1326" y="3989"/>
                    <a:pt x="1602" y="4111"/>
                    <a:pt x="1878" y="4111"/>
                  </a:cubicBezTo>
                  <a:cubicBezTo>
                    <a:pt x="2081" y="4111"/>
                    <a:pt x="2285" y="4045"/>
                    <a:pt x="2488" y="3851"/>
                  </a:cubicBezTo>
                  <a:cubicBezTo>
                    <a:pt x="3310" y="3143"/>
                    <a:pt x="3743" y="2253"/>
                    <a:pt x="3629" y="1135"/>
                  </a:cubicBezTo>
                  <a:cubicBezTo>
                    <a:pt x="3606" y="838"/>
                    <a:pt x="3561" y="541"/>
                    <a:pt x="3218" y="450"/>
                  </a:cubicBezTo>
                  <a:cubicBezTo>
                    <a:pt x="2789" y="149"/>
                    <a:pt x="2385" y="0"/>
                    <a:pt x="2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5" name="Google Shape;2168;p48"/>
            <p:cNvSpPr/>
            <p:nvPr/>
          </p:nvSpPr>
          <p:spPr>
            <a:xfrm rot="823658">
              <a:off x="7947544" y="4339640"/>
              <a:ext cx="93230" cy="89015"/>
            </a:xfrm>
            <a:custGeom>
              <a:avLst/>
              <a:gdLst/>
              <a:ahLst/>
              <a:cxnLst/>
              <a:rect l="l" t="t" r="r" b="b"/>
              <a:pathLst>
                <a:path w="4269" h="4076" extrusionOk="0">
                  <a:moveTo>
                    <a:pt x="1777" y="1"/>
                  </a:moveTo>
                  <a:cubicBezTo>
                    <a:pt x="1497" y="1"/>
                    <a:pt x="1217" y="45"/>
                    <a:pt x="936" y="171"/>
                  </a:cubicBezTo>
                  <a:cubicBezTo>
                    <a:pt x="845" y="217"/>
                    <a:pt x="776" y="286"/>
                    <a:pt x="730" y="377"/>
                  </a:cubicBezTo>
                  <a:cubicBezTo>
                    <a:pt x="137" y="1336"/>
                    <a:pt x="0" y="2363"/>
                    <a:pt x="137" y="3458"/>
                  </a:cubicBezTo>
                  <a:cubicBezTo>
                    <a:pt x="479" y="3755"/>
                    <a:pt x="867" y="3983"/>
                    <a:pt x="1347" y="4029"/>
                  </a:cubicBezTo>
                  <a:cubicBezTo>
                    <a:pt x="1636" y="4059"/>
                    <a:pt x="1925" y="4076"/>
                    <a:pt x="2214" y="4076"/>
                  </a:cubicBezTo>
                  <a:cubicBezTo>
                    <a:pt x="2587" y="4076"/>
                    <a:pt x="2960" y="4048"/>
                    <a:pt x="3333" y="3983"/>
                  </a:cubicBezTo>
                  <a:cubicBezTo>
                    <a:pt x="4040" y="3846"/>
                    <a:pt x="4268" y="3641"/>
                    <a:pt x="4268" y="2888"/>
                  </a:cubicBezTo>
                  <a:cubicBezTo>
                    <a:pt x="4268" y="2340"/>
                    <a:pt x="4200" y="1792"/>
                    <a:pt x="4177" y="1267"/>
                  </a:cubicBezTo>
                  <a:cubicBezTo>
                    <a:pt x="4017" y="674"/>
                    <a:pt x="3492" y="468"/>
                    <a:pt x="3036" y="171"/>
                  </a:cubicBezTo>
                  <a:cubicBezTo>
                    <a:pt x="2623" y="103"/>
                    <a:pt x="220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6" name="Google Shape;2169;p48"/>
            <p:cNvSpPr/>
            <p:nvPr/>
          </p:nvSpPr>
          <p:spPr>
            <a:xfrm rot="823658">
              <a:off x="7982631" y="4450908"/>
              <a:ext cx="38895" cy="38917"/>
            </a:xfrm>
            <a:custGeom>
              <a:avLst/>
              <a:gdLst/>
              <a:ahLst/>
              <a:cxnLst/>
              <a:rect l="l" t="t" r="r" b="b"/>
              <a:pathLst>
                <a:path w="1781" h="1782" extrusionOk="0">
                  <a:moveTo>
                    <a:pt x="822" y="0"/>
                  </a:moveTo>
                  <a:cubicBezTo>
                    <a:pt x="412" y="0"/>
                    <a:pt x="1" y="480"/>
                    <a:pt x="23" y="936"/>
                  </a:cubicBezTo>
                  <a:cubicBezTo>
                    <a:pt x="46" y="1466"/>
                    <a:pt x="345" y="1782"/>
                    <a:pt x="798" y="1782"/>
                  </a:cubicBezTo>
                  <a:cubicBezTo>
                    <a:pt x="813" y="1782"/>
                    <a:pt x="829" y="1781"/>
                    <a:pt x="845" y="1781"/>
                  </a:cubicBezTo>
                  <a:cubicBezTo>
                    <a:pt x="1393" y="1758"/>
                    <a:pt x="1781" y="1415"/>
                    <a:pt x="1781" y="1005"/>
                  </a:cubicBezTo>
                  <a:cubicBezTo>
                    <a:pt x="1758" y="457"/>
                    <a:pt x="1325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7" name="Google Shape;2170;p48"/>
            <p:cNvSpPr/>
            <p:nvPr/>
          </p:nvSpPr>
          <p:spPr>
            <a:xfrm rot="823658">
              <a:off x="7868204" y="4409593"/>
              <a:ext cx="84254" cy="84997"/>
            </a:xfrm>
            <a:custGeom>
              <a:avLst/>
              <a:gdLst/>
              <a:ahLst/>
              <a:cxnLst/>
              <a:rect l="l" t="t" r="r" b="b"/>
              <a:pathLst>
                <a:path w="3858" h="3892" extrusionOk="0">
                  <a:moveTo>
                    <a:pt x="2922" y="3268"/>
                  </a:moveTo>
                  <a:lnTo>
                    <a:pt x="2922" y="3291"/>
                  </a:lnTo>
                  <a:lnTo>
                    <a:pt x="2876" y="3291"/>
                  </a:lnTo>
                  <a:cubicBezTo>
                    <a:pt x="2899" y="3291"/>
                    <a:pt x="2899" y="3268"/>
                    <a:pt x="2922" y="3268"/>
                  </a:cubicBezTo>
                  <a:close/>
                  <a:moveTo>
                    <a:pt x="1913" y="0"/>
                  </a:moveTo>
                  <a:cubicBezTo>
                    <a:pt x="1694" y="0"/>
                    <a:pt x="1475" y="9"/>
                    <a:pt x="1256" y="50"/>
                  </a:cubicBezTo>
                  <a:cubicBezTo>
                    <a:pt x="731" y="118"/>
                    <a:pt x="320" y="438"/>
                    <a:pt x="251" y="963"/>
                  </a:cubicBezTo>
                  <a:cubicBezTo>
                    <a:pt x="160" y="1602"/>
                    <a:pt x="0" y="2264"/>
                    <a:pt x="343" y="2903"/>
                  </a:cubicBezTo>
                  <a:cubicBezTo>
                    <a:pt x="366" y="3017"/>
                    <a:pt x="388" y="3131"/>
                    <a:pt x="388" y="3245"/>
                  </a:cubicBezTo>
                  <a:cubicBezTo>
                    <a:pt x="855" y="3669"/>
                    <a:pt x="1356" y="3892"/>
                    <a:pt x="1892" y="3892"/>
                  </a:cubicBezTo>
                  <a:cubicBezTo>
                    <a:pt x="2222" y="3892"/>
                    <a:pt x="2565" y="3807"/>
                    <a:pt x="2922" y="3633"/>
                  </a:cubicBezTo>
                  <a:cubicBezTo>
                    <a:pt x="3264" y="3588"/>
                    <a:pt x="3493" y="3382"/>
                    <a:pt x="3630" y="3063"/>
                  </a:cubicBezTo>
                  <a:cubicBezTo>
                    <a:pt x="3858" y="2675"/>
                    <a:pt x="3812" y="2264"/>
                    <a:pt x="3789" y="1830"/>
                  </a:cubicBezTo>
                  <a:cubicBezTo>
                    <a:pt x="3744" y="848"/>
                    <a:pt x="3379" y="415"/>
                    <a:pt x="2374" y="118"/>
                  </a:cubicBezTo>
                  <a:cubicBezTo>
                    <a:pt x="2374" y="72"/>
                    <a:pt x="2374" y="27"/>
                    <a:pt x="2351" y="4"/>
                  </a:cubicBezTo>
                  <a:cubicBezTo>
                    <a:pt x="2205" y="4"/>
                    <a:pt x="2059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8" name="Google Shape;2171;p48"/>
            <p:cNvSpPr/>
            <p:nvPr/>
          </p:nvSpPr>
          <p:spPr>
            <a:xfrm rot="823658">
              <a:off x="8069826" y="4391711"/>
              <a:ext cx="2009" cy="2031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6" y="1"/>
                  </a:moveTo>
                  <a:lnTo>
                    <a:pt x="0" y="92"/>
                  </a:lnTo>
                  <a:lnTo>
                    <a:pt x="0" y="92"/>
                  </a:lnTo>
                  <a:lnTo>
                    <a:pt x="92" y="47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29" name="Google Shape;2172;p48"/>
            <p:cNvSpPr/>
            <p:nvPr/>
          </p:nvSpPr>
          <p:spPr>
            <a:xfrm rot="823658">
              <a:off x="8067954" y="4393255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24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0" name="Google Shape;2173;p48"/>
            <p:cNvSpPr/>
            <p:nvPr/>
          </p:nvSpPr>
          <p:spPr>
            <a:xfrm rot="823658">
              <a:off x="8007367" y="4243759"/>
              <a:ext cx="95239" cy="89408"/>
            </a:xfrm>
            <a:custGeom>
              <a:avLst/>
              <a:gdLst/>
              <a:ahLst/>
              <a:cxnLst/>
              <a:rect l="l" t="t" r="r" b="b"/>
              <a:pathLst>
                <a:path w="4361" h="4094" extrusionOk="0">
                  <a:moveTo>
                    <a:pt x="1723" y="0"/>
                  </a:moveTo>
                  <a:cubicBezTo>
                    <a:pt x="1592" y="0"/>
                    <a:pt x="1493" y="44"/>
                    <a:pt x="1439" y="190"/>
                  </a:cubicBezTo>
                  <a:cubicBezTo>
                    <a:pt x="1399" y="269"/>
                    <a:pt x="1342" y="331"/>
                    <a:pt x="1253" y="331"/>
                  </a:cubicBezTo>
                  <a:cubicBezTo>
                    <a:pt x="1240" y="331"/>
                    <a:pt x="1225" y="330"/>
                    <a:pt x="1210" y="327"/>
                  </a:cubicBezTo>
                  <a:cubicBezTo>
                    <a:pt x="229" y="852"/>
                    <a:pt x="1" y="1263"/>
                    <a:pt x="160" y="2336"/>
                  </a:cubicBezTo>
                  <a:cubicBezTo>
                    <a:pt x="229" y="2701"/>
                    <a:pt x="252" y="3043"/>
                    <a:pt x="389" y="3386"/>
                  </a:cubicBezTo>
                  <a:cubicBezTo>
                    <a:pt x="571" y="3682"/>
                    <a:pt x="777" y="3933"/>
                    <a:pt x="1096" y="4093"/>
                  </a:cubicBezTo>
                  <a:cubicBezTo>
                    <a:pt x="1416" y="4093"/>
                    <a:pt x="1735" y="4070"/>
                    <a:pt x="2055" y="4070"/>
                  </a:cubicBezTo>
                  <a:cubicBezTo>
                    <a:pt x="2101" y="4048"/>
                    <a:pt x="2123" y="4025"/>
                    <a:pt x="2169" y="4002"/>
                  </a:cubicBezTo>
                  <a:cubicBezTo>
                    <a:pt x="2223" y="4045"/>
                    <a:pt x="2277" y="4068"/>
                    <a:pt x="2331" y="4068"/>
                  </a:cubicBezTo>
                  <a:cubicBezTo>
                    <a:pt x="2391" y="4068"/>
                    <a:pt x="2451" y="4039"/>
                    <a:pt x="2511" y="3979"/>
                  </a:cubicBezTo>
                  <a:cubicBezTo>
                    <a:pt x="3059" y="3705"/>
                    <a:pt x="3676" y="3454"/>
                    <a:pt x="3835" y="2746"/>
                  </a:cubicBezTo>
                  <a:cubicBezTo>
                    <a:pt x="4360" y="2358"/>
                    <a:pt x="4200" y="1902"/>
                    <a:pt x="3995" y="1423"/>
                  </a:cubicBezTo>
                  <a:cubicBezTo>
                    <a:pt x="3972" y="1263"/>
                    <a:pt x="3949" y="1080"/>
                    <a:pt x="3835" y="943"/>
                  </a:cubicBezTo>
                  <a:cubicBezTo>
                    <a:pt x="3835" y="920"/>
                    <a:pt x="3812" y="898"/>
                    <a:pt x="3790" y="898"/>
                  </a:cubicBezTo>
                  <a:cubicBezTo>
                    <a:pt x="3481" y="106"/>
                    <a:pt x="2862" y="0"/>
                    <a:pt x="2195" y="0"/>
                  </a:cubicBezTo>
                  <a:cubicBezTo>
                    <a:pt x="2073" y="0"/>
                    <a:pt x="1950" y="4"/>
                    <a:pt x="1827" y="7"/>
                  </a:cubicBezTo>
                  <a:cubicBezTo>
                    <a:pt x="1790" y="3"/>
                    <a:pt x="1755" y="0"/>
                    <a:pt x="1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1" name="Google Shape;2174;p48"/>
            <p:cNvSpPr/>
            <p:nvPr/>
          </p:nvSpPr>
          <p:spPr>
            <a:xfrm rot="823658">
              <a:off x="8052423" y="4395690"/>
              <a:ext cx="2031" cy="2009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46" y="0"/>
                  </a:moveTo>
                  <a:lnTo>
                    <a:pt x="1" y="91"/>
                  </a:lnTo>
                  <a:lnTo>
                    <a:pt x="1" y="91"/>
                  </a:lnTo>
                  <a:lnTo>
                    <a:pt x="92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2" name="Google Shape;2175;p48"/>
            <p:cNvSpPr/>
            <p:nvPr/>
          </p:nvSpPr>
          <p:spPr>
            <a:xfrm rot="823658">
              <a:off x="7900037" y="4218782"/>
              <a:ext cx="96244" cy="98078"/>
            </a:xfrm>
            <a:custGeom>
              <a:avLst/>
              <a:gdLst/>
              <a:ahLst/>
              <a:cxnLst/>
              <a:rect l="l" t="t" r="r" b="b"/>
              <a:pathLst>
                <a:path w="4407" h="4491" extrusionOk="0">
                  <a:moveTo>
                    <a:pt x="2248" y="1"/>
                  </a:moveTo>
                  <a:cubicBezTo>
                    <a:pt x="2017" y="1"/>
                    <a:pt x="1769" y="46"/>
                    <a:pt x="1507" y="123"/>
                  </a:cubicBezTo>
                  <a:cubicBezTo>
                    <a:pt x="1507" y="123"/>
                    <a:pt x="1485" y="100"/>
                    <a:pt x="1485" y="100"/>
                  </a:cubicBezTo>
                  <a:cubicBezTo>
                    <a:pt x="1074" y="146"/>
                    <a:pt x="594" y="55"/>
                    <a:pt x="594" y="694"/>
                  </a:cubicBezTo>
                  <a:cubicBezTo>
                    <a:pt x="549" y="831"/>
                    <a:pt x="480" y="945"/>
                    <a:pt x="412" y="1082"/>
                  </a:cubicBezTo>
                  <a:cubicBezTo>
                    <a:pt x="1" y="1972"/>
                    <a:pt x="275" y="3638"/>
                    <a:pt x="937" y="4346"/>
                  </a:cubicBezTo>
                  <a:cubicBezTo>
                    <a:pt x="1311" y="4401"/>
                    <a:pt x="1686" y="4491"/>
                    <a:pt x="2055" y="4491"/>
                  </a:cubicBezTo>
                  <a:cubicBezTo>
                    <a:pt x="2294" y="4491"/>
                    <a:pt x="2530" y="4453"/>
                    <a:pt x="2763" y="4346"/>
                  </a:cubicBezTo>
                  <a:cubicBezTo>
                    <a:pt x="2900" y="4232"/>
                    <a:pt x="3037" y="4118"/>
                    <a:pt x="3151" y="3981"/>
                  </a:cubicBezTo>
                  <a:cubicBezTo>
                    <a:pt x="3539" y="3935"/>
                    <a:pt x="3767" y="3638"/>
                    <a:pt x="4041" y="3387"/>
                  </a:cubicBezTo>
                  <a:cubicBezTo>
                    <a:pt x="4201" y="3319"/>
                    <a:pt x="4224" y="3159"/>
                    <a:pt x="4201" y="2976"/>
                  </a:cubicBezTo>
                  <a:cubicBezTo>
                    <a:pt x="4201" y="2292"/>
                    <a:pt x="4406" y="1538"/>
                    <a:pt x="3699" y="1013"/>
                  </a:cubicBezTo>
                  <a:cubicBezTo>
                    <a:pt x="3699" y="899"/>
                    <a:pt x="3630" y="831"/>
                    <a:pt x="3516" y="808"/>
                  </a:cubicBezTo>
                  <a:cubicBezTo>
                    <a:pt x="3201" y="225"/>
                    <a:pt x="2766" y="1"/>
                    <a:pt x="2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3" name="Google Shape;2176;p48"/>
            <p:cNvSpPr/>
            <p:nvPr/>
          </p:nvSpPr>
          <p:spPr>
            <a:xfrm rot="823658">
              <a:off x="7998056" y="3807709"/>
              <a:ext cx="17471" cy="15789"/>
            </a:xfrm>
            <a:custGeom>
              <a:avLst/>
              <a:gdLst/>
              <a:ahLst/>
              <a:cxnLst/>
              <a:rect l="l" t="t" r="r" b="b"/>
              <a:pathLst>
                <a:path w="800" h="723" extrusionOk="0">
                  <a:moveTo>
                    <a:pt x="161" y="1"/>
                  </a:moveTo>
                  <a:cubicBezTo>
                    <a:pt x="115" y="92"/>
                    <a:pt x="69" y="206"/>
                    <a:pt x="1" y="320"/>
                  </a:cubicBezTo>
                  <a:cubicBezTo>
                    <a:pt x="123" y="422"/>
                    <a:pt x="9" y="723"/>
                    <a:pt x="241" y="723"/>
                  </a:cubicBezTo>
                  <a:cubicBezTo>
                    <a:pt x="270" y="723"/>
                    <a:pt x="303" y="718"/>
                    <a:pt x="343" y="708"/>
                  </a:cubicBezTo>
                  <a:cubicBezTo>
                    <a:pt x="800" y="297"/>
                    <a:pt x="777" y="183"/>
                    <a:pt x="161" y="1"/>
                  </a:cubicBezTo>
                  <a:close/>
                </a:path>
              </a:pathLst>
            </a:custGeom>
            <a:solidFill>
              <a:srgbClr val="A766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4" name="Google Shape;2177;p48"/>
            <p:cNvSpPr/>
            <p:nvPr/>
          </p:nvSpPr>
          <p:spPr>
            <a:xfrm rot="823658">
              <a:off x="8151016" y="3889435"/>
              <a:ext cx="11465" cy="11072"/>
            </a:xfrm>
            <a:custGeom>
              <a:avLst/>
              <a:gdLst/>
              <a:ahLst/>
              <a:cxnLst/>
              <a:rect l="l" t="t" r="r" b="b"/>
              <a:pathLst>
                <a:path w="525" h="507" extrusionOk="0">
                  <a:moveTo>
                    <a:pt x="160" y="0"/>
                  </a:moveTo>
                  <a:cubicBezTo>
                    <a:pt x="114" y="69"/>
                    <a:pt x="46" y="114"/>
                    <a:pt x="0" y="183"/>
                  </a:cubicBezTo>
                  <a:cubicBezTo>
                    <a:pt x="78" y="323"/>
                    <a:pt x="156" y="506"/>
                    <a:pt x="292" y="506"/>
                  </a:cubicBezTo>
                  <a:cubicBezTo>
                    <a:pt x="355" y="506"/>
                    <a:pt x="431" y="467"/>
                    <a:pt x="525" y="365"/>
                  </a:cubicBezTo>
                  <a:cubicBezTo>
                    <a:pt x="411" y="274"/>
                    <a:pt x="457" y="92"/>
                    <a:pt x="342" y="0"/>
                  </a:cubicBezTo>
                  <a:close/>
                </a:path>
              </a:pathLst>
            </a:custGeom>
            <a:solidFill>
              <a:srgbClr val="DA87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5" name="Google Shape;2178;p48"/>
            <p:cNvSpPr/>
            <p:nvPr/>
          </p:nvSpPr>
          <p:spPr>
            <a:xfrm rot="823658">
              <a:off x="8117466" y="3860068"/>
              <a:ext cx="14479" cy="17034"/>
            </a:xfrm>
            <a:custGeom>
              <a:avLst/>
              <a:gdLst/>
              <a:ahLst/>
              <a:cxnLst/>
              <a:rect l="l" t="t" r="r" b="b"/>
              <a:pathLst>
                <a:path w="663" h="780" extrusionOk="0">
                  <a:moveTo>
                    <a:pt x="211" y="0"/>
                  </a:moveTo>
                  <a:cubicBezTo>
                    <a:pt x="185" y="0"/>
                    <a:pt x="159" y="17"/>
                    <a:pt x="138" y="49"/>
                  </a:cubicBezTo>
                  <a:cubicBezTo>
                    <a:pt x="1" y="620"/>
                    <a:pt x="46" y="688"/>
                    <a:pt x="663" y="780"/>
                  </a:cubicBezTo>
                  <a:cubicBezTo>
                    <a:pt x="663" y="665"/>
                    <a:pt x="663" y="551"/>
                    <a:pt x="663" y="414"/>
                  </a:cubicBezTo>
                  <a:cubicBezTo>
                    <a:pt x="503" y="346"/>
                    <a:pt x="366" y="232"/>
                    <a:pt x="297" y="72"/>
                  </a:cubicBezTo>
                  <a:cubicBezTo>
                    <a:pt x="273" y="23"/>
                    <a:pt x="242" y="0"/>
                    <a:pt x="211" y="0"/>
                  </a:cubicBezTo>
                  <a:close/>
                </a:path>
              </a:pathLst>
            </a:custGeom>
            <a:solidFill>
              <a:srgbClr val="D26E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6" name="Google Shape;2179;p48"/>
            <p:cNvSpPr/>
            <p:nvPr/>
          </p:nvSpPr>
          <p:spPr>
            <a:xfrm rot="823658">
              <a:off x="8011311" y="3753062"/>
              <a:ext cx="14479" cy="11968"/>
            </a:xfrm>
            <a:custGeom>
              <a:avLst/>
              <a:gdLst/>
              <a:ahLst/>
              <a:cxnLst/>
              <a:rect l="l" t="t" r="r" b="b"/>
              <a:pathLst>
                <a:path w="663" h="548" extrusionOk="0">
                  <a:moveTo>
                    <a:pt x="366" y="0"/>
                  </a:moveTo>
                  <a:cubicBezTo>
                    <a:pt x="229" y="0"/>
                    <a:pt x="92" y="46"/>
                    <a:pt x="1" y="183"/>
                  </a:cubicBezTo>
                  <a:cubicBezTo>
                    <a:pt x="69" y="297"/>
                    <a:pt x="115" y="434"/>
                    <a:pt x="184" y="548"/>
                  </a:cubicBezTo>
                  <a:lnTo>
                    <a:pt x="549" y="548"/>
                  </a:lnTo>
                  <a:cubicBezTo>
                    <a:pt x="663" y="434"/>
                    <a:pt x="663" y="297"/>
                    <a:pt x="549" y="183"/>
                  </a:cubicBezTo>
                  <a:cubicBezTo>
                    <a:pt x="503" y="137"/>
                    <a:pt x="435" y="69"/>
                    <a:pt x="366" y="0"/>
                  </a:cubicBezTo>
                  <a:close/>
                </a:path>
              </a:pathLst>
            </a:custGeom>
            <a:solidFill>
              <a:srgbClr val="DD8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7" name="Google Shape;2180;p48"/>
            <p:cNvSpPr/>
            <p:nvPr/>
          </p:nvSpPr>
          <p:spPr>
            <a:xfrm rot="823658">
              <a:off x="8119143" y="3756165"/>
              <a:ext cx="10483" cy="9063"/>
            </a:xfrm>
            <a:custGeom>
              <a:avLst/>
              <a:gdLst/>
              <a:ahLst/>
              <a:cxnLst/>
              <a:rect l="l" t="t" r="r" b="b"/>
              <a:pathLst>
                <a:path w="480" h="415" extrusionOk="0">
                  <a:moveTo>
                    <a:pt x="206" y="0"/>
                  </a:moveTo>
                  <a:cubicBezTo>
                    <a:pt x="147" y="0"/>
                    <a:pt x="91" y="30"/>
                    <a:pt x="46" y="120"/>
                  </a:cubicBezTo>
                  <a:cubicBezTo>
                    <a:pt x="0" y="257"/>
                    <a:pt x="91" y="371"/>
                    <a:pt x="205" y="394"/>
                  </a:cubicBezTo>
                  <a:cubicBezTo>
                    <a:pt x="245" y="408"/>
                    <a:pt x="279" y="415"/>
                    <a:pt x="307" y="415"/>
                  </a:cubicBezTo>
                  <a:cubicBezTo>
                    <a:pt x="457" y="415"/>
                    <a:pt x="460" y="232"/>
                    <a:pt x="479" y="97"/>
                  </a:cubicBezTo>
                  <a:cubicBezTo>
                    <a:pt x="397" y="70"/>
                    <a:pt x="297" y="0"/>
                    <a:pt x="206" y="0"/>
                  </a:cubicBezTo>
                  <a:close/>
                </a:path>
              </a:pathLst>
            </a:custGeom>
            <a:solidFill>
              <a:srgbClr val="B55A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8" name="Google Shape;2181;p48"/>
            <p:cNvSpPr/>
            <p:nvPr/>
          </p:nvSpPr>
          <p:spPr>
            <a:xfrm rot="823658">
              <a:off x="8123436" y="3788413"/>
              <a:ext cx="6988" cy="5634"/>
            </a:xfrm>
            <a:custGeom>
              <a:avLst/>
              <a:gdLst/>
              <a:ahLst/>
              <a:cxnLst/>
              <a:rect l="l" t="t" r="r" b="b"/>
              <a:pathLst>
                <a:path w="320" h="258" extrusionOk="0">
                  <a:moveTo>
                    <a:pt x="199" y="1"/>
                  </a:moveTo>
                  <a:cubicBezTo>
                    <a:pt x="120" y="1"/>
                    <a:pt x="49" y="29"/>
                    <a:pt x="0" y="126"/>
                  </a:cubicBezTo>
                  <a:cubicBezTo>
                    <a:pt x="0" y="149"/>
                    <a:pt x="0" y="195"/>
                    <a:pt x="23" y="217"/>
                  </a:cubicBezTo>
                  <a:cubicBezTo>
                    <a:pt x="52" y="246"/>
                    <a:pt x="78" y="258"/>
                    <a:pt x="103" y="258"/>
                  </a:cubicBezTo>
                  <a:cubicBezTo>
                    <a:pt x="175" y="258"/>
                    <a:pt x="234" y="160"/>
                    <a:pt x="320" y="126"/>
                  </a:cubicBezTo>
                  <a:cubicBezTo>
                    <a:pt x="297" y="103"/>
                    <a:pt x="297" y="58"/>
                    <a:pt x="297" y="12"/>
                  </a:cubicBezTo>
                  <a:cubicBezTo>
                    <a:pt x="264" y="5"/>
                    <a:pt x="231" y="1"/>
                    <a:pt x="199" y="1"/>
                  </a:cubicBezTo>
                  <a:close/>
                </a:path>
              </a:pathLst>
            </a:custGeom>
            <a:solidFill>
              <a:srgbClr val="933E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39" name="Google Shape;2182;p48"/>
            <p:cNvSpPr/>
            <p:nvPr/>
          </p:nvSpPr>
          <p:spPr>
            <a:xfrm rot="823658">
              <a:off x="8020757" y="3856467"/>
              <a:ext cx="10767" cy="8998"/>
            </a:xfrm>
            <a:custGeom>
              <a:avLst/>
              <a:gdLst/>
              <a:ahLst/>
              <a:cxnLst/>
              <a:rect l="l" t="t" r="r" b="b"/>
              <a:pathLst>
                <a:path w="493" h="412" extrusionOk="0">
                  <a:moveTo>
                    <a:pt x="274" y="1"/>
                  </a:moveTo>
                  <a:cubicBezTo>
                    <a:pt x="0" y="46"/>
                    <a:pt x="137" y="252"/>
                    <a:pt x="114" y="411"/>
                  </a:cubicBezTo>
                  <a:cubicBezTo>
                    <a:pt x="137" y="411"/>
                    <a:pt x="161" y="412"/>
                    <a:pt x="186" y="412"/>
                  </a:cubicBezTo>
                  <a:cubicBezTo>
                    <a:pt x="333" y="412"/>
                    <a:pt x="493" y="395"/>
                    <a:pt x="434" y="160"/>
                  </a:cubicBezTo>
                  <a:cubicBezTo>
                    <a:pt x="434" y="92"/>
                    <a:pt x="320" y="1"/>
                    <a:pt x="274" y="1"/>
                  </a:cubicBezTo>
                  <a:close/>
                </a:path>
              </a:pathLst>
            </a:custGeom>
            <a:solidFill>
              <a:srgbClr val="9747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0" name="Google Shape;2183;p48"/>
            <p:cNvSpPr/>
            <p:nvPr/>
          </p:nvSpPr>
          <p:spPr>
            <a:xfrm rot="823658">
              <a:off x="8085126" y="3817913"/>
              <a:ext cx="16466" cy="17733"/>
            </a:xfrm>
            <a:custGeom>
              <a:avLst/>
              <a:gdLst/>
              <a:ahLst/>
              <a:cxnLst/>
              <a:rect l="l" t="t" r="r" b="b"/>
              <a:pathLst>
                <a:path w="754" h="812" extrusionOk="0">
                  <a:moveTo>
                    <a:pt x="377" y="1"/>
                  </a:moveTo>
                  <a:cubicBezTo>
                    <a:pt x="290" y="1"/>
                    <a:pt x="188" y="108"/>
                    <a:pt x="0" y="306"/>
                  </a:cubicBezTo>
                  <a:cubicBezTo>
                    <a:pt x="186" y="652"/>
                    <a:pt x="271" y="811"/>
                    <a:pt x="375" y="811"/>
                  </a:cubicBezTo>
                  <a:cubicBezTo>
                    <a:pt x="463" y="811"/>
                    <a:pt x="565" y="698"/>
                    <a:pt x="753" y="489"/>
                  </a:cubicBezTo>
                  <a:cubicBezTo>
                    <a:pt x="567" y="153"/>
                    <a:pt x="482" y="1"/>
                    <a:pt x="377" y="1"/>
                  </a:cubicBezTo>
                  <a:close/>
                </a:path>
              </a:pathLst>
            </a:custGeom>
            <a:solidFill>
              <a:srgbClr val="8F43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1" name="Google Shape;2184;p48"/>
            <p:cNvSpPr/>
            <p:nvPr/>
          </p:nvSpPr>
          <p:spPr>
            <a:xfrm rot="823658">
              <a:off x="8065223" y="3787752"/>
              <a:ext cx="12885" cy="10308"/>
            </a:xfrm>
            <a:custGeom>
              <a:avLst/>
              <a:gdLst/>
              <a:ahLst/>
              <a:cxnLst/>
              <a:rect l="l" t="t" r="r" b="b"/>
              <a:pathLst>
                <a:path w="590" h="472" extrusionOk="0">
                  <a:moveTo>
                    <a:pt x="165" y="1"/>
                  </a:moveTo>
                  <a:cubicBezTo>
                    <a:pt x="68" y="1"/>
                    <a:pt x="1" y="66"/>
                    <a:pt x="19" y="174"/>
                  </a:cubicBezTo>
                  <a:cubicBezTo>
                    <a:pt x="41" y="334"/>
                    <a:pt x="178" y="426"/>
                    <a:pt x="315" y="471"/>
                  </a:cubicBezTo>
                  <a:cubicBezTo>
                    <a:pt x="452" y="448"/>
                    <a:pt x="589" y="403"/>
                    <a:pt x="589" y="266"/>
                  </a:cubicBezTo>
                  <a:cubicBezTo>
                    <a:pt x="566" y="83"/>
                    <a:pt x="384" y="37"/>
                    <a:pt x="247" y="15"/>
                  </a:cubicBezTo>
                  <a:cubicBezTo>
                    <a:pt x="218" y="5"/>
                    <a:pt x="191" y="1"/>
                    <a:pt x="165" y="1"/>
                  </a:cubicBezTo>
                  <a:close/>
                </a:path>
              </a:pathLst>
            </a:custGeom>
            <a:solidFill>
              <a:srgbClr val="913D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2" name="Google Shape;2185;p48"/>
            <p:cNvSpPr/>
            <p:nvPr/>
          </p:nvSpPr>
          <p:spPr>
            <a:xfrm rot="823658">
              <a:off x="8143308" y="3817336"/>
              <a:ext cx="7993" cy="11990"/>
            </a:xfrm>
            <a:custGeom>
              <a:avLst/>
              <a:gdLst/>
              <a:ahLst/>
              <a:cxnLst/>
              <a:rect l="l" t="t" r="r" b="b"/>
              <a:pathLst>
                <a:path w="366" h="549" extrusionOk="0">
                  <a:moveTo>
                    <a:pt x="366" y="1"/>
                  </a:moveTo>
                  <a:cubicBezTo>
                    <a:pt x="183" y="24"/>
                    <a:pt x="1" y="92"/>
                    <a:pt x="46" y="321"/>
                  </a:cubicBezTo>
                  <a:cubicBezTo>
                    <a:pt x="46" y="526"/>
                    <a:pt x="229" y="526"/>
                    <a:pt x="366" y="549"/>
                  </a:cubicBezTo>
                  <a:cubicBezTo>
                    <a:pt x="366" y="366"/>
                    <a:pt x="366" y="184"/>
                    <a:pt x="366" y="1"/>
                  </a:cubicBezTo>
                  <a:close/>
                </a:path>
              </a:pathLst>
            </a:custGeom>
            <a:solidFill>
              <a:srgbClr val="C558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3" name="Google Shape;2186;p48"/>
            <p:cNvSpPr/>
            <p:nvPr/>
          </p:nvSpPr>
          <p:spPr>
            <a:xfrm rot="823658">
              <a:off x="8332289" y="3754406"/>
              <a:ext cx="2533" cy="1529"/>
            </a:xfrm>
            <a:custGeom>
              <a:avLst/>
              <a:gdLst/>
              <a:ahLst/>
              <a:cxnLst/>
              <a:rect l="l" t="t" r="r" b="b"/>
              <a:pathLst>
                <a:path w="116" h="70" extrusionOk="0">
                  <a:moveTo>
                    <a:pt x="47" y="1"/>
                  </a:moveTo>
                  <a:cubicBezTo>
                    <a:pt x="47" y="1"/>
                    <a:pt x="24" y="47"/>
                    <a:pt x="1" y="69"/>
                  </a:cubicBezTo>
                  <a:cubicBezTo>
                    <a:pt x="92" y="47"/>
                    <a:pt x="115" y="1"/>
                    <a:pt x="47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4" name="Google Shape;2187;p48"/>
            <p:cNvSpPr/>
            <p:nvPr/>
          </p:nvSpPr>
          <p:spPr>
            <a:xfrm rot="823658">
              <a:off x="7493609" y="3337977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24" y="0"/>
                  </a:moveTo>
                  <a:lnTo>
                    <a:pt x="24" y="0"/>
                  </a:lnTo>
                  <a:cubicBezTo>
                    <a:pt x="1" y="160"/>
                    <a:pt x="46" y="274"/>
                    <a:pt x="161" y="388"/>
                  </a:cubicBezTo>
                  <a:cubicBezTo>
                    <a:pt x="206" y="228"/>
                    <a:pt x="183" y="91"/>
                    <a:pt x="2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5" name="Google Shape;2188;p48"/>
            <p:cNvSpPr/>
            <p:nvPr/>
          </p:nvSpPr>
          <p:spPr>
            <a:xfrm rot="823658">
              <a:off x="8410791" y="3562014"/>
              <a:ext cx="4521" cy="849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184" y="0"/>
                  </a:moveTo>
                  <a:cubicBezTo>
                    <a:pt x="24" y="91"/>
                    <a:pt x="1" y="228"/>
                    <a:pt x="47" y="388"/>
                  </a:cubicBezTo>
                  <a:cubicBezTo>
                    <a:pt x="161" y="297"/>
                    <a:pt x="206" y="160"/>
                    <a:pt x="184" y="0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6" name="Google Shape;2189;p48"/>
            <p:cNvSpPr/>
            <p:nvPr/>
          </p:nvSpPr>
          <p:spPr>
            <a:xfrm rot="823658">
              <a:off x="7371865" y="3404983"/>
              <a:ext cx="929679" cy="1083446"/>
            </a:xfrm>
            <a:custGeom>
              <a:avLst/>
              <a:gdLst/>
              <a:ahLst/>
              <a:cxnLst/>
              <a:rect l="l" t="t" r="r" b="b"/>
              <a:pathLst>
                <a:path w="42570" h="49611" extrusionOk="0">
                  <a:moveTo>
                    <a:pt x="11664" y="1586"/>
                  </a:moveTo>
                  <a:cubicBezTo>
                    <a:pt x="11687" y="1586"/>
                    <a:pt x="11733" y="1609"/>
                    <a:pt x="11756" y="1631"/>
                  </a:cubicBezTo>
                  <a:lnTo>
                    <a:pt x="11687" y="1631"/>
                  </a:lnTo>
                  <a:cubicBezTo>
                    <a:pt x="11664" y="1631"/>
                    <a:pt x="11664" y="1609"/>
                    <a:pt x="11664" y="1609"/>
                  </a:cubicBezTo>
                  <a:lnTo>
                    <a:pt x="11687" y="1609"/>
                  </a:lnTo>
                  <a:cubicBezTo>
                    <a:pt x="11664" y="1609"/>
                    <a:pt x="11664" y="1586"/>
                    <a:pt x="11664" y="1586"/>
                  </a:cubicBezTo>
                  <a:close/>
                  <a:moveTo>
                    <a:pt x="28646" y="3777"/>
                  </a:moveTo>
                  <a:cubicBezTo>
                    <a:pt x="28646" y="3777"/>
                    <a:pt x="28646" y="3777"/>
                    <a:pt x="28646" y="3800"/>
                  </a:cubicBezTo>
                  <a:lnTo>
                    <a:pt x="28624" y="3800"/>
                  </a:lnTo>
                  <a:cubicBezTo>
                    <a:pt x="28646" y="3800"/>
                    <a:pt x="28646" y="3800"/>
                    <a:pt x="28646" y="3777"/>
                  </a:cubicBezTo>
                  <a:close/>
                  <a:moveTo>
                    <a:pt x="22050" y="4918"/>
                  </a:moveTo>
                  <a:cubicBezTo>
                    <a:pt x="22050" y="4930"/>
                    <a:pt x="22056" y="4930"/>
                    <a:pt x="22061" y="4930"/>
                  </a:cubicBezTo>
                  <a:cubicBezTo>
                    <a:pt x="22067" y="4930"/>
                    <a:pt x="22073" y="4930"/>
                    <a:pt x="22073" y="4941"/>
                  </a:cubicBezTo>
                  <a:cubicBezTo>
                    <a:pt x="22050" y="4941"/>
                    <a:pt x="22050" y="4964"/>
                    <a:pt x="22027" y="4964"/>
                  </a:cubicBezTo>
                  <a:cubicBezTo>
                    <a:pt x="22050" y="4941"/>
                    <a:pt x="22050" y="4941"/>
                    <a:pt x="22050" y="4918"/>
                  </a:cubicBezTo>
                  <a:close/>
                  <a:moveTo>
                    <a:pt x="31796" y="6858"/>
                  </a:moveTo>
                  <a:cubicBezTo>
                    <a:pt x="31796" y="6881"/>
                    <a:pt x="31796" y="6881"/>
                    <a:pt x="31796" y="6881"/>
                  </a:cubicBezTo>
                  <a:cubicBezTo>
                    <a:pt x="31682" y="6904"/>
                    <a:pt x="31614" y="6995"/>
                    <a:pt x="31568" y="7087"/>
                  </a:cubicBezTo>
                  <a:cubicBezTo>
                    <a:pt x="31591" y="6973"/>
                    <a:pt x="31614" y="6858"/>
                    <a:pt x="31796" y="6858"/>
                  </a:cubicBezTo>
                  <a:close/>
                  <a:moveTo>
                    <a:pt x="34330" y="7064"/>
                  </a:moveTo>
                  <a:cubicBezTo>
                    <a:pt x="34330" y="7064"/>
                    <a:pt x="34330" y="7087"/>
                    <a:pt x="34307" y="7087"/>
                  </a:cubicBezTo>
                  <a:cubicBezTo>
                    <a:pt x="34307" y="7110"/>
                    <a:pt x="34307" y="7110"/>
                    <a:pt x="34307" y="7110"/>
                  </a:cubicBezTo>
                  <a:lnTo>
                    <a:pt x="34284" y="7110"/>
                  </a:lnTo>
                  <a:cubicBezTo>
                    <a:pt x="34284" y="7087"/>
                    <a:pt x="34284" y="7087"/>
                    <a:pt x="34284" y="7087"/>
                  </a:cubicBezTo>
                  <a:lnTo>
                    <a:pt x="34307" y="7087"/>
                  </a:lnTo>
                  <a:cubicBezTo>
                    <a:pt x="34307" y="7087"/>
                    <a:pt x="34307" y="7087"/>
                    <a:pt x="34307" y="7064"/>
                  </a:cubicBezTo>
                  <a:close/>
                  <a:moveTo>
                    <a:pt x="28350" y="6653"/>
                  </a:moveTo>
                  <a:lnTo>
                    <a:pt x="28350" y="6653"/>
                  </a:lnTo>
                  <a:cubicBezTo>
                    <a:pt x="28532" y="6950"/>
                    <a:pt x="28715" y="7224"/>
                    <a:pt x="28806" y="7543"/>
                  </a:cubicBezTo>
                  <a:cubicBezTo>
                    <a:pt x="28783" y="7520"/>
                    <a:pt x="28738" y="7498"/>
                    <a:pt x="28715" y="7475"/>
                  </a:cubicBezTo>
                  <a:cubicBezTo>
                    <a:pt x="28532" y="7361"/>
                    <a:pt x="28487" y="7201"/>
                    <a:pt x="28418" y="7041"/>
                  </a:cubicBezTo>
                  <a:cubicBezTo>
                    <a:pt x="28372" y="6973"/>
                    <a:pt x="28327" y="6950"/>
                    <a:pt x="28281" y="6927"/>
                  </a:cubicBezTo>
                  <a:cubicBezTo>
                    <a:pt x="28350" y="6836"/>
                    <a:pt x="28372" y="6744"/>
                    <a:pt x="28350" y="6653"/>
                  </a:cubicBezTo>
                  <a:close/>
                  <a:moveTo>
                    <a:pt x="32207" y="7840"/>
                  </a:moveTo>
                  <a:cubicBezTo>
                    <a:pt x="32207" y="7840"/>
                    <a:pt x="32230" y="7863"/>
                    <a:pt x="32230" y="7863"/>
                  </a:cubicBezTo>
                  <a:cubicBezTo>
                    <a:pt x="32230" y="7863"/>
                    <a:pt x="32207" y="7886"/>
                    <a:pt x="32184" y="7886"/>
                  </a:cubicBezTo>
                  <a:cubicBezTo>
                    <a:pt x="32184" y="7863"/>
                    <a:pt x="32184" y="7840"/>
                    <a:pt x="32207" y="7840"/>
                  </a:cubicBezTo>
                  <a:close/>
                  <a:moveTo>
                    <a:pt x="4931" y="9620"/>
                  </a:moveTo>
                  <a:lnTo>
                    <a:pt x="4931" y="9643"/>
                  </a:lnTo>
                  <a:lnTo>
                    <a:pt x="4908" y="9643"/>
                  </a:lnTo>
                  <a:cubicBezTo>
                    <a:pt x="4908" y="9643"/>
                    <a:pt x="4908" y="9620"/>
                    <a:pt x="4931" y="9620"/>
                  </a:cubicBezTo>
                  <a:close/>
                  <a:moveTo>
                    <a:pt x="40196" y="11081"/>
                  </a:moveTo>
                  <a:cubicBezTo>
                    <a:pt x="40196" y="11127"/>
                    <a:pt x="40196" y="11195"/>
                    <a:pt x="40173" y="11241"/>
                  </a:cubicBezTo>
                  <a:cubicBezTo>
                    <a:pt x="40150" y="11172"/>
                    <a:pt x="40150" y="11127"/>
                    <a:pt x="40196" y="11081"/>
                  </a:cubicBezTo>
                  <a:close/>
                  <a:moveTo>
                    <a:pt x="30107" y="7520"/>
                  </a:moveTo>
                  <a:cubicBezTo>
                    <a:pt x="30176" y="7840"/>
                    <a:pt x="30313" y="8114"/>
                    <a:pt x="30769" y="8114"/>
                  </a:cubicBezTo>
                  <a:cubicBezTo>
                    <a:pt x="30906" y="8045"/>
                    <a:pt x="30997" y="7977"/>
                    <a:pt x="31089" y="7886"/>
                  </a:cubicBezTo>
                  <a:lnTo>
                    <a:pt x="31089" y="7886"/>
                  </a:lnTo>
                  <a:cubicBezTo>
                    <a:pt x="31020" y="8000"/>
                    <a:pt x="30975" y="8114"/>
                    <a:pt x="30952" y="8251"/>
                  </a:cubicBezTo>
                  <a:cubicBezTo>
                    <a:pt x="30997" y="8593"/>
                    <a:pt x="31248" y="8776"/>
                    <a:pt x="31431" y="9004"/>
                  </a:cubicBezTo>
                  <a:cubicBezTo>
                    <a:pt x="32253" y="10008"/>
                    <a:pt x="32184" y="10739"/>
                    <a:pt x="31226" y="11606"/>
                  </a:cubicBezTo>
                  <a:cubicBezTo>
                    <a:pt x="31111" y="11697"/>
                    <a:pt x="30997" y="11789"/>
                    <a:pt x="30952" y="11948"/>
                  </a:cubicBezTo>
                  <a:cubicBezTo>
                    <a:pt x="30975" y="11971"/>
                    <a:pt x="30975" y="11971"/>
                    <a:pt x="30975" y="11994"/>
                  </a:cubicBezTo>
                  <a:cubicBezTo>
                    <a:pt x="30888" y="11951"/>
                    <a:pt x="30792" y="11935"/>
                    <a:pt x="30692" y="11935"/>
                  </a:cubicBezTo>
                  <a:cubicBezTo>
                    <a:pt x="30635" y="11935"/>
                    <a:pt x="30576" y="11940"/>
                    <a:pt x="30518" y="11948"/>
                  </a:cubicBezTo>
                  <a:cubicBezTo>
                    <a:pt x="30389" y="11957"/>
                    <a:pt x="30258" y="11963"/>
                    <a:pt x="30128" y="11963"/>
                  </a:cubicBezTo>
                  <a:cubicBezTo>
                    <a:pt x="29548" y="11963"/>
                    <a:pt x="28990" y="11842"/>
                    <a:pt x="28692" y="11264"/>
                  </a:cubicBezTo>
                  <a:cubicBezTo>
                    <a:pt x="28327" y="10556"/>
                    <a:pt x="28350" y="9803"/>
                    <a:pt x="28875" y="9118"/>
                  </a:cubicBezTo>
                  <a:cubicBezTo>
                    <a:pt x="29012" y="8913"/>
                    <a:pt x="29217" y="8707"/>
                    <a:pt x="29034" y="8388"/>
                  </a:cubicBezTo>
                  <a:lnTo>
                    <a:pt x="29034" y="8388"/>
                  </a:lnTo>
                  <a:cubicBezTo>
                    <a:pt x="29057" y="8411"/>
                    <a:pt x="29057" y="8411"/>
                    <a:pt x="29080" y="8433"/>
                  </a:cubicBezTo>
                  <a:cubicBezTo>
                    <a:pt x="29118" y="8436"/>
                    <a:pt x="29156" y="8438"/>
                    <a:pt x="29193" y="8438"/>
                  </a:cubicBezTo>
                  <a:cubicBezTo>
                    <a:pt x="29464" y="8438"/>
                    <a:pt x="29701" y="8360"/>
                    <a:pt x="29902" y="8159"/>
                  </a:cubicBezTo>
                  <a:cubicBezTo>
                    <a:pt x="30016" y="7954"/>
                    <a:pt x="30084" y="7726"/>
                    <a:pt x="30107" y="7520"/>
                  </a:cubicBezTo>
                  <a:close/>
                  <a:moveTo>
                    <a:pt x="25748" y="12519"/>
                  </a:moveTo>
                  <a:cubicBezTo>
                    <a:pt x="25748" y="12542"/>
                    <a:pt x="25748" y="12542"/>
                    <a:pt x="25770" y="12542"/>
                  </a:cubicBezTo>
                  <a:cubicBezTo>
                    <a:pt x="25748" y="12565"/>
                    <a:pt x="25748" y="12565"/>
                    <a:pt x="25748" y="12565"/>
                  </a:cubicBezTo>
                  <a:cubicBezTo>
                    <a:pt x="25748" y="12542"/>
                    <a:pt x="25748" y="12542"/>
                    <a:pt x="25748" y="12519"/>
                  </a:cubicBezTo>
                  <a:close/>
                  <a:moveTo>
                    <a:pt x="35768" y="13455"/>
                  </a:moveTo>
                  <a:cubicBezTo>
                    <a:pt x="35791" y="13478"/>
                    <a:pt x="35791" y="13478"/>
                    <a:pt x="35791" y="13478"/>
                  </a:cubicBezTo>
                  <a:lnTo>
                    <a:pt x="35768" y="13478"/>
                  </a:lnTo>
                  <a:cubicBezTo>
                    <a:pt x="35768" y="13478"/>
                    <a:pt x="35768" y="13478"/>
                    <a:pt x="35768" y="13455"/>
                  </a:cubicBezTo>
                  <a:close/>
                  <a:moveTo>
                    <a:pt x="5479" y="13866"/>
                  </a:moveTo>
                  <a:cubicBezTo>
                    <a:pt x="5479" y="13889"/>
                    <a:pt x="5501" y="13934"/>
                    <a:pt x="5524" y="13957"/>
                  </a:cubicBezTo>
                  <a:cubicBezTo>
                    <a:pt x="5524" y="13957"/>
                    <a:pt x="5547" y="13957"/>
                    <a:pt x="5547" y="13980"/>
                  </a:cubicBezTo>
                  <a:lnTo>
                    <a:pt x="5524" y="13980"/>
                  </a:lnTo>
                  <a:cubicBezTo>
                    <a:pt x="5479" y="13957"/>
                    <a:pt x="5456" y="13934"/>
                    <a:pt x="5433" y="13911"/>
                  </a:cubicBezTo>
                  <a:cubicBezTo>
                    <a:pt x="5433" y="13889"/>
                    <a:pt x="5456" y="13866"/>
                    <a:pt x="5479" y="13866"/>
                  </a:cubicBezTo>
                  <a:close/>
                  <a:moveTo>
                    <a:pt x="27254" y="14322"/>
                  </a:moveTo>
                  <a:cubicBezTo>
                    <a:pt x="27277" y="14345"/>
                    <a:pt x="27300" y="14391"/>
                    <a:pt x="27300" y="14414"/>
                  </a:cubicBezTo>
                  <a:cubicBezTo>
                    <a:pt x="27322" y="14482"/>
                    <a:pt x="27322" y="14551"/>
                    <a:pt x="27322" y="14596"/>
                  </a:cubicBezTo>
                  <a:cubicBezTo>
                    <a:pt x="27300" y="14642"/>
                    <a:pt x="27277" y="14665"/>
                    <a:pt x="27254" y="14688"/>
                  </a:cubicBezTo>
                  <a:lnTo>
                    <a:pt x="27208" y="14688"/>
                  </a:lnTo>
                  <a:cubicBezTo>
                    <a:pt x="27254" y="14573"/>
                    <a:pt x="27208" y="14459"/>
                    <a:pt x="27163" y="14368"/>
                  </a:cubicBezTo>
                  <a:cubicBezTo>
                    <a:pt x="27186" y="14345"/>
                    <a:pt x="27231" y="14345"/>
                    <a:pt x="27254" y="14322"/>
                  </a:cubicBezTo>
                  <a:close/>
                  <a:moveTo>
                    <a:pt x="35562" y="14756"/>
                  </a:moveTo>
                  <a:cubicBezTo>
                    <a:pt x="35585" y="14756"/>
                    <a:pt x="35585" y="14756"/>
                    <a:pt x="35608" y="14779"/>
                  </a:cubicBezTo>
                  <a:cubicBezTo>
                    <a:pt x="35585" y="14779"/>
                    <a:pt x="35562" y="14756"/>
                    <a:pt x="35540" y="14756"/>
                  </a:cubicBezTo>
                  <a:close/>
                  <a:moveTo>
                    <a:pt x="23832" y="10304"/>
                  </a:moveTo>
                  <a:cubicBezTo>
                    <a:pt x="24059" y="10304"/>
                    <a:pt x="24064" y="10606"/>
                    <a:pt x="24218" y="10739"/>
                  </a:cubicBezTo>
                  <a:cubicBezTo>
                    <a:pt x="24218" y="10739"/>
                    <a:pt x="24241" y="10739"/>
                    <a:pt x="24241" y="10762"/>
                  </a:cubicBezTo>
                  <a:cubicBezTo>
                    <a:pt x="23899" y="10899"/>
                    <a:pt x="23876" y="11241"/>
                    <a:pt x="23853" y="11538"/>
                  </a:cubicBezTo>
                  <a:cubicBezTo>
                    <a:pt x="23807" y="12108"/>
                    <a:pt x="23716" y="12656"/>
                    <a:pt x="23579" y="13204"/>
                  </a:cubicBezTo>
                  <a:cubicBezTo>
                    <a:pt x="23579" y="13797"/>
                    <a:pt x="23031" y="14254"/>
                    <a:pt x="23145" y="14847"/>
                  </a:cubicBezTo>
                  <a:cubicBezTo>
                    <a:pt x="22826" y="14939"/>
                    <a:pt x="22643" y="15167"/>
                    <a:pt x="22461" y="15395"/>
                  </a:cubicBezTo>
                  <a:cubicBezTo>
                    <a:pt x="22438" y="15418"/>
                    <a:pt x="22438" y="15418"/>
                    <a:pt x="22438" y="15441"/>
                  </a:cubicBezTo>
                  <a:cubicBezTo>
                    <a:pt x="21799" y="15372"/>
                    <a:pt x="21160" y="15418"/>
                    <a:pt x="20657" y="14939"/>
                  </a:cubicBezTo>
                  <a:cubicBezTo>
                    <a:pt x="20475" y="14802"/>
                    <a:pt x="20338" y="14619"/>
                    <a:pt x="20201" y="14436"/>
                  </a:cubicBezTo>
                  <a:cubicBezTo>
                    <a:pt x="20132" y="14368"/>
                    <a:pt x="20064" y="14345"/>
                    <a:pt x="19996" y="14322"/>
                  </a:cubicBezTo>
                  <a:lnTo>
                    <a:pt x="19973" y="14322"/>
                  </a:lnTo>
                  <a:cubicBezTo>
                    <a:pt x="20018" y="13592"/>
                    <a:pt x="19904" y="12907"/>
                    <a:pt x="19334" y="12382"/>
                  </a:cubicBezTo>
                  <a:cubicBezTo>
                    <a:pt x="19311" y="12382"/>
                    <a:pt x="19311" y="12359"/>
                    <a:pt x="19288" y="12337"/>
                  </a:cubicBezTo>
                  <a:cubicBezTo>
                    <a:pt x="19334" y="12337"/>
                    <a:pt x="19402" y="12314"/>
                    <a:pt x="19448" y="12291"/>
                  </a:cubicBezTo>
                  <a:cubicBezTo>
                    <a:pt x="19699" y="11675"/>
                    <a:pt x="19516" y="11035"/>
                    <a:pt x="19608" y="10396"/>
                  </a:cubicBezTo>
                  <a:lnTo>
                    <a:pt x="19608" y="10396"/>
                  </a:lnTo>
                  <a:cubicBezTo>
                    <a:pt x="19744" y="10670"/>
                    <a:pt x="19630" y="11035"/>
                    <a:pt x="19996" y="11150"/>
                  </a:cubicBezTo>
                  <a:cubicBezTo>
                    <a:pt x="20018" y="11127"/>
                    <a:pt x="20041" y="11104"/>
                    <a:pt x="20064" y="11081"/>
                  </a:cubicBezTo>
                  <a:cubicBezTo>
                    <a:pt x="20064" y="11104"/>
                    <a:pt x="20064" y="11127"/>
                    <a:pt x="20064" y="11127"/>
                  </a:cubicBezTo>
                  <a:cubicBezTo>
                    <a:pt x="19722" y="11287"/>
                    <a:pt x="19813" y="11583"/>
                    <a:pt x="19859" y="11834"/>
                  </a:cubicBezTo>
                  <a:cubicBezTo>
                    <a:pt x="19996" y="12610"/>
                    <a:pt x="20087" y="13386"/>
                    <a:pt x="20429" y="14117"/>
                  </a:cubicBezTo>
                  <a:cubicBezTo>
                    <a:pt x="20705" y="14604"/>
                    <a:pt x="20980" y="15131"/>
                    <a:pt x="21621" y="15131"/>
                  </a:cubicBezTo>
                  <a:cubicBezTo>
                    <a:pt x="21670" y="15131"/>
                    <a:pt x="21722" y="15128"/>
                    <a:pt x="21776" y="15121"/>
                  </a:cubicBezTo>
                  <a:cubicBezTo>
                    <a:pt x="22506" y="15053"/>
                    <a:pt x="22735" y="14482"/>
                    <a:pt x="22963" y="13911"/>
                  </a:cubicBezTo>
                  <a:cubicBezTo>
                    <a:pt x="23031" y="13774"/>
                    <a:pt x="23054" y="13615"/>
                    <a:pt x="23100" y="13478"/>
                  </a:cubicBezTo>
                  <a:cubicBezTo>
                    <a:pt x="23123" y="13386"/>
                    <a:pt x="23145" y="13295"/>
                    <a:pt x="23168" y="13204"/>
                  </a:cubicBezTo>
                  <a:cubicBezTo>
                    <a:pt x="23191" y="13113"/>
                    <a:pt x="23214" y="13021"/>
                    <a:pt x="23214" y="12930"/>
                  </a:cubicBezTo>
                  <a:cubicBezTo>
                    <a:pt x="23260" y="12725"/>
                    <a:pt x="23328" y="12519"/>
                    <a:pt x="23374" y="12314"/>
                  </a:cubicBezTo>
                  <a:cubicBezTo>
                    <a:pt x="23465" y="11812"/>
                    <a:pt x="23579" y="11332"/>
                    <a:pt x="23602" y="10830"/>
                  </a:cubicBezTo>
                  <a:cubicBezTo>
                    <a:pt x="23602" y="10625"/>
                    <a:pt x="23556" y="10351"/>
                    <a:pt x="23807" y="10305"/>
                  </a:cubicBezTo>
                  <a:cubicBezTo>
                    <a:pt x="23816" y="10304"/>
                    <a:pt x="23824" y="10304"/>
                    <a:pt x="23832" y="10304"/>
                  </a:cubicBezTo>
                  <a:close/>
                  <a:moveTo>
                    <a:pt x="2762" y="16742"/>
                  </a:moveTo>
                  <a:cubicBezTo>
                    <a:pt x="2762" y="16765"/>
                    <a:pt x="2762" y="16787"/>
                    <a:pt x="2762" y="16810"/>
                  </a:cubicBezTo>
                  <a:lnTo>
                    <a:pt x="2694" y="16810"/>
                  </a:lnTo>
                  <a:cubicBezTo>
                    <a:pt x="2717" y="16787"/>
                    <a:pt x="2740" y="16765"/>
                    <a:pt x="2762" y="16742"/>
                  </a:cubicBezTo>
                  <a:close/>
                  <a:moveTo>
                    <a:pt x="17142" y="18066"/>
                  </a:moveTo>
                  <a:cubicBezTo>
                    <a:pt x="17097" y="18111"/>
                    <a:pt x="17074" y="18134"/>
                    <a:pt x="17051" y="18157"/>
                  </a:cubicBezTo>
                  <a:cubicBezTo>
                    <a:pt x="17074" y="18111"/>
                    <a:pt x="17097" y="18088"/>
                    <a:pt x="17120" y="18066"/>
                  </a:cubicBezTo>
                  <a:close/>
                  <a:moveTo>
                    <a:pt x="18603" y="18180"/>
                  </a:moveTo>
                  <a:cubicBezTo>
                    <a:pt x="18603" y="18180"/>
                    <a:pt x="18603" y="18203"/>
                    <a:pt x="18603" y="18203"/>
                  </a:cubicBezTo>
                  <a:lnTo>
                    <a:pt x="18580" y="18203"/>
                  </a:lnTo>
                  <a:cubicBezTo>
                    <a:pt x="18580" y="18180"/>
                    <a:pt x="18603" y="18180"/>
                    <a:pt x="18603" y="18180"/>
                  </a:cubicBezTo>
                  <a:close/>
                  <a:moveTo>
                    <a:pt x="19560" y="18887"/>
                  </a:moveTo>
                  <a:cubicBezTo>
                    <a:pt x="19582" y="18887"/>
                    <a:pt x="19605" y="18901"/>
                    <a:pt x="19630" y="18933"/>
                  </a:cubicBezTo>
                  <a:cubicBezTo>
                    <a:pt x="19539" y="19047"/>
                    <a:pt x="19471" y="19138"/>
                    <a:pt x="19425" y="19230"/>
                  </a:cubicBezTo>
                  <a:cubicBezTo>
                    <a:pt x="19425" y="19184"/>
                    <a:pt x="19448" y="19138"/>
                    <a:pt x="19448" y="19116"/>
                  </a:cubicBezTo>
                  <a:cubicBezTo>
                    <a:pt x="19464" y="18984"/>
                    <a:pt x="19505" y="18887"/>
                    <a:pt x="19560" y="18887"/>
                  </a:cubicBezTo>
                  <a:close/>
                  <a:moveTo>
                    <a:pt x="13091" y="6090"/>
                  </a:moveTo>
                  <a:cubicBezTo>
                    <a:pt x="13110" y="6090"/>
                    <a:pt x="13129" y="6096"/>
                    <a:pt x="13148" y="6105"/>
                  </a:cubicBezTo>
                  <a:cubicBezTo>
                    <a:pt x="13079" y="6721"/>
                    <a:pt x="13011" y="7361"/>
                    <a:pt x="12965" y="8000"/>
                  </a:cubicBezTo>
                  <a:cubicBezTo>
                    <a:pt x="13034" y="8045"/>
                    <a:pt x="13079" y="8114"/>
                    <a:pt x="13148" y="8182"/>
                  </a:cubicBezTo>
                  <a:lnTo>
                    <a:pt x="13148" y="8159"/>
                  </a:lnTo>
                  <a:cubicBezTo>
                    <a:pt x="13211" y="8238"/>
                    <a:pt x="13285" y="8263"/>
                    <a:pt x="13370" y="8263"/>
                  </a:cubicBezTo>
                  <a:cubicBezTo>
                    <a:pt x="13408" y="8263"/>
                    <a:pt x="13448" y="8258"/>
                    <a:pt x="13490" y="8251"/>
                  </a:cubicBezTo>
                  <a:cubicBezTo>
                    <a:pt x="13536" y="8182"/>
                    <a:pt x="13582" y="8114"/>
                    <a:pt x="13582" y="8023"/>
                  </a:cubicBezTo>
                  <a:cubicBezTo>
                    <a:pt x="13536" y="7726"/>
                    <a:pt x="13604" y="7498"/>
                    <a:pt x="13924" y="7383"/>
                  </a:cubicBezTo>
                  <a:cubicBezTo>
                    <a:pt x="13992" y="7338"/>
                    <a:pt x="14061" y="7292"/>
                    <a:pt x="14061" y="7201"/>
                  </a:cubicBezTo>
                  <a:cubicBezTo>
                    <a:pt x="14244" y="7155"/>
                    <a:pt x="14358" y="7041"/>
                    <a:pt x="14449" y="6881"/>
                  </a:cubicBezTo>
                  <a:cubicBezTo>
                    <a:pt x="14495" y="6836"/>
                    <a:pt x="14495" y="6813"/>
                    <a:pt x="14495" y="6790"/>
                  </a:cubicBezTo>
                  <a:cubicBezTo>
                    <a:pt x="14495" y="6813"/>
                    <a:pt x="14495" y="6813"/>
                    <a:pt x="14495" y="6813"/>
                  </a:cubicBezTo>
                  <a:cubicBezTo>
                    <a:pt x="14563" y="6881"/>
                    <a:pt x="14403" y="6950"/>
                    <a:pt x="14403" y="7041"/>
                  </a:cubicBezTo>
                  <a:cubicBezTo>
                    <a:pt x="14244" y="7269"/>
                    <a:pt x="14038" y="7498"/>
                    <a:pt x="14107" y="7817"/>
                  </a:cubicBezTo>
                  <a:cubicBezTo>
                    <a:pt x="13810" y="7817"/>
                    <a:pt x="13741" y="8045"/>
                    <a:pt x="13764" y="8342"/>
                  </a:cubicBezTo>
                  <a:cubicBezTo>
                    <a:pt x="13810" y="8570"/>
                    <a:pt x="13878" y="8753"/>
                    <a:pt x="14129" y="8753"/>
                  </a:cubicBezTo>
                  <a:cubicBezTo>
                    <a:pt x="14129" y="8958"/>
                    <a:pt x="14198" y="9164"/>
                    <a:pt x="14289" y="9346"/>
                  </a:cubicBezTo>
                  <a:cubicBezTo>
                    <a:pt x="14837" y="10762"/>
                    <a:pt x="14563" y="11401"/>
                    <a:pt x="13102" y="12063"/>
                  </a:cubicBezTo>
                  <a:cubicBezTo>
                    <a:pt x="12372" y="12565"/>
                    <a:pt x="12897" y="12793"/>
                    <a:pt x="13331" y="13044"/>
                  </a:cubicBezTo>
                  <a:cubicBezTo>
                    <a:pt x="13559" y="13181"/>
                    <a:pt x="13764" y="13386"/>
                    <a:pt x="13947" y="13592"/>
                  </a:cubicBezTo>
                  <a:cubicBezTo>
                    <a:pt x="14061" y="13729"/>
                    <a:pt x="14152" y="13843"/>
                    <a:pt x="14335" y="13889"/>
                  </a:cubicBezTo>
                  <a:cubicBezTo>
                    <a:pt x="14420" y="13876"/>
                    <a:pt x="14512" y="13851"/>
                    <a:pt x="14593" y="13851"/>
                  </a:cubicBezTo>
                  <a:cubicBezTo>
                    <a:pt x="14664" y="13851"/>
                    <a:pt x="14726" y="13870"/>
                    <a:pt x="14769" y="13934"/>
                  </a:cubicBezTo>
                  <a:cubicBezTo>
                    <a:pt x="15225" y="14688"/>
                    <a:pt x="16092" y="15258"/>
                    <a:pt x="15819" y="16354"/>
                  </a:cubicBezTo>
                  <a:cubicBezTo>
                    <a:pt x="15864" y="16787"/>
                    <a:pt x="15590" y="17221"/>
                    <a:pt x="15864" y="17655"/>
                  </a:cubicBezTo>
                  <a:cubicBezTo>
                    <a:pt x="15819" y="17700"/>
                    <a:pt x="15773" y="17746"/>
                    <a:pt x="15727" y="17815"/>
                  </a:cubicBezTo>
                  <a:cubicBezTo>
                    <a:pt x="15590" y="18522"/>
                    <a:pt x="15362" y="19207"/>
                    <a:pt x="15590" y="19846"/>
                  </a:cubicBezTo>
                  <a:cubicBezTo>
                    <a:pt x="15499" y="19663"/>
                    <a:pt x="15225" y="19572"/>
                    <a:pt x="14997" y="19435"/>
                  </a:cubicBezTo>
                  <a:cubicBezTo>
                    <a:pt x="14997" y="19002"/>
                    <a:pt x="14869" y="18817"/>
                    <a:pt x="14654" y="18817"/>
                  </a:cubicBezTo>
                  <a:cubicBezTo>
                    <a:pt x="14518" y="18817"/>
                    <a:pt x="14347" y="18891"/>
                    <a:pt x="14152" y="19024"/>
                  </a:cubicBezTo>
                  <a:cubicBezTo>
                    <a:pt x="13655" y="19350"/>
                    <a:pt x="13144" y="19586"/>
                    <a:pt x="12572" y="19586"/>
                  </a:cubicBezTo>
                  <a:cubicBezTo>
                    <a:pt x="12383" y="19586"/>
                    <a:pt x="12188" y="19560"/>
                    <a:pt x="11984" y="19504"/>
                  </a:cubicBezTo>
                  <a:cubicBezTo>
                    <a:pt x="11824" y="19504"/>
                    <a:pt x="11641" y="19526"/>
                    <a:pt x="11527" y="19663"/>
                  </a:cubicBezTo>
                  <a:cubicBezTo>
                    <a:pt x="11556" y="19874"/>
                    <a:pt x="11513" y="19932"/>
                    <a:pt x="11444" y="19932"/>
                  </a:cubicBezTo>
                  <a:cubicBezTo>
                    <a:pt x="11359" y="19932"/>
                    <a:pt x="11235" y="19842"/>
                    <a:pt x="11163" y="19842"/>
                  </a:cubicBezTo>
                  <a:cubicBezTo>
                    <a:pt x="11154" y="19842"/>
                    <a:pt x="11146" y="19843"/>
                    <a:pt x="11139" y="19846"/>
                  </a:cubicBezTo>
                  <a:cubicBezTo>
                    <a:pt x="10989" y="19894"/>
                    <a:pt x="10843" y="19914"/>
                    <a:pt x="10699" y="19914"/>
                  </a:cubicBezTo>
                  <a:cubicBezTo>
                    <a:pt x="10168" y="19914"/>
                    <a:pt x="9675" y="19644"/>
                    <a:pt x="9154" y="19572"/>
                  </a:cubicBezTo>
                  <a:cubicBezTo>
                    <a:pt x="9103" y="19585"/>
                    <a:pt x="9032" y="19639"/>
                    <a:pt x="8986" y="19639"/>
                  </a:cubicBezTo>
                  <a:cubicBezTo>
                    <a:pt x="8948" y="19639"/>
                    <a:pt x="8928" y="19603"/>
                    <a:pt x="8948" y="19481"/>
                  </a:cubicBezTo>
                  <a:cubicBezTo>
                    <a:pt x="8126" y="19070"/>
                    <a:pt x="7784" y="18431"/>
                    <a:pt x="7967" y="17541"/>
                  </a:cubicBezTo>
                  <a:cubicBezTo>
                    <a:pt x="7989" y="17449"/>
                    <a:pt x="7944" y="17358"/>
                    <a:pt x="7898" y="17290"/>
                  </a:cubicBezTo>
                  <a:cubicBezTo>
                    <a:pt x="7784" y="17130"/>
                    <a:pt x="7647" y="17016"/>
                    <a:pt x="7442" y="16993"/>
                  </a:cubicBezTo>
                  <a:cubicBezTo>
                    <a:pt x="6688" y="16924"/>
                    <a:pt x="6643" y="16491"/>
                    <a:pt x="6894" y="15920"/>
                  </a:cubicBezTo>
                  <a:cubicBezTo>
                    <a:pt x="6939" y="15806"/>
                    <a:pt x="6985" y="15669"/>
                    <a:pt x="6962" y="15555"/>
                  </a:cubicBezTo>
                  <a:lnTo>
                    <a:pt x="6962" y="15555"/>
                  </a:lnTo>
                  <a:cubicBezTo>
                    <a:pt x="6991" y="15556"/>
                    <a:pt x="7018" y="15557"/>
                    <a:pt x="7046" y="15557"/>
                  </a:cubicBezTo>
                  <a:cubicBezTo>
                    <a:pt x="7525" y="15557"/>
                    <a:pt x="7849" y="15362"/>
                    <a:pt x="7784" y="14779"/>
                  </a:cubicBezTo>
                  <a:cubicBezTo>
                    <a:pt x="7761" y="14551"/>
                    <a:pt x="7738" y="14299"/>
                    <a:pt x="7989" y="14231"/>
                  </a:cubicBezTo>
                  <a:cubicBezTo>
                    <a:pt x="8720" y="14048"/>
                    <a:pt x="8400" y="13501"/>
                    <a:pt x="8423" y="13067"/>
                  </a:cubicBezTo>
                  <a:lnTo>
                    <a:pt x="8423" y="13067"/>
                  </a:lnTo>
                  <a:cubicBezTo>
                    <a:pt x="8662" y="13258"/>
                    <a:pt x="8913" y="13324"/>
                    <a:pt x="9167" y="13324"/>
                  </a:cubicBezTo>
                  <a:cubicBezTo>
                    <a:pt x="9399" y="13324"/>
                    <a:pt x="9633" y="13269"/>
                    <a:pt x="9861" y="13204"/>
                  </a:cubicBezTo>
                  <a:cubicBezTo>
                    <a:pt x="9949" y="13172"/>
                    <a:pt x="10023" y="13154"/>
                    <a:pt x="10087" y="13154"/>
                  </a:cubicBezTo>
                  <a:cubicBezTo>
                    <a:pt x="10205" y="13154"/>
                    <a:pt x="10289" y="13215"/>
                    <a:pt x="10363" y="13364"/>
                  </a:cubicBezTo>
                  <a:cubicBezTo>
                    <a:pt x="10522" y="13505"/>
                    <a:pt x="10695" y="13592"/>
                    <a:pt x="10893" y="13592"/>
                  </a:cubicBezTo>
                  <a:cubicBezTo>
                    <a:pt x="10950" y="13592"/>
                    <a:pt x="11009" y="13584"/>
                    <a:pt x="11071" y="13569"/>
                  </a:cubicBezTo>
                  <a:cubicBezTo>
                    <a:pt x="11231" y="13501"/>
                    <a:pt x="11345" y="13364"/>
                    <a:pt x="11482" y="13250"/>
                  </a:cubicBezTo>
                  <a:cubicBezTo>
                    <a:pt x="11984" y="13044"/>
                    <a:pt x="12623" y="12976"/>
                    <a:pt x="12349" y="12154"/>
                  </a:cubicBezTo>
                  <a:cubicBezTo>
                    <a:pt x="12281" y="11994"/>
                    <a:pt x="12144" y="11880"/>
                    <a:pt x="12007" y="11766"/>
                  </a:cubicBezTo>
                  <a:cubicBezTo>
                    <a:pt x="10797" y="10830"/>
                    <a:pt x="10683" y="10100"/>
                    <a:pt x="11596" y="8890"/>
                  </a:cubicBezTo>
                  <a:cubicBezTo>
                    <a:pt x="11687" y="8753"/>
                    <a:pt x="11801" y="8616"/>
                    <a:pt x="11893" y="8479"/>
                  </a:cubicBezTo>
                  <a:cubicBezTo>
                    <a:pt x="11938" y="8411"/>
                    <a:pt x="11961" y="8319"/>
                    <a:pt x="11984" y="8228"/>
                  </a:cubicBezTo>
                  <a:cubicBezTo>
                    <a:pt x="11893" y="7703"/>
                    <a:pt x="11459" y="7338"/>
                    <a:pt x="11276" y="6858"/>
                  </a:cubicBezTo>
                  <a:cubicBezTo>
                    <a:pt x="11253" y="6813"/>
                    <a:pt x="11231" y="6767"/>
                    <a:pt x="11231" y="6699"/>
                  </a:cubicBezTo>
                  <a:lnTo>
                    <a:pt x="11231" y="6699"/>
                  </a:lnTo>
                  <a:cubicBezTo>
                    <a:pt x="11276" y="6744"/>
                    <a:pt x="11276" y="6813"/>
                    <a:pt x="11299" y="6858"/>
                  </a:cubicBezTo>
                  <a:cubicBezTo>
                    <a:pt x="11550" y="7338"/>
                    <a:pt x="11824" y="7794"/>
                    <a:pt x="12166" y="8205"/>
                  </a:cubicBezTo>
                  <a:cubicBezTo>
                    <a:pt x="12243" y="8266"/>
                    <a:pt x="12329" y="8286"/>
                    <a:pt x="12412" y="8286"/>
                  </a:cubicBezTo>
                  <a:cubicBezTo>
                    <a:pt x="12453" y="8286"/>
                    <a:pt x="12494" y="8281"/>
                    <a:pt x="12532" y="8274"/>
                  </a:cubicBezTo>
                  <a:cubicBezTo>
                    <a:pt x="12623" y="8228"/>
                    <a:pt x="12669" y="8159"/>
                    <a:pt x="12714" y="8091"/>
                  </a:cubicBezTo>
                  <a:cubicBezTo>
                    <a:pt x="12760" y="8000"/>
                    <a:pt x="12783" y="7931"/>
                    <a:pt x="12783" y="7840"/>
                  </a:cubicBezTo>
                  <a:cubicBezTo>
                    <a:pt x="12806" y="7269"/>
                    <a:pt x="12965" y="6721"/>
                    <a:pt x="13011" y="6128"/>
                  </a:cubicBezTo>
                  <a:cubicBezTo>
                    <a:pt x="13038" y="6101"/>
                    <a:pt x="13064" y="6090"/>
                    <a:pt x="13091" y="6090"/>
                  </a:cubicBezTo>
                  <a:close/>
                  <a:moveTo>
                    <a:pt x="30838" y="12747"/>
                  </a:moveTo>
                  <a:cubicBezTo>
                    <a:pt x="30838" y="12793"/>
                    <a:pt x="30815" y="12839"/>
                    <a:pt x="30792" y="12861"/>
                  </a:cubicBezTo>
                  <a:cubicBezTo>
                    <a:pt x="30964" y="13134"/>
                    <a:pt x="31175" y="13201"/>
                    <a:pt x="31400" y="13201"/>
                  </a:cubicBezTo>
                  <a:cubicBezTo>
                    <a:pt x="31618" y="13201"/>
                    <a:pt x="31847" y="13138"/>
                    <a:pt x="32064" y="13138"/>
                  </a:cubicBezTo>
                  <a:cubicBezTo>
                    <a:pt x="32128" y="13138"/>
                    <a:pt x="32191" y="13144"/>
                    <a:pt x="32253" y="13158"/>
                  </a:cubicBezTo>
                  <a:cubicBezTo>
                    <a:pt x="32297" y="13180"/>
                    <a:pt x="32338" y="13190"/>
                    <a:pt x="32377" y="13190"/>
                  </a:cubicBezTo>
                  <a:cubicBezTo>
                    <a:pt x="32601" y="13190"/>
                    <a:pt x="32747" y="12877"/>
                    <a:pt x="32948" y="12877"/>
                  </a:cubicBezTo>
                  <a:cubicBezTo>
                    <a:pt x="33001" y="12877"/>
                    <a:pt x="33058" y="12899"/>
                    <a:pt x="33120" y="12953"/>
                  </a:cubicBezTo>
                  <a:cubicBezTo>
                    <a:pt x="33417" y="13204"/>
                    <a:pt x="33759" y="13409"/>
                    <a:pt x="33965" y="13752"/>
                  </a:cubicBezTo>
                  <a:cubicBezTo>
                    <a:pt x="34170" y="14071"/>
                    <a:pt x="33851" y="14482"/>
                    <a:pt x="34170" y="14779"/>
                  </a:cubicBezTo>
                  <a:cubicBezTo>
                    <a:pt x="34307" y="14824"/>
                    <a:pt x="34490" y="14802"/>
                    <a:pt x="34581" y="14984"/>
                  </a:cubicBezTo>
                  <a:cubicBezTo>
                    <a:pt x="34522" y="14945"/>
                    <a:pt x="34463" y="14888"/>
                    <a:pt x="34374" y="14888"/>
                  </a:cubicBezTo>
                  <a:cubicBezTo>
                    <a:pt x="34360" y="14888"/>
                    <a:pt x="34345" y="14890"/>
                    <a:pt x="34330" y="14893"/>
                  </a:cubicBezTo>
                  <a:cubicBezTo>
                    <a:pt x="34056" y="15030"/>
                    <a:pt x="34033" y="15235"/>
                    <a:pt x="34193" y="15486"/>
                  </a:cubicBezTo>
                  <a:cubicBezTo>
                    <a:pt x="34261" y="15601"/>
                    <a:pt x="34353" y="15669"/>
                    <a:pt x="34444" y="15737"/>
                  </a:cubicBezTo>
                  <a:cubicBezTo>
                    <a:pt x="34512" y="15806"/>
                    <a:pt x="34581" y="15852"/>
                    <a:pt x="34627" y="15897"/>
                  </a:cubicBezTo>
                  <a:cubicBezTo>
                    <a:pt x="34878" y="16057"/>
                    <a:pt x="34695" y="16399"/>
                    <a:pt x="34855" y="16605"/>
                  </a:cubicBezTo>
                  <a:cubicBezTo>
                    <a:pt x="34775" y="16864"/>
                    <a:pt x="34800" y="17001"/>
                    <a:pt x="34975" y="17001"/>
                  </a:cubicBezTo>
                  <a:cubicBezTo>
                    <a:pt x="35000" y="17001"/>
                    <a:pt x="35029" y="16999"/>
                    <a:pt x="35060" y="16993"/>
                  </a:cubicBezTo>
                  <a:lnTo>
                    <a:pt x="35060" y="16993"/>
                  </a:lnTo>
                  <a:cubicBezTo>
                    <a:pt x="35037" y="17495"/>
                    <a:pt x="35083" y="17974"/>
                    <a:pt x="35152" y="18476"/>
                  </a:cubicBezTo>
                  <a:cubicBezTo>
                    <a:pt x="35135" y="18472"/>
                    <a:pt x="35118" y="18470"/>
                    <a:pt x="35101" y="18470"/>
                  </a:cubicBezTo>
                  <a:cubicBezTo>
                    <a:pt x="35027" y="18470"/>
                    <a:pt x="34952" y="18508"/>
                    <a:pt x="34878" y="18545"/>
                  </a:cubicBezTo>
                  <a:cubicBezTo>
                    <a:pt x="34832" y="18613"/>
                    <a:pt x="34809" y="18659"/>
                    <a:pt x="34809" y="18750"/>
                  </a:cubicBezTo>
                  <a:cubicBezTo>
                    <a:pt x="34832" y="18796"/>
                    <a:pt x="34855" y="18842"/>
                    <a:pt x="34855" y="18910"/>
                  </a:cubicBezTo>
                  <a:cubicBezTo>
                    <a:pt x="34764" y="18865"/>
                    <a:pt x="34718" y="18773"/>
                    <a:pt x="34649" y="18728"/>
                  </a:cubicBezTo>
                  <a:cubicBezTo>
                    <a:pt x="34587" y="18715"/>
                    <a:pt x="34530" y="18709"/>
                    <a:pt x="34480" y="18709"/>
                  </a:cubicBezTo>
                  <a:cubicBezTo>
                    <a:pt x="34259" y="18709"/>
                    <a:pt x="34177" y="18836"/>
                    <a:pt x="34307" y="19116"/>
                  </a:cubicBezTo>
                  <a:cubicBezTo>
                    <a:pt x="34284" y="19116"/>
                    <a:pt x="34261" y="19116"/>
                    <a:pt x="34239" y="19138"/>
                  </a:cubicBezTo>
                  <a:cubicBezTo>
                    <a:pt x="34124" y="19207"/>
                    <a:pt x="34033" y="19298"/>
                    <a:pt x="33965" y="19412"/>
                  </a:cubicBezTo>
                  <a:cubicBezTo>
                    <a:pt x="33919" y="19458"/>
                    <a:pt x="33896" y="19504"/>
                    <a:pt x="33896" y="19572"/>
                  </a:cubicBezTo>
                  <a:cubicBezTo>
                    <a:pt x="33805" y="19663"/>
                    <a:pt x="33714" y="19755"/>
                    <a:pt x="33622" y="19846"/>
                  </a:cubicBezTo>
                  <a:cubicBezTo>
                    <a:pt x="33599" y="19823"/>
                    <a:pt x="33599" y="19800"/>
                    <a:pt x="33577" y="19800"/>
                  </a:cubicBezTo>
                  <a:cubicBezTo>
                    <a:pt x="33440" y="19709"/>
                    <a:pt x="33280" y="19663"/>
                    <a:pt x="33143" y="19618"/>
                  </a:cubicBezTo>
                  <a:cubicBezTo>
                    <a:pt x="33074" y="19595"/>
                    <a:pt x="33006" y="19572"/>
                    <a:pt x="32915" y="19572"/>
                  </a:cubicBezTo>
                  <a:cubicBezTo>
                    <a:pt x="32892" y="19565"/>
                    <a:pt x="32869" y="19562"/>
                    <a:pt x="32846" y="19562"/>
                  </a:cubicBezTo>
                  <a:cubicBezTo>
                    <a:pt x="32801" y="19562"/>
                    <a:pt x="32755" y="19572"/>
                    <a:pt x="32709" y="19572"/>
                  </a:cubicBezTo>
                  <a:cubicBezTo>
                    <a:pt x="32641" y="19595"/>
                    <a:pt x="32572" y="19641"/>
                    <a:pt x="32504" y="19686"/>
                  </a:cubicBezTo>
                  <a:cubicBezTo>
                    <a:pt x="32458" y="19709"/>
                    <a:pt x="32390" y="19755"/>
                    <a:pt x="32344" y="19800"/>
                  </a:cubicBezTo>
                  <a:cubicBezTo>
                    <a:pt x="32207" y="19914"/>
                    <a:pt x="32070" y="20029"/>
                    <a:pt x="32002" y="20188"/>
                  </a:cubicBezTo>
                  <a:cubicBezTo>
                    <a:pt x="31979" y="20211"/>
                    <a:pt x="31979" y="20211"/>
                    <a:pt x="31979" y="20234"/>
                  </a:cubicBezTo>
                  <a:lnTo>
                    <a:pt x="31819" y="20234"/>
                  </a:lnTo>
                  <a:cubicBezTo>
                    <a:pt x="31819" y="20188"/>
                    <a:pt x="31819" y="20166"/>
                    <a:pt x="31819" y="20143"/>
                  </a:cubicBezTo>
                  <a:cubicBezTo>
                    <a:pt x="31796" y="20074"/>
                    <a:pt x="31751" y="20029"/>
                    <a:pt x="31705" y="19983"/>
                  </a:cubicBezTo>
                  <a:cubicBezTo>
                    <a:pt x="31589" y="19912"/>
                    <a:pt x="31473" y="19882"/>
                    <a:pt x="31359" y="19882"/>
                  </a:cubicBezTo>
                  <a:cubicBezTo>
                    <a:pt x="31180" y="19882"/>
                    <a:pt x="31005" y="19954"/>
                    <a:pt x="30838" y="20051"/>
                  </a:cubicBezTo>
                  <a:cubicBezTo>
                    <a:pt x="30746" y="20097"/>
                    <a:pt x="30655" y="20166"/>
                    <a:pt x="30541" y="20188"/>
                  </a:cubicBezTo>
                  <a:cubicBezTo>
                    <a:pt x="30450" y="20211"/>
                    <a:pt x="30335" y="20211"/>
                    <a:pt x="30221" y="20211"/>
                  </a:cubicBezTo>
                  <a:cubicBezTo>
                    <a:pt x="29993" y="20211"/>
                    <a:pt x="29788" y="20188"/>
                    <a:pt x="29559" y="20166"/>
                  </a:cubicBezTo>
                  <a:cubicBezTo>
                    <a:pt x="29331" y="20166"/>
                    <a:pt x="29103" y="20166"/>
                    <a:pt x="28897" y="20211"/>
                  </a:cubicBezTo>
                  <a:cubicBezTo>
                    <a:pt x="28920" y="20006"/>
                    <a:pt x="28897" y="19800"/>
                    <a:pt x="28920" y="19618"/>
                  </a:cubicBezTo>
                  <a:cubicBezTo>
                    <a:pt x="28897" y="19526"/>
                    <a:pt x="28852" y="19458"/>
                    <a:pt x="28783" y="19412"/>
                  </a:cubicBezTo>
                  <a:cubicBezTo>
                    <a:pt x="28395" y="19344"/>
                    <a:pt x="28281" y="19116"/>
                    <a:pt x="28235" y="18750"/>
                  </a:cubicBezTo>
                  <a:cubicBezTo>
                    <a:pt x="28190" y="18271"/>
                    <a:pt x="27984" y="17883"/>
                    <a:pt x="27459" y="17860"/>
                  </a:cubicBezTo>
                  <a:cubicBezTo>
                    <a:pt x="27437" y="17837"/>
                    <a:pt x="27437" y="17815"/>
                    <a:pt x="27437" y="17792"/>
                  </a:cubicBezTo>
                  <a:cubicBezTo>
                    <a:pt x="27277" y="17609"/>
                    <a:pt x="27208" y="17381"/>
                    <a:pt x="27277" y="17153"/>
                  </a:cubicBezTo>
                  <a:cubicBezTo>
                    <a:pt x="27322" y="16993"/>
                    <a:pt x="27368" y="16833"/>
                    <a:pt x="27391" y="16673"/>
                  </a:cubicBezTo>
                  <a:cubicBezTo>
                    <a:pt x="27437" y="16240"/>
                    <a:pt x="27437" y="15806"/>
                    <a:pt x="27528" y="15372"/>
                  </a:cubicBezTo>
                  <a:cubicBezTo>
                    <a:pt x="27528" y="15349"/>
                    <a:pt x="27528" y="15349"/>
                    <a:pt x="27528" y="15327"/>
                  </a:cubicBezTo>
                  <a:cubicBezTo>
                    <a:pt x="27733" y="15327"/>
                    <a:pt x="27870" y="15167"/>
                    <a:pt x="28030" y="15076"/>
                  </a:cubicBezTo>
                  <a:cubicBezTo>
                    <a:pt x="28395" y="14939"/>
                    <a:pt x="28555" y="14619"/>
                    <a:pt x="28646" y="14277"/>
                  </a:cubicBezTo>
                  <a:cubicBezTo>
                    <a:pt x="28715" y="14140"/>
                    <a:pt x="28829" y="14071"/>
                    <a:pt x="28966" y="14026"/>
                  </a:cubicBezTo>
                  <a:cubicBezTo>
                    <a:pt x="29080" y="13980"/>
                    <a:pt x="29194" y="13934"/>
                    <a:pt x="29263" y="13843"/>
                  </a:cubicBezTo>
                  <a:cubicBezTo>
                    <a:pt x="29338" y="13506"/>
                    <a:pt x="29366" y="13122"/>
                    <a:pt x="29728" y="13122"/>
                  </a:cubicBezTo>
                  <a:cubicBezTo>
                    <a:pt x="29807" y="13122"/>
                    <a:pt x="29902" y="13140"/>
                    <a:pt x="30016" y="13181"/>
                  </a:cubicBezTo>
                  <a:lnTo>
                    <a:pt x="30130" y="13181"/>
                  </a:lnTo>
                  <a:cubicBezTo>
                    <a:pt x="30221" y="13158"/>
                    <a:pt x="30290" y="13113"/>
                    <a:pt x="30358" y="13090"/>
                  </a:cubicBezTo>
                  <a:cubicBezTo>
                    <a:pt x="30541" y="12976"/>
                    <a:pt x="30723" y="12907"/>
                    <a:pt x="30838" y="12747"/>
                  </a:cubicBezTo>
                  <a:close/>
                  <a:moveTo>
                    <a:pt x="33029" y="20462"/>
                  </a:moveTo>
                  <a:lnTo>
                    <a:pt x="33029" y="20462"/>
                  </a:lnTo>
                  <a:cubicBezTo>
                    <a:pt x="33006" y="20485"/>
                    <a:pt x="33006" y="20531"/>
                    <a:pt x="33006" y="20554"/>
                  </a:cubicBezTo>
                  <a:cubicBezTo>
                    <a:pt x="32983" y="20554"/>
                    <a:pt x="32983" y="20554"/>
                    <a:pt x="32983" y="20531"/>
                  </a:cubicBezTo>
                  <a:cubicBezTo>
                    <a:pt x="33006" y="20508"/>
                    <a:pt x="33006" y="20485"/>
                    <a:pt x="33029" y="20462"/>
                  </a:cubicBezTo>
                  <a:close/>
                  <a:moveTo>
                    <a:pt x="26638" y="20736"/>
                  </a:moveTo>
                  <a:cubicBezTo>
                    <a:pt x="26638" y="20759"/>
                    <a:pt x="26638" y="20759"/>
                    <a:pt x="26661" y="20782"/>
                  </a:cubicBezTo>
                  <a:lnTo>
                    <a:pt x="26638" y="20782"/>
                  </a:lnTo>
                  <a:cubicBezTo>
                    <a:pt x="26638" y="20759"/>
                    <a:pt x="26638" y="20759"/>
                    <a:pt x="26615" y="20759"/>
                  </a:cubicBezTo>
                  <a:cubicBezTo>
                    <a:pt x="26615" y="20736"/>
                    <a:pt x="26615" y="20736"/>
                    <a:pt x="26638" y="20736"/>
                  </a:cubicBezTo>
                  <a:close/>
                  <a:moveTo>
                    <a:pt x="35745" y="20896"/>
                  </a:moveTo>
                  <a:cubicBezTo>
                    <a:pt x="35745" y="20919"/>
                    <a:pt x="35745" y="20919"/>
                    <a:pt x="35768" y="20942"/>
                  </a:cubicBezTo>
                  <a:cubicBezTo>
                    <a:pt x="35745" y="20964"/>
                    <a:pt x="35745" y="20987"/>
                    <a:pt x="35722" y="20987"/>
                  </a:cubicBezTo>
                  <a:cubicBezTo>
                    <a:pt x="35722" y="20964"/>
                    <a:pt x="35745" y="20942"/>
                    <a:pt x="35745" y="20896"/>
                  </a:cubicBezTo>
                  <a:close/>
                  <a:moveTo>
                    <a:pt x="7850" y="26083"/>
                  </a:moveTo>
                  <a:cubicBezTo>
                    <a:pt x="7858" y="26083"/>
                    <a:pt x="7864" y="26089"/>
                    <a:pt x="7875" y="26100"/>
                  </a:cubicBezTo>
                  <a:cubicBezTo>
                    <a:pt x="7868" y="26093"/>
                    <a:pt x="7860" y="26090"/>
                    <a:pt x="7852" y="26090"/>
                  </a:cubicBezTo>
                  <a:cubicBezTo>
                    <a:pt x="7837" y="26090"/>
                    <a:pt x="7822" y="26100"/>
                    <a:pt x="7807" y="26100"/>
                  </a:cubicBezTo>
                  <a:cubicBezTo>
                    <a:pt x="7830" y="26089"/>
                    <a:pt x="7841" y="26083"/>
                    <a:pt x="7850" y="26083"/>
                  </a:cubicBezTo>
                  <a:close/>
                  <a:moveTo>
                    <a:pt x="7921" y="26146"/>
                  </a:moveTo>
                  <a:cubicBezTo>
                    <a:pt x="7921" y="26169"/>
                    <a:pt x="7944" y="26169"/>
                    <a:pt x="7944" y="26169"/>
                  </a:cubicBezTo>
                  <a:lnTo>
                    <a:pt x="7921" y="26169"/>
                  </a:lnTo>
                  <a:cubicBezTo>
                    <a:pt x="7921" y="26146"/>
                    <a:pt x="7921" y="26146"/>
                    <a:pt x="7921" y="26146"/>
                  </a:cubicBezTo>
                  <a:close/>
                  <a:moveTo>
                    <a:pt x="7989" y="26214"/>
                  </a:moveTo>
                  <a:cubicBezTo>
                    <a:pt x="8012" y="26237"/>
                    <a:pt x="8035" y="26237"/>
                    <a:pt x="8035" y="26260"/>
                  </a:cubicBezTo>
                  <a:cubicBezTo>
                    <a:pt x="8012" y="26237"/>
                    <a:pt x="8012" y="26237"/>
                    <a:pt x="7989" y="26214"/>
                  </a:cubicBezTo>
                  <a:close/>
                  <a:moveTo>
                    <a:pt x="11505" y="27515"/>
                  </a:moveTo>
                  <a:lnTo>
                    <a:pt x="11505" y="27515"/>
                  </a:lnTo>
                  <a:cubicBezTo>
                    <a:pt x="11527" y="27538"/>
                    <a:pt x="11550" y="27561"/>
                    <a:pt x="11596" y="27584"/>
                  </a:cubicBezTo>
                  <a:lnTo>
                    <a:pt x="11527" y="27584"/>
                  </a:lnTo>
                  <a:cubicBezTo>
                    <a:pt x="11527" y="27561"/>
                    <a:pt x="11505" y="27538"/>
                    <a:pt x="11505" y="27515"/>
                  </a:cubicBezTo>
                  <a:close/>
                  <a:moveTo>
                    <a:pt x="14198" y="27858"/>
                  </a:moveTo>
                  <a:lnTo>
                    <a:pt x="14198" y="27858"/>
                  </a:lnTo>
                  <a:cubicBezTo>
                    <a:pt x="14198" y="27858"/>
                    <a:pt x="14221" y="27881"/>
                    <a:pt x="14221" y="27903"/>
                  </a:cubicBezTo>
                  <a:cubicBezTo>
                    <a:pt x="14198" y="27903"/>
                    <a:pt x="14198" y="27881"/>
                    <a:pt x="14198" y="27858"/>
                  </a:cubicBezTo>
                  <a:close/>
                  <a:moveTo>
                    <a:pt x="34627" y="28200"/>
                  </a:moveTo>
                  <a:cubicBezTo>
                    <a:pt x="34672" y="28246"/>
                    <a:pt x="34718" y="28291"/>
                    <a:pt x="34764" y="28314"/>
                  </a:cubicBezTo>
                  <a:cubicBezTo>
                    <a:pt x="34718" y="28314"/>
                    <a:pt x="34672" y="28291"/>
                    <a:pt x="34627" y="28269"/>
                  </a:cubicBezTo>
                  <a:cubicBezTo>
                    <a:pt x="34627" y="28246"/>
                    <a:pt x="34627" y="28223"/>
                    <a:pt x="34627" y="28200"/>
                  </a:cubicBezTo>
                  <a:close/>
                  <a:moveTo>
                    <a:pt x="9967" y="29750"/>
                  </a:moveTo>
                  <a:lnTo>
                    <a:pt x="9967" y="29750"/>
                  </a:lnTo>
                  <a:cubicBezTo>
                    <a:pt x="9977" y="29752"/>
                    <a:pt x="9988" y="29752"/>
                    <a:pt x="9998" y="29752"/>
                  </a:cubicBezTo>
                  <a:cubicBezTo>
                    <a:pt x="9998" y="29759"/>
                    <a:pt x="9996" y="29762"/>
                    <a:pt x="9992" y="29762"/>
                  </a:cubicBezTo>
                  <a:cubicBezTo>
                    <a:pt x="9987" y="29762"/>
                    <a:pt x="9979" y="29757"/>
                    <a:pt x="9967" y="29750"/>
                  </a:cubicBezTo>
                  <a:close/>
                  <a:moveTo>
                    <a:pt x="33493" y="30160"/>
                  </a:moveTo>
                  <a:cubicBezTo>
                    <a:pt x="33511" y="30160"/>
                    <a:pt x="33533" y="30183"/>
                    <a:pt x="33508" y="30232"/>
                  </a:cubicBezTo>
                  <a:cubicBezTo>
                    <a:pt x="33485" y="30232"/>
                    <a:pt x="33508" y="30209"/>
                    <a:pt x="33485" y="30209"/>
                  </a:cubicBezTo>
                  <a:cubicBezTo>
                    <a:pt x="33464" y="30177"/>
                    <a:pt x="33477" y="30160"/>
                    <a:pt x="33493" y="30160"/>
                  </a:cubicBezTo>
                  <a:close/>
                  <a:moveTo>
                    <a:pt x="19836" y="35344"/>
                  </a:moveTo>
                  <a:cubicBezTo>
                    <a:pt x="19859" y="35367"/>
                    <a:pt x="19859" y="35390"/>
                    <a:pt x="19881" y="35413"/>
                  </a:cubicBezTo>
                  <a:cubicBezTo>
                    <a:pt x="20087" y="36006"/>
                    <a:pt x="20201" y="36645"/>
                    <a:pt x="20794" y="37033"/>
                  </a:cubicBezTo>
                  <a:cubicBezTo>
                    <a:pt x="20817" y="37079"/>
                    <a:pt x="20840" y="37102"/>
                    <a:pt x="20863" y="37148"/>
                  </a:cubicBezTo>
                  <a:cubicBezTo>
                    <a:pt x="20817" y="37125"/>
                    <a:pt x="20772" y="37102"/>
                    <a:pt x="20726" y="37079"/>
                  </a:cubicBezTo>
                  <a:cubicBezTo>
                    <a:pt x="20543" y="37695"/>
                    <a:pt x="20201" y="38220"/>
                    <a:pt x="19676" y="38631"/>
                  </a:cubicBezTo>
                  <a:cubicBezTo>
                    <a:pt x="19394" y="38837"/>
                    <a:pt x="19097" y="38940"/>
                    <a:pt x="18789" y="38940"/>
                  </a:cubicBezTo>
                  <a:cubicBezTo>
                    <a:pt x="18449" y="38940"/>
                    <a:pt x="18095" y="38814"/>
                    <a:pt x="17736" y="38563"/>
                  </a:cubicBezTo>
                  <a:cubicBezTo>
                    <a:pt x="17097" y="38129"/>
                    <a:pt x="16846" y="37330"/>
                    <a:pt x="17097" y="36531"/>
                  </a:cubicBezTo>
                  <a:cubicBezTo>
                    <a:pt x="17302" y="35869"/>
                    <a:pt x="17736" y="35458"/>
                    <a:pt x="18489" y="35436"/>
                  </a:cubicBezTo>
                  <a:cubicBezTo>
                    <a:pt x="18517" y="35434"/>
                    <a:pt x="18544" y="35434"/>
                    <a:pt x="18571" y="35434"/>
                  </a:cubicBezTo>
                  <a:cubicBezTo>
                    <a:pt x="18872" y="35434"/>
                    <a:pt x="19164" y="35510"/>
                    <a:pt x="19460" y="35510"/>
                  </a:cubicBezTo>
                  <a:cubicBezTo>
                    <a:pt x="19584" y="35510"/>
                    <a:pt x="19709" y="35497"/>
                    <a:pt x="19836" y="35458"/>
                  </a:cubicBezTo>
                  <a:cubicBezTo>
                    <a:pt x="19836" y="35413"/>
                    <a:pt x="19836" y="35390"/>
                    <a:pt x="19836" y="35344"/>
                  </a:cubicBezTo>
                  <a:close/>
                  <a:moveTo>
                    <a:pt x="34307" y="35687"/>
                  </a:moveTo>
                  <a:cubicBezTo>
                    <a:pt x="34946" y="35869"/>
                    <a:pt x="35677" y="35824"/>
                    <a:pt x="36110" y="36440"/>
                  </a:cubicBezTo>
                  <a:cubicBezTo>
                    <a:pt x="36224" y="36600"/>
                    <a:pt x="36293" y="36782"/>
                    <a:pt x="36338" y="36965"/>
                  </a:cubicBezTo>
                  <a:cubicBezTo>
                    <a:pt x="36361" y="37033"/>
                    <a:pt x="36384" y="37125"/>
                    <a:pt x="36407" y="37193"/>
                  </a:cubicBezTo>
                  <a:cubicBezTo>
                    <a:pt x="36498" y="37536"/>
                    <a:pt x="36498" y="37878"/>
                    <a:pt x="36270" y="38152"/>
                  </a:cubicBezTo>
                  <a:cubicBezTo>
                    <a:pt x="36224" y="38220"/>
                    <a:pt x="36179" y="38289"/>
                    <a:pt x="36133" y="38357"/>
                  </a:cubicBezTo>
                  <a:cubicBezTo>
                    <a:pt x="35859" y="38859"/>
                    <a:pt x="35380" y="39133"/>
                    <a:pt x="34900" y="39407"/>
                  </a:cubicBezTo>
                  <a:cubicBezTo>
                    <a:pt x="34786" y="39499"/>
                    <a:pt x="34627" y="39544"/>
                    <a:pt x="34467" y="39613"/>
                  </a:cubicBezTo>
                  <a:cubicBezTo>
                    <a:pt x="34223" y="39613"/>
                    <a:pt x="33962" y="39541"/>
                    <a:pt x="33698" y="39541"/>
                  </a:cubicBezTo>
                  <a:cubicBezTo>
                    <a:pt x="33665" y="39541"/>
                    <a:pt x="33632" y="39542"/>
                    <a:pt x="33599" y="39544"/>
                  </a:cubicBezTo>
                  <a:cubicBezTo>
                    <a:pt x="33462" y="39316"/>
                    <a:pt x="33348" y="39065"/>
                    <a:pt x="33052" y="38974"/>
                  </a:cubicBezTo>
                  <a:cubicBezTo>
                    <a:pt x="33029" y="38654"/>
                    <a:pt x="33052" y="38312"/>
                    <a:pt x="32960" y="37992"/>
                  </a:cubicBezTo>
                  <a:cubicBezTo>
                    <a:pt x="32778" y="37285"/>
                    <a:pt x="32869" y="36691"/>
                    <a:pt x="33348" y="36235"/>
                  </a:cubicBezTo>
                  <a:cubicBezTo>
                    <a:pt x="33440" y="36189"/>
                    <a:pt x="33554" y="36166"/>
                    <a:pt x="33645" y="36120"/>
                  </a:cubicBezTo>
                  <a:cubicBezTo>
                    <a:pt x="33759" y="36098"/>
                    <a:pt x="33873" y="36052"/>
                    <a:pt x="33965" y="35961"/>
                  </a:cubicBezTo>
                  <a:cubicBezTo>
                    <a:pt x="34079" y="35869"/>
                    <a:pt x="34170" y="35778"/>
                    <a:pt x="34284" y="35687"/>
                  </a:cubicBezTo>
                  <a:close/>
                  <a:moveTo>
                    <a:pt x="17120" y="39887"/>
                  </a:moveTo>
                  <a:cubicBezTo>
                    <a:pt x="17120" y="39909"/>
                    <a:pt x="17097" y="39932"/>
                    <a:pt x="17097" y="39955"/>
                  </a:cubicBezTo>
                  <a:cubicBezTo>
                    <a:pt x="17097" y="39955"/>
                    <a:pt x="17074" y="39932"/>
                    <a:pt x="17074" y="39932"/>
                  </a:cubicBezTo>
                  <a:cubicBezTo>
                    <a:pt x="17074" y="39909"/>
                    <a:pt x="17097" y="39909"/>
                    <a:pt x="17120" y="39887"/>
                  </a:cubicBezTo>
                  <a:close/>
                  <a:moveTo>
                    <a:pt x="29012" y="35732"/>
                  </a:moveTo>
                  <a:cubicBezTo>
                    <a:pt x="29034" y="35755"/>
                    <a:pt x="29057" y="35801"/>
                    <a:pt x="29080" y="35824"/>
                  </a:cubicBezTo>
                  <a:cubicBezTo>
                    <a:pt x="29742" y="35915"/>
                    <a:pt x="30495" y="35755"/>
                    <a:pt x="30860" y="36508"/>
                  </a:cubicBezTo>
                  <a:cubicBezTo>
                    <a:pt x="30929" y="36577"/>
                    <a:pt x="30975" y="36645"/>
                    <a:pt x="31020" y="36714"/>
                  </a:cubicBezTo>
                  <a:cubicBezTo>
                    <a:pt x="31089" y="36760"/>
                    <a:pt x="31134" y="36828"/>
                    <a:pt x="31180" y="36896"/>
                  </a:cubicBezTo>
                  <a:cubicBezTo>
                    <a:pt x="31614" y="37353"/>
                    <a:pt x="31522" y="37924"/>
                    <a:pt x="31545" y="38471"/>
                  </a:cubicBezTo>
                  <a:cubicBezTo>
                    <a:pt x="31568" y="38608"/>
                    <a:pt x="31545" y="38768"/>
                    <a:pt x="31545" y="38905"/>
                  </a:cubicBezTo>
                  <a:cubicBezTo>
                    <a:pt x="31545" y="38951"/>
                    <a:pt x="31545" y="38974"/>
                    <a:pt x="31568" y="39019"/>
                  </a:cubicBezTo>
                  <a:cubicBezTo>
                    <a:pt x="31568" y="39019"/>
                    <a:pt x="31568" y="39042"/>
                    <a:pt x="31568" y="39042"/>
                  </a:cubicBezTo>
                  <a:cubicBezTo>
                    <a:pt x="31545" y="39039"/>
                    <a:pt x="31523" y="39038"/>
                    <a:pt x="31502" y="39038"/>
                  </a:cubicBezTo>
                  <a:cubicBezTo>
                    <a:pt x="31153" y="39038"/>
                    <a:pt x="30933" y="39368"/>
                    <a:pt x="30632" y="39476"/>
                  </a:cubicBezTo>
                  <a:cubicBezTo>
                    <a:pt x="30472" y="39613"/>
                    <a:pt x="30313" y="39750"/>
                    <a:pt x="30290" y="39978"/>
                  </a:cubicBezTo>
                  <a:cubicBezTo>
                    <a:pt x="30267" y="39932"/>
                    <a:pt x="30244" y="39887"/>
                    <a:pt x="30221" y="39841"/>
                  </a:cubicBezTo>
                  <a:cubicBezTo>
                    <a:pt x="30116" y="39864"/>
                    <a:pt x="30011" y="39872"/>
                    <a:pt x="29906" y="39872"/>
                  </a:cubicBezTo>
                  <a:cubicBezTo>
                    <a:pt x="29637" y="39872"/>
                    <a:pt x="29369" y="39818"/>
                    <a:pt x="29105" y="39818"/>
                  </a:cubicBezTo>
                  <a:cubicBezTo>
                    <a:pt x="28958" y="39818"/>
                    <a:pt x="28813" y="39834"/>
                    <a:pt x="28669" y="39887"/>
                  </a:cubicBezTo>
                  <a:cubicBezTo>
                    <a:pt x="28646" y="39864"/>
                    <a:pt x="28624" y="39818"/>
                    <a:pt x="28578" y="39795"/>
                  </a:cubicBezTo>
                  <a:cubicBezTo>
                    <a:pt x="27756" y="38723"/>
                    <a:pt x="27939" y="37536"/>
                    <a:pt x="28190" y="36326"/>
                  </a:cubicBezTo>
                  <a:cubicBezTo>
                    <a:pt x="28190" y="36326"/>
                    <a:pt x="28190" y="36303"/>
                    <a:pt x="28190" y="36280"/>
                  </a:cubicBezTo>
                  <a:cubicBezTo>
                    <a:pt x="28213" y="36280"/>
                    <a:pt x="28213" y="36280"/>
                    <a:pt x="28235" y="36257"/>
                  </a:cubicBezTo>
                  <a:cubicBezTo>
                    <a:pt x="28418" y="35983"/>
                    <a:pt x="28806" y="35983"/>
                    <a:pt x="29012" y="35732"/>
                  </a:cubicBezTo>
                  <a:close/>
                  <a:moveTo>
                    <a:pt x="11487" y="36514"/>
                  </a:moveTo>
                  <a:cubicBezTo>
                    <a:pt x="11800" y="36514"/>
                    <a:pt x="12118" y="36557"/>
                    <a:pt x="12440" y="36600"/>
                  </a:cubicBezTo>
                  <a:cubicBezTo>
                    <a:pt x="12806" y="36691"/>
                    <a:pt x="12988" y="36988"/>
                    <a:pt x="13171" y="37285"/>
                  </a:cubicBezTo>
                  <a:cubicBezTo>
                    <a:pt x="13262" y="37421"/>
                    <a:pt x="13331" y="37558"/>
                    <a:pt x="13376" y="37695"/>
                  </a:cubicBezTo>
                  <a:cubicBezTo>
                    <a:pt x="13490" y="38015"/>
                    <a:pt x="13399" y="38334"/>
                    <a:pt x="13308" y="38631"/>
                  </a:cubicBezTo>
                  <a:cubicBezTo>
                    <a:pt x="13216" y="38974"/>
                    <a:pt x="12943" y="39293"/>
                    <a:pt x="13102" y="39658"/>
                  </a:cubicBezTo>
                  <a:lnTo>
                    <a:pt x="13079" y="39658"/>
                  </a:lnTo>
                  <a:cubicBezTo>
                    <a:pt x="12520" y="39836"/>
                    <a:pt x="11960" y="40050"/>
                    <a:pt x="11412" y="40050"/>
                  </a:cubicBezTo>
                  <a:cubicBezTo>
                    <a:pt x="10977" y="40050"/>
                    <a:pt x="10549" y="39915"/>
                    <a:pt x="10135" y="39521"/>
                  </a:cubicBezTo>
                  <a:cubicBezTo>
                    <a:pt x="10089" y="39544"/>
                    <a:pt x="10067" y="39544"/>
                    <a:pt x="10044" y="39567"/>
                  </a:cubicBezTo>
                  <a:cubicBezTo>
                    <a:pt x="10044" y="39567"/>
                    <a:pt x="10044" y="39567"/>
                    <a:pt x="10044" y="39544"/>
                  </a:cubicBezTo>
                  <a:cubicBezTo>
                    <a:pt x="10089" y="39499"/>
                    <a:pt x="10112" y="39407"/>
                    <a:pt x="10112" y="39339"/>
                  </a:cubicBezTo>
                  <a:cubicBezTo>
                    <a:pt x="10089" y="39225"/>
                    <a:pt x="10044" y="39111"/>
                    <a:pt x="10021" y="38996"/>
                  </a:cubicBezTo>
                  <a:cubicBezTo>
                    <a:pt x="9930" y="38449"/>
                    <a:pt x="9679" y="37901"/>
                    <a:pt x="9930" y="37330"/>
                  </a:cubicBezTo>
                  <a:cubicBezTo>
                    <a:pt x="9998" y="37193"/>
                    <a:pt x="10067" y="37056"/>
                    <a:pt x="10181" y="36942"/>
                  </a:cubicBezTo>
                  <a:cubicBezTo>
                    <a:pt x="10203" y="36919"/>
                    <a:pt x="10226" y="36896"/>
                    <a:pt x="10272" y="36874"/>
                  </a:cubicBezTo>
                  <a:cubicBezTo>
                    <a:pt x="10318" y="36828"/>
                    <a:pt x="10386" y="36782"/>
                    <a:pt x="10455" y="36737"/>
                  </a:cubicBezTo>
                  <a:cubicBezTo>
                    <a:pt x="10792" y="36568"/>
                    <a:pt x="11137" y="36514"/>
                    <a:pt x="11487" y="36514"/>
                  </a:cubicBezTo>
                  <a:close/>
                  <a:moveTo>
                    <a:pt x="23556" y="36372"/>
                  </a:moveTo>
                  <a:cubicBezTo>
                    <a:pt x="23579" y="36372"/>
                    <a:pt x="23602" y="36394"/>
                    <a:pt x="23625" y="36417"/>
                  </a:cubicBezTo>
                  <a:cubicBezTo>
                    <a:pt x="23967" y="36577"/>
                    <a:pt x="24378" y="36463"/>
                    <a:pt x="24720" y="36645"/>
                  </a:cubicBezTo>
                  <a:cubicBezTo>
                    <a:pt x="26341" y="37536"/>
                    <a:pt x="26524" y="37878"/>
                    <a:pt x="26273" y="39362"/>
                  </a:cubicBezTo>
                  <a:cubicBezTo>
                    <a:pt x="26273" y="39521"/>
                    <a:pt x="26250" y="39658"/>
                    <a:pt x="26227" y="39818"/>
                  </a:cubicBezTo>
                  <a:cubicBezTo>
                    <a:pt x="26204" y="39887"/>
                    <a:pt x="26181" y="39955"/>
                    <a:pt x="26181" y="40024"/>
                  </a:cubicBezTo>
                  <a:cubicBezTo>
                    <a:pt x="26158" y="40115"/>
                    <a:pt x="26181" y="40206"/>
                    <a:pt x="26250" y="40275"/>
                  </a:cubicBezTo>
                  <a:cubicBezTo>
                    <a:pt x="26044" y="40343"/>
                    <a:pt x="25907" y="40503"/>
                    <a:pt x="25748" y="40640"/>
                  </a:cubicBezTo>
                  <a:cubicBezTo>
                    <a:pt x="25679" y="40685"/>
                    <a:pt x="25611" y="40731"/>
                    <a:pt x="25565" y="40777"/>
                  </a:cubicBezTo>
                  <a:cubicBezTo>
                    <a:pt x="25291" y="40982"/>
                    <a:pt x="25017" y="41005"/>
                    <a:pt x="24698" y="41028"/>
                  </a:cubicBezTo>
                  <a:cubicBezTo>
                    <a:pt x="24563" y="41065"/>
                    <a:pt x="24428" y="41078"/>
                    <a:pt x="24293" y="41078"/>
                  </a:cubicBezTo>
                  <a:cubicBezTo>
                    <a:pt x="23926" y="41078"/>
                    <a:pt x="23559" y="40976"/>
                    <a:pt x="23191" y="40959"/>
                  </a:cubicBezTo>
                  <a:cubicBezTo>
                    <a:pt x="23100" y="40959"/>
                    <a:pt x="23031" y="40959"/>
                    <a:pt x="22963" y="40982"/>
                  </a:cubicBezTo>
                  <a:cubicBezTo>
                    <a:pt x="22917" y="40937"/>
                    <a:pt x="22849" y="40914"/>
                    <a:pt x="22826" y="40845"/>
                  </a:cubicBezTo>
                  <a:cubicBezTo>
                    <a:pt x="22369" y="40320"/>
                    <a:pt x="22232" y="39681"/>
                    <a:pt x="22073" y="39042"/>
                  </a:cubicBezTo>
                  <a:cubicBezTo>
                    <a:pt x="22141" y="38426"/>
                    <a:pt x="21981" y="37764"/>
                    <a:pt x="22461" y="37262"/>
                  </a:cubicBezTo>
                  <a:cubicBezTo>
                    <a:pt x="22484" y="37193"/>
                    <a:pt x="22529" y="37148"/>
                    <a:pt x="22598" y="37125"/>
                  </a:cubicBezTo>
                  <a:cubicBezTo>
                    <a:pt x="22620" y="37102"/>
                    <a:pt x="22666" y="37079"/>
                    <a:pt x="22689" y="37079"/>
                  </a:cubicBezTo>
                  <a:cubicBezTo>
                    <a:pt x="22735" y="37033"/>
                    <a:pt x="22780" y="36988"/>
                    <a:pt x="22826" y="36942"/>
                  </a:cubicBezTo>
                  <a:cubicBezTo>
                    <a:pt x="22849" y="36896"/>
                    <a:pt x="22849" y="36874"/>
                    <a:pt x="22872" y="36851"/>
                  </a:cubicBezTo>
                  <a:cubicBezTo>
                    <a:pt x="22872" y="36805"/>
                    <a:pt x="22872" y="36782"/>
                    <a:pt x="22872" y="36737"/>
                  </a:cubicBezTo>
                  <a:cubicBezTo>
                    <a:pt x="22849" y="36714"/>
                    <a:pt x="22849" y="36714"/>
                    <a:pt x="22826" y="36691"/>
                  </a:cubicBezTo>
                  <a:lnTo>
                    <a:pt x="22826" y="36691"/>
                  </a:lnTo>
                  <a:cubicBezTo>
                    <a:pt x="22872" y="36714"/>
                    <a:pt x="22917" y="36737"/>
                    <a:pt x="22963" y="36737"/>
                  </a:cubicBezTo>
                  <a:cubicBezTo>
                    <a:pt x="23008" y="36737"/>
                    <a:pt x="23031" y="36737"/>
                    <a:pt x="23054" y="36714"/>
                  </a:cubicBezTo>
                  <a:cubicBezTo>
                    <a:pt x="23123" y="36691"/>
                    <a:pt x="23168" y="36668"/>
                    <a:pt x="23237" y="36623"/>
                  </a:cubicBezTo>
                  <a:cubicBezTo>
                    <a:pt x="23282" y="36600"/>
                    <a:pt x="23351" y="36577"/>
                    <a:pt x="23397" y="36554"/>
                  </a:cubicBezTo>
                  <a:cubicBezTo>
                    <a:pt x="23442" y="36508"/>
                    <a:pt x="23488" y="36463"/>
                    <a:pt x="23533" y="36417"/>
                  </a:cubicBezTo>
                  <a:cubicBezTo>
                    <a:pt x="23533" y="36394"/>
                    <a:pt x="23556" y="36372"/>
                    <a:pt x="23556" y="36372"/>
                  </a:cubicBezTo>
                  <a:close/>
                  <a:moveTo>
                    <a:pt x="28304" y="40685"/>
                  </a:moveTo>
                  <a:cubicBezTo>
                    <a:pt x="28372" y="40765"/>
                    <a:pt x="28469" y="40765"/>
                    <a:pt x="28566" y="40765"/>
                  </a:cubicBezTo>
                  <a:cubicBezTo>
                    <a:pt x="28663" y="40765"/>
                    <a:pt x="28760" y="40765"/>
                    <a:pt x="28829" y="40845"/>
                  </a:cubicBezTo>
                  <a:cubicBezTo>
                    <a:pt x="29194" y="41096"/>
                    <a:pt x="29537" y="41325"/>
                    <a:pt x="29628" y="41804"/>
                  </a:cubicBezTo>
                  <a:cubicBezTo>
                    <a:pt x="29651" y="41827"/>
                    <a:pt x="29651" y="41850"/>
                    <a:pt x="29673" y="41872"/>
                  </a:cubicBezTo>
                  <a:cubicBezTo>
                    <a:pt x="29605" y="41850"/>
                    <a:pt x="29559" y="41804"/>
                    <a:pt x="29514" y="41781"/>
                  </a:cubicBezTo>
                  <a:cubicBezTo>
                    <a:pt x="29445" y="41850"/>
                    <a:pt x="29422" y="41918"/>
                    <a:pt x="29400" y="42009"/>
                  </a:cubicBezTo>
                  <a:cubicBezTo>
                    <a:pt x="29217" y="43767"/>
                    <a:pt x="29057" y="43949"/>
                    <a:pt x="27665" y="44132"/>
                  </a:cubicBezTo>
                  <a:cubicBezTo>
                    <a:pt x="27506" y="44172"/>
                    <a:pt x="27339" y="44196"/>
                    <a:pt x="27173" y="44196"/>
                  </a:cubicBezTo>
                  <a:cubicBezTo>
                    <a:pt x="27054" y="44196"/>
                    <a:pt x="26935" y="44184"/>
                    <a:pt x="26820" y="44155"/>
                  </a:cubicBezTo>
                  <a:cubicBezTo>
                    <a:pt x="26706" y="44132"/>
                    <a:pt x="26569" y="44109"/>
                    <a:pt x="26455" y="44109"/>
                  </a:cubicBezTo>
                  <a:cubicBezTo>
                    <a:pt x="26364" y="44109"/>
                    <a:pt x="26295" y="44086"/>
                    <a:pt x="26204" y="44086"/>
                  </a:cubicBezTo>
                  <a:cubicBezTo>
                    <a:pt x="25611" y="44041"/>
                    <a:pt x="25428" y="43653"/>
                    <a:pt x="25405" y="43128"/>
                  </a:cubicBezTo>
                  <a:cubicBezTo>
                    <a:pt x="25382" y="42648"/>
                    <a:pt x="25565" y="42260"/>
                    <a:pt x="25702" y="41827"/>
                  </a:cubicBezTo>
                  <a:cubicBezTo>
                    <a:pt x="25748" y="41667"/>
                    <a:pt x="25793" y="41484"/>
                    <a:pt x="25953" y="41370"/>
                  </a:cubicBezTo>
                  <a:cubicBezTo>
                    <a:pt x="26021" y="41325"/>
                    <a:pt x="26067" y="41279"/>
                    <a:pt x="26136" y="41233"/>
                  </a:cubicBezTo>
                  <a:cubicBezTo>
                    <a:pt x="26387" y="41005"/>
                    <a:pt x="26820" y="41028"/>
                    <a:pt x="27003" y="40685"/>
                  </a:cubicBezTo>
                  <a:cubicBezTo>
                    <a:pt x="27201" y="40857"/>
                    <a:pt x="27414" y="40914"/>
                    <a:pt x="27634" y="40914"/>
                  </a:cubicBezTo>
                  <a:cubicBezTo>
                    <a:pt x="27794" y="40914"/>
                    <a:pt x="27958" y="40884"/>
                    <a:pt x="28121" y="40845"/>
                  </a:cubicBezTo>
                  <a:cubicBezTo>
                    <a:pt x="28167" y="40777"/>
                    <a:pt x="28235" y="40731"/>
                    <a:pt x="28304" y="40685"/>
                  </a:cubicBezTo>
                  <a:close/>
                  <a:moveTo>
                    <a:pt x="15978" y="40160"/>
                  </a:moveTo>
                  <a:cubicBezTo>
                    <a:pt x="16252" y="40252"/>
                    <a:pt x="16572" y="40229"/>
                    <a:pt x="16800" y="40457"/>
                  </a:cubicBezTo>
                  <a:cubicBezTo>
                    <a:pt x="16914" y="40480"/>
                    <a:pt x="17028" y="40503"/>
                    <a:pt x="17142" y="40503"/>
                  </a:cubicBezTo>
                  <a:cubicBezTo>
                    <a:pt x="17142" y="40526"/>
                    <a:pt x="17142" y="40526"/>
                    <a:pt x="17142" y="40526"/>
                  </a:cubicBezTo>
                  <a:lnTo>
                    <a:pt x="17165" y="40526"/>
                  </a:lnTo>
                  <a:cubicBezTo>
                    <a:pt x="17142" y="40549"/>
                    <a:pt x="17120" y="40594"/>
                    <a:pt x="17120" y="40663"/>
                  </a:cubicBezTo>
                  <a:cubicBezTo>
                    <a:pt x="17416" y="41644"/>
                    <a:pt x="17348" y="42580"/>
                    <a:pt x="16846" y="43470"/>
                  </a:cubicBezTo>
                  <a:cubicBezTo>
                    <a:pt x="16363" y="44056"/>
                    <a:pt x="16067" y="44303"/>
                    <a:pt x="15653" y="44303"/>
                  </a:cubicBezTo>
                  <a:cubicBezTo>
                    <a:pt x="15421" y="44303"/>
                    <a:pt x="15152" y="44226"/>
                    <a:pt x="14791" y="44086"/>
                  </a:cubicBezTo>
                  <a:cubicBezTo>
                    <a:pt x="14700" y="44018"/>
                    <a:pt x="14609" y="43927"/>
                    <a:pt x="14517" y="43858"/>
                  </a:cubicBezTo>
                  <a:cubicBezTo>
                    <a:pt x="14289" y="43630"/>
                    <a:pt x="14129" y="43356"/>
                    <a:pt x="13992" y="43082"/>
                  </a:cubicBezTo>
                  <a:cubicBezTo>
                    <a:pt x="13787" y="42489"/>
                    <a:pt x="13627" y="41872"/>
                    <a:pt x="13787" y="41233"/>
                  </a:cubicBezTo>
                  <a:cubicBezTo>
                    <a:pt x="13810" y="41165"/>
                    <a:pt x="13833" y="41096"/>
                    <a:pt x="13878" y="41028"/>
                  </a:cubicBezTo>
                  <a:cubicBezTo>
                    <a:pt x="14015" y="40640"/>
                    <a:pt x="14358" y="40549"/>
                    <a:pt x="14700" y="40434"/>
                  </a:cubicBezTo>
                  <a:cubicBezTo>
                    <a:pt x="14814" y="40389"/>
                    <a:pt x="14928" y="40320"/>
                    <a:pt x="14997" y="40206"/>
                  </a:cubicBezTo>
                  <a:cubicBezTo>
                    <a:pt x="15083" y="40370"/>
                    <a:pt x="15183" y="40423"/>
                    <a:pt x="15289" y="40423"/>
                  </a:cubicBezTo>
                  <a:cubicBezTo>
                    <a:pt x="15464" y="40423"/>
                    <a:pt x="15657" y="40280"/>
                    <a:pt x="15841" y="40252"/>
                  </a:cubicBezTo>
                  <a:cubicBezTo>
                    <a:pt x="15887" y="40229"/>
                    <a:pt x="15933" y="40206"/>
                    <a:pt x="15978" y="40160"/>
                  </a:cubicBezTo>
                  <a:close/>
                  <a:moveTo>
                    <a:pt x="33211" y="40640"/>
                  </a:moveTo>
                  <a:cubicBezTo>
                    <a:pt x="33440" y="40685"/>
                    <a:pt x="33645" y="40754"/>
                    <a:pt x="33828" y="40868"/>
                  </a:cubicBezTo>
                  <a:cubicBezTo>
                    <a:pt x="34284" y="41096"/>
                    <a:pt x="34604" y="41553"/>
                    <a:pt x="35083" y="41781"/>
                  </a:cubicBezTo>
                  <a:cubicBezTo>
                    <a:pt x="35037" y="41804"/>
                    <a:pt x="34969" y="41850"/>
                    <a:pt x="34900" y="41918"/>
                  </a:cubicBezTo>
                  <a:cubicBezTo>
                    <a:pt x="34741" y="42329"/>
                    <a:pt x="34946" y="42740"/>
                    <a:pt x="34946" y="43151"/>
                  </a:cubicBezTo>
                  <a:cubicBezTo>
                    <a:pt x="34969" y="43721"/>
                    <a:pt x="34809" y="44201"/>
                    <a:pt x="34147" y="44246"/>
                  </a:cubicBezTo>
                  <a:cubicBezTo>
                    <a:pt x="33766" y="44281"/>
                    <a:pt x="33381" y="44319"/>
                    <a:pt x="33001" y="44319"/>
                  </a:cubicBezTo>
                  <a:cubicBezTo>
                    <a:pt x="32379" y="44319"/>
                    <a:pt x="31769" y="44218"/>
                    <a:pt x="31203" y="43835"/>
                  </a:cubicBezTo>
                  <a:cubicBezTo>
                    <a:pt x="31157" y="43813"/>
                    <a:pt x="31134" y="43790"/>
                    <a:pt x="31089" y="43790"/>
                  </a:cubicBezTo>
                  <a:cubicBezTo>
                    <a:pt x="31408" y="42900"/>
                    <a:pt x="31317" y="41895"/>
                    <a:pt x="31682" y="41005"/>
                  </a:cubicBezTo>
                  <a:cubicBezTo>
                    <a:pt x="31682" y="40982"/>
                    <a:pt x="31682" y="40937"/>
                    <a:pt x="31659" y="40891"/>
                  </a:cubicBezTo>
                  <a:lnTo>
                    <a:pt x="31705" y="40891"/>
                  </a:lnTo>
                  <a:lnTo>
                    <a:pt x="31751" y="40868"/>
                  </a:lnTo>
                  <a:cubicBezTo>
                    <a:pt x="32230" y="40731"/>
                    <a:pt x="32732" y="40640"/>
                    <a:pt x="33211" y="40640"/>
                  </a:cubicBezTo>
                  <a:close/>
                  <a:moveTo>
                    <a:pt x="8583" y="41256"/>
                  </a:moveTo>
                  <a:cubicBezTo>
                    <a:pt x="8811" y="41507"/>
                    <a:pt x="9108" y="41484"/>
                    <a:pt x="9427" y="41507"/>
                  </a:cubicBezTo>
                  <a:cubicBezTo>
                    <a:pt x="10477" y="41553"/>
                    <a:pt x="10934" y="42146"/>
                    <a:pt x="10888" y="43379"/>
                  </a:cubicBezTo>
                  <a:cubicBezTo>
                    <a:pt x="10843" y="44201"/>
                    <a:pt x="10295" y="44657"/>
                    <a:pt x="9336" y="44657"/>
                  </a:cubicBezTo>
                  <a:cubicBezTo>
                    <a:pt x="8788" y="44634"/>
                    <a:pt x="8309" y="44497"/>
                    <a:pt x="7967" y="44064"/>
                  </a:cubicBezTo>
                  <a:cubicBezTo>
                    <a:pt x="7373" y="43539"/>
                    <a:pt x="7556" y="42854"/>
                    <a:pt x="7556" y="42215"/>
                  </a:cubicBezTo>
                  <a:cubicBezTo>
                    <a:pt x="7533" y="42169"/>
                    <a:pt x="7533" y="42146"/>
                    <a:pt x="7510" y="42123"/>
                  </a:cubicBezTo>
                  <a:lnTo>
                    <a:pt x="7624" y="42123"/>
                  </a:lnTo>
                  <a:cubicBezTo>
                    <a:pt x="7624" y="42101"/>
                    <a:pt x="7624" y="42055"/>
                    <a:pt x="7624" y="42032"/>
                  </a:cubicBezTo>
                  <a:cubicBezTo>
                    <a:pt x="7647" y="42032"/>
                    <a:pt x="7647" y="42055"/>
                    <a:pt x="7670" y="42055"/>
                  </a:cubicBezTo>
                  <a:cubicBezTo>
                    <a:pt x="7852" y="42032"/>
                    <a:pt x="7967" y="41895"/>
                    <a:pt x="8035" y="41735"/>
                  </a:cubicBezTo>
                  <a:cubicBezTo>
                    <a:pt x="8058" y="41667"/>
                    <a:pt x="8081" y="41621"/>
                    <a:pt x="8104" y="41553"/>
                  </a:cubicBezTo>
                  <a:cubicBezTo>
                    <a:pt x="8286" y="41484"/>
                    <a:pt x="8423" y="41393"/>
                    <a:pt x="8583" y="41256"/>
                  </a:cubicBezTo>
                  <a:close/>
                  <a:moveTo>
                    <a:pt x="19379" y="41256"/>
                  </a:moveTo>
                  <a:lnTo>
                    <a:pt x="19379" y="41256"/>
                  </a:lnTo>
                  <a:cubicBezTo>
                    <a:pt x="19607" y="41433"/>
                    <a:pt x="19849" y="41477"/>
                    <a:pt x="20101" y="41477"/>
                  </a:cubicBezTo>
                  <a:cubicBezTo>
                    <a:pt x="20303" y="41477"/>
                    <a:pt x="20512" y="41449"/>
                    <a:pt x="20726" y="41439"/>
                  </a:cubicBezTo>
                  <a:cubicBezTo>
                    <a:pt x="20772" y="41416"/>
                    <a:pt x="20817" y="41393"/>
                    <a:pt x="20886" y="41370"/>
                  </a:cubicBezTo>
                  <a:cubicBezTo>
                    <a:pt x="21160" y="41667"/>
                    <a:pt x="21434" y="41987"/>
                    <a:pt x="21707" y="42283"/>
                  </a:cubicBezTo>
                  <a:cubicBezTo>
                    <a:pt x="21685" y="42306"/>
                    <a:pt x="21662" y="42352"/>
                    <a:pt x="21639" y="42397"/>
                  </a:cubicBezTo>
                  <a:cubicBezTo>
                    <a:pt x="21867" y="43356"/>
                    <a:pt x="21434" y="44132"/>
                    <a:pt x="20931" y="44885"/>
                  </a:cubicBezTo>
                  <a:cubicBezTo>
                    <a:pt x="20931" y="44908"/>
                    <a:pt x="20931" y="44908"/>
                    <a:pt x="20931" y="44908"/>
                  </a:cubicBezTo>
                  <a:cubicBezTo>
                    <a:pt x="20706" y="45091"/>
                    <a:pt x="20463" y="45161"/>
                    <a:pt x="20208" y="45161"/>
                  </a:cubicBezTo>
                  <a:cubicBezTo>
                    <a:pt x="20050" y="45161"/>
                    <a:pt x="19888" y="45134"/>
                    <a:pt x="19722" y="45091"/>
                  </a:cubicBezTo>
                  <a:cubicBezTo>
                    <a:pt x="19356" y="44885"/>
                    <a:pt x="19128" y="44543"/>
                    <a:pt x="18831" y="44269"/>
                  </a:cubicBezTo>
                  <a:cubicBezTo>
                    <a:pt x="18831" y="44223"/>
                    <a:pt x="18831" y="44178"/>
                    <a:pt x="18831" y="44132"/>
                  </a:cubicBezTo>
                  <a:cubicBezTo>
                    <a:pt x="18466" y="43082"/>
                    <a:pt x="18649" y="42146"/>
                    <a:pt x="19402" y="41325"/>
                  </a:cubicBezTo>
                  <a:cubicBezTo>
                    <a:pt x="19402" y="41302"/>
                    <a:pt x="19379" y="41279"/>
                    <a:pt x="19379" y="41256"/>
                  </a:cubicBezTo>
                  <a:close/>
                  <a:moveTo>
                    <a:pt x="27847" y="46985"/>
                  </a:moveTo>
                  <a:lnTo>
                    <a:pt x="27847" y="46985"/>
                  </a:lnTo>
                  <a:cubicBezTo>
                    <a:pt x="27893" y="47054"/>
                    <a:pt x="27916" y="47145"/>
                    <a:pt x="27916" y="47259"/>
                  </a:cubicBezTo>
                  <a:cubicBezTo>
                    <a:pt x="27893" y="47168"/>
                    <a:pt x="27870" y="47077"/>
                    <a:pt x="27847" y="46985"/>
                  </a:cubicBezTo>
                  <a:close/>
                  <a:moveTo>
                    <a:pt x="23827" y="44201"/>
                  </a:moveTo>
                  <a:cubicBezTo>
                    <a:pt x="24038" y="44201"/>
                    <a:pt x="24261" y="44226"/>
                    <a:pt x="24492" y="44269"/>
                  </a:cubicBezTo>
                  <a:cubicBezTo>
                    <a:pt x="24720" y="44338"/>
                    <a:pt x="24903" y="44474"/>
                    <a:pt x="24971" y="44726"/>
                  </a:cubicBezTo>
                  <a:cubicBezTo>
                    <a:pt x="25223" y="45456"/>
                    <a:pt x="25223" y="46164"/>
                    <a:pt x="24675" y="46780"/>
                  </a:cubicBezTo>
                  <a:cubicBezTo>
                    <a:pt x="24606" y="46848"/>
                    <a:pt x="24561" y="46917"/>
                    <a:pt x="24469" y="46962"/>
                  </a:cubicBezTo>
                  <a:cubicBezTo>
                    <a:pt x="24074" y="47206"/>
                    <a:pt x="23648" y="47338"/>
                    <a:pt x="23218" y="47338"/>
                  </a:cubicBezTo>
                  <a:cubicBezTo>
                    <a:pt x="23003" y="47338"/>
                    <a:pt x="22788" y="47305"/>
                    <a:pt x="22575" y="47236"/>
                  </a:cubicBezTo>
                  <a:cubicBezTo>
                    <a:pt x="21936" y="47031"/>
                    <a:pt x="22210" y="46369"/>
                    <a:pt x="22095" y="45912"/>
                  </a:cubicBezTo>
                  <a:cubicBezTo>
                    <a:pt x="22073" y="45798"/>
                    <a:pt x="22027" y="45684"/>
                    <a:pt x="21959" y="45593"/>
                  </a:cubicBezTo>
                  <a:cubicBezTo>
                    <a:pt x="21936" y="45570"/>
                    <a:pt x="21913" y="45570"/>
                    <a:pt x="21890" y="45547"/>
                  </a:cubicBezTo>
                  <a:cubicBezTo>
                    <a:pt x="21890" y="45547"/>
                    <a:pt x="21890" y="45524"/>
                    <a:pt x="21890" y="45502"/>
                  </a:cubicBezTo>
                  <a:lnTo>
                    <a:pt x="21913" y="45502"/>
                  </a:lnTo>
                  <a:cubicBezTo>
                    <a:pt x="22073" y="45479"/>
                    <a:pt x="22187" y="45387"/>
                    <a:pt x="22255" y="45251"/>
                  </a:cubicBezTo>
                  <a:cubicBezTo>
                    <a:pt x="22587" y="44466"/>
                    <a:pt x="23144" y="44201"/>
                    <a:pt x="23827" y="44201"/>
                  </a:cubicBezTo>
                  <a:close/>
                  <a:moveTo>
                    <a:pt x="30472" y="44543"/>
                  </a:moveTo>
                  <a:lnTo>
                    <a:pt x="30472" y="44543"/>
                  </a:lnTo>
                  <a:cubicBezTo>
                    <a:pt x="30450" y="44634"/>
                    <a:pt x="30472" y="44703"/>
                    <a:pt x="30541" y="44771"/>
                  </a:cubicBezTo>
                  <a:cubicBezTo>
                    <a:pt x="31728" y="45616"/>
                    <a:pt x="31888" y="46049"/>
                    <a:pt x="31591" y="47419"/>
                  </a:cubicBezTo>
                  <a:cubicBezTo>
                    <a:pt x="31454" y="47738"/>
                    <a:pt x="31226" y="47921"/>
                    <a:pt x="30906" y="47990"/>
                  </a:cubicBezTo>
                  <a:cubicBezTo>
                    <a:pt x="30646" y="48113"/>
                    <a:pt x="30390" y="48160"/>
                    <a:pt x="30136" y="48160"/>
                  </a:cubicBezTo>
                  <a:cubicBezTo>
                    <a:pt x="29590" y="48160"/>
                    <a:pt x="29055" y="47940"/>
                    <a:pt x="28509" y="47784"/>
                  </a:cubicBezTo>
                  <a:cubicBezTo>
                    <a:pt x="28509" y="47784"/>
                    <a:pt x="28509" y="47761"/>
                    <a:pt x="28487" y="47761"/>
                  </a:cubicBezTo>
                  <a:lnTo>
                    <a:pt x="28532" y="47761"/>
                  </a:lnTo>
                  <a:cubicBezTo>
                    <a:pt x="28601" y="47624"/>
                    <a:pt x="28624" y="47510"/>
                    <a:pt x="28601" y="47373"/>
                  </a:cubicBezTo>
                  <a:cubicBezTo>
                    <a:pt x="28372" y="45273"/>
                    <a:pt x="28509" y="45068"/>
                    <a:pt x="30404" y="44611"/>
                  </a:cubicBezTo>
                  <a:cubicBezTo>
                    <a:pt x="30427" y="44589"/>
                    <a:pt x="30450" y="44566"/>
                    <a:pt x="30472" y="44543"/>
                  </a:cubicBezTo>
                  <a:close/>
                  <a:moveTo>
                    <a:pt x="26731" y="46606"/>
                  </a:moveTo>
                  <a:cubicBezTo>
                    <a:pt x="26969" y="46606"/>
                    <a:pt x="27267" y="46717"/>
                    <a:pt x="27642" y="46940"/>
                  </a:cubicBezTo>
                  <a:cubicBezTo>
                    <a:pt x="27688" y="46917"/>
                    <a:pt x="27711" y="46894"/>
                    <a:pt x="27733" y="46871"/>
                  </a:cubicBezTo>
                  <a:lnTo>
                    <a:pt x="27733" y="46894"/>
                  </a:lnTo>
                  <a:lnTo>
                    <a:pt x="27711" y="46894"/>
                  </a:lnTo>
                  <a:cubicBezTo>
                    <a:pt x="27482" y="47099"/>
                    <a:pt x="27551" y="47396"/>
                    <a:pt x="27482" y="47647"/>
                  </a:cubicBezTo>
                  <a:cubicBezTo>
                    <a:pt x="27381" y="48070"/>
                    <a:pt x="27130" y="48267"/>
                    <a:pt x="26811" y="48267"/>
                  </a:cubicBezTo>
                  <a:cubicBezTo>
                    <a:pt x="26700" y="48267"/>
                    <a:pt x="26580" y="48242"/>
                    <a:pt x="26455" y="48195"/>
                  </a:cubicBezTo>
                  <a:cubicBezTo>
                    <a:pt x="25976" y="48012"/>
                    <a:pt x="25907" y="47579"/>
                    <a:pt x="26090" y="47122"/>
                  </a:cubicBezTo>
                  <a:cubicBezTo>
                    <a:pt x="26230" y="46780"/>
                    <a:pt x="26433" y="46606"/>
                    <a:pt x="26731" y="46606"/>
                  </a:cubicBezTo>
                  <a:close/>
                  <a:moveTo>
                    <a:pt x="7944" y="46027"/>
                  </a:moveTo>
                  <a:cubicBezTo>
                    <a:pt x="8400" y="46027"/>
                    <a:pt x="8834" y="46095"/>
                    <a:pt x="9062" y="46574"/>
                  </a:cubicBezTo>
                  <a:cubicBezTo>
                    <a:pt x="9290" y="47054"/>
                    <a:pt x="9222" y="47442"/>
                    <a:pt x="8834" y="47784"/>
                  </a:cubicBezTo>
                  <a:cubicBezTo>
                    <a:pt x="8674" y="47921"/>
                    <a:pt x="8469" y="48081"/>
                    <a:pt x="8560" y="48332"/>
                  </a:cubicBezTo>
                  <a:lnTo>
                    <a:pt x="8514" y="48332"/>
                  </a:lnTo>
                  <a:cubicBezTo>
                    <a:pt x="7967" y="48058"/>
                    <a:pt x="7350" y="48012"/>
                    <a:pt x="6803" y="47716"/>
                  </a:cubicBezTo>
                  <a:lnTo>
                    <a:pt x="6780" y="47716"/>
                  </a:lnTo>
                  <a:cubicBezTo>
                    <a:pt x="6916" y="47218"/>
                    <a:pt x="7029" y="46697"/>
                    <a:pt x="6942" y="46177"/>
                  </a:cubicBezTo>
                  <a:lnTo>
                    <a:pt x="6942" y="46177"/>
                  </a:lnTo>
                  <a:cubicBezTo>
                    <a:pt x="6947" y="46194"/>
                    <a:pt x="6962" y="46209"/>
                    <a:pt x="6962" y="46209"/>
                  </a:cubicBezTo>
                  <a:cubicBezTo>
                    <a:pt x="6980" y="46210"/>
                    <a:pt x="6998" y="46211"/>
                    <a:pt x="7016" y="46211"/>
                  </a:cubicBezTo>
                  <a:cubicBezTo>
                    <a:pt x="7336" y="46211"/>
                    <a:pt x="7619" y="46027"/>
                    <a:pt x="7944" y="46027"/>
                  </a:cubicBezTo>
                  <a:close/>
                  <a:moveTo>
                    <a:pt x="9679" y="48834"/>
                  </a:moveTo>
                  <a:cubicBezTo>
                    <a:pt x="9679" y="48857"/>
                    <a:pt x="9679" y="48880"/>
                    <a:pt x="9656" y="48903"/>
                  </a:cubicBezTo>
                  <a:cubicBezTo>
                    <a:pt x="9656" y="48880"/>
                    <a:pt x="9656" y="48857"/>
                    <a:pt x="9633" y="48834"/>
                  </a:cubicBezTo>
                  <a:close/>
                  <a:moveTo>
                    <a:pt x="21263" y="1"/>
                  </a:moveTo>
                  <a:cubicBezTo>
                    <a:pt x="21177" y="1"/>
                    <a:pt x="21038" y="56"/>
                    <a:pt x="20817" y="148"/>
                  </a:cubicBezTo>
                  <a:cubicBezTo>
                    <a:pt x="20749" y="216"/>
                    <a:pt x="20726" y="285"/>
                    <a:pt x="20840" y="330"/>
                  </a:cubicBezTo>
                  <a:cubicBezTo>
                    <a:pt x="20886" y="330"/>
                    <a:pt x="20931" y="353"/>
                    <a:pt x="20977" y="376"/>
                  </a:cubicBezTo>
                  <a:cubicBezTo>
                    <a:pt x="20758" y="315"/>
                    <a:pt x="20536" y="294"/>
                    <a:pt x="20311" y="294"/>
                  </a:cubicBezTo>
                  <a:cubicBezTo>
                    <a:pt x="19951" y="294"/>
                    <a:pt x="19585" y="348"/>
                    <a:pt x="19219" y="376"/>
                  </a:cubicBezTo>
                  <a:cubicBezTo>
                    <a:pt x="19037" y="399"/>
                    <a:pt x="18900" y="490"/>
                    <a:pt x="18831" y="673"/>
                  </a:cubicBezTo>
                  <a:cubicBezTo>
                    <a:pt x="18831" y="696"/>
                    <a:pt x="18831" y="718"/>
                    <a:pt x="18831" y="741"/>
                  </a:cubicBezTo>
                  <a:cubicBezTo>
                    <a:pt x="18763" y="627"/>
                    <a:pt x="18672" y="513"/>
                    <a:pt x="18558" y="399"/>
                  </a:cubicBezTo>
                  <a:cubicBezTo>
                    <a:pt x="17439" y="422"/>
                    <a:pt x="16321" y="445"/>
                    <a:pt x="15202" y="445"/>
                  </a:cubicBezTo>
                  <a:cubicBezTo>
                    <a:pt x="15076" y="447"/>
                    <a:pt x="14949" y="448"/>
                    <a:pt x="14823" y="448"/>
                  </a:cubicBezTo>
                  <a:cubicBezTo>
                    <a:pt x="14266" y="448"/>
                    <a:pt x="13706" y="430"/>
                    <a:pt x="13143" y="430"/>
                  </a:cubicBezTo>
                  <a:cubicBezTo>
                    <a:pt x="12538" y="430"/>
                    <a:pt x="11930" y="451"/>
                    <a:pt x="11322" y="536"/>
                  </a:cubicBezTo>
                  <a:cubicBezTo>
                    <a:pt x="11253" y="581"/>
                    <a:pt x="11139" y="650"/>
                    <a:pt x="11116" y="718"/>
                  </a:cubicBezTo>
                  <a:lnTo>
                    <a:pt x="10820" y="718"/>
                  </a:lnTo>
                  <a:cubicBezTo>
                    <a:pt x="10774" y="673"/>
                    <a:pt x="10706" y="627"/>
                    <a:pt x="10660" y="559"/>
                  </a:cubicBezTo>
                  <a:cubicBezTo>
                    <a:pt x="10592" y="536"/>
                    <a:pt x="10523" y="513"/>
                    <a:pt x="10455" y="513"/>
                  </a:cubicBezTo>
                  <a:lnTo>
                    <a:pt x="10569" y="513"/>
                  </a:lnTo>
                  <a:cubicBezTo>
                    <a:pt x="10774" y="399"/>
                    <a:pt x="10774" y="285"/>
                    <a:pt x="10569" y="171"/>
                  </a:cubicBezTo>
                  <a:cubicBezTo>
                    <a:pt x="10523" y="171"/>
                    <a:pt x="10455" y="148"/>
                    <a:pt x="10409" y="148"/>
                  </a:cubicBezTo>
                  <a:cubicBezTo>
                    <a:pt x="10249" y="148"/>
                    <a:pt x="10112" y="171"/>
                    <a:pt x="10044" y="330"/>
                  </a:cubicBezTo>
                  <a:cubicBezTo>
                    <a:pt x="10158" y="399"/>
                    <a:pt x="10295" y="467"/>
                    <a:pt x="10432" y="490"/>
                  </a:cubicBezTo>
                  <a:cubicBezTo>
                    <a:pt x="10226" y="467"/>
                    <a:pt x="10021" y="467"/>
                    <a:pt x="9838" y="445"/>
                  </a:cubicBezTo>
                  <a:lnTo>
                    <a:pt x="9542" y="445"/>
                  </a:lnTo>
                  <a:cubicBezTo>
                    <a:pt x="9154" y="490"/>
                    <a:pt x="8720" y="376"/>
                    <a:pt x="8400" y="718"/>
                  </a:cubicBezTo>
                  <a:cubicBezTo>
                    <a:pt x="8377" y="627"/>
                    <a:pt x="8309" y="581"/>
                    <a:pt x="8172" y="536"/>
                  </a:cubicBezTo>
                  <a:cubicBezTo>
                    <a:pt x="7864" y="456"/>
                    <a:pt x="7556" y="439"/>
                    <a:pt x="7245" y="439"/>
                  </a:cubicBezTo>
                  <a:cubicBezTo>
                    <a:pt x="7012" y="439"/>
                    <a:pt x="6777" y="448"/>
                    <a:pt x="6539" y="448"/>
                  </a:cubicBezTo>
                  <a:cubicBezTo>
                    <a:pt x="6460" y="448"/>
                    <a:pt x="6380" y="447"/>
                    <a:pt x="6300" y="445"/>
                  </a:cubicBezTo>
                  <a:cubicBezTo>
                    <a:pt x="5570" y="422"/>
                    <a:pt x="4817" y="399"/>
                    <a:pt x="4086" y="399"/>
                  </a:cubicBezTo>
                  <a:cubicBezTo>
                    <a:pt x="4063" y="376"/>
                    <a:pt x="4041" y="353"/>
                    <a:pt x="3995" y="353"/>
                  </a:cubicBezTo>
                  <a:cubicBezTo>
                    <a:pt x="3949" y="353"/>
                    <a:pt x="3881" y="330"/>
                    <a:pt x="3835" y="330"/>
                  </a:cubicBezTo>
                  <a:cubicBezTo>
                    <a:pt x="3801" y="296"/>
                    <a:pt x="3767" y="279"/>
                    <a:pt x="3735" y="279"/>
                  </a:cubicBezTo>
                  <a:cubicBezTo>
                    <a:pt x="3704" y="279"/>
                    <a:pt x="3675" y="296"/>
                    <a:pt x="3653" y="330"/>
                  </a:cubicBezTo>
                  <a:cubicBezTo>
                    <a:pt x="3630" y="353"/>
                    <a:pt x="3653" y="376"/>
                    <a:pt x="3653" y="399"/>
                  </a:cubicBezTo>
                  <a:cubicBezTo>
                    <a:pt x="3379" y="399"/>
                    <a:pt x="3105" y="399"/>
                    <a:pt x="2854" y="422"/>
                  </a:cubicBezTo>
                  <a:lnTo>
                    <a:pt x="2557" y="422"/>
                  </a:lnTo>
                  <a:cubicBezTo>
                    <a:pt x="2290" y="448"/>
                    <a:pt x="2030" y="460"/>
                    <a:pt x="1769" y="460"/>
                  </a:cubicBezTo>
                  <a:cubicBezTo>
                    <a:pt x="1585" y="460"/>
                    <a:pt x="1399" y="454"/>
                    <a:pt x="1210" y="445"/>
                  </a:cubicBezTo>
                  <a:cubicBezTo>
                    <a:pt x="1152" y="445"/>
                    <a:pt x="1095" y="444"/>
                    <a:pt x="1037" y="444"/>
                  </a:cubicBezTo>
                  <a:cubicBezTo>
                    <a:pt x="663" y="444"/>
                    <a:pt x="297" y="461"/>
                    <a:pt x="1" y="718"/>
                  </a:cubicBezTo>
                  <a:cubicBezTo>
                    <a:pt x="1" y="833"/>
                    <a:pt x="1" y="947"/>
                    <a:pt x="1" y="1061"/>
                  </a:cubicBezTo>
                  <a:cubicBezTo>
                    <a:pt x="252" y="1883"/>
                    <a:pt x="206" y="2773"/>
                    <a:pt x="320" y="3617"/>
                  </a:cubicBezTo>
                  <a:cubicBezTo>
                    <a:pt x="252" y="3754"/>
                    <a:pt x="252" y="3868"/>
                    <a:pt x="389" y="3937"/>
                  </a:cubicBezTo>
                  <a:cubicBezTo>
                    <a:pt x="594" y="4234"/>
                    <a:pt x="480" y="4576"/>
                    <a:pt x="526" y="4895"/>
                  </a:cubicBezTo>
                  <a:cubicBezTo>
                    <a:pt x="594" y="5147"/>
                    <a:pt x="480" y="5443"/>
                    <a:pt x="708" y="5672"/>
                  </a:cubicBezTo>
                  <a:cubicBezTo>
                    <a:pt x="685" y="5717"/>
                    <a:pt x="708" y="5763"/>
                    <a:pt x="731" y="5808"/>
                  </a:cubicBezTo>
                  <a:cubicBezTo>
                    <a:pt x="640" y="6288"/>
                    <a:pt x="799" y="6767"/>
                    <a:pt x="754" y="7224"/>
                  </a:cubicBezTo>
                  <a:cubicBezTo>
                    <a:pt x="799" y="7246"/>
                    <a:pt x="845" y="7269"/>
                    <a:pt x="914" y="7269"/>
                  </a:cubicBezTo>
                  <a:cubicBezTo>
                    <a:pt x="1028" y="8000"/>
                    <a:pt x="1142" y="8707"/>
                    <a:pt x="1096" y="9461"/>
                  </a:cubicBezTo>
                  <a:cubicBezTo>
                    <a:pt x="1096" y="9643"/>
                    <a:pt x="1051" y="9849"/>
                    <a:pt x="1233" y="10008"/>
                  </a:cubicBezTo>
                  <a:lnTo>
                    <a:pt x="1279" y="10921"/>
                  </a:lnTo>
                  <a:cubicBezTo>
                    <a:pt x="1507" y="11629"/>
                    <a:pt x="1644" y="12359"/>
                    <a:pt x="1598" y="13113"/>
                  </a:cubicBezTo>
                  <a:lnTo>
                    <a:pt x="1644" y="13478"/>
                  </a:lnTo>
                  <a:cubicBezTo>
                    <a:pt x="1758" y="13957"/>
                    <a:pt x="1849" y="14436"/>
                    <a:pt x="1827" y="14939"/>
                  </a:cubicBezTo>
                  <a:cubicBezTo>
                    <a:pt x="2055" y="15874"/>
                    <a:pt x="2192" y="16833"/>
                    <a:pt x="2215" y="17792"/>
                  </a:cubicBezTo>
                  <a:cubicBezTo>
                    <a:pt x="2215" y="17837"/>
                    <a:pt x="2237" y="17860"/>
                    <a:pt x="2283" y="17883"/>
                  </a:cubicBezTo>
                  <a:cubicBezTo>
                    <a:pt x="2283" y="17929"/>
                    <a:pt x="2283" y="17974"/>
                    <a:pt x="2283" y="18020"/>
                  </a:cubicBezTo>
                  <a:cubicBezTo>
                    <a:pt x="2283" y="18088"/>
                    <a:pt x="2283" y="18157"/>
                    <a:pt x="2306" y="18225"/>
                  </a:cubicBezTo>
                  <a:cubicBezTo>
                    <a:pt x="2397" y="18956"/>
                    <a:pt x="2625" y="19663"/>
                    <a:pt x="2534" y="20417"/>
                  </a:cubicBezTo>
                  <a:cubicBezTo>
                    <a:pt x="2192" y="20805"/>
                    <a:pt x="2534" y="21056"/>
                    <a:pt x="2717" y="21330"/>
                  </a:cubicBezTo>
                  <a:cubicBezTo>
                    <a:pt x="2717" y="21489"/>
                    <a:pt x="2740" y="21672"/>
                    <a:pt x="2762" y="21832"/>
                  </a:cubicBezTo>
                  <a:cubicBezTo>
                    <a:pt x="2740" y="22037"/>
                    <a:pt x="2717" y="22243"/>
                    <a:pt x="2717" y="22448"/>
                  </a:cubicBezTo>
                  <a:cubicBezTo>
                    <a:pt x="2740" y="22585"/>
                    <a:pt x="2785" y="22699"/>
                    <a:pt x="2899" y="22790"/>
                  </a:cubicBezTo>
                  <a:cubicBezTo>
                    <a:pt x="2899" y="22905"/>
                    <a:pt x="2899" y="23019"/>
                    <a:pt x="2899" y="23156"/>
                  </a:cubicBezTo>
                  <a:cubicBezTo>
                    <a:pt x="3150" y="23795"/>
                    <a:pt x="3059" y="24502"/>
                    <a:pt x="3265" y="25164"/>
                  </a:cubicBezTo>
                  <a:lnTo>
                    <a:pt x="3287" y="26443"/>
                  </a:lnTo>
                  <a:cubicBezTo>
                    <a:pt x="3310" y="26579"/>
                    <a:pt x="3310" y="26739"/>
                    <a:pt x="3447" y="26831"/>
                  </a:cubicBezTo>
                  <a:cubicBezTo>
                    <a:pt x="3379" y="27629"/>
                    <a:pt x="3744" y="28383"/>
                    <a:pt x="3653" y="29182"/>
                  </a:cubicBezTo>
                  <a:cubicBezTo>
                    <a:pt x="3904" y="29455"/>
                    <a:pt x="3790" y="29775"/>
                    <a:pt x="3790" y="30095"/>
                  </a:cubicBezTo>
                  <a:cubicBezTo>
                    <a:pt x="3904" y="30346"/>
                    <a:pt x="3790" y="30642"/>
                    <a:pt x="3995" y="30871"/>
                  </a:cubicBezTo>
                  <a:cubicBezTo>
                    <a:pt x="3995" y="31281"/>
                    <a:pt x="3995" y="31692"/>
                    <a:pt x="4018" y="32103"/>
                  </a:cubicBezTo>
                  <a:cubicBezTo>
                    <a:pt x="4041" y="32331"/>
                    <a:pt x="4063" y="32583"/>
                    <a:pt x="4109" y="32834"/>
                  </a:cubicBezTo>
                  <a:cubicBezTo>
                    <a:pt x="4497" y="34112"/>
                    <a:pt x="4474" y="35458"/>
                    <a:pt x="4703" y="36782"/>
                  </a:cubicBezTo>
                  <a:cubicBezTo>
                    <a:pt x="4794" y="37467"/>
                    <a:pt x="5022" y="38152"/>
                    <a:pt x="4908" y="38859"/>
                  </a:cubicBezTo>
                  <a:cubicBezTo>
                    <a:pt x="4931" y="38905"/>
                    <a:pt x="4931" y="38974"/>
                    <a:pt x="4931" y="39042"/>
                  </a:cubicBezTo>
                  <a:cubicBezTo>
                    <a:pt x="5045" y="39156"/>
                    <a:pt x="5022" y="39293"/>
                    <a:pt x="4931" y="39430"/>
                  </a:cubicBezTo>
                  <a:cubicBezTo>
                    <a:pt x="4954" y="39476"/>
                    <a:pt x="4954" y="39499"/>
                    <a:pt x="4954" y="39544"/>
                  </a:cubicBezTo>
                  <a:cubicBezTo>
                    <a:pt x="5068" y="39727"/>
                    <a:pt x="4954" y="39955"/>
                    <a:pt x="5091" y="40115"/>
                  </a:cubicBezTo>
                  <a:cubicBezTo>
                    <a:pt x="5136" y="40617"/>
                    <a:pt x="5365" y="41074"/>
                    <a:pt x="5228" y="41598"/>
                  </a:cubicBezTo>
                  <a:cubicBezTo>
                    <a:pt x="5250" y="41827"/>
                    <a:pt x="5273" y="42078"/>
                    <a:pt x="5296" y="42306"/>
                  </a:cubicBezTo>
                  <a:cubicBezTo>
                    <a:pt x="5387" y="42420"/>
                    <a:pt x="5365" y="42557"/>
                    <a:pt x="5433" y="42671"/>
                  </a:cubicBezTo>
                  <a:cubicBezTo>
                    <a:pt x="5524" y="43288"/>
                    <a:pt x="5753" y="43881"/>
                    <a:pt x="5638" y="44497"/>
                  </a:cubicBezTo>
                  <a:cubicBezTo>
                    <a:pt x="5730" y="44931"/>
                    <a:pt x="5912" y="45342"/>
                    <a:pt x="5775" y="45798"/>
                  </a:cubicBezTo>
                  <a:cubicBezTo>
                    <a:pt x="5798" y="45912"/>
                    <a:pt x="5821" y="46004"/>
                    <a:pt x="5844" y="46118"/>
                  </a:cubicBezTo>
                  <a:cubicBezTo>
                    <a:pt x="5981" y="46300"/>
                    <a:pt x="5867" y="46506"/>
                    <a:pt x="5981" y="46689"/>
                  </a:cubicBezTo>
                  <a:cubicBezTo>
                    <a:pt x="6049" y="47122"/>
                    <a:pt x="6141" y="47556"/>
                    <a:pt x="6209" y="47990"/>
                  </a:cubicBezTo>
                  <a:cubicBezTo>
                    <a:pt x="6209" y="48400"/>
                    <a:pt x="6049" y="48857"/>
                    <a:pt x="6437" y="49222"/>
                  </a:cubicBezTo>
                  <a:cubicBezTo>
                    <a:pt x="6586" y="49171"/>
                    <a:pt x="6733" y="49152"/>
                    <a:pt x="6880" y="49152"/>
                  </a:cubicBezTo>
                  <a:cubicBezTo>
                    <a:pt x="7304" y="49152"/>
                    <a:pt x="7720" y="49311"/>
                    <a:pt x="8135" y="49311"/>
                  </a:cubicBezTo>
                  <a:cubicBezTo>
                    <a:pt x="8216" y="49311"/>
                    <a:pt x="8297" y="49305"/>
                    <a:pt x="8377" y="49291"/>
                  </a:cubicBezTo>
                  <a:cubicBezTo>
                    <a:pt x="8686" y="49450"/>
                    <a:pt x="8994" y="49525"/>
                    <a:pt x="9302" y="49525"/>
                  </a:cubicBezTo>
                  <a:cubicBezTo>
                    <a:pt x="9610" y="49525"/>
                    <a:pt x="9918" y="49450"/>
                    <a:pt x="10226" y="49313"/>
                  </a:cubicBezTo>
                  <a:cubicBezTo>
                    <a:pt x="10523" y="49291"/>
                    <a:pt x="10820" y="49268"/>
                    <a:pt x="11116" y="49245"/>
                  </a:cubicBezTo>
                  <a:lnTo>
                    <a:pt x="11687" y="49245"/>
                  </a:lnTo>
                  <a:cubicBezTo>
                    <a:pt x="11847" y="48971"/>
                    <a:pt x="11893" y="48674"/>
                    <a:pt x="11915" y="48355"/>
                  </a:cubicBezTo>
                  <a:cubicBezTo>
                    <a:pt x="11824" y="48035"/>
                    <a:pt x="11527" y="47830"/>
                    <a:pt x="11368" y="47533"/>
                  </a:cubicBezTo>
                  <a:cubicBezTo>
                    <a:pt x="11002" y="46940"/>
                    <a:pt x="11139" y="45890"/>
                    <a:pt x="11573" y="45524"/>
                  </a:cubicBezTo>
                  <a:cubicBezTo>
                    <a:pt x="11889" y="45264"/>
                    <a:pt x="12419" y="45119"/>
                    <a:pt x="12885" y="45119"/>
                  </a:cubicBezTo>
                  <a:cubicBezTo>
                    <a:pt x="13195" y="45119"/>
                    <a:pt x="13477" y="45182"/>
                    <a:pt x="13650" y="45319"/>
                  </a:cubicBezTo>
                  <a:cubicBezTo>
                    <a:pt x="14084" y="45661"/>
                    <a:pt x="14129" y="46597"/>
                    <a:pt x="13719" y="47350"/>
                  </a:cubicBezTo>
                  <a:cubicBezTo>
                    <a:pt x="13627" y="47533"/>
                    <a:pt x="13490" y="47693"/>
                    <a:pt x="13353" y="47875"/>
                  </a:cubicBezTo>
                  <a:cubicBezTo>
                    <a:pt x="13148" y="48127"/>
                    <a:pt x="12828" y="48286"/>
                    <a:pt x="12714" y="48606"/>
                  </a:cubicBezTo>
                  <a:cubicBezTo>
                    <a:pt x="12760" y="48880"/>
                    <a:pt x="12920" y="49062"/>
                    <a:pt x="13079" y="49268"/>
                  </a:cubicBezTo>
                  <a:cubicBezTo>
                    <a:pt x="13130" y="49301"/>
                    <a:pt x="13180" y="49322"/>
                    <a:pt x="13239" y="49322"/>
                  </a:cubicBezTo>
                  <a:cubicBezTo>
                    <a:pt x="13260" y="49322"/>
                    <a:pt x="13283" y="49320"/>
                    <a:pt x="13308" y="49313"/>
                  </a:cubicBezTo>
                  <a:cubicBezTo>
                    <a:pt x="13438" y="49212"/>
                    <a:pt x="13558" y="49175"/>
                    <a:pt x="13674" y="49175"/>
                  </a:cubicBezTo>
                  <a:cubicBezTo>
                    <a:pt x="13925" y="49175"/>
                    <a:pt x="14154" y="49349"/>
                    <a:pt x="14403" y="49428"/>
                  </a:cubicBezTo>
                  <a:cubicBezTo>
                    <a:pt x="14498" y="49451"/>
                    <a:pt x="14590" y="49464"/>
                    <a:pt x="14679" y="49464"/>
                  </a:cubicBezTo>
                  <a:cubicBezTo>
                    <a:pt x="14848" y="49464"/>
                    <a:pt x="15007" y="49418"/>
                    <a:pt x="15157" y="49313"/>
                  </a:cubicBezTo>
                  <a:lnTo>
                    <a:pt x="15864" y="49313"/>
                  </a:lnTo>
                  <a:cubicBezTo>
                    <a:pt x="16451" y="49495"/>
                    <a:pt x="17043" y="49537"/>
                    <a:pt x="17637" y="49537"/>
                  </a:cubicBezTo>
                  <a:cubicBezTo>
                    <a:pt x="18144" y="49537"/>
                    <a:pt x="18653" y="49506"/>
                    <a:pt x="19162" y="49506"/>
                  </a:cubicBezTo>
                  <a:cubicBezTo>
                    <a:pt x="19333" y="49506"/>
                    <a:pt x="19505" y="49510"/>
                    <a:pt x="19676" y="49519"/>
                  </a:cubicBezTo>
                  <a:cubicBezTo>
                    <a:pt x="19836" y="49519"/>
                    <a:pt x="19996" y="49519"/>
                    <a:pt x="20132" y="49496"/>
                  </a:cubicBezTo>
                  <a:lnTo>
                    <a:pt x="20886" y="49496"/>
                  </a:lnTo>
                  <a:cubicBezTo>
                    <a:pt x="20913" y="49494"/>
                    <a:pt x="20939" y="49493"/>
                    <a:pt x="20966" y="49493"/>
                  </a:cubicBezTo>
                  <a:cubicBezTo>
                    <a:pt x="21212" y="49493"/>
                    <a:pt x="21458" y="49561"/>
                    <a:pt x="21704" y="49561"/>
                  </a:cubicBezTo>
                  <a:cubicBezTo>
                    <a:pt x="21774" y="49561"/>
                    <a:pt x="21843" y="49556"/>
                    <a:pt x="21913" y="49542"/>
                  </a:cubicBezTo>
                  <a:cubicBezTo>
                    <a:pt x="22529" y="49512"/>
                    <a:pt x="23150" y="49504"/>
                    <a:pt x="23771" y="49504"/>
                  </a:cubicBezTo>
                  <a:cubicBezTo>
                    <a:pt x="24599" y="49504"/>
                    <a:pt x="25428" y="49519"/>
                    <a:pt x="26250" y="49519"/>
                  </a:cubicBezTo>
                  <a:cubicBezTo>
                    <a:pt x="26391" y="49510"/>
                    <a:pt x="26533" y="49507"/>
                    <a:pt x="26674" y="49507"/>
                  </a:cubicBezTo>
                  <a:cubicBezTo>
                    <a:pt x="26929" y="49507"/>
                    <a:pt x="27184" y="49516"/>
                    <a:pt x="27439" y="49516"/>
                  </a:cubicBezTo>
                  <a:cubicBezTo>
                    <a:pt x="27773" y="49516"/>
                    <a:pt x="28107" y="49501"/>
                    <a:pt x="28441" y="49428"/>
                  </a:cubicBezTo>
                  <a:cubicBezTo>
                    <a:pt x="28532" y="49405"/>
                    <a:pt x="28624" y="49359"/>
                    <a:pt x="28692" y="49268"/>
                  </a:cubicBezTo>
                  <a:cubicBezTo>
                    <a:pt x="28692" y="49268"/>
                    <a:pt x="28692" y="49268"/>
                    <a:pt x="28692" y="49245"/>
                  </a:cubicBezTo>
                  <a:cubicBezTo>
                    <a:pt x="28715" y="49291"/>
                    <a:pt x="28760" y="49313"/>
                    <a:pt x="28829" y="49313"/>
                  </a:cubicBezTo>
                  <a:cubicBezTo>
                    <a:pt x="28969" y="49167"/>
                    <a:pt x="29096" y="49113"/>
                    <a:pt x="29215" y="49113"/>
                  </a:cubicBezTo>
                  <a:cubicBezTo>
                    <a:pt x="29503" y="49113"/>
                    <a:pt x="29748" y="49425"/>
                    <a:pt x="30039" y="49473"/>
                  </a:cubicBezTo>
                  <a:cubicBezTo>
                    <a:pt x="30440" y="49508"/>
                    <a:pt x="30841" y="49523"/>
                    <a:pt x="31243" y="49523"/>
                  </a:cubicBezTo>
                  <a:cubicBezTo>
                    <a:pt x="31894" y="49523"/>
                    <a:pt x="32548" y="49484"/>
                    <a:pt x="33211" y="49428"/>
                  </a:cubicBezTo>
                  <a:cubicBezTo>
                    <a:pt x="33280" y="49428"/>
                    <a:pt x="33326" y="49450"/>
                    <a:pt x="33394" y="49450"/>
                  </a:cubicBezTo>
                  <a:cubicBezTo>
                    <a:pt x="33403" y="49449"/>
                    <a:pt x="33411" y="49448"/>
                    <a:pt x="33418" y="49448"/>
                  </a:cubicBezTo>
                  <a:cubicBezTo>
                    <a:pt x="33509" y="49448"/>
                    <a:pt x="33513" y="49568"/>
                    <a:pt x="33577" y="49610"/>
                  </a:cubicBezTo>
                  <a:cubicBezTo>
                    <a:pt x="33668" y="49542"/>
                    <a:pt x="33736" y="49496"/>
                    <a:pt x="33805" y="49428"/>
                  </a:cubicBezTo>
                  <a:cubicBezTo>
                    <a:pt x="33884" y="49358"/>
                    <a:pt x="33959" y="49332"/>
                    <a:pt x="34034" y="49332"/>
                  </a:cubicBezTo>
                  <a:cubicBezTo>
                    <a:pt x="34131" y="49332"/>
                    <a:pt x="34227" y="49376"/>
                    <a:pt x="34330" y="49428"/>
                  </a:cubicBezTo>
                  <a:lnTo>
                    <a:pt x="34490" y="49428"/>
                  </a:lnTo>
                  <a:cubicBezTo>
                    <a:pt x="34558" y="49382"/>
                    <a:pt x="34627" y="49336"/>
                    <a:pt x="34695" y="49291"/>
                  </a:cubicBezTo>
                  <a:cubicBezTo>
                    <a:pt x="34786" y="49268"/>
                    <a:pt x="34900" y="49245"/>
                    <a:pt x="35015" y="49222"/>
                  </a:cubicBezTo>
                  <a:cubicBezTo>
                    <a:pt x="35165" y="49112"/>
                    <a:pt x="35323" y="49090"/>
                    <a:pt x="35485" y="49090"/>
                  </a:cubicBezTo>
                  <a:cubicBezTo>
                    <a:pt x="35596" y="49090"/>
                    <a:pt x="35708" y="49100"/>
                    <a:pt x="35820" y="49100"/>
                  </a:cubicBezTo>
                  <a:cubicBezTo>
                    <a:pt x="35917" y="49100"/>
                    <a:pt x="36015" y="49092"/>
                    <a:pt x="36110" y="49062"/>
                  </a:cubicBezTo>
                  <a:cubicBezTo>
                    <a:pt x="36110" y="47738"/>
                    <a:pt x="36384" y="46415"/>
                    <a:pt x="36567" y="45091"/>
                  </a:cubicBezTo>
                  <a:cubicBezTo>
                    <a:pt x="36658" y="44474"/>
                    <a:pt x="36544" y="43813"/>
                    <a:pt x="36818" y="43219"/>
                  </a:cubicBezTo>
                  <a:cubicBezTo>
                    <a:pt x="36909" y="42740"/>
                    <a:pt x="37000" y="42260"/>
                    <a:pt x="37092" y="41781"/>
                  </a:cubicBezTo>
                  <a:cubicBezTo>
                    <a:pt x="37092" y="41530"/>
                    <a:pt x="37069" y="41279"/>
                    <a:pt x="37069" y="41051"/>
                  </a:cubicBezTo>
                  <a:cubicBezTo>
                    <a:pt x="37206" y="40754"/>
                    <a:pt x="37206" y="40434"/>
                    <a:pt x="37206" y="40115"/>
                  </a:cubicBezTo>
                  <a:cubicBezTo>
                    <a:pt x="37115" y="40092"/>
                    <a:pt x="37046" y="40069"/>
                    <a:pt x="36978" y="40024"/>
                  </a:cubicBezTo>
                  <a:lnTo>
                    <a:pt x="36978" y="40024"/>
                  </a:lnTo>
                  <a:cubicBezTo>
                    <a:pt x="37046" y="40046"/>
                    <a:pt x="37115" y="40069"/>
                    <a:pt x="37206" y="40115"/>
                  </a:cubicBezTo>
                  <a:lnTo>
                    <a:pt x="37251" y="40138"/>
                  </a:lnTo>
                  <a:cubicBezTo>
                    <a:pt x="37434" y="39841"/>
                    <a:pt x="37206" y="39499"/>
                    <a:pt x="37411" y="39202"/>
                  </a:cubicBezTo>
                  <a:cubicBezTo>
                    <a:pt x="37411" y="39088"/>
                    <a:pt x="37411" y="38974"/>
                    <a:pt x="37411" y="38859"/>
                  </a:cubicBezTo>
                  <a:cubicBezTo>
                    <a:pt x="37434" y="38334"/>
                    <a:pt x="37480" y="37855"/>
                    <a:pt x="37571" y="37330"/>
                  </a:cubicBezTo>
                  <a:cubicBezTo>
                    <a:pt x="37662" y="36760"/>
                    <a:pt x="37845" y="36166"/>
                    <a:pt x="37754" y="35550"/>
                  </a:cubicBezTo>
                  <a:cubicBezTo>
                    <a:pt x="37776" y="35504"/>
                    <a:pt x="37799" y="35436"/>
                    <a:pt x="37799" y="35390"/>
                  </a:cubicBezTo>
                  <a:cubicBezTo>
                    <a:pt x="37868" y="34660"/>
                    <a:pt x="37936" y="33929"/>
                    <a:pt x="38005" y="33199"/>
                  </a:cubicBezTo>
                  <a:cubicBezTo>
                    <a:pt x="38256" y="33016"/>
                    <a:pt x="38050" y="32651"/>
                    <a:pt x="38324" y="32468"/>
                  </a:cubicBezTo>
                  <a:cubicBezTo>
                    <a:pt x="38233" y="31670"/>
                    <a:pt x="38393" y="30871"/>
                    <a:pt x="38530" y="30095"/>
                  </a:cubicBezTo>
                  <a:cubicBezTo>
                    <a:pt x="38507" y="29433"/>
                    <a:pt x="38621" y="28794"/>
                    <a:pt x="38781" y="28154"/>
                  </a:cubicBezTo>
                  <a:cubicBezTo>
                    <a:pt x="38895" y="27721"/>
                    <a:pt x="38689" y="27173"/>
                    <a:pt x="39100" y="26808"/>
                  </a:cubicBezTo>
                  <a:cubicBezTo>
                    <a:pt x="38986" y="26123"/>
                    <a:pt x="39055" y="25438"/>
                    <a:pt x="39214" y="24753"/>
                  </a:cubicBezTo>
                  <a:cubicBezTo>
                    <a:pt x="39192" y="24320"/>
                    <a:pt x="39260" y="23909"/>
                    <a:pt x="39420" y="23521"/>
                  </a:cubicBezTo>
                  <a:cubicBezTo>
                    <a:pt x="39420" y="23452"/>
                    <a:pt x="39420" y="23407"/>
                    <a:pt x="39420" y="23338"/>
                  </a:cubicBezTo>
                  <a:cubicBezTo>
                    <a:pt x="39443" y="23315"/>
                    <a:pt x="39488" y="23315"/>
                    <a:pt x="39488" y="23293"/>
                  </a:cubicBezTo>
                  <a:cubicBezTo>
                    <a:pt x="39534" y="23224"/>
                    <a:pt x="39511" y="23179"/>
                    <a:pt x="39443" y="23156"/>
                  </a:cubicBezTo>
                  <a:cubicBezTo>
                    <a:pt x="39443" y="23042"/>
                    <a:pt x="39443" y="22905"/>
                    <a:pt x="39443" y="22790"/>
                  </a:cubicBezTo>
                  <a:cubicBezTo>
                    <a:pt x="39557" y="21695"/>
                    <a:pt x="39785" y="20645"/>
                    <a:pt x="39808" y="19549"/>
                  </a:cubicBezTo>
                  <a:cubicBezTo>
                    <a:pt x="40013" y="19253"/>
                    <a:pt x="39854" y="18887"/>
                    <a:pt x="39991" y="18591"/>
                  </a:cubicBezTo>
                  <a:cubicBezTo>
                    <a:pt x="39991" y="18294"/>
                    <a:pt x="40013" y="17997"/>
                    <a:pt x="40013" y="17700"/>
                  </a:cubicBezTo>
                  <a:cubicBezTo>
                    <a:pt x="40264" y="16491"/>
                    <a:pt x="40447" y="15281"/>
                    <a:pt x="40538" y="14071"/>
                  </a:cubicBezTo>
                  <a:cubicBezTo>
                    <a:pt x="40721" y="13911"/>
                    <a:pt x="40675" y="13683"/>
                    <a:pt x="40698" y="13478"/>
                  </a:cubicBezTo>
                  <a:cubicBezTo>
                    <a:pt x="40698" y="13409"/>
                    <a:pt x="40721" y="13364"/>
                    <a:pt x="40721" y="13295"/>
                  </a:cubicBezTo>
                  <a:cubicBezTo>
                    <a:pt x="40698" y="13044"/>
                    <a:pt x="40698" y="12816"/>
                    <a:pt x="40698" y="12565"/>
                  </a:cubicBezTo>
                  <a:cubicBezTo>
                    <a:pt x="40698" y="12451"/>
                    <a:pt x="40698" y="12337"/>
                    <a:pt x="40721" y="12245"/>
                  </a:cubicBezTo>
                  <a:cubicBezTo>
                    <a:pt x="40881" y="12063"/>
                    <a:pt x="40881" y="11880"/>
                    <a:pt x="40858" y="11652"/>
                  </a:cubicBezTo>
                  <a:cubicBezTo>
                    <a:pt x="40949" y="11423"/>
                    <a:pt x="40904" y="11150"/>
                    <a:pt x="41063" y="10921"/>
                  </a:cubicBezTo>
                  <a:cubicBezTo>
                    <a:pt x="41086" y="10625"/>
                    <a:pt x="41086" y="10305"/>
                    <a:pt x="41109" y="10008"/>
                  </a:cubicBezTo>
                  <a:cubicBezTo>
                    <a:pt x="41292" y="9849"/>
                    <a:pt x="41246" y="9643"/>
                    <a:pt x="41246" y="9438"/>
                  </a:cubicBezTo>
                  <a:cubicBezTo>
                    <a:pt x="41246" y="9392"/>
                    <a:pt x="41246" y="9346"/>
                    <a:pt x="41269" y="9278"/>
                  </a:cubicBezTo>
                  <a:cubicBezTo>
                    <a:pt x="41269" y="9209"/>
                    <a:pt x="41246" y="9164"/>
                    <a:pt x="41223" y="9095"/>
                  </a:cubicBezTo>
                  <a:cubicBezTo>
                    <a:pt x="41223" y="8981"/>
                    <a:pt x="41223" y="8867"/>
                    <a:pt x="41223" y="8753"/>
                  </a:cubicBezTo>
                  <a:cubicBezTo>
                    <a:pt x="41223" y="8684"/>
                    <a:pt x="41223" y="8616"/>
                    <a:pt x="41246" y="8548"/>
                  </a:cubicBezTo>
                  <a:lnTo>
                    <a:pt x="41269" y="8182"/>
                  </a:lnTo>
                  <a:cubicBezTo>
                    <a:pt x="41292" y="8114"/>
                    <a:pt x="41292" y="8068"/>
                    <a:pt x="41269" y="8023"/>
                  </a:cubicBezTo>
                  <a:cubicBezTo>
                    <a:pt x="41497" y="7794"/>
                    <a:pt x="41337" y="7429"/>
                    <a:pt x="41588" y="7246"/>
                  </a:cubicBezTo>
                  <a:cubicBezTo>
                    <a:pt x="41611" y="6311"/>
                    <a:pt x="41680" y="5398"/>
                    <a:pt x="41953" y="4485"/>
                  </a:cubicBezTo>
                  <a:cubicBezTo>
                    <a:pt x="42045" y="4211"/>
                    <a:pt x="42090" y="3914"/>
                    <a:pt x="42022" y="3617"/>
                  </a:cubicBezTo>
                  <a:cubicBezTo>
                    <a:pt x="42113" y="2773"/>
                    <a:pt x="42113" y="1883"/>
                    <a:pt x="42319" y="1038"/>
                  </a:cubicBezTo>
                  <a:cubicBezTo>
                    <a:pt x="42319" y="992"/>
                    <a:pt x="42342" y="924"/>
                    <a:pt x="42364" y="878"/>
                  </a:cubicBezTo>
                  <a:cubicBezTo>
                    <a:pt x="42570" y="422"/>
                    <a:pt x="42364" y="216"/>
                    <a:pt x="41885" y="193"/>
                  </a:cubicBezTo>
                  <a:cubicBezTo>
                    <a:pt x="41474" y="159"/>
                    <a:pt x="41058" y="154"/>
                    <a:pt x="40638" y="154"/>
                  </a:cubicBezTo>
                  <a:cubicBezTo>
                    <a:pt x="40428" y="154"/>
                    <a:pt x="40218" y="155"/>
                    <a:pt x="40007" y="155"/>
                  </a:cubicBezTo>
                  <a:cubicBezTo>
                    <a:pt x="39797" y="155"/>
                    <a:pt x="39585" y="154"/>
                    <a:pt x="39374" y="148"/>
                  </a:cubicBezTo>
                  <a:cubicBezTo>
                    <a:pt x="39184" y="165"/>
                    <a:pt x="39006" y="209"/>
                    <a:pt x="38822" y="209"/>
                  </a:cubicBezTo>
                  <a:cubicBezTo>
                    <a:pt x="38763" y="209"/>
                    <a:pt x="38704" y="204"/>
                    <a:pt x="38644" y="193"/>
                  </a:cubicBezTo>
                  <a:cubicBezTo>
                    <a:pt x="38287" y="209"/>
                    <a:pt x="37941" y="256"/>
                    <a:pt x="37591" y="256"/>
                  </a:cubicBezTo>
                  <a:cubicBezTo>
                    <a:pt x="37426" y="256"/>
                    <a:pt x="37260" y="246"/>
                    <a:pt x="37092" y="216"/>
                  </a:cubicBezTo>
                  <a:cubicBezTo>
                    <a:pt x="36932" y="216"/>
                    <a:pt x="36772" y="262"/>
                    <a:pt x="36635" y="330"/>
                  </a:cubicBezTo>
                  <a:cubicBezTo>
                    <a:pt x="36529" y="383"/>
                    <a:pt x="36423" y="421"/>
                    <a:pt x="36318" y="421"/>
                  </a:cubicBezTo>
                  <a:cubicBezTo>
                    <a:pt x="36241" y="421"/>
                    <a:pt x="36164" y="401"/>
                    <a:pt x="36087" y="353"/>
                  </a:cubicBezTo>
                  <a:cubicBezTo>
                    <a:pt x="35873" y="303"/>
                    <a:pt x="35658" y="287"/>
                    <a:pt x="35444" y="287"/>
                  </a:cubicBezTo>
                  <a:cubicBezTo>
                    <a:pt x="35270" y="287"/>
                    <a:pt x="35097" y="297"/>
                    <a:pt x="34923" y="308"/>
                  </a:cubicBezTo>
                  <a:cubicBezTo>
                    <a:pt x="34832" y="330"/>
                    <a:pt x="34764" y="330"/>
                    <a:pt x="34672" y="353"/>
                  </a:cubicBezTo>
                  <a:cubicBezTo>
                    <a:pt x="34627" y="376"/>
                    <a:pt x="34581" y="399"/>
                    <a:pt x="34535" y="422"/>
                  </a:cubicBezTo>
                  <a:cubicBezTo>
                    <a:pt x="34318" y="285"/>
                    <a:pt x="34079" y="256"/>
                    <a:pt x="33836" y="256"/>
                  </a:cubicBezTo>
                  <a:cubicBezTo>
                    <a:pt x="33663" y="256"/>
                    <a:pt x="33488" y="271"/>
                    <a:pt x="33319" y="271"/>
                  </a:cubicBezTo>
                  <a:cubicBezTo>
                    <a:pt x="33252" y="271"/>
                    <a:pt x="33185" y="268"/>
                    <a:pt x="33120" y="262"/>
                  </a:cubicBezTo>
                  <a:lnTo>
                    <a:pt x="31203" y="262"/>
                  </a:lnTo>
                  <a:cubicBezTo>
                    <a:pt x="31190" y="123"/>
                    <a:pt x="31136" y="75"/>
                    <a:pt x="31059" y="75"/>
                  </a:cubicBezTo>
                  <a:cubicBezTo>
                    <a:pt x="30997" y="75"/>
                    <a:pt x="30919" y="107"/>
                    <a:pt x="30838" y="148"/>
                  </a:cubicBezTo>
                  <a:cubicBezTo>
                    <a:pt x="30769" y="193"/>
                    <a:pt x="30746" y="216"/>
                    <a:pt x="30746" y="262"/>
                  </a:cubicBezTo>
                  <a:lnTo>
                    <a:pt x="28806" y="262"/>
                  </a:lnTo>
                  <a:cubicBezTo>
                    <a:pt x="28395" y="285"/>
                    <a:pt x="27962" y="285"/>
                    <a:pt x="27528" y="285"/>
                  </a:cubicBezTo>
                  <a:lnTo>
                    <a:pt x="26843" y="285"/>
                  </a:lnTo>
                  <a:cubicBezTo>
                    <a:pt x="26661" y="262"/>
                    <a:pt x="26478" y="216"/>
                    <a:pt x="26295" y="216"/>
                  </a:cubicBezTo>
                  <a:cubicBezTo>
                    <a:pt x="25994" y="257"/>
                    <a:pt x="25685" y="266"/>
                    <a:pt x="25372" y="266"/>
                  </a:cubicBezTo>
                  <a:cubicBezTo>
                    <a:pt x="25163" y="266"/>
                    <a:pt x="24953" y="262"/>
                    <a:pt x="24743" y="262"/>
                  </a:cubicBezTo>
                  <a:cubicBezTo>
                    <a:pt x="24332" y="308"/>
                    <a:pt x="23899" y="193"/>
                    <a:pt x="23533" y="513"/>
                  </a:cubicBezTo>
                  <a:cubicBezTo>
                    <a:pt x="23511" y="559"/>
                    <a:pt x="23488" y="604"/>
                    <a:pt x="23488" y="650"/>
                  </a:cubicBezTo>
                  <a:cubicBezTo>
                    <a:pt x="23457" y="650"/>
                    <a:pt x="23427" y="640"/>
                    <a:pt x="23390" y="640"/>
                  </a:cubicBezTo>
                  <a:cubicBezTo>
                    <a:pt x="23371" y="640"/>
                    <a:pt x="23351" y="642"/>
                    <a:pt x="23328" y="650"/>
                  </a:cubicBezTo>
                  <a:cubicBezTo>
                    <a:pt x="23282" y="604"/>
                    <a:pt x="23237" y="559"/>
                    <a:pt x="23191" y="536"/>
                  </a:cubicBezTo>
                  <a:cubicBezTo>
                    <a:pt x="23123" y="581"/>
                    <a:pt x="23077" y="627"/>
                    <a:pt x="23031" y="696"/>
                  </a:cubicBezTo>
                  <a:cubicBezTo>
                    <a:pt x="22940" y="605"/>
                    <a:pt x="22849" y="565"/>
                    <a:pt x="22754" y="565"/>
                  </a:cubicBezTo>
                  <a:cubicBezTo>
                    <a:pt x="22682" y="565"/>
                    <a:pt x="22608" y="588"/>
                    <a:pt x="22529" y="627"/>
                  </a:cubicBezTo>
                  <a:cubicBezTo>
                    <a:pt x="22506" y="604"/>
                    <a:pt x="22506" y="604"/>
                    <a:pt x="22484" y="581"/>
                  </a:cubicBezTo>
                  <a:cubicBezTo>
                    <a:pt x="22324" y="513"/>
                    <a:pt x="22187" y="422"/>
                    <a:pt x="22027" y="376"/>
                  </a:cubicBezTo>
                  <a:cubicBezTo>
                    <a:pt x="21935" y="356"/>
                    <a:pt x="21838" y="344"/>
                    <a:pt x="21740" y="344"/>
                  </a:cubicBezTo>
                  <a:cubicBezTo>
                    <a:pt x="21621" y="344"/>
                    <a:pt x="21502" y="361"/>
                    <a:pt x="21389" y="399"/>
                  </a:cubicBezTo>
                  <a:lnTo>
                    <a:pt x="21389" y="399"/>
                  </a:lnTo>
                  <a:cubicBezTo>
                    <a:pt x="21401" y="116"/>
                    <a:pt x="21387" y="1"/>
                    <a:pt x="21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7" name="Google Shape;2190;p48"/>
            <p:cNvSpPr/>
            <p:nvPr/>
          </p:nvSpPr>
          <p:spPr>
            <a:xfrm rot="823658">
              <a:off x="7478568" y="3545653"/>
              <a:ext cx="2031" cy="1682"/>
            </a:xfrm>
            <a:custGeom>
              <a:avLst/>
              <a:gdLst/>
              <a:ahLst/>
              <a:cxnLst/>
              <a:rect l="l" t="t" r="r" b="b"/>
              <a:pathLst>
                <a:path w="93" h="77" extrusionOk="0">
                  <a:moveTo>
                    <a:pt x="31" y="1"/>
                  </a:moveTo>
                  <a:cubicBezTo>
                    <a:pt x="20" y="1"/>
                    <a:pt x="10" y="12"/>
                    <a:pt x="1" y="31"/>
                  </a:cubicBezTo>
                  <a:cubicBezTo>
                    <a:pt x="1" y="54"/>
                    <a:pt x="47" y="54"/>
                    <a:pt x="92" y="76"/>
                  </a:cubicBezTo>
                  <a:cubicBezTo>
                    <a:pt x="65" y="23"/>
                    <a:pt x="47" y="1"/>
                    <a:pt x="31" y="1"/>
                  </a:cubicBezTo>
                  <a:close/>
                </a:path>
              </a:pathLst>
            </a:custGeom>
            <a:solidFill>
              <a:srgbClr val="FFAE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8" name="Google Shape;2191;p48"/>
            <p:cNvSpPr/>
            <p:nvPr/>
          </p:nvSpPr>
          <p:spPr>
            <a:xfrm rot="823658">
              <a:off x="7467339" y="3699298"/>
              <a:ext cx="3516" cy="5001"/>
            </a:xfrm>
            <a:custGeom>
              <a:avLst/>
              <a:gdLst/>
              <a:ahLst/>
              <a:cxnLst/>
              <a:rect l="l" t="t" r="r" b="b"/>
              <a:pathLst>
                <a:path w="161" h="229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92"/>
                    <a:pt x="69" y="161"/>
                    <a:pt x="92" y="229"/>
                  </a:cubicBezTo>
                  <a:cubicBezTo>
                    <a:pt x="115" y="183"/>
                    <a:pt x="138" y="138"/>
                    <a:pt x="161" y="92"/>
                  </a:cubicBezTo>
                  <a:cubicBezTo>
                    <a:pt x="115" y="69"/>
                    <a:pt x="69" y="46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49" name="Google Shape;2192;p48"/>
            <p:cNvSpPr/>
            <p:nvPr/>
          </p:nvSpPr>
          <p:spPr>
            <a:xfrm rot="823658">
              <a:off x="7995378" y="3736827"/>
              <a:ext cx="186460" cy="170365"/>
            </a:xfrm>
            <a:custGeom>
              <a:avLst/>
              <a:gdLst/>
              <a:ahLst/>
              <a:cxnLst/>
              <a:rect l="l" t="t" r="r" b="b"/>
              <a:pathLst>
                <a:path w="8538" h="7801" extrusionOk="0">
                  <a:moveTo>
                    <a:pt x="6209" y="3573"/>
                  </a:moveTo>
                  <a:cubicBezTo>
                    <a:pt x="6232" y="3596"/>
                    <a:pt x="6232" y="3619"/>
                    <a:pt x="6232" y="3664"/>
                  </a:cubicBezTo>
                  <a:cubicBezTo>
                    <a:pt x="6232" y="3641"/>
                    <a:pt x="6209" y="3619"/>
                    <a:pt x="6209" y="3573"/>
                  </a:cubicBezTo>
                  <a:close/>
                  <a:moveTo>
                    <a:pt x="4485" y="4038"/>
                  </a:moveTo>
                  <a:cubicBezTo>
                    <a:pt x="4596" y="4038"/>
                    <a:pt x="4688" y="4091"/>
                    <a:pt x="4794" y="4144"/>
                  </a:cubicBezTo>
                  <a:cubicBezTo>
                    <a:pt x="4657" y="4144"/>
                    <a:pt x="4520" y="4098"/>
                    <a:pt x="4383" y="4052"/>
                  </a:cubicBezTo>
                  <a:cubicBezTo>
                    <a:pt x="4419" y="4042"/>
                    <a:pt x="4453" y="4038"/>
                    <a:pt x="4485" y="4038"/>
                  </a:cubicBezTo>
                  <a:close/>
                  <a:moveTo>
                    <a:pt x="6232" y="5376"/>
                  </a:moveTo>
                  <a:lnTo>
                    <a:pt x="6232" y="5376"/>
                  </a:lnTo>
                  <a:cubicBezTo>
                    <a:pt x="6324" y="5490"/>
                    <a:pt x="6415" y="5604"/>
                    <a:pt x="6552" y="5627"/>
                  </a:cubicBezTo>
                  <a:cubicBezTo>
                    <a:pt x="6552" y="5673"/>
                    <a:pt x="6529" y="5741"/>
                    <a:pt x="6506" y="5787"/>
                  </a:cubicBezTo>
                  <a:cubicBezTo>
                    <a:pt x="6392" y="5673"/>
                    <a:pt x="6301" y="5536"/>
                    <a:pt x="6232" y="5376"/>
                  </a:cubicBezTo>
                  <a:close/>
                  <a:moveTo>
                    <a:pt x="6137" y="1"/>
                  </a:moveTo>
                  <a:cubicBezTo>
                    <a:pt x="5944" y="1"/>
                    <a:pt x="5816" y="358"/>
                    <a:pt x="5639" y="358"/>
                  </a:cubicBezTo>
                  <a:cubicBezTo>
                    <a:pt x="5603" y="358"/>
                    <a:pt x="5565" y="344"/>
                    <a:pt x="5525" y="309"/>
                  </a:cubicBezTo>
                  <a:cubicBezTo>
                    <a:pt x="5517" y="301"/>
                    <a:pt x="5507" y="299"/>
                    <a:pt x="5496" y="299"/>
                  </a:cubicBezTo>
                  <a:cubicBezTo>
                    <a:pt x="5474" y="299"/>
                    <a:pt x="5449" y="309"/>
                    <a:pt x="5433" y="309"/>
                  </a:cubicBezTo>
                  <a:cubicBezTo>
                    <a:pt x="5376" y="313"/>
                    <a:pt x="5319" y="314"/>
                    <a:pt x="5261" y="314"/>
                  </a:cubicBezTo>
                  <a:cubicBezTo>
                    <a:pt x="5144" y="314"/>
                    <a:pt x="5026" y="309"/>
                    <a:pt x="4908" y="309"/>
                  </a:cubicBezTo>
                  <a:cubicBezTo>
                    <a:pt x="4732" y="309"/>
                    <a:pt x="4555" y="320"/>
                    <a:pt x="4383" y="377"/>
                  </a:cubicBezTo>
                  <a:cubicBezTo>
                    <a:pt x="4350" y="389"/>
                    <a:pt x="4319" y="394"/>
                    <a:pt x="4290" y="394"/>
                  </a:cubicBezTo>
                  <a:cubicBezTo>
                    <a:pt x="4141" y="394"/>
                    <a:pt x="4049" y="260"/>
                    <a:pt x="3973" y="126"/>
                  </a:cubicBezTo>
                  <a:cubicBezTo>
                    <a:pt x="3935" y="126"/>
                    <a:pt x="3898" y="126"/>
                    <a:pt x="3861" y="126"/>
                  </a:cubicBezTo>
                  <a:cubicBezTo>
                    <a:pt x="3695" y="126"/>
                    <a:pt x="3537" y="141"/>
                    <a:pt x="3425" y="309"/>
                  </a:cubicBezTo>
                  <a:cubicBezTo>
                    <a:pt x="3379" y="377"/>
                    <a:pt x="3311" y="446"/>
                    <a:pt x="3242" y="492"/>
                  </a:cubicBezTo>
                  <a:cubicBezTo>
                    <a:pt x="3071" y="435"/>
                    <a:pt x="2964" y="236"/>
                    <a:pt x="2749" y="236"/>
                  </a:cubicBezTo>
                  <a:cubicBezTo>
                    <a:pt x="2705" y="236"/>
                    <a:pt x="2657" y="244"/>
                    <a:pt x="2603" y="263"/>
                  </a:cubicBezTo>
                  <a:cubicBezTo>
                    <a:pt x="2032" y="469"/>
                    <a:pt x="2283" y="857"/>
                    <a:pt x="2329" y="1222"/>
                  </a:cubicBezTo>
                  <a:lnTo>
                    <a:pt x="1964" y="1222"/>
                  </a:lnTo>
                  <a:cubicBezTo>
                    <a:pt x="1827" y="1222"/>
                    <a:pt x="1690" y="1268"/>
                    <a:pt x="1599" y="1405"/>
                  </a:cubicBezTo>
                  <a:cubicBezTo>
                    <a:pt x="1599" y="1815"/>
                    <a:pt x="1439" y="2135"/>
                    <a:pt x="1051" y="2318"/>
                  </a:cubicBezTo>
                  <a:cubicBezTo>
                    <a:pt x="868" y="2432"/>
                    <a:pt x="686" y="2569"/>
                    <a:pt x="503" y="2683"/>
                  </a:cubicBezTo>
                  <a:cubicBezTo>
                    <a:pt x="229" y="3139"/>
                    <a:pt x="366" y="3641"/>
                    <a:pt x="321" y="4144"/>
                  </a:cubicBezTo>
                  <a:cubicBezTo>
                    <a:pt x="526" y="4326"/>
                    <a:pt x="480" y="4532"/>
                    <a:pt x="412" y="4760"/>
                  </a:cubicBezTo>
                  <a:cubicBezTo>
                    <a:pt x="321" y="4669"/>
                    <a:pt x="252" y="4554"/>
                    <a:pt x="161" y="4463"/>
                  </a:cubicBezTo>
                  <a:lnTo>
                    <a:pt x="161" y="4463"/>
                  </a:lnTo>
                  <a:cubicBezTo>
                    <a:pt x="184" y="4760"/>
                    <a:pt x="1" y="5171"/>
                    <a:pt x="503" y="5239"/>
                  </a:cubicBezTo>
                  <a:cubicBezTo>
                    <a:pt x="1348" y="5559"/>
                    <a:pt x="1097" y="6380"/>
                    <a:pt x="1325" y="6997"/>
                  </a:cubicBezTo>
                  <a:cubicBezTo>
                    <a:pt x="1576" y="6951"/>
                    <a:pt x="1759" y="6928"/>
                    <a:pt x="1964" y="6883"/>
                  </a:cubicBezTo>
                  <a:cubicBezTo>
                    <a:pt x="1964" y="6951"/>
                    <a:pt x="1964" y="6997"/>
                    <a:pt x="1964" y="7065"/>
                  </a:cubicBezTo>
                  <a:cubicBezTo>
                    <a:pt x="1644" y="7316"/>
                    <a:pt x="1873" y="7545"/>
                    <a:pt x="1964" y="7796"/>
                  </a:cubicBezTo>
                  <a:lnTo>
                    <a:pt x="2694" y="7613"/>
                  </a:lnTo>
                  <a:cubicBezTo>
                    <a:pt x="2814" y="7773"/>
                    <a:pt x="2957" y="7800"/>
                    <a:pt x="3105" y="7800"/>
                  </a:cubicBezTo>
                  <a:cubicBezTo>
                    <a:pt x="3185" y="7800"/>
                    <a:pt x="3266" y="7792"/>
                    <a:pt x="3346" y="7792"/>
                  </a:cubicBezTo>
                  <a:cubicBezTo>
                    <a:pt x="3372" y="7792"/>
                    <a:pt x="3399" y="7793"/>
                    <a:pt x="3425" y="7796"/>
                  </a:cubicBezTo>
                  <a:lnTo>
                    <a:pt x="3790" y="7796"/>
                  </a:lnTo>
                  <a:cubicBezTo>
                    <a:pt x="3858" y="7727"/>
                    <a:pt x="3927" y="7682"/>
                    <a:pt x="3973" y="7613"/>
                  </a:cubicBezTo>
                  <a:cubicBezTo>
                    <a:pt x="4163" y="7531"/>
                    <a:pt x="4345" y="7426"/>
                    <a:pt x="4524" y="7426"/>
                  </a:cubicBezTo>
                  <a:cubicBezTo>
                    <a:pt x="4645" y="7426"/>
                    <a:pt x="4766" y="7475"/>
                    <a:pt x="4886" y="7613"/>
                  </a:cubicBezTo>
                  <a:cubicBezTo>
                    <a:pt x="4946" y="7661"/>
                    <a:pt x="5012" y="7690"/>
                    <a:pt x="5079" y="7690"/>
                  </a:cubicBezTo>
                  <a:cubicBezTo>
                    <a:pt x="5138" y="7690"/>
                    <a:pt x="5197" y="7667"/>
                    <a:pt x="5251" y="7613"/>
                  </a:cubicBezTo>
                  <a:cubicBezTo>
                    <a:pt x="5365" y="7499"/>
                    <a:pt x="5502" y="7362"/>
                    <a:pt x="5616" y="7248"/>
                  </a:cubicBezTo>
                  <a:cubicBezTo>
                    <a:pt x="5684" y="7179"/>
                    <a:pt x="5730" y="7111"/>
                    <a:pt x="5799" y="7065"/>
                  </a:cubicBezTo>
                  <a:lnTo>
                    <a:pt x="6164" y="7065"/>
                  </a:lnTo>
                  <a:cubicBezTo>
                    <a:pt x="6255" y="7202"/>
                    <a:pt x="6392" y="7248"/>
                    <a:pt x="6529" y="7248"/>
                  </a:cubicBezTo>
                  <a:lnTo>
                    <a:pt x="6712" y="7248"/>
                  </a:lnTo>
                  <a:cubicBezTo>
                    <a:pt x="6753" y="7259"/>
                    <a:pt x="6789" y="7264"/>
                    <a:pt x="6819" y="7264"/>
                  </a:cubicBezTo>
                  <a:cubicBezTo>
                    <a:pt x="7035" y="7264"/>
                    <a:pt x="6977" y="7003"/>
                    <a:pt x="7077" y="6883"/>
                  </a:cubicBezTo>
                  <a:lnTo>
                    <a:pt x="7259" y="6883"/>
                  </a:lnTo>
                  <a:cubicBezTo>
                    <a:pt x="7419" y="6814"/>
                    <a:pt x="7442" y="6677"/>
                    <a:pt x="7442" y="6517"/>
                  </a:cubicBezTo>
                  <a:cubicBezTo>
                    <a:pt x="7473" y="6364"/>
                    <a:pt x="7504" y="6210"/>
                    <a:pt x="7611" y="6210"/>
                  </a:cubicBezTo>
                  <a:cubicBezTo>
                    <a:pt x="7663" y="6210"/>
                    <a:pt x="7733" y="6246"/>
                    <a:pt x="7830" y="6335"/>
                  </a:cubicBezTo>
                  <a:cubicBezTo>
                    <a:pt x="7863" y="6344"/>
                    <a:pt x="7891" y="6349"/>
                    <a:pt x="7916" y="6349"/>
                  </a:cubicBezTo>
                  <a:cubicBezTo>
                    <a:pt x="8012" y="6349"/>
                    <a:pt x="8044" y="6279"/>
                    <a:pt x="7990" y="6152"/>
                  </a:cubicBezTo>
                  <a:cubicBezTo>
                    <a:pt x="8102" y="5984"/>
                    <a:pt x="8260" y="5969"/>
                    <a:pt x="8426" y="5969"/>
                  </a:cubicBezTo>
                  <a:cubicBezTo>
                    <a:pt x="8463" y="5969"/>
                    <a:pt x="8500" y="5970"/>
                    <a:pt x="8538" y="5970"/>
                  </a:cubicBezTo>
                  <a:cubicBezTo>
                    <a:pt x="8424" y="5422"/>
                    <a:pt x="8355" y="4874"/>
                    <a:pt x="8355" y="4326"/>
                  </a:cubicBezTo>
                  <a:cubicBezTo>
                    <a:pt x="8127" y="4326"/>
                    <a:pt x="8013" y="4189"/>
                    <a:pt x="7990" y="3961"/>
                  </a:cubicBezTo>
                  <a:cubicBezTo>
                    <a:pt x="8104" y="3619"/>
                    <a:pt x="8469" y="3231"/>
                    <a:pt x="7807" y="3048"/>
                  </a:cubicBezTo>
                  <a:lnTo>
                    <a:pt x="7625" y="3048"/>
                  </a:lnTo>
                  <a:cubicBezTo>
                    <a:pt x="7579" y="2980"/>
                    <a:pt x="7510" y="2934"/>
                    <a:pt x="7442" y="2865"/>
                  </a:cubicBezTo>
                  <a:cubicBezTo>
                    <a:pt x="7328" y="2683"/>
                    <a:pt x="7328" y="2500"/>
                    <a:pt x="7442" y="2318"/>
                  </a:cubicBezTo>
                  <a:cubicBezTo>
                    <a:pt x="7651" y="2375"/>
                    <a:pt x="7670" y="2732"/>
                    <a:pt x="8013" y="2732"/>
                  </a:cubicBezTo>
                  <a:cubicBezTo>
                    <a:pt x="8082" y="2732"/>
                    <a:pt x="8164" y="2717"/>
                    <a:pt x="8264" y="2683"/>
                  </a:cubicBezTo>
                  <a:cubicBezTo>
                    <a:pt x="7888" y="2537"/>
                    <a:pt x="7894" y="2124"/>
                    <a:pt x="7549" y="2124"/>
                  </a:cubicBezTo>
                  <a:cubicBezTo>
                    <a:pt x="7517" y="2124"/>
                    <a:pt x="7481" y="2127"/>
                    <a:pt x="7442" y="2135"/>
                  </a:cubicBezTo>
                  <a:cubicBezTo>
                    <a:pt x="7396" y="2067"/>
                    <a:pt x="7305" y="1975"/>
                    <a:pt x="7328" y="1907"/>
                  </a:cubicBezTo>
                  <a:cubicBezTo>
                    <a:pt x="7396" y="1542"/>
                    <a:pt x="7625" y="1176"/>
                    <a:pt x="7237" y="857"/>
                  </a:cubicBezTo>
                  <a:cubicBezTo>
                    <a:pt x="6940" y="629"/>
                    <a:pt x="6575" y="469"/>
                    <a:pt x="6392" y="195"/>
                  </a:cubicBezTo>
                  <a:cubicBezTo>
                    <a:pt x="6293" y="52"/>
                    <a:pt x="6210" y="1"/>
                    <a:pt x="6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0" name="Google Shape;2193;p48"/>
            <p:cNvSpPr/>
            <p:nvPr/>
          </p:nvSpPr>
          <p:spPr>
            <a:xfrm rot="823658">
              <a:off x="8108757" y="3913228"/>
              <a:ext cx="2031" cy="1507"/>
            </a:xfrm>
            <a:custGeom>
              <a:avLst/>
              <a:gdLst/>
              <a:ahLst/>
              <a:cxnLst/>
              <a:rect l="l" t="t" r="r" b="b"/>
              <a:pathLst>
                <a:path w="93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1" name="Google Shape;2194;p48"/>
            <p:cNvSpPr/>
            <p:nvPr/>
          </p:nvSpPr>
          <p:spPr>
            <a:xfrm rot="823658">
              <a:off x="7560115" y="3624797"/>
              <a:ext cx="220332" cy="181066"/>
            </a:xfrm>
            <a:custGeom>
              <a:avLst/>
              <a:gdLst/>
              <a:ahLst/>
              <a:cxnLst/>
              <a:rect l="l" t="t" r="r" b="b"/>
              <a:pathLst>
                <a:path w="10089" h="8291" extrusionOk="0">
                  <a:moveTo>
                    <a:pt x="5159" y="1233"/>
                  </a:moveTo>
                  <a:lnTo>
                    <a:pt x="5159" y="1233"/>
                  </a:lnTo>
                  <a:cubicBezTo>
                    <a:pt x="5204" y="1302"/>
                    <a:pt x="5273" y="1325"/>
                    <a:pt x="5341" y="1370"/>
                  </a:cubicBezTo>
                  <a:cubicBezTo>
                    <a:pt x="5341" y="1393"/>
                    <a:pt x="5341" y="1439"/>
                    <a:pt x="5341" y="1484"/>
                  </a:cubicBezTo>
                  <a:lnTo>
                    <a:pt x="5250" y="1484"/>
                  </a:lnTo>
                  <a:cubicBezTo>
                    <a:pt x="5204" y="1393"/>
                    <a:pt x="5182" y="1325"/>
                    <a:pt x="5159" y="1233"/>
                  </a:cubicBezTo>
                  <a:close/>
                  <a:moveTo>
                    <a:pt x="3310" y="2534"/>
                  </a:moveTo>
                  <a:cubicBezTo>
                    <a:pt x="3310" y="2534"/>
                    <a:pt x="3310" y="2557"/>
                    <a:pt x="3310" y="2557"/>
                  </a:cubicBezTo>
                  <a:cubicBezTo>
                    <a:pt x="3310" y="2534"/>
                    <a:pt x="3310" y="2534"/>
                    <a:pt x="3287" y="2534"/>
                  </a:cubicBezTo>
                  <a:close/>
                  <a:moveTo>
                    <a:pt x="7099" y="4452"/>
                  </a:moveTo>
                  <a:cubicBezTo>
                    <a:pt x="7122" y="4497"/>
                    <a:pt x="7122" y="4566"/>
                    <a:pt x="7145" y="4611"/>
                  </a:cubicBezTo>
                  <a:cubicBezTo>
                    <a:pt x="7122" y="4589"/>
                    <a:pt x="7076" y="4566"/>
                    <a:pt x="7053" y="4566"/>
                  </a:cubicBezTo>
                  <a:cubicBezTo>
                    <a:pt x="7053" y="4543"/>
                    <a:pt x="7030" y="4520"/>
                    <a:pt x="7030" y="4497"/>
                  </a:cubicBezTo>
                  <a:cubicBezTo>
                    <a:pt x="7030" y="4497"/>
                    <a:pt x="7030" y="4474"/>
                    <a:pt x="7030" y="4474"/>
                  </a:cubicBezTo>
                  <a:cubicBezTo>
                    <a:pt x="7053" y="4474"/>
                    <a:pt x="7076" y="4474"/>
                    <a:pt x="7099" y="4452"/>
                  </a:cubicBezTo>
                  <a:close/>
                  <a:moveTo>
                    <a:pt x="5912" y="1"/>
                  </a:moveTo>
                  <a:cubicBezTo>
                    <a:pt x="5931" y="397"/>
                    <a:pt x="5887" y="731"/>
                    <a:pt x="5497" y="731"/>
                  </a:cubicBezTo>
                  <a:cubicBezTo>
                    <a:pt x="5415" y="731"/>
                    <a:pt x="5319" y="717"/>
                    <a:pt x="5204" y="685"/>
                  </a:cubicBezTo>
                  <a:cubicBezTo>
                    <a:pt x="5159" y="685"/>
                    <a:pt x="5067" y="845"/>
                    <a:pt x="4976" y="937"/>
                  </a:cubicBezTo>
                  <a:cubicBezTo>
                    <a:pt x="4839" y="1005"/>
                    <a:pt x="4816" y="1142"/>
                    <a:pt x="4793" y="1302"/>
                  </a:cubicBezTo>
                  <a:cubicBezTo>
                    <a:pt x="4565" y="1233"/>
                    <a:pt x="4314" y="1188"/>
                    <a:pt x="4086" y="1119"/>
                  </a:cubicBezTo>
                  <a:cubicBezTo>
                    <a:pt x="4086" y="1028"/>
                    <a:pt x="4086" y="937"/>
                    <a:pt x="4063" y="845"/>
                  </a:cubicBezTo>
                  <a:cubicBezTo>
                    <a:pt x="4063" y="708"/>
                    <a:pt x="4109" y="526"/>
                    <a:pt x="3903" y="480"/>
                  </a:cubicBezTo>
                  <a:cubicBezTo>
                    <a:pt x="3876" y="472"/>
                    <a:pt x="3850" y="468"/>
                    <a:pt x="3825" y="468"/>
                  </a:cubicBezTo>
                  <a:cubicBezTo>
                    <a:pt x="3707" y="468"/>
                    <a:pt x="3625" y="557"/>
                    <a:pt x="3607" y="708"/>
                  </a:cubicBezTo>
                  <a:cubicBezTo>
                    <a:pt x="3607" y="811"/>
                    <a:pt x="3570" y="894"/>
                    <a:pt x="3497" y="894"/>
                  </a:cubicBezTo>
                  <a:cubicBezTo>
                    <a:pt x="3488" y="894"/>
                    <a:pt x="3479" y="893"/>
                    <a:pt x="3470" y="891"/>
                  </a:cubicBezTo>
                  <a:cubicBezTo>
                    <a:pt x="3401" y="868"/>
                    <a:pt x="3334" y="860"/>
                    <a:pt x="3268" y="860"/>
                  </a:cubicBezTo>
                  <a:cubicBezTo>
                    <a:pt x="3069" y="860"/>
                    <a:pt x="2876" y="937"/>
                    <a:pt x="2671" y="937"/>
                  </a:cubicBezTo>
                  <a:cubicBezTo>
                    <a:pt x="2657" y="938"/>
                    <a:pt x="2644" y="938"/>
                    <a:pt x="2631" y="938"/>
                  </a:cubicBezTo>
                  <a:cubicBezTo>
                    <a:pt x="2336" y="938"/>
                    <a:pt x="2160" y="700"/>
                    <a:pt x="1963" y="503"/>
                  </a:cubicBezTo>
                  <a:lnTo>
                    <a:pt x="1963" y="503"/>
                  </a:lnTo>
                  <a:cubicBezTo>
                    <a:pt x="1826" y="754"/>
                    <a:pt x="1986" y="914"/>
                    <a:pt x="1918" y="1096"/>
                  </a:cubicBezTo>
                  <a:cubicBezTo>
                    <a:pt x="1826" y="1347"/>
                    <a:pt x="1621" y="1872"/>
                    <a:pt x="1393" y="1918"/>
                  </a:cubicBezTo>
                  <a:cubicBezTo>
                    <a:pt x="1141" y="1987"/>
                    <a:pt x="1096" y="2169"/>
                    <a:pt x="1187" y="2306"/>
                  </a:cubicBezTo>
                  <a:cubicBezTo>
                    <a:pt x="1529" y="2968"/>
                    <a:pt x="1073" y="3151"/>
                    <a:pt x="616" y="3310"/>
                  </a:cubicBezTo>
                  <a:cubicBezTo>
                    <a:pt x="525" y="3425"/>
                    <a:pt x="388" y="3539"/>
                    <a:pt x="365" y="3676"/>
                  </a:cubicBezTo>
                  <a:cubicBezTo>
                    <a:pt x="297" y="3995"/>
                    <a:pt x="0" y="4223"/>
                    <a:pt x="274" y="4657"/>
                  </a:cubicBezTo>
                  <a:cubicBezTo>
                    <a:pt x="458" y="4941"/>
                    <a:pt x="617" y="5030"/>
                    <a:pt x="842" y="5030"/>
                  </a:cubicBezTo>
                  <a:cubicBezTo>
                    <a:pt x="924" y="5030"/>
                    <a:pt x="1015" y="5018"/>
                    <a:pt x="1119" y="4999"/>
                  </a:cubicBezTo>
                  <a:cubicBezTo>
                    <a:pt x="1135" y="4993"/>
                    <a:pt x="1151" y="4990"/>
                    <a:pt x="1168" y="4990"/>
                  </a:cubicBezTo>
                  <a:cubicBezTo>
                    <a:pt x="1271" y="4990"/>
                    <a:pt x="1389" y="5097"/>
                    <a:pt x="1507" y="5136"/>
                  </a:cubicBezTo>
                  <a:cubicBezTo>
                    <a:pt x="1301" y="6620"/>
                    <a:pt x="1301" y="6620"/>
                    <a:pt x="2557" y="7442"/>
                  </a:cubicBezTo>
                  <a:cubicBezTo>
                    <a:pt x="2579" y="7442"/>
                    <a:pt x="2602" y="7487"/>
                    <a:pt x="2625" y="7510"/>
                  </a:cubicBezTo>
                  <a:cubicBezTo>
                    <a:pt x="3082" y="7554"/>
                    <a:pt x="3476" y="7970"/>
                    <a:pt x="3848" y="7970"/>
                  </a:cubicBezTo>
                  <a:cubicBezTo>
                    <a:pt x="3866" y="7970"/>
                    <a:pt x="3885" y="7969"/>
                    <a:pt x="3903" y="7967"/>
                  </a:cubicBezTo>
                  <a:cubicBezTo>
                    <a:pt x="4383" y="7921"/>
                    <a:pt x="4885" y="7944"/>
                    <a:pt x="5410" y="7830"/>
                  </a:cubicBezTo>
                  <a:cubicBezTo>
                    <a:pt x="5296" y="7693"/>
                    <a:pt x="5250" y="7602"/>
                    <a:pt x="5182" y="7510"/>
                  </a:cubicBezTo>
                  <a:lnTo>
                    <a:pt x="5729" y="7510"/>
                  </a:lnTo>
                  <a:cubicBezTo>
                    <a:pt x="6026" y="7670"/>
                    <a:pt x="6460" y="7465"/>
                    <a:pt x="6734" y="7807"/>
                  </a:cubicBezTo>
                  <a:cubicBezTo>
                    <a:pt x="6764" y="7847"/>
                    <a:pt x="6824" y="7865"/>
                    <a:pt x="6885" y="7865"/>
                  </a:cubicBezTo>
                  <a:cubicBezTo>
                    <a:pt x="6963" y="7865"/>
                    <a:pt x="7040" y="7835"/>
                    <a:pt x="7053" y="7784"/>
                  </a:cubicBezTo>
                  <a:cubicBezTo>
                    <a:pt x="7076" y="7145"/>
                    <a:pt x="7829" y="7350"/>
                    <a:pt x="8058" y="6940"/>
                  </a:cubicBezTo>
                  <a:cubicBezTo>
                    <a:pt x="8099" y="6857"/>
                    <a:pt x="8189" y="6792"/>
                    <a:pt x="8289" y="6792"/>
                  </a:cubicBezTo>
                  <a:cubicBezTo>
                    <a:pt x="8356" y="6792"/>
                    <a:pt x="8427" y="6821"/>
                    <a:pt x="8491" y="6894"/>
                  </a:cubicBezTo>
                  <a:cubicBezTo>
                    <a:pt x="8560" y="7145"/>
                    <a:pt x="7898" y="7145"/>
                    <a:pt x="8263" y="7510"/>
                  </a:cubicBezTo>
                  <a:cubicBezTo>
                    <a:pt x="8333" y="7501"/>
                    <a:pt x="8401" y="7496"/>
                    <a:pt x="8465" y="7496"/>
                  </a:cubicBezTo>
                  <a:cubicBezTo>
                    <a:pt x="8882" y="7496"/>
                    <a:pt x="9178" y="7692"/>
                    <a:pt x="9336" y="8127"/>
                  </a:cubicBezTo>
                  <a:cubicBezTo>
                    <a:pt x="9373" y="8240"/>
                    <a:pt x="9425" y="8290"/>
                    <a:pt x="9487" y="8290"/>
                  </a:cubicBezTo>
                  <a:cubicBezTo>
                    <a:pt x="9537" y="8290"/>
                    <a:pt x="9594" y="8257"/>
                    <a:pt x="9655" y="8195"/>
                  </a:cubicBezTo>
                  <a:cubicBezTo>
                    <a:pt x="9747" y="8127"/>
                    <a:pt x="9861" y="7967"/>
                    <a:pt x="9724" y="7921"/>
                  </a:cubicBezTo>
                  <a:cubicBezTo>
                    <a:pt x="9153" y="7670"/>
                    <a:pt x="9404" y="7236"/>
                    <a:pt x="9427" y="6825"/>
                  </a:cubicBezTo>
                  <a:cubicBezTo>
                    <a:pt x="9473" y="6392"/>
                    <a:pt x="9518" y="5935"/>
                    <a:pt x="9541" y="5502"/>
                  </a:cubicBezTo>
                  <a:lnTo>
                    <a:pt x="9724" y="4223"/>
                  </a:lnTo>
                  <a:cubicBezTo>
                    <a:pt x="9632" y="3584"/>
                    <a:pt x="10089" y="2740"/>
                    <a:pt x="9107" y="2420"/>
                  </a:cubicBezTo>
                  <a:cubicBezTo>
                    <a:pt x="9085" y="2420"/>
                    <a:pt x="9062" y="2375"/>
                    <a:pt x="9062" y="2352"/>
                  </a:cubicBezTo>
                  <a:cubicBezTo>
                    <a:pt x="9199" y="1872"/>
                    <a:pt x="8582" y="1804"/>
                    <a:pt x="8537" y="1370"/>
                  </a:cubicBezTo>
                  <a:cubicBezTo>
                    <a:pt x="8527" y="1268"/>
                    <a:pt x="8471" y="1226"/>
                    <a:pt x="8403" y="1226"/>
                  </a:cubicBezTo>
                  <a:cubicBezTo>
                    <a:pt x="8317" y="1226"/>
                    <a:pt x="8212" y="1292"/>
                    <a:pt x="8149" y="1393"/>
                  </a:cubicBezTo>
                  <a:cubicBezTo>
                    <a:pt x="8080" y="1484"/>
                    <a:pt x="7989" y="1576"/>
                    <a:pt x="7921" y="1667"/>
                  </a:cubicBezTo>
                  <a:cubicBezTo>
                    <a:pt x="7898" y="1507"/>
                    <a:pt x="7875" y="1370"/>
                    <a:pt x="7738" y="1302"/>
                  </a:cubicBezTo>
                  <a:cubicBezTo>
                    <a:pt x="7601" y="1051"/>
                    <a:pt x="7418" y="868"/>
                    <a:pt x="7190" y="754"/>
                  </a:cubicBezTo>
                  <a:cubicBezTo>
                    <a:pt x="7122" y="640"/>
                    <a:pt x="7008" y="594"/>
                    <a:pt x="6893" y="571"/>
                  </a:cubicBezTo>
                  <a:cubicBezTo>
                    <a:pt x="6391" y="457"/>
                    <a:pt x="6597" y="252"/>
                    <a:pt x="6802" y="46"/>
                  </a:cubicBezTo>
                  <a:cubicBezTo>
                    <a:pt x="6505" y="24"/>
                    <a:pt x="6209" y="1"/>
                    <a:pt x="59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2" name="Google Shape;2195;p48"/>
            <p:cNvSpPr/>
            <p:nvPr/>
          </p:nvSpPr>
          <p:spPr>
            <a:xfrm rot="823658">
              <a:off x="7598863" y="3773857"/>
              <a:ext cx="2533" cy="1507"/>
            </a:xfrm>
            <a:custGeom>
              <a:avLst/>
              <a:gdLst/>
              <a:ahLst/>
              <a:cxnLst/>
              <a:rect l="l" t="t" r="r" b="b"/>
              <a:pathLst>
                <a:path w="116" h="69" extrusionOk="0">
                  <a:moveTo>
                    <a:pt x="115" y="0"/>
                  </a:moveTo>
                  <a:lnTo>
                    <a:pt x="115" y="0"/>
                  </a:lnTo>
                  <a:cubicBezTo>
                    <a:pt x="24" y="23"/>
                    <a:pt x="1" y="69"/>
                    <a:pt x="69" y="69"/>
                  </a:cubicBezTo>
                  <a:cubicBezTo>
                    <a:pt x="69" y="69"/>
                    <a:pt x="92" y="23"/>
                    <a:pt x="115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3" name="Google Shape;2196;p48"/>
            <p:cNvSpPr/>
            <p:nvPr/>
          </p:nvSpPr>
          <p:spPr>
            <a:xfrm rot="823658">
              <a:off x="7770443" y="3739306"/>
              <a:ext cx="12994" cy="19961"/>
            </a:xfrm>
            <a:custGeom>
              <a:avLst/>
              <a:gdLst/>
              <a:ahLst/>
              <a:cxnLst/>
              <a:rect l="l" t="t" r="r" b="b"/>
              <a:pathLst>
                <a:path w="595" h="914" extrusionOk="0">
                  <a:moveTo>
                    <a:pt x="594" y="1"/>
                  </a:moveTo>
                  <a:cubicBezTo>
                    <a:pt x="275" y="138"/>
                    <a:pt x="1" y="275"/>
                    <a:pt x="389" y="663"/>
                  </a:cubicBezTo>
                  <a:cubicBezTo>
                    <a:pt x="457" y="731"/>
                    <a:pt x="526" y="823"/>
                    <a:pt x="594" y="91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4" name="Google Shape;2197;p48"/>
            <p:cNvSpPr/>
            <p:nvPr/>
          </p:nvSpPr>
          <p:spPr>
            <a:xfrm rot="823658">
              <a:off x="7774982" y="3764206"/>
              <a:ext cx="7491" cy="7993"/>
            </a:xfrm>
            <a:custGeom>
              <a:avLst/>
              <a:gdLst/>
              <a:ahLst/>
              <a:cxnLst/>
              <a:rect l="l" t="t" r="r" b="b"/>
              <a:pathLst>
                <a:path w="343" h="366" extrusionOk="0">
                  <a:moveTo>
                    <a:pt x="183" y="0"/>
                  </a:moveTo>
                  <a:lnTo>
                    <a:pt x="183" y="0"/>
                  </a:lnTo>
                  <a:cubicBezTo>
                    <a:pt x="46" y="69"/>
                    <a:pt x="23" y="206"/>
                    <a:pt x="1" y="366"/>
                  </a:cubicBezTo>
                  <a:cubicBezTo>
                    <a:pt x="343" y="366"/>
                    <a:pt x="297" y="206"/>
                    <a:pt x="183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5" name="Google Shape;2198;p48"/>
            <p:cNvSpPr/>
            <p:nvPr/>
          </p:nvSpPr>
          <p:spPr>
            <a:xfrm rot="823658">
              <a:off x="7851327" y="370666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1" y="69"/>
                  </a:lnTo>
                  <a:lnTo>
                    <a:pt x="1" y="69"/>
                  </a:lnTo>
                  <a:lnTo>
                    <a:pt x="92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6" name="Google Shape;2199;p48"/>
            <p:cNvSpPr/>
            <p:nvPr/>
          </p:nvSpPr>
          <p:spPr>
            <a:xfrm rot="823658">
              <a:off x="8186670" y="3806456"/>
              <a:ext cx="1507" cy="15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1"/>
                  </a:moveTo>
                  <a:lnTo>
                    <a:pt x="0" y="47"/>
                  </a:lnTo>
                  <a:lnTo>
                    <a:pt x="23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7" name="Google Shape;2200;p48"/>
            <p:cNvSpPr/>
            <p:nvPr/>
          </p:nvSpPr>
          <p:spPr>
            <a:xfrm rot="823658">
              <a:off x="8158744" y="3890365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37"/>
                    <a:pt x="46" y="274"/>
                    <a:pt x="183" y="365"/>
                  </a:cubicBezTo>
                  <a:cubicBezTo>
                    <a:pt x="183" y="206"/>
                    <a:pt x="160" y="69"/>
                    <a:pt x="0" y="0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8" name="Google Shape;2201;p48"/>
            <p:cNvSpPr/>
            <p:nvPr/>
          </p:nvSpPr>
          <p:spPr>
            <a:xfrm rot="823658">
              <a:off x="7794153" y="3788030"/>
              <a:ext cx="4499" cy="8998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46" y="1"/>
                  </a:moveTo>
                  <a:cubicBezTo>
                    <a:pt x="23" y="115"/>
                    <a:pt x="0" y="183"/>
                    <a:pt x="0" y="275"/>
                  </a:cubicBezTo>
                  <a:cubicBezTo>
                    <a:pt x="0" y="320"/>
                    <a:pt x="68" y="412"/>
                    <a:pt x="68" y="412"/>
                  </a:cubicBezTo>
                  <a:cubicBezTo>
                    <a:pt x="205" y="366"/>
                    <a:pt x="160" y="252"/>
                    <a:pt x="160" y="138"/>
                  </a:cubicBezTo>
                  <a:cubicBezTo>
                    <a:pt x="137" y="92"/>
                    <a:pt x="91" y="69"/>
                    <a:pt x="46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59" name="Google Shape;2202;p48"/>
            <p:cNvSpPr/>
            <p:nvPr/>
          </p:nvSpPr>
          <p:spPr>
            <a:xfrm rot="823658">
              <a:off x="8022608" y="3758639"/>
              <a:ext cx="4521" cy="7993"/>
            </a:xfrm>
            <a:custGeom>
              <a:avLst/>
              <a:gdLst/>
              <a:ahLst/>
              <a:cxnLst/>
              <a:rect l="l" t="t" r="r" b="b"/>
              <a:pathLst>
                <a:path w="207" h="366" extrusionOk="0">
                  <a:moveTo>
                    <a:pt x="1" y="1"/>
                  </a:moveTo>
                  <a:cubicBezTo>
                    <a:pt x="1" y="115"/>
                    <a:pt x="1" y="252"/>
                    <a:pt x="1" y="366"/>
                  </a:cubicBezTo>
                  <a:cubicBezTo>
                    <a:pt x="206" y="252"/>
                    <a:pt x="206" y="115"/>
                    <a:pt x="1" y="1"/>
                  </a:cubicBez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0" name="Google Shape;2203;p48"/>
            <p:cNvSpPr/>
            <p:nvPr/>
          </p:nvSpPr>
          <p:spPr>
            <a:xfrm rot="823658">
              <a:off x="7996656" y="3727219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1" name="Google Shape;2204;p48"/>
            <p:cNvSpPr/>
            <p:nvPr/>
          </p:nvSpPr>
          <p:spPr>
            <a:xfrm rot="823658">
              <a:off x="7993053" y="3708376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23"/>
                  </a:lnTo>
                  <a:lnTo>
                    <a:pt x="69" y="6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2" name="Google Shape;2205;p48"/>
            <p:cNvSpPr/>
            <p:nvPr/>
          </p:nvSpPr>
          <p:spPr>
            <a:xfrm rot="823658">
              <a:off x="7918989" y="3765772"/>
              <a:ext cx="2009" cy="1529"/>
            </a:xfrm>
            <a:custGeom>
              <a:avLst/>
              <a:gdLst/>
              <a:ahLst/>
              <a:cxnLst/>
              <a:rect l="l" t="t" r="r" b="b"/>
              <a:pathLst>
                <a:path w="92" h="70" extrusionOk="0">
                  <a:moveTo>
                    <a:pt x="1" y="1"/>
                  </a:moveTo>
                  <a:lnTo>
                    <a:pt x="46" y="69"/>
                  </a:lnTo>
                  <a:lnTo>
                    <a:pt x="92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8A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3" name="Google Shape;2206;p48"/>
            <p:cNvSpPr/>
            <p:nvPr/>
          </p:nvSpPr>
          <p:spPr>
            <a:xfrm rot="823658">
              <a:off x="7433503" y="3187366"/>
              <a:ext cx="138611" cy="120529"/>
            </a:xfrm>
            <a:custGeom>
              <a:avLst/>
              <a:gdLst/>
              <a:ahLst/>
              <a:cxnLst/>
              <a:rect l="l" t="t" r="r" b="b"/>
              <a:pathLst>
                <a:path w="6347" h="5519" extrusionOk="0">
                  <a:moveTo>
                    <a:pt x="5844" y="0"/>
                  </a:moveTo>
                  <a:cubicBezTo>
                    <a:pt x="5753" y="23"/>
                    <a:pt x="5684" y="46"/>
                    <a:pt x="5639" y="115"/>
                  </a:cubicBezTo>
                  <a:cubicBezTo>
                    <a:pt x="5468" y="232"/>
                    <a:pt x="5283" y="268"/>
                    <a:pt x="5096" y="268"/>
                  </a:cubicBezTo>
                  <a:cubicBezTo>
                    <a:pt x="4957" y="268"/>
                    <a:pt x="4816" y="248"/>
                    <a:pt x="4680" y="229"/>
                  </a:cubicBezTo>
                  <a:cubicBezTo>
                    <a:pt x="4571" y="221"/>
                    <a:pt x="4463" y="217"/>
                    <a:pt x="4356" y="217"/>
                  </a:cubicBezTo>
                  <a:cubicBezTo>
                    <a:pt x="3795" y="217"/>
                    <a:pt x="3276" y="339"/>
                    <a:pt x="2854" y="799"/>
                  </a:cubicBezTo>
                  <a:cubicBezTo>
                    <a:pt x="2854" y="799"/>
                    <a:pt x="2785" y="822"/>
                    <a:pt x="2785" y="822"/>
                  </a:cubicBezTo>
                  <a:cubicBezTo>
                    <a:pt x="2740" y="845"/>
                    <a:pt x="2717" y="891"/>
                    <a:pt x="2671" y="936"/>
                  </a:cubicBezTo>
                  <a:cubicBezTo>
                    <a:pt x="2671" y="936"/>
                    <a:pt x="2649" y="1005"/>
                    <a:pt x="2649" y="1005"/>
                  </a:cubicBezTo>
                  <a:cubicBezTo>
                    <a:pt x="2649" y="1096"/>
                    <a:pt x="2603" y="1142"/>
                    <a:pt x="2512" y="1210"/>
                  </a:cubicBezTo>
                  <a:cubicBezTo>
                    <a:pt x="2397" y="1279"/>
                    <a:pt x="2443" y="1461"/>
                    <a:pt x="2306" y="1530"/>
                  </a:cubicBezTo>
                  <a:lnTo>
                    <a:pt x="2306" y="1553"/>
                  </a:lnTo>
                  <a:cubicBezTo>
                    <a:pt x="2260" y="1621"/>
                    <a:pt x="2192" y="1690"/>
                    <a:pt x="2146" y="1758"/>
                  </a:cubicBezTo>
                  <a:cubicBezTo>
                    <a:pt x="2101" y="1826"/>
                    <a:pt x="2055" y="1872"/>
                    <a:pt x="2009" y="1941"/>
                  </a:cubicBezTo>
                  <a:cubicBezTo>
                    <a:pt x="1964" y="2123"/>
                    <a:pt x="1872" y="2306"/>
                    <a:pt x="1758" y="2466"/>
                  </a:cubicBezTo>
                  <a:cubicBezTo>
                    <a:pt x="1370" y="3150"/>
                    <a:pt x="959" y="3835"/>
                    <a:pt x="480" y="4451"/>
                  </a:cubicBezTo>
                  <a:cubicBezTo>
                    <a:pt x="412" y="4771"/>
                    <a:pt x="1" y="4954"/>
                    <a:pt x="161" y="5342"/>
                  </a:cubicBezTo>
                  <a:cubicBezTo>
                    <a:pt x="391" y="5369"/>
                    <a:pt x="623" y="5378"/>
                    <a:pt x="856" y="5378"/>
                  </a:cubicBezTo>
                  <a:cubicBezTo>
                    <a:pt x="1293" y="5378"/>
                    <a:pt x="1733" y="5346"/>
                    <a:pt x="2171" y="5346"/>
                  </a:cubicBezTo>
                  <a:cubicBezTo>
                    <a:pt x="2468" y="5346"/>
                    <a:pt x="2765" y="5361"/>
                    <a:pt x="3059" y="5410"/>
                  </a:cubicBezTo>
                  <a:cubicBezTo>
                    <a:pt x="3309" y="5452"/>
                    <a:pt x="3567" y="5519"/>
                    <a:pt x="3828" y="5519"/>
                  </a:cubicBezTo>
                  <a:cubicBezTo>
                    <a:pt x="3997" y="5519"/>
                    <a:pt x="4167" y="5491"/>
                    <a:pt x="4338" y="5410"/>
                  </a:cubicBezTo>
                  <a:cubicBezTo>
                    <a:pt x="4383" y="5410"/>
                    <a:pt x="4452" y="5410"/>
                    <a:pt x="4520" y="5387"/>
                  </a:cubicBezTo>
                  <a:cubicBezTo>
                    <a:pt x="4610" y="5418"/>
                    <a:pt x="4685" y="5432"/>
                    <a:pt x="4747" y="5432"/>
                  </a:cubicBezTo>
                  <a:cubicBezTo>
                    <a:pt x="5092" y="5432"/>
                    <a:pt x="5047" y="5003"/>
                    <a:pt x="5182" y="4771"/>
                  </a:cubicBezTo>
                  <a:cubicBezTo>
                    <a:pt x="5228" y="4634"/>
                    <a:pt x="5251" y="4520"/>
                    <a:pt x="5273" y="4383"/>
                  </a:cubicBezTo>
                  <a:cubicBezTo>
                    <a:pt x="5342" y="4018"/>
                    <a:pt x="5433" y="3675"/>
                    <a:pt x="5524" y="3310"/>
                  </a:cubicBezTo>
                  <a:cubicBezTo>
                    <a:pt x="5547" y="3242"/>
                    <a:pt x="5570" y="3150"/>
                    <a:pt x="5593" y="3082"/>
                  </a:cubicBezTo>
                  <a:cubicBezTo>
                    <a:pt x="5616" y="2899"/>
                    <a:pt x="5639" y="2717"/>
                    <a:pt x="5707" y="2557"/>
                  </a:cubicBezTo>
                  <a:cubicBezTo>
                    <a:pt x="5730" y="2488"/>
                    <a:pt x="5753" y="2420"/>
                    <a:pt x="5753" y="2351"/>
                  </a:cubicBezTo>
                  <a:cubicBezTo>
                    <a:pt x="5798" y="2214"/>
                    <a:pt x="5821" y="2078"/>
                    <a:pt x="5890" y="1941"/>
                  </a:cubicBezTo>
                  <a:cubicBezTo>
                    <a:pt x="5913" y="1895"/>
                    <a:pt x="5935" y="1826"/>
                    <a:pt x="5958" y="1758"/>
                  </a:cubicBezTo>
                  <a:cubicBezTo>
                    <a:pt x="5981" y="1530"/>
                    <a:pt x="6049" y="1324"/>
                    <a:pt x="6118" y="1119"/>
                  </a:cubicBezTo>
                  <a:cubicBezTo>
                    <a:pt x="6164" y="777"/>
                    <a:pt x="6346" y="411"/>
                    <a:pt x="6072" y="92"/>
                  </a:cubicBezTo>
                  <a:cubicBezTo>
                    <a:pt x="6004" y="46"/>
                    <a:pt x="5935" y="0"/>
                    <a:pt x="58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4" name="Google Shape;2207;p48"/>
            <p:cNvSpPr/>
            <p:nvPr/>
          </p:nvSpPr>
          <p:spPr>
            <a:xfrm rot="823658">
              <a:off x="8505019" y="3547914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5" name="Google Shape;2208;p48"/>
            <p:cNvSpPr/>
            <p:nvPr/>
          </p:nvSpPr>
          <p:spPr>
            <a:xfrm rot="823658">
              <a:off x="8373819" y="3418392"/>
              <a:ext cx="147063" cy="119895"/>
            </a:xfrm>
            <a:custGeom>
              <a:avLst/>
              <a:gdLst/>
              <a:ahLst/>
              <a:cxnLst/>
              <a:rect l="l" t="t" r="r" b="b"/>
              <a:pathLst>
                <a:path w="6734" h="5490" extrusionOk="0">
                  <a:moveTo>
                    <a:pt x="800" y="0"/>
                  </a:moveTo>
                  <a:cubicBezTo>
                    <a:pt x="765" y="0"/>
                    <a:pt x="733" y="17"/>
                    <a:pt x="708" y="55"/>
                  </a:cubicBezTo>
                  <a:cubicBezTo>
                    <a:pt x="526" y="78"/>
                    <a:pt x="366" y="78"/>
                    <a:pt x="183" y="101"/>
                  </a:cubicBezTo>
                  <a:cubicBezTo>
                    <a:pt x="137" y="123"/>
                    <a:pt x="115" y="169"/>
                    <a:pt x="92" y="192"/>
                  </a:cubicBezTo>
                  <a:cubicBezTo>
                    <a:pt x="1" y="511"/>
                    <a:pt x="206" y="740"/>
                    <a:pt x="366" y="991"/>
                  </a:cubicBezTo>
                  <a:cubicBezTo>
                    <a:pt x="389" y="1014"/>
                    <a:pt x="411" y="1059"/>
                    <a:pt x="366" y="1105"/>
                  </a:cubicBezTo>
                  <a:cubicBezTo>
                    <a:pt x="411" y="1242"/>
                    <a:pt x="434" y="1402"/>
                    <a:pt x="503" y="1539"/>
                  </a:cubicBezTo>
                  <a:cubicBezTo>
                    <a:pt x="548" y="1561"/>
                    <a:pt x="571" y="1607"/>
                    <a:pt x="548" y="1676"/>
                  </a:cubicBezTo>
                  <a:cubicBezTo>
                    <a:pt x="548" y="1744"/>
                    <a:pt x="548" y="1835"/>
                    <a:pt x="548" y="1904"/>
                  </a:cubicBezTo>
                  <a:cubicBezTo>
                    <a:pt x="571" y="1995"/>
                    <a:pt x="571" y="2086"/>
                    <a:pt x="594" y="2155"/>
                  </a:cubicBezTo>
                  <a:cubicBezTo>
                    <a:pt x="662" y="2337"/>
                    <a:pt x="685" y="2543"/>
                    <a:pt x="708" y="2725"/>
                  </a:cubicBezTo>
                  <a:cubicBezTo>
                    <a:pt x="731" y="2794"/>
                    <a:pt x="754" y="2862"/>
                    <a:pt x="777" y="2954"/>
                  </a:cubicBezTo>
                  <a:cubicBezTo>
                    <a:pt x="799" y="3045"/>
                    <a:pt x="845" y="3136"/>
                    <a:pt x="891" y="3228"/>
                  </a:cubicBezTo>
                  <a:cubicBezTo>
                    <a:pt x="936" y="3273"/>
                    <a:pt x="959" y="3342"/>
                    <a:pt x="1005" y="3387"/>
                  </a:cubicBezTo>
                  <a:cubicBezTo>
                    <a:pt x="1028" y="3433"/>
                    <a:pt x="1073" y="3479"/>
                    <a:pt x="1119" y="3524"/>
                  </a:cubicBezTo>
                  <a:cubicBezTo>
                    <a:pt x="1165" y="3570"/>
                    <a:pt x="1187" y="3616"/>
                    <a:pt x="1233" y="3661"/>
                  </a:cubicBezTo>
                  <a:cubicBezTo>
                    <a:pt x="1256" y="3753"/>
                    <a:pt x="1165" y="3821"/>
                    <a:pt x="1187" y="3912"/>
                  </a:cubicBezTo>
                  <a:cubicBezTo>
                    <a:pt x="1187" y="3958"/>
                    <a:pt x="1210" y="4027"/>
                    <a:pt x="1233" y="4095"/>
                  </a:cubicBezTo>
                  <a:cubicBezTo>
                    <a:pt x="1279" y="4209"/>
                    <a:pt x="1302" y="4300"/>
                    <a:pt x="1347" y="4415"/>
                  </a:cubicBezTo>
                  <a:cubicBezTo>
                    <a:pt x="1694" y="5219"/>
                    <a:pt x="1823" y="5489"/>
                    <a:pt x="2141" y="5489"/>
                  </a:cubicBezTo>
                  <a:cubicBezTo>
                    <a:pt x="2283" y="5489"/>
                    <a:pt x="2463" y="5435"/>
                    <a:pt x="2717" y="5350"/>
                  </a:cubicBezTo>
                  <a:cubicBezTo>
                    <a:pt x="2868" y="5331"/>
                    <a:pt x="3019" y="5320"/>
                    <a:pt x="3171" y="5320"/>
                  </a:cubicBezTo>
                  <a:cubicBezTo>
                    <a:pt x="3384" y="5320"/>
                    <a:pt x="3598" y="5343"/>
                    <a:pt x="3812" y="5396"/>
                  </a:cubicBezTo>
                  <a:cubicBezTo>
                    <a:pt x="4206" y="5465"/>
                    <a:pt x="4599" y="5483"/>
                    <a:pt x="4991" y="5483"/>
                  </a:cubicBezTo>
                  <a:cubicBezTo>
                    <a:pt x="5419" y="5483"/>
                    <a:pt x="5846" y="5461"/>
                    <a:pt x="6267" y="5461"/>
                  </a:cubicBezTo>
                  <a:cubicBezTo>
                    <a:pt x="6355" y="5461"/>
                    <a:pt x="6442" y="5462"/>
                    <a:pt x="6529" y="5465"/>
                  </a:cubicBezTo>
                  <a:cubicBezTo>
                    <a:pt x="6688" y="5465"/>
                    <a:pt x="6734" y="5350"/>
                    <a:pt x="6688" y="5213"/>
                  </a:cubicBezTo>
                  <a:cubicBezTo>
                    <a:pt x="6460" y="5008"/>
                    <a:pt x="6323" y="4734"/>
                    <a:pt x="6186" y="4460"/>
                  </a:cubicBezTo>
                  <a:cubicBezTo>
                    <a:pt x="5798" y="4095"/>
                    <a:pt x="5730" y="3502"/>
                    <a:pt x="5273" y="3182"/>
                  </a:cubicBezTo>
                  <a:cubicBezTo>
                    <a:pt x="5296" y="2885"/>
                    <a:pt x="4976" y="2725"/>
                    <a:pt x="4954" y="2452"/>
                  </a:cubicBezTo>
                  <a:cubicBezTo>
                    <a:pt x="4908" y="2406"/>
                    <a:pt x="4885" y="2383"/>
                    <a:pt x="4885" y="2315"/>
                  </a:cubicBezTo>
                  <a:cubicBezTo>
                    <a:pt x="4862" y="2223"/>
                    <a:pt x="4794" y="2178"/>
                    <a:pt x="4771" y="2086"/>
                  </a:cubicBezTo>
                  <a:cubicBezTo>
                    <a:pt x="4748" y="2018"/>
                    <a:pt x="4725" y="1972"/>
                    <a:pt x="4703" y="1904"/>
                  </a:cubicBezTo>
                  <a:cubicBezTo>
                    <a:pt x="4406" y="1744"/>
                    <a:pt x="4315" y="1447"/>
                    <a:pt x="4200" y="1173"/>
                  </a:cubicBezTo>
                  <a:cubicBezTo>
                    <a:pt x="4178" y="1014"/>
                    <a:pt x="4132" y="899"/>
                    <a:pt x="3972" y="854"/>
                  </a:cubicBezTo>
                  <a:cubicBezTo>
                    <a:pt x="3790" y="626"/>
                    <a:pt x="3653" y="397"/>
                    <a:pt x="3607" y="123"/>
                  </a:cubicBezTo>
                  <a:cubicBezTo>
                    <a:pt x="3376" y="88"/>
                    <a:pt x="3172" y="11"/>
                    <a:pt x="2943" y="11"/>
                  </a:cubicBezTo>
                  <a:cubicBezTo>
                    <a:pt x="2878" y="11"/>
                    <a:pt x="2810" y="17"/>
                    <a:pt x="2740" y="32"/>
                  </a:cubicBezTo>
                  <a:cubicBezTo>
                    <a:pt x="2468" y="82"/>
                    <a:pt x="2197" y="102"/>
                    <a:pt x="1926" y="102"/>
                  </a:cubicBezTo>
                  <a:cubicBezTo>
                    <a:pt x="1581" y="102"/>
                    <a:pt x="1236" y="70"/>
                    <a:pt x="891" y="32"/>
                  </a:cubicBezTo>
                  <a:cubicBezTo>
                    <a:pt x="860" y="12"/>
                    <a:pt x="829" y="0"/>
                    <a:pt x="8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6" name="Google Shape;2209;p48"/>
            <p:cNvSpPr/>
            <p:nvPr/>
          </p:nvSpPr>
          <p:spPr>
            <a:xfrm rot="823658">
              <a:off x="8159384" y="2727044"/>
              <a:ext cx="379362" cy="647740"/>
            </a:xfrm>
            <a:custGeom>
              <a:avLst/>
              <a:gdLst/>
              <a:ahLst/>
              <a:cxnLst/>
              <a:rect l="l" t="t" r="r" b="b"/>
              <a:pathLst>
                <a:path w="17371" h="29660" extrusionOk="0">
                  <a:moveTo>
                    <a:pt x="457" y="0"/>
                  </a:moveTo>
                  <a:cubicBezTo>
                    <a:pt x="0" y="799"/>
                    <a:pt x="46" y="1803"/>
                    <a:pt x="594" y="2397"/>
                  </a:cubicBezTo>
                  <a:cubicBezTo>
                    <a:pt x="594" y="2397"/>
                    <a:pt x="594" y="2397"/>
                    <a:pt x="594" y="2420"/>
                  </a:cubicBezTo>
                  <a:cubicBezTo>
                    <a:pt x="502" y="3310"/>
                    <a:pt x="662" y="4200"/>
                    <a:pt x="617" y="5090"/>
                  </a:cubicBezTo>
                  <a:cubicBezTo>
                    <a:pt x="434" y="5296"/>
                    <a:pt x="388" y="5524"/>
                    <a:pt x="457" y="5775"/>
                  </a:cubicBezTo>
                  <a:cubicBezTo>
                    <a:pt x="639" y="6597"/>
                    <a:pt x="525" y="7441"/>
                    <a:pt x="548" y="8286"/>
                  </a:cubicBezTo>
                  <a:cubicBezTo>
                    <a:pt x="548" y="8583"/>
                    <a:pt x="571" y="8902"/>
                    <a:pt x="617" y="9199"/>
                  </a:cubicBezTo>
                  <a:cubicBezTo>
                    <a:pt x="753" y="9541"/>
                    <a:pt x="708" y="9861"/>
                    <a:pt x="685" y="10203"/>
                  </a:cubicBezTo>
                  <a:cubicBezTo>
                    <a:pt x="708" y="12120"/>
                    <a:pt x="845" y="14038"/>
                    <a:pt x="913" y="15955"/>
                  </a:cubicBezTo>
                  <a:cubicBezTo>
                    <a:pt x="913" y="16115"/>
                    <a:pt x="913" y="16252"/>
                    <a:pt x="936" y="16412"/>
                  </a:cubicBezTo>
                  <a:cubicBezTo>
                    <a:pt x="936" y="16685"/>
                    <a:pt x="936" y="16982"/>
                    <a:pt x="936" y="17279"/>
                  </a:cubicBezTo>
                  <a:cubicBezTo>
                    <a:pt x="959" y="17462"/>
                    <a:pt x="982" y="17667"/>
                    <a:pt x="1073" y="17827"/>
                  </a:cubicBezTo>
                  <a:cubicBezTo>
                    <a:pt x="1119" y="17888"/>
                    <a:pt x="1174" y="17918"/>
                    <a:pt x="1234" y="17918"/>
                  </a:cubicBezTo>
                  <a:cubicBezTo>
                    <a:pt x="1263" y="17918"/>
                    <a:pt x="1294" y="17910"/>
                    <a:pt x="1324" y="17895"/>
                  </a:cubicBezTo>
                  <a:cubicBezTo>
                    <a:pt x="1347" y="17895"/>
                    <a:pt x="1347" y="17918"/>
                    <a:pt x="1370" y="17918"/>
                  </a:cubicBezTo>
                  <a:cubicBezTo>
                    <a:pt x="1324" y="17941"/>
                    <a:pt x="1278" y="17964"/>
                    <a:pt x="1233" y="17987"/>
                  </a:cubicBezTo>
                  <a:cubicBezTo>
                    <a:pt x="982" y="18694"/>
                    <a:pt x="1141" y="19425"/>
                    <a:pt x="1096" y="20155"/>
                  </a:cubicBezTo>
                  <a:cubicBezTo>
                    <a:pt x="1096" y="20406"/>
                    <a:pt x="1096" y="20657"/>
                    <a:pt x="1119" y="20908"/>
                  </a:cubicBezTo>
                  <a:cubicBezTo>
                    <a:pt x="1141" y="21045"/>
                    <a:pt x="1164" y="21182"/>
                    <a:pt x="1187" y="21319"/>
                  </a:cubicBezTo>
                  <a:cubicBezTo>
                    <a:pt x="1347" y="21776"/>
                    <a:pt x="1347" y="22255"/>
                    <a:pt x="1233" y="22711"/>
                  </a:cubicBezTo>
                  <a:cubicBezTo>
                    <a:pt x="1210" y="22848"/>
                    <a:pt x="1210" y="22962"/>
                    <a:pt x="1210" y="23099"/>
                  </a:cubicBezTo>
                  <a:cubicBezTo>
                    <a:pt x="1278" y="23624"/>
                    <a:pt x="1233" y="24172"/>
                    <a:pt x="1370" y="24674"/>
                  </a:cubicBezTo>
                  <a:cubicBezTo>
                    <a:pt x="1461" y="24971"/>
                    <a:pt x="1415" y="25268"/>
                    <a:pt x="1370" y="25542"/>
                  </a:cubicBezTo>
                  <a:cubicBezTo>
                    <a:pt x="1370" y="26021"/>
                    <a:pt x="1530" y="26478"/>
                    <a:pt x="1461" y="26957"/>
                  </a:cubicBezTo>
                  <a:cubicBezTo>
                    <a:pt x="1507" y="27847"/>
                    <a:pt x="1324" y="28806"/>
                    <a:pt x="2055" y="29536"/>
                  </a:cubicBezTo>
                  <a:cubicBezTo>
                    <a:pt x="2250" y="29618"/>
                    <a:pt x="2446" y="29629"/>
                    <a:pt x="2641" y="29629"/>
                  </a:cubicBezTo>
                  <a:cubicBezTo>
                    <a:pt x="2720" y="29629"/>
                    <a:pt x="2798" y="29627"/>
                    <a:pt x="2876" y="29627"/>
                  </a:cubicBezTo>
                  <a:cubicBezTo>
                    <a:pt x="3344" y="29644"/>
                    <a:pt x="3812" y="29660"/>
                    <a:pt x="4280" y="29660"/>
                  </a:cubicBezTo>
                  <a:cubicBezTo>
                    <a:pt x="4474" y="29660"/>
                    <a:pt x="4668" y="29657"/>
                    <a:pt x="4862" y="29650"/>
                  </a:cubicBezTo>
                  <a:cubicBezTo>
                    <a:pt x="5421" y="29639"/>
                    <a:pt x="5980" y="29633"/>
                    <a:pt x="6540" y="29633"/>
                  </a:cubicBezTo>
                  <a:cubicBezTo>
                    <a:pt x="7099" y="29633"/>
                    <a:pt x="7658" y="29639"/>
                    <a:pt x="8217" y="29650"/>
                  </a:cubicBezTo>
                  <a:cubicBezTo>
                    <a:pt x="8354" y="29643"/>
                    <a:pt x="8491" y="29640"/>
                    <a:pt x="8629" y="29640"/>
                  </a:cubicBezTo>
                  <a:cubicBezTo>
                    <a:pt x="8905" y="29640"/>
                    <a:pt x="9184" y="29650"/>
                    <a:pt x="9473" y="29650"/>
                  </a:cubicBezTo>
                  <a:cubicBezTo>
                    <a:pt x="9769" y="29627"/>
                    <a:pt x="10043" y="29627"/>
                    <a:pt x="10340" y="29627"/>
                  </a:cubicBezTo>
                  <a:lnTo>
                    <a:pt x="10637" y="29627"/>
                  </a:lnTo>
                  <a:cubicBezTo>
                    <a:pt x="10819" y="29605"/>
                    <a:pt x="11002" y="29605"/>
                    <a:pt x="11185" y="29605"/>
                  </a:cubicBezTo>
                  <a:lnTo>
                    <a:pt x="11984" y="29605"/>
                  </a:lnTo>
                  <a:cubicBezTo>
                    <a:pt x="12052" y="29627"/>
                    <a:pt x="12143" y="29627"/>
                    <a:pt x="12235" y="29627"/>
                  </a:cubicBezTo>
                  <a:cubicBezTo>
                    <a:pt x="12326" y="29620"/>
                    <a:pt x="12417" y="29617"/>
                    <a:pt x="12508" y="29617"/>
                  </a:cubicBezTo>
                  <a:cubicBezTo>
                    <a:pt x="12691" y="29617"/>
                    <a:pt x="12874" y="29627"/>
                    <a:pt x="13056" y="29627"/>
                  </a:cubicBezTo>
                  <a:cubicBezTo>
                    <a:pt x="13285" y="29627"/>
                    <a:pt x="13536" y="29627"/>
                    <a:pt x="13764" y="29582"/>
                  </a:cubicBezTo>
                  <a:cubicBezTo>
                    <a:pt x="13901" y="29559"/>
                    <a:pt x="14038" y="29490"/>
                    <a:pt x="14129" y="29376"/>
                  </a:cubicBezTo>
                  <a:cubicBezTo>
                    <a:pt x="14677" y="29376"/>
                    <a:pt x="15215" y="29366"/>
                    <a:pt x="15756" y="29366"/>
                  </a:cubicBezTo>
                  <a:cubicBezTo>
                    <a:pt x="16026" y="29366"/>
                    <a:pt x="16297" y="29369"/>
                    <a:pt x="16571" y="29376"/>
                  </a:cubicBezTo>
                  <a:cubicBezTo>
                    <a:pt x="17005" y="29376"/>
                    <a:pt x="17256" y="29217"/>
                    <a:pt x="17211" y="28737"/>
                  </a:cubicBezTo>
                  <a:cubicBezTo>
                    <a:pt x="17211" y="28577"/>
                    <a:pt x="17233" y="28441"/>
                    <a:pt x="17233" y="28281"/>
                  </a:cubicBezTo>
                  <a:cubicBezTo>
                    <a:pt x="17233" y="28235"/>
                    <a:pt x="17233" y="28167"/>
                    <a:pt x="17233" y="28098"/>
                  </a:cubicBezTo>
                  <a:cubicBezTo>
                    <a:pt x="17370" y="27687"/>
                    <a:pt x="17165" y="27254"/>
                    <a:pt x="17211" y="26843"/>
                  </a:cubicBezTo>
                  <a:cubicBezTo>
                    <a:pt x="16982" y="26455"/>
                    <a:pt x="17165" y="26021"/>
                    <a:pt x="17096" y="25610"/>
                  </a:cubicBezTo>
                  <a:cubicBezTo>
                    <a:pt x="16822" y="23716"/>
                    <a:pt x="16571" y="21798"/>
                    <a:pt x="16297" y="19904"/>
                  </a:cubicBezTo>
                  <a:cubicBezTo>
                    <a:pt x="16275" y="19881"/>
                    <a:pt x="16229" y="19858"/>
                    <a:pt x="16229" y="19835"/>
                  </a:cubicBezTo>
                  <a:cubicBezTo>
                    <a:pt x="15750" y="17804"/>
                    <a:pt x="15065" y="15818"/>
                    <a:pt x="14380" y="13855"/>
                  </a:cubicBezTo>
                  <a:cubicBezTo>
                    <a:pt x="14106" y="13056"/>
                    <a:pt x="13627" y="12349"/>
                    <a:pt x="13376" y="11527"/>
                  </a:cubicBezTo>
                  <a:cubicBezTo>
                    <a:pt x="13148" y="11070"/>
                    <a:pt x="12942" y="10614"/>
                    <a:pt x="12691" y="10180"/>
                  </a:cubicBezTo>
                  <a:cubicBezTo>
                    <a:pt x="12326" y="9518"/>
                    <a:pt x="11847" y="8925"/>
                    <a:pt x="11573" y="8217"/>
                  </a:cubicBezTo>
                  <a:cubicBezTo>
                    <a:pt x="11390" y="7989"/>
                    <a:pt x="11322" y="7647"/>
                    <a:pt x="11025" y="7487"/>
                  </a:cubicBezTo>
                  <a:cubicBezTo>
                    <a:pt x="10979" y="7418"/>
                    <a:pt x="10911" y="7350"/>
                    <a:pt x="10865" y="7281"/>
                  </a:cubicBezTo>
                  <a:lnTo>
                    <a:pt x="10842" y="7281"/>
                  </a:lnTo>
                  <a:cubicBezTo>
                    <a:pt x="10797" y="7236"/>
                    <a:pt x="10751" y="7190"/>
                    <a:pt x="10728" y="7099"/>
                  </a:cubicBezTo>
                  <a:cubicBezTo>
                    <a:pt x="10089" y="6414"/>
                    <a:pt x="9678" y="5570"/>
                    <a:pt x="9016" y="4908"/>
                  </a:cubicBezTo>
                  <a:cubicBezTo>
                    <a:pt x="8948" y="4862"/>
                    <a:pt x="8902" y="4794"/>
                    <a:pt x="8834" y="4748"/>
                  </a:cubicBezTo>
                  <a:cubicBezTo>
                    <a:pt x="8788" y="4679"/>
                    <a:pt x="8765" y="4634"/>
                    <a:pt x="8719" y="4565"/>
                  </a:cubicBezTo>
                  <a:cubicBezTo>
                    <a:pt x="8697" y="4542"/>
                    <a:pt x="8674" y="4520"/>
                    <a:pt x="8651" y="4497"/>
                  </a:cubicBezTo>
                  <a:cubicBezTo>
                    <a:pt x="8583" y="4451"/>
                    <a:pt x="8537" y="4428"/>
                    <a:pt x="8491" y="4360"/>
                  </a:cubicBezTo>
                  <a:cubicBezTo>
                    <a:pt x="8354" y="4291"/>
                    <a:pt x="8423" y="4086"/>
                    <a:pt x="8263" y="4040"/>
                  </a:cubicBezTo>
                  <a:cubicBezTo>
                    <a:pt x="8217" y="3903"/>
                    <a:pt x="8012" y="3949"/>
                    <a:pt x="7943" y="3812"/>
                  </a:cubicBezTo>
                  <a:cubicBezTo>
                    <a:pt x="7396" y="3470"/>
                    <a:pt x="6962" y="2945"/>
                    <a:pt x="6460" y="2557"/>
                  </a:cubicBezTo>
                  <a:cubicBezTo>
                    <a:pt x="6414" y="2488"/>
                    <a:pt x="6346" y="2420"/>
                    <a:pt x="6300" y="2351"/>
                  </a:cubicBezTo>
                  <a:lnTo>
                    <a:pt x="6277" y="2351"/>
                  </a:lnTo>
                  <a:cubicBezTo>
                    <a:pt x="5433" y="1826"/>
                    <a:pt x="4565" y="1278"/>
                    <a:pt x="3698" y="731"/>
                  </a:cubicBezTo>
                  <a:cubicBezTo>
                    <a:pt x="3685" y="737"/>
                    <a:pt x="3669" y="740"/>
                    <a:pt x="3653" y="740"/>
                  </a:cubicBezTo>
                  <a:cubicBezTo>
                    <a:pt x="3614" y="740"/>
                    <a:pt x="3570" y="724"/>
                    <a:pt x="3538" y="708"/>
                  </a:cubicBezTo>
                  <a:cubicBezTo>
                    <a:pt x="3470" y="639"/>
                    <a:pt x="3401" y="571"/>
                    <a:pt x="3287" y="571"/>
                  </a:cubicBezTo>
                  <a:cubicBezTo>
                    <a:pt x="2831" y="388"/>
                    <a:pt x="2351" y="206"/>
                    <a:pt x="18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7" name="Google Shape;2210;p48"/>
            <p:cNvSpPr/>
            <p:nvPr/>
          </p:nvSpPr>
          <p:spPr>
            <a:xfrm rot="823658">
              <a:off x="7591744" y="2608088"/>
              <a:ext cx="550841" cy="654837"/>
            </a:xfrm>
            <a:custGeom>
              <a:avLst/>
              <a:gdLst/>
              <a:ahLst/>
              <a:cxnLst/>
              <a:rect l="l" t="t" r="r" b="b"/>
              <a:pathLst>
                <a:path w="25223" h="29985" extrusionOk="0">
                  <a:moveTo>
                    <a:pt x="19452" y="0"/>
                  </a:moveTo>
                  <a:cubicBezTo>
                    <a:pt x="18950" y="0"/>
                    <a:pt x="18447" y="21"/>
                    <a:pt x="17942" y="83"/>
                  </a:cubicBezTo>
                  <a:lnTo>
                    <a:pt x="17964" y="83"/>
                  </a:lnTo>
                  <a:cubicBezTo>
                    <a:pt x="17827" y="152"/>
                    <a:pt x="17668" y="129"/>
                    <a:pt x="17576" y="243"/>
                  </a:cubicBezTo>
                  <a:cubicBezTo>
                    <a:pt x="17211" y="448"/>
                    <a:pt x="16755" y="425"/>
                    <a:pt x="16458" y="768"/>
                  </a:cubicBezTo>
                  <a:cubicBezTo>
                    <a:pt x="16093" y="950"/>
                    <a:pt x="15728" y="1133"/>
                    <a:pt x="15362" y="1316"/>
                  </a:cubicBezTo>
                  <a:cubicBezTo>
                    <a:pt x="15248" y="1384"/>
                    <a:pt x="15134" y="1453"/>
                    <a:pt x="15020" y="1521"/>
                  </a:cubicBezTo>
                  <a:cubicBezTo>
                    <a:pt x="14860" y="1681"/>
                    <a:pt x="14678" y="1795"/>
                    <a:pt x="14449" y="1863"/>
                  </a:cubicBezTo>
                  <a:cubicBezTo>
                    <a:pt x="14175" y="2092"/>
                    <a:pt x="13696" y="2023"/>
                    <a:pt x="13582" y="2480"/>
                  </a:cubicBezTo>
                  <a:cubicBezTo>
                    <a:pt x="13582" y="2525"/>
                    <a:pt x="13582" y="2571"/>
                    <a:pt x="13582" y="2617"/>
                  </a:cubicBezTo>
                  <a:cubicBezTo>
                    <a:pt x="12989" y="2754"/>
                    <a:pt x="12669" y="3324"/>
                    <a:pt x="12144" y="3552"/>
                  </a:cubicBezTo>
                  <a:cubicBezTo>
                    <a:pt x="11779" y="3667"/>
                    <a:pt x="11528" y="3918"/>
                    <a:pt x="11345" y="4237"/>
                  </a:cubicBezTo>
                  <a:cubicBezTo>
                    <a:pt x="11048" y="4557"/>
                    <a:pt x="10752" y="4854"/>
                    <a:pt x="10455" y="5173"/>
                  </a:cubicBezTo>
                  <a:cubicBezTo>
                    <a:pt x="10021" y="5470"/>
                    <a:pt x="9839" y="6018"/>
                    <a:pt x="9336" y="6246"/>
                  </a:cubicBezTo>
                  <a:cubicBezTo>
                    <a:pt x="9291" y="6314"/>
                    <a:pt x="9222" y="6383"/>
                    <a:pt x="9177" y="6451"/>
                  </a:cubicBezTo>
                  <a:cubicBezTo>
                    <a:pt x="8971" y="6862"/>
                    <a:pt x="8697" y="7205"/>
                    <a:pt x="8401" y="7524"/>
                  </a:cubicBezTo>
                  <a:cubicBezTo>
                    <a:pt x="7990" y="8026"/>
                    <a:pt x="7602" y="8528"/>
                    <a:pt x="7214" y="9031"/>
                  </a:cubicBezTo>
                  <a:cubicBezTo>
                    <a:pt x="7214" y="9031"/>
                    <a:pt x="7191" y="9008"/>
                    <a:pt x="7191" y="9008"/>
                  </a:cubicBezTo>
                  <a:cubicBezTo>
                    <a:pt x="7031" y="9099"/>
                    <a:pt x="7077" y="9282"/>
                    <a:pt x="7008" y="9419"/>
                  </a:cubicBezTo>
                  <a:cubicBezTo>
                    <a:pt x="6826" y="9670"/>
                    <a:pt x="6643" y="9898"/>
                    <a:pt x="6460" y="10149"/>
                  </a:cubicBezTo>
                  <a:cubicBezTo>
                    <a:pt x="6301" y="10195"/>
                    <a:pt x="6255" y="10309"/>
                    <a:pt x="6255" y="10469"/>
                  </a:cubicBezTo>
                  <a:cubicBezTo>
                    <a:pt x="5890" y="11130"/>
                    <a:pt x="5502" y="11792"/>
                    <a:pt x="5137" y="12454"/>
                  </a:cubicBezTo>
                  <a:cubicBezTo>
                    <a:pt x="5068" y="12546"/>
                    <a:pt x="5022" y="12614"/>
                    <a:pt x="5000" y="12705"/>
                  </a:cubicBezTo>
                  <a:cubicBezTo>
                    <a:pt x="5000" y="12751"/>
                    <a:pt x="4977" y="12797"/>
                    <a:pt x="4954" y="12820"/>
                  </a:cubicBezTo>
                  <a:cubicBezTo>
                    <a:pt x="4908" y="12911"/>
                    <a:pt x="4817" y="12957"/>
                    <a:pt x="4817" y="13048"/>
                  </a:cubicBezTo>
                  <a:cubicBezTo>
                    <a:pt x="4657" y="13116"/>
                    <a:pt x="4703" y="13299"/>
                    <a:pt x="4634" y="13413"/>
                  </a:cubicBezTo>
                  <a:cubicBezTo>
                    <a:pt x="4634" y="13459"/>
                    <a:pt x="4612" y="13527"/>
                    <a:pt x="4566" y="13550"/>
                  </a:cubicBezTo>
                  <a:cubicBezTo>
                    <a:pt x="4543" y="13641"/>
                    <a:pt x="4520" y="13710"/>
                    <a:pt x="4520" y="13801"/>
                  </a:cubicBezTo>
                  <a:cubicBezTo>
                    <a:pt x="3927" y="15650"/>
                    <a:pt x="3288" y="17499"/>
                    <a:pt x="2352" y="19211"/>
                  </a:cubicBezTo>
                  <a:lnTo>
                    <a:pt x="2215" y="19211"/>
                  </a:lnTo>
                  <a:cubicBezTo>
                    <a:pt x="2169" y="19393"/>
                    <a:pt x="2101" y="19576"/>
                    <a:pt x="2055" y="19758"/>
                  </a:cubicBezTo>
                  <a:cubicBezTo>
                    <a:pt x="1873" y="19918"/>
                    <a:pt x="1827" y="20101"/>
                    <a:pt x="1873" y="20329"/>
                  </a:cubicBezTo>
                  <a:cubicBezTo>
                    <a:pt x="1599" y="21744"/>
                    <a:pt x="1188" y="23159"/>
                    <a:pt x="800" y="24575"/>
                  </a:cubicBezTo>
                  <a:cubicBezTo>
                    <a:pt x="823" y="24620"/>
                    <a:pt x="800" y="24666"/>
                    <a:pt x="754" y="24689"/>
                  </a:cubicBezTo>
                  <a:cubicBezTo>
                    <a:pt x="823" y="25465"/>
                    <a:pt x="617" y="26195"/>
                    <a:pt x="435" y="26926"/>
                  </a:cubicBezTo>
                  <a:cubicBezTo>
                    <a:pt x="47" y="27154"/>
                    <a:pt x="389" y="27542"/>
                    <a:pt x="229" y="27816"/>
                  </a:cubicBezTo>
                  <a:cubicBezTo>
                    <a:pt x="206" y="28341"/>
                    <a:pt x="252" y="28889"/>
                    <a:pt x="69" y="29414"/>
                  </a:cubicBezTo>
                  <a:cubicBezTo>
                    <a:pt x="1" y="29665"/>
                    <a:pt x="115" y="29802"/>
                    <a:pt x="389" y="29802"/>
                  </a:cubicBezTo>
                  <a:cubicBezTo>
                    <a:pt x="514" y="29733"/>
                    <a:pt x="646" y="29705"/>
                    <a:pt x="780" y="29705"/>
                  </a:cubicBezTo>
                  <a:cubicBezTo>
                    <a:pt x="914" y="29705"/>
                    <a:pt x="1051" y="29733"/>
                    <a:pt x="1188" y="29779"/>
                  </a:cubicBezTo>
                  <a:lnTo>
                    <a:pt x="1256" y="29779"/>
                  </a:lnTo>
                  <a:lnTo>
                    <a:pt x="1325" y="29802"/>
                  </a:lnTo>
                  <a:cubicBezTo>
                    <a:pt x="1491" y="29943"/>
                    <a:pt x="1666" y="29984"/>
                    <a:pt x="1846" y="29984"/>
                  </a:cubicBezTo>
                  <a:cubicBezTo>
                    <a:pt x="2102" y="29984"/>
                    <a:pt x="2367" y="29900"/>
                    <a:pt x="2629" y="29900"/>
                  </a:cubicBezTo>
                  <a:cubicBezTo>
                    <a:pt x="2689" y="29900"/>
                    <a:pt x="2749" y="29905"/>
                    <a:pt x="2808" y="29916"/>
                  </a:cubicBezTo>
                  <a:lnTo>
                    <a:pt x="3060" y="29916"/>
                  </a:lnTo>
                  <a:cubicBezTo>
                    <a:pt x="3170" y="29881"/>
                    <a:pt x="3280" y="29870"/>
                    <a:pt x="3390" y="29870"/>
                  </a:cubicBezTo>
                  <a:cubicBezTo>
                    <a:pt x="3616" y="29870"/>
                    <a:pt x="3842" y="29918"/>
                    <a:pt x="4068" y="29918"/>
                  </a:cubicBezTo>
                  <a:cubicBezTo>
                    <a:pt x="4097" y="29918"/>
                    <a:pt x="4126" y="29917"/>
                    <a:pt x="4155" y="29916"/>
                  </a:cubicBezTo>
                  <a:cubicBezTo>
                    <a:pt x="4402" y="29875"/>
                    <a:pt x="4640" y="29866"/>
                    <a:pt x="4875" y="29866"/>
                  </a:cubicBezTo>
                  <a:cubicBezTo>
                    <a:pt x="5032" y="29866"/>
                    <a:pt x="5187" y="29870"/>
                    <a:pt x="5342" y="29870"/>
                  </a:cubicBezTo>
                  <a:lnTo>
                    <a:pt x="7602" y="29870"/>
                  </a:lnTo>
                  <a:cubicBezTo>
                    <a:pt x="7815" y="29878"/>
                    <a:pt x="8028" y="29880"/>
                    <a:pt x="8242" y="29880"/>
                  </a:cubicBezTo>
                  <a:cubicBezTo>
                    <a:pt x="8669" y="29880"/>
                    <a:pt x="9101" y="29870"/>
                    <a:pt x="9542" y="29870"/>
                  </a:cubicBezTo>
                  <a:cubicBezTo>
                    <a:pt x="9702" y="29870"/>
                    <a:pt x="9839" y="29893"/>
                    <a:pt x="9998" y="29893"/>
                  </a:cubicBezTo>
                  <a:cubicBezTo>
                    <a:pt x="10158" y="29888"/>
                    <a:pt x="10316" y="29886"/>
                    <a:pt x="10473" y="29886"/>
                  </a:cubicBezTo>
                  <a:cubicBezTo>
                    <a:pt x="10904" y="29886"/>
                    <a:pt x="11330" y="29899"/>
                    <a:pt x="11760" y="29899"/>
                  </a:cubicBezTo>
                  <a:cubicBezTo>
                    <a:pt x="11918" y="29899"/>
                    <a:pt x="12076" y="29898"/>
                    <a:pt x="12235" y="29893"/>
                  </a:cubicBezTo>
                  <a:cubicBezTo>
                    <a:pt x="12412" y="29879"/>
                    <a:pt x="12588" y="29876"/>
                    <a:pt x="12765" y="29876"/>
                  </a:cubicBezTo>
                  <a:cubicBezTo>
                    <a:pt x="12952" y="29876"/>
                    <a:pt x="13141" y="29880"/>
                    <a:pt x="13330" y="29880"/>
                  </a:cubicBezTo>
                  <a:cubicBezTo>
                    <a:pt x="13564" y="29880"/>
                    <a:pt x="13799" y="29874"/>
                    <a:pt x="14038" y="29847"/>
                  </a:cubicBezTo>
                  <a:cubicBezTo>
                    <a:pt x="14384" y="29808"/>
                    <a:pt x="14735" y="29798"/>
                    <a:pt x="15086" y="29798"/>
                  </a:cubicBezTo>
                  <a:cubicBezTo>
                    <a:pt x="15415" y="29798"/>
                    <a:pt x="15745" y="29807"/>
                    <a:pt x="16072" y="29807"/>
                  </a:cubicBezTo>
                  <a:cubicBezTo>
                    <a:pt x="16201" y="29807"/>
                    <a:pt x="16330" y="29805"/>
                    <a:pt x="16458" y="29802"/>
                  </a:cubicBezTo>
                  <a:cubicBezTo>
                    <a:pt x="16595" y="29802"/>
                    <a:pt x="16709" y="29824"/>
                    <a:pt x="16846" y="29824"/>
                  </a:cubicBezTo>
                  <a:lnTo>
                    <a:pt x="17097" y="29824"/>
                  </a:lnTo>
                  <a:cubicBezTo>
                    <a:pt x="17759" y="29779"/>
                    <a:pt x="18398" y="29733"/>
                    <a:pt x="19037" y="29710"/>
                  </a:cubicBezTo>
                  <a:cubicBezTo>
                    <a:pt x="19220" y="29708"/>
                    <a:pt x="19403" y="29706"/>
                    <a:pt x="19585" y="29706"/>
                  </a:cubicBezTo>
                  <a:cubicBezTo>
                    <a:pt x="20529" y="29706"/>
                    <a:pt x="21466" y="29736"/>
                    <a:pt x="22407" y="29736"/>
                  </a:cubicBezTo>
                  <a:cubicBezTo>
                    <a:pt x="22850" y="29736"/>
                    <a:pt x="23294" y="29730"/>
                    <a:pt x="23739" y="29710"/>
                  </a:cubicBezTo>
                  <a:cubicBezTo>
                    <a:pt x="24150" y="29687"/>
                    <a:pt x="24584" y="29756"/>
                    <a:pt x="24926" y="29459"/>
                  </a:cubicBezTo>
                  <a:cubicBezTo>
                    <a:pt x="25223" y="28660"/>
                    <a:pt x="24835" y="27907"/>
                    <a:pt x="24903" y="27131"/>
                  </a:cubicBezTo>
                  <a:cubicBezTo>
                    <a:pt x="24675" y="26058"/>
                    <a:pt x="24835" y="24963"/>
                    <a:pt x="24675" y="23890"/>
                  </a:cubicBezTo>
                  <a:cubicBezTo>
                    <a:pt x="24470" y="22840"/>
                    <a:pt x="24629" y="21767"/>
                    <a:pt x="24561" y="20717"/>
                  </a:cubicBezTo>
                  <a:cubicBezTo>
                    <a:pt x="24561" y="20557"/>
                    <a:pt x="24538" y="20398"/>
                    <a:pt x="24492" y="20238"/>
                  </a:cubicBezTo>
                  <a:cubicBezTo>
                    <a:pt x="24356" y="19873"/>
                    <a:pt x="24401" y="19507"/>
                    <a:pt x="24401" y="19165"/>
                  </a:cubicBezTo>
                  <a:cubicBezTo>
                    <a:pt x="24401" y="17385"/>
                    <a:pt x="24173" y="15604"/>
                    <a:pt x="24150" y="13847"/>
                  </a:cubicBezTo>
                  <a:cubicBezTo>
                    <a:pt x="23899" y="13093"/>
                    <a:pt x="24104" y="12317"/>
                    <a:pt x="23967" y="11564"/>
                  </a:cubicBezTo>
                  <a:cubicBezTo>
                    <a:pt x="23922" y="11336"/>
                    <a:pt x="23899" y="11108"/>
                    <a:pt x="23922" y="10857"/>
                  </a:cubicBezTo>
                  <a:cubicBezTo>
                    <a:pt x="23808" y="10149"/>
                    <a:pt x="23831" y="9441"/>
                    <a:pt x="23831" y="8734"/>
                  </a:cubicBezTo>
                  <a:cubicBezTo>
                    <a:pt x="23831" y="8643"/>
                    <a:pt x="23831" y="8551"/>
                    <a:pt x="23831" y="8460"/>
                  </a:cubicBezTo>
                  <a:cubicBezTo>
                    <a:pt x="23831" y="8346"/>
                    <a:pt x="23831" y="8255"/>
                    <a:pt x="23808" y="8163"/>
                  </a:cubicBezTo>
                  <a:cubicBezTo>
                    <a:pt x="23808" y="7958"/>
                    <a:pt x="23785" y="7752"/>
                    <a:pt x="23716" y="7547"/>
                  </a:cubicBezTo>
                  <a:cubicBezTo>
                    <a:pt x="23716" y="5767"/>
                    <a:pt x="23465" y="3986"/>
                    <a:pt x="23465" y="2183"/>
                  </a:cubicBezTo>
                  <a:cubicBezTo>
                    <a:pt x="23443" y="1932"/>
                    <a:pt x="23351" y="1681"/>
                    <a:pt x="23169" y="1498"/>
                  </a:cubicBezTo>
                  <a:cubicBezTo>
                    <a:pt x="23191" y="1475"/>
                    <a:pt x="23191" y="1430"/>
                    <a:pt x="23191" y="1384"/>
                  </a:cubicBezTo>
                  <a:cubicBezTo>
                    <a:pt x="22940" y="996"/>
                    <a:pt x="23123" y="494"/>
                    <a:pt x="22940" y="60"/>
                  </a:cubicBezTo>
                  <a:cubicBezTo>
                    <a:pt x="22726" y="69"/>
                    <a:pt x="22513" y="72"/>
                    <a:pt x="22301" y="72"/>
                  </a:cubicBezTo>
                  <a:cubicBezTo>
                    <a:pt x="21344" y="72"/>
                    <a:pt x="20398" y="0"/>
                    <a:pt x="194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8" name="Google Shape;2211;p48"/>
            <p:cNvSpPr/>
            <p:nvPr/>
          </p:nvSpPr>
          <p:spPr>
            <a:xfrm rot="823658">
              <a:off x="7548458" y="3215657"/>
              <a:ext cx="121140" cy="116466"/>
            </a:xfrm>
            <a:custGeom>
              <a:avLst/>
              <a:gdLst/>
              <a:ahLst/>
              <a:cxnLst/>
              <a:rect l="l" t="t" r="r" b="b"/>
              <a:pathLst>
                <a:path w="5547" h="5333" extrusionOk="0">
                  <a:moveTo>
                    <a:pt x="4935" y="1"/>
                  </a:moveTo>
                  <a:cubicBezTo>
                    <a:pt x="4888" y="1"/>
                    <a:pt x="4841" y="3"/>
                    <a:pt x="4794" y="8"/>
                  </a:cubicBezTo>
                  <a:cubicBezTo>
                    <a:pt x="4342" y="85"/>
                    <a:pt x="3882" y="111"/>
                    <a:pt x="3424" y="111"/>
                  </a:cubicBezTo>
                  <a:cubicBezTo>
                    <a:pt x="3072" y="111"/>
                    <a:pt x="2721" y="96"/>
                    <a:pt x="2374" y="76"/>
                  </a:cubicBezTo>
                  <a:cubicBezTo>
                    <a:pt x="2290" y="69"/>
                    <a:pt x="2210" y="65"/>
                    <a:pt x="2134" y="65"/>
                  </a:cubicBezTo>
                  <a:cubicBezTo>
                    <a:pt x="1472" y="65"/>
                    <a:pt x="1139" y="345"/>
                    <a:pt x="1119" y="1103"/>
                  </a:cubicBezTo>
                  <a:cubicBezTo>
                    <a:pt x="1119" y="1286"/>
                    <a:pt x="1119" y="1491"/>
                    <a:pt x="959" y="1651"/>
                  </a:cubicBezTo>
                  <a:cubicBezTo>
                    <a:pt x="959" y="1902"/>
                    <a:pt x="913" y="2153"/>
                    <a:pt x="754" y="2381"/>
                  </a:cubicBezTo>
                  <a:cubicBezTo>
                    <a:pt x="685" y="2747"/>
                    <a:pt x="617" y="3112"/>
                    <a:pt x="548" y="3454"/>
                  </a:cubicBezTo>
                  <a:cubicBezTo>
                    <a:pt x="457" y="3591"/>
                    <a:pt x="480" y="3751"/>
                    <a:pt x="411" y="3888"/>
                  </a:cubicBezTo>
                  <a:cubicBezTo>
                    <a:pt x="411" y="3934"/>
                    <a:pt x="411" y="3979"/>
                    <a:pt x="366" y="4002"/>
                  </a:cubicBezTo>
                  <a:cubicBezTo>
                    <a:pt x="388" y="4162"/>
                    <a:pt x="388" y="4299"/>
                    <a:pt x="229" y="4390"/>
                  </a:cubicBezTo>
                  <a:cubicBezTo>
                    <a:pt x="0" y="5257"/>
                    <a:pt x="0" y="5257"/>
                    <a:pt x="936" y="5257"/>
                  </a:cubicBezTo>
                  <a:cubicBezTo>
                    <a:pt x="1050" y="5257"/>
                    <a:pt x="1164" y="5280"/>
                    <a:pt x="1301" y="5303"/>
                  </a:cubicBezTo>
                  <a:cubicBezTo>
                    <a:pt x="1521" y="5303"/>
                    <a:pt x="1754" y="5332"/>
                    <a:pt x="1979" y="5332"/>
                  </a:cubicBezTo>
                  <a:cubicBezTo>
                    <a:pt x="2035" y="5332"/>
                    <a:pt x="2091" y="5330"/>
                    <a:pt x="2146" y="5326"/>
                  </a:cubicBezTo>
                  <a:cubicBezTo>
                    <a:pt x="2368" y="5310"/>
                    <a:pt x="2591" y="5306"/>
                    <a:pt x="2815" y="5306"/>
                  </a:cubicBezTo>
                  <a:cubicBezTo>
                    <a:pt x="2975" y="5306"/>
                    <a:pt x="3136" y="5308"/>
                    <a:pt x="3296" y="5308"/>
                  </a:cubicBezTo>
                  <a:cubicBezTo>
                    <a:pt x="3853" y="5308"/>
                    <a:pt x="4404" y="5287"/>
                    <a:pt x="4931" y="5098"/>
                  </a:cubicBezTo>
                  <a:cubicBezTo>
                    <a:pt x="4976" y="5052"/>
                    <a:pt x="4999" y="5029"/>
                    <a:pt x="5045" y="4983"/>
                  </a:cubicBezTo>
                  <a:cubicBezTo>
                    <a:pt x="5296" y="4413"/>
                    <a:pt x="5090" y="3797"/>
                    <a:pt x="5319" y="3226"/>
                  </a:cubicBezTo>
                  <a:cubicBezTo>
                    <a:pt x="5433" y="2313"/>
                    <a:pt x="5547" y="1423"/>
                    <a:pt x="5478" y="510"/>
                  </a:cubicBezTo>
                  <a:cubicBezTo>
                    <a:pt x="5478" y="418"/>
                    <a:pt x="5456" y="327"/>
                    <a:pt x="5456" y="236"/>
                  </a:cubicBezTo>
                  <a:cubicBezTo>
                    <a:pt x="5326" y="51"/>
                    <a:pt x="5136" y="1"/>
                    <a:pt x="4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69" name="Google Shape;2212;p48"/>
            <p:cNvSpPr/>
            <p:nvPr/>
          </p:nvSpPr>
          <p:spPr>
            <a:xfrm rot="823658">
              <a:off x="8280806" y="3393918"/>
              <a:ext cx="123149" cy="116685"/>
            </a:xfrm>
            <a:custGeom>
              <a:avLst/>
              <a:gdLst/>
              <a:ahLst/>
              <a:cxnLst/>
              <a:rect l="l" t="t" r="r" b="b"/>
              <a:pathLst>
                <a:path w="5639" h="5343" extrusionOk="0">
                  <a:moveTo>
                    <a:pt x="388" y="1"/>
                  </a:moveTo>
                  <a:cubicBezTo>
                    <a:pt x="251" y="1"/>
                    <a:pt x="137" y="24"/>
                    <a:pt x="0" y="24"/>
                  </a:cubicBezTo>
                  <a:cubicBezTo>
                    <a:pt x="23" y="206"/>
                    <a:pt x="23" y="366"/>
                    <a:pt x="46" y="526"/>
                  </a:cubicBezTo>
                  <a:cubicBezTo>
                    <a:pt x="92" y="663"/>
                    <a:pt x="92" y="823"/>
                    <a:pt x="183" y="937"/>
                  </a:cubicBezTo>
                  <a:cubicBezTo>
                    <a:pt x="206" y="1005"/>
                    <a:pt x="206" y="1051"/>
                    <a:pt x="206" y="1097"/>
                  </a:cubicBezTo>
                  <a:cubicBezTo>
                    <a:pt x="297" y="1211"/>
                    <a:pt x="251" y="1393"/>
                    <a:pt x="365" y="1485"/>
                  </a:cubicBezTo>
                  <a:cubicBezTo>
                    <a:pt x="411" y="1530"/>
                    <a:pt x="411" y="1576"/>
                    <a:pt x="388" y="1622"/>
                  </a:cubicBezTo>
                  <a:cubicBezTo>
                    <a:pt x="365" y="2306"/>
                    <a:pt x="434" y="2968"/>
                    <a:pt x="617" y="3630"/>
                  </a:cubicBezTo>
                  <a:cubicBezTo>
                    <a:pt x="662" y="3836"/>
                    <a:pt x="685" y="4041"/>
                    <a:pt x="685" y="4269"/>
                  </a:cubicBezTo>
                  <a:cubicBezTo>
                    <a:pt x="708" y="4475"/>
                    <a:pt x="708" y="4680"/>
                    <a:pt x="731" y="4886"/>
                  </a:cubicBezTo>
                  <a:cubicBezTo>
                    <a:pt x="753" y="4954"/>
                    <a:pt x="776" y="5022"/>
                    <a:pt x="845" y="5114"/>
                  </a:cubicBezTo>
                  <a:cubicBezTo>
                    <a:pt x="936" y="5251"/>
                    <a:pt x="1141" y="5182"/>
                    <a:pt x="1256" y="5296"/>
                  </a:cubicBezTo>
                  <a:lnTo>
                    <a:pt x="1324" y="5319"/>
                  </a:lnTo>
                  <a:lnTo>
                    <a:pt x="1415" y="5342"/>
                  </a:lnTo>
                  <a:cubicBezTo>
                    <a:pt x="1575" y="5319"/>
                    <a:pt x="1735" y="5296"/>
                    <a:pt x="1872" y="5296"/>
                  </a:cubicBezTo>
                  <a:cubicBezTo>
                    <a:pt x="2051" y="5243"/>
                    <a:pt x="2230" y="5224"/>
                    <a:pt x="2409" y="5224"/>
                  </a:cubicBezTo>
                  <a:cubicBezTo>
                    <a:pt x="2687" y="5224"/>
                    <a:pt x="2964" y="5269"/>
                    <a:pt x="3241" y="5296"/>
                  </a:cubicBezTo>
                  <a:cubicBezTo>
                    <a:pt x="3858" y="5319"/>
                    <a:pt x="4474" y="5319"/>
                    <a:pt x="5090" y="5319"/>
                  </a:cubicBezTo>
                  <a:cubicBezTo>
                    <a:pt x="5478" y="5319"/>
                    <a:pt x="5638" y="5137"/>
                    <a:pt x="5501" y="4749"/>
                  </a:cubicBezTo>
                  <a:cubicBezTo>
                    <a:pt x="5296" y="4634"/>
                    <a:pt x="5478" y="4361"/>
                    <a:pt x="5296" y="4224"/>
                  </a:cubicBezTo>
                  <a:cubicBezTo>
                    <a:pt x="5250" y="4201"/>
                    <a:pt x="5250" y="4155"/>
                    <a:pt x="5273" y="4109"/>
                  </a:cubicBezTo>
                  <a:cubicBezTo>
                    <a:pt x="5227" y="3973"/>
                    <a:pt x="5227" y="3790"/>
                    <a:pt x="5090" y="3699"/>
                  </a:cubicBezTo>
                  <a:cubicBezTo>
                    <a:pt x="5022" y="3584"/>
                    <a:pt x="5045" y="3425"/>
                    <a:pt x="4953" y="3311"/>
                  </a:cubicBezTo>
                  <a:cubicBezTo>
                    <a:pt x="4908" y="3288"/>
                    <a:pt x="4885" y="3242"/>
                    <a:pt x="4908" y="3196"/>
                  </a:cubicBezTo>
                  <a:cubicBezTo>
                    <a:pt x="4771" y="2945"/>
                    <a:pt x="4931" y="2649"/>
                    <a:pt x="4771" y="2398"/>
                  </a:cubicBezTo>
                  <a:cubicBezTo>
                    <a:pt x="4725" y="2375"/>
                    <a:pt x="4702" y="2352"/>
                    <a:pt x="4725" y="2306"/>
                  </a:cubicBezTo>
                  <a:cubicBezTo>
                    <a:pt x="4679" y="2146"/>
                    <a:pt x="4679" y="1987"/>
                    <a:pt x="4565" y="1850"/>
                  </a:cubicBezTo>
                  <a:cubicBezTo>
                    <a:pt x="4542" y="1804"/>
                    <a:pt x="4520" y="1758"/>
                    <a:pt x="4542" y="1713"/>
                  </a:cubicBezTo>
                  <a:cubicBezTo>
                    <a:pt x="4474" y="1599"/>
                    <a:pt x="4497" y="1416"/>
                    <a:pt x="4383" y="1302"/>
                  </a:cubicBezTo>
                  <a:cubicBezTo>
                    <a:pt x="4337" y="1279"/>
                    <a:pt x="4337" y="1256"/>
                    <a:pt x="4360" y="1211"/>
                  </a:cubicBezTo>
                  <a:cubicBezTo>
                    <a:pt x="4177" y="845"/>
                    <a:pt x="4634" y="275"/>
                    <a:pt x="4017" y="47"/>
                  </a:cubicBezTo>
                  <a:cubicBezTo>
                    <a:pt x="3515" y="47"/>
                    <a:pt x="3036" y="24"/>
                    <a:pt x="2557" y="24"/>
                  </a:cubicBezTo>
                  <a:cubicBezTo>
                    <a:pt x="2328" y="24"/>
                    <a:pt x="2077" y="24"/>
                    <a:pt x="18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0" name="Google Shape;2213;p48"/>
            <p:cNvSpPr/>
            <p:nvPr/>
          </p:nvSpPr>
          <p:spPr>
            <a:xfrm rot="823658">
              <a:off x="8196604" y="3366110"/>
              <a:ext cx="98231" cy="123346"/>
            </a:xfrm>
            <a:custGeom>
              <a:avLst/>
              <a:gdLst/>
              <a:ahLst/>
              <a:cxnLst/>
              <a:rect l="l" t="t" r="r" b="b"/>
              <a:pathLst>
                <a:path w="4498" h="5648" extrusionOk="0">
                  <a:moveTo>
                    <a:pt x="1890" y="1"/>
                  </a:moveTo>
                  <a:cubicBezTo>
                    <a:pt x="1673" y="1"/>
                    <a:pt x="1454" y="23"/>
                    <a:pt x="1239" y="23"/>
                  </a:cubicBezTo>
                  <a:cubicBezTo>
                    <a:pt x="1153" y="23"/>
                    <a:pt x="1067" y="19"/>
                    <a:pt x="982" y="9"/>
                  </a:cubicBezTo>
                  <a:cubicBezTo>
                    <a:pt x="891" y="32"/>
                    <a:pt x="777" y="55"/>
                    <a:pt x="686" y="78"/>
                  </a:cubicBezTo>
                  <a:cubicBezTo>
                    <a:pt x="366" y="215"/>
                    <a:pt x="1" y="329"/>
                    <a:pt x="24" y="808"/>
                  </a:cubicBezTo>
                  <a:cubicBezTo>
                    <a:pt x="46" y="968"/>
                    <a:pt x="115" y="1128"/>
                    <a:pt x="138" y="1265"/>
                  </a:cubicBezTo>
                  <a:cubicBezTo>
                    <a:pt x="138" y="1356"/>
                    <a:pt x="138" y="1424"/>
                    <a:pt x="161" y="1516"/>
                  </a:cubicBezTo>
                  <a:cubicBezTo>
                    <a:pt x="161" y="1584"/>
                    <a:pt x="161" y="1653"/>
                    <a:pt x="161" y="1744"/>
                  </a:cubicBezTo>
                  <a:cubicBezTo>
                    <a:pt x="161" y="1858"/>
                    <a:pt x="161" y="1972"/>
                    <a:pt x="161" y="2086"/>
                  </a:cubicBezTo>
                  <a:cubicBezTo>
                    <a:pt x="161" y="2178"/>
                    <a:pt x="161" y="2246"/>
                    <a:pt x="183" y="2337"/>
                  </a:cubicBezTo>
                  <a:cubicBezTo>
                    <a:pt x="206" y="2406"/>
                    <a:pt x="206" y="2497"/>
                    <a:pt x="229" y="2566"/>
                  </a:cubicBezTo>
                  <a:cubicBezTo>
                    <a:pt x="252" y="2611"/>
                    <a:pt x="252" y="2657"/>
                    <a:pt x="275" y="2703"/>
                  </a:cubicBezTo>
                  <a:cubicBezTo>
                    <a:pt x="343" y="3502"/>
                    <a:pt x="229" y="4323"/>
                    <a:pt x="343" y="5122"/>
                  </a:cubicBezTo>
                  <a:cubicBezTo>
                    <a:pt x="366" y="5213"/>
                    <a:pt x="412" y="5305"/>
                    <a:pt x="457" y="5373"/>
                  </a:cubicBezTo>
                  <a:cubicBezTo>
                    <a:pt x="503" y="5465"/>
                    <a:pt x="571" y="5510"/>
                    <a:pt x="640" y="5579"/>
                  </a:cubicBezTo>
                  <a:cubicBezTo>
                    <a:pt x="754" y="5624"/>
                    <a:pt x="891" y="5647"/>
                    <a:pt x="1005" y="5647"/>
                  </a:cubicBezTo>
                  <a:cubicBezTo>
                    <a:pt x="1173" y="5610"/>
                    <a:pt x="1325" y="5573"/>
                    <a:pt x="1475" y="5573"/>
                  </a:cubicBezTo>
                  <a:cubicBezTo>
                    <a:pt x="1509" y="5573"/>
                    <a:pt x="1542" y="5574"/>
                    <a:pt x="1576" y="5579"/>
                  </a:cubicBezTo>
                  <a:cubicBezTo>
                    <a:pt x="1667" y="5579"/>
                    <a:pt x="1713" y="5556"/>
                    <a:pt x="1758" y="5487"/>
                  </a:cubicBezTo>
                  <a:cubicBezTo>
                    <a:pt x="1864" y="5419"/>
                    <a:pt x="1971" y="5396"/>
                    <a:pt x="2080" y="5396"/>
                  </a:cubicBezTo>
                  <a:cubicBezTo>
                    <a:pt x="2292" y="5396"/>
                    <a:pt x="2508" y="5484"/>
                    <a:pt x="2719" y="5484"/>
                  </a:cubicBezTo>
                  <a:cubicBezTo>
                    <a:pt x="2795" y="5484"/>
                    <a:pt x="2871" y="5472"/>
                    <a:pt x="2945" y="5442"/>
                  </a:cubicBezTo>
                  <a:cubicBezTo>
                    <a:pt x="3038" y="5426"/>
                    <a:pt x="3131" y="5421"/>
                    <a:pt x="3224" y="5421"/>
                  </a:cubicBezTo>
                  <a:cubicBezTo>
                    <a:pt x="3391" y="5421"/>
                    <a:pt x="3557" y="5437"/>
                    <a:pt x="3723" y="5437"/>
                  </a:cubicBezTo>
                  <a:cubicBezTo>
                    <a:pt x="3874" y="5437"/>
                    <a:pt x="4026" y="5424"/>
                    <a:pt x="4178" y="5373"/>
                  </a:cubicBezTo>
                  <a:cubicBezTo>
                    <a:pt x="4223" y="5350"/>
                    <a:pt x="4292" y="5350"/>
                    <a:pt x="4360" y="5328"/>
                  </a:cubicBezTo>
                  <a:cubicBezTo>
                    <a:pt x="4452" y="5236"/>
                    <a:pt x="4497" y="5122"/>
                    <a:pt x="4497" y="4985"/>
                  </a:cubicBezTo>
                  <a:cubicBezTo>
                    <a:pt x="4475" y="4917"/>
                    <a:pt x="4475" y="4825"/>
                    <a:pt x="4452" y="4734"/>
                  </a:cubicBezTo>
                  <a:cubicBezTo>
                    <a:pt x="4360" y="4278"/>
                    <a:pt x="4429" y="3821"/>
                    <a:pt x="4383" y="3365"/>
                  </a:cubicBezTo>
                  <a:cubicBezTo>
                    <a:pt x="4360" y="3273"/>
                    <a:pt x="4338" y="3205"/>
                    <a:pt x="4315" y="3114"/>
                  </a:cubicBezTo>
                  <a:cubicBezTo>
                    <a:pt x="4155" y="2520"/>
                    <a:pt x="3813" y="1972"/>
                    <a:pt x="3790" y="1333"/>
                  </a:cubicBezTo>
                  <a:lnTo>
                    <a:pt x="3813" y="1333"/>
                  </a:lnTo>
                  <a:cubicBezTo>
                    <a:pt x="3721" y="1219"/>
                    <a:pt x="3744" y="1059"/>
                    <a:pt x="3653" y="945"/>
                  </a:cubicBezTo>
                  <a:cubicBezTo>
                    <a:pt x="3515" y="590"/>
                    <a:pt x="3394" y="183"/>
                    <a:pt x="2950" y="183"/>
                  </a:cubicBezTo>
                  <a:cubicBezTo>
                    <a:pt x="2881" y="183"/>
                    <a:pt x="2803" y="193"/>
                    <a:pt x="2717" y="215"/>
                  </a:cubicBezTo>
                  <a:cubicBezTo>
                    <a:pt x="2453" y="39"/>
                    <a:pt x="2173" y="1"/>
                    <a:pt x="1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1" name="Google Shape;2214;p48"/>
            <p:cNvSpPr/>
            <p:nvPr/>
          </p:nvSpPr>
          <p:spPr>
            <a:xfrm rot="823658">
              <a:off x="8088431" y="3344807"/>
              <a:ext cx="116663" cy="121162"/>
            </a:xfrm>
            <a:custGeom>
              <a:avLst/>
              <a:gdLst/>
              <a:ahLst/>
              <a:cxnLst/>
              <a:rect l="l" t="t" r="r" b="b"/>
              <a:pathLst>
                <a:path w="5342" h="5548" extrusionOk="0">
                  <a:moveTo>
                    <a:pt x="4041" y="0"/>
                  </a:moveTo>
                  <a:cubicBezTo>
                    <a:pt x="3949" y="0"/>
                    <a:pt x="3858" y="29"/>
                    <a:pt x="3767" y="109"/>
                  </a:cubicBezTo>
                  <a:cubicBezTo>
                    <a:pt x="3512" y="151"/>
                    <a:pt x="3262" y="169"/>
                    <a:pt x="3013" y="169"/>
                  </a:cubicBezTo>
                  <a:cubicBezTo>
                    <a:pt x="2726" y="169"/>
                    <a:pt x="2439" y="145"/>
                    <a:pt x="2146" y="109"/>
                  </a:cubicBezTo>
                  <a:cubicBezTo>
                    <a:pt x="2101" y="109"/>
                    <a:pt x="2078" y="109"/>
                    <a:pt x="2055" y="86"/>
                  </a:cubicBezTo>
                  <a:cubicBezTo>
                    <a:pt x="2009" y="86"/>
                    <a:pt x="1964" y="76"/>
                    <a:pt x="1918" y="76"/>
                  </a:cubicBezTo>
                  <a:cubicBezTo>
                    <a:pt x="1895" y="76"/>
                    <a:pt x="1872" y="78"/>
                    <a:pt x="1849" y="86"/>
                  </a:cubicBezTo>
                  <a:lnTo>
                    <a:pt x="1758" y="86"/>
                  </a:lnTo>
                  <a:cubicBezTo>
                    <a:pt x="1461" y="86"/>
                    <a:pt x="1165" y="109"/>
                    <a:pt x="868" y="109"/>
                  </a:cubicBezTo>
                  <a:cubicBezTo>
                    <a:pt x="731" y="291"/>
                    <a:pt x="503" y="246"/>
                    <a:pt x="320" y="291"/>
                  </a:cubicBezTo>
                  <a:cubicBezTo>
                    <a:pt x="1" y="725"/>
                    <a:pt x="69" y="1250"/>
                    <a:pt x="69" y="1752"/>
                  </a:cubicBezTo>
                  <a:cubicBezTo>
                    <a:pt x="92" y="1843"/>
                    <a:pt x="92" y="1935"/>
                    <a:pt x="138" y="2049"/>
                  </a:cubicBezTo>
                  <a:cubicBezTo>
                    <a:pt x="366" y="2825"/>
                    <a:pt x="69" y="3601"/>
                    <a:pt x="69" y="4400"/>
                  </a:cubicBezTo>
                  <a:cubicBezTo>
                    <a:pt x="69" y="4605"/>
                    <a:pt x="46" y="4833"/>
                    <a:pt x="46" y="5039"/>
                  </a:cubicBezTo>
                  <a:cubicBezTo>
                    <a:pt x="92" y="5290"/>
                    <a:pt x="274" y="5404"/>
                    <a:pt x="480" y="5473"/>
                  </a:cubicBezTo>
                  <a:cubicBezTo>
                    <a:pt x="548" y="5495"/>
                    <a:pt x="640" y="5495"/>
                    <a:pt x="731" y="5495"/>
                  </a:cubicBezTo>
                  <a:cubicBezTo>
                    <a:pt x="776" y="5490"/>
                    <a:pt x="821" y="5488"/>
                    <a:pt x="866" y="5488"/>
                  </a:cubicBezTo>
                  <a:cubicBezTo>
                    <a:pt x="1099" y="5488"/>
                    <a:pt x="1333" y="5547"/>
                    <a:pt x="1566" y="5547"/>
                  </a:cubicBezTo>
                  <a:cubicBezTo>
                    <a:pt x="1676" y="5547"/>
                    <a:pt x="1785" y="5534"/>
                    <a:pt x="1895" y="5495"/>
                  </a:cubicBezTo>
                  <a:cubicBezTo>
                    <a:pt x="2235" y="5455"/>
                    <a:pt x="2576" y="5437"/>
                    <a:pt x="2916" y="5437"/>
                  </a:cubicBezTo>
                  <a:cubicBezTo>
                    <a:pt x="3352" y="5437"/>
                    <a:pt x="3787" y="5467"/>
                    <a:pt x="4223" y="5518"/>
                  </a:cubicBezTo>
                  <a:cubicBezTo>
                    <a:pt x="4280" y="5528"/>
                    <a:pt x="4337" y="5533"/>
                    <a:pt x="4393" y="5533"/>
                  </a:cubicBezTo>
                  <a:cubicBezTo>
                    <a:pt x="4474" y="5533"/>
                    <a:pt x="4554" y="5522"/>
                    <a:pt x="4634" y="5495"/>
                  </a:cubicBezTo>
                  <a:cubicBezTo>
                    <a:pt x="4771" y="5450"/>
                    <a:pt x="4885" y="5358"/>
                    <a:pt x="4954" y="5244"/>
                  </a:cubicBezTo>
                  <a:cubicBezTo>
                    <a:pt x="5342" y="4537"/>
                    <a:pt x="5182" y="3783"/>
                    <a:pt x="5205" y="3030"/>
                  </a:cubicBezTo>
                  <a:cubicBezTo>
                    <a:pt x="5091" y="2733"/>
                    <a:pt x="5091" y="2414"/>
                    <a:pt x="5045" y="2094"/>
                  </a:cubicBezTo>
                  <a:cubicBezTo>
                    <a:pt x="5022" y="2026"/>
                    <a:pt x="4999" y="1957"/>
                    <a:pt x="4977" y="1889"/>
                  </a:cubicBezTo>
                  <a:cubicBezTo>
                    <a:pt x="4931" y="1706"/>
                    <a:pt x="4931" y="1524"/>
                    <a:pt x="4977" y="1318"/>
                  </a:cubicBezTo>
                  <a:cubicBezTo>
                    <a:pt x="4977" y="1295"/>
                    <a:pt x="4977" y="1250"/>
                    <a:pt x="4977" y="1204"/>
                  </a:cubicBezTo>
                  <a:cubicBezTo>
                    <a:pt x="4977" y="1181"/>
                    <a:pt x="4954" y="1136"/>
                    <a:pt x="4954" y="1090"/>
                  </a:cubicBezTo>
                  <a:cubicBezTo>
                    <a:pt x="4908" y="816"/>
                    <a:pt x="4931" y="519"/>
                    <a:pt x="4817" y="246"/>
                  </a:cubicBezTo>
                  <a:cubicBezTo>
                    <a:pt x="4761" y="152"/>
                    <a:pt x="4689" y="74"/>
                    <a:pt x="4577" y="74"/>
                  </a:cubicBezTo>
                  <a:cubicBezTo>
                    <a:pt x="4553" y="74"/>
                    <a:pt x="4526" y="78"/>
                    <a:pt x="4497" y="86"/>
                  </a:cubicBezTo>
                  <a:lnTo>
                    <a:pt x="4315" y="63"/>
                  </a:lnTo>
                  <a:cubicBezTo>
                    <a:pt x="4223" y="29"/>
                    <a:pt x="4132" y="0"/>
                    <a:pt x="4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2" name="Google Shape;2215;p48"/>
            <p:cNvSpPr/>
            <p:nvPr/>
          </p:nvSpPr>
          <p:spPr>
            <a:xfrm rot="823658">
              <a:off x="7867946" y="3294227"/>
              <a:ext cx="124132" cy="116881"/>
            </a:xfrm>
            <a:custGeom>
              <a:avLst/>
              <a:gdLst/>
              <a:ahLst/>
              <a:cxnLst/>
              <a:rect l="l" t="t" r="r" b="b"/>
              <a:pathLst>
                <a:path w="5684" h="5352" extrusionOk="0">
                  <a:moveTo>
                    <a:pt x="1940" y="1"/>
                  </a:moveTo>
                  <a:cubicBezTo>
                    <a:pt x="1758" y="92"/>
                    <a:pt x="1569" y="109"/>
                    <a:pt x="1378" y="109"/>
                  </a:cubicBezTo>
                  <a:cubicBezTo>
                    <a:pt x="1263" y="109"/>
                    <a:pt x="1148" y="103"/>
                    <a:pt x="1032" y="103"/>
                  </a:cubicBezTo>
                  <a:cubicBezTo>
                    <a:pt x="954" y="103"/>
                    <a:pt x="877" y="106"/>
                    <a:pt x="799" y="115"/>
                  </a:cubicBezTo>
                  <a:cubicBezTo>
                    <a:pt x="594" y="138"/>
                    <a:pt x="365" y="92"/>
                    <a:pt x="274" y="343"/>
                  </a:cubicBezTo>
                  <a:cubicBezTo>
                    <a:pt x="274" y="411"/>
                    <a:pt x="297" y="480"/>
                    <a:pt x="297" y="526"/>
                  </a:cubicBezTo>
                  <a:cubicBezTo>
                    <a:pt x="228" y="594"/>
                    <a:pt x="205" y="685"/>
                    <a:pt x="228" y="754"/>
                  </a:cubicBezTo>
                  <a:cubicBezTo>
                    <a:pt x="251" y="1073"/>
                    <a:pt x="228" y="1370"/>
                    <a:pt x="228" y="1667"/>
                  </a:cubicBezTo>
                  <a:cubicBezTo>
                    <a:pt x="228" y="1804"/>
                    <a:pt x="228" y="1941"/>
                    <a:pt x="228" y="2078"/>
                  </a:cubicBezTo>
                  <a:cubicBezTo>
                    <a:pt x="228" y="2260"/>
                    <a:pt x="228" y="2443"/>
                    <a:pt x="228" y="2648"/>
                  </a:cubicBezTo>
                  <a:cubicBezTo>
                    <a:pt x="205" y="3036"/>
                    <a:pt x="228" y="3424"/>
                    <a:pt x="205" y="3812"/>
                  </a:cubicBezTo>
                  <a:cubicBezTo>
                    <a:pt x="274" y="4269"/>
                    <a:pt x="0" y="4748"/>
                    <a:pt x="320" y="5182"/>
                  </a:cubicBezTo>
                  <a:cubicBezTo>
                    <a:pt x="502" y="5319"/>
                    <a:pt x="708" y="5342"/>
                    <a:pt x="936" y="5342"/>
                  </a:cubicBezTo>
                  <a:cubicBezTo>
                    <a:pt x="1339" y="5349"/>
                    <a:pt x="1745" y="5352"/>
                    <a:pt x="2152" y="5352"/>
                  </a:cubicBezTo>
                  <a:cubicBezTo>
                    <a:pt x="2967" y="5352"/>
                    <a:pt x="3789" y="5342"/>
                    <a:pt x="4611" y="5342"/>
                  </a:cubicBezTo>
                  <a:cubicBezTo>
                    <a:pt x="4953" y="5319"/>
                    <a:pt x="5296" y="5319"/>
                    <a:pt x="5501" y="4999"/>
                  </a:cubicBezTo>
                  <a:cubicBezTo>
                    <a:pt x="5569" y="4908"/>
                    <a:pt x="5592" y="4794"/>
                    <a:pt x="5615" y="4680"/>
                  </a:cubicBezTo>
                  <a:cubicBezTo>
                    <a:pt x="5661" y="4018"/>
                    <a:pt x="5684" y="3333"/>
                    <a:pt x="5592" y="2671"/>
                  </a:cubicBezTo>
                  <a:cubicBezTo>
                    <a:pt x="5478" y="2329"/>
                    <a:pt x="5455" y="2009"/>
                    <a:pt x="5432" y="1667"/>
                  </a:cubicBezTo>
                  <a:cubicBezTo>
                    <a:pt x="5410" y="1553"/>
                    <a:pt x="5387" y="1461"/>
                    <a:pt x="5364" y="1370"/>
                  </a:cubicBezTo>
                  <a:cubicBezTo>
                    <a:pt x="5159" y="914"/>
                    <a:pt x="5455" y="274"/>
                    <a:pt x="4793" y="1"/>
                  </a:cubicBezTo>
                  <a:cubicBezTo>
                    <a:pt x="4474" y="54"/>
                    <a:pt x="4157" y="72"/>
                    <a:pt x="3841" y="72"/>
                  </a:cubicBezTo>
                  <a:cubicBezTo>
                    <a:pt x="3208" y="72"/>
                    <a:pt x="2579" y="1"/>
                    <a:pt x="19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3" name="Google Shape;2216;p48"/>
            <p:cNvSpPr/>
            <p:nvPr/>
          </p:nvSpPr>
          <p:spPr>
            <a:xfrm rot="823658">
              <a:off x="7978549" y="3317798"/>
              <a:ext cx="113671" cy="120812"/>
            </a:xfrm>
            <a:custGeom>
              <a:avLst/>
              <a:gdLst/>
              <a:ahLst/>
              <a:cxnLst/>
              <a:rect l="l" t="t" r="r" b="b"/>
              <a:pathLst>
                <a:path w="5205" h="5532" extrusionOk="0">
                  <a:moveTo>
                    <a:pt x="3994" y="0"/>
                  </a:moveTo>
                  <a:cubicBezTo>
                    <a:pt x="3971" y="0"/>
                    <a:pt x="3948" y="3"/>
                    <a:pt x="3926" y="8"/>
                  </a:cubicBezTo>
                  <a:cubicBezTo>
                    <a:pt x="3903" y="31"/>
                    <a:pt x="3881" y="77"/>
                    <a:pt x="3858" y="100"/>
                  </a:cubicBezTo>
                  <a:cubicBezTo>
                    <a:pt x="3553" y="183"/>
                    <a:pt x="3252" y="211"/>
                    <a:pt x="2951" y="211"/>
                  </a:cubicBezTo>
                  <a:cubicBezTo>
                    <a:pt x="2349" y="211"/>
                    <a:pt x="1750" y="100"/>
                    <a:pt x="1142" y="100"/>
                  </a:cubicBezTo>
                  <a:cubicBezTo>
                    <a:pt x="0" y="259"/>
                    <a:pt x="0" y="259"/>
                    <a:pt x="228" y="1423"/>
                  </a:cubicBezTo>
                  <a:cubicBezTo>
                    <a:pt x="297" y="1743"/>
                    <a:pt x="297" y="2085"/>
                    <a:pt x="343" y="2405"/>
                  </a:cubicBezTo>
                  <a:cubicBezTo>
                    <a:pt x="525" y="3204"/>
                    <a:pt x="548" y="4003"/>
                    <a:pt x="594" y="4802"/>
                  </a:cubicBezTo>
                  <a:cubicBezTo>
                    <a:pt x="594" y="4893"/>
                    <a:pt x="594" y="4984"/>
                    <a:pt x="617" y="5075"/>
                  </a:cubicBezTo>
                  <a:cubicBezTo>
                    <a:pt x="662" y="5167"/>
                    <a:pt x="708" y="5235"/>
                    <a:pt x="799" y="5304"/>
                  </a:cubicBezTo>
                  <a:cubicBezTo>
                    <a:pt x="1598" y="5509"/>
                    <a:pt x="2420" y="5441"/>
                    <a:pt x="3241" y="5532"/>
                  </a:cubicBezTo>
                  <a:cubicBezTo>
                    <a:pt x="3358" y="5512"/>
                    <a:pt x="3477" y="5506"/>
                    <a:pt x="3597" y="5506"/>
                  </a:cubicBezTo>
                  <a:cubicBezTo>
                    <a:pt x="3747" y="5506"/>
                    <a:pt x="3898" y="5515"/>
                    <a:pt x="4049" y="5515"/>
                  </a:cubicBezTo>
                  <a:cubicBezTo>
                    <a:pt x="4320" y="5515"/>
                    <a:pt x="4588" y="5486"/>
                    <a:pt x="4839" y="5327"/>
                  </a:cubicBezTo>
                  <a:cubicBezTo>
                    <a:pt x="4999" y="5053"/>
                    <a:pt x="4999" y="4710"/>
                    <a:pt x="5113" y="4436"/>
                  </a:cubicBezTo>
                  <a:cubicBezTo>
                    <a:pt x="5159" y="4254"/>
                    <a:pt x="5182" y="4048"/>
                    <a:pt x="5182" y="3866"/>
                  </a:cubicBezTo>
                  <a:cubicBezTo>
                    <a:pt x="5182" y="3774"/>
                    <a:pt x="5182" y="3683"/>
                    <a:pt x="5182" y="3569"/>
                  </a:cubicBezTo>
                  <a:cubicBezTo>
                    <a:pt x="5204" y="2930"/>
                    <a:pt x="5182" y="2291"/>
                    <a:pt x="5182" y="1629"/>
                  </a:cubicBezTo>
                  <a:cubicBezTo>
                    <a:pt x="5182" y="1538"/>
                    <a:pt x="5182" y="1423"/>
                    <a:pt x="5182" y="1332"/>
                  </a:cubicBezTo>
                  <a:cubicBezTo>
                    <a:pt x="5182" y="1081"/>
                    <a:pt x="5136" y="830"/>
                    <a:pt x="4976" y="625"/>
                  </a:cubicBezTo>
                  <a:cubicBezTo>
                    <a:pt x="4953" y="77"/>
                    <a:pt x="4520" y="168"/>
                    <a:pt x="4200" y="100"/>
                  </a:cubicBezTo>
                  <a:cubicBezTo>
                    <a:pt x="4148" y="30"/>
                    <a:pt x="4069" y="0"/>
                    <a:pt x="3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4" name="Google Shape;2217;p48"/>
            <p:cNvSpPr/>
            <p:nvPr/>
          </p:nvSpPr>
          <p:spPr>
            <a:xfrm rot="823658">
              <a:off x="7707790" y="3238229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5" name="Google Shape;2218;p48"/>
            <p:cNvSpPr/>
            <p:nvPr/>
          </p:nvSpPr>
          <p:spPr>
            <a:xfrm rot="823658">
              <a:off x="7661419" y="3242009"/>
              <a:ext cx="109194" cy="120572"/>
            </a:xfrm>
            <a:custGeom>
              <a:avLst/>
              <a:gdLst/>
              <a:ahLst/>
              <a:cxnLst/>
              <a:rect l="l" t="t" r="r" b="b"/>
              <a:pathLst>
                <a:path w="5000" h="5521" extrusionOk="0">
                  <a:moveTo>
                    <a:pt x="1438" y="1"/>
                  </a:moveTo>
                  <a:cubicBezTo>
                    <a:pt x="1339" y="80"/>
                    <a:pt x="1223" y="142"/>
                    <a:pt x="1089" y="142"/>
                  </a:cubicBezTo>
                  <a:cubicBezTo>
                    <a:pt x="1069" y="142"/>
                    <a:pt x="1049" y="141"/>
                    <a:pt x="1028" y="138"/>
                  </a:cubicBezTo>
                  <a:cubicBezTo>
                    <a:pt x="997" y="133"/>
                    <a:pt x="969" y="131"/>
                    <a:pt x="943" y="131"/>
                  </a:cubicBezTo>
                  <a:cubicBezTo>
                    <a:pt x="691" y="131"/>
                    <a:pt x="608" y="319"/>
                    <a:pt x="525" y="526"/>
                  </a:cubicBezTo>
                  <a:cubicBezTo>
                    <a:pt x="183" y="1279"/>
                    <a:pt x="252" y="2100"/>
                    <a:pt x="160" y="2877"/>
                  </a:cubicBezTo>
                  <a:cubicBezTo>
                    <a:pt x="160" y="3059"/>
                    <a:pt x="229" y="3242"/>
                    <a:pt x="206" y="3447"/>
                  </a:cubicBezTo>
                  <a:cubicBezTo>
                    <a:pt x="183" y="3516"/>
                    <a:pt x="160" y="3584"/>
                    <a:pt x="160" y="3653"/>
                  </a:cubicBezTo>
                  <a:cubicBezTo>
                    <a:pt x="137" y="3835"/>
                    <a:pt x="92" y="4018"/>
                    <a:pt x="23" y="4200"/>
                  </a:cubicBezTo>
                  <a:cubicBezTo>
                    <a:pt x="0" y="4292"/>
                    <a:pt x="0" y="4406"/>
                    <a:pt x="23" y="4520"/>
                  </a:cubicBezTo>
                  <a:cubicBezTo>
                    <a:pt x="46" y="4611"/>
                    <a:pt x="92" y="4657"/>
                    <a:pt x="137" y="4725"/>
                  </a:cubicBezTo>
                  <a:cubicBezTo>
                    <a:pt x="92" y="5250"/>
                    <a:pt x="503" y="5159"/>
                    <a:pt x="777" y="5228"/>
                  </a:cubicBezTo>
                  <a:cubicBezTo>
                    <a:pt x="809" y="5235"/>
                    <a:pt x="841" y="5238"/>
                    <a:pt x="873" y="5238"/>
                  </a:cubicBezTo>
                  <a:cubicBezTo>
                    <a:pt x="1046" y="5238"/>
                    <a:pt x="1218" y="5148"/>
                    <a:pt x="1385" y="5148"/>
                  </a:cubicBezTo>
                  <a:cubicBezTo>
                    <a:pt x="1473" y="5148"/>
                    <a:pt x="1559" y="5173"/>
                    <a:pt x="1644" y="5250"/>
                  </a:cubicBezTo>
                  <a:cubicBezTo>
                    <a:pt x="1781" y="5433"/>
                    <a:pt x="1969" y="5463"/>
                    <a:pt x="2166" y="5463"/>
                  </a:cubicBezTo>
                  <a:cubicBezTo>
                    <a:pt x="2265" y="5463"/>
                    <a:pt x="2367" y="5456"/>
                    <a:pt x="2466" y="5456"/>
                  </a:cubicBezTo>
                  <a:cubicBezTo>
                    <a:pt x="2579" y="5427"/>
                    <a:pt x="2692" y="5417"/>
                    <a:pt x="2804" y="5417"/>
                  </a:cubicBezTo>
                  <a:cubicBezTo>
                    <a:pt x="3152" y="5417"/>
                    <a:pt x="3494" y="5521"/>
                    <a:pt x="3844" y="5521"/>
                  </a:cubicBezTo>
                  <a:cubicBezTo>
                    <a:pt x="3924" y="5521"/>
                    <a:pt x="4005" y="5515"/>
                    <a:pt x="4086" y="5501"/>
                  </a:cubicBezTo>
                  <a:cubicBezTo>
                    <a:pt x="4566" y="5456"/>
                    <a:pt x="4862" y="5182"/>
                    <a:pt x="4931" y="4703"/>
                  </a:cubicBezTo>
                  <a:cubicBezTo>
                    <a:pt x="4976" y="4063"/>
                    <a:pt x="4976" y="3424"/>
                    <a:pt x="4976" y="2785"/>
                  </a:cubicBezTo>
                  <a:cubicBezTo>
                    <a:pt x="4976" y="2625"/>
                    <a:pt x="4976" y="2466"/>
                    <a:pt x="4976" y="2306"/>
                  </a:cubicBezTo>
                  <a:cubicBezTo>
                    <a:pt x="4954" y="1781"/>
                    <a:pt x="4999" y="1256"/>
                    <a:pt x="4954" y="754"/>
                  </a:cubicBezTo>
                  <a:cubicBezTo>
                    <a:pt x="4954" y="526"/>
                    <a:pt x="4862" y="343"/>
                    <a:pt x="4725" y="160"/>
                  </a:cubicBezTo>
                  <a:cubicBezTo>
                    <a:pt x="4680" y="115"/>
                    <a:pt x="4657" y="69"/>
                    <a:pt x="4657" y="23"/>
                  </a:cubicBezTo>
                  <a:cubicBezTo>
                    <a:pt x="4467" y="74"/>
                    <a:pt x="4277" y="125"/>
                    <a:pt x="4091" y="125"/>
                  </a:cubicBezTo>
                  <a:cubicBezTo>
                    <a:pt x="3942" y="125"/>
                    <a:pt x="3795" y="92"/>
                    <a:pt x="3653" y="1"/>
                  </a:cubicBezTo>
                  <a:cubicBezTo>
                    <a:pt x="3359" y="95"/>
                    <a:pt x="3065" y="146"/>
                    <a:pt x="2775" y="146"/>
                  </a:cubicBezTo>
                  <a:cubicBezTo>
                    <a:pt x="2501" y="146"/>
                    <a:pt x="2229" y="100"/>
                    <a:pt x="1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6" name="Google Shape;2219;p48"/>
            <p:cNvSpPr/>
            <p:nvPr/>
          </p:nvSpPr>
          <p:spPr>
            <a:xfrm rot="823658">
              <a:off x="7765589" y="3267328"/>
              <a:ext cx="108692" cy="116161"/>
            </a:xfrm>
            <a:custGeom>
              <a:avLst/>
              <a:gdLst/>
              <a:ahLst/>
              <a:cxnLst/>
              <a:rect l="l" t="t" r="r" b="b"/>
              <a:pathLst>
                <a:path w="4977" h="5319" extrusionOk="0">
                  <a:moveTo>
                    <a:pt x="4360" y="1"/>
                  </a:moveTo>
                  <a:cubicBezTo>
                    <a:pt x="4363" y="2"/>
                    <a:pt x="4367" y="4"/>
                    <a:pt x="4371" y="5"/>
                  </a:cubicBezTo>
                  <a:lnTo>
                    <a:pt x="4371" y="5"/>
                  </a:lnTo>
                  <a:cubicBezTo>
                    <a:pt x="4375" y="4"/>
                    <a:pt x="4379" y="2"/>
                    <a:pt x="4383" y="1"/>
                  </a:cubicBezTo>
                  <a:close/>
                  <a:moveTo>
                    <a:pt x="4371" y="5"/>
                  </a:moveTo>
                  <a:lnTo>
                    <a:pt x="4371" y="5"/>
                  </a:lnTo>
                  <a:cubicBezTo>
                    <a:pt x="4093" y="117"/>
                    <a:pt x="3815" y="148"/>
                    <a:pt x="3538" y="148"/>
                  </a:cubicBezTo>
                  <a:cubicBezTo>
                    <a:pt x="3431" y="148"/>
                    <a:pt x="3325" y="144"/>
                    <a:pt x="3218" y="138"/>
                  </a:cubicBezTo>
                  <a:cubicBezTo>
                    <a:pt x="2769" y="127"/>
                    <a:pt x="2320" y="117"/>
                    <a:pt x="1873" y="117"/>
                  </a:cubicBezTo>
                  <a:cubicBezTo>
                    <a:pt x="1320" y="117"/>
                    <a:pt x="771" y="133"/>
                    <a:pt x="228" y="183"/>
                  </a:cubicBezTo>
                  <a:cubicBezTo>
                    <a:pt x="91" y="274"/>
                    <a:pt x="69" y="389"/>
                    <a:pt x="69" y="548"/>
                  </a:cubicBezTo>
                  <a:cubicBezTo>
                    <a:pt x="228" y="1073"/>
                    <a:pt x="0" y="1621"/>
                    <a:pt x="183" y="2146"/>
                  </a:cubicBezTo>
                  <a:cubicBezTo>
                    <a:pt x="388" y="2808"/>
                    <a:pt x="342" y="3493"/>
                    <a:pt x="228" y="4178"/>
                  </a:cubicBezTo>
                  <a:cubicBezTo>
                    <a:pt x="206" y="4315"/>
                    <a:pt x="206" y="4429"/>
                    <a:pt x="251" y="4566"/>
                  </a:cubicBezTo>
                  <a:cubicBezTo>
                    <a:pt x="251" y="4566"/>
                    <a:pt x="228" y="4566"/>
                    <a:pt x="228" y="4588"/>
                  </a:cubicBezTo>
                  <a:cubicBezTo>
                    <a:pt x="251" y="4817"/>
                    <a:pt x="228" y="5068"/>
                    <a:pt x="388" y="5250"/>
                  </a:cubicBezTo>
                  <a:cubicBezTo>
                    <a:pt x="411" y="5296"/>
                    <a:pt x="439" y="5319"/>
                    <a:pt x="468" y="5319"/>
                  </a:cubicBezTo>
                  <a:cubicBezTo>
                    <a:pt x="497" y="5319"/>
                    <a:pt x="525" y="5296"/>
                    <a:pt x="548" y="5250"/>
                  </a:cubicBezTo>
                  <a:cubicBezTo>
                    <a:pt x="1149" y="5180"/>
                    <a:pt x="1750" y="5153"/>
                    <a:pt x="2352" y="5153"/>
                  </a:cubicBezTo>
                  <a:cubicBezTo>
                    <a:pt x="2732" y="5153"/>
                    <a:pt x="3112" y="5164"/>
                    <a:pt x="3492" y="5182"/>
                  </a:cubicBezTo>
                  <a:cubicBezTo>
                    <a:pt x="3698" y="5182"/>
                    <a:pt x="3920" y="5239"/>
                    <a:pt x="4134" y="5239"/>
                  </a:cubicBezTo>
                  <a:cubicBezTo>
                    <a:pt x="4348" y="5239"/>
                    <a:pt x="4554" y="5182"/>
                    <a:pt x="4725" y="4954"/>
                  </a:cubicBezTo>
                  <a:cubicBezTo>
                    <a:pt x="4656" y="4520"/>
                    <a:pt x="4588" y="4063"/>
                    <a:pt x="4748" y="3630"/>
                  </a:cubicBezTo>
                  <a:cubicBezTo>
                    <a:pt x="4702" y="3516"/>
                    <a:pt x="4702" y="3379"/>
                    <a:pt x="4679" y="3242"/>
                  </a:cubicBezTo>
                  <a:cubicBezTo>
                    <a:pt x="4771" y="3105"/>
                    <a:pt x="4839" y="2968"/>
                    <a:pt x="4908" y="2808"/>
                  </a:cubicBezTo>
                  <a:cubicBezTo>
                    <a:pt x="4930" y="2740"/>
                    <a:pt x="4953" y="2648"/>
                    <a:pt x="4953" y="2557"/>
                  </a:cubicBezTo>
                  <a:cubicBezTo>
                    <a:pt x="4953" y="2489"/>
                    <a:pt x="4976" y="2397"/>
                    <a:pt x="4953" y="2306"/>
                  </a:cubicBezTo>
                  <a:cubicBezTo>
                    <a:pt x="4953" y="2078"/>
                    <a:pt x="4953" y="1849"/>
                    <a:pt x="4930" y="1621"/>
                  </a:cubicBezTo>
                  <a:cubicBezTo>
                    <a:pt x="4908" y="1530"/>
                    <a:pt x="4885" y="1461"/>
                    <a:pt x="4862" y="1393"/>
                  </a:cubicBezTo>
                  <a:cubicBezTo>
                    <a:pt x="4816" y="1256"/>
                    <a:pt x="4793" y="1119"/>
                    <a:pt x="4771" y="1005"/>
                  </a:cubicBezTo>
                  <a:cubicBezTo>
                    <a:pt x="4771" y="959"/>
                    <a:pt x="4748" y="936"/>
                    <a:pt x="4748" y="891"/>
                  </a:cubicBezTo>
                  <a:cubicBezTo>
                    <a:pt x="4725" y="845"/>
                    <a:pt x="4725" y="799"/>
                    <a:pt x="4748" y="731"/>
                  </a:cubicBezTo>
                  <a:cubicBezTo>
                    <a:pt x="4656" y="594"/>
                    <a:pt x="4656" y="457"/>
                    <a:pt x="4656" y="320"/>
                  </a:cubicBezTo>
                  <a:cubicBezTo>
                    <a:pt x="4634" y="142"/>
                    <a:pt x="4525" y="72"/>
                    <a:pt x="4371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7" name="Google Shape;2220;p48"/>
            <p:cNvSpPr/>
            <p:nvPr/>
          </p:nvSpPr>
          <p:spPr>
            <a:xfrm rot="823658">
              <a:off x="8023542" y="4547005"/>
              <a:ext cx="4499" cy="3516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5" y="0"/>
                  </a:moveTo>
                  <a:lnTo>
                    <a:pt x="205" y="0"/>
                  </a:lnTo>
                  <a:cubicBezTo>
                    <a:pt x="114" y="23"/>
                    <a:pt x="46" y="69"/>
                    <a:pt x="0" y="160"/>
                  </a:cubicBezTo>
                  <a:cubicBezTo>
                    <a:pt x="114" y="160"/>
                    <a:pt x="205" y="115"/>
                    <a:pt x="205" y="0"/>
                  </a:cubicBezTo>
                  <a:close/>
                </a:path>
              </a:pathLst>
            </a:custGeom>
            <a:solidFill>
              <a:srgbClr val="715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8" name="Google Shape;2221;p48"/>
            <p:cNvSpPr/>
            <p:nvPr/>
          </p:nvSpPr>
          <p:spPr>
            <a:xfrm rot="823658">
              <a:off x="7405502" y="4470328"/>
              <a:ext cx="588229" cy="47980"/>
            </a:xfrm>
            <a:custGeom>
              <a:avLst/>
              <a:gdLst/>
              <a:ahLst/>
              <a:cxnLst/>
              <a:rect l="l" t="t" r="r" b="b"/>
              <a:pathLst>
                <a:path w="26935" h="2197" extrusionOk="0">
                  <a:moveTo>
                    <a:pt x="23352" y="0"/>
                  </a:moveTo>
                  <a:cubicBezTo>
                    <a:pt x="23176" y="0"/>
                    <a:pt x="23001" y="3"/>
                    <a:pt x="22826" y="11"/>
                  </a:cubicBezTo>
                  <a:cubicBezTo>
                    <a:pt x="22232" y="115"/>
                    <a:pt x="21637" y="194"/>
                    <a:pt x="21042" y="194"/>
                  </a:cubicBezTo>
                  <a:cubicBezTo>
                    <a:pt x="20861" y="194"/>
                    <a:pt x="20679" y="186"/>
                    <a:pt x="20498" y="170"/>
                  </a:cubicBezTo>
                  <a:cubicBezTo>
                    <a:pt x="20178" y="170"/>
                    <a:pt x="19859" y="193"/>
                    <a:pt x="19562" y="193"/>
                  </a:cubicBezTo>
                  <a:cubicBezTo>
                    <a:pt x="19505" y="182"/>
                    <a:pt x="19454" y="176"/>
                    <a:pt x="19402" y="176"/>
                  </a:cubicBezTo>
                  <a:cubicBezTo>
                    <a:pt x="19351" y="176"/>
                    <a:pt x="19300" y="182"/>
                    <a:pt x="19243" y="193"/>
                  </a:cubicBezTo>
                  <a:cubicBezTo>
                    <a:pt x="18946" y="193"/>
                    <a:pt x="18626" y="193"/>
                    <a:pt x="18307" y="170"/>
                  </a:cubicBezTo>
                  <a:cubicBezTo>
                    <a:pt x="17907" y="176"/>
                    <a:pt x="17508" y="177"/>
                    <a:pt x="17108" y="177"/>
                  </a:cubicBezTo>
                  <a:cubicBezTo>
                    <a:pt x="16709" y="177"/>
                    <a:pt x="16310" y="176"/>
                    <a:pt x="15910" y="176"/>
                  </a:cubicBezTo>
                  <a:cubicBezTo>
                    <a:pt x="15111" y="176"/>
                    <a:pt x="14312" y="182"/>
                    <a:pt x="13513" y="216"/>
                  </a:cubicBezTo>
                  <a:cubicBezTo>
                    <a:pt x="13352" y="248"/>
                    <a:pt x="13202" y="280"/>
                    <a:pt x="13047" y="280"/>
                  </a:cubicBezTo>
                  <a:cubicBezTo>
                    <a:pt x="12983" y="280"/>
                    <a:pt x="12918" y="275"/>
                    <a:pt x="12852" y="262"/>
                  </a:cubicBezTo>
                  <a:cubicBezTo>
                    <a:pt x="12760" y="262"/>
                    <a:pt x="12669" y="239"/>
                    <a:pt x="12600" y="239"/>
                  </a:cubicBezTo>
                  <a:cubicBezTo>
                    <a:pt x="12509" y="239"/>
                    <a:pt x="12418" y="216"/>
                    <a:pt x="12349" y="216"/>
                  </a:cubicBezTo>
                  <a:lnTo>
                    <a:pt x="11961" y="216"/>
                  </a:lnTo>
                  <a:cubicBezTo>
                    <a:pt x="11706" y="216"/>
                    <a:pt x="11465" y="304"/>
                    <a:pt x="11215" y="304"/>
                  </a:cubicBezTo>
                  <a:cubicBezTo>
                    <a:pt x="11152" y="304"/>
                    <a:pt x="11089" y="298"/>
                    <a:pt x="11026" y="284"/>
                  </a:cubicBezTo>
                  <a:cubicBezTo>
                    <a:pt x="10680" y="284"/>
                    <a:pt x="10343" y="230"/>
                    <a:pt x="10003" y="230"/>
                  </a:cubicBezTo>
                  <a:cubicBezTo>
                    <a:pt x="9805" y="230"/>
                    <a:pt x="9607" y="248"/>
                    <a:pt x="9405" y="307"/>
                  </a:cubicBezTo>
                  <a:cubicBezTo>
                    <a:pt x="9358" y="400"/>
                    <a:pt x="9293" y="421"/>
                    <a:pt x="9223" y="421"/>
                  </a:cubicBezTo>
                  <a:cubicBezTo>
                    <a:pt x="9164" y="421"/>
                    <a:pt x="9102" y="407"/>
                    <a:pt x="9045" y="407"/>
                  </a:cubicBezTo>
                  <a:cubicBezTo>
                    <a:pt x="9002" y="407"/>
                    <a:pt x="8961" y="415"/>
                    <a:pt x="8926" y="444"/>
                  </a:cubicBezTo>
                  <a:cubicBezTo>
                    <a:pt x="7761" y="535"/>
                    <a:pt x="6597" y="581"/>
                    <a:pt x="5410" y="581"/>
                  </a:cubicBezTo>
                  <a:cubicBezTo>
                    <a:pt x="3676" y="581"/>
                    <a:pt x="1918" y="604"/>
                    <a:pt x="161" y="604"/>
                  </a:cubicBezTo>
                  <a:cubicBezTo>
                    <a:pt x="1" y="924"/>
                    <a:pt x="275" y="1243"/>
                    <a:pt x="138" y="1540"/>
                  </a:cubicBezTo>
                  <a:cubicBezTo>
                    <a:pt x="24" y="1722"/>
                    <a:pt x="24" y="1882"/>
                    <a:pt x="206" y="2019"/>
                  </a:cubicBezTo>
                  <a:cubicBezTo>
                    <a:pt x="366" y="2105"/>
                    <a:pt x="526" y="2125"/>
                    <a:pt x="686" y="2125"/>
                  </a:cubicBezTo>
                  <a:cubicBezTo>
                    <a:pt x="823" y="2125"/>
                    <a:pt x="960" y="2110"/>
                    <a:pt x="1096" y="2110"/>
                  </a:cubicBezTo>
                  <a:lnTo>
                    <a:pt x="4566" y="2110"/>
                  </a:lnTo>
                  <a:cubicBezTo>
                    <a:pt x="4623" y="2145"/>
                    <a:pt x="4680" y="2162"/>
                    <a:pt x="4737" y="2162"/>
                  </a:cubicBezTo>
                  <a:cubicBezTo>
                    <a:pt x="4794" y="2162"/>
                    <a:pt x="4851" y="2145"/>
                    <a:pt x="4908" y="2110"/>
                  </a:cubicBezTo>
                  <a:cubicBezTo>
                    <a:pt x="5241" y="2060"/>
                    <a:pt x="5572" y="2044"/>
                    <a:pt x="5902" y="2044"/>
                  </a:cubicBezTo>
                  <a:cubicBezTo>
                    <a:pt x="6490" y="2044"/>
                    <a:pt x="7076" y="2095"/>
                    <a:pt x="7667" y="2095"/>
                  </a:cubicBezTo>
                  <a:cubicBezTo>
                    <a:pt x="7790" y="2095"/>
                    <a:pt x="7912" y="2093"/>
                    <a:pt x="8035" y="2088"/>
                  </a:cubicBezTo>
                  <a:cubicBezTo>
                    <a:pt x="8332" y="2088"/>
                    <a:pt x="8629" y="2065"/>
                    <a:pt x="8926" y="2065"/>
                  </a:cubicBezTo>
                  <a:cubicBezTo>
                    <a:pt x="10455" y="2065"/>
                    <a:pt x="11961" y="2042"/>
                    <a:pt x="13468" y="2042"/>
                  </a:cubicBezTo>
                  <a:cubicBezTo>
                    <a:pt x="13541" y="1969"/>
                    <a:pt x="13614" y="1922"/>
                    <a:pt x="13688" y="1922"/>
                  </a:cubicBezTo>
                  <a:cubicBezTo>
                    <a:pt x="13751" y="1922"/>
                    <a:pt x="13815" y="1957"/>
                    <a:pt x="13879" y="2042"/>
                  </a:cubicBezTo>
                  <a:cubicBezTo>
                    <a:pt x="13929" y="2117"/>
                    <a:pt x="13986" y="2151"/>
                    <a:pt x="14050" y="2151"/>
                  </a:cubicBezTo>
                  <a:cubicBezTo>
                    <a:pt x="14103" y="2151"/>
                    <a:pt x="14159" y="2129"/>
                    <a:pt x="14221" y="2088"/>
                  </a:cubicBezTo>
                  <a:cubicBezTo>
                    <a:pt x="14404" y="2042"/>
                    <a:pt x="14586" y="2025"/>
                    <a:pt x="14769" y="2025"/>
                  </a:cubicBezTo>
                  <a:cubicBezTo>
                    <a:pt x="14951" y="2025"/>
                    <a:pt x="15134" y="2042"/>
                    <a:pt x="15317" y="2065"/>
                  </a:cubicBezTo>
                  <a:lnTo>
                    <a:pt x="16230" y="2065"/>
                  </a:lnTo>
                  <a:cubicBezTo>
                    <a:pt x="16321" y="2156"/>
                    <a:pt x="16412" y="2196"/>
                    <a:pt x="16504" y="2196"/>
                  </a:cubicBezTo>
                  <a:cubicBezTo>
                    <a:pt x="16595" y="2196"/>
                    <a:pt x="16686" y="2156"/>
                    <a:pt x="16777" y="2088"/>
                  </a:cubicBezTo>
                  <a:lnTo>
                    <a:pt x="19882" y="2088"/>
                  </a:lnTo>
                  <a:cubicBezTo>
                    <a:pt x="19950" y="2133"/>
                    <a:pt x="20019" y="2179"/>
                    <a:pt x="20110" y="2179"/>
                  </a:cubicBezTo>
                  <a:cubicBezTo>
                    <a:pt x="20133" y="2179"/>
                    <a:pt x="20178" y="2156"/>
                    <a:pt x="20224" y="2156"/>
                  </a:cubicBezTo>
                  <a:cubicBezTo>
                    <a:pt x="20239" y="2157"/>
                    <a:pt x="20253" y="2157"/>
                    <a:pt x="20268" y="2157"/>
                  </a:cubicBezTo>
                  <a:cubicBezTo>
                    <a:pt x="20548" y="2157"/>
                    <a:pt x="20817" y="2005"/>
                    <a:pt x="21102" y="2005"/>
                  </a:cubicBezTo>
                  <a:cubicBezTo>
                    <a:pt x="21196" y="2005"/>
                    <a:pt x="21291" y="2021"/>
                    <a:pt x="21388" y="2065"/>
                  </a:cubicBezTo>
                  <a:lnTo>
                    <a:pt x="21708" y="2088"/>
                  </a:lnTo>
                  <a:cubicBezTo>
                    <a:pt x="21726" y="2089"/>
                    <a:pt x="21745" y="2089"/>
                    <a:pt x="21763" y="2089"/>
                  </a:cubicBezTo>
                  <a:cubicBezTo>
                    <a:pt x="22074" y="2089"/>
                    <a:pt x="22375" y="1965"/>
                    <a:pt x="22672" y="1965"/>
                  </a:cubicBezTo>
                  <a:cubicBezTo>
                    <a:pt x="22792" y="1965"/>
                    <a:pt x="22912" y="1985"/>
                    <a:pt x="23032" y="2042"/>
                  </a:cubicBezTo>
                  <a:cubicBezTo>
                    <a:pt x="23149" y="1983"/>
                    <a:pt x="23266" y="1966"/>
                    <a:pt x="23382" y="1966"/>
                  </a:cubicBezTo>
                  <a:cubicBezTo>
                    <a:pt x="23536" y="1966"/>
                    <a:pt x="23687" y="1996"/>
                    <a:pt x="23831" y="1996"/>
                  </a:cubicBezTo>
                  <a:cubicBezTo>
                    <a:pt x="24112" y="2009"/>
                    <a:pt x="24393" y="2017"/>
                    <a:pt x="24672" y="2017"/>
                  </a:cubicBezTo>
                  <a:cubicBezTo>
                    <a:pt x="25386" y="2017"/>
                    <a:pt x="26092" y="1968"/>
                    <a:pt x="26798" y="1837"/>
                  </a:cubicBezTo>
                  <a:cubicBezTo>
                    <a:pt x="26912" y="1768"/>
                    <a:pt x="26935" y="1654"/>
                    <a:pt x="26866" y="1540"/>
                  </a:cubicBezTo>
                  <a:cubicBezTo>
                    <a:pt x="26775" y="1334"/>
                    <a:pt x="26889" y="1129"/>
                    <a:pt x="26889" y="924"/>
                  </a:cubicBezTo>
                  <a:cubicBezTo>
                    <a:pt x="26935" y="353"/>
                    <a:pt x="26843" y="262"/>
                    <a:pt x="26273" y="239"/>
                  </a:cubicBezTo>
                  <a:lnTo>
                    <a:pt x="25177" y="239"/>
                  </a:lnTo>
                  <a:cubicBezTo>
                    <a:pt x="24972" y="11"/>
                    <a:pt x="24698" y="11"/>
                    <a:pt x="24424" y="11"/>
                  </a:cubicBezTo>
                  <a:cubicBezTo>
                    <a:pt x="24059" y="11"/>
                    <a:pt x="23704" y="0"/>
                    <a:pt x="233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79" name="Google Shape;2222;p48"/>
            <p:cNvSpPr/>
            <p:nvPr/>
          </p:nvSpPr>
          <p:spPr>
            <a:xfrm rot="823658">
              <a:off x="7502050" y="4400757"/>
              <a:ext cx="37890" cy="19546"/>
            </a:xfrm>
            <a:custGeom>
              <a:avLst/>
              <a:gdLst/>
              <a:ahLst/>
              <a:cxnLst/>
              <a:rect l="l" t="t" r="r" b="b"/>
              <a:pathLst>
                <a:path w="1735" h="895" extrusionOk="0">
                  <a:moveTo>
                    <a:pt x="770" y="1"/>
                  </a:moveTo>
                  <a:cubicBezTo>
                    <a:pt x="671" y="1"/>
                    <a:pt x="568" y="29"/>
                    <a:pt x="457" y="96"/>
                  </a:cubicBezTo>
                  <a:cubicBezTo>
                    <a:pt x="0" y="255"/>
                    <a:pt x="251" y="575"/>
                    <a:pt x="274" y="826"/>
                  </a:cubicBezTo>
                  <a:cubicBezTo>
                    <a:pt x="388" y="849"/>
                    <a:pt x="502" y="872"/>
                    <a:pt x="639" y="894"/>
                  </a:cubicBezTo>
                  <a:cubicBezTo>
                    <a:pt x="685" y="849"/>
                    <a:pt x="753" y="826"/>
                    <a:pt x="822" y="780"/>
                  </a:cubicBezTo>
                  <a:cubicBezTo>
                    <a:pt x="947" y="757"/>
                    <a:pt x="1067" y="740"/>
                    <a:pt x="1184" y="740"/>
                  </a:cubicBezTo>
                  <a:cubicBezTo>
                    <a:pt x="1301" y="740"/>
                    <a:pt x="1415" y="757"/>
                    <a:pt x="1530" y="803"/>
                  </a:cubicBezTo>
                  <a:lnTo>
                    <a:pt x="1712" y="803"/>
                  </a:lnTo>
                  <a:cubicBezTo>
                    <a:pt x="1735" y="529"/>
                    <a:pt x="1689" y="301"/>
                    <a:pt x="1347" y="278"/>
                  </a:cubicBezTo>
                  <a:cubicBezTo>
                    <a:pt x="1162" y="124"/>
                    <a:pt x="977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0" name="Google Shape;2223;p48"/>
            <p:cNvSpPr/>
            <p:nvPr/>
          </p:nvSpPr>
          <p:spPr>
            <a:xfrm rot="823658">
              <a:off x="7435012" y="4403137"/>
              <a:ext cx="40402" cy="5132"/>
            </a:xfrm>
            <a:custGeom>
              <a:avLst/>
              <a:gdLst/>
              <a:ahLst/>
              <a:cxnLst/>
              <a:rect l="l" t="t" r="r" b="b"/>
              <a:pathLst>
                <a:path w="1850" h="235" extrusionOk="0">
                  <a:moveTo>
                    <a:pt x="1062" y="0"/>
                  </a:moveTo>
                  <a:cubicBezTo>
                    <a:pt x="708" y="0"/>
                    <a:pt x="354" y="28"/>
                    <a:pt x="0" y="42"/>
                  </a:cubicBezTo>
                  <a:cubicBezTo>
                    <a:pt x="0" y="87"/>
                    <a:pt x="0" y="133"/>
                    <a:pt x="0" y="179"/>
                  </a:cubicBezTo>
                  <a:cubicBezTo>
                    <a:pt x="190" y="221"/>
                    <a:pt x="379" y="235"/>
                    <a:pt x="568" y="235"/>
                  </a:cubicBezTo>
                  <a:cubicBezTo>
                    <a:pt x="953" y="235"/>
                    <a:pt x="1337" y="176"/>
                    <a:pt x="1722" y="176"/>
                  </a:cubicBezTo>
                  <a:cubicBezTo>
                    <a:pt x="1765" y="176"/>
                    <a:pt x="1807" y="177"/>
                    <a:pt x="1849" y="179"/>
                  </a:cubicBezTo>
                  <a:cubicBezTo>
                    <a:pt x="1849" y="133"/>
                    <a:pt x="1849" y="110"/>
                    <a:pt x="1849" y="64"/>
                  </a:cubicBezTo>
                  <a:cubicBezTo>
                    <a:pt x="1587" y="16"/>
                    <a:pt x="1324" y="0"/>
                    <a:pt x="1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1" name="Google Shape;2224;p48"/>
            <p:cNvSpPr/>
            <p:nvPr/>
          </p:nvSpPr>
          <p:spPr>
            <a:xfrm rot="823658">
              <a:off x="7974989" y="4531796"/>
              <a:ext cx="11487" cy="3603"/>
            </a:xfrm>
            <a:custGeom>
              <a:avLst/>
              <a:gdLst/>
              <a:ahLst/>
              <a:cxnLst/>
              <a:rect l="l" t="t" r="r" b="b"/>
              <a:pathLst>
                <a:path w="526" h="165" extrusionOk="0">
                  <a:moveTo>
                    <a:pt x="234" y="1"/>
                  </a:moveTo>
                  <a:cubicBezTo>
                    <a:pt x="153" y="1"/>
                    <a:pt x="75" y="49"/>
                    <a:pt x="1" y="165"/>
                  </a:cubicBezTo>
                  <a:lnTo>
                    <a:pt x="526" y="165"/>
                  </a:lnTo>
                  <a:cubicBezTo>
                    <a:pt x="427" y="66"/>
                    <a:pt x="329" y="1"/>
                    <a:pt x="234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2" name="Google Shape;2225;p48"/>
            <p:cNvSpPr/>
            <p:nvPr/>
          </p:nvSpPr>
          <p:spPr>
            <a:xfrm rot="823658">
              <a:off x="7965618" y="4531266"/>
              <a:ext cx="3997" cy="5023"/>
            </a:xfrm>
            <a:custGeom>
              <a:avLst/>
              <a:gdLst/>
              <a:ahLst/>
              <a:cxnLst/>
              <a:rect l="l" t="t" r="r" b="b"/>
              <a:pathLst>
                <a:path w="183" h="230" extrusionOk="0">
                  <a:moveTo>
                    <a:pt x="137" y="1"/>
                  </a:moveTo>
                  <a:cubicBezTo>
                    <a:pt x="91" y="24"/>
                    <a:pt x="46" y="47"/>
                    <a:pt x="0" y="69"/>
                  </a:cubicBezTo>
                  <a:cubicBezTo>
                    <a:pt x="68" y="115"/>
                    <a:pt x="137" y="161"/>
                    <a:pt x="183" y="229"/>
                  </a:cubicBezTo>
                  <a:cubicBezTo>
                    <a:pt x="183" y="161"/>
                    <a:pt x="160" y="69"/>
                    <a:pt x="137" y="1"/>
                  </a:cubicBezTo>
                  <a:close/>
                </a:path>
              </a:pathLst>
            </a:custGeom>
            <a:solidFill>
              <a:srgbClr val="8478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3" name="Google Shape;2226;p48"/>
            <p:cNvSpPr/>
            <p:nvPr/>
          </p:nvSpPr>
          <p:spPr>
            <a:xfrm rot="823658">
              <a:off x="7989551" y="4535101"/>
              <a:ext cx="4521" cy="3014"/>
            </a:xfrm>
            <a:custGeom>
              <a:avLst/>
              <a:gdLst/>
              <a:ahLst/>
              <a:cxnLst/>
              <a:rect l="l" t="t" r="r" b="b"/>
              <a:pathLst>
                <a:path w="207" h="138" extrusionOk="0">
                  <a:moveTo>
                    <a:pt x="206" y="1"/>
                  </a:moveTo>
                  <a:cubicBezTo>
                    <a:pt x="92" y="1"/>
                    <a:pt x="23" y="46"/>
                    <a:pt x="1" y="138"/>
                  </a:cubicBezTo>
                  <a:cubicBezTo>
                    <a:pt x="69" y="92"/>
                    <a:pt x="138" y="46"/>
                    <a:pt x="206" y="1"/>
                  </a:cubicBezTo>
                  <a:close/>
                </a:path>
              </a:pathLst>
            </a:custGeom>
            <a:solidFill>
              <a:srgbClr val="9B72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4" name="Google Shape;2227;p48"/>
            <p:cNvSpPr/>
            <p:nvPr/>
          </p:nvSpPr>
          <p:spPr>
            <a:xfrm rot="823658">
              <a:off x="7541963" y="4418494"/>
              <a:ext cx="19458" cy="7927"/>
            </a:xfrm>
            <a:custGeom>
              <a:avLst/>
              <a:gdLst/>
              <a:ahLst/>
              <a:cxnLst/>
              <a:rect l="l" t="t" r="r" b="b"/>
              <a:pathLst>
                <a:path w="891" h="363" extrusionOk="0">
                  <a:moveTo>
                    <a:pt x="390" y="1"/>
                  </a:moveTo>
                  <a:cubicBezTo>
                    <a:pt x="266" y="1"/>
                    <a:pt x="158" y="115"/>
                    <a:pt x="1" y="340"/>
                  </a:cubicBezTo>
                  <a:lnTo>
                    <a:pt x="183" y="340"/>
                  </a:lnTo>
                  <a:cubicBezTo>
                    <a:pt x="246" y="302"/>
                    <a:pt x="309" y="285"/>
                    <a:pt x="372" y="285"/>
                  </a:cubicBezTo>
                  <a:cubicBezTo>
                    <a:pt x="423" y="285"/>
                    <a:pt x="474" y="297"/>
                    <a:pt x="526" y="317"/>
                  </a:cubicBezTo>
                  <a:lnTo>
                    <a:pt x="891" y="363"/>
                  </a:lnTo>
                  <a:cubicBezTo>
                    <a:pt x="660" y="120"/>
                    <a:pt x="516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5" name="Google Shape;2228;p48"/>
            <p:cNvSpPr/>
            <p:nvPr/>
          </p:nvSpPr>
          <p:spPr>
            <a:xfrm rot="823658">
              <a:off x="7518288" y="4416281"/>
              <a:ext cx="15484" cy="3975"/>
            </a:xfrm>
            <a:custGeom>
              <a:avLst/>
              <a:gdLst/>
              <a:ahLst/>
              <a:cxnLst/>
              <a:rect l="l" t="t" r="r" b="b"/>
              <a:pathLst>
                <a:path w="709" h="182" extrusionOk="0">
                  <a:moveTo>
                    <a:pt x="353" y="0"/>
                  </a:moveTo>
                  <a:cubicBezTo>
                    <a:pt x="239" y="0"/>
                    <a:pt x="123" y="46"/>
                    <a:pt x="1" y="134"/>
                  </a:cubicBezTo>
                  <a:cubicBezTo>
                    <a:pt x="142" y="163"/>
                    <a:pt x="292" y="182"/>
                    <a:pt x="440" y="182"/>
                  </a:cubicBezTo>
                  <a:cubicBezTo>
                    <a:pt x="531" y="182"/>
                    <a:pt x="621" y="175"/>
                    <a:pt x="709" y="157"/>
                  </a:cubicBezTo>
                  <a:cubicBezTo>
                    <a:pt x="591" y="51"/>
                    <a:pt x="474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6" name="Google Shape;2229;p48"/>
            <p:cNvSpPr/>
            <p:nvPr/>
          </p:nvSpPr>
          <p:spPr>
            <a:xfrm rot="823658">
              <a:off x="7545512" y="4422701"/>
              <a:ext cx="7491" cy="2708"/>
            </a:xfrm>
            <a:custGeom>
              <a:avLst/>
              <a:gdLst/>
              <a:ahLst/>
              <a:cxnLst/>
              <a:rect l="l" t="t" r="r" b="b"/>
              <a:pathLst>
                <a:path w="343" h="124" extrusionOk="0">
                  <a:moveTo>
                    <a:pt x="178" y="0"/>
                  </a:moveTo>
                  <a:cubicBezTo>
                    <a:pt x="119" y="0"/>
                    <a:pt x="59" y="40"/>
                    <a:pt x="0" y="123"/>
                  </a:cubicBezTo>
                  <a:cubicBezTo>
                    <a:pt x="114" y="123"/>
                    <a:pt x="228" y="123"/>
                    <a:pt x="343" y="100"/>
                  </a:cubicBezTo>
                  <a:cubicBezTo>
                    <a:pt x="288" y="34"/>
                    <a:pt x="233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7" name="Google Shape;2230;p48"/>
            <p:cNvSpPr/>
            <p:nvPr/>
          </p:nvSpPr>
          <p:spPr>
            <a:xfrm rot="823658">
              <a:off x="7642937" y="4454662"/>
              <a:ext cx="3014" cy="1834"/>
            </a:xfrm>
            <a:custGeom>
              <a:avLst/>
              <a:gdLst/>
              <a:ahLst/>
              <a:cxnLst/>
              <a:rect l="l" t="t" r="r" b="b"/>
              <a:pathLst>
                <a:path w="138" h="84" extrusionOk="0">
                  <a:moveTo>
                    <a:pt x="62" y="0"/>
                  </a:moveTo>
                  <a:cubicBezTo>
                    <a:pt x="41" y="0"/>
                    <a:pt x="21" y="11"/>
                    <a:pt x="0" y="32"/>
                  </a:cubicBezTo>
                  <a:cubicBezTo>
                    <a:pt x="0" y="55"/>
                    <a:pt x="23" y="78"/>
                    <a:pt x="46" y="78"/>
                  </a:cubicBezTo>
                  <a:cubicBezTo>
                    <a:pt x="51" y="82"/>
                    <a:pt x="55" y="84"/>
                    <a:pt x="60" y="84"/>
                  </a:cubicBezTo>
                  <a:cubicBezTo>
                    <a:pt x="79" y="84"/>
                    <a:pt x="101" y="55"/>
                    <a:pt x="137" y="55"/>
                  </a:cubicBezTo>
                  <a:cubicBezTo>
                    <a:pt x="112" y="17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8" name="Google Shape;2231;p48"/>
            <p:cNvSpPr/>
            <p:nvPr/>
          </p:nvSpPr>
          <p:spPr>
            <a:xfrm rot="823658">
              <a:off x="8332849" y="3514598"/>
              <a:ext cx="11990" cy="7207"/>
            </a:xfrm>
            <a:custGeom>
              <a:avLst/>
              <a:gdLst/>
              <a:ahLst/>
              <a:cxnLst/>
              <a:rect l="l" t="t" r="r" b="b"/>
              <a:pathLst>
                <a:path w="549" h="330" extrusionOk="0">
                  <a:moveTo>
                    <a:pt x="0" y="24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74" y="303"/>
                    <a:pt x="141" y="329"/>
                    <a:pt x="206" y="329"/>
                  </a:cubicBezTo>
                  <a:cubicBezTo>
                    <a:pt x="323" y="329"/>
                    <a:pt x="431" y="242"/>
                    <a:pt x="548" y="184"/>
                  </a:cubicBezTo>
                  <a:cubicBezTo>
                    <a:pt x="411" y="1"/>
                    <a:pt x="206" y="47"/>
                    <a:pt x="0" y="24"/>
                  </a:cubicBezTo>
                  <a:close/>
                </a:path>
              </a:pathLst>
            </a:custGeom>
            <a:solidFill>
              <a:srgbClr val="6452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89" name="Google Shape;2232;p48"/>
            <p:cNvSpPr/>
            <p:nvPr/>
          </p:nvSpPr>
          <p:spPr>
            <a:xfrm rot="823658">
              <a:off x="7871762" y="4495190"/>
              <a:ext cx="19458" cy="11247"/>
            </a:xfrm>
            <a:custGeom>
              <a:avLst/>
              <a:gdLst/>
              <a:ahLst/>
              <a:cxnLst/>
              <a:rect l="l" t="t" r="r" b="b"/>
              <a:pathLst>
                <a:path w="891" h="515" extrusionOk="0">
                  <a:moveTo>
                    <a:pt x="437" y="1"/>
                  </a:moveTo>
                  <a:cubicBezTo>
                    <a:pt x="326" y="1"/>
                    <a:pt x="218" y="172"/>
                    <a:pt x="1" y="514"/>
                  </a:cubicBezTo>
                  <a:lnTo>
                    <a:pt x="891" y="514"/>
                  </a:lnTo>
                  <a:cubicBezTo>
                    <a:pt x="663" y="172"/>
                    <a:pt x="549" y="1"/>
                    <a:pt x="4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0" name="Google Shape;2233;p48"/>
            <p:cNvSpPr/>
            <p:nvPr/>
          </p:nvSpPr>
          <p:spPr>
            <a:xfrm rot="823658">
              <a:off x="8190489" y="2613412"/>
              <a:ext cx="47390" cy="59292"/>
            </a:xfrm>
            <a:custGeom>
              <a:avLst/>
              <a:gdLst/>
              <a:ahLst/>
              <a:cxnLst/>
              <a:rect l="l" t="t" r="r" b="b"/>
              <a:pathLst>
                <a:path w="2170" h="2715" extrusionOk="0">
                  <a:moveTo>
                    <a:pt x="1867" y="0"/>
                  </a:moveTo>
                  <a:cubicBezTo>
                    <a:pt x="1600" y="0"/>
                    <a:pt x="1372" y="221"/>
                    <a:pt x="1119" y="305"/>
                  </a:cubicBezTo>
                  <a:cubicBezTo>
                    <a:pt x="823" y="465"/>
                    <a:pt x="503" y="557"/>
                    <a:pt x="229" y="716"/>
                  </a:cubicBezTo>
                  <a:cubicBezTo>
                    <a:pt x="206" y="762"/>
                    <a:pt x="161" y="785"/>
                    <a:pt x="138" y="830"/>
                  </a:cubicBezTo>
                  <a:cubicBezTo>
                    <a:pt x="138" y="1196"/>
                    <a:pt x="138" y="1561"/>
                    <a:pt x="138" y="1926"/>
                  </a:cubicBezTo>
                  <a:cubicBezTo>
                    <a:pt x="1" y="2154"/>
                    <a:pt x="1" y="2360"/>
                    <a:pt x="206" y="2542"/>
                  </a:cubicBezTo>
                  <a:cubicBezTo>
                    <a:pt x="421" y="2668"/>
                    <a:pt x="634" y="2715"/>
                    <a:pt x="845" y="2715"/>
                  </a:cubicBezTo>
                  <a:cubicBezTo>
                    <a:pt x="1283" y="2715"/>
                    <a:pt x="1715" y="2513"/>
                    <a:pt x="2146" y="2405"/>
                  </a:cubicBezTo>
                  <a:lnTo>
                    <a:pt x="2169" y="100"/>
                  </a:lnTo>
                  <a:cubicBezTo>
                    <a:pt x="2062" y="28"/>
                    <a:pt x="1962" y="0"/>
                    <a:pt x="1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1" name="Google Shape;2234;p48"/>
            <p:cNvSpPr/>
            <p:nvPr/>
          </p:nvSpPr>
          <p:spPr>
            <a:xfrm rot="823658">
              <a:off x="8079884" y="2306960"/>
              <a:ext cx="177965" cy="232278"/>
            </a:xfrm>
            <a:custGeom>
              <a:avLst/>
              <a:gdLst/>
              <a:ahLst/>
              <a:cxnLst/>
              <a:rect l="l" t="t" r="r" b="b"/>
              <a:pathLst>
                <a:path w="8149" h="10636" extrusionOk="0">
                  <a:moveTo>
                    <a:pt x="1520" y="0"/>
                  </a:moveTo>
                  <a:cubicBezTo>
                    <a:pt x="1475" y="0"/>
                    <a:pt x="1425" y="7"/>
                    <a:pt x="1370" y="22"/>
                  </a:cubicBezTo>
                  <a:cubicBezTo>
                    <a:pt x="1302" y="68"/>
                    <a:pt x="1233" y="136"/>
                    <a:pt x="1187" y="205"/>
                  </a:cubicBezTo>
                  <a:cubicBezTo>
                    <a:pt x="822" y="775"/>
                    <a:pt x="115" y="1095"/>
                    <a:pt x="69" y="1871"/>
                  </a:cubicBezTo>
                  <a:cubicBezTo>
                    <a:pt x="46" y="1871"/>
                    <a:pt x="23" y="1894"/>
                    <a:pt x="23" y="1917"/>
                  </a:cubicBezTo>
                  <a:cubicBezTo>
                    <a:pt x="0" y="1962"/>
                    <a:pt x="23" y="1985"/>
                    <a:pt x="92" y="2031"/>
                  </a:cubicBezTo>
                  <a:lnTo>
                    <a:pt x="229" y="2213"/>
                  </a:lnTo>
                  <a:cubicBezTo>
                    <a:pt x="480" y="2419"/>
                    <a:pt x="662" y="2670"/>
                    <a:pt x="799" y="2944"/>
                  </a:cubicBezTo>
                  <a:cubicBezTo>
                    <a:pt x="1233" y="3560"/>
                    <a:pt x="1667" y="4153"/>
                    <a:pt x="2100" y="4770"/>
                  </a:cubicBezTo>
                  <a:cubicBezTo>
                    <a:pt x="2078" y="5089"/>
                    <a:pt x="2237" y="5295"/>
                    <a:pt x="2466" y="5477"/>
                  </a:cubicBezTo>
                  <a:cubicBezTo>
                    <a:pt x="2511" y="5569"/>
                    <a:pt x="2580" y="5614"/>
                    <a:pt x="2648" y="5637"/>
                  </a:cubicBezTo>
                  <a:lnTo>
                    <a:pt x="2831" y="5865"/>
                  </a:lnTo>
                  <a:cubicBezTo>
                    <a:pt x="2876" y="5911"/>
                    <a:pt x="2922" y="5979"/>
                    <a:pt x="2945" y="6025"/>
                  </a:cubicBezTo>
                  <a:cubicBezTo>
                    <a:pt x="3493" y="6847"/>
                    <a:pt x="4246" y="7532"/>
                    <a:pt x="4657" y="8445"/>
                  </a:cubicBezTo>
                  <a:cubicBezTo>
                    <a:pt x="4954" y="8582"/>
                    <a:pt x="5045" y="8878"/>
                    <a:pt x="5159" y="9129"/>
                  </a:cubicBezTo>
                  <a:cubicBezTo>
                    <a:pt x="5159" y="9129"/>
                    <a:pt x="5182" y="9221"/>
                    <a:pt x="5182" y="9221"/>
                  </a:cubicBezTo>
                  <a:cubicBezTo>
                    <a:pt x="5182" y="9289"/>
                    <a:pt x="5227" y="9335"/>
                    <a:pt x="5250" y="9380"/>
                  </a:cubicBezTo>
                  <a:cubicBezTo>
                    <a:pt x="5296" y="9426"/>
                    <a:pt x="5342" y="9472"/>
                    <a:pt x="5387" y="9472"/>
                  </a:cubicBezTo>
                  <a:cubicBezTo>
                    <a:pt x="5684" y="9860"/>
                    <a:pt x="5981" y="10225"/>
                    <a:pt x="6300" y="10613"/>
                  </a:cubicBezTo>
                  <a:cubicBezTo>
                    <a:pt x="6351" y="10629"/>
                    <a:pt x="6397" y="10636"/>
                    <a:pt x="6441" y="10636"/>
                  </a:cubicBezTo>
                  <a:cubicBezTo>
                    <a:pt x="6711" y="10636"/>
                    <a:pt x="6857" y="10363"/>
                    <a:pt x="7054" y="10225"/>
                  </a:cubicBezTo>
                  <a:cubicBezTo>
                    <a:pt x="7099" y="10156"/>
                    <a:pt x="7168" y="10111"/>
                    <a:pt x="7213" y="10065"/>
                  </a:cubicBezTo>
                  <a:cubicBezTo>
                    <a:pt x="7236" y="10042"/>
                    <a:pt x="7259" y="10020"/>
                    <a:pt x="7305" y="9997"/>
                  </a:cubicBezTo>
                  <a:cubicBezTo>
                    <a:pt x="7350" y="9951"/>
                    <a:pt x="7419" y="9928"/>
                    <a:pt x="7487" y="9905"/>
                  </a:cubicBezTo>
                  <a:cubicBezTo>
                    <a:pt x="7556" y="9860"/>
                    <a:pt x="7624" y="9837"/>
                    <a:pt x="7670" y="9814"/>
                  </a:cubicBezTo>
                  <a:cubicBezTo>
                    <a:pt x="7898" y="9700"/>
                    <a:pt x="8012" y="9517"/>
                    <a:pt x="8081" y="9289"/>
                  </a:cubicBezTo>
                  <a:cubicBezTo>
                    <a:pt x="8103" y="9289"/>
                    <a:pt x="8126" y="9289"/>
                    <a:pt x="8126" y="9266"/>
                  </a:cubicBezTo>
                  <a:cubicBezTo>
                    <a:pt x="8147" y="9225"/>
                    <a:pt x="8149" y="9203"/>
                    <a:pt x="8100" y="9166"/>
                  </a:cubicBezTo>
                  <a:lnTo>
                    <a:pt x="8100" y="9166"/>
                  </a:lnTo>
                  <a:cubicBezTo>
                    <a:pt x="8030" y="8989"/>
                    <a:pt x="7896" y="8899"/>
                    <a:pt x="7761" y="8787"/>
                  </a:cubicBezTo>
                  <a:lnTo>
                    <a:pt x="7761" y="8764"/>
                  </a:lnTo>
                  <a:cubicBezTo>
                    <a:pt x="7624" y="8696"/>
                    <a:pt x="7670" y="8513"/>
                    <a:pt x="7556" y="8422"/>
                  </a:cubicBezTo>
                  <a:lnTo>
                    <a:pt x="7533" y="8422"/>
                  </a:lnTo>
                  <a:cubicBezTo>
                    <a:pt x="7464" y="8308"/>
                    <a:pt x="7442" y="8148"/>
                    <a:pt x="7396" y="8011"/>
                  </a:cubicBezTo>
                  <a:cubicBezTo>
                    <a:pt x="7373" y="7942"/>
                    <a:pt x="7327" y="7897"/>
                    <a:pt x="7282" y="7828"/>
                  </a:cubicBezTo>
                  <a:cubicBezTo>
                    <a:pt x="7259" y="7760"/>
                    <a:pt x="7213" y="7714"/>
                    <a:pt x="7168" y="7646"/>
                  </a:cubicBezTo>
                  <a:cubicBezTo>
                    <a:pt x="7122" y="7600"/>
                    <a:pt x="7076" y="7554"/>
                    <a:pt x="7008" y="7532"/>
                  </a:cubicBezTo>
                  <a:cubicBezTo>
                    <a:pt x="6551" y="7144"/>
                    <a:pt x="6300" y="6641"/>
                    <a:pt x="6072" y="6094"/>
                  </a:cubicBezTo>
                  <a:cubicBezTo>
                    <a:pt x="5775" y="5660"/>
                    <a:pt x="5479" y="5226"/>
                    <a:pt x="5182" y="4793"/>
                  </a:cubicBezTo>
                  <a:cubicBezTo>
                    <a:pt x="4702" y="4222"/>
                    <a:pt x="4246" y="3628"/>
                    <a:pt x="3926" y="2944"/>
                  </a:cubicBezTo>
                  <a:cubicBezTo>
                    <a:pt x="3287" y="2213"/>
                    <a:pt x="2808" y="1369"/>
                    <a:pt x="2260" y="570"/>
                  </a:cubicBezTo>
                  <a:cubicBezTo>
                    <a:pt x="1976" y="448"/>
                    <a:pt x="1890" y="0"/>
                    <a:pt x="1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2" name="Google Shape;2235;p48"/>
            <p:cNvSpPr/>
            <p:nvPr/>
          </p:nvSpPr>
          <p:spPr>
            <a:xfrm rot="823658">
              <a:off x="8190277" y="2536699"/>
              <a:ext cx="51867" cy="34418"/>
            </a:xfrm>
            <a:custGeom>
              <a:avLst/>
              <a:gdLst/>
              <a:ahLst/>
              <a:cxnLst/>
              <a:rect l="l" t="t" r="r" b="b"/>
              <a:pathLst>
                <a:path w="2375" h="1576" extrusionOk="0">
                  <a:moveTo>
                    <a:pt x="1868" y="0"/>
                  </a:moveTo>
                  <a:cubicBezTo>
                    <a:pt x="1712" y="0"/>
                    <a:pt x="1558" y="70"/>
                    <a:pt x="1416" y="117"/>
                  </a:cubicBezTo>
                  <a:cubicBezTo>
                    <a:pt x="1119" y="254"/>
                    <a:pt x="822" y="414"/>
                    <a:pt x="548" y="596"/>
                  </a:cubicBezTo>
                  <a:cubicBezTo>
                    <a:pt x="251" y="825"/>
                    <a:pt x="0" y="1076"/>
                    <a:pt x="251" y="1509"/>
                  </a:cubicBezTo>
                  <a:lnTo>
                    <a:pt x="251" y="1487"/>
                  </a:lnTo>
                  <a:cubicBezTo>
                    <a:pt x="312" y="1547"/>
                    <a:pt x="372" y="1575"/>
                    <a:pt x="432" y="1575"/>
                  </a:cubicBezTo>
                  <a:cubicBezTo>
                    <a:pt x="486" y="1575"/>
                    <a:pt x="540" y="1552"/>
                    <a:pt x="594" y="1509"/>
                  </a:cubicBezTo>
                  <a:cubicBezTo>
                    <a:pt x="845" y="1327"/>
                    <a:pt x="1187" y="1418"/>
                    <a:pt x="1438" y="1235"/>
                  </a:cubicBezTo>
                  <a:cubicBezTo>
                    <a:pt x="1826" y="1007"/>
                    <a:pt x="2374" y="893"/>
                    <a:pt x="2329" y="254"/>
                  </a:cubicBezTo>
                  <a:cubicBezTo>
                    <a:pt x="2329" y="163"/>
                    <a:pt x="2260" y="94"/>
                    <a:pt x="2169" y="71"/>
                  </a:cubicBezTo>
                  <a:cubicBezTo>
                    <a:pt x="2155" y="78"/>
                    <a:pt x="2144" y="81"/>
                    <a:pt x="2134" y="81"/>
                  </a:cubicBezTo>
                  <a:cubicBezTo>
                    <a:pt x="2110" y="81"/>
                    <a:pt x="2094" y="65"/>
                    <a:pt x="2077" y="49"/>
                  </a:cubicBezTo>
                  <a:cubicBezTo>
                    <a:pt x="2008" y="14"/>
                    <a:pt x="1938" y="0"/>
                    <a:pt x="1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3" name="Google Shape;2236;p48"/>
            <p:cNvSpPr/>
            <p:nvPr/>
          </p:nvSpPr>
          <p:spPr>
            <a:xfrm rot="823658">
              <a:off x="8201669" y="2565536"/>
              <a:ext cx="46866" cy="29941"/>
            </a:xfrm>
            <a:custGeom>
              <a:avLst/>
              <a:gdLst/>
              <a:ahLst/>
              <a:cxnLst/>
              <a:rect l="l" t="t" r="r" b="b"/>
              <a:pathLst>
                <a:path w="2146" h="1371" extrusionOk="0">
                  <a:moveTo>
                    <a:pt x="1940" y="1"/>
                  </a:moveTo>
                  <a:cubicBezTo>
                    <a:pt x="1598" y="115"/>
                    <a:pt x="1256" y="229"/>
                    <a:pt x="913" y="320"/>
                  </a:cubicBezTo>
                  <a:cubicBezTo>
                    <a:pt x="731" y="571"/>
                    <a:pt x="434" y="480"/>
                    <a:pt x="183" y="526"/>
                  </a:cubicBezTo>
                  <a:cubicBezTo>
                    <a:pt x="137" y="571"/>
                    <a:pt x="69" y="640"/>
                    <a:pt x="0" y="686"/>
                  </a:cubicBezTo>
                  <a:lnTo>
                    <a:pt x="0" y="1211"/>
                  </a:lnTo>
                  <a:cubicBezTo>
                    <a:pt x="23" y="1233"/>
                    <a:pt x="46" y="1279"/>
                    <a:pt x="69" y="1302"/>
                  </a:cubicBezTo>
                  <a:cubicBezTo>
                    <a:pt x="137" y="1348"/>
                    <a:pt x="206" y="1370"/>
                    <a:pt x="297" y="1370"/>
                  </a:cubicBezTo>
                  <a:cubicBezTo>
                    <a:pt x="365" y="1370"/>
                    <a:pt x="434" y="1370"/>
                    <a:pt x="525" y="1348"/>
                  </a:cubicBezTo>
                  <a:cubicBezTo>
                    <a:pt x="594" y="1325"/>
                    <a:pt x="662" y="1302"/>
                    <a:pt x="731" y="1279"/>
                  </a:cubicBezTo>
                  <a:cubicBezTo>
                    <a:pt x="959" y="1211"/>
                    <a:pt x="1142" y="1051"/>
                    <a:pt x="1278" y="868"/>
                  </a:cubicBezTo>
                  <a:lnTo>
                    <a:pt x="2123" y="480"/>
                  </a:lnTo>
                  <a:cubicBezTo>
                    <a:pt x="2146" y="435"/>
                    <a:pt x="2146" y="389"/>
                    <a:pt x="2146" y="320"/>
                  </a:cubicBezTo>
                  <a:cubicBezTo>
                    <a:pt x="2077" y="229"/>
                    <a:pt x="2009" y="115"/>
                    <a:pt x="1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4" name="Google Shape;2237;p48"/>
            <p:cNvSpPr/>
            <p:nvPr/>
          </p:nvSpPr>
          <p:spPr>
            <a:xfrm rot="823658">
              <a:off x="8102999" y="2677834"/>
              <a:ext cx="89233" cy="647740"/>
            </a:xfrm>
            <a:custGeom>
              <a:avLst/>
              <a:gdLst/>
              <a:ahLst/>
              <a:cxnLst/>
              <a:rect l="l" t="t" r="r" b="b"/>
              <a:pathLst>
                <a:path w="4086" h="29660" extrusionOk="0">
                  <a:moveTo>
                    <a:pt x="365" y="0"/>
                  </a:moveTo>
                  <a:cubicBezTo>
                    <a:pt x="205" y="137"/>
                    <a:pt x="205" y="343"/>
                    <a:pt x="205" y="525"/>
                  </a:cubicBezTo>
                  <a:cubicBezTo>
                    <a:pt x="457" y="1530"/>
                    <a:pt x="0" y="2534"/>
                    <a:pt x="251" y="3538"/>
                  </a:cubicBezTo>
                  <a:cubicBezTo>
                    <a:pt x="251" y="4132"/>
                    <a:pt x="525" y="4725"/>
                    <a:pt x="411" y="5319"/>
                  </a:cubicBezTo>
                  <a:cubicBezTo>
                    <a:pt x="251" y="6095"/>
                    <a:pt x="434" y="6779"/>
                    <a:pt x="708" y="7487"/>
                  </a:cubicBezTo>
                  <a:cubicBezTo>
                    <a:pt x="753" y="8286"/>
                    <a:pt x="822" y="9085"/>
                    <a:pt x="867" y="9884"/>
                  </a:cubicBezTo>
                  <a:cubicBezTo>
                    <a:pt x="890" y="10363"/>
                    <a:pt x="982" y="10819"/>
                    <a:pt x="890" y="11299"/>
                  </a:cubicBezTo>
                  <a:cubicBezTo>
                    <a:pt x="959" y="11664"/>
                    <a:pt x="959" y="12029"/>
                    <a:pt x="913" y="12394"/>
                  </a:cubicBezTo>
                  <a:cubicBezTo>
                    <a:pt x="1301" y="13832"/>
                    <a:pt x="1004" y="15339"/>
                    <a:pt x="1255" y="16777"/>
                  </a:cubicBezTo>
                  <a:cubicBezTo>
                    <a:pt x="936" y="17416"/>
                    <a:pt x="1027" y="18055"/>
                    <a:pt x="1118" y="18717"/>
                  </a:cubicBezTo>
                  <a:cubicBezTo>
                    <a:pt x="1233" y="19219"/>
                    <a:pt x="1233" y="19767"/>
                    <a:pt x="1438" y="20246"/>
                  </a:cubicBezTo>
                  <a:cubicBezTo>
                    <a:pt x="1507" y="20566"/>
                    <a:pt x="1529" y="20863"/>
                    <a:pt x="1461" y="21159"/>
                  </a:cubicBezTo>
                  <a:cubicBezTo>
                    <a:pt x="1370" y="21296"/>
                    <a:pt x="1324" y="21456"/>
                    <a:pt x="1347" y="21616"/>
                  </a:cubicBezTo>
                  <a:cubicBezTo>
                    <a:pt x="1666" y="22346"/>
                    <a:pt x="1438" y="23145"/>
                    <a:pt x="1666" y="23898"/>
                  </a:cubicBezTo>
                  <a:cubicBezTo>
                    <a:pt x="1735" y="24948"/>
                    <a:pt x="1849" y="25975"/>
                    <a:pt x="1803" y="27025"/>
                  </a:cubicBezTo>
                  <a:cubicBezTo>
                    <a:pt x="1666" y="27231"/>
                    <a:pt x="1758" y="27482"/>
                    <a:pt x="1735" y="27710"/>
                  </a:cubicBezTo>
                  <a:cubicBezTo>
                    <a:pt x="1643" y="28212"/>
                    <a:pt x="1712" y="28692"/>
                    <a:pt x="1872" y="29171"/>
                  </a:cubicBezTo>
                  <a:cubicBezTo>
                    <a:pt x="1917" y="29262"/>
                    <a:pt x="1940" y="29354"/>
                    <a:pt x="1963" y="29445"/>
                  </a:cubicBezTo>
                  <a:cubicBezTo>
                    <a:pt x="2009" y="29513"/>
                    <a:pt x="2077" y="29559"/>
                    <a:pt x="2146" y="29627"/>
                  </a:cubicBezTo>
                  <a:cubicBezTo>
                    <a:pt x="2210" y="29644"/>
                    <a:pt x="2263" y="29660"/>
                    <a:pt x="2321" y="29660"/>
                  </a:cubicBezTo>
                  <a:cubicBezTo>
                    <a:pt x="2345" y="29660"/>
                    <a:pt x="2370" y="29657"/>
                    <a:pt x="2397" y="29650"/>
                  </a:cubicBezTo>
                  <a:cubicBezTo>
                    <a:pt x="2671" y="29605"/>
                    <a:pt x="2967" y="29582"/>
                    <a:pt x="3241" y="29536"/>
                  </a:cubicBezTo>
                  <a:cubicBezTo>
                    <a:pt x="3310" y="29513"/>
                    <a:pt x="3401" y="29490"/>
                    <a:pt x="3470" y="29445"/>
                  </a:cubicBezTo>
                  <a:cubicBezTo>
                    <a:pt x="3698" y="29308"/>
                    <a:pt x="4086" y="29285"/>
                    <a:pt x="3835" y="28829"/>
                  </a:cubicBezTo>
                  <a:cubicBezTo>
                    <a:pt x="3538" y="28007"/>
                    <a:pt x="3675" y="27139"/>
                    <a:pt x="3675" y="26272"/>
                  </a:cubicBezTo>
                  <a:cubicBezTo>
                    <a:pt x="3675" y="25542"/>
                    <a:pt x="3401" y="24834"/>
                    <a:pt x="3492" y="24081"/>
                  </a:cubicBezTo>
                  <a:cubicBezTo>
                    <a:pt x="3629" y="23830"/>
                    <a:pt x="3584" y="23533"/>
                    <a:pt x="3629" y="23259"/>
                  </a:cubicBezTo>
                  <a:cubicBezTo>
                    <a:pt x="3401" y="22689"/>
                    <a:pt x="3743" y="22049"/>
                    <a:pt x="3333" y="21524"/>
                  </a:cubicBezTo>
                  <a:cubicBezTo>
                    <a:pt x="3378" y="20863"/>
                    <a:pt x="3196" y="20201"/>
                    <a:pt x="3310" y="19516"/>
                  </a:cubicBezTo>
                  <a:cubicBezTo>
                    <a:pt x="3401" y="19333"/>
                    <a:pt x="3264" y="19151"/>
                    <a:pt x="3287" y="18968"/>
                  </a:cubicBezTo>
                  <a:cubicBezTo>
                    <a:pt x="3264" y="18900"/>
                    <a:pt x="3287" y="18854"/>
                    <a:pt x="3287" y="18785"/>
                  </a:cubicBezTo>
                  <a:cubicBezTo>
                    <a:pt x="3470" y="18169"/>
                    <a:pt x="3310" y="17553"/>
                    <a:pt x="3355" y="16937"/>
                  </a:cubicBezTo>
                  <a:cubicBezTo>
                    <a:pt x="3355" y="16822"/>
                    <a:pt x="3333" y="16731"/>
                    <a:pt x="3333" y="16640"/>
                  </a:cubicBezTo>
                  <a:cubicBezTo>
                    <a:pt x="3310" y="16549"/>
                    <a:pt x="3310" y="16457"/>
                    <a:pt x="3287" y="16366"/>
                  </a:cubicBezTo>
                  <a:cubicBezTo>
                    <a:pt x="3218" y="15065"/>
                    <a:pt x="3173" y="13787"/>
                    <a:pt x="3127" y="12486"/>
                  </a:cubicBezTo>
                  <a:cubicBezTo>
                    <a:pt x="3104" y="12394"/>
                    <a:pt x="3081" y="12303"/>
                    <a:pt x="3036" y="12235"/>
                  </a:cubicBezTo>
                  <a:cubicBezTo>
                    <a:pt x="2945" y="11527"/>
                    <a:pt x="3013" y="10819"/>
                    <a:pt x="2990" y="10089"/>
                  </a:cubicBezTo>
                  <a:cubicBezTo>
                    <a:pt x="2990" y="9952"/>
                    <a:pt x="2990" y="9815"/>
                    <a:pt x="2990" y="9678"/>
                  </a:cubicBezTo>
                  <a:cubicBezTo>
                    <a:pt x="2945" y="9267"/>
                    <a:pt x="2785" y="8856"/>
                    <a:pt x="2876" y="8446"/>
                  </a:cubicBezTo>
                  <a:cubicBezTo>
                    <a:pt x="2785" y="7692"/>
                    <a:pt x="2830" y="6939"/>
                    <a:pt x="2808" y="6186"/>
                  </a:cubicBezTo>
                  <a:cubicBezTo>
                    <a:pt x="2808" y="6049"/>
                    <a:pt x="2785" y="5912"/>
                    <a:pt x="2785" y="5775"/>
                  </a:cubicBezTo>
                  <a:cubicBezTo>
                    <a:pt x="2762" y="5661"/>
                    <a:pt x="2762" y="5524"/>
                    <a:pt x="2716" y="5387"/>
                  </a:cubicBezTo>
                  <a:cubicBezTo>
                    <a:pt x="2716" y="5319"/>
                    <a:pt x="2693" y="5227"/>
                    <a:pt x="2671" y="5159"/>
                  </a:cubicBezTo>
                  <a:cubicBezTo>
                    <a:pt x="2579" y="4930"/>
                    <a:pt x="2602" y="4702"/>
                    <a:pt x="2648" y="4451"/>
                  </a:cubicBezTo>
                  <a:cubicBezTo>
                    <a:pt x="2671" y="4383"/>
                    <a:pt x="2671" y="4314"/>
                    <a:pt x="2671" y="4223"/>
                  </a:cubicBezTo>
                  <a:cubicBezTo>
                    <a:pt x="2648" y="4177"/>
                    <a:pt x="2648" y="4154"/>
                    <a:pt x="2648" y="4109"/>
                  </a:cubicBezTo>
                  <a:cubicBezTo>
                    <a:pt x="2579" y="3903"/>
                    <a:pt x="2579" y="3652"/>
                    <a:pt x="2442" y="3470"/>
                  </a:cubicBezTo>
                  <a:cubicBezTo>
                    <a:pt x="2351" y="2328"/>
                    <a:pt x="2260" y="1187"/>
                    <a:pt x="2146" y="46"/>
                  </a:cubicBezTo>
                  <a:cubicBezTo>
                    <a:pt x="1552" y="23"/>
                    <a:pt x="959" y="0"/>
                    <a:pt x="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5" name="Google Shape;2238;p48"/>
            <p:cNvSpPr/>
            <p:nvPr/>
          </p:nvSpPr>
          <p:spPr>
            <a:xfrm rot="823658">
              <a:off x="8203828" y="2589411"/>
              <a:ext cx="40402" cy="30924"/>
            </a:xfrm>
            <a:custGeom>
              <a:avLst/>
              <a:gdLst/>
              <a:ahLst/>
              <a:cxnLst/>
              <a:rect l="l" t="t" r="r" b="b"/>
              <a:pathLst>
                <a:path w="1850" h="1416" extrusionOk="0">
                  <a:moveTo>
                    <a:pt x="1781" y="1"/>
                  </a:moveTo>
                  <a:lnTo>
                    <a:pt x="1781" y="1"/>
                  </a:lnTo>
                  <a:cubicBezTo>
                    <a:pt x="1553" y="69"/>
                    <a:pt x="1324" y="115"/>
                    <a:pt x="1096" y="183"/>
                  </a:cubicBezTo>
                  <a:cubicBezTo>
                    <a:pt x="708" y="206"/>
                    <a:pt x="274" y="160"/>
                    <a:pt x="0" y="548"/>
                  </a:cubicBezTo>
                  <a:cubicBezTo>
                    <a:pt x="0" y="822"/>
                    <a:pt x="0" y="1119"/>
                    <a:pt x="0" y="1416"/>
                  </a:cubicBezTo>
                  <a:cubicBezTo>
                    <a:pt x="229" y="1347"/>
                    <a:pt x="480" y="1302"/>
                    <a:pt x="708" y="1233"/>
                  </a:cubicBezTo>
                  <a:lnTo>
                    <a:pt x="708" y="1256"/>
                  </a:lnTo>
                  <a:cubicBezTo>
                    <a:pt x="777" y="1188"/>
                    <a:pt x="822" y="1142"/>
                    <a:pt x="891" y="1096"/>
                  </a:cubicBezTo>
                  <a:cubicBezTo>
                    <a:pt x="1096" y="959"/>
                    <a:pt x="1279" y="799"/>
                    <a:pt x="1484" y="685"/>
                  </a:cubicBezTo>
                  <a:cubicBezTo>
                    <a:pt x="1758" y="526"/>
                    <a:pt x="1849" y="297"/>
                    <a:pt x="17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6" name="Google Shape;2239;p48"/>
            <p:cNvSpPr/>
            <p:nvPr/>
          </p:nvSpPr>
          <p:spPr>
            <a:xfrm rot="823658">
              <a:off x="7878393" y="3559142"/>
              <a:ext cx="3997" cy="7993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7" name="Google Shape;2240;p48"/>
            <p:cNvSpPr/>
            <p:nvPr/>
          </p:nvSpPr>
          <p:spPr>
            <a:xfrm rot="823658">
              <a:off x="7883426" y="3558504"/>
              <a:ext cx="2009" cy="1507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46" y="0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91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EA5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8" name="Google Shape;2241;p48"/>
            <p:cNvSpPr/>
            <p:nvPr/>
          </p:nvSpPr>
          <p:spPr>
            <a:xfrm rot="823658">
              <a:off x="7809694" y="3594484"/>
              <a:ext cx="7993" cy="4564"/>
            </a:xfrm>
            <a:custGeom>
              <a:avLst/>
              <a:gdLst/>
              <a:ahLst/>
              <a:cxnLst/>
              <a:rect l="l" t="t" r="r" b="b"/>
              <a:pathLst>
                <a:path w="366" h="209" extrusionOk="0">
                  <a:moveTo>
                    <a:pt x="97" y="1"/>
                  </a:moveTo>
                  <a:cubicBezTo>
                    <a:pt x="87" y="1"/>
                    <a:pt x="77" y="3"/>
                    <a:pt x="68" y="7"/>
                  </a:cubicBezTo>
                  <a:cubicBezTo>
                    <a:pt x="0" y="30"/>
                    <a:pt x="0" y="98"/>
                    <a:pt x="46" y="167"/>
                  </a:cubicBezTo>
                  <a:cubicBezTo>
                    <a:pt x="74" y="196"/>
                    <a:pt x="107" y="208"/>
                    <a:pt x="140" y="208"/>
                  </a:cubicBezTo>
                  <a:cubicBezTo>
                    <a:pt x="187" y="208"/>
                    <a:pt x="234" y="184"/>
                    <a:pt x="274" y="144"/>
                  </a:cubicBezTo>
                  <a:cubicBezTo>
                    <a:pt x="365" y="98"/>
                    <a:pt x="342" y="53"/>
                    <a:pt x="251" y="53"/>
                  </a:cubicBezTo>
                  <a:cubicBezTo>
                    <a:pt x="196" y="34"/>
                    <a:pt x="140" y="1"/>
                    <a:pt x="97" y="1"/>
                  </a:cubicBezTo>
                  <a:close/>
                </a:path>
              </a:pathLst>
            </a:custGeom>
            <a:solidFill>
              <a:srgbClr val="FE9FA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99" name="Google Shape;2242;p48"/>
            <p:cNvSpPr/>
            <p:nvPr/>
          </p:nvSpPr>
          <p:spPr>
            <a:xfrm rot="823658">
              <a:off x="7589608" y="3334894"/>
              <a:ext cx="4018" cy="1703"/>
            </a:xfrm>
            <a:custGeom>
              <a:avLst/>
              <a:gdLst/>
              <a:ahLst/>
              <a:cxnLst/>
              <a:rect l="l" t="t" r="r" b="b"/>
              <a:pathLst>
                <a:path w="184" h="78" extrusionOk="0">
                  <a:moveTo>
                    <a:pt x="78" y="0"/>
                  </a:moveTo>
                  <a:cubicBezTo>
                    <a:pt x="49" y="0"/>
                    <a:pt x="22" y="23"/>
                    <a:pt x="1" y="77"/>
                  </a:cubicBezTo>
                  <a:lnTo>
                    <a:pt x="183" y="77"/>
                  </a:lnTo>
                  <a:cubicBezTo>
                    <a:pt x="147" y="29"/>
                    <a:pt x="111" y="0"/>
                    <a:pt x="78" y="0"/>
                  </a:cubicBezTo>
                  <a:close/>
                </a:path>
              </a:pathLst>
            </a:custGeom>
            <a:solidFill>
              <a:srgbClr val="6A64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0" name="Google Shape;2243;p48"/>
            <p:cNvSpPr/>
            <p:nvPr/>
          </p:nvSpPr>
          <p:spPr>
            <a:xfrm rot="823658">
              <a:off x="7756677" y="3373329"/>
              <a:ext cx="4018" cy="2271"/>
            </a:xfrm>
            <a:custGeom>
              <a:avLst/>
              <a:gdLst/>
              <a:ahLst/>
              <a:cxnLst/>
              <a:rect l="l" t="t" r="r" b="b"/>
              <a:pathLst>
                <a:path w="184" h="104" extrusionOk="0">
                  <a:moveTo>
                    <a:pt x="1" y="1"/>
                  </a:moveTo>
                  <a:cubicBezTo>
                    <a:pt x="23" y="69"/>
                    <a:pt x="52" y="104"/>
                    <a:pt x="83" y="104"/>
                  </a:cubicBezTo>
                  <a:cubicBezTo>
                    <a:pt x="115" y="104"/>
                    <a:pt x="149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1" name="Google Shape;2244;p48"/>
            <p:cNvSpPr/>
            <p:nvPr/>
          </p:nvSpPr>
          <p:spPr>
            <a:xfrm rot="823658">
              <a:off x="7744843" y="3370464"/>
              <a:ext cx="4018" cy="4018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83" y="1"/>
                  </a:moveTo>
                  <a:cubicBezTo>
                    <a:pt x="115" y="69"/>
                    <a:pt x="46" y="138"/>
                    <a:pt x="1" y="183"/>
                  </a:cubicBezTo>
                  <a:cubicBezTo>
                    <a:pt x="46" y="138"/>
                    <a:pt x="115" y="69"/>
                    <a:pt x="18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2" name="Google Shape;2245;p48"/>
            <p:cNvSpPr/>
            <p:nvPr/>
          </p:nvSpPr>
          <p:spPr>
            <a:xfrm rot="823658">
              <a:off x="8018452" y="3438180"/>
              <a:ext cx="2992" cy="2228"/>
            </a:xfrm>
            <a:custGeom>
              <a:avLst/>
              <a:gdLst/>
              <a:ahLst/>
              <a:cxnLst/>
              <a:rect l="l" t="t" r="r" b="b"/>
              <a:pathLst>
                <a:path w="137" h="102" extrusionOk="0">
                  <a:moveTo>
                    <a:pt x="68" y="0"/>
                  </a:moveTo>
                  <a:cubicBezTo>
                    <a:pt x="46" y="0"/>
                    <a:pt x="23" y="23"/>
                    <a:pt x="0" y="23"/>
                  </a:cubicBezTo>
                  <a:cubicBezTo>
                    <a:pt x="0" y="46"/>
                    <a:pt x="0" y="69"/>
                    <a:pt x="23" y="92"/>
                  </a:cubicBezTo>
                  <a:cubicBezTo>
                    <a:pt x="38" y="92"/>
                    <a:pt x="53" y="102"/>
                    <a:pt x="68" y="102"/>
                  </a:cubicBezTo>
                  <a:cubicBezTo>
                    <a:pt x="76" y="102"/>
                    <a:pt x="84" y="99"/>
                    <a:pt x="91" y="92"/>
                  </a:cubicBezTo>
                  <a:cubicBezTo>
                    <a:pt x="137" y="69"/>
                    <a:pt x="137" y="23"/>
                    <a:pt x="68" y="0"/>
                  </a:cubicBezTo>
                  <a:close/>
                </a:path>
              </a:pathLst>
            </a:custGeom>
            <a:solidFill>
              <a:srgbClr val="535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3" name="Google Shape;2246;p48"/>
            <p:cNvSpPr/>
            <p:nvPr/>
          </p:nvSpPr>
          <p:spPr>
            <a:xfrm rot="823658">
              <a:off x="8181952" y="3478588"/>
              <a:ext cx="15986" cy="4237"/>
            </a:xfrm>
            <a:custGeom>
              <a:avLst/>
              <a:gdLst/>
              <a:ahLst/>
              <a:cxnLst/>
              <a:rect l="l" t="t" r="r" b="b"/>
              <a:pathLst>
                <a:path w="732" h="194" extrusionOk="0">
                  <a:moveTo>
                    <a:pt x="328" y="1"/>
                  </a:moveTo>
                  <a:cubicBezTo>
                    <a:pt x="246" y="1"/>
                    <a:pt x="162" y="9"/>
                    <a:pt x="81" y="9"/>
                  </a:cubicBezTo>
                  <a:cubicBezTo>
                    <a:pt x="54" y="9"/>
                    <a:pt x="27" y="8"/>
                    <a:pt x="1" y="6"/>
                  </a:cubicBezTo>
                  <a:lnTo>
                    <a:pt x="1" y="6"/>
                  </a:lnTo>
                  <a:cubicBezTo>
                    <a:pt x="121" y="165"/>
                    <a:pt x="263" y="193"/>
                    <a:pt x="412" y="193"/>
                  </a:cubicBezTo>
                  <a:cubicBezTo>
                    <a:pt x="491" y="193"/>
                    <a:pt x="572" y="185"/>
                    <a:pt x="652" y="185"/>
                  </a:cubicBezTo>
                  <a:cubicBezTo>
                    <a:pt x="679" y="185"/>
                    <a:pt x="705" y="186"/>
                    <a:pt x="731" y="188"/>
                  </a:cubicBezTo>
                  <a:cubicBezTo>
                    <a:pt x="625" y="29"/>
                    <a:pt x="480" y="1"/>
                    <a:pt x="328" y="1"/>
                  </a:cubicBezTo>
                  <a:close/>
                </a:path>
              </a:pathLst>
            </a:custGeom>
            <a:solidFill>
              <a:srgbClr val="64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4" name="Google Shape;2247;p48"/>
            <p:cNvSpPr/>
            <p:nvPr/>
          </p:nvSpPr>
          <p:spPr>
            <a:xfrm rot="823658">
              <a:off x="7387140" y="2268823"/>
              <a:ext cx="1151016" cy="2295108"/>
            </a:xfrm>
            <a:custGeom>
              <a:avLst/>
              <a:gdLst/>
              <a:ahLst/>
              <a:cxnLst/>
              <a:rect l="l" t="t" r="r" b="b"/>
              <a:pathLst>
                <a:path w="52705" h="105093" extrusionOk="0">
                  <a:moveTo>
                    <a:pt x="21936" y="1032"/>
                  </a:moveTo>
                  <a:cubicBezTo>
                    <a:pt x="22027" y="1055"/>
                    <a:pt x="22095" y="1078"/>
                    <a:pt x="22164" y="1078"/>
                  </a:cubicBezTo>
                  <a:cubicBezTo>
                    <a:pt x="22415" y="1101"/>
                    <a:pt x="22552" y="1398"/>
                    <a:pt x="22803" y="1398"/>
                  </a:cubicBezTo>
                  <a:cubicBezTo>
                    <a:pt x="23260" y="2311"/>
                    <a:pt x="23693" y="3224"/>
                    <a:pt x="24606" y="3817"/>
                  </a:cubicBezTo>
                  <a:cubicBezTo>
                    <a:pt x="24629" y="4639"/>
                    <a:pt x="25108" y="5187"/>
                    <a:pt x="25770" y="5620"/>
                  </a:cubicBezTo>
                  <a:cubicBezTo>
                    <a:pt x="25793" y="5620"/>
                    <a:pt x="25816" y="5620"/>
                    <a:pt x="25839" y="5598"/>
                  </a:cubicBezTo>
                  <a:cubicBezTo>
                    <a:pt x="25884" y="6145"/>
                    <a:pt x="26136" y="6556"/>
                    <a:pt x="26615" y="6830"/>
                  </a:cubicBezTo>
                  <a:cubicBezTo>
                    <a:pt x="26638" y="7492"/>
                    <a:pt x="26980" y="7994"/>
                    <a:pt x="27505" y="8359"/>
                  </a:cubicBezTo>
                  <a:cubicBezTo>
                    <a:pt x="27574" y="8359"/>
                    <a:pt x="27619" y="8359"/>
                    <a:pt x="27665" y="8337"/>
                  </a:cubicBezTo>
                  <a:cubicBezTo>
                    <a:pt x="27665" y="8382"/>
                    <a:pt x="27665" y="8428"/>
                    <a:pt x="27711" y="8474"/>
                  </a:cubicBezTo>
                  <a:cubicBezTo>
                    <a:pt x="27711" y="8565"/>
                    <a:pt x="27756" y="8633"/>
                    <a:pt x="27847" y="8679"/>
                  </a:cubicBezTo>
                  <a:cubicBezTo>
                    <a:pt x="27870" y="8907"/>
                    <a:pt x="27984" y="9067"/>
                    <a:pt x="28144" y="9204"/>
                  </a:cubicBezTo>
                  <a:cubicBezTo>
                    <a:pt x="28144" y="9227"/>
                    <a:pt x="28144" y="9250"/>
                    <a:pt x="28167" y="9250"/>
                  </a:cubicBezTo>
                  <a:cubicBezTo>
                    <a:pt x="28190" y="9364"/>
                    <a:pt x="28235" y="9455"/>
                    <a:pt x="28281" y="9546"/>
                  </a:cubicBezTo>
                  <a:cubicBezTo>
                    <a:pt x="28327" y="9592"/>
                    <a:pt x="28372" y="9660"/>
                    <a:pt x="28418" y="9706"/>
                  </a:cubicBezTo>
                  <a:cubicBezTo>
                    <a:pt x="28487" y="9775"/>
                    <a:pt x="28555" y="9843"/>
                    <a:pt x="28624" y="9911"/>
                  </a:cubicBezTo>
                  <a:cubicBezTo>
                    <a:pt x="28646" y="9934"/>
                    <a:pt x="28692" y="9980"/>
                    <a:pt x="28738" y="10003"/>
                  </a:cubicBezTo>
                  <a:cubicBezTo>
                    <a:pt x="28738" y="10048"/>
                    <a:pt x="28715" y="10071"/>
                    <a:pt x="28738" y="10117"/>
                  </a:cubicBezTo>
                  <a:cubicBezTo>
                    <a:pt x="28738" y="10117"/>
                    <a:pt x="28738" y="10117"/>
                    <a:pt x="28738" y="10094"/>
                  </a:cubicBezTo>
                  <a:cubicBezTo>
                    <a:pt x="28760" y="10094"/>
                    <a:pt x="28783" y="10094"/>
                    <a:pt x="28783" y="10072"/>
                  </a:cubicBezTo>
                  <a:lnTo>
                    <a:pt x="28783" y="10072"/>
                  </a:lnTo>
                  <a:cubicBezTo>
                    <a:pt x="28783" y="10094"/>
                    <a:pt x="28760" y="10117"/>
                    <a:pt x="28738" y="10117"/>
                  </a:cubicBezTo>
                  <a:cubicBezTo>
                    <a:pt x="28715" y="10117"/>
                    <a:pt x="28715" y="10117"/>
                    <a:pt x="28692" y="10140"/>
                  </a:cubicBezTo>
                  <a:cubicBezTo>
                    <a:pt x="28532" y="10254"/>
                    <a:pt x="28372" y="10391"/>
                    <a:pt x="28235" y="10505"/>
                  </a:cubicBezTo>
                  <a:cubicBezTo>
                    <a:pt x="28167" y="10505"/>
                    <a:pt x="28121" y="10505"/>
                    <a:pt x="28076" y="10528"/>
                  </a:cubicBezTo>
                  <a:cubicBezTo>
                    <a:pt x="27962" y="10528"/>
                    <a:pt x="27893" y="10573"/>
                    <a:pt x="27847" y="10688"/>
                  </a:cubicBezTo>
                  <a:cubicBezTo>
                    <a:pt x="27779" y="10733"/>
                    <a:pt x="27733" y="10779"/>
                    <a:pt x="27665" y="10825"/>
                  </a:cubicBezTo>
                  <a:cubicBezTo>
                    <a:pt x="27437" y="10939"/>
                    <a:pt x="27300" y="11190"/>
                    <a:pt x="27094" y="11327"/>
                  </a:cubicBezTo>
                  <a:cubicBezTo>
                    <a:pt x="27094" y="11304"/>
                    <a:pt x="27071" y="11281"/>
                    <a:pt x="27071" y="11235"/>
                  </a:cubicBezTo>
                  <a:cubicBezTo>
                    <a:pt x="26752" y="10893"/>
                    <a:pt x="26638" y="10345"/>
                    <a:pt x="26044" y="10277"/>
                  </a:cubicBezTo>
                  <a:cubicBezTo>
                    <a:pt x="26021" y="10208"/>
                    <a:pt x="26021" y="10163"/>
                    <a:pt x="25999" y="10094"/>
                  </a:cubicBezTo>
                  <a:cubicBezTo>
                    <a:pt x="25999" y="10026"/>
                    <a:pt x="25953" y="10003"/>
                    <a:pt x="25884" y="10003"/>
                  </a:cubicBezTo>
                  <a:cubicBezTo>
                    <a:pt x="25907" y="9957"/>
                    <a:pt x="25907" y="9911"/>
                    <a:pt x="25907" y="9889"/>
                  </a:cubicBezTo>
                  <a:cubicBezTo>
                    <a:pt x="25863" y="9579"/>
                    <a:pt x="25819" y="9248"/>
                    <a:pt x="25443" y="9248"/>
                  </a:cubicBezTo>
                  <a:cubicBezTo>
                    <a:pt x="25431" y="9248"/>
                    <a:pt x="25418" y="9249"/>
                    <a:pt x="25405" y="9250"/>
                  </a:cubicBezTo>
                  <a:cubicBezTo>
                    <a:pt x="25245" y="8245"/>
                    <a:pt x="24424" y="7675"/>
                    <a:pt x="23899" y="6899"/>
                  </a:cubicBezTo>
                  <a:cubicBezTo>
                    <a:pt x="23807" y="6807"/>
                    <a:pt x="23739" y="6716"/>
                    <a:pt x="23670" y="6625"/>
                  </a:cubicBezTo>
                  <a:cubicBezTo>
                    <a:pt x="23602" y="6533"/>
                    <a:pt x="23511" y="6465"/>
                    <a:pt x="23419" y="6396"/>
                  </a:cubicBezTo>
                  <a:cubicBezTo>
                    <a:pt x="23328" y="6328"/>
                    <a:pt x="23237" y="6282"/>
                    <a:pt x="23145" y="6237"/>
                  </a:cubicBezTo>
                  <a:cubicBezTo>
                    <a:pt x="23123" y="6214"/>
                    <a:pt x="23123" y="6214"/>
                    <a:pt x="23100" y="6214"/>
                  </a:cubicBezTo>
                  <a:cubicBezTo>
                    <a:pt x="23054" y="5986"/>
                    <a:pt x="22963" y="5780"/>
                    <a:pt x="22780" y="5598"/>
                  </a:cubicBezTo>
                  <a:cubicBezTo>
                    <a:pt x="22803" y="5598"/>
                    <a:pt x="22803" y="5598"/>
                    <a:pt x="22803" y="5575"/>
                  </a:cubicBezTo>
                  <a:cubicBezTo>
                    <a:pt x="22826" y="5506"/>
                    <a:pt x="22803" y="5415"/>
                    <a:pt x="22780" y="5324"/>
                  </a:cubicBezTo>
                  <a:cubicBezTo>
                    <a:pt x="22438" y="4730"/>
                    <a:pt x="22118" y="4114"/>
                    <a:pt x="21525" y="3680"/>
                  </a:cubicBezTo>
                  <a:lnTo>
                    <a:pt x="21479" y="3680"/>
                  </a:lnTo>
                  <a:cubicBezTo>
                    <a:pt x="21525" y="3269"/>
                    <a:pt x="21297" y="3064"/>
                    <a:pt x="20954" y="2904"/>
                  </a:cubicBezTo>
                  <a:cubicBezTo>
                    <a:pt x="20954" y="2858"/>
                    <a:pt x="20886" y="2790"/>
                    <a:pt x="20817" y="2744"/>
                  </a:cubicBezTo>
                  <a:lnTo>
                    <a:pt x="20749" y="2744"/>
                  </a:lnTo>
                  <a:cubicBezTo>
                    <a:pt x="20749" y="2744"/>
                    <a:pt x="20749" y="2722"/>
                    <a:pt x="20772" y="2722"/>
                  </a:cubicBezTo>
                  <a:cubicBezTo>
                    <a:pt x="20817" y="2676"/>
                    <a:pt x="20863" y="2607"/>
                    <a:pt x="20909" y="2562"/>
                  </a:cubicBezTo>
                  <a:cubicBezTo>
                    <a:pt x="21114" y="1968"/>
                    <a:pt x="21776" y="1694"/>
                    <a:pt x="21867" y="1032"/>
                  </a:cubicBezTo>
                  <a:close/>
                  <a:moveTo>
                    <a:pt x="29012" y="10733"/>
                  </a:moveTo>
                  <a:cubicBezTo>
                    <a:pt x="29080" y="10779"/>
                    <a:pt x="29126" y="10802"/>
                    <a:pt x="29171" y="10847"/>
                  </a:cubicBezTo>
                  <a:cubicBezTo>
                    <a:pt x="29240" y="10893"/>
                    <a:pt x="29285" y="10984"/>
                    <a:pt x="29331" y="11053"/>
                  </a:cubicBezTo>
                  <a:cubicBezTo>
                    <a:pt x="29285" y="11213"/>
                    <a:pt x="29171" y="11327"/>
                    <a:pt x="28989" y="11418"/>
                  </a:cubicBezTo>
                  <a:cubicBezTo>
                    <a:pt x="28783" y="11509"/>
                    <a:pt x="28555" y="11601"/>
                    <a:pt x="28418" y="11783"/>
                  </a:cubicBezTo>
                  <a:cubicBezTo>
                    <a:pt x="28167" y="11806"/>
                    <a:pt x="27962" y="11874"/>
                    <a:pt x="27779" y="12034"/>
                  </a:cubicBezTo>
                  <a:lnTo>
                    <a:pt x="27665" y="12034"/>
                  </a:lnTo>
                  <a:cubicBezTo>
                    <a:pt x="27631" y="12043"/>
                    <a:pt x="27598" y="12048"/>
                    <a:pt x="27566" y="12048"/>
                  </a:cubicBezTo>
                  <a:cubicBezTo>
                    <a:pt x="27510" y="12048"/>
                    <a:pt x="27457" y="12032"/>
                    <a:pt x="27414" y="11989"/>
                  </a:cubicBezTo>
                  <a:cubicBezTo>
                    <a:pt x="27391" y="11943"/>
                    <a:pt x="27345" y="11897"/>
                    <a:pt x="27322" y="11852"/>
                  </a:cubicBezTo>
                  <a:cubicBezTo>
                    <a:pt x="27322" y="11829"/>
                    <a:pt x="27322" y="11829"/>
                    <a:pt x="27322" y="11806"/>
                  </a:cubicBezTo>
                  <a:cubicBezTo>
                    <a:pt x="27345" y="11738"/>
                    <a:pt x="27391" y="11669"/>
                    <a:pt x="27505" y="11601"/>
                  </a:cubicBezTo>
                  <a:cubicBezTo>
                    <a:pt x="27870" y="11372"/>
                    <a:pt x="28258" y="11121"/>
                    <a:pt x="28624" y="10893"/>
                  </a:cubicBezTo>
                  <a:cubicBezTo>
                    <a:pt x="28760" y="10825"/>
                    <a:pt x="28897" y="10779"/>
                    <a:pt x="29012" y="10733"/>
                  </a:cubicBezTo>
                  <a:close/>
                  <a:moveTo>
                    <a:pt x="29810" y="11874"/>
                  </a:moveTo>
                  <a:cubicBezTo>
                    <a:pt x="29765" y="12011"/>
                    <a:pt x="29810" y="12126"/>
                    <a:pt x="29970" y="12194"/>
                  </a:cubicBezTo>
                  <a:cubicBezTo>
                    <a:pt x="29993" y="12171"/>
                    <a:pt x="29993" y="12171"/>
                    <a:pt x="30016" y="12148"/>
                  </a:cubicBezTo>
                  <a:cubicBezTo>
                    <a:pt x="30016" y="12148"/>
                    <a:pt x="30016" y="12171"/>
                    <a:pt x="30016" y="12171"/>
                  </a:cubicBezTo>
                  <a:cubicBezTo>
                    <a:pt x="29993" y="12194"/>
                    <a:pt x="29970" y="12217"/>
                    <a:pt x="29970" y="12263"/>
                  </a:cubicBezTo>
                  <a:cubicBezTo>
                    <a:pt x="29970" y="12263"/>
                    <a:pt x="29970" y="12240"/>
                    <a:pt x="29970" y="12240"/>
                  </a:cubicBezTo>
                  <a:cubicBezTo>
                    <a:pt x="29922" y="12235"/>
                    <a:pt x="29876" y="12232"/>
                    <a:pt x="29831" y="12232"/>
                  </a:cubicBezTo>
                  <a:cubicBezTo>
                    <a:pt x="29472" y="12232"/>
                    <a:pt x="29220" y="12394"/>
                    <a:pt x="29057" y="12719"/>
                  </a:cubicBezTo>
                  <a:cubicBezTo>
                    <a:pt x="29057" y="12719"/>
                    <a:pt x="29057" y="12742"/>
                    <a:pt x="29057" y="12742"/>
                  </a:cubicBezTo>
                  <a:cubicBezTo>
                    <a:pt x="28829" y="12833"/>
                    <a:pt x="28555" y="12833"/>
                    <a:pt x="28395" y="13039"/>
                  </a:cubicBezTo>
                  <a:cubicBezTo>
                    <a:pt x="28281" y="13061"/>
                    <a:pt x="28144" y="13061"/>
                    <a:pt x="28030" y="13061"/>
                  </a:cubicBezTo>
                  <a:cubicBezTo>
                    <a:pt x="27984" y="13061"/>
                    <a:pt x="27962" y="13039"/>
                    <a:pt x="27916" y="13039"/>
                  </a:cubicBezTo>
                  <a:cubicBezTo>
                    <a:pt x="28007" y="12902"/>
                    <a:pt x="28007" y="12742"/>
                    <a:pt x="27939" y="12582"/>
                  </a:cubicBezTo>
                  <a:cubicBezTo>
                    <a:pt x="27939" y="12559"/>
                    <a:pt x="27962" y="12536"/>
                    <a:pt x="27984" y="12514"/>
                  </a:cubicBezTo>
                  <a:cubicBezTo>
                    <a:pt x="28030" y="12491"/>
                    <a:pt x="28053" y="12445"/>
                    <a:pt x="28053" y="12354"/>
                  </a:cubicBezTo>
                  <a:cubicBezTo>
                    <a:pt x="28076" y="12377"/>
                    <a:pt x="28099" y="12399"/>
                    <a:pt x="28121" y="12422"/>
                  </a:cubicBezTo>
                  <a:cubicBezTo>
                    <a:pt x="28234" y="12453"/>
                    <a:pt x="28346" y="12484"/>
                    <a:pt x="28446" y="12484"/>
                  </a:cubicBezTo>
                  <a:cubicBezTo>
                    <a:pt x="28570" y="12484"/>
                    <a:pt x="28675" y="12437"/>
                    <a:pt x="28738" y="12285"/>
                  </a:cubicBezTo>
                  <a:cubicBezTo>
                    <a:pt x="28764" y="12287"/>
                    <a:pt x="28790" y="12287"/>
                    <a:pt x="28815" y="12287"/>
                  </a:cubicBezTo>
                  <a:cubicBezTo>
                    <a:pt x="29192" y="12287"/>
                    <a:pt x="29510" y="12132"/>
                    <a:pt x="29788" y="11897"/>
                  </a:cubicBezTo>
                  <a:cubicBezTo>
                    <a:pt x="29810" y="11875"/>
                    <a:pt x="29810" y="11874"/>
                    <a:pt x="29810" y="11874"/>
                  </a:cubicBezTo>
                  <a:close/>
                  <a:moveTo>
                    <a:pt x="29879" y="13016"/>
                  </a:moveTo>
                  <a:lnTo>
                    <a:pt x="29879" y="13016"/>
                  </a:lnTo>
                  <a:cubicBezTo>
                    <a:pt x="29696" y="13358"/>
                    <a:pt x="29400" y="13541"/>
                    <a:pt x="29148" y="13769"/>
                  </a:cubicBezTo>
                  <a:cubicBezTo>
                    <a:pt x="29057" y="13860"/>
                    <a:pt x="28966" y="13952"/>
                    <a:pt x="28897" y="14066"/>
                  </a:cubicBezTo>
                  <a:cubicBezTo>
                    <a:pt x="28897" y="14089"/>
                    <a:pt x="28897" y="14089"/>
                    <a:pt x="28897" y="14111"/>
                  </a:cubicBezTo>
                  <a:cubicBezTo>
                    <a:pt x="28817" y="14071"/>
                    <a:pt x="28746" y="14054"/>
                    <a:pt x="28679" y="14054"/>
                  </a:cubicBezTo>
                  <a:cubicBezTo>
                    <a:pt x="28557" y="14054"/>
                    <a:pt x="28453" y="14114"/>
                    <a:pt x="28350" y="14203"/>
                  </a:cubicBezTo>
                  <a:cubicBezTo>
                    <a:pt x="28418" y="13974"/>
                    <a:pt x="28418" y="13746"/>
                    <a:pt x="28327" y="13518"/>
                  </a:cubicBezTo>
                  <a:cubicBezTo>
                    <a:pt x="28327" y="13472"/>
                    <a:pt x="28304" y="13449"/>
                    <a:pt x="28281" y="13427"/>
                  </a:cubicBezTo>
                  <a:cubicBezTo>
                    <a:pt x="28624" y="13404"/>
                    <a:pt x="28943" y="13312"/>
                    <a:pt x="29217" y="13130"/>
                  </a:cubicBezTo>
                  <a:cubicBezTo>
                    <a:pt x="29240" y="13153"/>
                    <a:pt x="29263" y="13153"/>
                    <a:pt x="29285" y="13176"/>
                  </a:cubicBezTo>
                  <a:cubicBezTo>
                    <a:pt x="29333" y="13185"/>
                    <a:pt x="29380" y="13190"/>
                    <a:pt x="29425" y="13190"/>
                  </a:cubicBezTo>
                  <a:cubicBezTo>
                    <a:pt x="29597" y="13190"/>
                    <a:pt x="29752" y="13124"/>
                    <a:pt x="29879" y="13016"/>
                  </a:cubicBezTo>
                  <a:close/>
                  <a:moveTo>
                    <a:pt x="30165" y="14156"/>
                  </a:moveTo>
                  <a:cubicBezTo>
                    <a:pt x="30176" y="14156"/>
                    <a:pt x="30187" y="14156"/>
                    <a:pt x="30198" y="14157"/>
                  </a:cubicBezTo>
                  <a:cubicBezTo>
                    <a:pt x="30176" y="14180"/>
                    <a:pt x="30176" y="14180"/>
                    <a:pt x="30153" y="14203"/>
                  </a:cubicBezTo>
                  <a:cubicBezTo>
                    <a:pt x="29810" y="14819"/>
                    <a:pt x="30062" y="15527"/>
                    <a:pt x="29947" y="16166"/>
                  </a:cubicBezTo>
                  <a:cubicBezTo>
                    <a:pt x="29833" y="16303"/>
                    <a:pt x="29742" y="16417"/>
                    <a:pt x="29673" y="16508"/>
                  </a:cubicBezTo>
                  <a:cubicBezTo>
                    <a:pt x="29484" y="16527"/>
                    <a:pt x="29291" y="16538"/>
                    <a:pt x="29096" y="16538"/>
                  </a:cubicBezTo>
                  <a:cubicBezTo>
                    <a:pt x="28820" y="16538"/>
                    <a:pt x="28539" y="16516"/>
                    <a:pt x="28258" y="16462"/>
                  </a:cubicBezTo>
                  <a:cubicBezTo>
                    <a:pt x="28235" y="16303"/>
                    <a:pt x="28213" y="16143"/>
                    <a:pt x="28190" y="15983"/>
                  </a:cubicBezTo>
                  <a:lnTo>
                    <a:pt x="28144" y="15983"/>
                  </a:lnTo>
                  <a:cubicBezTo>
                    <a:pt x="28213" y="15937"/>
                    <a:pt x="28258" y="15892"/>
                    <a:pt x="28350" y="15892"/>
                  </a:cubicBezTo>
                  <a:cubicBezTo>
                    <a:pt x="28464" y="15595"/>
                    <a:pt x="28464" y="15298"/>
                    <a:pt x="28327" y="15002"/>
                  </a:cubicBezTo>
                  <a:cubicBezTo>
                    <a:pt x="28281" y="14933"/>
                    <a:pt x="28235" y="14910"/>
                    <a:pt x="28190" y="14887"/>
                  </a:cubicBezTo>
                  <a:lnTo>
                    <a:pt x="28235" y="14887"/>
                  </a:lnTo>
                  <a:cubicBezTo>
                    <a:pt x="28578" y="14887"/>
                    <a:pt x="28875" y="14773"/>
                    <a:pt x="29148" y="14522"/>
                  </a:cubicBezTo>
                  <a:cubicBezTo>
                    <a:pt x="29159" y="14523"/>
                    <a:pt x="29169" y="14523"/>
                    <a:pt x="29180" y="14523"/>
                  </a:cubicBezTo>
                  <a:cubicBezTo>
                    <a:pt x="29540" y="14523"/>
                    <a:pt x="29785" y="14156"/>
                    <a:pt x="30165" y="14156"/>
                  </a:cubicBezTo>
                  <a:close/>
                  <a:moveTo>
                    <a:pt x="27300" y="16508"/>
                  </a:moveTo>
                  <a:lnTo>
                    <a:pt x="27345" y="16531"/>
                  </a:lnTo>
                  <a:cubicBezTo>
                    <a:pt x="27345" y="16531"/>
                    <a:pt x="27345" y="16554"/>
                    <a:pt x="27345" y="16554"/>
                  </a:cubicBezTo>
                  <a:cubicBezTo>
                    <a:pt x="27322" y="16531"/>
                    <a:pt x="27300" y="16531"/>
                    <a:pt x="27300" y="16508"/>
                  </a:cubicBezTo>
                  <a:close/>
                  <a:moveTo>
                    <a:pt x="28395" y="29678"/>
                  </a:moveTo>
                  <a:lnTo>
                    <a:pt x="28395" y="29678"/>
                  </a:lnTo>
                  <a:cubicBezTo>
                    <a:pt x="28372" y="29701"/>
                    <a:pt x="28372" y="29724"/>
                    <a:pt x="28350" y="29747"/>
                  </a:cubicBezTo>
                  <a:cubicBezTo>
                    <a:pt x="28350" y="29724"/>
                    <a:pt x="28350" y="29701"/>
                    <a:pt x="28395" y="29678"/>
                  </a:cubicBezTo>
                  <a:close/>
                  <a:moveTo>
                    <a:pt x="29445" y="44469"/>
                  </a:moveTo>
                  <a:cubicBezTo>
                    <a:pt x="29468" y="44469"/>
                    <a:pt x="29491" y="44469"/>
                    <a:pt x="29537" y="44492"/>
                  </a:cubicBezTo>
                  <a:cubicBezTo>
                    <a:pt x="29514" y="44492"/>
                    <a:pt x="29514" y="44492"/>
                    <a:pt x="29514" y="44515"/>
                  </a:cubicBezTo>
                  <a:cubicBezTo>
                    <a:pt x="29491" y="44492"/>
                    <a:pt x="29468" y="44469"/>
                    <a:pt x="29445" y="44469"/>
                  </a:cubicBezTo>
                  <a:close/>
                  <a:moveTo>
                    <a:pt x="32435" y="17284"/>
                  </a:moveTo>
                  <a:cubicBezTo>
                    <a:pt x="32502" y="17317"/>
                    <a:pt x="32557" y="17339"/>
                    <a:pt x="32617" y="17339"/>
                  </a:cubicBezTo>
                  <a:cubicBezTo>
                    <a:pt x="32639" y="17339"/>
                    <a:pt x="32662" y="17336"/>
                    <a:pt x="32686" y="17330"/>
                  </a:cubicBezTo>
                  <a:cubicBezTo>
                    <a:pt x="33006" y="17763"/>
                    <a:pt x="33577" y="17718"/>
                    <a:pt x="33987" y="17969"/>
                  </a:cubicBezTo>
                  <a:cubicBezTo>
                    <a:pt x="34124" y="17992"/>
                    <a:pt x="34239" y="18037"/>
                    <a:pt x="34353" y="18060"/>
                  </a:cubicBezTo>
                  <a:cubicBezTo>
                    <a:pt x="34444" y="18060"/>
                    <a:pt x="34512" y="18037"/>
                    <a:pt x="34581" y="17992"/>
                  </a:cubicBezTo>
                  <a:lnTo>
                    <a:pt x="34581" y="17992"/>
                  </a:lnTo>
                  <a:cubicBezTo>
                    <a:pt x="34581" y="18037"/>
                    <a:pt x="34558" y="18060"/>
                    <a:pt x="34558" y="18083"/>
                  </a:cubicBezTo>
                  <a:cubicBezTo>
                    <a:pt x="35289" y="18699"/>
                    <a:pt x="35973" y="19407"/>
                    <a:pt x="36955" y="19589"/>
                  </a:cubicBezTo>
                  <a:lnTo>
                    <a:pt x="36978" y="19589"/>
                  </a:lnTo>
                  <a:cubicBezTo>
                    <a:pt x="37023" y="19658"/>
                    <a:pt x="37069" y="19726"/>
                    <a:pt x="37115" y="19795"/>
                  </a:cubicBezTo>
                  <a:cubicBezTo>
                    <a:pt x="37160" y="19863"/>
                    <a:pt x="37206" y="19932"/>
                    <a:pt x="37274" y="20000"/>
                  </a:cubicBezTo>
                  <a:cubicBezTo>
                    <a:pt x="37754" y="20388"/>
                    <a:pt x="38142" y="20890"/>
                    <a:pt x="38689" y="21210"/>
                  </a:cubicBezTo>
                  <a:cubicBezTo>
                    <a:pt x="38826" y="21278"/>
                    <a:pt x="38986" y="21324"/>
                    <a:pt x="39146" y="21347"/>
                  </a:cubicBezTo>
                  <a:cubicBezTo>
                    <a:pt x="39169" y="21438"/>
                    <a:pt x="39192" y="21507"/>
                    <a:pt x="39260" y="21552"/>
                  </a:cubicBezTo>
                  <a:cubicBezTo>
                    <a:pt x="39283" y="21598"/>
                    <a:pt x="39306" y="21644"/>
                    <a:pt x="39329" y="21689"/>
                  </a:cubicBezTo>
                  <a:cubicBezTo>
                    <a:pt x="39351" y="21712"/>
                    <a:pt x="39374" y="21735"/>
                    <a:pt x="39420" y="21758"/>
                  </a:cubicBezTo>
                  <a:cubicBezTo>
                    <a:pt x="39488" y="21826"/>
                    <a:pt x="39557" y="21895"/>
                    <a:pt x="39602" y="21963"/>
                  </a:cubicBezTo>
                  <a:cubicBezTo>
                    <a:pt x="39625" y="22032"/>
                    <a:pt x="39648" y="22100"/>
                    <a:pt x="39671" y="22146"/>
                  </a:cubicBezTo>
                  <a:cubicBezTo>
                    <a:pt x="39694" y="22191"/>
                    <a:pt x="39717" y="22214"/>
                    <a:pt x="39739" y="22237"/>
                  </a:cubicBezTo>
                  <a:cubicBezTo>
                    <a:pt x="39762" y="22306"/>
                    <a:pt x="39808" y="22374"/>
                    <a:pt x="39854" y="22443"/>
                  </a:cubicBezTo>
                  <a:cubicBezTo>
                    <a:pt x="40424" y="23036"/>
                    <a:pt x="40789" y="23789"/>
                    <a:pt x="41360" y="24383"/>
                  </a:cubicBezTo>
                  <a:cubicBezTo>
                    <a:pt x="41429" y="24451"/>
                    <a:pt x="41474" y="24497"/>
                    <a:pt x="41543" y="24565"/>
                  </a:cubicBezTo>
                  <a:cubicBezTo>
                    <a:pt x="41565" y="24588"/>
                    <a:pt x="41611" y="24611"/>
                    <a:pt x="41634" y="24634"/>
                  </a:cubicBezTo>
                  <a:cubicBezTo>
                    <a:pt x="41702" y="24702"/>
                    <a:pt x="41771" y="24748"/>
                    <a:pt x="41839" y="24794"/>
                  </a:cubicBezTo>
                  <a:cubicBezTo>
                    <a:pt x="41862" y="24794"/>
                    <a:pt x="41908" y="24816"/>
                    <a:pt x="41953" y="24839"/>
                  </a:cubicBezTo>
                  <a:cubicBezTo>
                    <a:pt x="41999" y="24976"/>
                    <a:pt x="42090" y="25113"/>
                    <a:pt x="42205" y="25250"/>
                  </a:cubicBezTo>
                  <a:cubicBezTo>
                    <a:pt x="42227" y="25341"/>
                    <a:pt x="42250" y="25456"/>
                    <a:pt x="42296" y="25570"/>
                  </a:cubicBezTo>
                  <a:cubicBezTo>
                    <a:pt x="42478" y="26049"/>
                    <a:pt x="42684" y="26505"/>
                    <a:pt x="42981" y="26916"/>
                  </a:cubicBezTo>
                  <a:cubicBezTo>
                    <a:pt x="43414" y="27510"/>
                    <a:pt x="43551" y="28286"/>
                    <a:pt x="44168" y="28720"/>
                  </a:cubicBezTo>
                  <a:cubicBezTo>
                    <a:pt x="44168" y="28720"/>
                    <a:pt x="44168" y="28742"/>
                    <a:pt x="44168" y="28742"/>
                  </a:cubicBezTo>
                  <a:cubicBezTo>
                    <a:pt x="44122" y="28925"/>
                    <a:pt x="44122" y="29108"/>
                    <a:pt x="44213" y="29267"/>
                  </a:cubicBezTo>
                  <a:cubicBezTo>
                    <a:pt x="45377" y="31618"/>
                    <a:pt x="46016" y="34152"/>
                    <a:pt x="46747" y="36663"/>
                  </a:cubicBezTo>
                  <a:cubicBezTo>
                    <a:pt x="46838" y="36891"/>
                    <a:pt x="46907" y="37142"/>
                    <a:pt x="47158" y="37233"/>
                  </a:cubicBezTo>
                  <a:cubicBezTo>
                    <a:pt x="46884" y="37895"/>
                    <a:pt x="47112" y="38557"/>
                    <a:pt x="47226" y="39196"/>
                  </a:cubicBezTo>
                  <a:cubicBezTo>
                    <a:pt x="47500" y="40840"/>
                    <a:pt x="47546" y="42529"/>
                    <a:pt x="47911" y="44172"/>
                  </a:cubicBezTo>
                  <a:cubicBezTo>
                    <a:pt x="47934" y="44195"/>
                    <a:pt x="47957" y="44218"/>
                    <a:pt x="47979" y="44264"/>
                  </a:cubicBezTo>
                  <a:cubicBezTo>
                    <a:pt x="47842" y="44560"/>
                    <a:pt x="47888" y="44857"/>
                    <a:pt x="47957" y="45177"/>
                  </a:cubicBezTo>
                  <a:cubicBezTo>
                    <a:pt x="48071" y="45199"/>
                    <a:pt x="48139" y="45245"/>
                    <a:pt x="48208" y="45313"/>
                  </a:cubicBezTo>
                  <a:cubicBezTo>
                    <a:pt x="48185" y="45336"/>
                    <a:pt x="48139" y="45359"/>
                    <a:pt x="48116" y="45359"/>
                  </a:cubicBezTo>
                  <a:cubicBezTo>
                    <a:pt x="48071" y="45428"/>
                    <a:pt x="48071" y="45473"/>
                    <a:pt x="48116" y="45542"/>
                  </a:cubicBezTo>
                  <a:cubicBezTo>
                    <a:pt x="48071" y="45565"/>
                    <a:pt x="48025" y="45610"/>
                    <a:pt x="47979" y="45656"/>
                  </a:cubicBezTo>
                  <a:cubicBezTo>
                    <a:pt x="47842" y="46204"/>
                    <a:pt x="47477" y="46409"/>
                    <a:pt x="46929" y="46409"/>
                  </a:cubicBezTo>
                  <a:cubicBezTo>
                    <a:pt x="46621" y="46409"/>
                    <a:pt x="46307" y="46375"/>
                    <a:pt x="45996" y="46375"/>
                  </a:cubicBezTo>
                  <a:cubicBezTo>
                    <a:pt x="45685" y="46375"/>
                    <a:pt x="45377" y="46409"/>
                    <a:pt x="45081" y="46546"/>
                  </a:cubicBezTo>
                  <a:cubicBezTo>
                    <a:pt x="45058" y="46592"/>
                    <a:pt x="45035" y="46615"/>
                    <a:pt x="45012" y="46637"/>
                  </a:cubicBezTo>
                  <a:lnTo>
                    <a:pt x="44647" y="46637"/>
                  </a:lnTo>
                  <a:cubicBezTo>
                    <a:pt x="44558" y="46621"/>
                    <a:pt x="44472" y="46614"/>
                    <a:pt x="44387" y="46614"/>
                  </a:cubicBezTo>
                  <a:cubicBezTo>
                    <a:pt x="44231" y="46614"/>
                    <a:pt x="44079" y="46639"/>
                    <a:pt x="43916" y="46683"/>
                  </a:cubicBezTo>
                  <a:cubicBezTo>
                    <a:pt x="43723" y="46638"/>
                    <a:pt x="43530" y="46603"/>
                    <a:pt x="43330" y="46603"/>
                  </a:cubicBezTo>
                  <a:cubicBezTo>
                    <a:pt x="43223" y="46603"/>
                    <a:pt x="43115" y="46613"/>
                    <a:pt x="43003" y="46637"/>
                  </a:cubicBezTo>
                  <a:cubicBezTo>
                    <a:pt x="42975" y="46628"/>
                    <a:pt x="42951" y="46622"/>
                    <a:pt x="42928" y="46622"/>
                  </a:cubicBezTo>
                  <a:cubicBezTo>
                    <a:pt x="42897" y="46622"/>
                    <a:pt x="42870" y="46633"/>
                    <a:pt x="42844" y="46660"/>
                  </a:cubicBezTo>
                  <a:lnTo>
                    <a:pt x="42090" y="46660"/>
                  </a:lnTo>
                  <a:cubicBezTo>
                    <a:pt x="42008" y="46629"/>
                    <a:pt x="41926" y="46617"/>
                    <a:pt x="41843" y="46617"/>
                  </a:cubicBezTo>
                  <a:cubicBezTo>
                    <a:pt x="41743" y="46617"/>
                    <a:pt x="41643" y="46635"/>
                    <a:pt x="41543" y="46660"/>
                  </a:cubicBezTo>
                  <a:lnTo>
                    <a:pt x="41383" y="46660"/>
                  </a:lnTo>
                  <a:cubicBezTo>
                    <a:pt x="41208" y="46635"/>
                    <a:pt x="41032" y="46617"/>
                    <a:pt x="40861" y="46617"/>
                  </a:cubicBezTo>
                  <a:cubicBezTo>
                    <a:pt x="40720" y="46617"/>
                    <a:pt x="40581" y="46629"/>
                    <a:pt x="40447" y="46660"/>
                  </a:cubicBezTo>
                  <a:cubicBezTo>
                    <a:pt x="40230" y="46637"/>
                    <a:pt x="40019" y="46626"/>
                    <a:pt x="39808" y="46626"/>
                  </a:cubicBezTo>
                  <a:cubicBezTo>
                    <a:pt x="39597" y="46626"/>
                    <a:pt x="39386" y="46637"/>
                    <a:pt x="39169" y="46660"/>
                  </a:cubicBezTo>
                  <a:cubicBezTo>
                    <a:pt x="38788" y="46637"/>
                    <a:pt x="38405" y="46630"/>
                    <a:pt x="38021" y="46630"/>
                  </a:cubicBezTo>
                  <a:cubicBezTo>
                    <a:pt x="37251" y="46630"/>
                    <a:pt x="36475" y="46660"/>
                    <a:pt x="35699" y="46660"/>
                  </a:cubicBezTo>
                  <a:cubicBezTo>
                    <a:pt x="35037" y="46660"/>
                    <a:pt x="34353" y="46660"/>
                    <a:pt x="33691" y="46683"/>
                  </a:cubicBezTo>
                  <a:cubicBezTo>
                    <a:pt x="33462" y="46683"/>
                    <a:pt x="33211" y="46706"/>
                    <a:pt x="32960" y="46729"/>
                  </a:cubicBezTo>
                  <a:cubicBezTo>
                    <a:pt x="32755" y="46592"/>
                    <a:pt x="32732" y="46409"/>
                    <a:pt x="32732" y="46181"/>
                  </a:cubicBezTo>
                  <a:cubicBezTo>
                    <a:pt x="32686" y="45496"/>
                    <a:pt x="32618" y="44788"/>
                    <a:pt x="32572" y="44081"/>
                  </a:cubicBezTo>
                  <a:cubicBezTo>
                    <a:pt x="32618" y="43579"/>
                    <a:pt x="32458" y="43122"/>
                    <a:pt x="32413" y="42620"/>
                  </a:cubicBezTo>
                  <a:cubicBezTo>
                    <a:pt x="32618" y="42392"/>
                    <a:pt x="32595" y="42141"/>
                    <a:pt x="32413" y="41890"/>
                  </a:cubicBezTo>
                  <a:cubicBezTo>
                    <a:pt x="32378" y="41901"/>
                    <a:pt x="32350" y="41907"/>
                    <a:pt x="32324" y="41907"/>
                  </a:cubicBezTo>
                  <a:cubicBezTo>
                    <a:pt x="32298" y="41907"/>
                    <a:pt x="32276" y="41901"/>
                    <a:pt x="32253" y="41890"/>
                  </a:cubicBezTo>
                  <a:lnTo>
                    <a:pt x="32413" y="41890"/>
                  </a:lnTo>
                  <a:cubicBezTo>
                    <a:pt x="32344" y="41410"/>
                    <a:pt x="32435" y="40908"/>
                    <a:pt x="32207" y="40452"/>
                  </a:cubicBezTo>
                  <a:cubicBezTo>
                    <a:pt x="32230" y="40338"/>
                    <a:pt x="32253" y="40223"/>
                    <a:pt x="32253" y="40109"/>
                  </a:cubicBezTo>
                  <a:cubicBezTo>
                    <a:pt x="32458" y="39653"/>
                    <a:pt x="32458" y="39219"/>
                    <a:pt x="32321" y="38785"/>
                  </a:cubicBezTo>
                  <a:cubicBezTo>
                    <a:pt x="32321" y="38717"/>
                    <a:pt x="32298" y="38671"/>
                    <a:pt x="32253" y="38603"/>
                  </a:cubicBezTo>
                  <a:cubicBezTo>
                    <a:pt x="32253" y="38489"/>
                    <a:pt x="32253" y="38375"/>
                    <a:pt x="32253" y="38238"/>
                  </a:cubicBezTo>
                  <a:lnTo>
                    <a:pt x="32230" y="37507"/>
                  </a:lnTo>
                  <a:cubicBezTo>
                    <a:pt x="32230" y="36731"/>
                    <a:pt x="32230" y="35932"/>
                    <a:pt x="32207" y="35156"/>
                  </a:cubicBezTo>
                  <a:cubicBezTo>
                    <a:pt x="32161" y="35133"/>
                    <a:pt x="32116" y="35111"/>
                    <a:pt x="32070" y="35111"/>
                  </a:cubicBezTo>
                  <a:cubicBezTo>
                    <a:pt x="32093" y="34928"/>
                    <a:pt x="32116" y="34768"/>
                    <a:pt x="32047" y="34586"/>
                  </a:cubicBezTo>
                  <a:cubicBezTo>
                    <a:pt x="32047" y="34289"/>
                    <a:pt x="32024" y="33992"/>
                    <a:pt x="32024" y="33673"/>
                  </a:cubicBezTo>
                  <a:cubicBezTo>
                    <a:pt x="32093" y="33558"/>
                    <a:pt x="32093" y="33444"/>
                    <a:pt x="32047" y="33307"/>
                  </a:cubicBezTo>
                  <a:cubicBezTo>
                    <a:pt x="31979" y="31732"/>
                    <a:pt x="31933" y="30158"/>
                    <a:pt x="31842" y="28560"/>
                  </a:cubicBezTo>
                  <a:cubicBezTo>
                    <a:pt x="31819" y="28149"/>
                    <a:pt x="31910" y="27715"/>
                    <a:pt x="31728" y="27327"/>
                  </a:cubicBezTo>
                  <a:cubicBezTo>
                    <a:pt x="31705" y="27304"/>
                    <a:pt x="31682" y="27282"/>
                    <a:pt x="31636" y="27282"/>
                  </a:cubicBezTo>
                  <a:cubicBezTo>
                    <a:pt x="31636" y="27259"/>
                    <a:pt x="31636" y="27259"/>
                    <a:pt x="31659" y="27259"/>
                  </a:cubicBezTo>
                  <a:cubicBezTo>
                    <a:pt x="31682" y="27282"/>
                    <a:pt x="31705" y="27304"/>
                    <a:pt x="31728" y="27327"/>
                  </a:cubicBezTo>
                  <a:cubicBezTo>
                    <a:pt x="31910" y="27053"/>
                    <a:pt x="31842" y="26802"/>
                    <a:pt x="31728" y="26551"/>
                  </a:cubicBezTo>
                  <a:cubicBezTo>
                    <a:pt x="31705" y="26254"/>
                    <a:pt x="31682" y="25958"/>
                    <a:pt x="31659" y="25638"/>
                  </a:cubicBezTo>
                  <a:cubicBezTo>
                    <a:pt x="31705" y="24542"/>
                    <a:pt x="31636" y="23470"/>
                    <a:pt x="31500" y="22374"/>
                  </a:cubicBezTo>
                  <a:cubicBezTo>
                    <a:pt x="31545" y="22351"/>
                    <a:pt x="31591" y="22306"/>
                    <a:pt x="31636" y="22237"/>
                  </a:cubicBezTo>
                  <a:cubicBezTo>
                    <a:pt x="31796" y="21370"/>
                    <a:pt x="32002" y="20502"/>
                    <a:pt x="31477" y="19681"/>
                  </a:cubicBezTo>
                  <a:cubicBezTo>
                    <a:pt x="31317" y="18973"/>
                    <a:pt x="31248" y="18266"/>
                    <a:pt x="31317" y="17558"/>
                  </a:cubicBezTo>
                  <a:cubicBezTo>
                    <a:pt x="31385" y="17535"/>
                    <a:pt x="31454" y="17512"/>
                    <a:pt x="31522" y="17512"/>
                  </a:cubicBezTo>
                  <a:cubicBezTo>
                    <a:pt x="31842" y="17489"/>
                    <a:pt x="32184" y="17512"/>
                    <a:pt x="32435" y="17284"/>
                  </a:cubicBezTo>
                  <a:close/>
                  <a:moveTo>
                    <a:pt x="28421" y="17354"/>
                  </a:moveTo>
                  <a:lnTo>
                    <a:pt x="28421" y="17354"/>
                  </a:lnTo>
                  <a:cubicBezTo>
                    <a:pt x="28721" y="17466"/>
                    <a:pt x="29014" y="17537"/>
                    <a:pt x="29307" y="17537"/>
                  </a:cubicBezTo>
                  <a:cubicBezTo>
                    <a:pt x="29549" y="17537"/>
                    <a:pt x="29792" y="17489"/>
                    <a:pt x="30039" y="17375"/>
                  </a:cubicBezTo>
                  <a:cubicBezTo>
                    <a:pt x="30062" y="17398"/>
                    <a:pt x="30062" y="17398"/>
                    <a:pt x="30107" y="17421"/>
                  </a:cubicBezTo>
                  <a:cubicBezTo>
                    <a:pt x="30107" y="17421"/>
                    <a:pt x="30107" y="17421"/>
                    <a:pt x="30107" y="17444"/>
                  </a:cubicBezTo>
                  <a:cubicBezTo>
                    <a:pt x="29833" y="18494"/>
                    <a:pt x="30221" y="19544"/>
                    <a:pt x="30267" y="20594"/>
                  </a:cubicBezTo>
                  <a:cubicBezTo>
                    <a:pt x="30313" y="20685"/>
                    <a:pt x="30381" y="20753"/>
                    <a:pt x="30472" y="20799"/>
                  </a:cubicBezTo>
                  <a:cubicBezTo>
                    <a:pt x="30404" y="21027"/>
                    <a:pt x="30358" y="21256"/>
                    <a:pt x="30564" y="21461"/>
                  </a:cubicBezTo>
                  <a:cubicBezTo>
                    <a:pt x="30564" y="21507"/>
                    <a:pt x="30564" y="21552"/>
                    <a:pt x="30586" y="21598"/>
                  </a:cubicBezTo>
                  <a:cubicBezTo>
                    <a:pt x="30381" y="21918"/>
                    <a:pt x="30381" y="22237"/>
                    <a:pt x="30586" y="22557"/>
                  </a:cubicBezTo>
                  <a:cubicBezTo>
                    <a:pt x="30586" y="22671"/>
                    <a:pt x="30609" y="22785"/>
                    <a:pt x="30632" y="22899"/>
                  </a:cubicBezTo>
                  <a:cubicBezTo>
                    <a:pt x="30609" y="23036"/>
                    <a:pt x="30609" y="23150"/>
                    <a:pt x="30586" y="23264"/>
                  </a:cubicBezTo>
                  <a:cubicBezTo>
                    <a:pt x="30586" y="24109"/>
                    <a:pt x="30541" y="24953"/>
                    <a:pt x="30746" y="25775"/>
                  </a:cubicBezTo>
                  <a:cubicBezTo>
                    <a:pt x="30495" y="26186"/>
                    <a:pt x="30792" y="26551"/>
                    <a:pt x="30792" y="26939"/>
                  </a:cubicBezTo>
                  <a:cubicBezTo>
                    <a:pt x="30792" y="27053"/>
                    <a:pt x="30792" y="27167"/>
                    <a:pt x="30792" y="27304"/>
                  </a:cubicBezTo>
                  <a:cubicBezTo>
                    <a:pt x="30838" y="28080"/>
                    <a:pt x="30632" y="28879"/>
                    <a:pt x="30975" y="29655"/>
                  </a:cubicBezTo>
                  <a:cubicBezTo>
                    <a:pt x="30906" y="31002"/>
                    <a:pt x="30997" y="32349"/>
                    <a:pt x="31134" y="33695"/>
                  </a:cubicBezTo>
                  <a:cubicBezTo>
                    <a:pt x="31111" y="33764"/>
                    <a:pt x="31111" y="33810"/>
                    <a:pt x="31157" y="33878"/>
                  </a:cubicBezTo>
                  <a:cubicBezTo>
                    <a:pt x="31157" y="33924"/>
                    <a:pt x="31157" y="33992"/>
                    <a:pt x="31157" y="34061"/>
                  </a:cubicBezTo>
                  <a:cubicBezTo>
                    <a:pt x="31134" y="34700"/>
                    <a:pt x="31066" y="35362"/>
                    <a:pt x="31317" y="36001"/>
                  </a:cubicBezTo>
                  <a:cubicBezTo>
                    <a:pt x="31294" y="36024"/>
                    <a:pt x="31271" y="36046"/>
                    <a:pt x="31248" y="36069"/>
                  </a:cubicBezTo>
                  <a:cubicBezTo>
                    <a:pt x="31226" y="36138"/>
                    <a:pt x="31226" y="36206"/>
                    <a:pt x="31248" y="36297"/>
                  </a:cubicBezTo>
                  <a:cubicBezTo>
                    <a:pt x="31248" y="36297"/>
                    <a:pt x="31248" y="36297"/>
                    <a:pt x="31248" y="36320"/>
                  </a:cubicBezTo>
                  <a:cubicBezTo>
                    <a:pt x="31157" y="36457"/>
                    <a:pt x="31248" y="36617"/>
                    <a:pt x="31317" y="36754"/>
                  </a:cubicBezTo>
                  <a:cubicBezTo>
                    <a:pt x="31248" y="36800"/>
                    <a:pt x="31203" y="36868"/>
                    <a:pt x="31180" y="36937"/>
                  </a:cubicBezTo>
                  <a:cubicBezTo>
                    <a:pt x="31020" y="37507"/>
                    <a:pt x="31020" y="38078"/>
                    <a:pt x="31180" y="38649"/>
                  </a:cubicBezTo>
                  <a:cubicBezTo>
                    <a:pt x="31226" y="38740"/>
                    <a:pt x="31271" y="38808"/>
                    <a:pt x="31363" y="38854"/>
                  </a:cubicBezTo>
                  <a:cubicBezTo>
                    <a:pt x="31477" y="39379"/>
                    <a:pt x="31180" y="39950"/>
                    <a:pt x="31500" y="40475"/>
                  </a:cubicBezTo>
                  <a:lnTo>
                    <a:pt x="31522" y="41228"/>
                  </a:lnTo>
                  <a:cubicBezTo>
                    <a:pt x="31454" y="41342"/>
                    <a:pt x="31408" y="41479"/>
                    <a:pt x="31317" y="41593"/>
                  </a:cubicBezTo>
                  <a:cubicBezTo>
                    <a:pt x="31248" y="42255"/>
                    <a:pt x="31271" y="42894"/>
                    <a:pt x="31659" y="43465"/>
                  </a:cubicBezTo>
                  <a:cubicBezTo>
                    <a:pt x="31614" y="43510"/>
                    <a:pt x="31568" y="43579"/>
                    <a:pt x="31545" y="43647"/>
                  </a:cubicBezTo>
                  <a:cubicBezTo>
                    <a:pt x="31385" y="44423"/>
                    <a:pt x="31340" y="45222"/>
                    <a:pt x="31636" y="45998"/>
                  </a:cubicBezTo>
                  <a:cubicBezTo>
                    <a:pt x="31682" y="46090"/>
                    <a:pt x="31773" y="46158"/>
                    <a:pt x="31842" y="46249"/>
                  </a:cubicBezTo>
                  <a:cubicBezTo>
                    <a:pt x="31751" y="46455"/>
                    <a:pt x="31454" y="46455"/>
                    <a:pt x="31317" y="46637"/>
                  </a:cubicBezTo>
                  <a:cubicBezTo>
                    <a:pt x="31239" y="46655"/>
                    <a:pt x="31158" y="46659"/>
                    <a:pt x="31076" y="46659"/>
                  </a:cubicBezTo>
                  <a:cubicBezTo>
                    <a:pt x="31015" y="46659"/>
                    <a:pt x="30953" y="46657"/>
                    <a:pt x="30891" y="46657"/>
                  </a:cubicBezTo>
                  <a:cubicBezTo>
                    <a:pt x="30721" y="46657"/>
                    <a:pt x="30552" y="46673"/>
                    <a:pt x="30404" y="46797"/>
                  </a:cubicBezTo>
                  <a:lnTo>
                    <a:pt x="30267" y="46797"/>
                  </a:lnTo>
                  <a:cubicBezTo>
                    <a:pt x="30198" y="46751"/>
                    <a:pt x="30130" y="46706"/>
                    <a:pt x="30039" y="46660"/>
                  </a:cubicBezTo>
                  <a:cubicBezTo>
                    <a:pt x="29993" y="46569"/>
                    <a:pt x="29970" y="46455"/>
                    <a:pt x="29947" y="46363"/>
                  </a:cubicBezTo>
                  <a:cubicBezTo>
                    <a:pt x="29947" y="46135"/>
                    <a:pt x="29925" y="45907"/>
                    <a:pt x="29879" y="45702"/>
                  </a:cubicBezTo>
                  <a:cubicBezTo>
                    <a:pt x="29856" y="45473"/>
                    <a:pt x="29879" y="45245"/>
                    <a:pt x="29856" y="44994"/>
                  </a:cubicBezTo>
                  <a:cubicBezTo>
                    <a:pt x="29856" y="44811"/>
                    <a:pt x="29856" y="44606"/>
                    <a:pt x="29833" y="44423"/>
                  </a:cubicBezTo>
                  <a:cubicBezTo>
                    <a:pt x="29902" y="44355"/>
                    <a:pt x="29947" y="44286"/>
                    <a:pt x="30016" y="44195"/>
                  </a:cubicBezTo>
                  <a:cubicBezTo>
                    <a:pt x="30244" y="43191"/>
                    <a:pt x="29993" y="42209"/>
                    <a:pt x="29879" y="41228"/>
                  </a:cubicBezTo>
                  <a:cubicBezTo>
                    <a:pt x="29673" y="40817"/>
                    <a:pt x="29742" y="40360"/>
                    <a:pt x="29673" y="39950"/>
                  </a:cubicBezTo>
                  <a:cubicBezTo>
                    <a:pt x="29673" y="39562"/>
                    <a:pt x="29651" y="39173"/>
                    <a:pt x="29514" y="38785"/>
                  </a:cubicBezTo>
                  <a:cubicBezTo>
                    <a:pt x="29514" y="38717"/>
                    <a:pt x="29514" y="38671"/>
                    <a:pt x="29491" y="38603"/>
                  </a:cubicBezTo>
                  <a:cubicBezTo>
                    <a:pt x="29537" y="38534"/>
                    <a:pt x="29582" y="38466"/>
                    <a:pt x="29628" y="38397"/>
                  </a:cubicBezTo>
                  <a:cubicBezTo>
                    <a:pt x="29719" y="38146"/>
                    <a:pt x="29719" y="37872"/>
                    <a:pt x="29651" y="37599"/>
                  </a:cubicBezTo>
                  <a:cubicBezTo>
                    <a:pt x="29605" y="37484"/>
                    <a:pt x="29537" y="37370"/>
                    <a:pt x="29491" y="37279"/>
                  </a:cubicBezTo>
                  <a:cubicBezTo>
                    <a:pt x="29491" y="36868"/>
                    <a:pt x="29537" y="36434"/>
                    <a:pt x="29354" y="36046"/>
                  </a:cubicBezTo>
                  <a:cubicBezTo>
                    <a:pt x="29377" y="35407"/>
                    <a:pt x="29377" y="34745"/>
                    <a:pt x="29285" y="34083"/>
                  </a:cubicBezTo>
                  <a:lnTo>
                    <a:pt x="29308" y="34083"/>
                  </a:lnTo>
                  <a:cubicBezTo>
                    <a:pt x="29377" y="34038"/>
                    <a:pt x="29445" y="33969"/>
                    <a:pt x="29468" y="33878"/>
                  </a:cubicBezTo>
                  <a:cubicBezTo>
                    <a:pt x="29582" y="32760"/>
                    <a:pt x="29308" y="31664"/>
                    <a:pt x="29377" y="30568"/>
                  </a:cubicBezTo>
                  <a:cubicBezTo>
                    <a:pt x="29377" y="30272"/>
                    <a:pt x="29285" y="29975"/>
                    <a:pt x="29103" y="29724"/>
                  </a:cubicBezTo>
                  <a:cubicBezTo>
                    <a:pt x="29080" y="29678"/>
                    <a:pt x="29034" y="29633"/>
                    <a:pt x="28989" y="29610"/>
                  </a:cubicBezTo>
                  <a:cubicBezTo>
                    <a:pt x="29217" y="29290"/>
                    <a:pt x="29240" y="28971"/>
                    <a:pt x="29012" y="28674"/>
                  </a:cubicBezTo>
                  <a:cubicBezTo>
                    <a:pt x="29057" y="28628"/>
                    <a:pt x="29080" y="28560"/>
                    <a:pt x="29126" y="28468"/>
                  </a:cubicBezTo>
                  <a:cubicBezTo>
                    <a:pt x="29263" y="27236"/>
                    <a:pt x="29080" y="26049"/>
                    <a:pt x="28897" y="24839"/>
                  </a:cubicBezTo>
                  <a:cubicBezTo>
                    <a:pt x="28852" y="24771"/>
                    <a:pt x="28806" y="24725"/>
                    <a:pt x="28738" y="24725"/>
                  </a:cubicBezTo>
                  <a:cubicBezTo>
                    <a:pt x="28669" y="23424"/>
                    <a:pt x="28601" y="22146"/>
                    <a:pt x="28532" y="20845"/>
                  </a:cubicBezTo>
                  <a:cubicBezTo>
                    <a:pt x="28532" y="20799"/>
                    <a:pt x="28464" y="20753"/>
                    <a:pt x="28441" y="20685"/>
                  </a:cubicBezTo>
                  <a:cubicBezTo>
                    <a:pt x="28418" y="19955"/>
                    <a:pt x="28418" y="19224"/>
                    <a:pt x="28395" y="18494"/>
                  </a:cubicBezTo>
                  <a:cubicBezTo>
                    <a:pt x="28418" y="18288"/>
                    <a:pt x="28418" y="18083"/>
                    <a:pt x="28441" y="17878"/>
                  </a:cubicBezTo>
                  <a:cubicBezTo>
                    <a:pt x="28441" y="17703"/>
                    <a:pt x="28441" y="17528"/>
                    <a:pt x="28421" y="17354"/>
                  </a:cubicBezTo>
                  <a:close/>
                  <a:moveTo>
                    <a:pt x="22232" y="17238"/>
                  </a:moveTo>
                  <a:cubicBezTo>
                    <a:pt x="22278" y="17307"/>
                    <a:pt x="22347" y="17353"/>
                    <a:pt x="22461" y="17421"/>
                  </a:cubicBezTo>
                  <a:cubicBezTo>
                    <a:pt x="23368" y="17472"/>
                    <a:pt x="24288" y="17498"/>
                    <a:pt x="25202" y="17498"/>
                  </a:cubicBezTo>
                  <a:cubicBezTo>
                    <a:pt x="25506" y="17498"/>
                    <a:pt x="25810" y="17495"/>
                    <a:pt x="26113" y="17489"/>
                  </a:cubicBezTo>
                  <a:cubicBezTo>
                    <a:pt x="26144" y="17489"/>
                    <a:pt x="26174" y="17489"/>
                    <a:pt x="26205" y="17489"/>
                  </a:cubicBezTo>
                  <a:cubicBezTo>
                    <a:pt x="26690" y="17489"/>
                    <a:pt x="27096" y="17510"/>
                    <a:pt x="27117" y="18197"/>
                  </a:cubicBezTo>
                  <a:cubicBezTo>
                    <a:pt x="27138" y="18343"/>
                    <a:pt x="27197" y="18545"/>
                    <a:pt x="27397" y="18545"/>
                  </a:cubicBezTo>
                  <a:cubicBezTo>
                    <a:pt x="27417" y="18545"/>
                    <a:pt x="27437" y="18543"/>
                    <a:pt x="27459" y="18539"/>
                  </a:cubicBezTo>
                  <a:cubicBezTo>
                    <a:pt x="27459" y="18562"/>
                    <a:pt x="27459" y="18562"/>
                    <a:pt x="27459" y="18585"/>
                  </a:cubicBezTo>
                  <a:cubicBezTo>
                    <a:pt x="27414" y="18631"/>
                    <a:pt x="27368" y="18676"/>
                    <a:pt x="27322" y="18722"/>
                  </a:cubicBezTo>
                  <a:lnTo>
                    <a:pt x="27482" y="19270"/>
                  </a:lnTo>
                  <a:cubicBezTo>
                    <a:pt x="27551" y="20959"/>
                    <a:pt x="27642" y="22648"/>
                    <a:pt x="27711" y="24337"/>
                  </a:cubicBezTo>
                  <a:cubicBezTo>
                    <a:pt x="27733" y="24542"/>
                    <a:pt x="27688" y="24771"/>
                    <a:pt x="27825" y="24953"/>
                  </a:cubicBezTo>
                  <a:cubicBezTo>
                    <a:pt x="27847" y="25113"/>
                    <a:pt x="27870" y="25296"/>
                    <a:pt x="27870" y="25456"/>
                  </a:cubicBezTo>
                  <a:cubicBezTo>
                    <a:pt x="27870" y="25524"/>
                    <a:pt x="27870" y="25592"/>
                    <a:pt x="27870" y="25661"/>
                  </a:cubicBezTo>
                  <a:cubicBezTo>
                    <a:pt x="27870" y="25707"/>
                    <a:pt x="27870" y="25775"/>
                    <a:pt x="27870" y="25844"/>
                  </a:cubicBezTo>
                  <a:cubicBezTo>
                    <a:pt x="27893" y="26620"/>
                    <a:pt x="27779" y="27418"/>
                    <a:pt x="28007" y="28195"/>
                  </a:cubicBezTo>
                  <a:cubicBezTo>
                    <a:pt x="27893" y="28331"/>
                    <a:pt x="27893" y="28446"/>
                    <a:pt x="28030" y="28583"/>
                  </a:cubicBezTo>
                  <a:cubicBezTo>
                    <a:pt x="28030" y="29313"/>
                    <a:pt x="27962" y="30043"/>
                    <a:pt x="28144" y="30774"/>
                  </a:cubicBezTo>
                  <a:cubicBezTo>
                    <a:pt x="28144" y="30842"/>
                    <a:pt x="28167" y="30911"/>
                    <a:pt x="28190" y="30979"/>
                  </a:cubicBezTo>
                  <a:cubicBezTo>
                    <a:pt x="28099" y="32600"/>
                    <a:pt x="28327" y="34220"/>
                    <a:pt x="28418" y="35841"/>
                  </a:cubicBezTo>
                  <a:cubicBezTo>
                    <a:pt x="28464" y="36389"/>
                    <a:pt x="28350" y="36982"/>
                    <a:pt x="28555" y="37530"/>
                  </a:cubicBezTo>
                  <a:cubicBezTo>
                    <a:pt x="28509" y="37644"/>
                    <a:pt x="28509" y="37758"/>
                    <a:pt x="28578" y="37872"/>
                  </a:cubicBezTo>
                  <a:cubicBezTo>
                    <a:pt x="28578" y="38991"/>
                    <a:pt x="28487" y="40132"/>
                    <a:pt x="28738" y="41228"/>
                  </a:cubicBezTo>
                  <a:cubicBezTo>
                    <a:pt x="28760" y="42255"/>
                    <a:pt x="28738" y="43259"/>
                    <a:pt x="28943" y="44264"/>
                  </a:cubicBezTo>
                  <a:cubicBezTo>
                    <a:pt x="28875" y="45062"/>
                    <a:pt x="29034" y="45838"/>
                    <a:pt x="29126" y="46615"/>
                  </a:cubicBezTo>
                  <a:cubicBezTo>
                    <a:pt x="28727" y="46668"/>
                    <a:pt x="28329" y="46680"/>
                    <a:pt x="27930" y="46680"/>
                  </a:cubicBezTo>
                  <a:cubicBezTo>
                    <a:pt x="27607" y="46680"/>
                    <a:pt x="27283" y="46672"/>
                    <a:pt x="26960" y="46672"/>
                  </a:cubicBezTo>
                  <a:cubicBezTo>
                    <a:pt x="26655" y="46672"/>
                    <a:pt x="26349" y="46679"/>
                    <a:pt x="26044" y="46706"/>
                  </a:cubicBezTo>
                  <a:cubicBezTo>
                    <a:pt x="25925" y="46714"/>
                    <a:pt x="25806" y="46717"/>
                    <a:pt x="25686" y="46717"/>
                  </a:cubicBezTo>
                  <a:cubicBezTo>
                    <a:pt x="25172" y="46717"/>
                    <a:pt x="24658" y="46656"/>
                    <a:pt x="24148" y="46656"/>
                  </a:cubicBezTo>
                  <a:cubicBezTo>
                    <a:pt x="23781" y="46656"/>
                    <a:pt x="23416" y="46688"/>
                    <a:pt x="23054" y="46797"/>
                  </a:cubicBezTo>
                  <a:cubicBezTo>
                    <a:pt x="22847" y="46741"/>
                    <a:pt x="22640" y="46722"/>
                    <a:pt x="22433" y="46722"/>
                  </a:cubicBezTo>
                  <a:cubicBezTo>
                    <a:pt x="22047" y="46722"/>
                    <a:pt x="21660" y="46790"/>
                    <a:pt x="21274" y="46820"/>
                  </a:cubicBezTo>
                  <a:lnTo>
                    <a:pt x="20749" y="46820"/>
                  </a:lnTo>
                  <a:cubicBezTo>
                    <a:pt x="20339" y="46769"/>
                    <a:pt x="19921" y="46739"/>
                    <a:pt x="19505" y="46739"/>
                  </a:cubicBezTo>
                  <a:cubicBezTo>
                    <a:pt x="19180" y="46739"/>
                    <a:pt x="18855" y="46757"/>
                    <a:pt x="18535" y="46797"/>
                  </a:cubicBezTo>
                  <a:cubicBezTo>
                    <a:pt x="17873" y="46797"/>
                    <a:pt x="17211" y="46820"/>
                    <a:pt x="16549" y="46843"/>
                  </a:cubicBezTo>
                  <a:cubicBezTo>
                    <a:pt x="16347" y="46802"/>
                    <a:pt x="16144" y="46788"/>
                    <a:pt x="15942" y="46788"/>
                  </a:cubicBezTo>
                  <a:cubicBezTo>
                    <a:pt x="15475" y="46788"/>
                    <a:pt x="15008" y="46863"/>
                    <a:pt x="14541" y="46863"/>
                  </a:cubicBezTo>
                  <a:cubicBezTo>
                    <a:pt x="14412" y="46863"/>
                    <a:pt x="14282" y="46858"/>
                    <a:pt x="14152" y="46843"/>
                  </a:cubicBezTo>
                  <a:cubicBezTo>
                    <a:pt x="14038" y="46843"/>
                    <a:pt x="13924" y="46820"/>
                    <a:pt x="13810" y="46820"/>
                  </a:cubicBezTo>
                  <a:cubicBezTo>
                    <a:pt x="13079" y="46820"/>
                    <a:pt x="12349" y="46843"/>
                    <a:pt x="11619" y="46843"/>
                  </a:cubicBezTo>
                  <a:lnTo>
                    <a:pt x="11413" y="46843"/>
                  </a:lnTo>
                  <a:cubicBezTo>
                    <a:pt x="11390" y="46831"/>
                    <a:pt x="11362" y="46826"/>
                    <a:pt x="11333" y="46826"/>
                  </a:cubicBezTo>
                  <a:cubicBezTo>
                    <a:pt x="11305" y="46826"/>
                    <a:pt x="11276" y="46831"/>
                    <a:pt x="11253" y="46843"/>
                  </a:cubicBezTo>
                  <a:lnTo>
                    <a:pt x="11048" y="46843"/>
                  </a:lnTo>
                  <a:cubicBezTo>
                    <a:pt x="11002" y="46843"/>
                    <a:pt x="10934" y="46843"/>
                    <a:pt x="10888" y="46866"/>
                  </a:cubicBezTo>
                  <a:cubicBezTo>
                    <a:pt x="10650" y="46841"/>
                    <a:pt x="10412" y="46822"/>
                    <a:pt x="10175" y="46822"/>
                  </a:cubicBezTo>
                  <a:cubicBezTo>
                    <a:pt x="9979" y="46822"/>
                    <a:pt x="9783" y="46835"/>
                    <a:pt x="9587" y="46866"/>
                  </a:cubicBezTo>
                  <a:cubicBezTo>
                    <a:pt x="9370" y="46855"/>
                    <a:pt x="9157" y="46828"/>
                    <a:pt x="8948" y="46828"/>
                  </a:cubicBezTo>
                  <a:cubicBezTo>
                    <a:pt x="8717" y="46828"/>
                    <a:pt x="8490" y="46860"/>
                    <a:pt x="8263" y="46980"/>
                  </a:cubicBezTo>
                  <a:cubicBezTo>
                    <a:pt x="8066" y="46918"/>
                    <a:pt x="7875" y="46876"/>
                    <a:pt x="7684" y="46876"/>
                  </a:cubicBezTo>
                  <a:cubicBezTo>
                    <a:pt x="7521" y="46876"/>
                    <a:pt x="7358" y="46906"/>
                    <a:pt x="7191" y="46980"/>
                  </a:cubicBezTo>
                  <a:cubicBezTo>
                    <a:pt x="7172" y="46970"/>
                    <a:pt x="7153" y="46965"/>
                    <a:pt x="7134" y="46965"/>
                  </a:cubicBezTo>
                  <a:cubicBezTo>
                    <a:pt x="7107" y="46965"/>
                    <a:pt x="7080" y="46976"/>
                    <a:pt x="7054" y="47003"/>
                  </a:cubicBezTo>
                  <a:cubicBezTo>
                    <a:pt x="6843" y="46952"/>
                    <a:pt x="6632" y="46933"/>
                    <a:pt x="6421" y="46933"/>
                  </a:cubicBezTo>
                  <a:cubicBezTo>
                    <a:pt x="6152" y="46933"/>
                    <a:pt x="5884" y="46964"/>
                    <a:pt x="5616" y="47003"/>
                  </a:cubicBezTo>
                  <a:cubicBezTo>
                    <a:pt x="5570" y="46934"/>
                    <a:pt x="5524" y="46888"/>
                    <a:pt x="5456" y="46866"/>
                  </a:cubicBezTo>
                  <a:cubicBezTo>
                    <a:pt x="5250" y="46797"/>
                    <a:pt x="5045" y="46797"/>
                    <a:pt x="4840" y="46751"/>
                  </a:cubicBezTo>
                  <a:cubicBezTo>
                    <a:pt x="4452" y="46249"/>
                    <a:pt x="4840" y="45702"/>
                    <a:pt x="4680" y="45177"/>
                  </a:cubicBezTo>
                  <a:cubicBezTo>
                    <a:pt x="4680" y="45108"/>
                    <a:pt x="4657" y="45040"/>
                    <a:pt x="4634" y="44948"/>
                  </a:cubicBezTo>
                  <a:cubicBezTo>
                    <a:pt x="4634" y="44925"/>
                    <a:pt x="4611" y="44925"/>
                    <a:pt x="4611" y="44903"/>
                  </a:cubicBezTo>
                  <a:cubicBezTo>
                    <a:pt x="4771" y="44674"/>
                    <a:pt x="4680" y="44378"/>
                    <a:pt x="4703" y="44127"/>
                  </a:cubicBezTo>
                  <a:cubicBezTo>
                    <a:pt x="4771" y="44127"/>
                    <a:pt x="4840" y="44104"/>
                    <a:pt x="4885" y="44058"/>
                  </a:cubicBezTo>
                  <a:cubicBezTo>
                    <a:pt x="5136" y="43373"/>
                    <a:pt x="5365" y="42666"/>
                    <a:pt x="5136" y="41935"/>
                  </a:cubicBezTo>
                  <a:cubicBezTo>
                    <a:pt x="5113" y="41913"/>
                    <a:pt x="5068" y="41890"/>
                    <a:pt x="5045" y="41867"/>
                  </a:cubicBezTo>
                  <a:lnTo>
                    <a:pt x="5091" y="41844"/>
                  </a:lnTo>
                  <a:lnTo>
                    <a:pt x="5068" y="41776"/>
                  </a:lnTo>
                  <a:cubicBezTo>
                    <a:pt x="5068" y="41730"/>
                    <a:pt x="5068" y="41707"/>
                    <a:pt x="5045" y="41661"/>
                  </a:cubicBezTo>
                  <a:lnTo>
                    <a:pt x="5045" y="41661"/>
                  </a:lnTo>
                  <a:cubicBezTo>
                    <a:pt x="5113" y="41684"/>
                    <a:pt x="5182" y="41684"/>
                    <a:pt x="5250" y="41707"/>
                  </a:cubicBezTo>
                  <a:cubicBezTo>
                    <a:pt x="5730" y="40406"/>
                    <a:pt x="6118" y="39082"/>
                    <a:pt x="6300" y="37690"/>
                  </a:cubicBezTo>
                  <a:cubicBezTo>
                    <a:pt x="6255" y="37621"/>
                    <a:pt x="6232" y="37553"/>
                    <a:pt x="6209" y="37484"/>
                  </a:cubicBezTo>
                  <a:cubicBezTo>
                    <a:pt x="6323" y="37370"/>
                    <a:pt x="6346" y="37211"/>
                    <a:pt x="6323" y="37074"/>
                  </a:cubicBezTo>
                  <a:cubicBezTo>
                    <a:pt x="6346" y="37051"/>
                    <a:pt x="6369" y="37051"/>
                    <a:pt x="6392" y="37028"/>
                  </a:cubicBezTo>
                  <a:cubicBezTo>
                    <a:pt x="6529" y="36891"/>
                    <a:pt x="6643" y="36731"/>
                    <a:pt x="6574" y="36503"/>
                  </a:cubicBezTo>
                  <a:cubicBezTo>
                    <a:pt x="6551" y="36480"/>
                    <a:pt x="6529" y="36434"/>
                    <a:pt x="6483" y="36412"/>
                  </a:cubicBezTo>
                  <a:lnTo>
                    <a:pt x="6483" y="36412"/>
                  </a:lnTo>
                  <a:cubicBezTo>
                    <a:pt x="6529" y="36434"/>
                    <a:pt x="6551" y="36457"/>
                    <a:pt x="6574" y="36480"/>
                  </a:cubicBezTo>
                  <a:cubicBezTo>
                    <a:pt x="6666" y="36480"/>
                    <a:pt x="6734" y="36434"/>
                    <a:pt x="6780" y="36366"/>
                  </a:cubicBezTo>
                  <a:cubicBezTo>
                    <a:pt x="6803" y="36320"/>
                    <a:pt x="6803" y="36297"/>
                    <a:pt x="6825" y="36252"/>
                  </a:cubicBezTo>
                  <a:cubicBezTo>
                    <a:pt x="6848" y="36229"/>
                    <a:pt x="6871" y="36206"/>
                    <a:pt x="6894" y="36206"/>
                  </a:cubicBezTo>
                  <a:cubicBezTo>
                    <a:pt x="7373" y="35978"/>
                    <a:pt x="7693" y="35681"/>
                    <a:pt x="7442" y="35088"/>
                  </a:cubicBezTo>
                  <a:cubicBezTo>
                    <a:pt x="7350" y="34882"/>
                    <a:pt x="7464" y="34677"/>
                    <a:pt x="7670" y="34563"/>
                  </a:cubicBezTo>
                  <a:cubicBezTo>
                    <a:pt x="8218" y="34220"/>
                    <a:pt x="8241" y="33604"/>
                    <a:pt x="8241" y="33079"/>
                  </a:cubicBezTo>
                  <a:cubicBezTo>
                    <a:pt x="8241" y="32737"/>
                    <a:pt x="8263" y="32531"/>
                    <a:pt x="8560" y="32372"/>
                  </a:cubicBezTo>
                  <a:cubicBezTo>
                    <a:pt x="8925" y="32166"/>
                    <a:pt x="9108" y="31915"/>
                    <a:pt x="8902" y="31481"/>
                  </a:cubicBezTo>
                  <a:cubicBezTo>
                    <a:pt x="8834" y="31322"/>
                    <a:pt x="8880" y="31116"/>
                    <a:pt x="8880" y="30956"/>
                  </a:cubicBezTo>
                  <a:cubicBezTo>
                    <a:pt x="8857" y="30911"/>
                    <a:pt x="8857" y="30888"/>
                    <a:pt x="8857" y="30865"/>
                  </a:cubicBezTo>
                  <a:cubicBezTo>
                    <a:pt x="8880" y="30842"/>
                    <a:pt x="8925" y="30819"/>
                    <a:pt x="8948" y="30774"/>
                  </a:cubicBezTo>
                  <a:cubicBezTo>
                    <a:pt x="8971" y="30705"/>
                    <a:pt x="8971" y="30637"/>
                    <a:pt x="8971" y="30568"/>
                  </a:cubicBezTo>
                  <a:cubicBezTo>
                    <a:pt x="8971" y="30568"/>
                    <a:pt x="8971" y="30546"/>
                    <a:pt x="8971" y="30546"/>
                  </a:cubicBezTo>
                  <a:cubicBezTo>
                    <a:pt x="9017" y="30500"/>
                    <a:pt x="9062" y="30431"/>
                    <a:pt x="9062" y="30363"/>
                  </a:cubicBezTo>
                  <a:cubicBezTo>
                    <a:pt x="9085" y="30340"/>
                    <a:pt x="9085" y="30340"/>
                    <a:pt x="9108" y="30340"/>
                  </a:cubicBezTo>
                  <a:cubicBezTo>
                    <a:pt x="9176" y="30272"/>
                    <a:pt x="9222" y="30226"/>
                    <a:pt x="9290" y="30158"/>
                  </a:cubicBezTo>
                  <a:cubicBezTo>
                    <a:pt x="9336" y="30089"/>
                    <a:pt x="9382" y="30021"/>
                    <a:pt x="9427" y="29929"/>
                  </a:cubicBezTo>
                  <a:cubicBezTo>
                    <a:pt x="9473" y="29838"/>
                    <a:pt x="9542" y="29747"/>
                    <a:pt x="9610" y="29633"/>
                  </a:cubicBezTo>
                  <a:cubicBezTo>
                    <a:pt x="9975" y="29016"/>
                    <a:pt x="10455" y="28423"/>
                    <a:pt x="10569" y="27692"/>
                  </a:cubicBezTo>
                  <a:cubicBezTo>
                    <a:pt x="10569" y="27670"/>
                    <a:pt x="10546" y="27670"/>
                    <a:pt x="10546" y="27647"/>
                  </a:cubicBezTo>
                  <a:cubicBezTo>
                    <a:pt x="10660" y="27578"/>
                    <a:pt x="10706" y="27464"/>
                    <a:pt x="10728" y="27350"/>
                  </a:cubicBezTo>
                  <a:cubicBezTo>
                    <a:pt x="10728" y="27327"/>
                    <a:pt x="10728" y="27327"/>
                    <a:pt x="10728" y="27327"/>
                  </a:cubicBezTo>
                  <a:cubicBezTo>
                    <a:pt x="10728" y="27327"/>
                    <a:pt x="10728" y="27327"/>
                    <a:pt x="10751" y="27350"/>
                  </a:cubicBezTo>
                  <a:cubicBezTo>
                    <a:pt x="11117" y="27327"/>
                    <a:pt x="11231" y="27030"/>
                    <a:pt x="11345" y="26757"/>
                  </a:cubicBezTo>
                  <a:cubicBezTo>
                    <a:pt x="11390" y="26620"/>
                    <a:pt x="11436" y="26460"/>
                    <a:pt x="11459" y="26323"/>
                  </a:cubicBezTo>
                  <a:cubicBezTo>
                    <a:pt x="11459" y="26300"/>
                    <a:pt x="11459" y="26254"/>
                    <a:pt x="11482" y="26232"/>
                  </a:cubicBezTo>
                  <a:cubicBezTo>
                    <a:pt x="11459" y="26209"/>
                    <a:pt x="11459" y="26186"/>
                    <a:pt x="11459" y="26163"/>
                  </a:cubicBezTo>
                  <a:cubicBezTo>
                    <a:pt x="12235" y="26003"/>
                    <a:pt x="12440" y="25319"/>
                    <a:pt x="12783" y="24725"/>
                  </a:cubicBezTo>
                  <a:cubicBezTo>
                    <a:pt x="12760" y="24725"/>
                    <a:pt x="12760" y="24702"/>
                    <a:pt x="12760" y="24702"/>
                  </a:cubicBezTo>
                  <a:cubicBezTo>
                    <a:pt x="13194" y="24565"/>
                    <a:pt x="13308" y="24109"/>
                    <a:pt x="13559" y="23789"/>
                  </a:cubicBezTo>
                  <a:cubicBezTo>
                    <a:pt x="13627" y="23698"/>
                    <a:pt x="13673" y="23584"/>
                    <a:pt x="13719" y="23447"/>
                  </a:cubicBezTo>
                  <a:cubicBezTo>
                    <a:pt x="14312" y="23401"/>
                    <a:pt x="14472" y="22876"/>
                    <a:pt x="14769" y="22488"/>
                  </a:cubicBezTo>
                  <a:cubicBezTo>
                    <a:pt x="14769" y="22443"/>
                    <a:pt x="14769" y="22397"/>
                    <a:pt x="14746" y="22374"/>
                  </a:cubicBezTo>
                  <a:cubicBezTo>
                    <a:pt x="15248" y="22328"/>
                    <a:pt x="15453" y="21940"/>
                    <a:pt x="15682" y="21575"/>
                  </a:cubicBezTo>
                  <a:cubicBezTo>
                    <a:pt x="15682" y="21530"/>
                    <a:pt x="15659" y="21484"/>
                    <a:pt x="15636" y="21438"/>
                  </a:cubicBezTo>
                  <a:lnTo>
                    <a:pt x="16275" y="20868"/>
                  </a:lnTo>
                  <a:lnTo>
                    <a:pt x="16412" y="20868"/>
                  </a:lnTo>
                  <a:cubicBezTo>
                    <a:pt x="16983" y="20708"/>
                    <a:pt x="17393" y="20274"/>
                    <a:pt x="17850" y="19932"/>
                  </a:cubicBezTo>
                  <a:cubicBezTo>
                    <a:pt x="17896" y="19863"/>
                    <a:pt x="17941" y="19795"/>
                    <a:pt x="17964" y="19726"/>
                  </a:cubicBezTo>
                  <a:cubicBezTo>
                    <a:pt x="17987" y="19658"/>
                    <a:pt x="18033" y="19589"/>
                    <a:pt x="18055" y="19544"/>
                  </a:cubicBezTo>
                  <a:cubicBezTo>
                    <a:pt x="18215" y="19430"/>
                    <a:pt x="18375" y="19316"/>
                    <a:pt x="18535" y="19201"/>
                  </a:cubicBezTo>
                  <a:cubicBezTo>
                    <a:pt x="18603" y="19201"/>
                    <a:pt x="18649" y="19179"/>
                    <a:pt x="18717" y="19156"/>
                  </a:cubicBezTo>
                  <a:cubicBezTo>
                    <a:pt x="18740" y="19133"/>
                    <a:pt x="18763" y="19110"/>
                    <a:pt x="18763" y="19087"/>
                  </a:cubicBezTo>
                  <a:cubicBezTo>
                    <a:pt x="18836" y="19105"/>
                    <a:pt x="18902" y="19116"/>
                    <a:pt x="18961" y="19116"/>
                  </a:cubicBezTo>
                  <a:cubicBezTo>
                    <a:pt x="19124" y="19116"/>
                    <a:pt x="19232" y="19038"/>
                    <a:pt x="19265" y="18836"/>
                  </a:cubicBezTo>
                  <a:cubicBezTo>
                    <a:pt x="19425" y="18813"/>
                    <a:pt x="19539" y="18722"/>
                    <a:pt x="19608" y="18585"/>
                  </a:cubicBezTo>
                  <a:cubicBezTo>
                    <a:pt x="19630" y="18585"/>
                    <a:pt x="19653" y="18608"/>
                    <a:pt x="19676" y="18608"/>
                  </a:cubicBezTo>
                  <a:cubicBezTo>
                    <a:pt x="20064" y="18517"/>
                    <a:pt x="20566" y="18585"/>
                    <a:pt x="20703" y="18037"/>
                  </a:cubicBezTo>
                  <a:cubicBezTo>
                    <a:pt x="20749" y="18037"/>
                    <a:pt x="20794" y="18014"/>
                    <a:pt x="20840" y="17992"/>
                  </a:cubicBezTo>
                  <a:cubicBezTo>
                    <a:pt x="20931" y="17923"/>
                    <a:pt x="21023" y="17878"/>
                    <a:pt x="21114" y="17832"/>
                  </a:cubicBezTo>
                  <a:cubicBezTo>
                    <a:pt x="21251" y="17786"/>
                    <a:pt x="21365" y="17741"/>
                    <a:pt x="21479" y="17672"/>
                  </a:cubicBezTo>
                  <a:cubicBezTo>
                    <a:pt x="21548" y="17649"/>
                    <a:pt x="21593" y="17626"/>
                    <a:pt x="21662" y="17626"/>
                  </a:cubicBezTo>
                  <a:cubicBezTo>
                    <a:pt x="21730" y="17604"/>
                    <a:pt x="21799" y="17558"/>
                    <a:pt x="21867" y="17535"/>
                  </a:cubicBezTo>
                  <a:cubicBezTo>
                    <a:pt x="21936" y="17489"/>
                    <a:pt x="21981" y="17467"/>
                    <a:pt x="22050" y="17421"/>
                  </a:cubicBezTo>
                  <a:cubicBezTo>
                    <a:pt x="22118" y="17398"/>
                    <a:pt x="22164" y="17353"/>
                    <a:pt x="22232" y="17284"/>
                  </a:cubicBezTo>
                  <a:lnTo>
                    <a:pt x="22210" y="17284"/>
                  </a:lnTo>
                  <a:cubicBezTo>
                    <a:pt x="22210" y="17261"/>
                    <a:pt x="22232" y="17261"/>
                    <a:pt x="22232" y="17238"/>
                  </a:cubicBezTo>
                  <a:close/>
                  <a:moveTo>
                    <a:pt x="45834" y="47139"/>
                  </a:moveTo>
                  <a:cubicBezTo>
                    <a:pt x="45805" y="47159"/>
                    <a:pt x="45788" y="47166"/>
                    <a:pt x="45782" y="47166"/>
                  </a:cubicBezTo>
                  <a:cubicBezTo>
                    <a:pt x="45773" y="47166"/>
                    <a:pt x="45785" y="47153"/>
                    <a:pt x="45811" y="47139"/>
                  </a:cubicBezTo>
                  <a:close/>
                  <a:moveTo>
                    <a:pt x="16754" y="49696"/>
                  </a:moveTo>
                  <a:cubicBezTo>
                    <a:pt x="16754" y="49696"/>
                    <a:pt x="16754" y="49696"/>
                    <a:pt x="16754" y="49719"/>
                  </a:cubicBezTo>
                  <a:lnTo>
                    <a:pt x="16732" y="49719"/>
                  </a:lnTo>
                  <a:cubicBezTo>
                    <a:pt x="16732" y="49719"/>
                    <a:pt x="16754" y="49696"/>
                    <a:pt x="16754" y="49696"/>
                  </a:cubicBezTo>
                  <a:close/>
                  <a:moveTo>
                    <a:pt x="36841" y="49901"/>
                  </a:moveTo>
                  <a:cubicBezTo>
                    <a:pt x="36841" y="49901"/>
                    <a:pt x="36863" y="49924"/>
                    <a:pt x="36863" y="49924"/>
                  </a:cubicBezTo>
                  <a:lnTo>
                    <a:pt x="36841" y="49924"/>
                  </a:lnTo>
                  <a:lnTo>
                    <a:pt x="36841" y="49901"/>
                  </a:lnTo>
                  <a:close/>
                  <a:moveTo>
                    <a:pt x="23328" y="47345"/>
                  </a:moveTo>
                  <a:cubicBezTo>
                    <a:pt x="23328" y="47391"/>
                    <a:pt x="23351" y="47413"/>
                    <a:pt x="23351" y="47459"/>
                  </a:cubicBezTo>
                  <a:cubicBezTo>
                    <a:pt x="23965" y="47635"/>
                    <a:pt x="24589" y="47716"/>
                    <a:pt x="25223" y="47716"/>
                  </a:cubicBezTo>
                  <a:cubicBezTo>
                    <a:pt x="25577" y="47716"/>
                    <a:pt x="25935" y="47691"/>
                    <a:pt x="26295" y="47642"/>
                  </a:cubicBezTo>
                  <a:lnTo>
                    <a:pt x="26364" y="47642"/>
                  </a:lnTo>
                  <a:cubicBezTo>
                    <a:pt x="26455" y="47801"/>
                    <a:pt x="26455" y="48007"/>
                    <a:pt x="26455" y="48212"/>
                  </a:cubicBezTo>
                  <a:cubicBezTo>
                    <a:pt x="26455" y="48441"/>
                    <a:pt x="26387" y="48692"/>
                    <a:pt x="26546" y="48897"/>
                  </a:cubicBezTo>
                  <a:cubicBezTo>
                    <a:pt x="26524" y="48966"/>
                    <a:pt x="26524" y="48988"/>
                    <a:pt x="26569" y="49011"/>
                  </a:cubicBezTo>
                  <a:cubicBezTo>
                    <a:pt x="26638" y="49354"/>
                    <a:pt x="26478" y="49696"/>
                    <a:pt x="26729" y="50015"/>
                  </a:cubicBezTo>
                  <a:cubicBezTo>
                    <a:pt x="26729" y="50700"/>
                    <a:pt x="26752" y="51408"/>
                    <a:pt x="26752" y="52115"/>
                  </a:cubicBezTo>
                  <a:cubicBezTo>
                    <a:pt x="26752" y="52184"/>
                    <a:pt x="26775" y="52252"/>
                    <a:pt x="26775" y="52298"/>
                  </a:cubicBezTo>
                  <a:cubicBezTo>
                    <a:pt x="26663" y="52494"/>
                    <a:pt x="26499" y="52518"/>
                    <a:pt x="26332" y="52518"/>
                  </a:cubicBezTo>
                  <a:cubicBezTo>
                    <a:pt x="26276" y="52518"/>
                    <a:pt x="26221" y="52516"/>
                    <a:pt x="26166" y="52516"/>
                  </a:cubicBezTo>
                  <a:cubicBezTo>
                    <a:pt x="26117" y="52516"/>
                    <a:pt x="26068" y="52518"/>
                    <a:pt x="26021" y="52526"/>
                  </a:cubicBezTo>
                  <a:cubicBezTo>
                    <a:pt x="25320" y="52501"/>
                    <a:pt x="24626" y="52483"/>
                    <a:pt x="23931" y="52483"/>
                  </a:cubicBezTo>
                  <a:cubicBezTo>
                    <a:pt x="23359" y="52483"/>
                    <a:pt x="22787" y="52495"/>
                    <a:pt x="22210" y="52526"/>
                  </a:cubicBezTo>
                  <a:cubicBezTo>
                    <a:pt x="22027" y="52503"/>
                    <a:pt x="21844" y="52481"/>
                    <a:pt x="21662" y="52458"/>
                  </a:cubicBezTo>
                  <a:cubicBezTo>
                    <a:pt x="21799" y="52047"/>
                    <a:pt x="21913" y="51636"/>
                    <a:pt x="21822" y="51202"/>
                  </a:cubicBezTo>
                  <a:cubicBezTo>
                    <a:pt x="21844" y="50769"/>
                    <a:pt x="21936" y="50335"/>
                    <a:pt x="21776" y="49924"/>
                  </a:cubicBezTo>
                  <a:cubicBezTo>
                    <a:pt x="21799" y="49742"/>
                    <a:pt x="21799" y="49559"/>
                    <a:pt x="21822" y="49376"/>
                  </a:cubicBezTo>
                  <a:cubicBezTo>
                    <a:pt x="21867" y="49262"/>
                    <a:pt x="21867" y="49125"/>
                    <a:pt x="21799" y="49011"/>
                  </a:cubicBezTo>
                  <a:cubicBezTo>
                    <a:pt x="21776" y="48692"/>
                    <a:pt x="21890" y="48349"/>
                    <a:pt x="21662" y="48053"/>
                  </a:cubicBezTo>
                  <a:cubicBezTo>
                    <a:pt x="21685" y="48030"/>
                    <a:pt x="21685" y="48030"/>
                    <a:pt x="21685" y="48030"/>
                  </a:cubicBezTo>
                  <a:cubicBezTo>
                    <a:pt x="21685" y="48007"/>
                    <a:pt x="21707" y="47984"/>
                    <a:pt x="21707" y="47961"/>
                  </a:cubicBezTo>
                  <a:cubicBezTo>
                    <a:pt x="21707" y="47893"/>
                    <a:pt x="21707" y="47847"/>
                    <a:pt x="21685" y="47801"/>
                  </a:cubicBezTo>
                  <a:cubicBezTo>
                    <a:pt x="21797" y="47783"/>
                    <a:pt x="21911" y="47778"/>
                    <a:pt x="22027" y="47778"/>
                  </a:cubicBezTo>
                  <a:cubicBezTo>
                    <a:pt x="22129" y="47778"/>
                    <a:pt x="22231" y="47782"/>
                    <a:pt x="22333" y="47782"/>
                  </a:cubicBezTo>
                  <a:cubicBezTo>
                    <a:pt x="22682" y="47782"/>
                    <a:pt x="23024" y="47742"/>
                    <a:pt x="23305" y="47391"/>
                  </a:cubicBezTo>
                  <a:cubicBezTo>
                    <a:pt x="23305" y="47368"/>
                    <a:pt x="23328" y="47368"/>
                    <a:pt x="23328" y="47345"/>
                  </a:cubicBezTo>
                  <a:close/>
                  <a:moveTo>
                    <a:pt x="20931" y="47482"/>
                  </a:moveTo>
                  <a:cubicBezTo>
                    <a:pt x="20931" y="47482"/>
                    <a:pt x="20931" y="47505"/>
                    <a:pt x="20931" y="47505"/>
                  </a:cubicBezTo>
                  <a:cubicBezTo>
                    <a:pt x="21000" y="47596"/>
                    <a:pt x="21046" y="47687"/>
                    <a:pt x="21068" y="47801"/>
                  </a:cubicBezTo>
                  <a:cubicBezTo>
                    <a:pt x="21091" y="47916"/>
                    <a:pt x="21114" y="48030"/>
                    <a:pt x="21160" y="48121"/>
                  </a:cubicBezTo>
                  <a:cubicBezTo>
                    <a:pt x="21182" y="48189"/>
                    <a:pt x="21228" y="48235"/>
                    <a:pt x="21297" y="48281"/>
                  </a:cubicBezTo>
                  <a:lnTo>
                    <a:pt x="21274" y="48281"/>
                  </a:lnTo>
                  <a:lnTo>
                    <a:pt x="21251" y="48258"/>
                  </a:lnTo>
                  <a:lnTo>
                    <a:pt x="21251" y="48258"/>
                  </a:lnTo>
                  <a:cubicBezTo>
                    <a:pt x="21114" y="48463"/>
                    <a:pt x="21068" y="48646"/>
                    <a:pt x="21274" y="48829"/>
                  </a:cubicBezTo>
                  <a:cubicBezTo>
                    <a:pt x="21297" y="49148"/>
                    <a:pt x="21297" y="49445"/>
                    <a:pt x="21297" y="49742"/>
                  </a:cubicBezTo>
                  <a:cubicBezTo>
                    <a:pt x="21297" y="49810"/>
                    <a:pt x="21297" y="49879"/>
                    <a:pt x="21319" y="49924"/>
                  </a:cubicBezTo>
                  <a:cubicBezTo>
                    <a:pt x="21297" y="49993"/>
                    <a:pt x="21274" y="50061"/>
                    <a:pt x="21297" y="50107"/>
                  </a:cubicBezTo>
                  <a:cubicBezTo>
                    <a:pt x="21228" y="50221"/>
                    <a:pt x="21182" y="50335"/>
                    <a:pt x="21114" y="50449"/>
                  </a:cubicBezTo>
                  <a:cubicBezTo>
                    <a:pt x="21228" y="50632"/>
                    <a:pt x="21091" y="50860"/>
                    <a:pt x="21251" y="51043"/>
                  </a:cubicBezTo>
                  <a:cubicBezTo>
                    <a:pt x="21228" y="51065"/>
                    <a:pt x="21205" y="51088"/>
                    <a:pt x="21182" y="51111"/>
                  </a:cubicBezTo>
                  <a:cubicBezTo>
                    <a:pt x="21000" y="51431"/>
                    <a:pt x="21114" y="51773"/>
                    <a:pt x="21000" y="52115"/>
                  </a:cubicBezTo>
                  <a:cubicBezTo>
                    <a:pt x="20822" y="52306"/>
                    <a:pt x="20617" y="52348"/>
                    <a:pt x="20406" y="52348"/>
                  </a:cubicBezTo>
                  <a:cubicBezTo>
                    <a:pt x="20238" y="52348"/>
                    <a:pt x="20067" y="52321"/>
                    <a:pt x="19904" y="52321"/>
                  </a:cubicBezTo>
                  <a:cubicBezTo>
                    <a:pt x="19665" y="52315"/>
                    <a:pt x="19425" y="52311"/>
                    <a:pt x="19186" y="52311"/>
                  </a:cubicBezTo>
                  <a:cubicBezTo>
                    <a:pt x="18468" y="52311"/>
                    <a:pt x="17753" y="52349"/>
                    <a:pt x="17051" y="52503"/>
                  </a:cubicBezTo>
                  <a:cubicBezTo>
                    <a:pt x="17028" y="52526"/>
                    <a:pt x="17028" y="52572"/>
                    <a:pt x="17005" y="52618"/>
                  </a:cubicBezTo>
                  <a:cubicBezTo>
                    <a:pt x="17005" y="52389"/>
                    <a:pt x="16868" y="52230"/>
                    <a:pt x="16800" y="52024"/>
                  </a:cubicBezTo>
                  <a:cubicBezTo>
                    <a:pt x="16800" y="52001"/>
                    <a:pt x="16800" y="52001"/>
                    <a:pt x="16777" y="51978"/>
                  </a:cubicBezTo>
                  <a:lnTo>
                    <a:pt x="16777" y="51978"/>
                  </a:lnTo>
                  <a:cubicBezTo>
                    <a:pt x="16794" y="51984"/>
                    <a:pt x="16809" y="51987"/>
                    <a:pt x="16821" y="51987"/>
                  </a:cubicBezTo>
                  <a:cubicBezTo>
                    <a:pt x="16857" y="51987"/>
                    <a:pt x="16874" y="51961"/>
                    <a:pt x="16891" y="51910"/>
                  </a:cubicBezTo>
                  <a:cubicBezTo>
                    <a:pt x="16891" y="51796"/>
                    <a:pt x="16891" y="51682"/>
                    <a:pt x="16914" y="51568"/>
                  </a:cubicBezTo>
                  <a:cubicBezTo>
                    <a:pt x="17211" y="50814"/>
                    <a:pt x="17165" y="50084"/>
                    <a:pt x="16868" y="49331"/>
                  </a:cubicBezTo>
                  <a:cubicBezTo>
                    <a:pt x="16663" y="48851"/>
                    <a:pt x="17074" y="48326"/>
                    <a:pt x="16754" y="47870"/>
                  </a:cubicBezTo>
                  <a:cubicBezTo>
                    <a:pt x="16754" y="47847"/>
                    <a:pt x="16754" y="47801"/>
                    <a:pt x="16754" y="47779"/>
                  </a:cubicBezTo>
                  <a:cubicBezTo>
                    <a:pt x="16800" y="47779"/>
                    <a:pt x="16846" y="47801"/>
                    <a:pt x="16891" y="47801"/>
                  </a:cubicBezTo>
                  <a:cubicBezTo>
                    <a:pt x="17292" y="47828"/>
                    <a:pt x="17701" y="47839"/>
                    <a:pt x="18109" y="47839"/>
                  </a:cubicBezTo>
                  <a:cubicBezTo>
                    <a:pt x="18397" y="47839"/>
                    <a:pt x="18685" y="47834"/>
                    <a:pt x="18968" y="47824"/>
                  </a:cubicBezTo>
                  <a:cubicBezTo>
                    <a:pt x="19016" y="47823"/>
                    <a:pt x="19063" y="47822"/>
                    <a:pt x="19110" y="47822"/>
                  </a:cubicBezTo>
                  <a:cubicBezTo>
                    <a:pt x="19328" y="47822"/>
                    <a:pt x="19550" y="47836"/>
                    <a:pt x="19770" y="47836"/>
                  </a:cubicBezTo>
                  <a:cubicBezTo>
                    <a:pt x="20155" y="47836"/>
                    <a:pt x="20536" y="47792"/>
                    <a:pt x="20886" y="47550"/>
                  </a:cubicBezTo>
                  <a:cubicBezTo>
                    <a:pt x="20909" y="47528"/>
                    <a:pt x="20909" y="47505"/>
                    <a:pt x="20931" y="47482"/>
                  </a:cubicBezTo>
                  <a:close/>
                  <a:moveTo>
                    <a:pt x="30405" y="47384"/>
                  </a:moveTo>
                  <a:cubicBezTo>
                    <a:pt x="30406" y="47391"/>
                    <a:pt x="30412" y="47391"/>
                    <a:pt x="30427" y="47391"/>
                  </a:cubicBezTo>
                  <a:cubicBezTo>
                    <a:pt x="30475" y="47407"/>
                    <a:pt x="30524" y="47423"/>
                    <a:pt x="30580" y="47423"/>
                  </a:cubicBezTo>
                  <a:cubicBezTo>
                    <a:pt x="30603" y="47423"/>
                    <a:pt x="30628" y="47420"/>
                    <a:pt x="30655" y="47413"/>
                  </a:cubicBezTo>
                  <a:cubicBezTo>
                    <a:pt x="30678" y="47436"/>
                    <a:pt x="30723" y="47459"/>
                    <a:pt x="30746" y="47482"/>
                  </a:cubicBezTo>
                  <a:cubicBezTo>
                    <a:pt x="30997" y="47573"/>
                    <a:pt x="31226" y="47710"/>
                    <a:pt x="31408" y="47916"/>
                  </a:cubicBezTo>
                  <a:cubicBezTo>
                    <a:pt x="31454" y="47938"/>
                    <a:pt x="31477" y="47961"/>
                    <a:pt x="31522" y="47984"/>
                  </a:cubicBezTo>
                  <a:cubicBezTo>
                    <a:pt x="31500" y="48189"/>
                    <a:pt x="31431" y="48418"/>
                    <a:pt x="31522" y="48646"/>
                  </a:cubicBezTo>
                  <a:cubicBezTo>
                    <a:pt x="31500" y="48714"/>
                    <a:pt x="31500" y="48783"/>
                    <a:pt x="31545" y="48829"/>
                  </a:cubicBezTo>
                  <a:cubicBezTo>
                    <a:pt x="31522" y="49559"/>
                    <a:pt x="31522" y="50289"/>
                    <a:pt x="31500" y="51020"/>
                  </a:cubicBezTo>
                  <a:cubicBezTo>
                    <a:pt x="31500" y="51088"/>
                    <a:pt x="31500" y="51157"/>
                    <a:pt x="31500" y="51202"/>
                  </a:cubicBezTo>
                  <a:lnTo>
                    <a:pt x="31477" y="51750"/>
                  </a:lnTo>
                  <a:cubicBezTo>
                    <a:pt x="31226" y="52001"/>
                    <a:pt x="31431" y="52366"/>
                    <a:pt x="31271" y="52640"/>
                  </a:cubicBezTo>
                  <a:cubicBezTo>
                    <a:pt x="31087" y="52579"/>
                    <a:pt x="30907" y="52558"/>
                    <a:pt x="30728" y="52558"/>
                  </a:cubicBezTo>
                  <a:cubicBezTo>
                    <a:pt x="30442" y="52558"/>
                    <a:pt x="30160" y="52612"/>
                    <a:pt x="29879" y="52640"/>
                  </a:cubicBezTo>
                  <a:cubicBezTo>
                    <a:pt x="29788" y="52549"/>
                    <a:pt x="29673" y="52549"/>
                    <a:pt x="29559" y="52549"/>
                  </a:cubicBezTo>
                  <a:cubicBezTo>
                    <a:pt x="28829" y="52526"/>
                    <a:pt x="28076" y="52572"/>
                    <a:pt x="27345" y="52435"/>
                  </a:cubicBezTo>
                  <a:cubicBezTo>
                    <a:pt x="27345" y="52389"/>
                    <a:pt x="27345" y="52344"/>
                    <a:pt x="27300" y="52298"/>
                  </a:cubicBezTo>
                  <a:cubicBezTo>
                    <a:pt x="27345" y="52252"/>
                    <a:pt x="27345" y="52207"/>
                    <a:pt x="27322" y="52161"/>
                  </a:cubicBezTo>
                  <a:cubicBezTo>
                    <a:pt x="27482" y="51339"/>
                    <a:pt x="27300" y="50540"/>
                    <a:pt x="27117" y="49742"/>
                  </a:cubicBezTo>
                  <a:cubicBezTo>
                    <a:pt x="27071" y="49742"/>
                    <a:pt x="27049" y="49696"/>
                    <a:pt x="27026" y="49650"/>
                  </a:cubicBezTo>
                  <a:lnTo>
                    <a:pt x="27026" y="49650"/>
                  </a:lnTo>
                  <a:cubicBezTo>
                    <a:pt x="27049" y="49673"/>
                    <a:pt x="27071" y="49696"/>
                    <a:pt x="27117" y="49742"/>
                  </a:cubicBezTo>
                  <a:cubicBezTo>
                    <a:pt x="27094" y="49399"/>
                    <a:pt x="27071" y="49034"/>
                    <a:pt x="27003" y="48692"/>
                  </a:cubicBezTo>
                  <a:cubicBezTo>
                    <a:pt x="26866" y="48007"/>
                    <a:pt x="26820" y="47779"/>
                    <a:pt x="27049" y="47619"/>
                  </a:cubicBezTo>
                  <a:lnTo>
                    <a:pt x="27574" y="47619"/>
                  </a:lnTo>
                  <a:cubicBezTo>
                    <a:pt x="27636" y="47616"/>
                    <a:pt x="27698" y="47614"/>
                    <a:pt x="27761" y="47614"/>
                  </a:cubicBezTo>
                  <a:cubicBezTo>
                    <a:pt x="28137" y="47614"/>
                    <a:pt x="28526" y="47664"/>
                    <a:pt x="28897" y="47664"/>
                  </a:cubicBezTo>
                  <a:cubicBezTo>
                    <a:pt x="29174" y="47676"/>
                    <a:pt x="29457" y="47739"/>
                    <a:pt x="29729" y="47739"/>
                  </a:cubicBezTo>
                  <a:cubicBezTo>
                    <a:pt x="29974" y="47739"/>
                    <a:pt x="30211" y="47688"/>
                    <a:pt x="30427" y="47505"/>
                  </a:cubicBezTo>
                  <a:cubicBezTo>
                    <a:pt x="30427" y="47464"/>
                    <a:pt x="30409" y="47424"/>
                    <a:pt x="30405" y="47384"/>
                  </a:cubicBezTo>
                  <a:close/>
                  <a:moveTo>
                    <a:pt x="39466" y="47368"/>
                  </a:moveTo>
                  <a:cubicBezTo>
                    <a:pt x="39488" y="47391"/>
                    <a:pt x="39511" y="47436"/>
                    <a:pt x="39557" y="47459"/>
                  </a:cubicBezTo>
                  <a:cubicBezTo>
                    <a:pt x="39854" y="47596"/>
                    <a:pt x="40105" y="47779"/>
                    <a:pt x="40264" y="48075"/>
                  </a:cubicBezTo>
                  <a:cubicBezTo>
                    <a:pt x="40333" y="48212"/>
                    <a:pt x="40424" y="48326"/>
                    <a:pt x="40493" y="48486"/>
                  </a:cubicBezTo>
                  <a:cubicBezTo>
                    <a:pt x="40516" y="48555"/>
                    <a:pt x="40538" y="48623"/>
                    <a:pt x="40561" y="48692"/>
                  </a:cubicBezTo>
                  <a:cubicBezTo>
                    <a:pt x="40584" y="48760"/>
                    <a:pt x="40584" y="48806"/>
                    <a:pt x="40607" y="48874"/>
                  </a:cubicBezTo>
                  <a:cubicBezTo>
                    <a:pt x="40630" y="49376"/>
                    <a:pt x="40789" y="49879"/>
                    <a:pt x="40972" y="50358"/>
                  </a:cubicBezTo>
                  <a:cubicBezTo>
                    <a:pt x="40949" y="50404"/>
                    <a:pt x="40949" y="50449"/>
                    <a:pt x="40995" y="50472"/>
                  </a:cubicBezTo>
                  <a:cubicBezTo>
                    <a:pt x="41132" y="51020"/>
                    <a:pt x="40858" y="51613"/>
                    <a:pt x="41155" y="52138"/>
                  </a:cubicBezTo>
                  <a:lnTo>
                    <a:pt x="41132" y="52138"/>
                  </a:lnTo>
                  <a:cubicBezTo>
                    <a:pt x="41155" y="52207"/>
                    <a:pt x="41155" y="52298"/>
                    <a:pt x="41155" y="52366"/>
                  </a:cubicBezTo>
                  <a:cubicBezTo>
                    <a:pt x="41109" y="52366"/>
                    <a:pt x="41063" y="52389"/>
                    <a:pt x="41018" y="52412"/>
                  </a:cubicBezTo>
                  <a:cubicBezTo>
                    <a:pt x="40995" y="52458"/>
                    <a:pt x="40972" y="52481"/>
                    <a:pt x="40972" y="52526"/>
                  </a:cubicBezTo>
                  <a:cubicBezTo>
                    <a:pt x="40739" y="52526"/>
                    <a:pt x="40515" y="52477"/>
                    <a:pt x="40293" y="52477"/>
                  </a:cubicBezTo>
                  <a:cubicBezTo>
                    <a:pt x="40146" y="52477"/>
                    <a:pt x="40000" y="52499"/>
                    <a:pt x="39854" y="52572"/>
                  </a:cubicBezTo>
                  <a:cubicBezTo>
                    <a:pt x="39785" y="52526"/>
                    <a:pt x="39739" y="52503"/>
                    <a:pt x="39671" y="52481"/>
                  </a:cubicBezTo>
                  <a:cubicBezTo>
                    <a:pt x="39435" y="52481"/>
                    <a:pt x="39198" y="52375"/>
                    <a:pt x="38968" y="52375"/>
                  </a:cubicBezTo>
                  <a:cubicBezTo>
                    <a:pt x="38843" y="52375"/>
                    <a:pt x="38719" y="52407"/>
                    <a:pt x="38598" y="52503"/>
                  </a:cubicBezTo>
                  <a:cubicBezTo>
                    <a:pt x="38598" y="52549"/>
                    <a:pt x="38575" y="52595"/>
                    <a:pt x="38553" y="52618"/>
                  </a:cubicBezTo>
                  <a:cubicBezTo>
                    <a:pt x="38530" y="52618"/>
                    <a:pt x="38484" y="52618"/>
                    <a:pt x="38461" y="52640"/>
                  </a:cubicBezTo>
                  <a:cubicBezTo>
                    <a:pt x="38340" y="52543"/>
                    <a:pt x="38225" y="52491"/>
                    <a:pt x="38113" y="52491"/>
                  </a:cubicBezTo>
                  <a:cubicBezTo>
                    <a:pt x="38015" y="52491"/>
                    <a:pt x="37918" y="52532"/>
                    <a:pt x="37822" y="52618"/>
                  </a:cubicBezTo>
                  <a:cubicBezTo>
                    <a:pt x="37731" y="52640"/>
                    <a:pt x="37662" y="52640"/>
                    <a:pt x="37594" y="52640"/>
                  </a:cubicBezTo>
                  <a:cubicBezTo>
                    <a:pt x="37503" y="52595"/>
                    <a:pt x="37434" y="52526"/>
                    <a:pt x="37366" y="52458"/>
                  </a:cubicBezTo>
                  <a:lnTo>
                    <a:pt x="37366" y="52458"/>
                  </a:lnTo>
                  <a:cubicBezTo>
                    <a:pt x="37367" y="52124"/>
                    <a:pt x="37387" y="51812"/>
                    <a:pt x="37343" y="51499"/>
                  </a:cubicBezTo>
                  <a:cubicBezTo>
                    <a:pt x="37251" y="50837"/>
                    <a:pt x="37480" y="50175"/>
                    <a:pt x="37183" y="49559"/>
                  </a:cubicBezTo>
                  <a:cubicBezTo>
                    <a:pt x="37229" y="49490"/>
                    <a:pt x="37206" y="49445"/>
                    <a:pt x="37160" y="49376"/>
                  </a:cubicBezTo>
                  <a:cubicBezTo>
                    <a:pt x="37160" y="49331"/>
                    <a:pt x="37160" y="49262"/>
                    <a:pt x="37160" y="49194"/>
                  </a:cubicBezTo>
                  <a:cubicBezTo>
                    <a:pt x="37160" y="49080"/>
                    <a:pt x="37160" y="48966"/>
                    <a:pt x="37160" y="48829"/>
                  </a:cubicBezTo>
                  <a:cubicBezTo>
                    <a:pt x="37160" y="48783"/>
                    <a:pt x="37160" y="48714"/>
                    <a:pt x="37160" y="48646"/>
                  </a:cubicBezTo>
                  <a:cubicBezTo>
                    <a:pt x="37137" y="48600"/>
                    <a:pt x="37137" y="48532"/>
                    <a:pt x="37137" y="48463"/>
                  </a:cubicBezTo>
                  <a:cubicBezTo>
                    <a:pt x="37183" y="48326"/>
                    <a:pt x="37137" y="48189"/>
                    <a:pt x="37000" y="48075"/>
                  </a:cubicBezTo>
                  <a:cubicBezTo>
                    <a:pt x="36909" y="47710"/>
                    <a:pt x="37092" y="47550"/>
                    <a:pt x="37343" y="47459"/>
                  </a:cubicBezTo>
                  <a:cubicBezTo>
                    <a:pt x="37411" y="47459"/>
                    <a:pt x="37480" y="47436"/>
                    <a:pt x="37548" y="47391"/>
                  </a:cubicBezTo>
                  <a:lnTo>
                    <a:pt x="37525" y="47368"/>
                  </a:lnTo>
                  <a:lnTo>
                    <a:pt x="37525" y="47368"/>
                  </a:lnTo>
                  <a:cubicBezTo>
                    <a:pt x="37845" y="47391"/>
                    <a:pt x="38170" y="47402"/>
                    <a:pt x="38495" y="47402"/>
                  </a:cubicBezTo>
                  <a:cubicBezTo>
                    <a:pt x="38821" y="47402"/>
                    <a:pt x="39146" y="47391"/>
                    <a:pt x="39466" y="47368"/>
                  </a:cubicBezTo>
                  <a:close/>
                  <a:moveTo>
                    <a:pt x="46039" y="47322"/>
                  </a:moveTo>
                  <a:cubicBezTo>
                    <a:pt x="46062" y="47345"/>
                    <a:pt x="46062" y="47345"/>
                    <a:pt x="46062" y="47345"/>
                  </a:cubicBezTo>
                  <a:cubicBezTo>
                    <a:pt x="46086" y="47385"/>
                    <a:pt x="46090" y="47394"/>
                    <a:pt x="46088" y="47394"/>
                  </a:cubicBezTo>
                  <a:cubicBezTo>
                    <a:pt x="46086" y="47394"/>
                    <a:pt x="46079" y="47387"/>
                    <a:pt x="46075" y="47387"/>
                  </a:cubicBezTo>
                  <a:lnTo>
                    <a:pt x="46075" y="47387"/>
                  </a:lnTo>
                  <a:cubicBezTo>
                    <a:pt x="46070" y="47387"/>
                    <a:pt x="46069" y="47396"/>
                    <a:pt x="46085" y="47436"/>
                  </a:cubicBezTo>
                  <a:cubicBezTo>
                    <a:pt x="46153" y="47482"/>
                    <a:pt x="46245" y="47528"/>
                    <a:pt x="46313" y="47550"/>
                  </a:cubicBezTo>
                  <a:cubicBezTo>
                    <a:pt x="46632" y="47595"/>
                    <a:pt x="46950" y="47611"/>
                    <a:pt x="47269" y="47611"/>
                  </a:cubicBezTo>
                  <a:cubicBezTo>
                    <a:pt x="47772" y="47611"/>
                    <a:pt x="48275" y="47569"/>
                    <a:pt x="48778" y="47528"/>
                  </a:cubicBezTo>
                  <a:lnTo>
                    <a:pt x="48778" y="47528"/>
                  </a:lnTo>
                  <a:cubicBezTo>
                    <a:pt x="48687" y="47801"/>
                    <a:pt x="48847" y="48007"/>
                    <a:pt x="49121" y="48167"/>
                  </a:cubicBezTo>
                  <a:lnTo>
                    <a:pt x="49189" y="48167"/>
                  </a:lnTo>
                  <a:cubicBezTo>
                    <a:pt x="49212" y="48258"/>
                    <a:pt x="49258" y="48349"/>
                    <a:pt x="49326" y="48418"/>
                  </a:cubicBezTo>
                  <a:cubicBezTo>
                    <a:pt x="49326" y="48463"/>
                    <a:pt x="49303" y="48509"/>
                    <a:pt x="49303" y="48577"/>
                  </a:cubicBezTo>
                  <a:cubicBezTo>
                    <a:pt x="49372" y="48920"/>
                    <a:pt x="49509" y="49194"/>
                    <a:pt x="49874" y="49285"/>
                  </a:cubicBezTo>
                  <a:cubicBezTo>
                    <a:pt x="49874" y="49308"/>
                    <a:pt x="49874" y="49354"/>
                    <a:pt x="49874" y="49376"/>
                  </a:cubicBezTo>
                  <a:cubicBezTo>
                    <a:pt x="49897" y="49468"/>
                    <a:pt x="49942" y="49559"/>
                    <a:pt x="50011" y="49627"/>
                  </a:cubicBezTo>
                  <a:cubicBezTo>
                    <a:pt x="50034" y="49673"/>
                    <a:pt x="50056" y="49696"/>
                    <a:pt x="50102" y="49719"/>
                  </a:cubicBezTo>
                  <a:cubicBezTo>
                    <a:pt x="50102" y="49719"/>
                    <a:pt x="50079" y="49742"/>
                    <a:pt x="50079" y="49764"/>
                  </a:cubicBezTo>
                  <a:cubicBezTo>
                    <a:pt x="50034" y="50061"/>
                    <a:pt x="50262" y="50289"/>
                    <a:pt x="50376" y="50563"/>
                  </a:cubicBezTo>
                  <a:cubicBezTo>
                    <a:pt x="50696" y="50974"/>
                    <a:pt x="50810" y="51590"/>
                    <a:pt x="51380" y="51796"/>
                  </a:cubicBezTo>
                  <a:cubicBezTo>
                    <a:pt x="51380" y="51796"/>
                    <a:pt x="51398" y="51796"/>
                    <a:pt x="51402" y="51781"/>
                  </a:cubicBezTo>
                  <a:lnTo>
                    <a:pt x="51402" y="51781"/>
                  </a:lnTo>
                  <a:cubicBezTo>
                    <a:pt x="51359" y="52118"/>
                    <a:pt x="51474" y="52322"/>
                    <a:pt x="51746" y="52435"/>
                  </a:cubicBezTo>
                  <a:cubicBezTo>
                    <a:pt x="51723" y="52458"/>
                    <a:pt x="51723" y="52481"/>
                    <a:pt x="51723" y="52503"/>
                  </a:cubicBezTo>
                  <a:cubicBezTo>
                    <a:pt x="51281" y="52592"/>
                    <a:pt x="50840" y="52632"/>
                    <a:pt x="50399" y="52632"/>
                  </a:cubicBezTo>
                  <a:cubicBezTo>
                    <a:pt x="49927" y="52632"/>
                    <a:pt x="49455" y="52586"/>
                    <a:pt x="48984" y="52503"/>
                  </a:cubicBezTo>
                  <a:cubicBezTo>
                    <a:pt x="48824" y="52469"/>
                    <a:pt x="48670" y="52446"/>
                    <a:pt x="48516" y="52446"/>
                  </a:cubicBezTo>
                  <a:cubicBezTo>
                    <a:pt x="48362" y="52446"/>
                    <a:pt x="48208" y="52469"/>
                    <a:pt x="48048" y="52526"/>
                  </a:cubicBezTo>
                  <a:cubicBezTo>
                    <a:pt x="47957" y="52549"/>
                    <a:pt x="47888" y="52595"/>
                    <a:pt x="47842" y="52640"/>
                  </a:cubicBezTo>
                  <a:cubicBezTo>
                    <a:pt x="47409" y="52640"/>
                    <a:pt x="47044" y="52549"/>
                    <a:pt x="46952" y="52024"/>
                  </a:cubicBezTo>
                  <a:cubicBezTo>
                    <a:pt x="46907" y="51796"/>
                    <a:pt x="46747" y="51590"/>
                    <a:pt x="46633" y="51385"/>
                  </a:cubicBezTo>
                  <a:cubicBezTo>
                    <a:pt x="46633" y="51271"/>
                    <a:pt x="46587" y="51180"/>
                    <a:pt x="46496" y="51111"/>
                  </a:cubicBezTo>
                  <a:cubicBezTo>
                    <a:pt x="46587" y="51020"/>
                    <a:pt x="46610" y="50928"/>
                    <a:pt x="46473" y="50860"/>
                  </a:cubicBezTo>
                  <a:lnTo>
                    <a:pt x="46473" y="50837"/>
                  </a:lnTo>
                  <a:cubicBezTo>
                    <a:pt x="46427" y="50769"/>
                    <a:pt x="46336" y="50723"/>
                    <a:pt x="46313" y="50655"/>
                  </a:cubicBezTo>
                  <a:lnTo>
                    <a:pt x="46313" y="50655"/>
                  </a:lnTo>
                  <a:cubicBezTo>
                    <a:pt x="46359" y="50723"/>
                    <a:pt x="46427" y="50769"/>
                    <a:pt x="46473" y="50837"/>
                  </a:cubicBezTo>
                  <a:cubicBezTo>
                    <a:pt x="46450" y="50746"/>
                    <a:pt x="46427" y="50677"/>
                    <a:pt x="46336" y="50632"/>
                  </a:cubicBezTo>
                  <a:cubicBezTo>
                    <a:pt x="46313" y="50472"/>
                    <a:pt x="46267" y="50335"/>
                    <a:pt x="46131" y="50221"/>
                  </a:cubicBezTo>
                  <a:cubicBezTo>
                    <a:pt x="46153" y="50175"/>
                    <a:pt x="46153" y="50130"/>
                    <a:pt x="46108" y="50107"/>
                  </a:cubicBezTo>
                  <a:cubicBezTo>
                    <a:pt x="46108" y="49856"/>
                    <a:pt x="46199" y="49582"/>
                    <a:pt x="45925" y="49376"/>
                  </a:cubicBezTo>
                  <a:cubicBezTo>
                    <a:pt x="45925" y="49285"/>
                    <a:pt x="45902" y="49171"/>
                    <a:pt x="45902" y="49080"/>
                  </a:cubicBezTo>
                  <a:cubicBezTo>
                    <a:pt x="45879" y="49057"/>
                    <a:pt x="45857" y="49034"/>
                    <a:pt x="45834" y="49011"/>
                  </a:cubicBezTo>
                  <a:cubicBezTo>
                    <a:pt x="45834" y="49011"/>
                    <a:pt x="45834" y="49011"/>
                    <a:pt x="45834" y="48988"/>
                  </a:cubicBezTo>
                  <a:cubicBezTo>
                    <a:pt x="45834" y="48920"/>
                    <a:pt x="45834" y="48851"/>
                    <a:pt x="45834" y="48783"/>
                  </a:cubicBezTo>
                  <a:cubicBezTo>
                    <a:pt x="45788" y="48646"/>
                    <a:pt x="45743" y="48509"/>
                    <a:pt x="45697" y="48372"/>
                  </a:cubicBezTo>
                  <a:cubicBezTo>
                    <a:pt x="45674" y="48304"/>
                    <a:pt x="45628" y="48258"/>
                    <a:pt x="45583" y="48212"/>
                  </a:cubicBezTo>
                  <a:cubicBezTo>
                    <a:pt x="45606" y="47938"/>
                    <a:pt x="45423" y="47710"/>
                    <a:pt x="45400" y="47459"/>
                  </a:cubicBezTo>
                  <a:lnTo>
                    <a:pt x="45400" y="47459"/>
                  </a:lnTo>
                  <a:cubicBezTo>
                    <a:pt x="45476" y="47497"/>
                    <a:pt x="45558" y="47514"/>
                    <a:pt x="45643" y="47514"/>
                  </a:cubicBezTo>
                  <a:cubicBezTo>
                    <a:pt x="45713" y="47514"/>
                    <a:pt x="45785" y="47502"/>
                    <a:pt x="45857" y="47482"/>
                  </a:cubicBezTo>
                  <a:cubicBezTo>
                    <a:pt x="45902" y="47436"/>
                    <a:pt x="45948" y="47391"/>
                    <a:pt x="45971" y="47345"/>
                  </a:cubicBezTo>
                  <a:lnTo>
                    <a:pt x="46039" y="47322"/>
                  </a:lnTo>
                  <a:close/>
                  <a:moveTo>
                    <a:pt x="6871" y="47368"/>
                  </a:moveTo>
                  <a:lnTo>
                    <a:pt x="6848" y="47391"/>
                  </a:lnTo>
                  <a:cubicBezTo>
                    <a:pt x="7168" y="47710"/>
                    <a:pt x="6757" y="48053"/>
                    <a:pt x="6848" y="48372"/>
                  </a:cubicBezTo>
                  <a:cubicBezTo>
                    <a:pt x="6711" y="48623"/>
                    <a:pt x="6643" y="48897"/>
                    <a:pt x="6666" y="49194"/>
                  </a:cubicBezTo>
                  <a:cubicBezTo>
                    <a:pt x="6529" y="49285"/>
                    <a:pt x="6506" y="49399"/>
                    <a:pt x="6529" y="49559"/>
                  </a:cubicBezTo>
                  <a:cubicBezTo>
                    <a:pt x="6483" y="49605"/>
                    <a:pt x="6483" y="49650"/>
                    <a:pt x="6483" y="49719"/>
                  </a:cubicBezTo>
                  <a:cubicBezTo>
                    <a:pt x="6300" y="49879"/>
                    <a:pt x="6323" y="50084"/>
                    <a:pt x="6346" y="50289"/>
                  </a:cubicBezTo>
                  <a:cubicBezTo>
                    <a:pt x="6300" y="50312"/>
                    <a:pt x="6278" y="50358"/>
                    <a:pt x="6278" y="50404"/>
                  </a:cubicBezTo>
                  <a:cubicBezTo>
                    <a:pt x="6049" y="50769"/>
                    <a:pt x="6049" y="51180"/>
                    <a:pt x="5935" y="51568"/>
                  </a:cubicBezTo>
                  <a:cubicBezTo>
                    <a:pt x="5935" y="51682"/>
                    <a:pt x="5912" y="51819"/>
                    <a:pt x="5912" y="51933"/>
                  </a:cubicBezTo>
                  <a:cubicBezTo>
                    <a:pt x="5661" y="52115"/>
                    <a:pt x="5844" y="52595"/>
                    <a:pt x="5433" y="52663"/>
                  </a:cubicBezTo>
                  <a:cubicBezTo>
                    <a:pt x="5387" y="52618"/>
                    <a:pt x="5319" y="52595"/>
                    <a:pt x="5250" y="52595"/>
                  </a:cubicBezTo>
                  <a:cubicBezTo>
                    <a:pt x="5136" y="52640"/>
                    <a:pt x="5022" y="52663"/>
                    <a:pt x="4931" y="52663"/>
                  </a:cubicBezTo>
                  <a:lnTo>
                    <a:pt x="4429" y="52663"/>
                  </a:lnTo>
                  <a:cubicBezTo>
                    <a:pt x="4223" y="52618"/>
                    <a:pt x="4018" y="52549"/>
                    <a:pt x="3835" y="52503"/>
                  </a:cubicBezTo>
                  <a:cubicBezTo>
                    <a:pt x="3467" y="52440"/>
                    <a:pt x="3107" y="52426"/>
                    <a:pt x="2745" y="52426"/>
                  </a:cubicBezTo>
                  <a:cubicBezTo>
                    <a:pt x="2456" y="52426"/>
                    <a:pt x="2166" y="52435"/>
                    <a:pt x="1872" y="52435"/>
                  </a:cubicBezTo>
                  <a:cubicBezTo>
                    <a:pt x="1849" y="52436"/>
                    <a:pt x="1827" y="52437"/>
                    <a:pt x="1806" y="52437"/>
                  </a:cubicBezTo>
                  <a:cubicBezTo>
                    <a:pt x="1366" y="52437"/>
                    <a:pt x="1333" y="52212"/>
                    <a:pt x="1507" y="51842"/>
                  </a:cubicBezTo>
                  <a:cubicBezTo>
                    <a:pt x="1484" y="51796"/>
                    <a:pt x="1484" y="51750"/>
                    <a:pt x="1484" y="51682"/>
                  </a:cubicBezTo>
                  <a:cubicBezTo>
                    <a:pt x="2260" y="51294"/>
                    <a:pt x="2443" y="50495"/>
                    <a:pt x="2717" y="49787"/>
                  </a:cubicBezTo>
                  <a:cubicBezTo>
                    <a:pt x="2717" y="49764"/>
                    <a:pt x="2694" y="49742"/>
                    <a:pt x="2694" y="49719"/>
                  </a:cubicBezTo>
                  <a:cubicBezTo>
                    <a:pt x="2899" y="49627"/>
                    <a:pt x="2968" y="49490"/>
                    <a:pt x="2899" y="49285"/>
                  </a:cubicBezTo>
                  <a:cubicBezTo>
                    <a:pt x="2968" y="49262"/>
                    <a:pt x="3036" y="49239"/>
                    <a:pt x="3082" y="49194"/>
                  </a:cubicBezTo>
                  <a:cubicBezTo>
                    <a:pt x="3150" y="49102"/>
                    <a:pt x="3196" y="49034"/>
                    <a:pt x="3265" y="48943"/>
                  </a:cubicBezTo>
                  <a:cubicBezTo>
                    <a:pt x="3287" y="48874"/>
                    <a:pt x="3333" y="48829"/>
                    <a:pt x="3356" y="48783"/>
                  </a:cubicBezTo>
                  <a:cubicBezTo>
                    <a:pt x="3424" y="48692"/>
                    <a:pt x="3493" y="48623"/>
                    <a:pt x="3539" y="48532"/>
                  </a:cubicBezTo>
                  <a:cubicBezTo>
                    <a:pt x="3607" y="48441"/>
                    <a:pt x="3630" y="48349"/>
                    <a:pt x="3561" y="48235"/>
                  </a:cubicBezTo>
                  <a:cubicBezTo>
                    <a:pt x="3653" y="48235"/>
                    <a:pt x="3698" y="48189"/>
                    <a:pt x="3698" y="48121"/>
                  </a:cubicBezTo>
                  <a:cubicBezTo>
                    <a:pt x="3763" y="48137"/>
                    <a:pt x="3816" y="48153"/>
                    <a:pt x="3882" y="48153"/>
                  </a:cubicBezTo>
                  <a:cubicBezTo>
                    <a:pt x="3909" y="48153"/>
                    <a:pt x="3939" y="48150"/>
                    <a:pt x="3972" y="48144"/>
                  </a:cubicBezTo>
                  <a:cubicBezTo>
                    <a:pt x="4520" y="47870"/>
                    <a:pt x="5136" y="47801"/>
                    <a:pt x="5775" y="47779"/>
                  </a:cubicBezTo>
                  <a:cubicBezTo>
                    <a:pt x="5854" y="47779"/>
                    <a:pt x="5952" y="47790"/>
                    <a:pt x="6050" y="47790"/>
                  </a:cubicBezTo>
                  <a:cubicBezTo>
                    <a:pt x="6265" y="47790"/>
                    <a:pt x="6476" y="47736"/>
                    <a:pt x="6460" y="47391"/>
                  </a:cubicBezTo>
                  <a:lnTo>
                    <a:pt x="6529" y="47391"/>
                  </a:lnTo>
                  <a:cubicBezTo>
                    <a:pt x="6643" y="47391"/>
                    <a:pt x="6757" y="47391"/>
                    <a:pt x="6871" y="47368"/>
                  </a:cubicBezTo>
                  <a:close/>
                  <a:moveTo>
                    <a:pt x="10774" y="47550"/>
                  </a:moveTo>
                  <a:cubicBezTo>
                    <a:pt x="11048" y="47550"/>
                    <a:pt x="11299" y="47573"/>
                    <a:pt x="11550" y="47596"/>
                  </a:cubicBezTo>
                  <a:cubicBezTo>
                    <a:pt x="11550" y="47642"/>
                    <a:pt x="11573" y="47687"/>
                    <a:pt x="11573" y="47733"/>
                  </a:cubicBezTo>
                  <a:cubicBezTo>
                    <a:pt x="11596" y="47824"/>
                    <a:pt x="11619" y="47938"/>
                    <a:pt x="11641" y="48053"/>
                  </a:cubicBezTo>
                  <a:cubicBezTo>
                    <a:pt x="11664" y="48098"/>
                    <a:pt x="11687" y="48144"/>
                    <a:pt x="11710" y="48167"/>
                  </a:cubicBezTo>
                  <a:cubicBezTo>
                    <a:pt x="11482" y="48988"/>
                    <a:pt x="11390" y="49810"/>
                    <a:pt x="11390" y="50655"/>
                  </a:cubicBezTo>
                  <a:cubicBezTo>
                    <a:pt x="11139" y="51248"/>
                    <a:pt x="11231" y="51864"/>
                    <a:pt x="11231" y="52481"/>
                  </a:cubicBezTo>
                  <a:cubicBezTo>
                    <a:pt x="11208" y="52458"/>
                    <a:pt x="11185" y="52435"/>
                    <a:pt x="11139" y="52435"/>
                  </a:cubicBezTo>
                  <a:cubicBezTo>
                    <a:pt x="11014" y="52437"/>
                    <a:pt x="10889" y="52438"/>
                    <a:pt x="10764" y="52438"/>
                  </a:cubicBezTo>
                  <a:cubicBezTo>
                    <a:pt x="10454" y="52438"/>
                    <a:pt x="10142" y="52433"/>
                    <a:pt x="9831" y="52433"/>
                  </a:cubicBezTo>
                  <a:cubicBezTo>
                    <a:pt x="9094" y="52433"/>
                    <a:pt x="8355" y="52463"/>
                    <a:pt x="7624" y="52663"/>
                  </a:cubicBezTo>
                  <a:cubicBezTo>
                    <a:pt x="7305" y="52344"/>
                    <a:pt x="6529" y="52549"/>
                    <a:pt x="6574" y="51796"/>
                  </a:cubicBezTo>
                  <a:cubicBezTo>
                    <a:pt x="6551" y="51773"/>
                    <a:pt x="6551" y="51773"/>
                    <a:pt x="6529" y="51773"/>
                  </a:cubicBezTo>
                  <a:cubicBezTo>
                    <a:pt x="6757" y="51727"/>
                    <a:pt x="6780" y="51613"/>
                    <a:pt x="6711" y="51476"/>
                  </a:cubicBezTo>
                  <a:cubicBezTo>
                    <a:pt x="6757" y="51408"/>
                    <a:pt x="6803" y="51339"/>
                    <a:pt x="6848" y="51271"/>
                  </a:cubicBezTo>
                  <a:cubicBezTo>
                    <a:pt x="6917" y="51111"/>
                    <a:pt x="6985" y="50928"/>
                    <a:pt x="7031" y="50769"/>
                  </a:cubicBezTo>
                  <a:cubicBezTo>
                    <a:pt x="7145" y="50426"/>
                    <a:pt x="7282" y="50061"/>
                    <a:pt x="7236" y="49696"/>
                  </a:cubicBezTo>
                  <a:cubicBezTo>
                    <a:pt x="7236" y="49696"/>
                    <a:pt x="7236" y="49673"/>
                    <a:pt x="7236" y="49673"/>
                  </a:cubicBezTo>
                  <a:cubicBezTo>
                    <a:pt x="7442" y="49536"/>
                    <a:pt x="7396" y="49331"/>
                    <a:pt x="7282" y="49102"/>
                  </a:cubicBezTo>
                  <a:cubicBezTo>
                    <a:pt x="7533" y="49011"/>
                    <a:pt x="7601" y="48760"/>
                    <a:pt x="7647" y="48509"/>
                  </a:cubicBezTo>
                  <a:cubicBezTo>
                    <a:pt x="7647" y="48304"/>
                    <a:pt x="7670" y="48098"/>
                    <a:pt x="7601" y="47893"/>
                  </a:cubicBezTo>
                  <a:cubicBezTo>
                    <a:pt x="7670" y="47687"/>
                    <a:pt x="7807" y="47596"/>
                    <a:pt x="8012" y="47550"/>
                  </a:cubicBezTo>
                  <a:cubicBezTo>
                    <a:pt x="8112" y="47575"/>
                    <a:pt x="8213" y="47594"/>
                    <a:pt x="8313" y="47594"/>
                  </a:cubicBezTo>
                  <a:cubicBezTo>
                    <a:pt x="8395" y="47594"/>
                    <a:pt x="8478" y="47581"/>
                    <a:pt x="8560" y="47550"/>
                  </a:cubicBezTo>
                  <a:cubicBezTo>
                    <a:pt x="8651" y="47562"/>
                    <a:pt x="8748" y="47567"/>
                    <a:pt x="8845" y="47567"/>
                  </a:cubicBezTo>
                  <a:cubicBezTo>
                    <a:pt x="8942" y="47567"/>
                    <a:pt x="9039" y="47562"/>
                    <a:pt x="9131" y="47550"/>
                  </a:cubicBezTo>
                  <a:cubicBezTo>
                    <a:pt x="9482" y="47578"/>
                    <a:pt x="9825" y="47633"/>
                    <a:pt x="10160" y="47633"/>
                  </a:cubicBezTo>
                  <a:cubicBezTo>
                    <a:pt x="10368" y="47633"/>
                    <a:pt x="10573" y="47612"/>
                    <a:pt x="10774" y="47550"/>
                  </a:cubicBezTo>
                  <a:close/>
                  <a:moveTo>
                    <a:pt x="33896" y="47368"/>
                  </a:moveTo>
                  <a:cubicBezTo>
                    <a:pt x="33919" y="47413"/>
                    <a:pt x="33942" y="47459"/>
                    <a:pt x="33987" y="47482"/>
                  </a:cubicBezTo>
                  <a:cubicBezTo>
                    <a:pt x="34194" y="47626"/>
                    <a:pt x="34405" y="47678"/>
                    <a:pt x="34621" y="47678"/>
                  </a:cubicBezTo>
                  <a:cubicBezTo>
                    <a:pt x="34882" y="47678"/>
                    <a:pt x="35150" y="47603"/>
                    <a:pt x="35425" y="47528"/>
                  </a:cubicBezTo>
                  <a:cubicBezTo>
                    <a:pt x="35597" y="47476"/>
                    <a:pt x="35768" y="47450"/>
                    <a:pt x="35939" y="47450"/>
                  </a:cubicBezTo>
                  <a:cubicBezTo>
                    <a:pt x="35996" y="47450"/>
                    <a:pt x="36053" y="47453"/>
                    <a:pt x="36110" y="47459"/>
                  </a:cubicBezTo>
                  <a:cubicBezTo>
                    <a:pt x="36179" y="47459"/>
                    <a:pt x="36224" y="47413"/>
                    <a:pt x="36270" y="47391"/>
                  </a:cubicBezTo>
                  <a:cubicBezTo>
                    <a:pt x="36338" y="47436"/>
                    <a:pt x="36384" y="47505"/>
                    <a:pt x="36453" y="47550"/>
                  </a:cubicBezTo>
                  <a:cubicBezTo>
                    <a:pt x="36453" y="47870"/>
                    <a:pt x="36338" y="48212"/>
                    <a:pt x="36567" y="48509"/>
                  </a:cubicBezTo>
                  <a:cubicBezTo>
                    <a:pt x="36567" y="48555"/>
                    <a:pt x="36567" y="48600"/>
                    <a:pt x="36612" y="48646"/>
                  </a:cubicBezTo>
                  <a:cubicBezTo>
                    <a:pt x="36453" y="48829"/>
                    <a:pt x="36430" y="49011"/>
                    <a:pt x="36612" y="49217"/>
                  </a:cubicBezTo>
                  <a:cubicBezTo>
                    <a:pt x="36544" y="49559"/>
                    <a:pt x="36612" y="49879"/>
                    <a:pt x="36727" y="50221"/>
                  </a:cubicBezTo>
                  <a:cubicBezTo>
                    <a:pt x="36749" y="50244"/>
                    <a:pt x="36749" y="50289"/>
                    <a:pt x="36772" y="50335"/>
                  </a:cubicBezTo>
                  <a:cubicBezTo>
                    <a:pt x="36749" y="51065"/>
                    <a:pt x="36727" y="51796"/>
                    <a:pt x="36681" y="52503"/>
                  </a:cubicBezTo>
                  <a:cubicBezTo>
                    <a:pt x="36635" y="52549"/>
                    <a:pt x="36590" y="52572"/>
                    <a:pt x="36544" y="52595"/>
                  </a:cubicBezTo>
                  <a:cubicBezTo>
                    <a:pt x="36498" y="52618"/>
                    <a:pt x="36453" y="52640"/>
                    <a:pt x="36430" y="52663"/>
                  </a:cubicBezTo>
                  <a:cubicBezTo>
                    <a:pt x="36316" y="52663"/>
                    <a:pt x="36202" y="52663"/>
                    <a:pt x="36065" y="52640"/>
                  </a:cubicBezTo>
                  <a:cubicBezTo>
                    <a:pt x="35606" y="52554"/>
                    <a:pt x="35140" y="52494"/>
                    <a:pt x="34676" y="52494"/>
                  </a:cubicBezTo>
                  <a:cubicBezTo>
                    <a:pt x="34285" y="52494"/>
                    <a:pt x="33894" y="52536"/>
                    <a:pt x="33508" y="52640"/>
                  </a:cubicBezTo>
                  <a:cubicBezTo>
                    <a:pt x="33492" y="52641"/>
                    <a:pt x="33476" y="52642"/>
                    <a:pt x="33460" y="52642"/>
                  </a:cubicBezTo>
                  <a:cubicBezTo>
                    <a:pt x="33226" y="52642"/>
                    <a:pt x="32993" y="52544"/>
                    <a:pt x="32760" y="52544"/>
                  </a:cubicBezTo>
                  <a:cubicBezTo>
                    <a:pt x="32644" y="52544"/>
                    <a:pt x="32528" y="52568"/>
                    <a:pt x="32413" y="52640"/>
                  </a:cubicBezTo>
                  <a:cubicBezTo>
                    <a:pt x="32386" y="52627"/>
                    <a:pt x="32360" y="52614"/>
                    <a:pt x="32333" y="52614"/>
                  </a:cubicBezTo>
                  <a:cubicBezTo>
                    <a:pt x="32314" y="52614"/>
                    <a:pt x="32295" y="52621"/>
                    <a:pt x="32276" y="52640"/>
                  </a:cubicBezTo>
                  <a:cubicBezTo>
                    <a:pt x="32161" y="52526"/>
                    <a:pt x="31956" y="52503"/>
                    <a:pt x="31888" y="52298"/>
                  </a:cubicBezTo>
                  <a:cubicBezTo>
                    <a:pt x="32047" y="52161"/>
                    <a:pt x="32047" y="51956"/>
                    <a:pt x="32047" y="51750"/>
                  </a:cubicBezTo>
                  <a:cubicBezTo>
                    <a:pt x="32070" y="50951"/>
                    <a:pt x="32367" y="50175"/>
                    <a:pt x="32070" y="49354"/>
                  </a:cubicBezTo>
                  <a:cubicBezTo>
                    <a:pt x="32070" y="49308"/>
                    <a:pt x="32070" y="49262"/>
                    <a:pt x="32047" y="49194"/>
                  </a:cubicBezTo>
                  <a:cubicBezTo>
                    <a:pt x="32047" y="48737"/>
                    <a:pt x="32070" y="48281"/>
                    <a:pt x="32070" y="47801"/>
                  </a:cubicBezTo>
                  <a:cubicBezTo>
                    <a:pt x="32139" y="47779"/>
                    <a:pt x="32184" y="47756"/>
                    <a:pt x="32230" y="47756"/>
                  </a:cubicBezTo>
                  <a:cubicBezTo>
                    <a:pt x="32413" y="47687"/>
                    <a:pt x="32641" y="47687"/>
                    <a:pt x="32618" y="47391"/>
                  </a:cubicBezTo>
                  <a:lnTo>
                    <a:pt x="32618" y="47391"/>
                  </a:lnTo>
                  <a:cubicBezTo>
                    <a:pt x="32641" y="47413"/>
                    <a:pt x="32664" y="47459"/>
                    <a:pt x="32709" y="47505"/>
                  </a:cubicBezTo>
                  <a:cubicBezTo>
                    <a:pt x="32817" y="47544"/>
                    <a:pt x="32930" y="47566"/>
                    <a:pt x="33043" y="47566"/>
                  </a:cubicBezTo>
                  <a:cubicBezTo>
                    <a:pt x="33192" y="47566"/>
                    <a:pt x="33342" y="47527"/>
                    <a:pt x="33485" y="47436"/>
                  </a:cubicBezTo>
                  <a:cubicBezTo>
                    <a:pt x="33508" y="47436"/>
                    <a:pt x="33508" y="47413"/>
                    <a:pt x="33531" y="47391"/>
                  </a:cubicBezTo>
                  <a:cubicBezTo>
                    <a:pt x="33585" y="47456"/>
                    <a:pt x="33640" y="47485"/>
                    <a:pt x="33697" y="47485"/>
                  </a:cubicBezTo>
                  <a:cubicBezTo>
                    <a:pt x="33759" y="47485"/>
                    <a:pt x="33825" y="47450"/>
                    <a:pt x="33896" y="47391"/>
                  </a:cubicBezTo>
                  <a:cubicBezTo>
                    <a:pt x="33896" y="47391"/>
                    <a:pt x="33896" y="47391"/>
                    <a:pt x="33896" y="47368"/>
                  </a:cubicBezTo>
                  <a:close/>
                  <a:moveTo>
                    <a:pt x="22415" y="52663"/>
                  </a:moveTo>
                  <a:cubicBezTo>
                    <a:pt x="22392" y="52686"/>
                    <a:pt x="22392" y="52686"/>
                    <a:pt x="22392" y="52686"/>
                  </a:cubicBezTo>
                  <a:cubicBezTo>
                    <a:pt x="22369" y="52686"/>
                    <a:pt x="22369" y="52686"/>
                    <a:pt x="22369" y="52663"/>
                  </a:cubicBezTo>
                  <a:close/>
                  <a:moveTo>
                    <a:pt x="43369" y="47345"/>
                  </a:moveTo>
                  <a:cubicBezTo>
                    <a:pt x="43414" y="47413"/>
                    <a:pt x="43483" y="47459"/>
                    <a:pt x="43551" y="47528"/>
                  </a:cubicBezTo>
                  <a:cubicBezTo>
                    <a:pt x="43750" y="47572"/>
                    <a:pt x="43948" y="47610"/>
                    <a:pt x="44142" y="47610"/>
                  </a:cubicBezTo>
                  <a:cubicBezTo>
                    <a:pt x="44348" y="47610"/>
                    <a:pt x="44549" y="47566"/>
                    <a:pt x="44738" y="47436"/>
                  </a:cubicBezTo>
                  <a:cubicBezTo>
                    <a:pt x="44784" y="47459"/>
                    <a:pt x="44829" y="47482"/>
                    <a:pt x="44875" y="47482"/>
                  </a:cubicBezTo>
                  <a:cubicBezTo>
                    <a:pt x="45012" y="47733"/>
                    <a:pt x="45012" y="48030"/>
                    <a:pt x="45081" y="48304"/>
                  </a:cubicBezTo>
                  <a:cubicBezTo>
                    <a:pt x="45081" y="48326"/>
                    <a:pt x="45058" y="48349"/>
                    <a:pt x="45058" y="48372"/>
                  </a:cubicBezTo>
                  <a:cubicBezTo>
                    <a:pt x="45058" y="48441"/>
                    <a:pt x="45058" y="48532"/>
                    <a:pt x="45081" y="48600"/>
                  </a:cubicBezTo>
                  <a:cubicBezTo>
                    <a:pt x="45126" y="48737"/>
                    <a:pt x="45172" y="48874"/>
                    <a:pt x="45218" y="49011"/>
                  </a:cubicBezTo>
                  <a:cubicBezTo>
                    <a:pt x="45240" y="49080"/>
                    <a:pt x="45263" y="49148"/>
                    <a:pt x="45286" y="49217"/>
                  </a:cubicBezTo>
                  <a:cubicBezTo>
                    <a:pt x="45332" y="49354"/>
                    <a:pt x="45377" y="49490"/>
                    <a:pt x="45400" y="49627"/>
                  </a:cubicBezTo>
                  <a:cubicBezTo>
                    <a:pt x="45423" y="49696"/>
                    <a:pt x="45446" y="49764"/>
                    <a:pt x="45469" y="49833"/>
                  </a:cubicBezTo>
                  <a:cubicBezTo>
                    <a:pt x="45537" y="50015"/>
                    <a:pt x="45537" y="50198"/>
                    <a:pt x="45560" y="50381"/>
                  </a:cubicBezTo>
                  <a:cubicBezTo>
                    <a:pt x="45583" y="50449"/>
                    <a:pt x="45606" y="50518"/>
                    <a:pt x="45628" y="50586"/>
                  </a:cubicBezTo>
                  <a:cubicBezTo>
                    <a:pt x="45674" y="50723"/>
                    <a:pt x="45743" y="50860"/>
                    <a:pt x="45788" y="50974"/>
                  </a:cubicBezTo>
                  <a:cubicBezTo>
                    <a:pt x="45811" y="51043"/>
                    <a:pt x="45834" y="51111"/>
                    <a:pt x="45879" y="51180"/>
                  </a:cubicBezTo>
                  <a:cubicBezTo>
                    <a:pt x="45902" y="51271"/>
                    <a:pt x="45925" y="51362"/>
                    <a:pt x="45948" y="51453"/>
                  </a:cubicBezTo>
                  <a:cubicBezTo>
                    <a:pt x="45971" y="51522"/>
                    <a:pt x="45994" y="51590"/>
                    <a:pt x="46016" y="51659"/>
                  </a:cubicBezTo>
                  <a:cubicBezTo>
                    <a:pt x="46062" y="51819"/>
                    <a:pt x="46108" y="52001"/>
                    <a:pt x="46062" y="52161"/>
                  </a:cubicBezTo>
                  <a:cubicBezTo>
                    <a:pt x="45831" y="52413"/>
                    <a:pt x="45564" y="52469"/>
                    <a:pt x="45286" y="52469"/>
                  </a:cubicBezTo>
                  <a:cubicBezTo>
                    <a:pt x="45062" y="52469"/>
                    <a:pt x="44831" y="52432"/>
                    <a:pt x="44606" y="52432"/>
                  </a:cubicBezTo>
                  <a:cubicBezTo>
                    <a:pt x="44480" y="52432"/>
                    <a:pt x="44356" y="52444"/>
                    <a:pt x="44236" y="52481"/>
                  </a:cubicBezTo>
                  <a:cubicBezTo>
                    <a:pt x="44145" y="52481"/>
                    <a:pt x="44076" y="52526"/>
                    <a:pt x="43985" y="52549"/>
                  </a:cubicBezTo>
                  <a:cubicBezTo>
                    <a:pt x="43985" y="52572"/>
                    <a:pt x="43962" y="52572"/>
                    <a:pt x="43962" y="52595"/>
                  </a:cubicBezTo>
                  <a:cubicBezTo>
                    <a:pt x="43776" y="52510"/>
                    <a:pt x="43590" y="52463"/>
                    <a:pt x="43413" y="52463"/>
                  </a:cubicBezTo>
                  <a:cubicBezTo>
                    <a:pt x="43351" y="52463"/>
                    <a:pt x="43291" y="52469"/>
                    <a:pt x="43232" y="52481"/>
                  </a:cubicBezTo>
                  <a:cubicBezTo>
                    <a:pt x="43049" y="52458"/>
                    <a:pt x="42867" y="52458"/>
                    <a:pt x="42707" y="52458"/>
                  </a:cubicBezTo>
                  <a:cubicBezTo>
                    <a:pt x="42570" y="52481"/>
                    <a:pt x="42433" y="52503"/>
                    <a:pt x="42319" y="52572"/>
                  </a:cubicBezTo>
                  <a:cubicBezTo>
                    <a:pt x="42273" y="52595"/>
                    <a:pt x="42250" y="52640"/>
                    <a:pt x="42227" y="52686"/>
                  </a:cubicBezTo>
                  <a:cubicBezTo>
                    <a:pt x="42205" y="52663"/>
                    <a:pt x="42182" y="52663"/>
                    <a:pt x="42159" y="52663"/>
                  </a:cubicBezTo>
                  <a:cubicBezTo>
                    <a:pt x="42159" y="52663"/>
                    <a:pt x="42159" y="52640"/>
                    <a:pt x="42159" y="52640"/>
                  </a:cubicBezTo>
                  <a:cubicBezTo>
                    <a:pt x="42113" y="52618"/>
                    <a:pt x="42068" y="52595"/>
                    <a:pt x="42045" y="52572"/>
                  </a:cubicBezTo>
                  <a:cubicBezTo>
                    <a:pt x="41976" y="52503"/>
                    <a:pt x="41908" y="52481"/>
                    <a:pt x="41794" y="52481"/>
                  </a:cubicBezTo>
                  <a:cubicBezTo>
                    <a:pt x="41771" y="52435"/>
                    <a:pt x="41748" y="52366"/>
                    <a:pt x="41725" y="52298"/>
                  </a:cubicBezTo>
                  <a:cubicBezTo>
                    <a:pt x="41839" y="52070"/>
                    <a:pt x="41771" y="51819"/>
                    <a:pt x="41748" y="51568"/>
                  </a:cubicBezTo>
                  <a:cubicBezTo>
                    <a:pt x="41771" y="51362"/>
                    <a:pt x="41702" y="51180"/>
                    <a:pt x="41588" y="51020"/>
                  </a:cubicBezTo>
                  <a:cubicBezTo>
                    <a:pt x="41657" y="50404"/>
                    <a:pt x="41451" y="49833"/>
                    <a:pt x="41292" y="49262"/>
                  </a:cubicBezTo>
                  <a:cubicBezTo>
                    <a:pt x="41292" y="49217"/>
                    <a:pt x="41314" y="49194"/>
                    <a:pt x="41314" y="49148"/>
                  </a:cubicBezTo>
                  <a:cubicBezTo>
                    <a:pt x="41337" y="49057"/>
                    <a:pt x="41337" y="48966"/>
                    <a:pt x="41314" y="48897"/>
                  </a:cubicBezTo>
                  <a:cubicBezTo>
                    <a:pt x="41269" y="48737"/>
                    <a:pt x="41223" y="48600"/>
                    <a:pt x="41177" y="48463"/>
                  </a:cubicBezTo>
                  <a:cubicBezTo>
                    <a:pt x="41155" y="48372"/>
                    <a:pt x="41132" y="48304"/>
                    <a:pt x="41109" y="48235"/>
                  </a:cubicBezTo>
                  <a:cubicBezTo>
                    <a:pt x="41063" y="48098"/>
                    <a:pt x="41040" y="47938"/>
                    <a:pt x="41040" y="47801"/>
                  </a:cubicBezTo>
                  <a:cubicBezTo>
                    <a:pt x="41018" y="47687"/>
                    <a:pt x="41018" y="47573"/>
                    <a:pt x="41018" y="47436"/>
                  </a:cubicBezTo>
                  <a:cubicBezTo>
                    <a:pt x="41063" y="47436"/>
                    <a:pt x="41109" y="47413"/>
                    <a:pt x="41155" y="47368"/>
                  </a:cubicBezTo>
                  <a:cubicBezTo>
                    <a:pt x="41177" y="47391"/>
                    <a:pt x="41177" y="47436"/>
                    <a:pt x="41200" y="47459"/>
                  </a:cubicBezTo>
                  <a:cubicBezTo>
                    <a:pt x="41433" y="47582"/>
                    <a:pt x="41672" y="47625"/>
                    <a:pt x="41911" y="47625"/>
                  </a:cubicBezTo>
                  <a:cubicBezTo>
                    <a:pt x="42117" y="47625"/>
                    <a:pt x="42323" y="47593"/>
                    <a:pt x="42524" y="47550"/>
                  </a:cubicBezTo>
                  <a:cubicBezTo>
                    <a:pt x="42593" y="47505"/>
                    <a:pt x="42684" y="47482"/>
                    <a:pt x="42752" y="47436"/>
                  </a:cubicBezTo>
                  <a:cubicBezTo>
                    <a:pt x="42840" y="47495"/>
                    <a:pt x="42928" y="47524"/>
                    <a:pt x="43017" y="47524"/>
                  </a:cubicBezTo>
                  <a:cubicBezTo>
                    <a:pt x="43134" y="47524"/>
                    <a:pt x="43251" y="47472"/>
                    <a:pt x="43369" y="47368"/>
                  </a:cubicBezTo>
                  <a:cubicBezTo>
                    <a:pt x="43369" y="47368"/>
                    <a:pt x="43369" y="47345"/>
                    <a:pt x="43369" y="47345"/>
                  </a:cubicBezTo>
                  <a:close/>
                  <a:moveTo>
                    <a:pt x="15248" y="47391"/>
                  </a:moveTo>
                  <a:cubicBezTo>
                    <a:pt x="15271" y="47413"/>
                    <a:pt x="15271" y="47413"/>
                    <a:pt x="15271" y="47413"/>
                  </a:cubicBezTo>
                  <a:cubicBezTo>
                    <a:pt x="15294" y="47482"/>
                    <a:pt x="15339" y="47528"/>
                    <a:pt x="15385" y="47573"/>
                  </a:cubicBezTo>
                  <a:cubicBezTo>
                    <a:pt x="15521" y="47670"/>
                    <a:pt x="15661" y="47701"/>
                    <a:pt x="15802" y="47701"/>
                  </a:cubicBezTo>
                  <a:cubicBezTo>
                    <a:pt x="15992" y="47701"/>
                    <a:pt x="16183" y="47645"/>
                    <a:pt x="16366" y="47619"/>
                  </a:cubicBezTo>
                  <a:lnTo>
                    <a:pt x="16366" y="47619"/>
                  </a:lnTo>
                  <a:cubicBezTo>
                    <a:pt x="16366" y="47779"/>
                    <a:pt x="16366" y="47938"/>
                    <a:pt x="16343" y="48098"/>
                  </a:cubicBezTo>
                  <a:cubicBezTo>
                    <a:pt x="16343" y="48646"/>
                    <a:pt x="16366" y="49194"/>
                    <a:pt x="16366" y="49742"/>
                  </a:cubicBezTo>
                  <a:cubicBezTo>
                    <a:pt x="16298" y="49879"/>
                    <a:pt x="16275" y="49993"/>
                    <a:pt x="16366" y="50107"/>
                  </a:cubicBezTo>
                  <a:cubicBezTo>
                    <a:pt x="16366" y="50792"/>
                    <a:pt x="16366" y="51453"/>
                    <a:pt x="16343" y="52115"/>
                  </a:cubicBezTo>
                  <a:cubicBezTo>
                    <a:pt x="16366" y="52640"/>
                    <a:pt x="15978" y="52640"/>
                    <a:pt x="15636" y="52686"/>
                  </a:cubicBezTo>
                  <a:cubicBezTo>
                    <a:pt x="15613" y="52687"/>
                    <a:pt x="15590" y="52688"/>
                    <a:pt x="15566" y="52688"/>
                  </a:cubicBezTo>
                  <a:cubicBezTo>
                    <a:pt x="15208" y="52688"/>
                    <a:pt x="14859" y="52573"/>
                    <a:pt x="14514" y="52573"/>
                  </a:cubicBezTo>
                  <a:cubicBezTo>
                    <a:pt x="14378" y="52573"/>
                    <a:pt x="14242" y="52591"/>
                    <a:pt x="14107" y="52640"/>
                  </a:cubicBezTo>
                  <a:lnTo>
                    <a:pt x="13376" y="52640"/>
                  </a:lnTo>
                  <a:cubicBezTo>
                    <a:pt x="13353" y="52618"/>
                    <a:pt x="13308" y="52572"/>
                    <a:pt x="13285" y="52503"/>
                  </a:cubicBezTo>
                  <a:cubicBezTo>
                    <a:pt x="12851" y="52161"/>
                    <a:pt x="12189" y="52526"/>
                    <a:pt x="11801" y="52070"/>
                  </a:cubicBezTo>
                  <a:lnTo>
                    <a:pt x="11778" y="52070"/>
                  </a:lnTo>
                  <a:cubicBezTo>
                    <a:pt x="11778" y="52024"/>
                    <a:pt x="11778" y="51978"/>
                    <a:pt x="11778" y="51933"/>
                  </a:cubicBezTo>
                  <a:cubicBezTo>
                    <a:pt x="11801" y="51842"/>
                    <a:pt x="11801" y="51750"/>
                    <a:pt x="11824" y="51636"/>
                  </a:cubicBezTo>
                  <a:cubicBezTo>
                    <a:pt x="11984" y="51453"/>
                    <a:pt x="11961" y="51248"/>
                    <a:pt x="11961" y="51020"/>
                  </a:cubicBezTo>
                  <a:cubicBezTo>
                    <a:pt x="11961" y="50974"/>
                    <a:pt x="11984" y="50906"/>
                    <a:pt x="11984" y="50837"/>
                  </a:cubicBezTo>
                  <a:cubicBezTo>
                    <a:pt x="12144" y="50723"/>
                    <a:pt x="12007" y="50609"/>
                    <a:pt x="11984" y="50472"/>
                  </a:cubicBezTo>
                  <a:cubicBezTo>
                    <a:pt x="12075" y="49696"/>
                    <a:pt x="12212" y="48920"/>
                    <a:pt x="12166" y="48144"/>
                  </a:cubicBezTo>
                  <a:cubicBezTo>
                    <a:pt x="12212" y="48121"/>
                    <a:pt x="12235" y="48075"/>
                    <a:pt x="12281" y="48053"/>
                  </a:cubicBezTo>
                  <a:cubicBezTo>
                    <a:pt x="12486" y="47824"/>
                    <a:pt x="12828" y="47779"/>
                    <a:pt x="13057" y="47573"/>
                  </a:cubicBezTo>
                  <a:cubicBezTo>
                    <a:pt x="13073" y="47509"/>
                    <a:pt x="13077" y="47434"/>
                    <a:pt x="13126" y="47434"/>
                  </a:cubicBezTo>
                  <a:cubicBezTo>
                    <a:pt x="13147" y="47434"/>
                    <a:pt x="13175" y="47448"/>
                    <a:pt x="13216" y="47482"/>
                  </a:cubicBezTo>
                  <a:cubicBezTo>
                    <a:pt x="13260" y="47496"/>
                    <a:pt x="13303" y="47504"/>
                    <a:pt x="13345" y="47504"/>
                  </a:cubicBezTo>
                  <a:cubicBezTo>
                    <a:pt x="13436" y="47504"/>
                    <a:pt x="13519" y="47469"/>
                    <a:pt x="13582" y="47391"/>
                  </a:cubicBezTo>
                  <a:cubicBezTo>
                    <a:pt x="13582" y="47436"/>
                    <a:pt x="13582" y="47482"/>
                    <a:pt x="13582" y="47528"/>
                  </a:cubicBezTo>
                  <a:cubicBezTo>
                    <a:pt x="13627" y="47596"/>
                    <a:pt x="13696" y="47642"/>
                    <a:pt x="13764" y="47687"/>
                  </a:cubicBezTo>
                  <a:cubicBezTo>
                    <a:pt x="14009" y="47743"/>
                    <a:pt x="14253" y="47793"/>
                    <a:pt x="14495" y="47793"/>
                  </a:cubicBezTo>
                  <a:cubicBezTo>
                    <a:pt x="14750" y="47793"/>
                    <a:pt x="15002" y="47737"/>
                    <a:pt x="15248" y="47573"/>
                  </a:cubicBezTo>
                  <a:cubicBezTo>
                    <a:pt x="15316" y="47505"/>
                    <a:pt x="15271" y="47436"/>
                    <a:pt x="15225" y="47391"/>
                  </a:cubicBezTo>
                  <a:close/>
                  <a:moveTo>
                    <a:pt x="33508" y="52640"/>
                  </a:moveTo>
                  <a:lnTo>
                    <a:pt x="33508" y="52640"/>
                  </a:lnTo>
                  <a:cubicBezTo>
                    <a:pt x="33508" y="52663"/>
                    <a:pt x="33531" y="52686"/>
                    <a:pt x="33554" y="52732"/>
                  </a:cubicBezTo>
                  <a:lnTo>
                    <a:pt x="33531" y="52732"/>
                  </a:lnTo>
                  <a:cubicBezTo>
                    <a:pt x="33508" y="52709"/>
                    <a:pt x="33508" y="52663"/>
                    <a:pt x="33508" y="52640"/>
                  </a:cubicBezTo>
                  <a:close/>
                  <a:moveTo>
                    <a:pt x="26067" y="52891"/>
                  </a:moveTo>
                  <a:cubicBezTo>
                    <a:pt x="26136" y="52914"/>
                    <a:pt x="26181" y="52937"/>
                    <a:pt x="26227" y="52937"/>
                  </a:cubicBezTo>
                  <a:cubicBezTo>
                    <a:pt x="26158" y="52937"/>
                    <a:pt x="26113" y="52914"/>
                    <a:pt x="26067" y="52891"/>
                  </a:cubicBezTo>
                  <a:close/>
                  <a:moveTo>
                    <a:pt x="15590" y="52891"/>
                  </a:moveTo>
                  <a:cubicBezTo>
                    <a:pt x="15590" y="52891"/>
                    <a:pt x="15590" y="52914"/>
                    <a:pt x="15590" y="52914"/>
                  </a:cubicBezTo>
                  <a:cubicBezTo>
                    <a:pt x="15590" y="52914"/>
                    <a:pt x="15590" y="52983"/>
                    <a:pt x="15590" y="52983"/>
                  </a:cubicBezTo>
                  <a:lnTo>
                    <a:pt x="15522" y="52983"/>
                  </a:lnTo>
                  <a:cubicBezTo>
                    <a:pt x="15499" y="52960"/>
                    <a:pt x="15476" y="52960"/>
                    <a:pt x="15453" y="52960"/>
                  </a:cubicBezTo>
                  <a:cubicBezTo>
                    <a:pt x="15499" y="52937"/>
                    <a:pt x="15545" y="52914"/>
                    <a:pt x="15590" y="52891"/>
                  </a:cubicBezTo>
                  <a:close/>
                  <a:moveTo>
                    <a:pt x="6643" y="66952"/>
                  </a:moveTo>
                  <a:cubicBezTo>
                    <a:pt x="6666" y="66952"/>
                    <a:pt x="6666" y="66952"/>
                    <a:pt x="6666" y="66975"/>
                  </a:cubicBezTo>
                  <a:cubicBezTo>
                    <a:pt x="6666" y="66975"/>
                    <a:pt x="6666" y="66997"/>
                    <a:pt x="6643" y="67020"/>
                  </a:cubicBezTo>
                  <a:lnTo>
                    <a:pt x="6643" y="66952"/>
                  </a:lnTo>
                  <a:close/>
                  <a:moveTo>
                    <a:pt x="8857" y="81971"/>
                  </a:moveTo>
                  <a:cubicBezTo>
                    <a:pt x="8834" y="81994"/>
                    <a:pt x="8834" y="81994"/>
                    <a:pt x="8857" y="82039"/>
                  </a:cubicBezTo>
                  <a:cubicBezTo>
                    <a:pt x="8834" y="82016"/>
                    <a:pt x="8834" y="82016"/>
                    <a:pt x="8834" y="81994"/>
                  </a:cubicBezTo>
                  <a:cubicBezTo>
                    <a:pt x="8834" y="81994"/>
                    <a:pt x="8834" y="81971"/>
                    <a:pt x="8857" y="81971"/>
                  </a:cubicBezTo>
                  <a:close/>
                  <a:moveTo>
                    <a:pt x="36133" y="52846"/>
                  </a:moveTo>
                  <a:cubicBezTo>
                    <a:pt x="36202" y="52869"/>
                    <a:pt x="36270" y="52891"/>
                    <a:pt x="36338" y="52914"/>
                  </a:cubicBezTo>
                  <a:cubicBezTo>
                    <a:pt x="36247" y="53006"/>
                    <a:pt x="36202" y="53074"/>
                    <a:pt x="36247" y="53188"/>
                  </a:cubicBezTo>
                  <a:cubicBezTo>
                    <a:pt x="36795" y="53188"/>
                    <a:pt x="37343" y="53211"/>
                    <a:pt x="37891" y="53211"/>
                  </a:cubicBezTo>
                  <a:cubicBezTo>
                    <a:pt x="38028" y="53188"/>
                    <a:pt x="38142" y="53188"/>
                    <a:pt x="38256" y="53188"/>
                  </a:cubicBezTo>
                  <a:cubicBezTo>
                    <a:pt x="38433" y="53232"/>
                    <a:pt x="38610" y="53246"/>
                    <a:pt x="38787" y="53246"/>
                  </a:cubicBezTo>
                  <a:cubicBezTo>
                    <a:pt x="39052" y="53246"/>
                    <a:pt x="39317" y="53216"/>
                    <a:pt x="39583" y="53216"/>
                  </a:cubicBezTo>
                  <a:cubicBezTo>
                    <a:pt x="39688" y="53216"/>
                    <a:pt x="39794" y="53221"/>
                    <a:pt x="39899" y="53234"/>
                  </a:cubicBezTo>
                  <a:cubicBezTo>
                    <a:pt x="39968" y="53211"/>
                    <a:pt x="40036" y="53188"/>
                    <a:pt x="40082" y="53165"/>
                  </a:cubicBezTo>
                  <a:cubicBezTo>
                    <a:pt x="40561" y="53188"/>
                    <a:pt x="41063" y="53234"/>
                    <a:pt x="41543" y="53257"/>
                  </a:cubicBezTo>
                  <a:cubicBezTo>
                    <a:pt x="41588" y="53295"/>
                    <a:pt x="41631" y="53310"/>
                    <a:pt x="41673" y="53310"/>
                  </a:cubicBezTo>
                  <a:cubicBezTo>
                    <a:pt x="41756" y="53310"/>
                    <a:pt x="41832" y="53249"/>
                    <a:pt x="41908" y="53188"/>
                  </a:cubicBezTo>
                  <a:cubicBezTo>
                    <a:pt x="42045" y="53143"/>
                    <a:pt x="42159" y="53097"/>
                    <a:pt x="42273" y="53028"/>
                  </a:cubicBezTo>
                  <a:cubicBezTo>
                    <a:pt x="42492" y="53138"/>
                    <a:pt x="42711" y="53174"/>
                    <a:pt x="42930" y="53174"/>
                  </a:cubicBezTo>
                  <a:cubicBezTo>
                    <a:pt x="43259" y="53174"/>
                    <a:pt x="43588" y="53092"/>
                    <a:pt x="43916" y="53051"/>
                  </a:cubicBezTo>
                  <a:cubicBezTo>
                    <a:pt x="43962" y="53006"/>
                    <a:pt x="43985" y="52960"/>
                    <a:pt x="43962" y="52914"/>
                  </a:cubicBezTo>
                  <a:lnTo>
                    <a:pt x="43962" y="52914"/>
                  </a:lnTo>
                  <a:cubicBezTo>
                    <a:pt x="43962" y="52914"/>
                    <a:pt x="43985" y="52937"/>
                    <a:pt x="43985" y="52937"/>
                  </a:cubicBezTo>
                  <a:cubicBezTo>
                    <a:pt x="44049" y="52974"/>
                    <a:pt x="44113" y="52981"/>
                    <a:pt x="44177" y="52981"/>
                  </a:cubicBezTo>
                  <a:cubicBezTo>
                    <a:pt x="44219" y="52981"/>
                    <a:pt x="44262" y="52978"/>
                    <a:pt x="44305" y="52978"/>
                  </a:cubicBezTo>
                  <a:cubicBezTo>
                    <a:pt x="44358" y="52978"/>
                    <a:pt x="44411" y="52983"/>
                    <a:pt x="44464" y="53006"/>
                  </a:cubicBezTo>
                  <a:cubicBezTo>
                    <a:pt x="44681" y="53045"/>
                    <a:pt x="44915" y="53101"/>
                    <a:pt x="45136" y="53101"/>
                  </a:cubicBezTo>
                  <a:cubicBezTo>
                    <a:pt x="45171" y="53101"/>
                    <a:pt x="45206" y="53100"/>
                    <a:pt x="45240" y="53097"/>
                  </a:cubicBezTo>
                  <a:cubicBezTo>
                    <a:pt x="45402" y="53081"/>
                    <a:pt x="45563" y="53075"/>
                    <a:pt x="45722" y="53075"/>
                  </a:cubicBezTo>
                  <a:cubicBezTo>
                    <a:pt x="46175" y="53075"/>
                    <a:pt x="46620" y="53123"/>
                    <a:pt x="47063" y="53123"/>
                  </a:cubicBezTo>
                  <a:cubicBezTo>
                    <a:pt x="47125" y="53123"/>
                    <a:pt x="47187" y="53122"/>
                    <a:pt x="47249" y="53120"/>
                  </a:cubicBezTo>
                  <a:cubicBezTo>
                    <a:pt x="47273" y="53117"/>
                    <a:pt x="47295" y="53116"/>
                    <a:pt x="47316" y="53116"/>
                  </a:cubicBezTo>
                  <a:cubicBezTo>
                    <a:pt x="47491" y="53116"/>
                    <a:pt x="47548" y="53198"/>
                    <a:pt x="47569" y="53279"/>
                  </a:cubicBezTo>
                  <a:cubicBezTo>
                    <a:pt x="47546" y="53394"/>
                    <a:pt x="47523" y="53508"/>
                    <a:pt x="47454" y="53599"/>
                  </a:cubicBezTo>
                  <a:cubicBezTo>
                    <a:pt x="47432" y="53668"/>
                    <a:pt x="47432" y="53713"/>
                    <a:pt x="47409" y="53782"/>
                  </a:cubicBezTo>
                  <a:cubicBezTo>
                    <a:pt x="47180" y="53896"/>
                    <a:pt x="47180" y="54147"/>
                    <a:pt x="47158" y="54352"/>
                  </a:cubicBezTo>
                  <a:cubicBezTo>
                    <a:pt x="47135" y="54923"/>
                    <a:pt x="46998" y="55494"/>
                    <a:pt x="47044" y="56064"/>
                  </a:cubicBezTo>
                  <a:cubicBezTo>
                    <a:pt x="47135" y="56155"/>
                    <a:pt x="47180" y="56270"/>
                    <a:pt x="47226" y="56384"/>
                  </a:cubicBezTo>
                  <a:cubicBezTo>
                    <a:pt x="47112" y="56658"/>
                    <a:pt x="47021" y="56909"/>
                    <a:pt x="47180" y="57183"/>
                  </a:cubicBezTo>
                  <a:cubicBezTo>
                    <a:pt x="47089" y="57205"/>
                    <a:pt x="46998" y="57274"/>
                    <a:pt x="46929" y="57342"/>
                  </a:cubicBezTo>
                  <a:cubicBezTo>
                    <a:pt x="46587" y="58210"/>
                    <a:pt x="46564" y="59100"/>
                    <a:pt x="46610" y="60013"/>
                  </a:cubicBezTo>
                  <a:cubicBezTo>
                    <a:pt x="46610" y="60013"/>
                    <a:pt x="46610" y="60013"/>
                    <a:pt x="46610" y="60036"/>
                  </a:cubicBezTo>
                  <a:cubicBezTo>
                    <a:pt x="46450" y="60173"/>
                    <a:pt x="46450" y="60424"/>
                    <a:pt x="46359" y="60606"/>
                  </a:cubicBezTo>
                  <a:cubicBezTo>
                    <a:pt x="46336" y="60698"/>
                    <a:pt x="46313" y="60766"/>
                    <a:pt x="46313" y="60857"/>
                  </a:cubicBezTo>
                  <a:cubicBezTo>
                    <a:pt x="46290" y="60972"/>
                    <a:pt x="46267" y="61086"/>
                    <a:pt x="46267" y="61223"/>
                  </a:cubicBezTo>
                  <a:cubicBezTo>
                    <a:pt x="46267" y="61291"/>
                    <a:pt x="46267" y="61382"/>
                    <a:pt x="46290" y="61451"/>
                  </a:cubicBezTo>
                  <a:cubicBezTo>
                    <a:pt x="46290" y="61565"/>
                    <a:pt x="46313" y="61702"/>
                    <a:pt x="46336" y="61816"/>
                  </a:cubicBezTo>
                  <a:cubicBezTo>
                    <a:pt x="46359" y="61862"/>
                    <a:pt x="46404" y="61907"/>
                    <a:pt x="46450" y="61930"/>
                  </a:cubicBezTo>
                  <a:cubicBezTo>
                    <a:pt x="46382" y="61999"/>
                    <a:pt x="46336" y="62067"/>
                    <a:pt x="46313" y="62159"/>
                  </a:cubicBezTo>
                  <a:cubicBezTo>
                    <a:pt x="46245" y="62387"/>
                    <a:pt x="46176" y="62592"/>
                    <a:pt x="46131" y="62820"/>
                  </a:cubicBezTo>
                  <a:cubicBezTo>
                    <a:pt x="46085" y="63094"/>
                    <a:pt x="46062" y="63368"/>
                    <a:pt x="46267" y="63574"/>
                  </a:cubicBezTo>
                  <a:cubicBezTo>
                    <a:pt x="45994" y="63733"/>
                    <a:pt x="45925" y="63985"/>
                    <a:pt x="45902" y="64258"/>
                  </a:cubicBezTo>
                  <a:cubicBezTo>
                    <a:pt x="45879" y="64487"/>
                    <a:pt x="45834" y="64715"/>
                    <a:pt x="45788" y="64920"/>
                  </a:cubicBezTo>
                  <a:cubicBezTo>
                    <a:pt x="45743" y="65057"/>
                    <a:pt x="45720" y="65194"/>
                    <a:pt x="45720" y="65331"/>
                  </a:cubicBezTo>
                  <a:cubicBezTo>
                    <a:pt x="45720" y="65537"/>
                    <a:pt x="45720" y="65765"/>
                    <a:pt x="45857" y="65948"/>
                  </a:cubicBezTo>
                  <a:cubicBezTo>
                    <a:pt x="45879" y="65993"/>
                    <a:pt x="45902" y="65993"/>
                    <a:pt x="45925" y="66016"/>
                  </a:cubicBezTo>
                  <a:cubicBezTo>
                    <a:pt x="45902" y="66062"/>
                    <a:pt x="45902" y="66130"/>
                    <a:pt x="45925" y="66176"/>
                  </a:cubicBezTo>
                  <a:cubicBezTo>
                    <a:pt x="45948" y="66199"/>
                    <a:pt x="45971" y="66199"/>
                    <a:pt x="45971" y="66199"/>
                  </a:cubicBezTo>
                  <a:cubicBezTo>
                    <a:pt x="45925" y="66221"/>
                    <a:pt x="45879" y="66221"/>
                    <a:pt x="45834" y="66221"/>
                  </a:cubicBezTo>
                  <a:cubicBezTo>
                    <a:pt x="45697" y="66404"/>
                    <a:pt x="45606" y="66632"/>
                    <a:pt x="45560" y="66861"/>
                  </a:cubicBezTo>
                  <a:cubicBezTo>
                    <a:pt x="45332" y="68002"/>
                    <a:pt x="45240" y="69166"/>
                    <a:pt x="45035" y="70330"/>
                  </a:cubicBezTo>
                  <a:cubicBezTo>
                    <a:pt x="44989" y="70604"/>
                    <a:pt x="44966" y="70878"/>
                    <a:pt x="45058" y="71174"/>
                  </a:cubicBezTo>
                  <a:cubicBezTo>
                    <a:pt x="45149" y="71174"/>
                    <a:pt x="45218" y="71220"/>
                    <a:pt x="45286" y="71266"/>
                  </a:cubicBezTo>
                  <a:cubicBezTo>
                    <a:pt x="45263" y="71289"/>
                    <a:pt x="45240" y="71289"/>
                    <a:pt x="45218" y="71289"/>
                  </a:cubicBezTo>
                  <a:cubicBezTo>
                    <a:pt x="44898" y="71540"/>
                    <a:pt x="44966" y="71928"/>
                    <a:pt x="44829" y="72247"/>
                  </a:cubicBezTo>
                  <a:cubicBezTo>
                    <a:pt x="44715" y="73252"/>
                    <a:pt x="44487" y="74256"/>
                    <a:pt x="44510" y="75283"/>
                  </a:cubicBezTo>
                  <a:cubicBezTo>
                    <a:pt x="44556" y="75374"/>
                    <a:pt x="44601" y="75443"/>
                    <a:pt x="44670" y="75488"/>
                  </a:cubicBezTo>
                  <a:cubicBezTo>
                    <a:pt x="44578" y="75557"/>
                    <a:pt x="44556" y="75648"/>
                    <a:pt x="44556" y="75740"/>
                  </a:cubicBezTo>
                  <a:cubicBezTo>
                    <a:pt x="44578" y="75854"/>
                    <a:pt x="44601" y="75945"/>
                    <a:pt x="44578" y="76036"/>
                  </a:cubicBezTo>
                  <a:cubicBezTo>
                    <a:pt x="44578" y="76082"/>
                    <a:pt x="44578" y="76128"/>
                    <a:pt x="44601" y="76150"/>
                  </a:cubicBezTo>
                  <a:cubicBezTo>
                    <a:pt x="44168" y="76538"/>
                    <a:pt x="44190" y="76972"/>
                    <a:pt x="44441" y="77451"/>
                  </a:cubicBezTo>
                  <a:cubicBezTo>
                    <a:pt x="44441" y="77474"/>
                    <a:pt x="44441" y="77497"/>
                    <a:pt x="44441" y="77520"/>
                  </a:cubicBezTo>
                  <a:cubicBezTo>
                    <a:pt x="44419" y="77497"/>
                    <a:pt x="44373" y="77497"/>
                    <a:pt x="44327" y="77474"/>
                  </a:cubicBezTo>
                  <a:cubicBezTo>
                    <a:pt x="43825" y="78045"/>
                    <a:pt x="44076" y="78707"/>
                    <a:pt x="44099" y="79323"/>
                  </a:cubicBezTo>
                  <a:cubicBezTo>
                    <a:pt x="44099" y="79392"/>
                    <a:pt x="44122" y="79460"/>
                    <a:pt x="44122" y="79529"/>
                  </a:cubicBezTo>
                  <a:cubicBezTo>
                    <a:pt x="43871" y="79620"/>
                    <a:pt x="43894" y="79894"/>
                    <a:pt x="43848" y="80099"/>
                  </a:cubicBezTo>
                  <a:cubicBezTo>
                    <a:pt x="43734" y="80670"/>
                    <a:pt x="43643" y="81218"/>
                    <a:pt x="43574" y="81788"/>
                  </a:cubicBezTo>
                  <a:cubicBezTo>
                    <a:pt x="43528" y="82108"/>
                    <a:pt x="43460" y="82450"/>
                    <a:pt x="43711" y="82724"/>
                  </a:cubicBezTo>
                  <a:cubicBezTo>
                    <a:pt x="43620" y="82815"/>
                    <a:pt x="43551" y="82930"/>
                    <a:pt x="43528" y="83044"/>
                  </a:cubicBezTo>
                  <a:cubicBezTo>
                    <a:pt x="43369" y="83728"/>
                    <a:pt x="43095" y="84436"/>
                    <a:pt x="43528" y="85121"/>
                  </a:cubicBezTo>
                  <a:lnTo>
                    <a:pt x="43437" y="85121"/>
                  </a:lnTo>
                  <a:cubicBezTo>
                    <a:pt x="43118" y="85326"/>
                    <a:pt x="43095" y="85691"/>
                    <a:pt x="43003" y="86011"/>
                  </a:cubicBezTo>
                  <a:cubicBezTo>
                    <a:pt x="43049" y="86696"/>
                    <a:pt x="42615" y="87380"/>
                    <a:pt x="43003" y="88042"/>
                  </a:cubicBezTo>
                  <a:cubicBezTo>
                    <a:pt x="42958" y="88088"/>
                    <a:pt x="42889" y="88134"/>
                    <a:pt x="42867" y="88202"/>
                  </a:cubicBezTo>
                  <a:cubicBezTo>
                    <a:pt x="42821" y="88293"/>
                    <a:pt x="42798" y="88385"/>
                    <a:pt x="42775" y="88476"/>
                  </a:cubicBezTo>
                  <a:cubicBezTo>
                    <a:pt x="42707" y="89480"/>
                    <a:pt x="42250" y="90439"/>
                    <a:pt x="42501" y="91466"/>
                  </a:cubicBezTo>
                  <a:cubicBezTo>
                    <a:pt x="42547" y="91512"/>
                    <a:pt x="42570" y="91557"/>
                    <a:pt x="42615" y="91603"/>
                  </a:cubicBezTo>
                  <a:cubicBezTo>
                    <a:pt x="42547" y="91694"/>
                    <a:pt x="42570" y="91809"/>
                    <a:pt x="42638" y="91900"/>
                  </a:cubicBezTo>
                  <a:cubicBezTo>
                    <a:pt x="42615" y="91923"/>
                    <a:pt x="42570" y="91945"/>
                    <a:pt x="42547" y="91968"/>
                  </a:cubicBezTo>
                  <a:cubicBezTo>
                    <a:pt x="42433" y="92219"/>
                    <a:pt x="42456" y="92516"/>
                    <a:pt x="42342" y="92767"/>
                  </a:cubicBezTo>
                  <a:cubicBezTo>
                    <a:pt x="42319" y="92858"/>
                    <a:pt x="42296" y="92927"/>
                    <a:pt x="42273" y="93018"/>
                  </a:cubicBezTo>
                  <a:cubicBezTo>
                    <a:pt x="42227" y="93292"/>
                    <a:pt x="42113" y="93589"/>
                    <a:pt x="42090" y="93886"/>
                  </a:cubicBezTo>
                  <a:cubicBezTo>
                    <a:pt x="42090" y="94091"/>
                    <a:pt x="42090" y="94296"/>
                    <a:pt x="42273" y="94433"/>
                  </a:cubicBezTo>
                  <a:cubicBezTo>
                    <a:pt x="42227" y="94456"/>
                    <a:pt x="42182" y="94502"/>
                    <a:pt x="42159" y="94548"/>
                  </a:cubicBezTo>
                  <a:cubicBezTo>
                    <a:pt x="41999" y="94981"/>
                    <a:pt x="41771" y="95415"/>
                    <a:pt x="42045" y="95894"/>
                  </a:cubicBezTo>
                  <a:cubicBezTo>
                    <a:pt x="41999" y="95894"/>
                    <a:pt x="41953" y="95917"/>
                    <a:pt x="41908" y="95940"/>
                  </a:cubicBezTo>
                  <a:cubicBezTo>
                    <a:pt x="41451" y="97104"/>
                    <a:pt x="41497" y="98359"/>
                    <a:pt x="41269" y="99569"/>
                  </a:cubicBezTo>
                  <a:cubicBezTo>
                    <a:pt x="41155" y="100254"/>
                    <a:pt x="40972" y="100961"/>
                    <a:pt x="41223" y="101646"/>
                  </a:cubicBezTo>
                  <a:cubicBezTo>
                    <a:pt x="41269" y="101692"/>
                    <a:pt x="41292" y="101715"/>
                    <a:pt x="41314" y="101738"/>
                  </a:cubicBezTo>
                  <a:cubicBezTo>
                    <a:pt x="41128" y="101626"/>
                    <a:pt x="40948" y="101548"/>
                    <a:pt x="40779" y="101548"/>
                  </a:cubicBezTo>
                  <a:cubicBezTo>
                    <a:pt x="40638" y="101548"/>
                    <a:pt x="40503" y="101602"/>
                    <a:pt x="40379" y="101738"/>
                  </a:cubicBezTo>
                  <a:cubicBezTo>
                    <a:pt x="40242" y="101738"/>
                    <a:pt x="40127" y="101760"/>
                    <a:pt x="39991" y="101806"/>
                  </a:cubicBezTo>
                  <a:cubicBezTo>
                    <a:pt x="39899" y="101852"/>
                    <a:pt x="39831" y="101920"/>
                    <a:pt x="39762" y="101989"/>
                  </a:cubicBezTo>
                  <a:lnTo>
                    <a:pt x="39739" y="102080"/>
                  </a:lnTo>
                  <a:cubicBezTo>
                    <a:pt x="39694" y="102034"/>
                    <a:pt x="39648" y="102011"/>
                    <a:pt x="39580" y="101989"/>
                  </a:cubicBezTo>
                  <a:cubicBezTo>
                    <a:pt x="39511" y="101977"/>
                    <a:pt x="39437" y="101971"/>
                    <a:pt x="39360" y="101971"/>
                  </a:cubicBezTo>
                  <a:cubicBezTo>
                    <a:pt x="39283" y="101971"/>
                    <a:pt x="39203" y="101977"/>
                    <a:pt x="39123" y="101989"/>
                  </a:cubicBezTo>
                  <a:cubicBezTo>
                    <a:pt x="39032" y="102011"/>
                    <a:pt x="38918" y="102057"/>
                    <a:pt x="38826" y="102057"/>
                  </a:cubicBezTo>
                  <a:cubicBezTo>
                    <a:pt x="38712" y="102057"/>
                    <a:pt x="38621" y="102034"/>
                    <a:pt x="38507" y="102011"/>
                  </a:cubicBezTo>
                  <a:cubicBezTo>
                    <a:pt x="38438" y="102011"/>
                    <a:pt x="38393" y="102011"/>
                    <a:pt x="38324" y="102034"/>
                  </a:cubicBezTo>
                  <a:cubicBezTo>
                    <a:pt x="38216" y="101965"/>
                    <a:pt x="38099" y="101947"/>
                    <a:pt x="37980" y="101947"/>
                  </a:cubicBezTo>
                  <a:cubicBezTo>
                    <a:pt x="37849" y="101947"/>
                    <a:pt x="37714" y="101969"/>
                    <a:pt x="37583" y="101969"/>
                  </a:cubicBezTo>
                  <a:cubicBezTo>
                    <a:pt x="37556" y="101969"/>
                    <a:pt x="37529" y="101968"/>
                    <a:pt x="37503" y="101966"/>
                  </a:cubicBezTo>
                  <a:cubicBezTo>
                    <a:pt x="36658" y="101943"/>
                    <a:pt x="35813" y="101943"/>
                    <a:pt x="34969" y="101920"/>
                  </a:cubicBezTo>
                  <a:cubicBezTo>
                    <a:pt x="34821" y="101840"/>
                    <a:pt x="34672" y="101800"/>
                    <a:pt x="34524" y="101800"/>
                  </a:cubicBezTo>
                  <a:cubicBezTo>
                    <a:pt x="34375" y="101800"/>
                    <a:pt x="34227" y="101840"/>
                    <a:pt x="34079" y="101920"/>
                  </a:cubicBezTo>
                  <a:cubicBezTo>
                    <a:pt x="34010" y="101920"/>
                    <a:pt x="33942" y="101897"/>
                    <a:pt x="33873" y="101874"/>
                  </a:cubicBezTo>
                  <a:cubicBezTo>
                    <a:pt x="33873" y="101874"/>
                    <a:pt x="33873" y="101966"/>
                    <a:pt x="33873" y="101966"/>
                  </a:cubicBezTo>
                  <a:cubicBezTo>
                    <a:pt x="33097" y="101966"/>
                    <a:pt x="32298" y="101989"/>
                    <a:pt x="31500" y="101989"/>
                  </a:cubicBezTo>
                  <a:cubicBezTo>
                    <a:pt x="30518" y="101989"/>
                    <a:pt x="29514" y="101966"/>
                    <a:pt x="28532" y="101966"/>
                  </a:cubicBezTo>
                  <a:cubicBezTo>
                    <a:pt x="28502" y="101967"/>
                    <a:pt x="28472" y="101968"/>
                    <a:pt x="28442" y="101968"/>
                  </a:cubicBezTo>
                  <a:cubicBezTo>
                    <a:pt x="28170" y="101968"/>
                    <a:pt x="27899" y="101922"/>
                    <a:pt x="27634" y="101922"/>
                  </a:cubicBezTo>
                  <a:cubicBezTo>
                    <a:pt x="27395" y="101922"/>
                    <a:pt x="27160" y="101959"/>
                    <a:pt x="26934" y="102103"/>
                  </a:cubicBezTo>
                  <a:cubicBezTo>
                    <a:pt x="26701" y="102031"/>
                    <a:pt x="26467" y="101945"/>
                    <a:pt x="26234" y="101945"/>
                  </a:cubicBezTo>
                  <a:cubicBezTo>
                    <a:pt x="26171" y="101945"/>
                    <a:pt x="26107" y="101951"/>
                    <a:pt x="26044" y="101966"/>
                  </a:cubicBezTo>
                  <a:lnTo>
                    <a:pt x="25474" y="101966"/>
                  </a:lnTo>
                  <a:cubicBezTo>
                    <a:pt x="25359" y="101966"/>
                    <a:pt x="25245" y="101966"/>
                    <a:pt x="25108" y="101989"/>
                  </a:cubicBezTo>
                  <a:cubicBezTo>
                    <a:pt x="25007" y="101990"/>
                    <a:pt x="24905" y="101991"/>
                    <a:pt x="24803" y="101991"/>
                  </a:cubicBezTo>
                  <a:cubicBezTo>
                    <a:pt x="24010" y="101991"/>
                    <a:pt x="23210" y="101943"/>
                    <a:pt x="22413" y="101943"/>
                  </a:cubicBezTo>
                  <a:cubicBezTo>
                    <a:pt x="22025" y="101943"/>
                    <a:pt x="21637" y="101954"/>
                    <a:pt x="21251" y="101989"/>
                  </a:cubicBezTo>
                  <a:cubicBezTo>
                    <a:pt x="21182" y="101920"/>
                    <a:pt x="21114" y="101874"/>
                    <a:pt x="21023" y="101829"/>
                  </a:cubicBezTo>
                  <a:cubicBezTo>
                    <a:pt x="20938" y="101800"/>
                    <a:pt x="20849" y="101784"/>
                    <a:pt x="20759" y="101784"/>
                  </a:cubicBezTo>
                  <a:cubicBezTo>
                    <a:pt x="20632" y="101784"/>
                    <a:pt x="20504" y="101817"/>
                    <a:pt x="20384" y="101897"/>
                  </a:cubicBezTo>
                  <a:cubicBezTo>
                    <a:pt x="20315" y="101920"/>
                    <a:pt x="20315" y="101966"/>
                    <a:pt x="20338" y="102011"/>
                  </a:cubicBezTo>
                  <a:lnTo>
                    <a:pt x="19448" y="101943"/>
                  </a:lnTo>
                  <a:cubicBezTo>
                    <a:pt x="19356" y="101874"/>
                    <a:pt x="19242" y="101829"/>
                    <a:pt x="19128" y="101806"/>
                  </a:cubicBezTo>
                  <a:cubicBezTo>
                    <a:pt x="19071" y="101795"/>
                    <a:pt x="19008" y="101789"/>
                    <a:pt x="18946" y="101789"/>
                  </a:cubicBezTo>
                  <a:cubicBezTo>
                    <a:pt x="18883" y="101789"/>
                    <a:pt x="18820" y="101795"/>
                    <a:pt x="18763" y="101806"/>
                  </a:cubicBezTo>
                  <a:cubicBezTo>
                    <a:pt x="18695" y="101829"/>
                    <a:pt x="18603" y="101874"/>
                    <a:pt x="18558" y="101920"/>
                  </a:cubicBezTo>
                  <a:lnTo>
                    <a:pt x="18352" y="101920"/>
                  </a:lnTo>
                  <a:cubicBezTo>
                    <a:pt x="18284" y="101874"/>
                    <a:pt x="18215" y="101829"/>
                    <a:pt x="18124" y="101783"/>
                  </a:cubicBezTo>
                  <a:cubicBezTo>
                    <a:pt x="18029" y="101764"/>
                    <a:pt x="17935" y="101753"/>
                    <a:pt x="17840" y="101753"/>
                  </a:cubicBezTo>
                  <a:cubicBezTo>
                    <a:pt x="17707" y="101753"/>
                    <a:pt x="17573" y="101775"/>
                    <a:pt x="17439" y="101829"/>
                  </a:cubicBezTo>
                  <a:cubicBezTo>
                    <a:pt x="17348" y="101852"/>
                    <a:pt x="17302" y="101920"/>
                    <a:pt x="17279" y="102011"/>
                  </a:cubicBezTo>
                  <a:cubicBezTo>
                    <a:pt x="17257" y="102057"/>
                    <a:pt x="17234" y="102103"/>
                    <a:pt x="17188" y="102126"/>
                  </a:cubicBezTo>
                  <a:cubicBezTo>
                    <a:pt x="17211" y="102057"/>
                    <a:pt x="17234" y="101989"/>
                    <a:pt x="17257" y="101897"/>
                  </a:cubicBezTo>
                  <a:cubicBezTo>
                    <a:pt x="17165" y="101806"/>
                    <a:pt x="17028" y="101760"/>
                    <a:pt x="16891" y="101738"/>
                  </a:cubicBezTo>
                  <a:cubicBezTo>
                    <a:pt x="16709" y="101715"/>
                    <a:pt x="16526" y="101715"/>
                    <a:pt x="16343" y="101715"/>
                  </a:cubicBezTo>
                  <a:cubicBezTo>
                    <a:pt x="16070" y="101715"/>
                    <a:pt x="15773" y="101715"/>
                    <a:pt x="15522" y="101852"/>
                  </a:cubicBezTo>
                  <a:cubicBezTo>
                    <a:pt x="15430" y="101897"/>
                    <a:pt x="15408" y="101966"/>
                    <a:pt x="15385" y="102057"/>
                  </a:cubicBezTo>
                  <a:cubicBezTo>
                    <a:pt x="15385" y="102080"/>
                    <a:pt x="15408" y="102103"/>
                    <a:pt x="15430" y="102126"/>
                  </a:cubicBezTo>
                  <a:cubicBezTo>
                    <a:pt x="15189" y="102068"/>
                    <a:pt x="14948" y="102046"/>
                    <a:pt x="14707" y="102046"/>
                  </a:cubicBezTo>
                  <a:cubicBezTo>
                    <a:pt x="14377" y="102046"/>
                    <a:pt x="14048" y="102086"/>
                    <a:pt x="13719" y="102126"/>
                  </a:cubicBezTo>
                  <a:cubicBezTo>
                    <a:pt x="13696" y="102080"/>
                    <a:pt x="13696" y="102057"/>
                    <a:pt x="13673" y="102011"/>
                  </a:cubicBezTo>
                  <a:cubicBezTo>
                    <a:pt x="13650" y="101920"/>
                    <a:pt x="13582" y="101874"/>
                    <a:pt x="13513" y="101829"/>
                  </a:cubicBezTo>
                  <a:cubicBezTo>
                    <a:pt x="13094" y="101736"/>
                    <a:pt x="12686" y="101643"/>
                    <a:pt x="12274" y="101643"/>
                  </a:cubicBezTo>
                  <a:cubicBezTo>
                    <a:pt x="12080" y="101643"/>
                    <a:pt x="11885" y="101663"/>
                    <a:pt x="11687" y="101715"/>
                  </a:cubicBezTo>
                  <a:cubicBezTo>
                    <a:pt x="11710" y="101349"/>
                    <a:pt x="11641" y="101007"/>
                    <a:pt x="11664" y="100665"/>
                  </a:cubicBezTo>
                  <a:cubicBezTo>
                    <a:pt x="11619" y="100254"/>
                    <a:pt x="11505" y="99843"/>
                    <a:pt x="11413" y="99432"/>
                  </a:cubicBezTo>
                  <a:cubicBezTo>
                    <a:pt x="11322" y="99204"/>
                    <a:pt x="11299" y="98976"/>
                    <a:pt x="11253" y="98747"/>
                  </a:cubicBezTo>
                  <a:cubicBezTo>
                    <a:pt x="11208" y="98610"/>
                    <a:pt x="11139" y="98519"/>
                    <a:pt x="11048" y="98451"/>
                  </a:cubicBezTo>
                  <a:cubicBezTo>
                    <a:pt x="11413" y="98017"/>
                    <a:pt x="11299" y="97629"/>
                    <a:pt x="10934" y="97287"/>
                  </a:cubicBezTo>
                  <a:cubicBezTo>
                    <a:pt x="10980" y="97241"/>
                    <a:pt x="11002" y="97195"/>
                    <a:pt x="11025" y="97150"/>
                  </a:cubicBezTo>
                  <a:cubicBezTo>
                    <a:pt x="11185" y="96602"/>
                    <a:pt x="11025" y="96077"/>
                    <a:pt x="10888" y="95552"/>
                  </a:cubicBezTo>
                  <a:cubicBezTo>
                    <a:pt x="10820" y="95369"/>
                    <a:pt x="10751" y="95209"/>
                    <a:pt x="10637" y="95073"/>
                  </a:cubicBezTo>
                  <a:cubicBezTo>
                    <a:pt x="10614" y="95050"/>
                    <a:pt x="10569" y="95027"/>
                    <a:pt x="10523" y="95004"/>
                  </a:cubicBezTo>
                  <a:cubicBezTo>
                    <a:pt x="10706" y="94753"/>
                    <a:pt x="10728" y="94548"/>
                    <a:pt x="10523" y="94342"/>
                  </a:cubicBezTo>
                  <a:lnTo>
                    <a:pt x="10546" y="94342"/>
                  </a:lnTo>
                  <a:cubicBezTo>
                    <a:pt x="10865" y="93886"/>
                    <a:pt x="10660" y="93429"/>
                    <a:pt x="10523" y="92973"/>
                  </a:cubicBezTo>
                  <a:cubicBezTo>
                    <a:pt x="10455" y="92767"/>
                    <a:pt x="10386" y="92562"/>
                    <a:pt x="10363" y="92356"/>
                  </a:cubicBezTo>
                  <a:cubicBezTo>
                    <a:pt x="10363" y="92265"/>
                    <a:pt x="10363" y="92197"/>
                    <a:pt x="10340" y="92105"/>
                  </a:cubicBezTo>
                  <a:cubicBezTo>
                    <a:pt x="10340" y="91991"/>
                    <a:pt x="10318" y="91854"/>
                    <a:pt x="10295" y="91740"/>
                  </a:cubicBezTo>
                  <a:cubicBezTo>
                    <a:pt x="10272" y="91694"/>
                    <a:pt x="10249" y="91649"/>
                    <a:pt x="10203" y="91603"/>
                  </a:cubicBezTo>
                  <a:cubicBezTo>
                    <a:pt x="10249" y="91557"/>
                    <a:pt x="10295" y="91489"/>
                    <a:pt x="10318" y="91421"/>
                  </a:cubicBezTo>
                  <a:cubicBezTo>
                    <a:pt x="10272" y="89435"/>
                    <a:pt x="10044" y="87495"/>
                    <a:pt x="9542" y="85577"/>
                  </a:cubicBezTo>
                  <a:cubicBezTo>
                    <a:pt x="9496" y="85532"/>
                    <a:pt x="9450" y="85486"/>
                    <a:pt x="9405" y="85440"/>
                  </a:cubicBezTo>
                  <a:cubicBezTo>
                    <a:pt x="9610" y="85189"/>
                    <a:pt x="9405" y="85007"/>
                    <a:pt x="9245" y="84801"/>
                  </a:cubicBezTo>
                  <a:cubicBezTo>
                    <a:pt x="9268" y="84801"/>
                    <a:pt x="9290" y="84778"/>
                    <a:pt x="9313" y="84756"/>
                  </a:cubicBezTo>
                  <a:cubicBezTo>
                    <a:pt x="9542" y="84368"/>
                    <a:pt x="9473" y="83979"/>
                    <a:pt x="9405" y="83569"/>
                  </a:cubicBezTo>
                  <a:cubicBezTo>
                    <a:pt x="9313" y="83295"/>
                    <a:pt x="9290" y="82975"/>
                    <a:pt x="9017" y="82793"/>
                  </a:cubicBezTo>
                  <a:cubicBezTo>
                    <a:pt x="9085" y="82770"/>
                    <a:pt x="9131" y="82747"/>
                    <a:pt x="9176" y="82678"/>
                  </a:cubicBezTo>
                  <a:cubicBezTo>
                    <a:pt x="9268" y="82382"/>
                    <a:pt x="9313" y="82062"/>
                    <a:pt x="8994" y="81857"/>
                  </a:cubicBezTo>
                  <a:cubicBezTo>
                    <a:pt x="8925" y="81857"/>
                    <a:pt x="8880" y="81880"/>
                    <a:pt x="8857" y="81925"/>
                  </a:cubicBezTo>
                  <a:cubicBezTo>
                    <a:pt x="8857" y="81902"/>
                    <a:pt x="8880" y="81902"/>
                    <a:pt x="8880" y="81880"/>
                  </a:cubicBezTo>
                  <a:cubicBezTo>
                    <a:pt x="8877" y="81880"/>
                    <a:pt x="8874" y="81880"/>
                    <a:pt x="8872" y="81880"/>
                  </a:cubicBezTo>
                  <a:lnTo>
                    <a:pt x="8872" y="81880"/>
                  </a:lnTo>
                  <a:cubicBezTo>
                    <a:pt x="8901" y="81842"/>
                    <a:pt x="8952" y="81803"/>
                    <a:pt x="8971" y="81765"/>
                  </a:cubicBezTo>
                  <a:cubicBezTo>
                    <a:pt x="8994" y="81743"/>
                    <a:pt x="8994" y="81720"/>
                    <a:pt x="8994" y="81720"/>
                  </a:cubicBezTo>
                  <a:cubicBezTo>
                    <a:pt x="8994" y="81720"/>
                    <a:pt x="9017" y="81697"/>
                    <a:pt x="9017" y="81697"/>
                  </a:cubicBezTo>
                  <a:cubicBezTo>
                    <a:pt x="9199" y="80989"/>
                    <a:pt x="8902" y="80305"/>
                    <a:pt x="8857" y="79620"/>
                  </a:cubicBezTo>
                  <a:cubicBezTo>
                    <a:pt x="8811" y="79437"/>
                    <a:pt x="8720" y="79277"/>
                    <a:pt x="8606" y="79118"/>
                  </a:cubicBezTo>
                  <a:cubicBezTo>
                    <a:pt x="8606" y="79118"/>
                    <a:pt x="8583" y="79095"/>
                    <a:pt x="8560" y="79072"/>
                  </a:cubicBezTo>
                  <a:cubicBezTo>
                    <a:pt x="8834" y="78730"/>
                    <a:pt x="8743" y="78319"/>
                    <a:pt x="8743" y="77908"/>
                  </a:cubicBezTo>
                  <a:cubicBezTo>
                    <a:pt x="8492" y="77246"/>
                    <a:pt x="8743" y="76470"/>
                    <a:pt x="8218" y="75877"/>
                  </a:cubicBezTo>
                  <a:cubicBezTo>
                    <a:pt x="8172" y="75854"/>
                    <a:pt x="8149" y="75854"/>
                    <a:pt x="8104" y="75854"/>
                  </a:cubicBezTo>
                  <a:lnTo>
                    <a:pt x="8126" y="75854"/>
                  </a:lnTo>
                  <a:cubicBezTo>
                    <a:pt x="8241" y="75762"/>
                    <a:pt x="8263" y="75648"/>
                    <a:pt x="8241" y="75511"/>
                  </a:cubicBezTo>
                  <a:cubicBezTo>
                    <a:pt x="8195" y="75352"/>
                    <a:pt x="8104" y="75215"/>
                    <a:pt x="7967" y="75146"/>
                  </a:cubicBezTo>
                  <a:cubicBezTo>
                    <a:pt x="7989" y="75123"/>
                    <a:pt x="8035" y="75100"/>
                    <a:pt x="8058" y="75055"/>
                  </a:cubicBezTo>
                  <a:cubicBezTo>
                    <a:pt x="8149" y="74895"/>
                    <a:pt x="8172" y="74735"/>
                    <a:pt x="8172" y="74553"/>
                  </a:cubicBezTo>
                  <a:cubicBezTo>
                    <a:pt x="8172" y="74370"/>
                    <a:pt x="8149" y="74210"/>
                    <a:pt x="8081" y="74028"/>
                  </a:cubicBezTo>
                  <a:cubicBezTo>
                    <a:pt x="7921" y="73685"/>
                    <a:pt x="7807" y="73320"/>
                    <a:pt x="7967" y="72932"/>
                  </a:cubicBezTo>
                  <a:cubicBezTo>
                    <a:pt x="8058" y="72270"/>
                    <a:pt x="7852" y="71654"/>
                    <a:pt x="7738" y="71038"/>
                  </a:cubicBezTo>
                  <a:cubicBezTo>
                    <a:pt x="7670" y="70992"/>
                    <a:pt x="7624" y="70946"/>
                    <a:pt x="7579" y="70878"/>
                  </a:cubicBezTo>
                  <a:cubicBezTo>
                    <a:pt x="7647" y="70832"/>
                    <a:pt x="7670" y="70786"/>
                    <a:pt x="7670" y="70718"/>
                  </a:cubicBezTo>
                  <a:cubicBezTo>
                    <a:pt x="7670" y="70581"/>
                    <a:pt x="7670" y="70421"/>
                    <a:pt x="7670" y="70284"/>
                  </a:cubicBezTo>
                  <a:cubicBezTo>
                    <a:pt x="7647" y="69326"/>
                    <a:pt x="7556" y="68390"/>
                    <a:pt x="7213" y="67477"/>
                  </a:cubicBezTo>
                  <a:cubicBezTo>
                    <a:pt x="7213" y="67454"/>
                    <a:pt x="7191" y="67431"/>
                    <a:pt x="7168" y="67408"/>
                  </a:cubicBezTo>
                  <a:cubicBezTo>
                    <a:pt x="7373" y="66997"/>
                    <a:pt x="7236" y="66609"/>
                    <a:pt x="6985" y="66221"/>
                  </a:cubicBezTo>
                  <a:cubicBezTo>
                    <a:pt x="6939" y="66199"/>
                    <a:pt x="6917" y="66176"/>
                    <a:pt x="6871" y="66153"/>
                  </a:cubicBezTo>
                  <a:cubicBezTo>
                    <a:pt x="6962" y="66039"/>
                    <a:pt x="6939" y="65925"/>
                    <a:pt x="6825" y="65811"/>
                  </a:cubicBezTo>
                  <a:cubicBezTo>
                    <a:pt x="6803" y="65765"/>
                    <a:pt x="6780" y="65719"/>
                    <a:pt x="6757" y="65674"/>
                  </a:cubicBezTo>
                  <a:lnTo>
                    <a:pt x="6757" y="65674"/>
                  </a:lnTo>
                  <a:cubicBezTo>
                    <a:pt x="6803" y="65696"/>
                    <a:pt x="6848" y="65742"/>
                    <a:pt x="6894" y="65811"/>
                  </a:cubicBezTo>
                  <a:cubicBezTo>
                    <a:pt x="6917" y="65788"/>
                    <a:pt x="6939" y="65765"/>
                    <a:pt x="6939" y="65742"/>
                  </a:cubicBezTo>
                  <a:cubicBezTo>
                    <a:pt x="7168" y="64989"/>
                    <a:pt x="7008" y="64304"/>
                    <a:pt x="6620" y="63642"/>
                  </a:cubicBezTo>
                  <a:cubicBezTo>
                    <a:pt x="6597" y="63619"/>
                    <a:pt x="6551" y="63597"/>
                    <a:pt x="6529" y="63597"/>
                  </a:cubicBezTo>
                  <a:cubicBezTo>
                    <a:pt x="6734" y="63368"/>
                    <a:pt x="6711" y="63117"/>
                    <a:pt x="6666" y="62866"/>
                  </a:cubicBezTo>
                  <a:cubicBezTo>
                    <a:pt x="6620" y="62638"/>
                    <a:pt x="6551" y="62432"/>
                    <a:pt x="6414" y="62250"/>
                  </a:cubicBezTo>
                  <a:cubicBezTo>
                    <a:pt x="6392" y="62227"/>
                    <a:pt x="6369" y="62181"/>
                    <a:pt x="6346" y="62159"/>
                  </a:cubicBezTo>
                  <a:cubicBezTo>
                    <a:pt x="6711" y="61428"/>
                    <a:pt x="6597" y="60721"/>
                    <a:pt x="6255" y="60036"/>
                  </a:cubicBezTo>
                  <a:cubicBezTo>
                    <a:pt x="6232" y="60013"/>
                    <a:pt x="6209" y="59990"/>
                    <a:pt x="6186" y="59990"/>
                  </a:cubicBezTo>
                  <a:cubicBezTo>
                    <a:pt x="6186" y="59967"/>
                    <a:pt x="6186" y="59967"/>
                    <a:pt x="6186" y="59944"/>
                  </a:cubicBezTo>
                  <a:cubicBezTo>
                    <a:pt x="6186" y="59488"/>
                    <a:pt x="6209" y="59031"/>
                    <a:pt x="6163" y="58575"/>
                  </a:cubicBezTo>
                  <a:cubicBezTo>
                    <a:pt x="6163" y="58484"/>
                    <a:pt x="6141" y="58392"/>
                    <a:pt x="6118" y="58301"/>
                  </a:cubicBezTo>
                  <a:cubicBezTo>
                    <a:pt x="5890" y="57776"/>
                    <a:pt x="6186" y="57160"/>
                    <a:pt x="5775" y="56680"/>
                  </a:cubicBezTo>
                  <a:lnTo>
                    <a:pt x="5593" y="56680"/>
                  </a:lnTo>
                  <a:cubicBezTo>
                    <a:pt x="5593" y="56680"/>
                    <a:pt x="5616" y="56658"/>
                    <a:pt x="5616" y="56635"/>
                  </a:cubicBezTo>
                  <a:lnTo>
                    <a:pt x="5570" y="56384"/>
                  </a:lnTo>
                  <a:cubicBezTo>
                    <a:pt x="5593" y="56270"/>
                    <a:pt x="5661" y="56155"/>
                    <a:pt x="5753" y="56064"/>
                  </a:cubicBezTo>
                  <a:cubicBezTo>
                    <a:pt x="5798" y="55494"/>
                    <a:pt x="5661" y="54923"/>
                    <a:pt x="5638" y="54352"/>
                  </a:cubicBezTo>
                  <a:cubicBezTo>
                    <a:pt x="5616" y="54170"/>
                    <a:pt x="5616" y="53941"/>
                    <a:pt x="5433" y="53827"/>
                  </a:cubicBezTo>
                  <a:cubicBezTo>
                    <a:pt x="5456" y="53713"/>
                    <a:pt x="5479" y="53576"/>
                    <a:pt x="5479" y="53462"/>
                  </a:cubicBezTo>
                  <a:cubicBezTo>
                    <a:pt x="5479" y="53439"/>
                    <a:pt x="5479" y="53439"/>
                    <a:pt x="5479" y="53416"/>
                  </a:cubicBezTo>
                  <a:cubicBezTo>
                    <a:pt x="5821" y="53394"/>
                    <a:pt x="6163" y="53394"/>
                    <a:pt x="6506" y="53371"/>
                  </a:cubicBezTo>
                  <a:lnTo>
                    <a:pt x="7967" y="53371"/>
                  </a:lnTo>
                  <a:cubicBezTo>
                    <a:pt x="7989" y="53348"/>
                    <a:pt x="8018" y="53337"/>
                    <a:pt x="8047" y="53337"/>
                  </a:cubicBezTo>
                  <a:cubicBezTo>
                    <a:pt x="8075" y="53337"/>
                    <a:pt x="8104" y="53348"/>
                    <a:pt x="8126" y="53371"/>
                  </a:cubicBezTo>
                  <a:cubicBezTo>
                    <a:pt x="8211" y="53357"/>
                    <a:pt x="8296" y="53352"/>
                    <a:pt x="8381" y="53352"/>
                  </a:cubicBezTo>
                  <a:cubicBezTo>
                    <a:pt x="8627" y="53352"/>
                    <a:pt x="8876" y="53394"/>
                    <a:pt x="9121" y="53394"/>
                  </a:cubicBezTo>
                  <a:cubicBezTo>
                    <a:pt x="9365" y="53394"/>
                    <a:pt x="9606" y="53353"/>
                    <a:pt x="9838" y="53188"/>
                  </a:cubicBezTo>
                  <a:cubicBezTo>
                    <a:pt x="10080" y="53353"/>
                    <a:pt x="10333" y="53391"/>
                    <a:pt x="10591" y="53391"/>
                  </a:cubicBezTo>
                  <a:cubicBezTo>
                    <a:pt x="10809" y="53391"/>
                    <a:pt x="11032" y="53364"/>
                    <a:pt x="11255" y="53364"/>
                  </a:cubicBezTo>
                  <a:cubicBezTo>
                    <a:pt x="11315" y="53364"/>
                    <a:pt x="11376" y="53366"/>
                    <a:pt x="11436" y="53371"/>
                  </a:cubicBezTo>
                  <a:cubicBezTo>
                    <a:pt x="12166" y="53394"/>
                    <a:pt x="12897" y="53394"/>
                    <a:pt x="13627" y="53416"/>
                  </a:cubicBezTo>
                  <a:cubicBezTo>
                    <a:pt x="14038" y="53416"/>
                    <a:pt x="14472" y="53394"/>
                    <a:pt x="14906" y="53371"/>
                  </a:cubicBezTo>
                  <a:cubicBezTo>
                    <a:pt x="14906" y="53371"/>
                    <a:pt x="14928" y="53348"/>
                    <a:pt x="14928" y="53302"/>
                  </a:cubicBezTo>
                  <a:cubicBezTo>
                    <a:pt x="14928" y="53279"/>
                    <a:pt x="14928" y="53234"/>
                    <a:pt x="14928" y="53211"/>
                  </a:cubicBezTo>
                  <a:lnTo>
                    <a:pt x="14997" y="53211"/>
                  </a:lnTo>
                  <a:cubicBezTo>
                    <a:pt x="14997" y="53279"/>
                    <a:pt x="15020" y="53325"/>
                    <a:pt x="15065" y="53371"/>
                  </a:cubicBezTo>
                  <a:cubicBezTo>
                    <a:pt x="15385" y="53394"/>
                    <a:pt x="15682" y="53416"/>
                    <a:pt x="15978" y="53439"/>
                  </a:cubicBezTo>
                  <a:cubicBezTo>
                    <a:pt x="16042" y="53471"/>
                    <a:pt x="16100" y="53488"/>
                    <a:pt x="16159" y="53488"/>
                  </a:cubicBezTo>
                  <a:cubicBezTo>
                    <a:pt x="16226" y="53488"/>
                    <a:pt x="16293" y="53465"/>
                    <a:pt x="16366" y="53416"/>
                  </a:cubicBezTo>
                  <a:cubicBezTo>
                    <a:pt x="17609" y="53400"/>
                    <a:pt x="18863" y="53384"/>
                    <a:pt x="20121" y="53384"/>
                  </a:cubicBezTo>
                  <a:cubicBezTo>
                    <a:pt x="20642" y="53384"/>
                    <a:pt x="21163" y="53387"/>
                    <a:pt x="21685" y="53394"/>
                  </a:cubicBezTo>
                  <a:cubicBezTo>
                    <a:pt x="22232" y="53394"/>
                    <a:pt x="22792" y="53325"/>
                    <a:pt x="23354" y="53325"/>
                  </a:cubicBezTo>
                  <a:cubicBezTo>
                    <a:pt x="23589" y="53325"/>
                    <a:pt x="23823" y="53337"/>
                    <a:pt x="24058" y="53371"/>
                  </a:cubicBezTo>
                  <a:cubicBezTo>
                    <a:pt x="24173" y="53325"/>
                    <a:pt x="24287" y="53279"/>
                    <a:pt x="24378" y="53211"/>
                  </a:cubicBezTo>
                  <a:cubicBezTo>
                    <a:pt x="24615" y="53250"/>
                    <a:pt x="24848" y="53263"/>
                    <a:pt x="25081" y="53263"/>
                  </a:cubicBezTo>
                  <a:cubicBezTo>
                    <a:pt x="25456" y="53263"/>
                    <a:pt x="25827" y="53231"/>
                    <a:pt x="26197" y="53231"/>
                  </a:cubicBezTo>
                  <a:cubicBezTo>
                    <a:pt x="26260" y="53231"/>
                    <a:pt x="26323" y="53232"/>
                    <a:pt x="26387" y="53234"/>
                  </a:cubicBezTo>
                  <a:cubicBezTo>
                    <a:pt x="26432" y="53165"/>
                    <a:pt x="26432" y="53097"/>
                    <a:pt x="26432" y="53051"/>
                  </a:cubicBezTo>
                  <a:cubicBezTo>
                    <a:pt x="26478" y="53120"/>
                    <a:pt x="26546" y="53165"/>
                    <a:pt x="26592" y="53234"/>
                  </a:cubicBezTo>
                  <a:lnTo>
                    <a:pt x="27300" y="53234"/>
                  </a:lnTo>
                  <a:cubicBezTo>
                    <a:pt x="27391" y="53371"/>
                    <a:pt x="27528" y="53348"/>
                    <a:pt x="27665" y="53394"/>
                  </a:cubicBezTo>
                  <a:lnTo>
                    <a:pt x="27756" y="53394"/>
                  </a:lnTo>
                  <a:cubicBezTo>
                    <a:pt x="27776" y="53391"/>
                    <a:pt x="27796" y="53390"/>
                    <a:pt x="27816" y="53390"/>
                  </a:cubicBezTo>
                  <a:cubicBezTo>
                    <a:pt x="27975" y="53390"/>
                    <a:pt x="28119" y="53462"/>
                    <a:pt x="28281" y="53462"/>
                  </a:cubicBezTo>
                  <a:cubicBezTo>
                    <a:pt x="28372" y="53439"/>
                    <a:pt x="28441" y="53394"/>
                    <a:pt x="28441" y="53302"/>
                  </a:cubicBezTo>
                  <a:cubicBezTo>
                    <a:pt x="28464" y="53348"/>
                    <a:pt x="28532" y="53371"/>
                    <a:pt x="28601" y="53371"/>
                  </a:cubicBezTo>
                  <a:lnTo>
                    <a:pt x="28760" y="53371"/>
                  </a:lnTo>
                  <a:cubicBezTo>
                    <a:pt x="28939" y="53242"/>
                    <a:pt x="29126" y="53212"/>
                    <a:pt x="29316" y="53212"/>
                  </a:cubicBezTo>
                  <a:cubicBezTo>
                    <a:pt x="29480" y="53212"/>
                    <a:pt x="29646" y="53234"/>
                    <a:pt x="29811" y="53234"/>
                  </a:cubicBezTo>
                  <a:cubicBezTo>
                    <a:pt x="29895" y="53234"/>
                    <a:pt x="29979" y="53228"/>
                    <a:pt x="30062" y="53211"/>
                  </a:cubicBezTo>
                  <a:cubicBezTo>
                    <a:pt x="30089" y="53210"/>
                    <a:pt x="30116" y="53209"/>
                    <a:pt x="30143" y="53209"/>
                  </a:cubicBezTo>
                  <a:cubicBezTo>
                    <a:pt x="30416" y="53209"/>
                    <a:pt x="30692" y="53261"/>
                    <a:pt x="30963" y="53261"/>
                  </a:cubicBezTo>
                  <a:cubicBezTo>
                    <a:pt x="31211" y="53261"/>
                    <a:pt x="31454" y="53217"/>
                    <a:pt x="31682" y="53051"/>
                  </a:cubicBezTo>
                  <a:cubicBezTo>
                    <a:pt x="31754" y="53159"/>
                    <a:pt x="31854" y="53196"/>
                    <a:pt x="31959" y="53196"/>
                  </a:cubicBezTo>
                  <a:cubicBezTo>
                    <a:pt x="31988" y="53196"/>
                    <a:pt x="32018" y="53193"/>
                    <a:pt x="32047" y="53188"/>
                  </a:cubicBezTo>
                  <a:cubicBezTo>
                    <a:pt x="32093" y="53165"/>
                    <a:pt x="32116" y="53120"/>
                    <a:pt x="32139" y="53097"/>
                  </a:cubicBezTo>
                  <a:cubicBezTo>
                    <a:pt x="32230" y="53143"/>
                    <a:pt x="32344" y="53120"/>
                    <a:pt x="32413" y="53211"/>
                  </a:cubicBezTo>
                  <a:lnTo>
                    <a:pt x="32595" y="53211"/>
                  </a:lnTo>
                  <a:cubicBezTo>
                    <a:pt x="32748" y="53232"/>
                    <a:pt x="32898" y="53240"/>
                    <a:pt x="33047" y="53240"/>
                  </a:cubicBezTo>
                  <a:cubicBezTo>
                    <a:pt x="33389" y="53240"/>
                    <a:pt x="33722" y="53197"/>
                    <a:pt x="34056" y="53165"/>
                  </a:cubicBezTo>
                  <a:cubicBezTo>
                    <a:pt x="34124" y="53188"/>
                    <a:pt x="34193" y="53188"/>
                    <a:pt x="34261" y="53211"/>
                  </a:cubicBezTo>
                  <a:cubicBezTo>
                    <a:pt x="34586" y="53224"/>
                    <a:pt x="34917" y="53243"/>
                    <a:pt x="35248" y="53243"/>
                  </a:cubicBezTo>
                  <a:cubicBezTo>
                    <a:pt x="35522" y="53243"/>
                    <a:pt x="35796" y="53230"/>
                    <a:pt x="36065" y="53188"/>
                  </a:cubicBezTo>
                  <a:cubicBezTo>
                    <a:pt x="36110" y="53074"/>
                    <a:pt x="36065" y="52960"/>
                    <a:pt x="36133" y="52846"/>
                  </a:cubicBezTo>
                  <a:close/>
                  <a:moveTo>
                    <a:pt x="16366" y="102308"/>
                  </a:moveTo>
                  <a:cubicBezTo>
                    <a:pt x="16366" y="102308"/>
                    <a:pt x="16366" y="102308"/>
                    <a:pt x="16343" y="102331"/>
                  </a:cubicBezTo>
                  <a:cubicBezTo>
                    <a:pt x="16343" y="102308"/>
                    <a:pt x="16343" y="102308"/>
                    <a:pt x="16366" y="102308"/>
                  </a:cubicBezTo>
                  <a:close/>
                  <a:moveTo>
                    <a:pt x="16389" y="102308"/>
                  </a:moveTo>
                  <a:cubicBezTo>
                    <a:pt x="16389" y="102308"/>
                    <a:pt x="16389" y="102331"/>
                    <a:pt x="16412" y="102331"/>
                  </a:cubicBezTo>
                  <a:lnTo>
                    <a:pt x="16366" y="102331"/>
                  </a:lnTo>
                  <a:cubicBezTo>
                    <a:pt x="16366" y="102308"/>
                    <a:pt x="16366" y="102308"/>
                    <a:pt x="16389" y="102308"/>
                  </a:cubicBezTo>
                  <a:close/>
                  <a:moveTo>
                    <a:pt x="26934" y="102285"/>
                  </a:moveTo>
                  <a:cubicBezTo>
                    <a:pt x="26957" y="102308"/>
                    <a:pt x="26957" y="102308"/>
                    <a:pt x="26957" y="102331"/>
                  </a:cubicBezTo>
                  <a:lnTo>
                    <a:pt x="26934" y="102331"/>
                  </a:lnTo>
                  <a:cubicBezTo>
                    <a:pt x="26934" y="102308"/>
                    <a:pt x="26934" y="102308"/>
                    <a:pt x="26934" y="102285"/>
                  </a:cubicBezTo>
                  <a:close/>
                  <a:moveTo>
                    <a:pt x="40105" y="104340"/>
                  </a:moveTo>
                  <a:cubicBezTo>
                    <a:pt x="40082" y="104340"/>
                    <a:pt x="40059" y="104362"/>
                    <a:pt x="40036" y="104362"/>
                  </a:cubicBezTo>
                  <a:cubicBezTo>
                    <a:pt x="40059" y="104340"/>
                    <a:pt x="40059" y="104340"/>
                    <a:pt x="40082" y="104340"/>
                  </a:cubicBezTo>
                  <a:close/>
                  <a:moveTo>
                    <a:pt x="38050" y="102491"/>
                  </a:moveTo>
                  <a:cubicBezTo>
                    <a:pt x="38073" y="102536"/>
                    <a:pt x="38096" y="102582"/>
                    <a:pt x="38164" y="102628"/>
                  </a:cubicBezTo>
                  <a:cubicBezTo>
                    <a:pt x="38895" y="102719"/>
                    <a:pt x="39671" y="102719"/>
                    <a:pt x="39648" y="103769"/>
                  </a:cubicBezTo>
                  <a:cubicBezTo>
                    <a:pt x="39739" y="103769"/>
                    <a:pt x="39808" y="103769"/>
                    <a:pt x="39854" y="103792"/>
                  </a:cubicBezTo>
                  <a:lnTo>
                    <a:pt x="39762" y="103792"/>
                  </a:lnTo>
                  <a:cubicBezTo>
                    <a:pt x="39739" y="103883"/>
                    <a:pt x="39717" y="103974"/>
                    <a:pt x="39694" y="104089"/>
                  </a:cubicBezTo>
                  <a:cubicBezTo>
                    <a:pt x="39671" y="104043"/>
                    <a:pt x="39625" y="103997"/>
                    <a:pt x="39557" y="103997"/>
                  </a:cubicBezTo>
                  <a:cubicBezTo>
                    <a:pt x="39326" y="103980"/>
                    <a:pt x="39096" y="103974"/>
                    <a:pt x="38865" y="103974"/>
                  </a:cubicBezTo>
                  <a:cubicBezTo>
                    <a:pt x="37907" y="103974"/>
                    <a:pt x="36949" y="104090"/>
                    <a:pt x="35991" y="104090"/>
                  </a:cubicBezTo>
                  <a:cubicBezTo>
                    <a:pt x="35924" y="104090"/>
                    <a:pt x="35858" y="104090"/>
                    <a:pt x="35791" y="104089"/>
                  </a:cubicBezTo>
                  <a:lnTo>
                    <a:pt x="35768" y="104089"/>
                  </a:lnTo>
                  <a:cubicBezTo>
                    <a:pt x="35668" y="104009"/>
                    <a:pt x="35563" y="103979"/>
                    <a:pt x="35454" y="103979"/>
                  </a:cubicBezTo>
                  <a:cubicBezTo>
                    <a:pt x="35190" y="103979"/>
                    <a:pt x="34908" y="104154"/>
                    <a:pt x="34649" y="104203"/>
                  </a:cubicBezTo>
                  <a:cubicBezTo>
                    <a:pt x="34627" y="104225"/>
                    <a:pt x="34581" y="104248"/>
                    <a:pt x="34558" y="104271"/>
                  </a:cubicBezTo>
                  <a:cubicBezTo>
                    <a:pt x="34467" y="104203"/>
                    <a:pt x="34375" y="104180"/>
                    <a:pt x="34261" y="104157"/>
                  </a:cubicBezTo>
                  <a:cubicBezTo>
                    <a:pt x="34147" y="104157"/>
                    <a:pt x="34056" y="104180"/>
                    <a:pt x="33987" y="104225"/>
                  </a:cubicBezTo>
                  <a:cubicBezTo>
                    <a:pt x="33860" y="104191"/>
                    <a:pt x="33733" y="104173"/>
                    <a:pt x="33606" y="104173"/>
                  </a:cubicBezTo>
                  <a:cubicBezTo>
                    <a:pt x="33393" y="104173"/>
                    <a:pt x="33184" y="104225"/>
                    <a:pt x="32983" y="104340"/>
                  </a:cubicBezTo>
                  <a:lnTo>
                    <a:pt x="32846" y="104340"/>
                  </a:lnTo>
                  <a:cubicBezTo>
                    <a:pt x="32846" y="104317"/>
                    <a:pt x="32846" y="104294"/>
                    <a:pt x="32846" y="104271"/>
                  </a:cubicBezTo>
                  <a:cubicBezTo>
                    <a:pt x="32801" y="104180"/>
                    <a:pt x="32755" y="104134"/>
                    <a:pt x="32664" y="104089"/>
                  </a:cubicBezTo>
                  <a:cubicBezTo>
                    <a:pt x="32184" y="104089"/>
                    <a:pt x="31705" y="104060"/>
                    <a:pt x="31228" y="104060"/>
                  </a:cubicBezTo>
                  <a:cubicBezTo>
                    <a:pt x="30752" y="104060"/>
                    <a:pt x="30278" y="104089"/>
                    <a:pt x="29810" y="104203"/>
                  </a:cubicBezTo>
                  <a:cubicBezTo>
                    <a:pt x="29742" y="104248"/>
                    <a:pt x="29696" y="104294"/>
                    <a:pt x="29651" y="104340"/>
                  </a:cubicBezTo>
                  <a:cubicBezTo>
                    <a:pt x="29550" y="104311"/>
                    <a:pt x="29439" y="104282"/>
                    <a:pt x="29326" y="104282"/>
                  </a:cubicBezTo>
                  <a:cubicBezTo>
                    <a:pt x="29260" y="104282"/>
                    <a:pt x="29193" y="104292"/>
                    <a:pt x="29126" y="104317"/>
                  </a:cubicBezTo>
                  <a:cubicBezTo>
                    <a:pt x="29126" y="104317"/>
                    <a:pt x="29126" y="104340"/>
                    <a:pt x="29126" y="104362"/>
                  </a:cubicBezTo>
                  <a:cubicBezTo>
                    <a:pt x="29057" y="104317"/>
                    <a:pt x="29012" y="104248"/>
                    <a:pt x="28966" y="104180"/>
                  </a:cubicBezTo>
                  <a:cubicBezTo>
                    <a:pt x="28871" y="104154"/>
                    <a:pt x="28772" y="104138"/>
                    <a:pt x="28674" y="104138"/>
                  </a:cubicBezTo>
                  <a:cubicBezTo>
                    <a:pt x="28513" y="104138"/>
                    <a:pt x="28354" y="104181"/>
                    <a:pt x="28213" y="104294"/>
                  </a:cubicBezTo>
                  <a:cubicBezTo>
                    <a:pt x="28190" y="104271"/>
                    <a:pt x="28167" y="104248"/>
                    <a:pt x="28144" y="104225"/>
                  </a:cubicBezTo>
                  <a:cubicBezTo>
                    <a:pt x="27984" y="104145"/>
                    <a:pt x="27823" y="104112"/>
                    <a:pt x="27658" y="104112"/>
                  </a:cubicBezTo>
                  <a:cubicBezTo>
                    <a:pt x="27542" y="104112"/>
                    <a:pt x="27423" y="104129"/>
                    <a:pt x="27300" y="104157"/>
                  </a:cubicBezTo>
                  <a:cubicBezTo>
                    <a:pt x="27231" y="104180"/>
                    <a:pt x="27163" y="104225"/>
                    <a:pt x="27117" y="104271"/>
                  </a:cubicBezTo>
                  <a:cubicBezTo>
                    <a:pt x="27071" y="104271"/>
                    <a:pt x="27071" y="104294"/>
                    <a:pt x="27071" y="104340"/>
                  </a:cubicBezTo>
                  <a:cubicBezTo>
                    <a:pt x="27026" y="104317"/>
                    <a:pt x="26980" y="104317"/>
                    <a:pt x="26934" y="104317"/>
                  </a:cubicBezTo>
                  <a:cubicBezTo>
                    <a:pt x="26889" y="104248"/>
                    <a:pt x="26843" y="104180"/>
                    <a:pt x="26797" y="104134"/>
                  </a:cubicBezTo>
                  <a:cubicBezTo>
                    <a:pt x="26710" y="104091"/>
                    <a:pt x="26634" y="104063"/>
                    <a:pt x="26567" y="104063"/>
                  </a:cubicBezTo>
                  <a:cubicBezTo>
                    <a:pt x="26495" y="104063"/>
                    <a:pt x="26434" y="104096"/>
                    <a:pt x="26387" y="104180"/>
                  </a:cubicBezTo>
                  <a:cubicBezTo>
                    <a:pt x="26341" y="104157"/>
                    <a:pt x="26273" y="104111"/>
                    <a:pt x="26181" y="104111"/>
                  </a:cubicBezTo>
                  <a:cubicBezTo>
                    <a:pt x="25459" y="104076"/>
                    <a:pt x="24736" y="104034"/>
                    <a:pt x="24014" y="104034"/>
                  </a:cubicBezTo>
                  <a:cubicBezTo>
                    <a:pt x="23344" y="104034"/>
                    <a:pt x="22674" y="104070"/>
                    <a:pt x="22004" y="104180"/>
                  </a:cubicBezTo>
                  <a:cubicBezTo>
                    <a:pt x="21936" y="104248"/>
                    <a:pt x="21890" y="104317"/>
                    <a:pt x="21867" y="104362"/>
                  </a:cubicBezTo>
                  <a:cubicBezTo>
                    <a:pt x="21867" y="104362"/>
                    <a:pt x="21844" y="104340"/>
                    <a:pt x="21822" y="104317"/>
                  </a:cubicBezTo>
                  <a:cubicBezTo>
                    <a:pt x="21670" y="104200"/>
                    <a:pt x="21524" y="104137"/>
                    <a:pt x="21378" y="104137"/>
                  </a:cubicBezTo>
                  <a:cubicBezTo>
                    <a:pt x="21238" y="104137"/>
                    <a:pt x="21099" y="104194"/>
                    <a:pt x="20954" y="104317"/>
                  </a:cubicBezTo>
                  <a:cubicBezTo>
                    <a:pt x="20954" y="104317"/>
                    <a:pt x="20954" y="104294"/>
                    <a:pt x="20954" y="104294"/>
                  </a:cubicBezTo>
                  <a:cubicBezTo>
                    <a:pt x="20509" y="104087"/>
                    <a:pt x="20053" y="104031"/>
                    <a:pt x="19594" y="104031"/>
                  </a:cubicBezTo>
                  <a:cubicBezTo>
                    <a:pt x="19089" y="104031"/>
                    <a:pt x="18580" y="104099"/>
                    <a:pt x="18078" y="104111"/>
                  </a:cubicBezTo>
                  <a:cubicBezTo>
                    <a:pt x="17918" y="104157"/>
                    <a:pt x="17781" y="104203"/>
                    <a:pt x="17645" y="104317"/>
                  </a:cubicBezTo>
                  <a:cubicBezTo>
                    <a:pt x="17576" y="104317"/>
                    <a:pt x="17508" y="104340"/>
                    <a:pt x="17462" y="104362"/>
                  </a:cubicBezTo>
                  <a:cubicBezTo>
                    <a:pt x="17462" y="104408"/>
                    <a:pt x="17462" y="104454"/>
                    <a:pt x="17439" y="104499"/>
                  </a:cubicBezTo>
                  <a:cubicBezTo>
                    <a:pt x="17439" y="104522"/>
                    <a:pt x="17439" y="104522"/>
                    <a:pt x="17416" y="104522"/>
                  </a:cubicBezTo>
                  <a:lnTo>
                    <a:pt x="17371" y="104522"/>
                  </a:lnTo>
                  <a:cubicBezTo>
                    <a:pt x="17371" y="104465"/>
                    <a:pt x="17513" y="104187"/>
                    <a:pt x="17456" y="104187"/>
                  </a:cubicBezTo>
                  <a:cubicBezTo>
                    <a:pt x="17444" y="104187"/>
                    <a:pt x="17424" y="104199"/>
                    <a:pt x="17393" y="104225"/>
                  </a:cubicBezTo>
                  <a:cubicBezTo>
                    <a:pt x="17325" y="104180"/>
                    <a:pt x="17234" y="104134"/>
                    <a:pt x="17142" y="104111"/>
                  </a:cubicBezTo>
                  <a:cubicBezTo>
                    <a:pt x="16550" y="104068"/>
                    <a:pt x="15957" y="104045"/>
                    <a:pt x="15364" y="104045"/>
                  </a:cubicBezTo>
                  <a:cubicBezTo>
                    <a:pt x="14702" y="104045"/>
                    <a:pt x="14039" y="104074"/>
                    <a:pt x="13376" y="104134"/>
                  </a:cubicBezTo>
                  <a:cubicBezTo>
                    <a:pt x="13262" y="104157"/>
                    <a:pt x="13171" y="104203"/>
                    <a:pt x="13102" y="104271"/>
                  </a:cubicBezTo>
                  <a:cubicBezTo>
                    <a:pt x="13125" y="104111"/>
                    <a:pt x="13125" y="103952"/>
                    <a:pt x="13034" y="103815"/>
                  </a:cubicBezTo>
                  <a:lnTo>
                    <a:pt x="13102" y="103815"/>
                  </a:lnTo>
                  <a:cubicBezTo>
                    <a:pt x="13239" y="103586"/>
                    <a:pt x="13262" y="103335"/>
                    <a:pt x="13171" y="103130"/>
                  </a:cubicBezTo>
                  <a:lnTo>
                    <a:pt x="13308" y="103130"/>
                  </a:lnTo>
                  <a:cubicBezTo>
                    <a:pt x="14571" y="103130"/>
                    <a:pt x="15834" y="103140"/>
                    <a:pt x="17097" y="103140"/>
                  </a:cubicBezTo>
                  <a:cubicBezTo>
                    <a:pt x="17728" y="103140"/>
                    <a:pt x="18360" y="103137"/>
                    <a:pt x="18991" y="103130"/>
                  </a:cubicBezTo>
                  <a:cubicBezTo>
                    <a:pt x="19881" y="103107"/>
                    <a:pt x="20794" y="103130"/>
                    <a:pt x="21662" y="102879"/>
                  </a:cubicBezTo>
                  <a:cubicBezTo>
                    <a:pt x="21730" y="102810"/>
                    <a:pt x="21799" y="102742"/>
                    <a:pt x="21822" y="102696"/>
                  </a:cubicBezTo>
                  <a:cubicBezTo>
                    <a:pt x="21908" y="102725"/>
                    <a:pt x="21985" y="102799"/>
                    <a:pt x="22064" y="102799"/>
                  </a:cubicBezTo>
                  <a:cubicBezTo>
                    <a:pt x="22111" y="102799"/>
                    <a:pt x="22159" y="102773"/>
                    <a:pt x="22210" y="102696"/>
                  </a:cubicBezTo>
                  <a:cubicBezTo>
                    <a:pt x="22527" y="102733"/>
                    <a:pt x="22851" y="102756"/>
                    <a:pt x="23175" y="102756"/>
                  </a:cubicBezTo>
                  <a:cubicBezTo>
                    <a:pt x="23456" y="102756"/>
                    <a:pt x="23737" y="102739"/>
                    <a:pt x="24013" y="102696"/>
                  </a:cubicBezTo>
                  <a:cubicBezTo>
                    <a:pt x="24184" y="102721"/>
                    <a:pt x="24348" y="102745"/>
                    <a:pt x="24509" y="102745"/>
                  </a:cubicBezTo>
                  <a:cubicBezTo>
                    <a:pt x="24650" y="102745"/>
                    <a:pt x="24788" y="102726"/>
                    <a:pt x="24926" y="102673"/>
                  </a:cubicBezTo>
                  <a:cubicBezTo>
                    <a:pt x="25063" y="102673"/>
                    <a:pt x="25177" y="102673"/>
                    <a:pt x="25291" y="102696"/>
                  </a:cubicBezTo>
                  <a:lnTo>
                    <a:pt x="25474" y="102673"/>
                  </a:lnTo>
                  <a:lnTo>
                    <a:pt x="25656" y="102673"/>
                  </a:lnTo>
                  <a:cubicBezTo>
                    <a:pt x="25737" y="102728"/>
                    <a:pt x="25811" y="102774"/>
                    <a:pt x="25885" y="102774"/>
                  </a:cubicBezTo>
                  <a:cubicBezTo>
                    <a:pt x="25937" y="102774"/>
                    <a:pt x="25989" y="102752"/>
                    <a:pt x="26044" y="102696"/>
                  </a:cubicBezTo>
                  <a:cubicBezTo>
                    <a:pt x="27802" y="102696"/>
                    <a:pt x="29559" y="102673"/>
                    <a:pt x="31340" y="102651"/>
                  </a:cubicBezTo>
                  <a:cubicBezTo>
                    <a:pt x="31636" y="102651"/>
                    <a:pt x="31933" y="102651"/>
                    <a:pt x="32230" y="102673"/>
                  </a:cubicBezTo>
                  <a:cubicBezTo>
                    <a:pt x="32298" y="102651"/>
                    <a:pt x="32367" y="102651"/>
                    <a:pt x="32413" y="102651"/>
                  </a:cubicBezTo>
                  <a:cubicBezTo>
                    <a:pt x="32732" y="102651"/>
                    <a:pt x="33029" y="102651"/>
                    <a:pt x="33326" y="102673"/>
                  </a:cubicBezTo>
                  <a:cubicBezTo>
                    <a:pt x="33491" y="102678"/>
                    <a:pt x="33656" y="102681"/>
                    <a:pt x="33822" y="102681"/>
                  </a:cubicBezTo>
                  <a:cubicBezTo>
                    <a:pt x="34454" y="102681"/>
                    <a:pt x="35084" y="102640"/>
                    <a:pt x="35699" y="102514"/>
                  </a:cubicBezTo>
                  <a:cubicBezTo>
                    <a:pt x="35882" y="102559"/>
                    <a:pt x="36065" y="102574"/>
                    <a:pt x="36247" y="102574"/>
                  </a:cubicBezTo>
                  <a:cubicBezTo>
                    <a:pt x="36612" y="102574"/>
                    <a:pt x="36978" y="102514"/>
                    <a:pt x="37343" y="102514"/>
                  </a:cubicBezTo>
                  <a:cubicBezTo>
                    <a:pt x="37480" y="102526"/>
                    <a:pt x="37611" y="102545"/>
                    <a:pt x="37738" y="102545"/>
                  </a:cubicBezTo>
                  <a:cubicBezTo>
                    <a:pt x="37844" y="102545"/>
                    <a:pt x="37947" y="102532"/>
                    <a:pt x="38050" y="102491"/>
                  </a:cubicBezTo>
                  <a:close/>
                  <a:moveTo>
                    <a:pt x="22141" y="1"/>
                  </a:moveTo>
                  <a:cubicBezTo>
                    <a:pt x="22023" y="1"/>
                    <a:pt x="22061" y="203"/>
                    <a:pt x="22004" y="279"/>
                  </a:cubicBezTo>
                  <a:cubicBezTo>
                    <a:pt x="21936" y="325"/>
                    <a:pt x="21844" y="371"/>
                    <a:pt x="21776" y="439"/>
                  </a:cubicBezTo>
                  <a:cubicBezTo>
                    <a:pt x="21570" y="485"/>
                    <a:pt x="21593" y="644"/>
                    <a:pt x="21616" y="781"/>
                  </a:cubicBezTo>
                  <a:cubicBezTo>
                    <a:pt x="21251" y="873"/>
                    <a:pt x="21068" y="1169"/>
                    <a:pt x="20840" y="1420"/>
                  </a:cubicBezTo>
                  <a:lnTo>
                    <a:pt x="20794" y="1443"/>
                  </a:lnTo>
                  <a:cubicBezTo>
                    <a:pt x="20794" y="1443"/>
                    <a:pt x="20817" y="1489"/>
                    <a:pt x="20817" y="1489"/>
                  </a:cubicBezTo>
                  <a:cubicBezTo>
                    <a:pt x="20726" y="1626"/>
                    <a:pt x="20566" y="1717"/>
                    <a:pt x="20566" y="1923"/>
                  </a:cubicBezTo>
                  <a:lnTo>
                    <a:pt x="20543" y="1923"/>
                  </a:lnTo>
                  <a:cubicBezTo>
                    <a:pt x="20429" y="2014"/>
                    <a:pt x="20361" y="2128"/>
                    <a:pt x="20384" y="2265"/>
                  </a:cubicBezTo>
                  <a:lnTo>
                    <a:pt x="20361" y="2288"/>
                  </a:lnTo>
                  <a:cubicBezTo>
                    <a:pt x="20110" y="2539"/>
                    <a:pt x="20018" y="2767"/>
                    <a:pt x="20338" y="3041"/>
                  </a:cubicBezTo>
                  <a:cubicBezTo>
                    <a:pt x="20406" y="3087"/>
                    <a:pt x="20475" y="3155"/>
                    <a:pt x="20543" y="3224"/>
                  </a:cubicBezTo>
                  <a:cubicBezTo>
                    <a:pt x="20521" y="3292"/>
                    <a:pt x="20543" y="3338"/>
                    <a:pt x="20589" y="3383"/>
                  </a:cubicBezTo>
                  <a:cubicBezTo>
                    <a:pt x="20977" y="4365"/>
                    <a:pt x="21662" y="5164"/>
                    <a:pt x="22347" y="5963"/>
                  </a:cubicBezTo>
                  <a:cubicBezTo>
                    <a:pt x="22438" y="6579"/>
                    <a:pt x="22917" y="6967"/>
                    <a:pt x="23282" y="7401"/>
                  </a:cubicBezTo>
                  <a:cubicBezTo>
                    <a:pt x="23670" y="8154"/>
                    <a:pt x="24081" y="8862"/>
                    <a:pt x="24698" y="9432"/>
                  </a:cubicBezTo>
                  <a:cubicBezTo>
                    <a:pt x="24789" y="10071"/>
                    <a:pt x="25268" y="10436"/>
                    <a:pt x="25656" y="10870"/>
                  </a:cubicBezTo>
                  <a:cubicBezTo>
                    <a:pt x="26021" y="11464"/>
                    <a:pt x="26273" y="12148"/>
                    <a:pt x="26752" y="12696"/>
                  </a:cubicBezTo>
                  <a:cubicBezTo>
                    <a:pt x="26752" y="12810"/>
                    <a:pt x="26797" y="12879"/>
                    <a:pt x="26934" y="12879"/>
                  </a:cubicBezTo>
                  <a:cubicBezTo>
                    <a:pt x="27049" y="13541"/>
                    <a:pt x="27163" y="14203"/>
                    <a:pt x="27300" y="14865"/>
                  </a:cubicBezTo>
                  <a:cubicBezTo>
                    <a:pt x="27071" y="15412"/>
                    <a:pt x="27414" y="15960"/>
                    <a:pt x="27300" y="16508"/>
                  </a:cubicBezTo>
                  <a:cubicBezTo>
                    <a:pt x="27113" y="16547"/>
                    <a:pt x="26925" y="16556"/>
                    <a:pt x="26736" y="16556"/>
                  </a:cubicBezTo>
                  <a:cubicBezTo>
                    <a:pt x="26549" y="16556"/>
                    <a:pt x="26361" y="16547"/>
                    <a:pt x="26174" y="16547"/>
                  </a:cubicBezTo>
                  <a:cubicBezTo>
                    <a:pt x="25878" y="16547"/>
                    <a:pt x="25582" y="16570"/>
                    <a:pt x="25291" y="16691"/>
                  </a:cubicBezTo>
                  <a:cubicBezTo>
                    <a:pt x="25032" y="16626"/>
                    <a:pt x="24772" y="16603"/>
                    <a:pt x="24513" y="16603"/>
                  </a:cubicBezTo>
                  <a:cubicBezTo>
                    <a:pt x="23926" y="16603"/>
                    <a:pt x="23340" y="16718"/>
                    <a:pt x="22753" y="16718"/>
                  </a:cubicBezTo>
                  <a:cubicBezTo>
                    <a:pt x="22686" y="16718"/>
                    <a:pt x="22619" y="16717"/>
                    <a:pt x="22552" y="16713"/>
                  </a:cubicBezTo>
                  <a:cubicBezTo>
                    <a:pt x="22446" y="16683"/>
                    <a:pt x="22343" y="16670"/>
                    <a:pt x="22243" y="16670"/>
                  </a:cubicBezTo>
                  <a:cubicBezTo>
                    <a:pt x="21892" y="16670"/>
                    <a:pt x="21576" y="16837"/>
                    <a:pt x="21274" y="17033"/>
                  </a:cubicBezTo>
                  <a:cubicBezTo>
                    <a:pt x="21114" y="17033"/>
                    <a:pt x="20977" y="17056"/>
                    <a:pt x="20909" y="17216"/>
                  </a:cubicBezTo>
                  <a:cubicBezTo>
                    <a:pt x="20703" y="17238"/>
                    <a:pt x="20475" y="17193"/>
                    <a:pt x="20338" y="17398"/>
                  </a:cubicBezTo>
                  <a:cubicBezTo>
                    <a:pt x="19881" y="17581"/>
                    <a:pt x="19402" y="17786"/>
                    <a:pt x="19037" y="18129"/>
                  </a:cubicBezTo>
                  <a:cubicBezTo>
                    <a:pt x="19025" y="18122"/>
                    <a:pt x="19012" y="18120"/>
                    <a:pt x="19000" y="18120"/>
                  </a:cubicBezTo>
                  <a:cubicBezTo>
                    <a:pt x="18967" y="18120"/>
                    <a:pt x="18933" y="18141"/>
                    <a:pt x="18900" y="18174"/>
                  </a:cubicBezTo>
                  <a:cubicBezTo>
                    <a:pt x="18672" y="18197"/>
                    <a:pt x="18466" y="18311"/>
                    <a:pt x="18329" y="18494"/>
                  </a:cubicBezTo>
                  <a:cubicBezTo>
                    <a:pt x="18192" y="18539"/>
                    <a:pt x="18055" y="18562"/>
                    <a:pt x="18010" y="18722"/>
                  </a:cubicBezTo>
                  <a:cubicBezTo>
                    <a:pt x="17873" y="18745"/>
                    <a:pt x="17713" y="18722"/>
                    <a:pt x="17622" y="18905"/>
                  </a:cubicBezTo>
                  <a:cubicBezTo>
                    <a:pt x="17530" y="18905"/>
                    <a:pt x="17462" y="18973"/>
                    <a:pt x="17439" y="19064"/>
                  </a:cubicBezTo>
                  <a:cubicBezTo>
                    <a:pt x="17325" y="19087"/>
                    <a:pt x="17279" y="19156"/>
                    <a:pt x="17257" y="19247"/>
                  </a:cubicBezTo>
                  <a:cubicBezTo>
                    <a:pt x="17188" y="19316"/>
                    <a:pt x="17120" y="19361"/>
                    <a:pt x="17051" y="19430"/>
                  </a:cubicBezTo>
                  <a:cubicBezTo>
                    <a:pt x="16549" y="19772"/>
                    <a:pt x="15978" y="20023"/>
                    <a:pt x="15636" y="20548"/>
                  </a:cubicBezTo>
                  <a:lnTo>
                    <a:pt x="15613" y="20525"/>
                  </a:lnTo>
                  <a:cubicBezTo>
                    <a:pt x="15522" y="20548"/>
                    <a:pt x="15453" y="20617"/>
                    <a:pt x="15430" y="20708"/>
                  </a:cubicBezTo>
                  <a:cubicBezTo>
                    <a:pt x="15339" y="20731"/>
                    <a:pt x="15271" y="20776"/>
                    <a:pt x="15225" y="20868"/>
                  </a:cubicBezTo>
                  <a:cubicBezTo>
                    <a:pt x="15157" y="20890"/>
                    <a:pt x="15134" y="20913"/>
                    <a:pt x="15088" y="20959"/>
                  </a:cubicBezTo>
                  <a:cubicBezTo>
                    <a:pt x="14837" y="21301"/>
                    <a:pt x="14381" y="21438"/>
                    <a:pt x="14175" y="21826"/>
                  </a:cubicBezTo>
                  <a:cubicBezTo>
                    <a:pt x="14061" y="21826"/>
                    <a:pt x="13992" y="21895"/>
                    <a:pt x="13970" y="21986"/>
                  </a:cubicBezTo>
                  <a:cubicBezTo>
                    <a:pt x="13924" y="22055"/>
                    <a:pt x="13856" y="22123"/>
                    <a:pt x="13810" y="22191"/>
                  </a:cubicBezTo>
                  <a:cubicBezTo>
                    <a:pt x="13490" y="22443"/>
                    <a:pt x="13239" y="22716"/>
                    <a:pt x="13057" y="23082"/>
                  </a:cubicBezTo>
                  <a:cubicBezTo>
                    <a:pt x="12897" y="23173"/>
                    <a:pt x="12783" y="23310"/>
                    <a:pt x="12691" y="23447"/>
                  </a:cubicBezTo>
                  <a:cubicBezTo>
                    <a:pt x="12509" y="23515"/>
                    <a:pt x="12486" y="23721"/>
                    <a:pt x="12349" y="23835"/>
                  </a:cubicBezTo>
                  <a:cubicBezTo>
                    <a:pt x="12235" y="23858"/>
                    <a:pt x="12189" y="23903"/>
                    <a:pt x="12189" y="24018"/>
                  </a:cubicBezTo>
                  <a:cubicBezTo>
                    <a:pt x="12144" y="24040"/>
                    <a:pt x="12121" y="24086"/>
                    <a:pt x="12121" y="24132"/>
                  </a:cubicBezTo>
                  <a:cubicBezTo>
                    <a:pt x="11756" y="24542"/>
                    <a:pt x="11390" y="24908"/>
                    <a:pt x="11231" y="25433"/>
                  </a:cubicBezTo>
                  <a:cubicBezTo>
                    <a:pt x="10683" y="25958"/>
                    <a:pt x="10272" y="26597"/>
                    <a:pt x="9930" y="27282"/>
                  </a:cubicBezTo>
                  <a:cubicBezTo>
                    <a:pt x="9633" y="27761"/>
                    <a:pt x="9222" y="28172"/>
                    <a:pt x="9039" y="28742"/>
                  </a:cubicBezTo>
                  <a:cubicBezTo>
                    <a:pt x="8811" y="29176"/>
                    <a:pt x="8560" y="29610"/>
                    <a:pt x="8332" y="30043"/>
                  </a:cubicBezTo>
                  <a:cubicBezTo>
                    <a:pt x="8286" y="30089"/>
                    <a:pt x="8286" y="30135"/>
                    <a:pt x="8309" y="30180"/>
                  </a:cubicBezTo>
                  <a:cubicBezTo>
                    <a:pt x="8218" y="30294"/>
                    <a:pt x="8126" y="30431"/>
                    <a:pt x="8126" y="30568"/>
                  </a:cubicBezTo>
                  <a:cubicBezTo>
                    <a:pt x="7921" y="30705"/>
                    <a:pt x="7944" y="30956"/>
                    <a:pt x="7830" y="31139"/>
                  </a:cubicBezTo>
                  <a:cubicBezTo>
                    <a:pt x="7761" y="31162"/>
                    <a:pt x="7738" y="31207"/>
                    <a:pt x="7738" y="31253"/>
                  </a:cubicBezTo>
                  <a:cubicBezTo>
                    <a:pt x="7601" y="31367"/>
                    <a:pt x="7579" y="31504"/>
                    <a:pt x="7601" y="31687"/>
                  </a:cubicBezTo>
                  <a:cubicBezTo>
                    <a:pt x="7373" y="31869"/>
                    <a:pt x="7350" y="32166"/>
                    <a:pt x="7236" y="32417"/>
                  </a:cubicBezTo>
                  <a:cubicBezTo>
                    <a:pt x="7031" y="32737"/>
                    <a:pt x="6871" y="33079"/>
                    <a:pt x="6825" y="33490"/>
                  </a:cubicBezTo>
                  <a:cubicBezTo>
                    <a:pt x="6734" y="33673"/>
                    <a:pt x="6620" y="33855"/>
                    <a:pt x="6574" y="34061"/>
                  </a:cubicBezTo>
                  <a:cubicBezTo>
                    <a:pt x="5753" y="36503"/>
                    <a:pt x="4862" y="38945"/>
                    <a:pt x="4543" y="41547"/>
                  </a:cubicBezTo>
                  <a:cubicBezTo>
                    <a:pt x="4474" y="41570"/>
                    <a:pt x="4452" y="41616"/>
                    <a:pt x="4452" y="41684"/>
                  </a:cubicBezTo>
                  <a:cubicBezTo>
                    <a:pt x="4223" y="42141"/>
                    <a:pt x="4292" y="42689"/>
                    <a:pt x="4178" y="43168"/>
                  </a:cubicBezTo>
                  <a:cubicBezTo>
                    <a:pt x="4041" y="43442"/>
                    <a:pt x="4086" y="43739"/>
                    <a:pt x="4086" y="44035"/>
                  </a:cubicBezTo>
                  <a:cubicBezTo>
                    <a:pt x="3927" y="44811"/>
                    <a:pt x="3881" y="45587"/>
                    <a:pt x="3949" y="46386"/>
                  </a:cubicBezTo>
                  <a:cubicBezTo>
                    <a:pt x="3858" y="46637"/>
                    <a:pt x="3790" y="46888"/>
                    <a:pt x="3721" y="47139"/>
                  </a:cubicBezTo>
                  <a:cubicBezTo>
                    <a:pt x="3630" y="47185"/>
                    <a:pt x="3561" y="47254"/>
                    <a:pt x="3561" y="47368"/>
                  </a:cubicBezTo>
                  <a:cubicBezTo>
                    <a:pt x="3424" y="47413"/>
                    <a:pt x="3379" y="47550"/>
                    <a:pt x="3333" y="47687"/>
                  </a:cubicBezTo>
                  <a:cubicBezTo>
                    <a:pt x="3287" y="47756"/>
                    <a:pt x="3242" y="47824"/>
                    <a:pt x="3173" y="47893"/>
                  </a:cubicBezTo>
                  <a:cubicBezTo>
                    <a:pt x="2945" y="48258"/>
                    <a:pt x="2694" y="48646"/>
                    <a:pt x="2466" y="49011"/>
                  </a:cubicBezTo>
                  <a:cubicBezTo>
                    <a:pt x="2329" y="49080"/>
                    <a:pt x="2283" y="49194"/>
                    <a:pt x="2260" y="49331"/>
                  </a:cubicBezTo>
                  <a:cubicBezTo>
                    <a:pt x="1827" y="49924"/>
                    <a:pt x="1393" y="50540"/>
                    <a:pt x="1028" y="51225"/>
                  </a:cubicBezTo>
                  <a:cubicBezTo>
                    <a:pt x="777" y="51613"/>
                    <a:pt x="526" y="52024"/>
                    <a:pt x="229" y="52412"/>
                  </a:cubicBezTo>
                  <a:cubicBezTo>
                    <a:pt x="1" y="52686"/>
                    <a:pt x="92" y="52869"/>
                    <a:pt x="320" y="53097"/>
                  </a:cubicBezTo>
                  <a:cubicBezTo>
                    <a:pt x="548" y="53325"/>
                    <a:pt x="845" y="53371"/>
                    <a:pt x="1142" y="53371"/>
                  </a:cubicBezTo>
                  <a:cubicBezTo>
                    <a:pt x="1986" y="53371"/>
                    <a:pt x="2831" y="53394"/>
                    <a:pt x="3675" y="53394"/>
                  </a:cubicBezTo>
                  <a:cubicBezTo>
                    <a:pt x="3794" y="53390"/>
                    <a:pt x="3895" y="53387"/>
                    <a:pt x="3981" y="53387"/>
                  </a:cubicBezTo>
                  <a:cubicBezTo>
                    <a:pt x="4479" y="53387"/>
                    <a:pt x="4508" y="53482"/>
                    <a:pt x="4703" y="54124"/>
                  </a:cubicBezTo>
                  <a:cubicBezTo>
                    <a:pt x="4771" y="54238"/>
                    <a:pt x="4748" y="54398"/>
                    <a:pt x="4840" y="54512"/>
                  </a:cubicBezTo>
                  <a:cubicBezTo>
                    <a:pt x="4999" y="55402"/>
                    <a:pt x="4954" y="56338"/>
                    <a:pt x="5159" y="57228"/>
                  </a:cubicBezTo>
                  <a:cubicBezTo>
                    <a:pt x="5159" y="57251"/>
                    <a:pt x="5159" y="57251"/>
                    <a:pt x="5159" y="57274"/>
                  </a:cubicBezTo>
                  <a:cubicBezTo>
                    <a:pt x="5159" y="57342"/>
                    <a:pt x="5182" y="57388"/>
                    <a:pt x="5205" y="57434"/>
                  </a:cubicBezTo>
                  <a:lnTo>
                    <a:pt x="5250" y="58004"/>
                  </a:lnTo>
                  <a:cubicBezTo>
                    <a:pt x="5250" y="58392"/>
                    <a:pt x="5091" y="58803"/>
                    <a:pt x="5342" y="59191"/>
                  </a:cubicBezTo>
                  <a:cubicBezTo>
                    <a:pt x="5433" y="59625"/>
                    <a:pt x="5524" y="60081"/>
                    <a:pt x="5593" y="60515"/>
                  </a:cubicBezTo>
                  <a:lnTo>
                    <a:pt x="5775" y="62159"/>
                  </a:lnTo>
                  <a:cubicBezTo>
                    <a:pt x="5753" y="62866"/>
                    <a:pt x="5912" y="63574"/>
                    <a:pt x="6049" y="64258"/>
                  </a:cubicBezTo>
                  <a:cubicBezTo>
                    <a:pt x="6049" y="64373"/>
                    <a:pt x="6072" y="64487"/>
                    <a:pt x="6118" y="64601"/>
                  </a:cubicBezTo>
                  <a:cubicBezTo>
                    <a:pt x="6163" y="65012"/>
                    <a:pt x="6232" y="65423"/>
                    <a:pt x="6300" y="65811"/>
                  </a:cubicBezTo>
                  <a:cubicBezTo>
                    <a:pt x="6255" y="65993"/>
                    <a:pt x="6255" y="66176"/>
                    <a:pt x="6323" y="66358"/>
                  </a:cubicBezTo>
                  <a:cubicBezTo>
                    <a:pt x="6414" y="67180"/>
                    <a:pt x="6437" y="68002"/>
                    <a:pt x="6643" y="68823"/>
                  </a:cubicBezTo>
                  <a:cubicBezTo>
                    <a:pt x="6643" y="69348"/>
                    <a:pt x="6688" y="69873"/>
                    <a:pt x="6871" y="70376"/>
                  </a:cubicBezTo>
                  <a:cubicBezTo>
                    <a:pt x="6894" y="71357"/>
                    <a:pt x="6962" y="72339"/>
                    <a:pt x="7236" y="73297"/>
                  </a:cubicBezTo>
                  <a:cubicBezTo>
                    <a:pt x="7213" y="73685"/>
                    <a:pt x="7168" y="74096"/>
                    <a:pt x="7373" y="74439"/>
                  </a:cubicBezTo>
                  <a:cubicBezTo>
                    <a:pt x="7373" y="74439"/>
                    <a:pt x="7373" y="74439"/>
                    <a:pt x="7373" y="74461"/>
                  </a:cubicBezTo>
                  <a:cubicBezTo>
                    <a:pt x="7373" y="74507"/>
                    <a:pt x="7373" y="74553"/>
                    <a:pt x="7419" y="74575"/>
                  </a:cubicBezTo>
                  <a:cubicBezTo>
                    <a:pt x="7464" y="75009"/>
                    <a:pt x="7282" y="75466"/>
                    <a:pt x="7556" y="75899"/>
                  </a:cubicBezTo>
                  <a:cubicBezTo>
                    <a:pt x="7556" y="75945"/>
                    <a:pt x="7556" y="75991"/>
                    <a:pt x="7601" y="76036"/>
                  </a:cubicBezTo>
                  <a:cubicBezTo>
                    <a:pt x="7601" y="76424"/>
                    <a:pt x="7579" y="76812"/>
                    <a:pt x="7738" y="77178"/>
                  </a:cubicBezTo>
                  <a:cubicBezTo>
                    <a:pt x="7716" y="77223"/>
                    <a:pt x="7738" y="77269"/>
                    <a:pt x="7784" y="77314"/>
                  </a:cubicBezTo>
                  <a:cubicBezTo>
                    <a:pt x="7716" y="77817"/>
                    <a:pt x="7875" y="78296"/>
                    <a:pt x="7967" y="78775"/>
                  </a:cubicBezTo>
                  <a:cubicBezTo>
                    <a:pt x="7989" y="79026"/>
                    <a:pt x="8012" y="79255"/>
                    <a:pt x="8035" y="79506"/>
                  </a:cubicBezTo>
                  <a:cubicBezTo>
                    <a:pt x="7967" y="79643"/>
                    <a:pt x="7967" y="79734"/>
                    <a:pt x="8081" y="79825"/>
                  </a:cubicBezTo>
                  <a:cubicBezTo>
                    <a:pt x="8149" y="80761"/>
                    <a:pt x="8309" y="81697"/>
                    <a:pt x="8492" y="82610"/>
                  </a:cubicBezTo>
                  <a:cubicBezTo>
                    <a:pt x="8469" y="83226"/>
                    <a:pt x="8492" y="83843"/>
                    <a:pt x="8720" y="84436"/>
                  </a:cubicBezTo>
                  <a:cubicBezTo>
                    <a:pt x="8629" y="84756"/>
                    <a:pt x="8765" y="85052"/>
                    <a:pt x="8857" y="85349"/>
                  </a:cubicBezTo>
                  <a:cubicBezTo>
                    <a:pt x="9131" y="87289"/>
                    <a:pt x="9176" y="89275"/>
                    <a:pt x="9564" y="91192"/>
                  </a:cubicBezTo>
                  <a:cubicBezTo>
                    <a:pt x="9610" y="91557"/>
                    <a:pt x="9542" y="91945"/>
                    <a:pt x="9793" y="92265"/>
                  </a:cubicBezTo>
                  <a:lnTo>
                    <a:pt x="9793" y="92288"/>
                  </a:lnTo>
                  <a:cubicBezTo>
                    <a:pt x="9793" y="92402"/>
                    <a:pt x="9793" y="92516"/>
                    <a:pt x="9793" y="92653"/>
                  </a:cubicBezTo>
                  <a:cubicBezTo>
                    <a:pt x="9770" y="93201"/>
                    <a:pt x="9793" y="93749"/>
                    <a:pt x="9998" y="94296"/>
                  </a:cubicBezTo>
                  <a:lnTo>
                    <a:pt x="10158" y="95209"/>
                  </a:lnTo>
                  <a:cubicBezTo>
                    <a:pt x="10112" y="95324"/>
                    <a:pt x="10112" y="95438"/>
                    <a:pt x="10158" y="95575"/>
                  </a:cubicBezTo>
                  <a:cubicBezTo>
                    <a:pt x="10249" y="95894"/>
                    <a:pt x="10044" y="96237"/>
                    <a:pt x="10295" y="96533"/>
                  </a:cubicBezTo>
                  <a:cubicBezTo>
                    <a:pt x="10249" y="96830"/>
                    <a:pt x="10295" y="97104"/>
                    <a:pt x="10363" y="97401"/>
                  </a:cubicBezTo>
                  <a:cubicBezTo>
                    <a:pt x="10363" y="97538"/>
                    <a:pt x="10386" y="97652"/>
                    <a:pt x="10409" y="97789"/>
                  </a:cubicBezTo>
                  <a:lnTo>
                    <a:pt x="10386" y="97857"/>
                  </a:lnTo>
                  <a:cubicBezTo>
                    <a:pt x="10386" y="97857"/>
                    <a:pt x="10455" y="97903"/>
                    <a:pt x="10455" y="97903"/>
                  </a:cubicBezTo>
                  <a:cubicBezTo>
                    <a:pt x="10546" y="98291"/>
                    <a:pt x="10500" y="98702"/>
                    <a:pt x="10683" y="99090"/>
                  </a:cubicBezTo>
                  <a:cubicBezTo>
                    <a:pt x="10660" y="99113"/>
                    <a:pt x="10660" y="99135"/>
                    <a:pt x="10683" y="99181"/>
                  </a:cubicBezTo>
                  <a:cubicBezTo>
                    <a:pt x="10546" y="99318"/>
                    <a:pt x="10569" y="99455"/>
                    <a:pt x="10683" y="99592"/>
                  </a:cubicBezTo>
                  <a:cubicBezTo>
                    <a:pt x="10706" y="100071"/>
                    <a:pt x="10660" y="100573"/>
                    <a:pt x="10888" y="101053"/>
                  </a:cubicBezTo>
                  <a:cubicBezTo>
                    <a:pt x="10820" y="101167"/>
                    <a:pt x="10843" y="101281"/>
                    <a:pt x="10888" y="101418"/>
                  </a:cubicBezTo>
                  <a:cubicBezTo>
                    <a:pt x="10934" y="101692"/>
                    <a:pt x="11002" y="101966"/>
                    <a:pt x="11208" y="102171"/>
                  </a:cubicBezTo>
                  <a:cubicBezTo>
                    <a:pt x="11290" y="102294"/>
                    <a:pt x="11408" y="102380"/>
                    <a:pt x="11531" y="102380"/>
                  </a:cubicBezTo>
                  <a:cubicBezTo>
                    <a:pt x="11545" y="102380"/>
                    <a:pt x="11559" y="102379"/>
                    <a:pt x="11573" y="102377"/>
                  </a:cubicBezTo>
                  <a:cubicBezTo>
                    <a:pt x="11645" y="102359"/>
                    <a:pt x="11710" y="102350"/>
                    <a:pt x="11770" y="102350"/>
                  </a:cubicBezTo>
                  <a:cubicBezTo>
                    <a:pt x="12087" y="102350"/>
                    <a:pt x="12237" y="102587"/>
                    <a:pt x="12372" y="102856"/>
                  </a:cubicBezTo>
                  <a:cubicBezTo>
                    <a:pt x="12349" y="103472"/>
                    <a:pt x="12212" y="104111"/>
                    <a:pt x="12486" y="104705"/>
                  </a:cubicBezTo>
                  <a:cubicBezTo>
                    <a:pt x="12532" y="104682"/>
                    <a:pt x="12577" y="104659"/>
                    <a:pt x="12600" y="104614"/>
                  </a:cubicBezTo>
                  <a:cubicBezTo>
                    <a:pt x="12600" y="104636"/>
                    <a:pt x="12600" y="104659"/>
                    <a:pt x="12623" y="104682"/>
                  </a:cubicBezTo>
                  <a:cubicBezTo>
                    <a:pt x="12577" y="104705"/>
                    <a:pt x="12532" y="104705"/>
                    <a:pt x="12486" y="104705"/>
                  </a:cubicBezTo>
                  <a:cubicBezTo>
                    <a:pt x="12593" y="104827"/>
                    <a:pt x="12709" y="104887"/>
                    <a:pt x="12843" y="104887"/>
                  </a:cubicBezTo>
                  <a:cubicBezTo>
                    <a:pt x="12910" y="104887"/>
                    <a:pt x="12981" y="104872"/>
                    <a:pt x="13057" y="104842"/>
                  </a:cubicBezTo>
                  <a:cubicBezTo>
                    <a:pt x="13257" y="104867"/>
                    <a:pt x="13457" y="104885"/>
                    <a:pt x="13658" y="104885"/>
                  </a:cubicBezTo>
                  <a:cubicBezTo>
                    <a:pt x="13823" y="104885"/>
                    <a:pt x="13987" y="104873"/>
                    <a:pt x="14152" y="104842"/>
                  </a:cubicBezTo>
                  <a:lnTo>
                    <a:pt x="14358" y="104865"/>
                  </a:lnTo>
                  <a:lnTo>
                    <a:pt x="15088" y="104865"/>
                  </a:lnTo>
                  <a:cubicBezTo>
                    <a:pt x="15202" y="104887"/>
                    <a:pt x="15316" y="104887"/>
                    <a:pt x="15430" y="104910"/>
                  </a:cubicBezTo>
                  <a:cubicBezTo>
                    <a:pt x="15545" y="104956"/>
                    <a:pt x="15636" y="105002"/>
                    <a:pt x="15750" y="105024"/>
                  </a:cubicBezTo>
                  <a:cubicBezTo>
                    <a:pt x="16330" y="105024"/>
                    <a:pt x="16921" y="105093"/>
                    <a:pt x="17508" y="105093"/>
                  </a:cubicBezTo>
                  <a:cubicBezTo>
                    <a:pt x="17753" y="105093"/>
                    <a:pt x="17996" y="105081"/>
                    <a:pt x="18238" y="105047"/>
                  </a:cubicBezTo>
                  <a:lnTo>
                    <a:pt x="18261" y="105024"/>
                  </a:lnTo>
                  <a:lnTo>
                    <a:pt x="18306" y="105047"/>
                  </a:lnTo>
                  <a:lnTo>
                    <a:pt x="18603" y="105047"/>
                  </a:lnTo>
                  <a:cubicBezTo>
                    <a:pt x="18892" y="104995"/>
                    <a:pt x="19184" y="104986"/>
                    <a:pt x="19477" y="104986"/>
                  </a:cubicBezTo>
                  <a:cubicBezTo>
                    <a:pt x="19627" y="104986"/>
                    <a:pt x="19777" y="104988"/>
                    <a:pt x="19927" y="104988"/>
                  </a:cubicBezTo>
                  <a:cubicBezTo>
                    <a:pt x="20248" y="104988"/>
                    <a:pt x="20569" y="104977"/>
                    <a:pt x="20886" y="104910"/>
                  </a:cubicBezTo>
                  <a:cubicBezTo>
                    <a:pt x="20886" y="104910"/>
                    <a:pt x="20886" y="104910"/>
                    <a:pt x="20909" y="104887"/>
                  </a:cubicBezTo>
                  <a:cubicBezTo>
                    <a:pt x="21068" y="105002"/>
                    <a:pt x="21228" y="105053"/>
                    <a:pt x="21391" y="105053"/>
                  </a:cubicBezTo>
                  <a:cubicBezTo>
                    <a:pt x="21553" y="105053"/>
                    <a:pt x="21719" y="105002"/>
                    <a:pt x="21890" y="104910"/>
                  </a:cubicBezTo>
                  <a:cubicBezTo>
                    <a:pt x="21992" y="104910"/>
                    <a:pt x="22103" y="104975"/>
                    <a:pt x="22211" y="104975"/>
                  </a:cubicBezTo>
                  <a:cubicBezTo>
                    <a:pt x="22273" y="104975"/>
                    <a:pt x="22334" y="104954"/>
                    <a:pt x="22392" y="104887"/>
                  </a:cubicBezTo>
                  <a:cubicBezTo>
                    <a:pt x="22419" y="104886"/>
                    <a:pt x="22445" y="104885"/>
                    <a:pt x="22472" y="104885"/>
                  </a:cubicBezTo>
                  <a:cubicBezTo>
                    <a:pt x="22731" y="104885"/>
                    <a:pt x="23000" y="104952"/>
                    <a:pt x="23272" y="104952"/>
                  </a:cubicBezTo>
                  <a:cubicBezTo>
                    <a:pt x="23381" y="104952"/>
                    <a:pt x="23492" y="104941"/>
                    <a:pt x="23602" y="104910"/>
                  </a:cubicBezTo>
                  <a:cubicBezTo>
                    <a:pt x="23973" y="105023"/>
                    <a:pt x="24338" y="105072"/>
                    <a:pt x="24702" y="105072"/>
                  </a:cubicBezTo>
                  <a:cubicBezTo>
                    <a:pt x="25144" y="105072"/>
                    <a:pt x="25583" y="105000"/>
                    <a:pt x="26021" y="104887"/>
                  </a:cubicBezTo>
                  <a:cubicBezTo>
                    <a:pt x="26127" y="104922"/>
                    <a:pt x="26245" y="104971"/>
                    <a:pt x="26346" y="104971"/>
                  </a:cubicBezTo>
                  <a:cubicBezTo>
                    <a:pt x="26377" y="104971"/>
                    <a:pt x="26406" y="104966"/>
                    <a:pt x="26432" y="104956"/>
                  </a:cubicBezTo>
                  <a:cubicBezTo>
                    <a:pt x="26809" y="105022"/>
                    <a:pt x="27191" y="105067"/>
                    <a:pt x="27573" y="105067"/>
                  </a:cubicBezTo>
                  <a:cubicBezTo>
                    <a:pt x="27978" y="105067"/>
                    <a:pt x="28384" y="105017"/>
                    <a:pt x="28783" y="104887"/>
                  </a:cubicBezTo>
                  <a:cubicBezTo>
                    <a:pt x="29010" y="104944"/>
                    <a:pt x="29237" y="105027"/>
                    <a:pt x="29464" y="105027"/>
                  </a:cubicBezTo>
                  <a:cubicBezTo>
                    <a:pt x="29603" y="105027"/>
                    <a:pt x="29741" y="104997"/>
                    <a:pt x="29879" y="104910"/>
                  </a:cubicBezTo>
                  <a:cubicBezTo>
                    <a:pt x="30378" y="104910"/>
                    <a:pt x="30886" y="104995"/>
                    <a:pt x="31398" y="104995"/>
                  </a:cubicBezTo>
                  <a:cubicBezTo>
                    <a:pt x="31682" y="104995"/>
                    <a:pt x="31967" y="104969"/>
                    <a:pt x="32253" y="104887"/>
                  </a:cubicBezTo>
                  <a:lnTo>
                    <a:pt x="32321" y="104910"/>
                  </a:lnTo>
                  <a:lnTo>
                    <a:pt x="32413" y="104887"/>
                  </a:lnTo>
                  <a:cubicBezTo>
                    <a:pt x="32614" y="104983"/>
                    <a:pt x="32816" y="105019"/>
                    <a:pt x="33020" y="105019"/>
                  </a:cubicBezTo>
                  <a:cubicBezTo>
                    <a:pt x="33255" y="105019"/>
                    <a:pt x="33492" y="104971"/>
                    <a:pt x="33736" y="104910"/>
                  </a:cubicBezTo>
                  <a:lnTo>
                    <a:pt x="33805" y="104933"/>
                  </a:lnTo>
                  <a:lnTo>
                    <a:pt x="33873" y="104887"/>
                  </a:lnTo>
                  <a:cubicBezTo>
                    <a:pt x="33942" y="104887"/>
                    <a:pt x="34010" y="104887"/>
                    <a:pt x="34056" y="104910"/>
                  </a:cubicBezTo>
                  <a:cubicBezTo>
                    <a:pt x="34360" y="104910"/>
                    <a:pt x="34654" y="104931"/>
                    <a:pt x="34945" y="104931"/>
                  </a:cubicBezTo>
                  <a:cubicBezTo>
                    <a:pt x="35091" y="104931"/>
                    <a:pt x="35235" y="104925"/>
                    <a:pt x="35380" y="104910"/>
                  </a:cubicBezTo>
                  <a:cubicBezTo>
                    <a:pt x="35403" y="104922"/>
                    <a:pt x="35431" y="104927"/>
                    <a:pt x="35463" y="104927"/>
                  </a:cubicBezTo>
                  <a:cubicBezTo>
                    <a:pt x="35494" y="104927"/>
                    <a:pt x="35528" y="104922"/>
                    <a:pt x="35562" y="104910"/>
                  </a:cubicBezTo>
                  <a:lnTo>
                    <a:pt x="35631" y="104910"/>
                  </a:lnTo>
                  <a:cubicBezTo>
                    <a:pt x="35677" y="104933"/>
                    <a:pt x="35699" y="104933"/>
                    <a:pt x="35722" y="104956"/>
                  </a:cubicBezTo>
                  <a:cubicBezTo>
                    <a:pt x="35804" y="104997"/>
                    <a:pt x="35886" y="105020"/>
                    <a:pt x="35968" y="105020"/>
                  </a:cubicBezTo>
                  <a:cubicBezTo>
                    <a:pt x="36069" y="105020"/>
                    <a:pt x="36169" y="104986"/>
                    <a:pt x="36270" y="104910"/>
                  </a:cubicBezTo>
                  <a:cubicBezTo>
                    <a:pt x="36475" y="104933"/>
                    <a:pt x="36681" y="104956"/>
                    <a:pt x="36886" y="104979"/>
                  </a:cubicBezTo>
                  <a:cubicBezTo>
                    <a:pt x="37381" y="104989"/>
                    <a:pt x="37876" y="105024"/>
                    <a:pt x="38369" y="105024"/>
                  </a:cubicBezTo>
                  <a:cubicBezTo>
                    <a:pt x="39013" y="105024"/>
                    <a:pt x="39654" y="104963"/>
                    <a:pt x="40287" y="104705"/>
                  </a:cubicBezTo>
                  <a:cubicBezTo>
                    <a:pt x="40493" y="104591"/>
                    <a:pt x="40424" y="104408"/>
                    <a:pt x="40447" y="104225"/>
                  </a:cubicBezTo>
                  <a:cubicBezTo>
                    <a:pt x="40447" y="103655"/>
                    <a:pt x="40447" y="103084"/>
                    <a:pt x="40447" y="102514"/>
                  </a:cubicBezTo>
                  <a:cubicBezTo>
                    <a:pt x="40573" y="102387"/>
                    <a:pt x="40719" y="102368"/>
                    <a:pt x="40867" y="102368"/>
                  </a:cubicBezTo>
                  <a:cubicBezTo>
                    <a:pt x="40932" y="102368"/>
                    <a:pt x="40998" y="102372"/>
                    <a:pt x="41062" y="102372"/>
                  </a:cubicBezTo>
                  <a:cubicBezTo>
                    <a:pt x="41167" y="102372"/>
                    <a:pt x="41269" y="102361"/>
                    <a:pt x="41360" y="102308"/>
                  </a:cubicBezTo>
                  <a:cubicBezTo>
                    <a:pt x="41429" y="102263"/>
                    <a:pt x="41474" y="102171"/>
                    <a:pt x="41565" y="102148"/>
                  </a:cubicBezTo>
                  <a:lnTo>
                    <a:pt x="41588" y="102148"/>
                  </a:lnTo>
                  <a:cubicBezTo>
                    <a:pt x="41794" y="101943"/>
                    <a:pt x="41862" y="101692"/>
                    <a:pt x="41885" y="101418"/>
                  </a:cubicBezTo>
                  <a:cubicBezTo>
                    <a:pt x="41953" y="101281"/>
                    <a:pt x="41976" y="101167"/>
                    <a:pt x="41908" y="101053"/>
                  </a:cubicBezTo>
                  <a:cubicBezTo>
                    <a:pt x="42205" y="100094"/>
                    <a:pt x="42136" y="99090"/>
                    <a:pt x="42227" y="98131"/>
                  </a:cubicBezTo>
                  <a:lnTo>
                    <a:pt x="42205" y="98063"/>
                  </a:lnTo>
                  <a:lnTo>
                    <a:pt x="42136" y="98063"/>
                  </a:lnTo>
                  <a:cubicBezTo>
                    <a:pt x="42136" y="98063"/>
                    <a:pt x="42068" y="98040"/>
                    <a:pt x="42068" y="98040"/>
                  </a:cubicBezTo>
                  <a:cubicBezTo>
                    <a:pt x="42068" y="98040"/>
                    <a:pt x="42136" y="98017"/>
                    <a:pt x="42136" y="98017"/>
                  </a:cubicBezTo>
                  <a:cubicBezTo>
                    <a:pt x="42182" y="98017"/>
                    <a:pt x="42205" y="97994"/>
                    <a:pt x="42227" y="97949"/>
                  </a:cubicBezTo>
                  <a:cubicBezTo>
                    <a:pt x="42319" y="97834"/>
                    <a:pt x="42410" y="97720"/>
                    <a:pt x="42387" y="97583"/>
                  </a:cubicBezTo>
                  <a:lnTo>
                    <a:pt x="42707" y="95346"/>
                  </a:lnTo>
                  <a:cubicBezTo>
                    <a:pt x="42867" y="95073"/>
                    <a:pt x="42798" y="94799"/>
                    <a:pt x="42798" y="94502"/>
                  </a:cubicBezTo>
                  <a:cubicBezTo>
                    <a:pt x="42912" y="93886"/>
                    <a:pt x="43026" y="93269"/>
                    <a:pt x="43003" y="92653"/>
                  </a:cubicBezTo>
                  <a:cubicBezTo>
                    <a:pt x="43072" y="92219"/>
                    <a:pt x="43232" y="91809"/>
                    <a:pt x="43186" y="91375"/>
                  </a:cubicBezTo>
                  <a:cubicBezTo>
                    <a:pt x="43460" y="90234"/>
                    <a:pt x="43620" y="89092"/>
                    <a:pt x="43574" y="87905"/>
                  </a:cubicBezTo>
                  <a:cubicBezTo>
                    <a:pt x="43597" y="87860"/>
                    <a:pt x="43620" y="87814"/>
                    <a:pt x="43597" y="87768"/>
                  </a:cubicBezTo>
                  <a:cubicBezTo>
                    <a:pt x="43825" y="86970"/>
                    <a:pt x="43871" y="86171"/>
                    <a:pt x="43939" y="85349"/>
                  </a:cubicBezTo>
                  <a:cubicBezTo>
                    <a:pt x="44145" y="84459"/>
                    <a:pt x="44350" y="83546"/>
                    <a:pt x="44305" y="82610"/>
                  </a:cubicBezTo>
                  <a:cubicBezTo>
                    <a:pt x="44236" y="82222"/>
                    <a:pt x="44533" y="81880"/>
                    <a:pt x="44441" y="81514"/>
                  </a:cubicBezTo>
                  <a:cubicBezTo>
                    <a:pt x="44487" y="81469"/>
                    <a:pt x="44510" y="81400"/>
                    <a:pt x="44487" y="81355"/>
                  </a:cubicBezTo>
                  <a:cubicBezTo>
                    <a:pt x="44738" y="80944"/>
                    <a:pt x="44578" y="80442"/>
                    <a:pt x="44693" y="80008"/>
                  </a:cubicBezTo>
                  <a:cubicBezTo>
                    <a:pt x="44875" y="79871"/>
                    <a:pt x="44829" y="79711"/>
                    <a:pt x="44784" y="79529"/>
                  </a:cubicBezTo>
                  <a:cubicBezTo>
                    <a:pt x="44829" y="79141"/>
                    <a:pt x="44898" y="78775"/>
                    <a:pt x="44829" y="78410"/>
                  </a:cubicBezTo>
                  <a:cubicBezTo>
                    <a:pt x="45058" y="78068"/>
                    <a:pt x="45012" y="77680"/>
                    <a:pt x="45012" y="77314"/>
                  </a:cubicBezTo>
                  <a:lnTo>
                    <a:pt x="45012" y="77292"/>
                  </a:lnTo>
                  <a:cubicBezTo>
                    <a:pt x="45240" y="76904"/>
                    <a:pt x="45172" y="76470"/>
                    <a:pt x="45195" y="76036"/>
                  </a:cubicBezTo>
                  <a:cubicBezTo>
                    <a:pt x="45240" y="75991"/>
                    <a:pt x="45240" y="75945"/>
                    <a:pt x="45218" y="75899"/>
                  </a:cubicBezTo>
                  <a:cubicBezTo>
                    <a:pt x="45423" y="75009"/>
                    <a:pt x="45491" y="74096"/>
                    <a:pt x="45583" y="73183"/>
                  </a:cubicBezTo>
                  <a:cubicBezTo>
                    <a:pt x="45788" y="72749"/>
                    <a:pt x="45743" y="72293"/>
                    <a:pt x="45765" y="71836"/>
                  </a:cubicBezTo>
                  <a:cubicBezTo>
                    <a:pt x="46131" y="69942"/>
                    <a:pt x="46267" y="68002"/>
                    <a:pt x="46496" y="66084"/>
                  </a:cubicBezTo>
                  <a:cubicBezTo>
                    <a:pt x="46496" y="66062"/>
                    <a:pt x="46496" y="66016"/>
                    <a:pt x="46473" y="65993"/>
                  </a:cubicBezTo>
                  <a:cubicBezTo>
                    <a:pt x="46473" y="65925"/>
                    <a:pt x="46473" y="65879"/>
                    <a:pt x="46473" y="65811"/>
                  </a:cubicBezTo>
                  <a:lnTo>
                    <a:pt x="46678" y="64601"/>
                  </a:lnTo>
                  <a:cubicBezTo>
                    <a:pt x="46701" y="64487"/>
                    <a:pt x="46724" y="64395"/>
                    <a:pt x="46747" y="64304"/>
                  </a:cubicBezTo>
                  <a:cubicBezTo>
                    <a:pt x="46884" y="63597"/>
                    <a:pt x="47044" y="62889"/>
                    <a:pt x="47021" y="62159"/>
                  </a:cubicBezTo>
                  <a:cubicBezTo>
                    <a:pt x="47089" y="61611"/>
                    <a:pt x="47135" y="61063"/>
                    <a:pt x="47180" y="60515"/>
                  </a:cubicBezTo>
                  <a:cubicBezTo>
                    <a:pt x="47363" y="60081"/>
                    <a:pt x="47340" y="59648"/>
                    <a:pt x="47432" y="59191"/>
                  </a:cubicBezTo>
                  <a:cubicBezTo>
                    <a:pt x="47705" y="58826"/>
                    <a:pt x="47546" y="58392"/>
                    <a:pt x="47546" y="57981"/>
                  </a:cubicBezTo>
                  <a:cubicBezTo>
                    <a:pt x="47546" y="57799"/>
                    <a:pt x="47569" y="57616"/>
                    <a:pt x="47591" y="57434"/>
                  </a:cubicBezTo>
                  <a:cubicBezTo>
                    <a:pt x="47637" y="57365"/>
                    <a:pt x="47637" y="57297"/>
                    <a:pt x="47614" y="57251"/>
                  </a:cubicBezTo>
                  <a:cubicBezTo>
                    <a:pt x="47820" y="56407"/>
                    <a:pt x="47820" y="55516"/>
                    <a:pt x="47911" y="54672"/>
                  </a:cubicBezTo>
                  <a:cubicBezTo>
                    <a:pt x="47957" y="54626"/>
                    <a:pt x="47957" y="54581"/>
                    <a:pt x="47957" y="54512"/>
                  </a:cubicBezTo>
                  <a:cubicBezTo>
                    <a:pt x="48048" y="54398"/>
                    <a:pt x="48002" y="54238"/>
                    <a:pt x="48094" y="54124"/>
                  </a:cubicBezTo>
                  <a:cubicBezTo>
                    <a:pt x="48272" y="53447"/>
                    <a:pt x="48311" y="53298"/>
                    <a:pt x="48743" y="53298"/>
                  </a:cubicBezTo>
                  <a:cubicBezTo>
                    <a:pt x="48864" y="53298"/>
                    <a:pt x="49017" y="53310"/>
                    <a:pt x="49212" y="53325"/>
                  </a:cubicBezTo>
                  <a:cubicBezTo>
                    <a:pt x="49292" y="53337"/>
                    <a:pt x="49377" y="53337"/>
                    <a:pt x="49466" y="53337"/>
                  </a:cubicBezTo>
                  <a:cubicBezTo>
                    <a:pt x="49554" y="53337"/>
                    <a:pt x="49646" y="53337"/>
                    <a:pt x="49737" y="53348"/>
                  </a:cubicBezTo>
                  <a:cubicBezTo>
                    <a:pt x="49977" y="53369"/>
                    <a:pt x="50214" y="53379"/>
                    <a:pt x="50450" y="53379"/>
                  </a:cubicBezTo>
                  <a:cubicBezTo>
                    <a:pt x="51001" y="53379"/>
                    <a:pt x="51545" y="53323"/>
                    <a:pt x="52088" y="53211"/>
                  </a:cubicBezTo>
                  <a:cubicBezTo>
                    <a:pt x="52636" y="53097"/>
                    <a:pt x="52704" y="52960"/>
                    <a:pt x="52544" y="52458"/>
                  </a:cubicBezTo>
                  <a:cubicBezTo>
                    <a:pt x="52293" y="52047"/>
                    <a:pt x="52019" y="51636"/>
                    <a:pt x="51768" y="51202"/>
                  </a:cubicBezTo>
                  <a:cubicBezTo>
                    <a:pt x="51380" y="50563"/>
                    <a:pt x="50992" y="49924"/>
                    <a:pt x="50513" y="49354"/>
                  </a:cubicBezTo>
                  <a:cubicBezTo>
                    <a:pt x="50490" y="49217"/>
                    <a:pt x="50445" y="49080"/>
                    <a:pt x="50308" y="49011"/>
                  </a:cubicBezTo>
                  <a:cubicBezTo>
                    <a:pt x="50079" y="48646"/>
                    <a:pt x="49828" y="48281"/>
                    <a:pt x="49577" y="47916"/>
                  </a:cubicBezTo>
                  <a:cubicBezTo>
                    <a:pt x="49417" y="47664"/>
                    <a:pt x="49235" y="47413"/>
                    <a:pt x="49075" y="47162"/>
                  </a:cubicBezTo>
                  <a:cubicBezTo>
                    <a:pt x="49007" y="47117"/>
                    <a:pt x="48961" y="47048"/>
                    <a:pt x="48915" y="46980"/>
                  </a:cubicBezTo>
                  <a:cubicBezTo>
                    <a:pt x="48892" y="46888"/>
                    <a:pt x="48892" y="46774"/>
                    <a:pt x="48892" y="46660"/>
                  </a:cubicBezTo>
                  <a:cubicBezTo>
                    <a:pt x="49075" y="46523"/>
                    <a:pt x="48938" y="46363"/>
                    <a:pt x="48870" y="46226"/>
                  </a:cubicBezTo>
                  <a:cubicBezTo>
                    <a:pt x="48892" y="46181"/>
                    <a:pt x="48892" y="46135"/>
                    <a:pt x="48824" y="46090"/>
                  </a:cubicBezTo>
                  <a:cubicBezTo>
                    <a:pt x="48824" y="44994"/>
                    <a:pt x="48892" y="43898"/>
                    <a:pt x="48664" y="42803"/>
                  </a:cubicBezTo>
                  <a:cubicBezTo>
                    <a:pt x="48801" y="41935"/>
                    <a:pt x="48504" y="41136"/>
                    <a:pt x="48390" y="40292"/>
                  </a:cubicBezTo>
                  <a:cubicBezTo>
                    <a:pt x="48253" y="39014"/>
                    <a:pt x="48048" y="37735"/>
                    <a:pt x="47591" y="36526"/>
                  </a:cubicBezTo>
                  <a:cubicBezTo>
                    <a:pt x="47660" y="35841"/>
                    <a:pt x="47386" y="35225"/>
                    <a:pt x="47203" y="34586"/>
                  </a:cubicBezTo>
                  <a:cubicBezTo>
                    <a:pt x="46587" y="32577"/>
                    <a:pt x="45994" y="30546"/>
                    <a:pt x="44898" y="28742"/>
                  </a:cubicBezTo>
                  <a:cubicBezTo>
                    <a:pt x="44305" y="27213"/>
                    <a:pt x="43551" y="25798"/>
                    <a:pt x="42501" y="24542"/>
                  </a:cubicBezTo>
                  <a:cubicBezTo>
                    <a:pt x="42478" y="24383"/>
                    <a:pt x="42410" y="24269"/>
                    <a:pt x="42273" y="24223"/>
                  </a:cubicBezTo>
                  <a:lnTo>
                    <a:pt x="42250" y="24200"/>
                  </a:lnTo>
                  <a:cubicBezTo>
                    <a:pt x="42205" y="24132"/>
                    <a:pt x="42159" y="24040"/>
                    <a:pt x="42113" y="23972"/>
                  </a:cubicBezTo>
                  <a:cubicBezTo>
                    <a:pt x="41657" y="23127"/>
                    <a:pt x="40972" y="22465"/>
                    <a:pt x="40310" y="21803"/>
                  </a:cubicBezTo>
                  <a:cubicBezTo>
                    <a:pt x="40287" y="21689"/>
                    <a:pt x="40219" y="21621"/>
                    <a:pt x="40105" y="21598"/>
                  </a:cubicBezTo>
                  <a:cubicBezTo>
                    <a:pt x="40105" y="21507"/>
                    <a:pt x="40036" y="21438"/>
                    <a:pt x="39945" y="21415"/>
                  </a:cubicBezTo>
                  <a:cubicBezTo>
                    <a:pt x="39922" y="21301"/>
                    <a:pt x="39831" y="21256"/>
                    <a:pt x="39739" y="21256"/>
                  </a:cubicBezTo>
                  <a:cubicBezTo>
                    <a:pt x="39717" y="21142"/>
                    <a:pt x="39648" y="21096"/>
                    <a:pt x="39534" y="21096"/>
                  </a:cubicBezTo>
                  <a:cubicBezTo>
                    <a:pt x="39534" y="20982"/>
                    <a:pt x="39488" y="20913"/>
                    <a:pt x="39397" y="20868"/>
                  </a:cubicBezTo>
                  <a:cubicBezTo>
                    <a:pt x="39374" y="20639"/>
                    <a:pt x="39214" y="20548"/>
                    <a:pt x="39009" y="20480"/>
                  </a:cubicBezTo>
                  <a:cubicBezTo>
                    <a:pt x="38553" y="20046"/>
                    <a:pt x="38096" y="19612"/>
                    <a:pt x="37571" y="19247"/>
                  </a:cubicBezTo>
                  <a:cubicBezTo>
                    <a:pt x="37525" y="19133"/>
                    <a:pt x="37457" y="19087"/>
                    <a:pt x="37343" y="19087"/>
                  </a:cubicBezTo>
                  <a:cubicBezTo>
                    <a:pt x="37320" y="19064"/>
                    <a:pt x="37274" y="19042"/>
                    <a:pt x="37229" y="19042"/>
                  </a:cubicBezTo>
                  <a:cubicBezTo>
                    <a:pt x="37183" y="18950"/>
                    <a:pt x="37115" y="18882"/>
                    <a:pt x="37000" y="18882"/>
                  </a:cubicBezTo>
                  <a:cubicBezTo>
                    <a:pt x="36384" y="18334"/>
                    <a:pt x="35745" y="17900"/>
                    <a:pt x="34969" y="17626"/>
                  </a:cubicBezTo>
                  <a:cubicBezTo>
                    <a:pt x="34627" y="17284"/>
                    <a:pt x="34124" y="17170"/>
                    <a:pt x="33759" y="16873"/>
                  </a:cubicBezTo>
                  <a:cubicBezTo>
                    <a:pt x="33456" y="16611"/>
                    <a:pt x="33118" y="16527"/>
                    <a:pt x="32743" y="16527"/>
                  </a:cubicBezTo>
                  <a:cubicBezTo>
                    <a:pt x="32694" y="16527"/>
                    <a:pt x="32645" y="16528"/>
                    <a:pt x="32595" y="16531"/>
                  </a:cubicBezTo>
                  <a:cubicBezTo>
                    <a:pt x="32184" y="16508"/>
                    <a:pt x="31751" y="16508"/>
                    <a:pt x="31340" y="16508"/>
                  </a:cubicBezTo>
                  <a:cubicBezTo>
                    <a:pt x="31089" y="15800"/>
                    <a:pt x="31203" y="15047"/>
                    <a:pt x="31111" y="14340"/>
                  </a:cubicBezTo>
                  <a:cubicBezTo>
                    <a:pt x="31180" y="14203"/>
                    <a:pt x="31157" y="14089"/>
                    <a:pt x="31111" y="13974"/>
                  </a:cubicBezTo>
                  <a:cubicBezTo>
                    <a:pt x="31180" y="13472"/>
                    <a:pt x="31111" y="12993"/>
                    <a:pt x="30997" y="12514"/>
                  </a:cubicBezTo>
                  <a:cubicBezTo>
                    <a:pt x="31089" y="12240"/>
                    <a:pt x="31020" y="11989"/>
                    <a:pt x="30815" y="11760"/>
                  </a:cubicBezTo>
                  <a:cubicBezTo>
                    <a:pt x="30381" y="11144"/>
                    <a:pt x="29970" y="10551"/>
                    <a:pt x="29537" y="9934"/>
                  </a:cubicBezTo>
                  <a:cubicBezTo>
                    <a:pt x="29514" y="9820"/>
                    <a:pt x="29445" y="9775"/>
                    <a:pt x="29354" y="9752"/>
                  </a:cubicBezTo>
                  <a:cubicBezTo>
                    <a:pt x="29331" y="9638"/>
                    <a:pt x="29263" y="9569"/>
                    <a:pt x="29171" y="9546"/>
                  </a:cubicBezTo>
                  <a:cubicBezTo>
                    <a:pt x="29171" y="9409"/>
                    <a:pt x="29148" y="9250"/>
                    <a:pt x="28989" y="9204"/>
                  </a:cubicBezTo>
                  <a:cubicBezTo>
                    <a:pt x="28989" y="9135"/>
                    <a:pt x="28966" y="9090"/>
                    <a:pt x="28897" y="9044"/>
                  </a:cubicBezTo>
                  <a:cubicBezTo>
                    <a:pt x="28852" y="8884"/>
                    <a:pt x="28760" y="8747"/>
                    <a:pt x="28624" y="8656"/>
                  </a:cubicBezTo>
                  <a:lnTo>
                    <a:pt x="28441" y="8451"/>
                  </a:lnTo>
                  <a:cubicBezTo>
                    <a:pt x="28395" y="8222"/>
                    <a:pt x="28281" y="8063"/>
                    <a:pt x="28099" y="7926"/>
                  </a:cubicBezTo>
                  <a:cubicBezTo>
                    <a:pt x="27756" y="7446"/>
                    <a:pt x="27528" y="6921"/>
                    <a:pt x="27140" y="6488"/>
                  </a:cubicBezTo>
                  <a:cubicBezTo>
                    <a:pt x="26820" y="6054"/>
                    <a:pt x="26524" y="5620"/>
                    <a:pt x="26227" y="5187"/>
                  </a:cubicBezTo>
                  <a:cubicBezTo>
                    <a:pt x="26136" y="5050"/>
                    <a:pt x="26044" y="4890"/>
                    <a:pt x="25953" y="4753"/>
                  </a:cubicBezTo>
                  <a:lnTo>
                    <a:pt x="25907" y="4799"/>
                  </a:lnTo>
                  <a:lnTo>
                    <a:pt x="25930" y="4730"/>
                  </a:lnTo>
                  <a:cubicBezTo>
                    <a:pt x="25588" y="4319"/>
                    <a:pt x="25359" y="3794"/>
                    <a:pt x="24926" y="3406"/>
                  </a:cubicBezTo>
                  <a:cubicBezTo>
                    <a:pt x="24515" y="2470"/>
                    <a:pt x="23762" y="1763"/>
                    <a:pt x="23100" y="1010"/>
                  </a:cubicBezTo>
                  <a:cubicBezTo>
                    <a:pt x="22963" y="553"/>
                    <a:pt x="22620" y="256"/>
                    <a:pt x="22232" y="28"/>
                  </a:cubicBezTo>
                  <a:cubicBezTo>
                    <a:pt x="22194" y="9"/>
                    <a:pt x="22164" y="1"/>
                    <a:pt x="2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5" name="Google Shape;2248;p48"/>
            <p:cNvSpPr/>
            <p:nvPr/>
          </p:nvSpPr>
          <p:spPr>
            <a:xfrm rot="823658">
              <a:off x="7787307" y="2681199"/>
              <a:ext cx="226818" cy="255056"/>
            </a:xfrm>
            <a:custGeom>
              <a:avLst/>
              <a:gdLst/>
              <a:ahLst/>
              <a:cxnLst/>
              <a:rect l="l" t="t" r="r" b="b"/>
              <a:pathLst>
                <a:path w="10386" h="11679" extrusionOk="0">
                  <a:moveTo>
                    <a:pt x="9772" y="1"/>
                  </a:moveTo>
                  <a:cubicBezTo>
                    <a:pt x="9704" y="1"/>
                    <a:pt x="9668" y="58"/>
                    <a:pt x="9633" y="130"/>
                  </a:cubicBezTo>
                  <a:cubicBezTo>
                    <a:pt x="9450" y="175"/>
                    <a:pt x="9245" y="175"/>
                    <a:pt x="9153" y="381"/>
                  </a:cubicBezTo>
                  <a:lnTo>
                    <a:pt x="9130" y="403"/>
                  </a:lnTo>
                  <a:cubicBezTo>
                    <a:pt x="8993" y="495"/>
                    <a:pt x="8788" y="540"/>
                    <a:pt x="8742" y="746"/>
                  </a:cubicBezTo>
                  <a:cubicBezTo>
                    <a:pt x="8674" y="792"/>
                    <a:pt x="8605" y="837"/>
                    <a:pt x="8537" y="906"/>
                  </a:cubicBezTo>
                  <a:cubicBezTo>
                    <a:pt x="8103" y="1248"/>
                    <a:pt x="7578" y="1499"/>
                    <a:pt x="7236" y="1978"/>
                  </a:cubicBezTo>
                  <a:cubicBezTo>
                    <a:pt x="7076" y="2161"/>
                    <a:pt x="6916" y="2366"/>
                    <a:pt x="6734" y="2549"/>
                  </a:cubicBezTo>
                  <a:cubicBezTo>
                    <a:pt x="6574" y="2686"/>
                    <a:pt x="6323" y="2732"/>
                    <a:pt x="6209" y="2937"/>
                  </a:cubicBezTo>
                  <a:cubicBezTo>
                    <a:pt x="6163" y="3006"/>
                    <a:pt x="6095" y="3074"/>
                    <a:pt x="6026" y="3143"/>
                  </a:cubicBezTo>
                  <a:cubicBezTo>
                    <a:pt x="5798" y="3348"/>
                    <a:pt x="5478" y="3462"/>
                    <a:pt x="5410" y="3804"/>
                  </a:cubicBezTo>
                  <a:cubicBezTo>
                    <a:pt x="5067" y="3964"/>
                    <a:pt x="4885" y="4261"/>
                    <a:pt x="4748" y="4581"/>
                  </a:cubicBezTo>
                  <a:cubicBezTo>
                    <a:pt x="4634" y="4581"/>
                    <a:pt x="4588" y="4649"/>
                    <a:pt x="4542" y="4740"/>
                  </a:cubicBezTo>
                  <a:cubicBezTo>
                    <a:pt x="4428" y="4832"/>
                    <a:pt x="4360" y="4946"/>
                    <a:pt x="4337" y="5106"/>
                  </a:cubicBezTo>
                  <a:cubicBezTo>
                    <a:pt x="3995" y="5425"/>
                    <a:pt x="3652" y="5745"/>
                    <a:pt x="3424" y="6155"/>
                  </a:cubicBezTo>
                  <a:lnTo>
                    <a:pt x="2899" y="6909"/>
                  </a:lnTo>
                  <a:cubicBezTo>
                    <a:pt x="2808" y="6977"/>
                    <a:pt x="2762" y="7046"/>
                    <a:pt x="2762" y="7137"/>
                  </a:cubicBezTo>
                  <a:lnTo>
                    <a:pt x="2762" y="7160"/>
                  </a:lnTo>
                  <a:cubicBezTo>
                    <a:pt x="2557" y="7274"/>
                    <a:pt x="2443" y="7457"/>
                    <a:pt x="2328" y="7662"/>
                  </a:cubicBezTo>
                  <a:lnTo>
                    <a:pt x="2191" y="7867"/>
                  </a:lnTo>
                  <a:cubicBezTo>
                    <a:pt x="2032" y="7913"/>
                    <a:pt x="1986" y="8050"/>
                    <a:pt x="1986" y="8187"/>
                  </a:cubicBezTo>
                  <a:cubicBezTo>
                    <a:pt x="1621" y="8758"/>
                    <a:pt x="1073" y="9191"/>
                    <a:pt x="913" y="9876"/>
                  </a:cubicBezTo>
                  <a:cubicBezTo>
                    <a:pt x="868" y="9899"/>
                    <a:pt x="868" y="9944"/>
                    <a:pt x="868" y="9990"/>
                  </a:cubicBezTo>
                  <a:cubicBezTo>
                    <a:pt x="571" y="10401"/>
                    <a:pt x="229" y="10789"/>
                    <a:pt x="160" y="11314"/>
                  </a:cubicBezTo>
                  <a:cubicBezTo>
                    <a:pt x="69" y="11405"/>
                    <a:pt x="0" y="11497"/>
                    <a:pt x="69" y="11611"/>
                  </a:cubicBezTo>
                  <a:cubicBezTo>
                    <a:pt x="98" y="11659"/>
                    <a:pt x="138" y="11678"/>
                    <a:pt x="183" y="11678"/>
                  </a:cubicBezTo>
                  <a:cubicBezTo>
                    <a:pt x="244" y="11678"/>
                    <a:pt x="313" y="11641"/>
                    <a:pt x="365" y="11588"/>
                  </a:cubicBezTo>
                  <a:cubicBezTo>
                    <a:pt x="434" y="11519"/>
                    <a:pt x="480" y="11405"/>
                    <a:pt x="525" y="11314"/>
                  </a:cubicBezTo>
                  <a:cubicBezTo>
                    <a:pt x="731" y="10972"/>
                    <a:pt x="913" y="10606"/>
                    <a:pt x="1119" y="10241"/>
                  </a:cubicBezTo>
                  <a:cubicBezTo>
                    <a:pt x="1461" y="9648"/>
                    <a:pt x="2009" y="9214"/>
                    <a:pt x="2328" y="8575"/>
                  </a:cubicBezTo>
                  <a:cubicBezTo>
                    <a:pt x="2420" y="8484"/>
                    <a:pt x="2488" y="8370"/>
                    <a:pt x="2580" y="8255"/>
                  </a:cubicBezTo>
                  <a:cubicBezTo>
                    <a:pt x="2899" y="7936"/>
                    <a:pt x="3105" y="7548"/>
                    <a:pt x="3333" y="7160"/>
                  </a:cubicBezTo>
                  <a:cubicBezTo>
                    <a:pt x="3561" y="7023"/>
                    <a:pt x="3698" y="6795"/>
                    <a:pt x="3812" y="6566"/>
                  </a:cubicBezTo>
                  <a:cubicBezTo>
                    <a:pt x="4269" y="6270"/>
                    <a:pt x="4542" y="5813"/>
                    <a:pt x="4748" y="5334"/>
                  </a:cubicBezTo>
                  <a:cubicBezTo>
                    <a:pt x="4908" y="5334"/>
                    <a:pt x="5045" y="5265"/>
                    <a:pt x="5090" y="5106"/>
                  </a:cubicBezTo>
                  <a:cubicBezTo>
                    <a:pt x="5341" y="4809"/>
                    <a:pt x="5592" y="4512"/>
                    <a:pt x="5844" y="4215"/>
                  </a:cubicBezTo>
                  <a:cubicBezTo>
                    <a:pt x="6391" y="3919"/>
                    <a:pt x="6597" y="3279"/>
                    <a:pt x="7145" y="2960"/>
                  </a:cubicBezTo>
                  <a:lnTo>
                    <a:pt x="7670" y="2389"/>
                  </a:lnTo>
                  <a:cubicBezTo>
                    <a:pt x="7807" y="2298"/>
                    <a:pt x="7966" y="2207"/>
                    <a:pt x="8035" y="2024"/>
                  </a:cubicBezTo>
                  <a:cubicBezTo>
                    <a:pt x="8331" y="1841"/>
                    <a:pt x="8628" y="1636"/>
                    <a:pt x="8925" y="1453"/>
                  </a:cubicBezTo>
                  <a:cubicBezTo>
                    <a:pt x="9016" y="1431"/>
                    <a:pt x="9085" y="1385"/>
                    <a:pt x="9108" y="1271"/>
                  </a:cubicBezTo>
                  <a:cubicBezTo>
                    <a:pt x="9290" y="1157"/>
                    <a:pt x="9541" y="1134"/>
                    <a:pt x="9655" y="906"/>
                  </a:cubicBezTo>
                  <a:cubicBezTo>
                    <a:pt x="9724" y="860"/>
                    <a:pt x="9792" y="814"/>
                    <a:pt x="9861" y="746"/>
                  </a:cubicBezTo>
                  <a:cubicBezTo>
                    <a:pt x="9975" y="746"/>
                    <a:pt x="10043" y="700"/>
                    <a:pt x="10066" y="586"/>
                  </a:cubicBezTo>
                  <a:cubicBezTo>
                    <a:pt x="10249" y="518"/>
                    <a:pt x="10386" y="381"/>
                    <a:pt x="10294" y="198"/>
                  </a:cubicBezTo>
                  <a:cubicBezTo>
                    <a:pt x="10240" y="52"/>
                    <a:pt x="10112" y="8"/>
                    <a:pt x="9958" y="8"/>
                  </a:cubicBezTo>
                  <a:cubicBezTo>
                    <a:pt x="9919" y="8"/>
                    <a:pt x="9879" y="11"/>
                    <a:pt x="9838" y="15"/>
                  </a:cubicBezTo>
                  <a:cubicBezTo>
                    <a:pt x="9813" y="5"/>
                    <a:pt x="9791" y="1"/>
                    <a:pt x="9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6" name="Google Shape;2249;p48"/>
            <p:cNvSpPr/>
            <p:nvPr/>
          </p:nvSpPr>
          <p:spPr>
            <a:xfrm rot="823658">
              <a:off x="7685378" y="3494437"/>
              <a:ext cx="105198" cy="145971"/>
            </a:xfrm>
            <a:custGeom>
              <a:avLst/>
              <a:gdLst/>
              <a:ahLst/>
              <a:cxnLst/>
              <a:rect l="l" t="t" r="r" b="b"/>
              <a:pathLst>
                <a:path w="4817" h="6684" extrusionOk="0">
                  <a:moveTo>
                    <a:pt x="2899" y="372"/>
                  </a:moveTo>
                  <a:cubicBezTo>
                    <a:pt x="2899" y="395"/>
                    <a:pt x="2876" y="395"/>
                    <a:pt x="2876" y="417"/>
                  </a:cubicBezTo>
                  <a:cubicBezTo>
                    <a:pt x="2876" y="417"/>
                    <a:pt x="2876" y="395"/>
                    <a:pt x="2876" y="395"/>
                  </a:cubicBezTo>
                  <a:cubicBezTo>
                    <a:pt x="2876" y="395"/>
                    <a:pt x="2876" y="372"/>
                    <a:pt x="2899" y="372"/>
                  </a:cubicBezTo>
                  <a:close/>
                  <a:moveTo>
                    <a:pt x="2663" y="0"/>
                  </a:moveTo>
                  <a:cubicBezTo>
                    <a:pt x="2644" y="0"/>
                    <a:pt x="2624" y="2"/>
                    <a:pt x="2602" y="7"/>
                  </a:cubicBezTo>
                  <a:cubicBezTo>
                    <a:pt x="2351" y="783"/>
                    <a:pt x="2237" y="1559"/>
                    <a:pt x="2237" y="2335"/>
                  </a:cubicBezTo>
                  <a:cubicBezTo>
                    <a:pt x="2214" y="2380"/>
                    <a:pt x="2191" y="2426"/>
                    <a:pt x="2191" y="2472"/>
                  </a:cubicBezTo>
                  <a:cubicBezTo>
                    <a:pt x="2077" y="2494"/>
                    <a:pt x="1986" y="2494"/>
                    <a:pt x="1895" y="2494"/>
                  </a:cubicBezTo>
                  <a:cubicBezTo>
                    <a:pt x="1667" y="1969"/>
                    <a:pt x="1324" y="1513"/>
                    <a:pt x="1005" y="1056"/>
                  </a:cubicBezTo>
                  <a:cubicBezTo>
                    <a:pt x="949" y="927"/>
                    <a:pt x="923" y="752"/>
                    <a:pt x="794" y="752"/>
                  </a:cubicBezTo>
                  <a:cubicBezTo>
                    <a:pt x="764" y="752"/>
                    <a:pt x="728" y="761"/>
                    <a:pt x="685" y="783"/>
                  </a:cubicBezTo>
                  <a:cubicBezTo>
                    <a:pt x="594" y="828"/>
                    <a:pt x="708" y="965"/>
                    <a:pt x="753" y="1056"/>
                  </a:cubicBezTo>
                  <a:cubicBezTo>
                    <a:pt x="822" y="1696"/>
                    <a:pt x="1370" y="2106"/>
                    <a:pt x="1507" y="2700"/>
                  </a:cubicBezTo>
                  <a:cubicBezTo>
                    <a:pt x="1324" y="2768"/>
                    <a:pt x="1187" y="2883"/>
                    <a:pt x="1142" y="3065"/>
                  </a:cubicBezTo>
                  <a:cubicBezTo>
                    <a:pt x="0" y="4298"/>
                    <a:pt x="160" y="5439"/>
                    <a:pt x="1575" y="6306"/>
                  </a:cubicBezTo>
                  <a:cubicBezTo>
                    <a:pt x="1689" y="6352"/>
                    <a:pt x="1781" y="6443"/>
                    <a:pt x="1872" y="6512"/>
                  </a:cubicBezTo>
                  <a:cubicBezTo>
                    <a:pt x="2000" y="6640"/>
                    <a:pt x="2129" y="6683"/>
                    <a:pt x="2257" y="6683"/>
                  </a:cubicBezTo>
                  <a:cubicBezTo>
                    <a:pt x="2425" y="6683"/>
                    <a:pt x="2594" y="6609"/>
                    <a:pt x="2762" y="6557"/>
                  </a:cubicBezTo>
                  <a:cubicBezTo>
                    <a:pt x="4383" y="6055"/>
                    <a:pt x="4816" y="5119"/>
                    <a:pt x="4109" y="3590"/>
                  </a:cubicBezTo>
                  <a:cubicBezTo>
                    <a:pt x="4018" y="3430"/>
                    <a:pt x="3949" y="3248"/>
                    <a:pt x="3858" y="3065"/>
                  </a:cubicBezTo>
                  <a:cubicBezTo>
                    <a:pt x="3675" y="3019"/>
                    <a:pt x="3607" y="2837"/>
                    <a:pt x="3493" y="2700"/>
                  </a:cubicBezTo>
                  <a:cubicBezTo>
                    <a:pt x="3493" y="2449"/>
                    <a:pt x="3607" y="2243"/>
                    <a:pt x="3858" y="2152"/>
                  </a:cubicBezTo>
                  <a:cubicBezTo>
                    <a:pt x="3972" y="1901"/>
                    <a:pt x="4086" y="1650"/>
                    <a:pt x="4200" y="1399"/>
                  </a:cubicBezTo>
                  <a:cubicBezTo>
                    <a:pt x="4291" y="1216"/>
                    <a:pt x="4383" y="1056"/>
                    <a:pt x="4451" y="874"/>
                  </a:cubicBezTo>
                  <a:cubicBezTo>
                    <a:pt x="4497" y="783"/>
                    <a:pt x="4451" y="691"/>
                    <a:pt x="4383" y="646"/>
                  </a:cubicBezTo>
                  <a:cubicBezTo>
                    <a:pt x="4356" y="626"/>
                    <a:pt x="4329" y="617"/>
                    <a:pt x="4304" y="617"/>
                  </a:cubicBezTo>
                  <a:cubicBezTo>
                    <a:pt x="4242" y="617"/>
                    <a:pt x="4187" y="666"/>
                    <a:pt x="4154" y="714"/>
                  </a:cubicBezTo>
                  <a:cubicBezTo>
                    <a:pt x="4109" y="805"/>
                    <a:pt x="4063" y="920"/>
                    <a:pt x="4018" y="1011"/>
                  </a:cubicBezTo>
                  <a:lnTo>
                    <a:pt x="3698" y="1422"/>
                  </a:lnTo>
                  <a:cubicBezTo>
                    <a:pt x="3652" y="1490"/>
                    <a:pt x="3607" y="1559"/>
                    <a:pt x="3561" y="1627"/>
                  </a:cubicBezTo>
                  <a:cubicBezTo>
                    <a:pt x="2899" y="1696"/>
                    <a:pt x="2853" y="1741"/>
                    <a:pt x="3150" y="2335"/>
                  </a:cubicBezTo>
                  <a:cubicBezTo>
                    <a:pt x="3150" y="2403"/>
                    <a:pt x="3127" y="2449"/>
                    <a:pt x="3127" y="2494"/>
                  </a:cubicBezTo>
                  <a:lnTo>
                    <a:pt x="3036" y="2494"/>
                  </a:lnTo>
                  <a:cubicBezTo>
                    <a:pt x="2990" y="2472"/>
                    <a:pt x="2922" y="2449"/>
                    <a:pt x="2853" y="2426"/>
                  </a:cubicBezTo>
                  <a:lnTo>
                    <a:pt x="2785" y="2426"/>
                  </a:lnTo>
                  <a:cubicBezTo>
                    <a:pt x="2785" y="2370"/>
                    <a:pt x="2754" y="2329"/>
                    <a:pt x="2692" y="2329"/>
                  </a:cubicBezTo>
                  <a:cubicBezTo>
                    <a:pt x="2679" y="2329"/>
                    <a:pt x="2664" y="2331"/>
                    <a:pt x="2648" y="2335"/>
                  </a:cubicBezTo>
                  <a:cubicBezTo>
                    <a:pt x="2853" y="1855"/>
                    <a:pt x="2899" y="1353"/>
                    <a:pt x="2922" y="851"/>
                  </a:cubicBezTo>
                  <a:cubicBezTo>
                    <a:pt x="2935" y="878"/>
                    <a:pt x="2964" y="889"/>
                    <a:pt x="3009" y="889"/>
                  </a:cubicBezTo>
                  <a:cubicBezTo>
                    <a:pt x="3041" y="889"/>
                    <a:pt x="3080" y="883"/>
                    <a:pt x="3127" y="874"/>
                  </a:cubicBezTo>
                  <a:cubicBezTo>
                    <a:pt x="3127" y="668"/>
                    <a:pt x="3150" y="440"/>
                    <a:pt x="2945" y="303"/>
                  </a:cubicBezTo>
                  <a:lnTo>
                    <a:pt x="2922" y="303"/>
                  </a:lnTo>
                  <a:cubicBezTo>
                    <a:pt x="2839" y="180"/>
                    <a:pt x="2831" y="0"/>
                    <a:pt x="2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7" name="Google Shape;2250;p48"/>
            <p:cNvSpPr/>
            <p:nvPr/>
          </p:nvSpPr>
          <p:spPr>
            <a:xfrm rot="823658">
              <a:off x="8053433" y="3583585"/>
              <a:ext cx="106705" cy="143219"/>
            </a:xfrm>
            <a:custGeom>
              <a:avLst/>
              <a:gdLst/>
              <a:ahLst/>
              <a:cxnLst/>
              <a:rect l="l" t="t" r="r" b="b"/>
              <a:pathLst>
                <a:path w="4886" h="6558" extrusionOk="0">
                  <a:moveTo>
                    <a:pt x="2078" y="1"/>
                  </a:moveTo>
                  <a:cubicBezTo>
                    <a:pt x="2032" y="275"/>
                    <a:pt x="2123" y="549"/>
                    <a:pt x="2169" y="800"/>
                  </a:cubicBezTo>
                  <a:cubicBezTo>
                    <a:pt x="2238" y="1393"/>
                    <a:pt x="2420" y="1987"/>
                    <a:pt x="2032" y="2534"/>
                  </a:cubicBezTo>
                  <a:cubicBezTo>
                    <a:pt x="2001" y="2532"/>
                    <a:pt x="1970" y="2530"/>
                    <a:pt x="1940" y="2530"/>
                  </a:cubicBezTo>
                  <a:cubicBezTo>
                    <a:pt x="1720" y="2530"/>
                    <a:pt x="1507" y="2603"/>
                    <a:pt x="1347" y="2763"/>
                  </a:cubicBezTo>
                  <a:cubicBezTo>
                    <a:pt x="1302" y="3105"/>
                    <a:pt x="1005" y="3265"/>
                    <a:pt x="868" y="3516"/>
                  </a:cubicBezTo>
                  <a:cubicBezTo>
                    <a:pt x="1" y="4885"/>
                    <a:pt x="685" y="6438"/>
                    <a:pt x="2192" y="6552"/>
                  </a:cubicBezTo>
                  <a:cubicBezTo>
                    <a:pt x="2259" y="6555"/>
                    <a:pt x="2324" y="6557"/>
                    <a:pt x="2389" y="6557"/>
                  </a:cubicBezTo>
                  <a:cubicBezTo>
                    <a:pt x="2722" y="6557"/>
                    <a:pt x="3031" y="6507"/>
                    <a:pt x="3356" y="6392"/>
                  </a:cubicBezTo>
                  <a:cubicBezTo>
                    <a:pt x="3402" y="6346"/>
                    <a:pt x="3424" y="6301"/>
                    <a:pt x="3470" y="6278"/>
                  </a:cubicBezTo>
                  <a:cubicBezTo>
                    <a:pt x="4771" y="5410"/>
                    <a:pt x="4885" y="4224"/>
                    <a:pt x="3813" y="3105"/>
                  </a:cubicBezTo>
                  <a:cubicBezTo>
                    <a:pt x="3653" y="2945"/>
                    <a:pt x="3447" y="2808"/>
                    <a:pt x="3356" y="2557"/>
                  </a:cubicBezTo>
                  <a:cubicBezTo>
                    <a:pt x="3561" y="2283"/>
                    <a:pt x="3881" y="2055"/>
                    <a:pt x="3904" y="1667"/>
                  </a:cubicBezTo>
                  <a:cubicBezTo>
                    <a:pt x="4018" y="1530"/>
                    <a:pt x="4109" y="1370"/>
                    <a:pt x="4223" y="1233"/>
                  </a:cubicBezTo>
                  <a:cubicBezTo>
                    <a:pt x="4201" y="1074"/>
                    <a:pt x="4452" y="891"/>
                    <a:pt x="4246" y="777"/>
                  </a:cubicBezTo>
                  <a:cubicBezTo>
                    <a:pt x="4220" y="760"/>
                    <a:pt x="4195" y="752"/>
                    <a:pt x="4171" y="752"/>
                  </a:cubicBezTo>
                  <a:cubicBezTo>
                    <a:pt x="4067" y="752"/>
                    <a:pt x="3978" y="890"/>
                    <a:pt x="3904" y="982"/>
                  </a:cubicBezTo>
                  <a:cubicBezTo>
                    <a:pt x="3813" y="1119"/>
                    <a:pt x="3698" y="1279"/>
                    <a:pt x="3721" y="1462"/>
                  </a:cubicBezTo>
                  <a:cubicBezTo>
                    <a:pt x="3447" y="1713"/>
                    <a:pt x="3310" y="2055"/>
                    <a:pt x="3128" y="2352"/>
                  </a:cubicBezTo>
                  <a:cubicBezTo>
                    <a:pt x="3088" y="2358"/>
                    <a:pt x="3051" y="2361"/>
                    <a:pt x="3017" y="2361"/>
                  </a:cubicBezTo>
                  <a:cubicBezTo>
                    <a:pt x="2682" y="2361"/>
                    <a:pt x="2628" y="2071"/>
                    <a:pt x="2648" y="1781"/>
                  </a:cubicBezTo>
                  <a:cubicBezTo>
                    <a:pt x="2671" y="1279"/>
                    <a:pt x="2420" y="800"/>
                    <a:pt x="2420" y="298"/>
                  </a:cubicBezTo>
                  <a:cubicBezTo>
                    <a:pt x="2443" y="69"/>
                    <a:pt x="2283" y="1"/>
                    <a:pt x="2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8" name="Google Shape;2251;p48"/>
            <p:cNvSpPr/>
            <p:nvPr/>
          </p:nvSpPr>
          <p:spPr>
            <a:xfrm rot="823658">
              <a:off x="8070735" y="3588756"/>
              <a:ext cx="25945" cy="40402"/>
            </a:xfrm>
            <a:custGeom>
              <a:avLst/>
              <a:gdLst/>
              <a:ahLst/>
              <a:cxnLst/>
              <a:rect l="l" t="t" r="r" b="b"/>
              <a:pathLst>
                <a:path w="1188" h="1850" extrusionOk="0">
                  <a:moveTo>
                    <a:pt x="297" y="1"/>
                  </a:moveTo>
                  <a:cubicBezTo>
                    <a:pt x="0" y="229"/>
                    <a:pt x="183" y="480"/>
                    <a:pt x="228" y="731"/>
                  </a:cubicBezTo>
                  <a:lnTo>
                    <a:pt x="274" y="914"/>
                  </a:lnTo>
                  <a:cubicBezTo>
                    <a:pt x="274" y="1165"/>
                    <a:pt x="274" y="1439"/>
                    <a:pt x="639" y="1461"/>
                  </a:cubicBezTo>
                  <a:cubicBezTo>
                    <a:pt x="708" y="1530"/>
                    <a:pt x="753" y="1621"/>
                    <a:pt x="822" y="1690"/>
                  </a:cubicBezTo>
                  <a:cubicBezTo>
                    <a:pt x="890" y="1735"/>
                    <a:pt x="936" y="1781"/>
                    <a:pt x="1005" y="1827"/>
                  </a:cubicBezTo>
                  <a:cubicBezTo>
                    <a:pt x="1005" y="1827"/>
                    <a:pt x="1005" y="1850"/>
                    <a:pt x="1005" y="1850"/>
                  </a:cubicBezTo>
                  <a:cubicBezTo>
                    <a:pt x="1119" y="1781"/>
                    <a:pt x="1187" y="1667"/>
                    <a:pt x="1141" y="1553"/>
                  </a:cubicBezTo>
                  <a:cubicBezTo>
                    <a:pt x="868" y="1028"/>
                    <a:pt x="708" y="457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09" name="Google Shape;2252;p48"/>
            <p:cNvSpPr/>
            <p:nvPr/>
          </p:nvSpPr>
          <p:spPr>
            <a:xfrm rot="823658">
              <a:off x="7853504" y="3627959"/>
              <a:ext cx="111181" cy="129002"/>
            </a:xfrm>
            <a:custGeom>
              <a:avLst/>
              <a:gdLst/>
              <a:ahLst/>
              <a:cxnLst/>
              <a:rect l="l" t="t" r="r" b="b"/>
              <a:pathLst>
                <a:path w="5091" h="5907" extrusionOk="0">
                  <a:moveTo>
                    <a:pt x="415" y="1"/>
                  </a:moveTo>
                  <a:cubicBezTo>
                    <a:pt x="406" y="1"/>
                    <a:pt x="398" y="1"/>
                    <a:pt x="389" y="1"/>
                  </a:cubicBezTo>
                  <a:cubicBezTo>
                    <a:pt x="1" y="47"/>
                    <a:pt x="160" y="595"/>
                    <a:pt x="138" y="937"/>
                  </a:cubicBezTo>
                  <a:cubicBezTo>
                    <a:pt x="138" y="1485"/>
                    <a:pt x="138" y="2056"/>
                    <a:pt x="138" y="2626"/>
                  </a:cubicBezTo>
                  <a:cubicBezTo>
                    <a:pt x="320" y="3288"/>
                    <a:pt x="526" y="3973"/>
                    <a:pt x="708" y="4635"/>
                  </a:cubicBezTo>
                  <a:cubicBezTo>
                    <a:pt x="754" y="4635"/>
                    <a:pt x="822" y="4635"/>
                    <a:pt x="868" y="4658"/>
                  </a:cubicBezTo>
                  <a:cubicBezTo>
                    <a:pt x="914" y="4886"/>
                    <a:pt x="959" y="5137"/>
                    <a:pt x="1233" y="5205"/>
                  </a:cubicBezTo>
                  <a:cubicBezTo>
                    <a:pt x="1613" y="5673"/>
                    <a:pt x="2049" y="5907"/>
                    <a:pt x="2541" y="5907"/>
                  </a:cubicBezTo>
                  <a:cubicBezTo>
                    <a:pt x="2818" y="5907"/>
                    <a:pt x="3112" y="5833"/>
                    <a:pt x="3424" y="5685"/>
                  </a:cubicBezTo>
                  <a:cubicBezTo>
                    <a:pt x="3607" y="5525"/>
                    <a:pt x="3790" y="5342"/>
                    <a:pt x="3972" y="5183"/>
                  </a:cubicBezTo>
                  <a:cubicBezTo>
                    <a:pt x="4155" y="4635"/>
                    <a:pt x="4543" y="4155"/>
                    <a:pt x="4566" y="3539"/>
                  </a:cubicBezTo>
                  <a:cubicBezTo>
                    <a:pt x="4680" y="3448"/>
                    <a:pt x="4680" y="3288"/>
                    <a:pt x="4725" y="3151"/>
                  </a:cubicBezTo>
                  <a:cubicBezTo>
                    <a:pt x="4908" y="2444"/>
                    <a:pt x="4840" y="1690"/>
                    <a:pt x="5091" y="983"/>
                  </a:cubicBezTo>
                  <a:cubicBezTo>
                    <a:pt x="5068" y="869"/>
                    <a:pt x="5045" y="754"/>
                    <a:pt x="5045" y="618"/>
                  </a:cubicBezTo>
                  <a:cubicBezTo>
                    <a:pt x="5045" y="298"/>
                    <a:pt x="4908" y="70"/>
                    <a:pt x="4589" y="47"/>
                  </a:cubicBezTo>
                  <a:cubicBezTo>
                    <a:pt x="4223" y="47"/>
                    <a:pt x="4223" y="366"/>
                    <a:pt x="4178" y="663"/>
                  </a:cubicBezTo>
                  <a:cubicBezTo>
                    <a:pt x="4132" y="1302"/>
                    <a:pt x="4064" y="1964"/>
                    <a:pt x="3995" y="2626"/>
                  </a:cubicBezTo>
                  <a:cubicBezTo>
                    <a:pt x="3904" y="2809"/>
                    <a:pt x="3790" y="2969"/>
                    <a:pt x="3812" y="3174"/>
                  </a:cubicBezTo>
                  <a:cubicBezTo>
                    <a:pt x="3812" y="3242"/>
                    <a:pt x="3812" y="3288"/>
                    <a:pt x="3790" y="3357"/>
                  </a:cubicBezTo>
                  <a:cubicBezTo>
                    <a:pt x="3767" y="3402"/>
                    <a:pt x="3767" y="3448"/>
                    <a:pt x="3767" y="3494"/>
                  </a:cubicBezTo>
                  <a:cubicBezTo>
                    <a:pt x="3607" y="3904"/>
                    <a:pt x="3470" y="4338"/>
                    <a:pt x="3265" y="4726"/>
                  </a:cubicBezTo>
                  <a:cubicBezTo>
                    <a:pt x="3087" y="5057"/>
                    <a:pt x="2799" y="5223"/>
                    <a:pt x="2506" y="5223"/>
                  </a:cubicBezTo>
                  <a:cubicBezTo>
                    <a:pt x="2233" y="5223"/>
                    <a:pt x="1956" y="5080"/>
                    <a:pt x="1758" y="4795"/>
                  </a:cubicBezTo>
                  <a:cubicBezTo>
                    <a:pt x="1644" y="4612"/>
                    <a:pt x="1530" y="4452"/>
                    <a:pt x="1416" y="4270"/>
                  </a:cubicBezTo>
                  <a:cubicBezTo>
                    <a:pt x="1119" y="3334"/>
                    <a:pt x="822" y="2398"/>
                    <a:pt x="868" y="1371"/>
                  </a:cubicBezTo>
                  <a:cubicBezTo>
                    <a:pt x="754" y="1234"/>
                    <a:pt x="754" y="1051"/>
                    <a:pt x="731" y="869"/>
                  </a:cubicBezTo>
                  <a:cubicBezTo>
                    <a:pt x="686" y="555"/>
                    <a:pt x="839" y="1"/>
                    <a:pt x="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0" name="Google Shape;2253;p48"/>
            <p:cNvSpPr/>
            <p:nvPr/>
          </p:nvSpPr>
          <p:spPr>
            <a:xfrm rot="823658">
              <a:off x="7980475" y="3652518"/>
              <a:ext cx="2009" cy="2009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23" y="0"/>
                  </a:moveTo>
                  <a:cubicBezTo>
                    <a:pt x="23" y="23"/>
                    <a:pt x="0" y="46"/>
                    <a:pt x="0" y="69"/>
                  </a:cubicBezTo>
                  <a:cubicBezTo>
                    <a:pt x="0" y="92"/>
                    <a:pt x="46" y="92"/>
                    <a:pt x="69" y="92"/>
                  </a:cubicBezTo>
                  <a:cubicBezTo>
                    <a:pt x="91" y="69"/>
                    <a:pt x="91" y="46"/>
                    <a:pt x="91" y="23"/>
                  </a:cubicBezTo>
                  <a:cubicBezTo>
                    <a:pt x="91" y="0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1" name="Google Shape;2254;p48"/>
            <p:cNvSpPr/>
            <p:nvPr/>
          </p:nvSpPr>
          <p:spPr>
            <a:xfrm rot="823658">
              <a:off x="7792604" y="3554221"/>
              <a:ext cx="1507" cy="1507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9" y="0"/>
                  </a:moveTo>
                  <a:lnTo>
                    <a:pt x="0" y="46"/>
                  </a:lnTo>
                  <a:lnTo>
                    <a:pt x="46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44C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2" name="Google Shape;2255;p48"/>
            <p:cNvSpPr/>
            <p:nvPr/>
          </p:nvSpPr>
          <p:spPr>
            <a:xfrm rot="823658">
              <a:off x="8057191" y="4461069"/>
              <a:ext cx="6508" cy="5045"/>
            </a:xfrm>
            <a:custGeom>
              <a:avLst/>
              <a:gdLst/>
              <a:ahLst/>
              <a:cxnLst/>
              <a:rect l="l" t="t" r="r" b="b"/>
              <a:pathLst>
                <a:path w="298" h="231" extrusionOk="0">
                  <a:moveTo>
                    <a:pt x="297" y="1"/>
                  </a:moveTo>
                  <a:cubicBezTo>
                    <a:pt x="252" y="1"/>
                    <a:pt x="206" y="1"/>
                    <a:pt x="160" y="23"/>
                  </a:cubicBezTo>
                  <a:cubicBezTo>
                    <a:pt x="69" y="46"/>
                    <a:pt x="1" y="115"/>
                    <a:pt x="46" y="206"/>
                  </a:cubicBezTo>
                  <a:cubicBezTo>
                    <a:pt x="55" y="223"/>
                    <a:pt x="70" y="231"/>
                    <a:pt x="87" y="231"/>
                  </a:cubicBezTo>
                  <a:cubicBezTo>
                    <a:pt x="115" y="231"/>
                    <a:pt x="146" y="211"/>
                    <a:pt x="160" y="183"/>
                  </a:cubicBezTo>
                  <a:lnTo>
                    <a:pt x="297" y="183"/>
                  </a:lnTo>
                  <a:cubicBezTo>
                    <a:pt x="297" y="115"/>
                    <a:pt x="297" y="46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3" name="Google Shape;2256;p48"/>
            <p:cNvSpPr/>
            <p:nvPr/>
          </p:nvSpPr>
          <p:spPr>
            <a:xfrm rot="823658">
              <a:off x="7414905" y="4164299"/>
              <a:ext cx="3516" cy="8495"/>
            </a:xfrm>
            <a:custGeom>
              <a:avLst/>
              <a:gdLst/>
              <a:ahLst/>
              <a:cxnLst/>
              <a:rect l="l" t="t" r="r" b="b"/>
              <a:pathLst>
                <a:path w="161" h="389" extrusionOk="0">
                  <a:moveTo>
                    <a:pt x="1" y="0"/>
                  </a:moveTo>
                  <a:cubicBezTo>
                    <a:pt x="1" y="114"/>
                    <a:pt x="1" y="251"/>
                    <a:pt x="1" y="388"/>
                  </a:cubicBezTo>
                  <a:cubicBezTo>
                    <a:pt x="138" y="251"/>
                    <a:pt x="161" y="114"/>
                    <a:pt x="1" y="0"/>
                  </a:cubicBezTo>
                  <a:close/>
                </a:path>
              </a:pathLst>
            </a:custGeom>
            <a:solidFill>
              <a:srgbClr val="473E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4" name="Google Shape;2257;p48"/>
            <p:cNvSpPr/>
            <p:nvPr/>
          </p:nvSpPr>
          <p:spPr>
            <a:xfrm rot="823658">
              <a:off x="8096384" y="4335059"/>
              <a:ext cx="7993" cy="20463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251" y="1"/>
                  </a:moveTo>
                  <a:cubicBezTo>
                    <a:pt x="0" y="275"/>
                    <a:pt x="114" y="617"/>
                    <a:pt x="91" y="937"/>
                  </a:cubicBezTo>
                  <a:cubicBezTo>
                    <a:pt x="365" y="663"/>
                    <a:pt x="228" y="320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5" name="Google Shape;2258;p48"/>
            <p:cNvSpPr/>
            <p:nvPr/>
          </p:nvSpPr>
          <p:spPr>
            <a:xfrm rot="823658">
              <a:off x="7773497" y="4204883"/>
              <a:ext cx="110679" cy="109129"/>
            </a:xfrm>
            <a:custGeom>
              <a:avLst/>
              <a:gdLst/>
              <a:ahLst/>
              <a:cxnLst/>
              <a:rect l="l" t="t" r="r" b="b"/>
              <a:pathLst>
                <a:path w="5068" h="4997" extrusionOk="0">
                  <a:moveTo>
                    <a:pt x="1758" y="0"/>
                  </a:moveTo>
                  <a:cubicBezTo>
                    <a:pt x="1690" y="46"/>
                    <a:pt x="1621" y="114"/>
                    <a:pt x="1553" y="183"/>
                  </a:cubicBezTo>
                  <a:cubicBezTo>
                    <a:pt x="1530" y="205"/>
                    <a:pt x="1484" y="205"/>
                    <a:pt x="1439" y="205"/>
                  </a:cubicBezTo>
                  <a:cubicBezTo>
                    <a:pt x="1325" y="205"/>
                    <a:pt x="1256" y="251"/>
                    <a:pt x="1188" y="342"/>
                  </a:cubicBezTo>
                  <a:lnTo>
                    <a:pt x="1188" y="365"/>
                  </a:lnTo>
                  <a:lnTo>
                    <a:pt x="1005" y="365"/>
                  </a:lnTo>
                  <a:cubicBezTo>
                    <a:pt x="1005" y="434"/>
                    <a:pt x="1005" y="479"/>
                    <a:pt x="1028" y="548"/>
                  </a:cubicBezTo>
                  <a:cubicBezTo>
                    <a:pt x="1005" y="548"/>
                    <a:pt x="982" y="571"/>
                    <a:pt x="982" y="593"/>
                  </a:cubicBezTo>
                  <a:cubicBezTo>
                    <a:pt x="891" y="639"/>
                    <a:pt x="800" y="685"/>
                    <a:pt x="708" y="730"/>
                  </a:cubicBezTo>
                  <a:cubicBezTo>
                    <a:pt x="640" y="776"/>
                    <a:pt x="549" y="845"/>
                    <a:pt x="503" y="890"/>
                  </a:cubicBezTo>
                  <a:cubicBezTo>
                    <a:pt x="24" y="1415"/>
                    <a:pt x="1" y="2031"/>
                    <a:pt x="92" y="2671"/>
                  </a:cubicBezTo>
                  <a:cubicBezTo>
                    <a:pt x="457" y="3241"/>
                    <a:pt x="229" y="4040"/>
                    <a:pt x="800" y="4542"/>
                  </a:cubicBezTo>
                  <a:cubicBezTo>
                    <a:pt x="891" y="4634"/>
                    <a:pt x="982" y="4725"/>
                    <a:pt x="1119" y="4771"/>
                  </a:cubicBezTo>
                  <a:cubicBezTo>
                    <a:pt x="1159" y="4797"/>
                    <a:pt x="1207" y="4808"/>
                    <a:pt x="1258" y="4808"/>
                  </a:cubicBezTo>
                  <a:cubicBezTo>
                    <a:pt x="1295" y="4808"/>
                    <a:pt x="1332" y="4803"/>
                    <a:pt x="1370" y="4793"/>
                  </a:cubicBezTo>
                  <a:cubicBezTo>
                    <a:pt x="1614" y="4949"/>
                    <a:pt x="1874" y="4996"/>
                    <a:pt x="2140" y="4996"/>
                  </a:cubicBezTo>
                  <a:cubicBezTo>
                    <a:pt x="2421" y="4996"/>
                    <a:pt x="2709" y="4943"/>
                    <a:pt x="2991" y="4907"/>
                  </a:cubicBezTo>
                  <a:cubicBezTo>
                    <a:pt x="3049" y="4915"/>
                    <a:pt x="3106" y="4918"/>
                    <a:pt x="3162" y="4918"/>
                  </a:cubicBezTo>
                  <a:cubicBezTo>
                    <a:pt x="3462" y="4918"/>
                    <a:pt x="3735" y="4811"/>
                    <a:pt x="3927" y="4542"/>
                  </a:cubicBezTo>
                  <a:cubicBezTo>
                    <a:pt x="4201" y="4451"/>
                    <a:pt x="4360" y="4246"/>
                    <a:pt x="4475" y="4017"/>
                  </a:cubicBezTo>
                  <a:lnTo>
                    <a:pt x="4475" y="3629"/>
                  </a:lnTo>
                  <a:cubicBezTo>
                    <a:pt x="4657" y="3561"/>
                    <a:pt x="4680" y="3424"/>
                    <a:pt x="4657" y="3241"/>
                  </a:cubicBezTo>
                  <a:cubicBezTo>
                    <a:pt x="4680" y="3127"/>
                    <a:pt x="4680" y="3013"/>
                    <a:pt x="4703" y="2899"/>
                  </a:cubicBezTo>
                  <a:cubicBezTo>
                    <a:pt x="5068" y="2031"/>
                    <a:pt x="4748" y="1370"/>
                    <a:pt x="4109" y="822"/>
                  </a:cubicBezTo>
                  <a:cubicBezTo>
                    <a:pt x="3790" y="548"/>
                    <a:pt x="3425" y="342"/>
                    <a:pt x="3037" y="183"/>
                  </a:cubicBezTo>
                  <a:cubicBezTo>
                    <a:pt x="2831" y="46"/>
                    <a:pt x="2620" y="17"/>
                    <a:pt x="2409" y="17"/>
                  </a:cubicBezTo>
                  <a:cubicBezTo>
                    <a:pt x="2258" y="17"/>
                    <a:pt x="2107" y="32"/>
                    <a:pt x="1958" y="32"/>
                  </a:cubicBezTo>
                  <a:cubicBezTo>
                    <a:pt x="1899" y="32"/>
                    <a:pt x="1840" y="29"/>
                    <a:pt x="1781" y="23"/>
                  </a:cubicBezTo>
                  <a:lnTo>
                    <a:pt x="17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6" name="Google Shape;2259;p48"/>
            <p:cNvSpPr/>
            <p:nvPr/>
          </p:nvSpPr>
          <p:spPr>
            <a:xfrm rot="823658">
              <a:off x="7677954" y="4286765"/>
              <a:ext cx="77768" cy="89364"/>
            </a:xfrm>
            <a:custGeom>
              <a:avLst/>
              <a:gdLst/>
              <a:ahLst/>
              <a:cxnLst/>
              <a:rect l="l" t="t" r="r" b="b"/>
              <a:pathLst>
                <a:path w="3561" h="4092" extrusionOk="0">
                  <a:moveTo>
                    <a:pt x="1784" y="0"/>
                  </a:moveTo>
                  <a:cubicBezTo>
                    <a:pt x="1517" y="0"/>
                    <a:pt x="1249" y="33"/>
                    <a:pt x="982" y="58"/>
                  </a:cubicBezTo>
                  <a:cubicBezTo>
                    <a:pt x="525" y="515"/>
                    <a:pt x="0" y="948"/>
                    <a:pt x="0" y="1702"/>
                  </a:cubicBezTo>
                  <a:cubicBezTo>
                    <a:pt x="0" y="2135"/>
                    <a:pt x="343" y="2478"/>
                    <a:pt x="274" y="2911"/>
                  </a:cubicBezTo>
                  <a:cubicBezTo>
                    <a:pt x="479" y="3459"/>
                    <a:pt x="822" y="3870"/>
                    <a:pt x="1370" y="4053"/>
                  </a:cubicBezTo>
                  <a:cubicBezTo>
                    <a:pt x="1499" y="4069"/>
                    <a:pt x="1616" y="4085"/>
                    <a:pt x="1723" y="4085"/>
                  </a:cubicBezTo>
                  <a:cubicBezTo>
                    <a:pt x="1767" y="4085"/>
                    <a:pt x="1809" y="4082"/>
                    <a:pt x="1849" y="4076"/>
                  </a:cubicBezTo>
                  <a:cubicBezTo>
                    <a:pt x="1905" y="4086"/>
                    <a:pt x="1961" y="4091"/>
                    <a:pt x="2015" y="4091"/>
                  </a:cubicBezTo>
                  <a:cubicBezTo>
                    <a:pt x="2200" y="4091"/>
                    <a:pt x="2369" y="4024"/>
                    <a:pt x="2511" y="3847"/>
                  </a:cubicBezTo>
                  <a:cubicBezTo>
                    <a:pt x="2534" y="3847"/>
                    <a:pt x="2557" y="3824"/>
                    <a:pt x="2557" y="3824"/>
                  </a:cubicBezTo>
                  <a:cubicBezTo>
                    <a:pt x="2579" y="3779"/>
                    <a:pt x="2602" y="3733"/>
                    <a:pt x="2625" y="3710"/>
                  </a:cubicBezTo>
                  <a:cubicBezTo>
                    <a:pt x="2716" y="3619"/>
                    <a:pt x="2762" y="3482"/>
                    <a:pt x="2876" y="3436"/>
                  </a:cubicBezTo>
                  <a:cubicBezTo>
                    <a:pt x="3470" y="3185"/>
                    <a:pt x="3538" y="2660"/>
                    <a:pt x="3561" y="2113"/>
                  </a:cubicBezTo>
                  <a:cubicBezTo>
                    <a:pt x="3561" y="1770"/>
                    <a:pt x="3470" y="1451"/>
                    <a:pt x="3401" y="1131"/>
                  </a:cubicBezTo>
                  <a:cubicBezTo>
                    <a:pt x="3355" y="515"/>
                    <a:pt x="2922" y="264"/>
                    <a:pt x="2420" y="81"/>
                  </a:cubicBezTo>
                  <a:cubicBezTo>
                    <a:pt x="2208" y="21"/>
                    <a:pt x="1996" y="0"/>
                    <a:pt x="1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7" name="Google Shape;2260;p48"/>
            <p:cNvSpPr/>
            <p:nvPr/>
          </p:nvSpPr>
          <p:spPr>
            <a:xfrm rot="823658">
              <a:off x="7824491" y="4313277"/>
              <a:ext cx="101201" cy="82966"/>
            </a:xfrm>
            <a:custGeom>
              <a:avLst/>
              <a:gdLst/>
              <a:ahLst/>
              <a:cxnLst/>
              <a:rect l="l" t="t" r="r" b="b"/>
              <a:pathLst>
                <a:path w="4634" h="3799" extrusionOk="0">
                  <a:moveTo>
                    <a:pt x="3173" y="1"/>
                  </a:moveTo>
                  <a:cubicBezTo>
                    <a:pt x="2739" y="24"/>
                    <a:pt x="2329" y="24"/>
                    <a:pt x="1895" y="24"/>
                  </a:cubicBezTo>
                  <a:cubicBezTo>
                    <a:pt x="1530" y="183"/>
                    <a:pt x="1028" y="115"/>
                    <a:pt x="822" y="594"/>
                  </a:cubicBezTo>
                  <a:cubicBezTo>
                    <a:pt x="548" y="594"/>
                    <a:pt x="434" y="731"/>
                    <a:pt x="457" y="982"/>
                  </a:cubicBezTo>
                  <a:cubicBezTo>
                    <a:pt x="297" y="1530"/>
                    <a:pt x="0" y="2032"/>
                    <a:pt x="69" y="2626"/>
                  </a:cubicBezTo>
                  <a:cubicBezTo>
                    <a:pt x="137" y="3402"/>
                    <a:pt x="297" y="3584"/>
                    <a:pt x="1165" y="3699"/>
                  </a:cubicBezTo>
                  <a:lnTo>
                    <a:pt x="1712" y="3699"/>
                  </a:lnTo>
                  <a:cubicBezTo>
                    <a:pt x="1843" y="3758"/>
                    <a:pt x="1973" y="3799"/>
                    <a:pt x="2100" y="3799"/>
                  </a:cubicBezTo>
                  <a:cubicBezTo>
                    <a:pt x="2218" y="3799"/>
                    <a:pt x="2333" y="3764"/>
                    <a:pt x="2443" y="3676"/>
                  </a:cubicBezTo>
                  <a:cubicBezTo>
                    <a:pt x="2488" y="3677"/>
                    <a:pt x="2532" y="3678"/>
                    <a:pt x="2576" y="3678"/>
                  </a:cubicBezTo>
                  <a:cubicBezTo>
                    <a:pt x="4004" y="3678"/>
                    <a:pt x="4518" y="2953"/>
                    <a:pt x="4474" y="1690"/>
                  </a:cubicBezTo>
                  <a:cubicBezTo>
                    <a:pt x="4474" y="1553"/>
                    <a:pt x="4451" y="1439"/>
                    <a:pt x="4451" y="1325"/>
                  </a:cubicBezTo>
                  <a:cubicBezTo>
                    <a:pt x="4474" y="1256"/>
                    <a:pt x="4497" y="1211"/>
                    <a:pt x="4520" y="1165"/>
                  </a:cubicBezTo>
                  <a:cubicBezTo>
                    <a:pt x="4634" y="480"/>
                    <a:pt x="4177" y="229"/>
                    <a:pt x="3652" y="46"/>
                  </a:cubicBezTo>
                  <a:cubicBezTo>
                    <a:pt x="3630" y="46"/>
                    <a:pt x="3584" y="46"/>
                    <a:pt x="3538" y="69"/>
                  </a:cubicBezTo>
                  <a:cubicBezTo>
                    <a:pt x="3424" y="24"/>
                    <a:pt x="3287" y="24"/>
                    <a:pt x="3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8" name="Google Shape;2261;p48"/>
            <p:cNvSpPr/>
            <p:nvPr/>
          </p:nvSpPr>
          <p:spPr>
            <a:xfrm rot="823658">
              <a:off x="7499671" y="4325932"/>
              <a:ext cx="78795" cy="84254"/>
            </a:xfrm>
            <a:custGeom>
              <a:avLst/>
              <a:gdLst/>
              <a:ahLst/>
              <a:cxnLst/>
              <a:rect l="l" t="t" r="r" b="b"/>
              <a:pathLst>
                <a:path w="3608" h="3858" extrusionOk="0">
                  <a:moveTo>
                    <a:pt x="2278" y="0"/>
                  </a:moveTo>
                  <a:cubicBezTo>
                    <a:pt x="2011" y="0"/>
                    <a:pt x="1732" y="62"/>
                    <a:pt x="1462" y="125"/>
                  </a:cubicBezTo>
                  <a:cubicBezTo>
                    <a:pt x="434" y="330"/>
                    <a:pt x="161" y="695"/>
                    <a:pt x="69" y="1722"/>
                  </a:cubicBezTo>
                  <a:cubicBezTo>
                    <a:pt x="1" y="2613"/>
                    <a:pt x="503" y="3138"/>
                    <a:pt x="1051" y="3663"/>
                  </a:cubicBezTo>
                  <a:cubicBezTo>
                    <a:pt x="1309" y="3682"/>
                    <a:pt x="1550" y="3858"/>
                    <a:pt x="1819" y="3858"/>
                  </a:cubicBezTo>
                  <a:cubicBezTo>
                    <a:pt x="1859" y="3858"/>
                    <a:pt x="1900" y="3854"/>
                    <a:pt x="1941" y="3845"/>
                  </a:cubicBezTo>
                  <a:cubicBezTo>
                    <a:pt x="2489" y="3389"/>
                    <a:pt x="3105" y="2955"/>
                    <a:pt x="3310" y="2202"/>
                  </a:cubicBezTo>
                  <a:cubicBezTo>
                    <a:pt x="3493" y="1585"/>
                    <a:pt x="3607" y="924"/>
                    <a:pt x="3151" y="376"/>
                  </a:cubicBezTo>
                  <a:cubicBezTo>
                    <a:pt x="2902" y="90"/>
                    <a:pt x="2599" y="0"/>
                    <a:pt x="2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19" name="Google Shape;2262;p48"/>
            <p:cNvSpPr/>
            <p:nvPr/>
          </p:nvSpPr>
          <p:spPr>
            <a:xfrm rot="823658">
              <a:off x="7599212" y="4369181"/>
              <a:ext cx="71806" cy="60122"/>
            </a:xfrm>
            <a:custGeom>
              <a:avLst/>
              <a:gdLst/>
              <a:ahLst/>
              <a:cxnLst/>
              <a:rect l="l" t="t" r="r" b="b"/>
              <a:pathLst>
                <a:path w="3288" h="2753" extrusionOk="0">
                  <a:moveTo>
                    <a:pt x="1923" y="0"/>
                  </a:moveTo>
                  <a:cubicBezTo>
                    <a:pt x="1877" y="0"/>
                    <a:pt x="1829" y="2"/>
                    <a:pt x="1781" y="5"/>
                  </a:cubicBezTo>
                  <a:cubicBezTo>
                    <a:pt x="1461" y="28"/>
                    <a:pt x="1119" y="5"/>
                    <a:pt x="822" y="210"/>
                  </a:cubicBezTo>
                  <a:cubicBezTo>
                    <a:pt x="434" y="301"/>
                    <a:pt x="160" y="507"/>
                    <a:pt x="114" y="963"/>
                  </a:cubicBezTo>
                  <a:lnTo>
                    <a:pt x="92" y="963"/>
                  </a:lnTo>
                  <a:cubicBezTo>
                    <a:pt x="69" y="963"/>
                    <a:pt x="46" y="986"/>
                    <a:pt x="23" y="1009"/>
                  </a:cubicBezTo>
                  <a:cubicBezTo>
                    <a:pt x="0" y="1077"/>
                    <a:pt x="23" y="1123"/>
                    <a:pt x="92" y="1146"/>
                  </a:cubicBezTo>
                  <a:cubicBezTo>
                    <a:pt x="46" y="1762"/>
                    <a:pt x="69" y="2379"/>
                    <a:pt x="845" y="2584"/>
                  </a:cubicBezTo>
                  <a:cubicBezTo>
                    <a:pt x="1101" y="2695"/>
                    <a:pt x="1357" y="2752"/>
                    <a:pt x="1614" y="2752"/>
                  </a:cubicBezTo>
                  <a:cubicBezTo>
                    <a:pt x="1882" y="2752"/>
                    <a:pt x="2151" y="2690"/>
                    <a:pt x="2420" y="2561"/>
                  </a:cubicBezTo>
                  <a:cubicBezTo>
                    <a:pt x="3013" y="2264"/>
                    <a:pt x="3287" y="1580"/>
                    <a:pt x="3082" y="872"/>
                  </a:cubicBezTo>
                  <a:cubicBezTo>
                    <a:pt x="2933" y="297"/>
                    <a:pt x="2565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0" name="Google Shape;2263;p48"/>
            <p:cNvSpPr/>
            <p:nvPr/>
          </p:nvSpPr>
          <p:spPr>
            <a:xfrm rot="823658">
              <a:off x="7407861" y="4321133"/>
              <a:ext cx="64818" cy="58266"/>
            </a:xfrm>
            <a:custGeom>
              <a:avLst/>
              <a:gdLst/>
              <a:ahLst/>
              <a:cxnLst/>
              <a:rect l="l" t="t" r="r" b="b"/>
              <a:pathLst>
                <a:path w="2968" h="2668" extrusionOk="0">
                  <a:moveTo>
                    <a:pt x="1553" y="1"/>
                  </a:moveTo>
                  <a:cubicBezTo>
                    <a:pt x="1119" y="1"/>
                    <a:pt x="708" y="138"/>
                    <a:pt x="366" y="389"/>
                  </a:cubicBezTo>
                  <a:cubicBezTo>
                    <a:pt x="115" y="914"/>
                    <a:pt x="0" y="1439"/>
                    <a:pt x="229" y="2009"/>
                  </a:cubicBezTo>
                  <a:cubicBezTo>
                    <a:pt x="577" y="2445"/>
                    <a:pt x="992" y="2668"/>
                    <a:pt x="1483" y="2668"/>
                  </a:cubicBezTo>
                  <a:cubicBezTo>
                    <a:pt x="1636" y="2668"/>
                    <a:pt x="1796" y="2646"/>
                    <a:pt x="1963" y="2603"/>
                  </a:cubicBezTo>
                  <a:cubicBezTo>
                    <a:pt x="2123" y="2352"/>
                    <a:pt x="2420" y="2283"/>
                    <a:pt x="2580" y="2078"/>
                  </a:cubicBezTo>
                  <a:cubicBezTo>
                    <a:pt x="2739" y="1895"/>
                    <a:pt x="2922" y="1758"/>
                    <a:pt x="2945" y="1485"/>
                  </a:cubicBezTo>
                  <a:cubicBezTo>
                    <a:pt x="2968" y="686"/>
                    <a:pt x="2351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1" name="Google Shape;2264;p48"/>
            <p:cNvSpPr/>
            <p:nvPr/>
          </p:nvSpPr>
          <p:spPr>
            <a:xfrm rot="823658">
              <a:off x="7436748" y="4231051"/>
              <a:ext cx="91243" cy="80738"/>
            </a:xfrm>
            <a:custGeom>
              <a:avLst/>
              <a:gdLst/>
              <a:ahLst/>
              <a:cxnLst/>
              <a:rect l="l" t="t" r="r" b="b"/>
              <a:pathLst>
                <a:path w="4178" h="3697" extrusionOk="0">
                  <a:moveTo>
                    <a:pt x="1535" y="0"/>
                  </a:moveTo>
                  <a:cubicBezTo>
                    <a:pt x="1246" y="0"/>
                    <a:pt x="1078" y="207"/>
                    <a:pt x="890" y="394"/>
                  </a:cubicBezTo>
                  <a:cubicBezTo>
                    <a:pt x="868" y="531"/>
                    <a:pt x="822" y="645"/>
                    <a:pt x="662" y="691"/>
                  </a:cubicBezTo>
                  <a:cubicBezTo>
                    <a:pt x="617" y="737"/>
                    <a:pt x="617" y="782"/>
                    <a:pt x="617" y="828"/>
                  </a:cubicBezTo>
                  <a:cubicBezTo>
                    <a:pt x="571" y="828"/>
                    <a:pt x="548" y="851"/>
                    <a:pt x="502" y="896"/>
                  </a:cubicBezTo>
                  <a:cubicBezTo>
                    <a:pt x="343" y="1604"/>
                    <a:pt x="0" y="2357"/>
                    <a:pt x="845" y="2905"/>
                  </a:cubicBezTo>
                  <a:cubicBezTo>
                    <a:pt x="890" y="2951"/>
                    <a:pt x="913" y="2996"/>
                    <a:pt x="959" y="3042"/>
                  </a:cubicBezTo>
                  <a:cubicBezTo>
                    <a:pt x="1349" y="3472"/>
                    <a:pt x="1849" y="3696"/>
                    <a:pt x="2376" y="3696"/>
                  </a:cubicBezTo>
                  <a:cubicBezTo>
                    <a:pt x="2745" y="3696"/>
                    <a:pt x="3126" y="3587"/>
                    <a:pt x="3493" y="3361"/>
                  </a:cubicBezTo>
                  <a:cubicBezTo>
                    <a:pt x="4177" y="2928"/>
                    <a:pt x="4177" y="2311"/>
                    <a:pt x="4109" y="1604"/>
                  </a:cubicBezTo>
                  <a:cubicBezTo>
                    <a:pt x="3997" y="553"/>
                    <a:pt x="3491" y="28"/>
                    <a:pt x="2485" y="28"/>
                  </a:cubicBezTo>
                  <a:cubicBezTo>
                    <a:pt x="2463" y="28"/>
                    <a:pt x="2442" y="28"/>
                    <a:pt x="2420" y="29"/>
                  </a:cubicBezTo>
                  <a:cubicBezTo>
                    <a:pt x="2346" y="36"/>
                    <a:pt x="2271" y="38"/>
                    <a:pt x="2194" y="38"/>
                  </a:cubicBezTo>
                  <a:cubicBezTo>
                    <a:pt x="2008" y="38"/>
                    <a:pt x="1815" y="22"/>
                    <a:pt x="1621" y="6"/>
                  </a:cubicBezTo>
                  <a:cubicBezTo>
                    <a:pt x="1591" y="2"/>
                    <a:pt x="1562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2" name="Google Shape;2265;p48"/>
            <p:cNvSpPr/>
            <p:nvPr/>
          </p:nvSpPr>
          <p:spPr>
            <a:xfrm rot="823658">
              <a:off x="7812134" y="4429739"/>
              <a:ext cx="45862" cy="49662"/>
            </a:xfrm>
            <a:custGeom>
              <a:avLst/>
              <a:gdLst/>
              <a:ahLst/>
              <a:cxnLst/>
              <a:rect l="l" t="t" r="r" b="b"/>
              <a:pathLst>
                <a:path w="2100" h="2274" extrusionOk="0">
                  <a:moveTo>
                    <a:pt x="1051" y="0"/>
                  </a:moveTo>
                  <a:cubicBezTo>
                    <a:pt x="685" y="0"/>
                    <a:pt x="369" y="270"/>
                    <a:pt x="160" y="801"/>
                  </a:cubicBezTo>
                  <a:cubicBezTo>
                    <a:pt x="0" y="1234"/>
                    <a:pt x="23" y="1622"/>
                    <a:pt x="365" y="1987"/>
                  </a:cubicBezTo>
                  <a:cubicBezTo>
                    <a:pt x="567" y="2203"/>
                    <a:pt x="786" y="2274"/>
                    <a:pt x="1018" y="2274"/>
                  </a:cubicBezTo>
                  <a:cubicBezTo>
                    <a:pt x="1154" y="2274"/>
                    <a:pt x="1294" y="2250"/>
                    <a:pt x="1438" y="2216"/>
                  </a:cubicBezTo>
                  <a:cubicBezTo>
                    <a:pt x="1917" y="2079"/>
                    <a:pt x="2100" y="1714"/>
                    <a:pt x="2100" y="1234"/>
                  </a:cubicBezTo>
                  <a:cubicBezTo>
                    <a:pt x="2100" y="1029"/>
                    <a:pt x="2077" y="823"/>
                    <a:pt x="2054" y="618"/>
                  </a:cubicBezTo>
                  <a:lnTo>
                    <a:pt x="2054" y="595"/>
                  </a:lnTo>
                  <a:cubicBezTo>
                    <a:pt x="1708" y="196"/>
                    <a:pt x="1361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3" name="Google Shape;2266;p48"/>
            <p:cNvSpPr/>
            <p:nvPr/>
          </p:nvSpPr>
          <p:spPr>
            <a:xfrm rot="823658">
              <a:off x="7515982" y="4137789"/>
              <a:ext cx="92750" cy="89190"/>
            </a:xfrm>
            <a:custGeom>
              <a:avLst/>
              <a:gdLst/>
              <a:ahLst/>
              <a:cxnLst/>
              <a:rect l="l" t="t" r="r" b="b"/>
              <a:pathLst>
                <a:path w="4247" h="4084" extrusionOk="0">
                  <a:moveTo>
                    <a:pt x="1462" y="418"/>
                  </a:moveTo>
                  <a:cubicBezTo>
                    <a:pt x="1462" y="418"/>
                    <a:pt x="1462" y="441"/>
                    <a:pt x="1462" y="441"/>
                  </a:cubicBezTo>
                  <a:lnTo>
                    <a:pt x="1439" y="441"/>
                  </a:lnTo>
                  <a:cubicBezTo>
                    <a:pt x="1439" y="418"/>
                    <a:pt x="1439" y="418"/>
                    <a:pt x="1462" y="418"/>
                  </a:cubicBezTo>
                  <a:close/>
                  <a:moveTo>
                    <a:pt x="2009" y="0"/>
                  </a:moveTo>
                  <a:cubicBezTo>
                    <a:pt x="1564" y="0"/>
                    <a:pt x="1129" y="135"/>
                    <a:pt x="708" y="441"/>
                  </a:cubicBezTo>
                  <a:cubicBezTo>
                    <a:pt x="594" y="464"/>
                    <a:pt x="549" y="533"/>
                    <a:pt x="526" y="624"/>
                  </a:cubicBezTo>
                  <a:lnTo>
                    <a:pt x="526" y="647"/>
                  </a:lnTo>
                  <a:cubicBezTo>
                    <a:pt x="366" y="669"/>
                    <a:pt x="320" y="806"/>
                    <a:pt x="275" y="943"/>
                  </a:cubicBezTo>
                  <a:cubicBezTo>
                    <a:pt x="46" y="1172"/>
                    <a:pt x="1" y="1468"/>
                    <a:pt x="69" y="1765"/>
                  </a:cubicBezTo>
                  <a:cubicBezTo>
                    <a:pt x="161" y="2176"/>
                    <a:pt x="252" y="2587"/>
                    <a:pt x="343" y="2998"/>
                  </a:cubicBezTo>
                  <a:cubicBezTo>
                    <a:pt x="366" y="3043"/>
                    <a:pt x="412" y="3112"/>
                    <a:pt x="457" y="3157"/>
                  </a:cubicBezTo>
                  <a:cubicBezTo>
                    <a:pt x="480" y="3226"/>
                    <a:pt x="503" y="3272"/>
                    <a:pt x="526" y="3317"/>
                  </a:cubicBezTo>
                  <a:cubicBezTo>
                    <a:pt x="1032" y="3838"/>
                    <a:pt x="1483" y="4083"/>
                    <a:pt x="2001" y="4083"/>
                  </a:cubicBezTo>
                  <a:cubicBezTo>
                    <a:pt x="2301" y="4083"/>
                    <a:pt x="2623" y="4001"/>
                    <a:pt x="2991" y="3842"/>
                  </a:cubicBezTo>
                  <a:cubicBezTo>
                    <a:pt x="3196" y="3751"/>
                    <a:pt x="3402" y="3614"/>
                    <a:pt x="3584" y="3500"/>
                  </a:cubicBezTo>
                  <a:cubicBezTo>
                    <a:pt x="3744" y="3112"/>
                    <a:pt x="3904" y="2724"/>
                    <a:pt x="4064" y="2336"/>
                  </a:cubicBezTo>
                  <a:cubicBezTo>
                    <a:pt x="4223" y="1971"/>
                    <a:pt x="4246" y="1651"/>
                    <a:pt x="3995" y="1331"/>
                  </a:cubicBezTo>
                  <a:cubicBezTo>
                    <a:pt x="3995" y="1172"/>
                    <a:pt x="3927" y="1058"/>
                    <a:pt x="3790" y="989"/>
                  </a:cubicBezTo>
                  <a:cubicBezTo>
                    <a:pt x="3653" y="647"/>
                    <a:pt x="3539" y="281"/>
                    <a:pt x="3082" y="236"/>
                  </a:cubicBezTo>
                  <a:cubicBezTo>
                    <a:pt x="2719" y="85"/>
                    <a:pt x="2361" y="0"/>
                    <a:pt x="2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4" name="Google Shape;2267;p48"/>
            <p:cNvSpPr/>
            <p:nvPr/>
          </p:nvSpPr>
          <p:spPr>
            <a:xfrm rot="823658">
              <a:off x="7738177" y="4364799"/>
              <a:ext cx="80782" cy="79122"/>
            </a:xfrm>
            <a:custGeom>
              <a:avLst/>
              <a:gdLst/>
              <a:ahLst/>
              <a:cxnLst/>
              <a:rect l="l" t="t" r="r" b="b"/>
              <a:pathLst>
                <a:path w="3699" h="3623" extrusionOk="0">
                  <a:moveTo>
                    <a:pt x="2648" y="1634"/>
                  </a:moveTo>
                  <a:cubicBezTo>
                    <a:pt x="2625" y="1657"/>
                    <a:pt x="2603" y="1679"/>
                    <a:pt x="2580" y="1702"/>
                  </a:cubicBezTo>
                  <a:cubicBezTo>
                    <a:pt x="2580" y="1679"/>
                    <a:pt x="2580" y="1679"/>
                    <a:pt x="2603" y="1657"/>
                  </a:cubicBezTo>
                  <a:cubicBezTo>
                    <a:pt x="2603" y="1657"/>
                    <a:pt x="2625" y="1634"/>
                    <a:pt x="2625" y="1634"/>
                  </a:cubicBezTo>
                  <a:close/>
                  <a:moveTo>
                    <a:pt x="1870" y="0"/>
                  </a:moveTo>
                  <a:cubicBezTo>
                    <a:pt x="1000" y="0"/>
                    <a:pt x="507" y="431"/>
                    <a:pt x="92" y="1451"/>
                  </a:cubicBezTo>
                  <a:cubicBezTo>
                    <a:pt x="69" y="1451"/>
                    <a:pt x="46" y="1474"/>
                    <a:pt x="23" y="1497"/>
                  </a:cubicBezTo>
                  <a:cubicBezTo>
                    <a:pt x="1" y="1542"/>
                    <a:pt x="1" y="1565"/>
                    <a:pt x="69" y="1634"/>
                  </a:cubicBezTo>
                  <a:cubicBezTo>
                    <a:pt x="69" y="2022"/>
                    <a:pt x="69" y="2410"/>
                    <a:pt x="69" y="2798"/>
                  </a:cubicBezTo>
                  <a:cubicBezTo>
                    <a:pt x="69" y="3140"/>
                    <a:pt x="252" y="3368"/>
                    <a:pt x="548" y="3505"/>
                  </a:cubicBezTo>
                  <a:cubicBezTo>
                    <a:pt x="721" y="3585"/>
                    <a:pt x="939" y="3622"/>
                    <a:pt x="1178" y="3622"/>
                  </a:cubicBezTo>
                  <a:cubicBezTo>
                    <a:pt x="1824" y="3622"/>
                    <a:pt x="2613" y="3352"/>
                    <a:pt x="3014" y="2935"/>
                  </a:cubicBezTo>
                  <a:cubicBezTo>
                    <a:pt x="3698" y="2204"/>
                    <a:pt x="3607" y="1383"/>
                    <a:pt x="3333" y="538"/>
                  </a:cubicBezTo>
                  <a:cubicBezTo>
                    <a:pt x="3265" y="310"/>
                    <a:pt x="3082" y="150"/>
                    <a:pt x="2831" y="127"/>
                  </a:cubicBezTo>
                  <a:cubicBezTo>
                    <a:pt x="2466" y="44"/>
                    <a:pt x="2149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5" name="Google Shape;2268;p48"/>
            <p:cNvSpPr/>
            <p:nvPr/>
          </p:nvSpPr>
          <p:spPr>
            <a:xfrm rot="823658">
              <a:off x="7574001" y="4238413"/>
              <a:ext cx="100699" cy="98799"/>
            </a:xfrm>
            <a:custGeom>
              <a:avLst/>
              <a:gdLst/>
              <a:ahLst/>
              <a:cxnLst/>
              <a:rect l="l" t="t" r="r" b="b"/>
              <a:pathLst>
                <a:path w="4611" h="4524" extrusionOk="0">
                  <a:moveTo>
                    <a:pt x="982" y="1553"/>
                  </a:moveTo>
                  <a:cubicBezTo>
                    <a:pt x="982" y="1575"/>
                    <a:pt x="982" y="1575"/>
                    <a:pt x="959" y="1575"/>
                  </a:cubicBezTo>
                  <a:cubicBezTo>
                    <a:pt x="982" y="1575"/>
                    <a:pt x="982" y="1553"/>
                    <a:pt x="982" y="1553"/>
                  </a:cubicBezTo>
                  <a:close/>
                  <a:moveTo>
                    <a:pt x="2990" y="0"/>
                  </a:moveTo>
                  <a:cubicBezTo>
                    <a:pt x="2878" y="0"/>
                    <a:pt x="2757" y="34"/>
                    <a:pt x="2625" y="115"/>
                  </a:cubicBezTo>
                  <a:cubicBezTo>
                    <a:pt x="2419" y="115"/>
                    <a:pt x="2212" y="203"/>
                    <a:pt x="1998" y="203"/>
                  </a:cubicBezTo>
                  <a:cubicBezTo>
                    <a:pt x="1905" y="203"/>
                    <a:pt x="1809" y="186"/>
                    <a:pt x="1712" y="137"/>
                  </a:cubicBezTo>
                  <a:cubicBezTo>
                    <a:pt x="1598" y="183"/>
                    <a:pt x="1484" y="229"/>
                    <a:pt x="1370" y="274"/>
                  </a:cubicBezTo>
                  <a:cubicBezTo>
                    <a:pt x="868" y="297"/>
                    <a:pt x="548" y="526"/>
                    <a:pt x="411" y="1005"/>
                  </a:cubicBezTo>
                  <a:cubicBezTo>
                    <a:pt x="0" y="1781"/>
                    <a:pt x="365" y="2488"/>
                    <a:pt x="617" y="3219"/>
                  </a:cubicBezTo>
                  <a:cubicBezTo>
                    <a:pt x="776" y="3493"/>
                    <a:pt x="868" y="3790"/>
                    <a:pt x="1142" y="3949"/>
                  </a:cubicBezTo>
                  <a:cubicBezTo>
                    <a:pt x="1164" y="4063"/>
                    <a:pt x="1210" y="4109"/>
                    <a:pt x="1324" y="4132"/>
                  </a:cubicBezTo>
                  <a:cubicBezTo>
                    <a:pt x="1507" y="4451"/>
                    <a:pt x="1826" y="4497"/>
                    <a:pt x="2169" y="4520"/>
                  </a:cubicBezTo>
                  <a:cubicBezTo>
                    <a:pt x="2204" y="4522"/>
                    <a:pt x="2239" y="4523"/>
                    <a:pt x="2273" y="4523"/>
                  </a:cubicBezTo>
                  <a:cubicBezTo>
                    <a:pt x="2943" y="4523"/>
                    <a:pt x="3376" y="4106"/>
                    <a:pt x="3766" y="3607"/>
                  </a:cubicBezTo>
                  <a:cubicBezTo>
                    <a:pt x="3903" y="3356"/>
                    <a:pt x="4109" y="3105"/>
                    <a:pt x="4154" y="2831"/>
                  </a:cubicBezTo>
                  <a:cubicBezTo>
                    <a:pt x="4291" y="2032"/>
                    <a:pt x="4611" y="1187"/>
                    <a:pt x="3903" y="503"/>
                  </a:cubicBezTo>
                  <a:cubicBezTo>
                    <a:pt x="3847" y="427"/>
                    <a:pt x="3790" y="383"/>
                    <a:pt x="3720" y="383"/>
                  </a:cubicBezTo>
                  <a:cubicBezTo>
                    <a:pt x="3706" y="383"/>
                    <a:pt x="3691" y="385"/>
                    <a:pt x="3675" y="389"/>
                  </a:cubicBezTo>
                  <a:cubicBezTo>
                    <a:pt x="3652" y="366"/>
                    <a:pt x="3652" y="343"/>
                    <a:pt x="3629" y="320"/>
                  </a:cubicBezTo>
                  <a:cubicBezTo>
                    <a:pt x="3428" y="150"/>
                    <a:pt x="3227" y="0"/>
                    <a:pt x="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6" name="Google Shape;2269;p48"/>
            <p:cNvSpPr/>
            <p:nvPr/>
          </p:nvSpPr>
          <p:spPr>
            <a:xfrm rot="823658">
              <a:off x="7700772" y="4283039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47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7" name="Google Shape;2270;p48"/>
            <p:cNvSpPr/>
            <p:nvPr/>
          </p:nvSpPr>
          <p:spPr>
            <a:xfrm rot="823658">
              <a:off x="7672722" y="4151728"/>
              <a:ext cx="94235" cy="89124"/>
            </a:xfrm>
            <a:custGeom>
              <a:avLst/>
              <a:gdLst/>
              <a:ahLst/>
              <a:cxnLst/>
              <a:rect l="l" t="t" r="r" b="b"/>
              <a:pathLst>
                <a:path w="4315" h="4081" extrusionOk="0">
                  <a:moveTo>
                    <a:pt x="1916" y="1"/>
                  </a:moveTo>
                  <a:cubicBezTo>
                    <a:pt x="1249" y="1"/>
                    <a:pt x="789" y="292"/>
                    <a:pt x="343" y="893"/>
                  </a:cubicBezTo>
                  <a:cubicBezTo>
                    <a:pt x="0" y="1395"/>
                    <a:pt x="114" y="1943"/>
                    <a:pt x="137" y="2468"/>
                  </a:cubicBezTo>
                  <a:cubicBezTo>
                    <a:pt x="209" y="3218"/>
                    <a:pt x="1301" y="4081"/>
                    <a:pt x="2254" y="4081"/>
                  </a:cubicBezTo>
                  <a:cubicBezTo>
                    <a:pt x="2518" y="4081"/>
                    <a:pt x="2772" y="4014"/>
                    <a:pt x="2990" y="3860"/>
                  </a:cubicBezTo>
                  <a:cubicBezTo>
                    <a:pt x="3652" y="3381"/>
                    <a:pt x="4314" y="2856"/>
                    <a:pt x="4154" y="1897"/>
                  </a:cubicBezTo>
                  <a:cubicBezTo>
                    <a:pt x="3926" y="1304"/>
                    <a:pt x="3766" y="688"/>
                    <a:pt x="3241" y="277"/>
                  </a:cubicBezTo>
                  <a:cubicBezTo>
                    <a:pt x="3036" y="208"/>
                    <a:pt x="2853" y="140"/>
                    <a:pt x="2648" y="94"/>
                  </a:cubicBezTo>
                  <a:cubicBezTo>
                    <a:pt x="2377" y="32"/>
                    <a:pt x="2136" y="1"/>
                    <a:pt x="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8" name="Google Shape;2271;p48"/>
            <p:cNvSpPr/>
            <p:nvPr/>
          </p:nvSpPr>
          <p:spPr>
            <a:xfrm rot="823658">
              <a:off x="7428248" y="4094814"/>
              <a:ext cx="81765" cy="89779"/>
            </a:xfrm>
            <a:custGeom>
              <a:avLst/>
              <a:gdLst/>
              <a:ahLst/>
              <a:cxnLst/>
              <a:rect l="l" t="t" r="r" b="b"/>
              <a:pathLst>
                <a:path w="3744" h="4111" extrusionOk="0">
                  <a:moveTo>
                    <a:pt x="2006" y="0"/>
                  </a:moveTo>
                  <a:cubicBezTo>
                    <a:pt x="1579" y="0"/>
                    <a:pt x="1184" y="189"/>
                    <a:pt x="822" y="564"/>
                  </a:cubicBezTo>
                  <a:cubicBezTo>
                    <a:pt x="639" y="701"/>
                    <a:pt x="457" y="861"/>
                    <a:pt x="479" y="1158"/>
                  </a:cubicBezTo>
                  <a:cubicBezTo>
                    <a:pt x="0" y="2230"/>
                    <a:pt x="91" y="2892"/>
                    <a:pt x="822" y="3577"/>
                  </a:cubicBezTo>
                  <a:cubicBezTo>
                    <a:pt x="890" y="3668"/>
                    <a:pt x="959" y="3783"/>
                    <a:pt x="1050" y="3897"/>
                  </a:cubicBezTo>
                  <a:cubicBezTo>
                    <a:pt x="1326" y="3989"/>
                    <a:pt x="1602" y="4111"/>
                    <a:pt x="1878" y="4111"/>
                  </a:cubicBezTo>
                  <a:cubicBezTo>
                    <a:pt x="2081" y="4111"/>
                    <a:pt x="2285" y="4045"/>
                    <a:pt x="2488" y="3851"/>
                  </a:cubicBezTo>
                  <a:cubicBezTo>
                    <a:pt x="3310" y="3143"/>
                    <a:pt x="3743" y="2253"/>
                    <a:pt x="3629" y="1135"/>
                  </a:cubicBezTo>
                  <a:cubicBezTo>
                    <a:pt x="3606" y="838"/>
                    <a:pt x="3561" y="541"/>
                    <a:pt x="3218" y="450"/>
                  </a:cubicBezTo>
                  <a:cubicBezTo>
                    <a:pt x="2789" y="149"/>
                    <a:pt x="2385" y="0"/>
                    <a:pt x="2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29" name="Google Shape;2272;p48"/>
            <p:cNvSpPr/>
            <p:nvPr/>
          </p:nvSpPr>
          <p:spPr>
            <a:xfrm rot="823658">
              <a:off x="7947544" y="4339640"/>
              <a:ext cx="93230" cy="89015"/>
            </a:xfrm>
            <a:custGeom>
              <a:avLst/>
              <a:gdLst/>
              <a:ahLst/>
              <a:cxnLst/>
              <a:rect l="l" t="t" r="r" b="b"/>
              <a:pathLst>
                <a:path w="4269" h="4076" extrusionOk="0">
                  <a:moveTo>
                    <a:pt x="1777" y="1"/>
                  </a:moveTo>
                  <a:cubicBezTo>
                    <a:pt x="1497" y="1"/>
                    <a:pt x="1217" y="45"/>
                    <a:pt x="936" y="171"/>
                  </a:cubicBezTo>
                  <a:cubicBezTo>
                    <a:pt x="845" y="217"/>
                    <a:pt x="776" y="286"/>
                    <a:pt x="730" y="377"/>
                  </a:cubicBezTo>
                  <a:cubicBezTo>
                    <a:pt x="137" y="1336"/>
                    <a:pt x="0" y="2363"/>
                    <a:pt x="137" y="3458"/>
                  </a:cubicBezTo>
                  <a:cubicBezTo>
                    <a:pt x="479" y="3755"/>
                    <a:pt x="867" y="3983"/>
                    <a:pt x="1347" y="4029"/>
                  </a:cubicBezTo>
                  <a:cubicBezTo>
                    <a:pt x="1636" y="4059"/>
                    <a:pt x="1925" y="4076"/>
                    <a:pt x="2214" y="4076"/>
                  </a:cubicBezTo>
                  <a:cubicBezTo>
                    <a:pt x="2587" y="4076"/>
                    <a:pt x="2960" y="4048"/>
                    <a:pt x="3333" y="3983"/>
                  </a:cubicBezTo>
                  <a:cubicBezTo>
                    <a:pt x="4040" y="3846"/>
                    <a:pt x="4268" y="3641"/>
                    <a:pt x="4268" y="2888"/>
                  </a:cubicBezTo>
                  <a:cubicBezTo>
                    <a:pt x="4268" y="2340"/>
                    <a:pt x="4200" y="1792"/>
                    <a:pt x="4177" y="1267"/>
                  </a:cubicBezTo>
                  <a:cubicBezTo>
                    <a:pt x="4017" y="674"/>
                    <a:pt x="3492" y="468"/>
                    <a:pt x="3036" y="171"/>
                  </a:cubicBezTo>
                  <a:cubicBezTo>
                    <a:pt x="2623" y="103"/>
                    <a:pt x="2201" y="1"/>
                    <a:pt x="1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0" name="Google Shape;2273;p48"/>
            <p:cNvSpPr/>
            <p:nvPr/>
          </p:nvSpPr>
          <p:spPr>
            <a:xfrm rot="823658">
              <a:off x="7982631" y="4450908"/>
              <a:ext cx="38895" cy="38917"/>
            </a:xfrm>
            <a:custGeom>
              <a:avLst/>
              <a:gdLst/>
              <a:ahLst/>
              <a:cxnLst/>
              <a:rect l="l" t="t" r="r" b="b"/>
              <a:pathLst>
                <a:path w="1781" h="1782" extrusionOk="0">
                  <a:moveTo>
                    <a:pt x="822" y="0"/>
                  </a:moveTo>
                  <a:cubicBezTo>
                    <a:pt x="412" y="0"/>
                    <a:pt x="1" y="480"/>
                    <a:pt x="23" y="936"/>
                  </a:cubicBezTo>
                  <a:cubicBezTo>
                    <a:pt x="46" y="1466"/>
                    <a:pt x="345" y="1782"/>
                    <a:pt x="798" y="1782"/>
                  </a:cubicBezTo>
                  <a:cubicBezTo>
                    <a:pt x="813" y="1782"/>
                    <a:pt x="829" y="1781"/>
                    <a:pt x="845" y="1781"/>
                  </a:cubicBezTo>
                  <a:cubicBezTo>
                    <a:pt x="1393" y="1758"/>
                    <a:pt x="1781" y="1415"/>
                    <a:pt x="1781" y="1005"/>
                  </a:cubicBezTo>
                  <a:cubicBezTo>
                    <a:pt x="1758" y="457"/>
                    <a:pt x="1325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1" name="Google Shape;2274;p48"/>
            <p:cNvSpPr/>
            <p:nvPr/>
          </p:nvSpPr>
          <p:spPr>
            <a:xfrm rot="823658">
              <a:off x="7868204" y="4409593"/>
              <a:ext cx="84254" cy="84997"/>
            </a:xfrm>
            <a:custGeom>
              <a:avLst/>
              <a:gdLst/>
              <a:ahLst/>
              <a:cxnLst/>
              <a:rect l="l" t="t" r="r" b="b"/>
              <a:pathLst>
                <a:path w="3858" h="3892" extrusionOk="0">
                  <a:moveTo>
                    <a:pt x="2922" y="3268"/>
                  </a:moveTo>
                  <a:lnTo>
                    <a:pt x="2922" y="3291"/>
                  </a:lnTo>
                  <a:lnTo>
                    <a:pt x="2876" y="3291"/>
                  </a:lnTo>
                  <a:cubicBezTo>
                    <a:pt x="2899" y="3291"/>
                    <a:pt x="2899" y="3268"/>
                    <a:pt x="2922" y="3268"/>
                  </a:cubicBezTo>
                  <a:close/>
                  <a:moveTo>
                    <a:pt x="1913" y="0"/>
                  </a:moveTo>
                  <a:cubicBezTo>
                    <a:pt x="1694" y="0"/>
                    <a:pt x="1475" y="9"/>
                    <a:pt x="1256" y="50"/>
                  </a:cubicBezTo>
                  <a:cubicBezTo>
                    <a:pt x="731" y="118"/>
                    <a:pt x="320" y="438"/>
                    <a:pt x="251" y="963"/>
                  </a:cubicBezTo>
                  <a:cubicBezTo>
                    <a:pt x="160" y="1602"/>
                    <a:pt x="0" y="2264"/>
                    <a:pt x="343" y="2903"/>
                  </a:cubicBezTo>
                  <a:cubicBezTo>
                    <a:pt x="366" y="3017"/>
                    <a:pt x="388" y="3131"/>
                    <a:pt x="388" y="3245"/>
                  </a:cubicBezTo>
                  <a:cubicBezTo>
                    <a:pt x="855" y="3669"/>
                    <a:pt x="1356" y="3892"/>
                    <a:pt x="1892" y="3892"/>
                  </a:cubicBezTo>
                  <a:cubicBezTo>
                    <a:pt x="2222" y="3892"/>
                    <a:pt x="2565" y="3807"/>
                    <a:pt x="2922" y="3633"/>
                  </a:cubicBezTo>
                  <a:cubicBezTo>
                    <a:pt x="3264" y="3588"/>
                    <a:pt x="3493" y="3382"/>
                    <a:pt x="3630" y="3063"/>
                  </a:cubicBezTo>
                  <a:cubicBezTo>
                    <a:pt x="3858" y="2675"/>
                    <a:pt x="3812" y="2264"/>
                    <a:pt x="3789" y="1830"/>
                  </a:cubicBezTo>
                  <a:cubicBezTo>
                    <a:pt x="3744" y="848"/>
                    <a:pt x="3379" y="415"/>
                    <a:pt x="2374" y="118"/>
                  </a:cubicBezTo>
                  <a:cubicBezTo>
                    <a:pt x="2374" y="72"/>
                    <a:pt x="2374" y="27"/>
                    <a:pt x="2351" y="4"/>
                  </a:cubicBezTo>
                  <a:cubicBezTo>
                    <a:pt x="2205" y="4"/>
                    <a:pt x="2059" y="0"/>
                    <a:pt x="1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2" name="Google Shape;2275;p48"/>
            <p:cNvSpPr/>
            <p:nvPr/>
          </p:nvSpPr>
          <p:spPr>
            <a:xfrm rot="823658">
              <a:off x="8069826" y="4391711"/>
              <a:ext cx="2009" cy="2031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6" y="1"/>
                  </a:moveTo>
                  <a:lnTo>
                    <a:pt x="0" y="92"/>
                  </a:lnTo>
                  <a:lnTo>
                    <a:pt x="0" y="92"/>
                  </a:lnTo>
                  <a:lnTo>
                    <a:pt x="92" y="47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3" name="Google Shape;2276;p48"/>
            <p:cNvSpPr/>
            <p:nvPr/>
          </p:nvSpPr>
          <p:spPr>
            <a:xfrm rot="823658">
              <a:off x="8067954" y="4393255"/>
              <a:ext cx="1529" cy="150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lnTo>
                    <a:pt x="1" y="23"/>
                  </a:lnTo>
                  <a:lnTo>
                    <a:pt x="24" y="6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4" name="Google Shape;2277;p48"/>
            <p:cNvSpPr/>
            <p:nvPr/>
          </p:nvSpPr>
          <p:spPr>
            <a:xfrm rot="823658">
              <a:off x="8007367" y="4243759"/>
              <a:ext cx="95239" cy="89408"/>
            </a:xfrm>
            <a:custGeom>
              <a:avLst/>
              <a:gdLst/>
              <a:ahLst/>
              <a:cxnLst/>
              <a:rect l="l" t="t" r="r" b="b"/>
              <a:pathLst>
                <a:path w="4361" h="4094" extrusionOk="0">
                  <a:moveTo>
                    <a:pt x="1723" y="0"/>
                  </a:moveTo>
                  <a:cubicBezTo>
                    <a:pt x="1592" y="0"/>
                    <a:pt x="1493" y="44"/>
                    <a:pt x="1439" y="190"/>
                  </a:cubicBezTo>
                  <a:cubicBezTo>
                    <a:pt x="1399" y="269"/>
                    <a:pt x="1342" y="331"/>
                    <a:pt x="1253" y="331"/>
                  </a:cubicBezTo>
                  <a:cubicBezTo>
                    <a:pt x="1240" y="331"/>
                    <a:pt x="1225" y="330"/>
                    <a:pt x="1210" y="327"/>
                  </a:cubicBezTo>
                  <a:cubicBezTo>
                    <a:pt x="229" y="852"/>
                    <a:pt x="1" y="1263"/>
                    <a:pt x="160" y="2336"/>
                  </a:cubicBezTo>
                  <a:cubicBezTo>
                    <a:pt x="229" y="2701"/>
                    <a:pt x="252" y="3043"/>
                    <a:pt x="389" y="3386"/>
                  </a:cubicBezTo>
                  <a:cubicBezTo>
                    <a:pt x="571" y="3682"/>
                    <a:pt x="777" y="3933"/>
                    <a:pt x="1096" y="4093"/>
                  </a:cubicBezTo>
                  <a:cubicBezTo>
                    <a:pt x="1416" y="4093"/>
                    <a:pt x="1735" y="4070"/>
                    <a:pt x="2055" y="4070"/>
                  </a:cubicBezTo>
                  <a:cubicBezTo>
                    <a:pt x="2101" y="4048"/>
                    <a:pt x="2123" y="4025"/>
                    <a:pt x="2169" y="4002"/>
                  </a:cubicBezTo>
                  <a:cubicBezTo>
                    <a:pt x="2223" y="4045"/>
                    <a:pt x="2277" y="4068"/>
                    <a:pt x="2331" y="4068"/>
                  </a:cubicBezTo>
                  <a:cubicBezTo>
                    <a:pt x="2391" y="4068"/>
                    <a:pt x="2451" y="4039"/>
                    <a:pt x="2511" y="3979"/>
                  </a:cubicBezTo>
                  <a:cubicBezTo>
                    <a:pt x="3059" y="3705"/>
                    <a:pt x="3676" y="3454"/>
                    <a:pt x="3835" y="2746"/>
                  </a:cubicBezTo>
                  <a:cubicBezTo>
                    <a:pt x="4360" y="2358"/>
                    <a:pt x="4200" y="1902"/>
                    <a:pt x="3995" y="1423"/>
                  </a:cubicBezTo>
                  <a:cubicBezTo>
                    <a:pt x="3972" y="1263"/>
                    <a:pt x="3949" y="1080"/>
                    <a:pt x="3835" y="943"/>
                  </a:cubicBezTo>
                  <a:cubicBezTo>
                    <a:pt x="3835" y="920"/>
                    <a:pt x="3812" y="898"/>
                    <a:pt x="3790" y="898"/>
                  </a:cubicBezTo>
                  <a:cubicBezTo>
                    <a:pt x="3481" y="106"/>
                    <a:pt x="2862" y="0"/>
                    <a:pt x="2195" y="0"/>
                  </a:cubicBezTo>
                  <a:cubicBezTo>
                    <a:pt x="2073" y="0"/>
                    <a:pt x="1950" y="4"/>
                    <a:pt x="1827" y="7"/>
                  </a:cubicBezTo>
                  <a:cubicBezTo>
                    <a:pt x="1790" y="3"/>
                    <a:pt x="1755" y="0"/>
                    <a:pt x="1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5" name="Google Shape;2278;p48"/>
            <p:cNvSpPr/>
            <p:nvPr/>
          </p:nvSpPr>
          <p:spPr>
            <a:xfrm rot="823658">
              <a:off x="8052423" y="4395690"/>
              <a:ext cx="2031" cy="2009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46" y="0"/>
                  </a:moveTo>
                  <a:lnTo>
                    <a:pt x="1" y="91"/>
                  </a:lnTo>
                  <a:lnTo>
                    <a:pt x="1" y="91"/>
                  </a:lnTo>
                  <a:lnTo>
                    <a:pt x="92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6" name="Google Shape;2279;p48"/>
            <p:cNvSpPr/>
            <p:nvPr/>
          </p:nvSpPr>
          <p:spPr>
            <a:xfrm rot="823658">
              <a:off x="7900037" y="4218782"/>
              <a:ext cx="96244" cy="98078"/>
            </a:xfrm>
            <a:custGeom>
              <a:avLst/>
              <a:gdLst/>
              <a:ahLst/>
              <a:cxnLst/>
              <a:rect l="l" t="t" r="r" b="b"/>
              <a:pathLst>
                <a:path w="4407" h="4491" extrusionOk="0">
                  <a:moveTo>
                    <a:pt x="2248" y="1"/>
                  </a:moveTo>
                  <a:cubicBezTo>
                    <a:pt x="2017" y="1"/>
                    <a:pt x="1769" y="46"/>
                    <a:pt x="1507" y="123"/>
                  </a:cubicBezTo>
                  <a:cubicBezTo>
                    <a:pt x="1507" y="123"/>
                    <a:pt x="1485" y="100"/>
                    <a:pt x="1485" y="100"/>
                  </a:cubicBezTo>
                  <a:cubicBezTo>
                    <a:pt x="1074" y="146"/>
                    <a:pt x="594" y="55"/>
                    <a:pt x="594" y="694"/>
                  </a:cubicBezTo>
                  <a:cubicBezTo>
                    <a:pt x="549" y="831"/>
                    <a:pt x="480" y="945"/>
                    <a:pt x="412" y="1082"/>
                  </a:cubicBezTo>
                  <a:cubicBezTo>
                    <a:pt x="1" y="1972"/>
                    <a:pt x="275" y="3638"/>
                    <a:pt x="937" y="4346"/>
                  </a:cubicBezTo>
                  <a:cubicBezTo>
                    <a:pt x="1311" y="4401"/>
                    <a:pt x="1686" y="4491"/>
                    <a:pt x="2055" y="4491"/>
                  </a:cubicBezTo>
                  <a:cubicBezTo>
                    <a:pt x="2294" y="4491"/>
                    <a:pt x="2530" y="4453"/>
                    <a:pt x="2763" y="4346"/>
                  </a:cubicBezTo>
                  <a:cubicBezTo>
                    <a:pt x="2900" y="4232"/>
                    <a:pt x="3037" y="4118"/>
                    <a:pt x="3151" y="3981"/>
                  </a:cubicBezTo>
                  <a:cubicBezTo>
                    <a:pt x="3539" y="3935"/>
                    <a:pt x="3767" y="3638"/>
                    <a:pt x="4041" y="3387"/>
                  </a:cubicBezTo>
                  <a:cubicBezTo>
                    <a:pt x="4201" y="3319"/>
                    <a:pt x="4224" y="3159"/>
                    <a:pt x="4201" y="2976"/>
                  </a:cubicBezTo>
                  <a:cubicBezTo>
                    <a:pt x="4201" y="2292"/>
                    <a:pt x="4406" y="1538"/>
                    <a:pt x="3699" y="1013"/>
                  </a:cubicBezTo>
                  <a:cubicBezTo>
                    <a:pt x="3699" y="899"/>
                    <a:pt x="3630" y="831"/>
                    <a:pt x="3516" y="808"/>
                  </a:cubicBezTo>
                  <a:cubicBezTo>
                    <a:pt x="3201" y="225"/>
                    <a:pt x="2766" y="1"/>
                    <a:pt x="2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37" name="Google Shape;2280;p48"/>
            <p:cNvSpPr/>
            <p:nvPr/>
          </p:nvSpPr>
          <p:spPr>
            <a:xfrm rot="823658">
              <a:off x="8151016" y="3889435"/>
              <a:ext cx="11465" cy="11072"/>
            </a:xfrm>
            <a:custGeom>
              <a:avLst/>
              <a:gdLst/>
              <a:ahLst/>
              <a:cxnLst/>
              <a:rect l="l" t="t" r="r" b="b"/>
              <a:pathLst>
                <a:path w="525" h="507" extrusionOk="0">
                  <a:moveTo>
                    <a:pt x="160" y="0"/>
                  </a:moveTo>
                  <a:cubicBezTo>
                    <a:pt x="114" y="69"/>
                    <a:pt x="46" y="114"/>
                    <a:pt x="0" y="183"/>
                  </a:cubicBezTo>
                  <a:cubicBezTo>
                    <a:pt x="78" y="323"/>
                    <a:pt x="156" y="506"/>
                    <a:pt x="292" y="506"/>
                  </a:cubicBezTo>
                  <a:cubicBezTo>
                    <a:pt x="355" y="506"/>
                    <a:pt x="431" y="467"/>
                    <a:pt x="525" y="365"/>
                  </a:cubicBezTo>
                  <a:cubicBezTo>
                    <a:pt x="411" y="274"/>
                    <a:pt x="457" y="92"/>
                    <a:pt x="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1038" name="Google Shape;2281;p48"/>
            <p:cNvGrpSpPr/>
            <p:nvPr/>
          </p:nvGrpSpPr>
          <p:grpSpPr>
            <a:xfrm>
              <a:off x="7610197" y="3646766"/>
              <a:ext cx="542412" cy="231812"/>
              <a:chOff x="7610197" y="3646766"/>
              <a:chExt cx="542412" cy="231812"/>
            </a:xfrm>
          </p:grpSpPr>
          <p:sp>
            <p:nvSpPr>
              <p:cNvPr id="1039" name="Google Shape;2282;p48"/>
              <p:cNvSpPr/>
              <p:nvPr/>
            </p:nvSpPr>
            <p:spPr>
              <a:xfrm rot="823658">
                <a:off x="7683272" y="3647762"/>
                <a:ext cx="9980" cy="13169"/>
              </a:xfrm>
              <a:custGeom>
                <a:avLst/>
                <a:gdLst/>
                <a:ahLst/>
                <a:cxnLst/>
                <a:rect l="l" t="t" r="r" b="b"/>
                <a:pathLst>
                  <a:path w="457" h="603" extrusionOk="0">
                    <a:moveTo>
                      <a:pt x="23" y="1"/>
                    </a:moveTo>
                    <a:cubicBezTo>
                      <a:pt x="23" y="206"/>
                      <a:pt x="0" y="411"/>
                      <a:pt x="206" y="548"/>
                    </a:cubicBezTo>
                    <a:cubicBezTo>
                      <a:pt x="243" y="586"/>
                      <a:pt x="281" y="603"/>
                      <a:pt x="323" y="603"/>
                    </a:cubicBezTo>
                    <a:cubicBezTo>
                      <a:pt x="356" y="603"/>
                      <a:pt x="393" y="592"/>
                      <a:pt x="434" y="571"/>
                    </a:cubicBezTo>
                    <a:cubicBezTo>
                      <a:pt x="434" y="571"/>
                      <a:pt x="457" y="548"/>
                      <a:pt x="457" y="503"/>
                    </a:cubicBezTo>
                    <a:cubicBezTo>
                      <a:pt x="457" y="457"/>
                      <a:pt x="457" y="411"/>
                      <a:pt x="411" y="366"/>
                    </a:cubicBezTo>
                    <a:cubicBezTo>
                      <a:pt x="320" y="206"/>
                      <a:pt x="229" y="69"/>
                      <a:pt x="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0" name="Google Shape;2283;p48"/>
              <p:cNvSpPr/>
              <p:nvPr/>
            </p:nvSpPr>
            <p:spPr>
              <a:xfrm rot="823658">
                <a:off x="7696936" y="3772597"/>
                <a:ext cx="14960" cy="13562"/>
              </a:xfrm>
              <a:custGeom>
                <a:avLst/>
                <a:gdLst/>
                <a:ahLst/>
                <a:cxnLst/>
                <a:rect l="l" t="t" r="r" b="b"/>
                <a:pathLst>
                  <a:path w="685" h="621" extrusionOk="0">
                    <a:moveTo>
                      <a:pt x="338" y="0"/>
                    </a:moveTo>
                    <a:cubicBezTo>
                      <a:pt x="312" y="0"/>
                      <a:pt x="283" y="3"/>
                      <a:pt x="251" y="10"/>
                    </a:cubicBezTo>
                    <a:cubicBezTo>
                      <a:pt x="0" y="56"/>
                      <a:pt x="206" y="307"/>
                      <a:pt x="206" y="467"/>
                    </a:cubicBezTo>
                    <a:cubicBezTo>
                      <a:pt x="286" y="570"/>
                      <a:pt x="365" y="621"/>
                      <a:pt x="445" y="621"/>
                    </a:cubicBezTo>
                    <a:cubicBezTo>
                      <a:pt x="525" y="621"/>
                      <a:pt x="605" y="570"/>
                      <a:pt x="685" y="467"/>
                    </a:cubicBezTo>
                    <a:cubicBezTo>
                      <a:pt x="603" y="261"/>
                      <a:pt x="576" y="0"/>
                      <a:pt x="3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1" name="Google Shape;2284;p48"/>
              <p:cNvSpPr/>
              <p:nvPr/>
            </p:nvSpPr>
            <p:spPr>
              <a:xfrm rot="823658">
                <a:off x="7756294" y="3727333"/>
                <a:ext cx="11465" cy="8452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87" extrusionOk="0">
                    <a:moveTo>
                      <a:pt x="177" y="0"/>
                    </a:moveTo>
                    <a:cubicBezTo>
                      <a:pt x="124" y="0"/>
                      <a:pt x="65" y="8"/>
                      <a:pt x="0" y="21"/>
                    </a:cubicBezTo>
                    <a:cubicBezTo>
                      <a:pt x="23" y="364"/>
                      <a:pt x="274" y="364"/>
                      <a:pt x="525" y="387"/>
                    </a:cubicBezTo>
                    <a:cubicBezTo>
                      <a:pt x="507" y="114"/>
                      <a:pt x="387" y="0"/>
                      <a:pt x="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2" name="Google Shape;2285;p48"/>
              <p:cNvSpPr/>
              <p:nvPr/>
            </p:nvSpPr>
            <p:spPr>
              <a:xfrm rot="823658">
                <a:off x="7631279" y="3749166"/>
                <a:ext cx="15484" cy="13999"/>
              </a:xfrm>
              <a:custGeom>
                <a:avLst/>
                <a:gdLst/>
                <a:ahLst/>
                <a:cxnLst/>
                <a:rect l="l" t="t" r="r" b="b"/>
                <a:pathLst>
                  <a:path w="709" h="641" extrusionOk="0">
                    <a:moveTo>
                      <a:pt x="459" y="1"/>
                    </a:moveTo>
                    <a:cubicBezTo>
                      <a:pt x="361" y="1"/>
                      <a:pt x="218" y="44"/>
                      <a:pt x="1" y="114"/>
                    </a:cubicBezTo>
                    <a:cubicBezTo>
                      <a:pt x="38" y="470"/>
                      <a:pt x="213" y="641"/>
                      <a:pt x="502" y="641"/>
                    </a:cubicBezTo>
                    <a:cubicBezTo>
                      <a:pt x="565" y="641"/>
                      <a:pt x="634" y="633"/>
                      <a:pt x="708" y="616"/>
                    </a:cubicBezTo>
                    <a:cubicBezTo>
                      <a:pt x="663" y="164"/>
                      <a:pt x="648" y="1"/>
                      <a:pt x="4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3" name="Google Shape;2286;p48"/>
              <p:cNvSpPr/>
              <p:nvPr/>
            </p:nvSpPr>
            <p:spPr>
              <a:xfrm rot="823658">
                <a:off x="7611212" y="3713366"/>
                <a:ext cx="11487" cy="9937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55" extrusionOk="0">
                    <a:moveTo>
                      <a:pt x="345" y="0"/>
                    </a:moveTo>
                    <a:cubicBezTo>
                      <a:pt x="245" y="0"/>
                      <a:pt x="117" y="82"/>
                      <a:pt x="0" y="140"/>
                    </a:cubicBezTo>
                    <a:cubicBezTo>
                      <a:pt x="11" y="382"/>
                      <a:pt x="81" y="454"/>
                      <a:pt x="175" y="454"/>
                    </a:cubicBezTo>
                    <a:cubicBezTo>
                      <a:pt x="276" y="454"/>
                      <a:pt x="407" y="370"/>
                      <a:pt x="525" y="323"/>
                    </a:cubicBezTo>
                    <a:cubicBezTo>
                      <a:pt x="514" y="76"/>
                      <a:pt x="443" y="0"/>
                      <a:pt x="3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4" name="Google Shape;2287;p48"/>
              <p:cNvSpPr/>
              <p:nvPr/>
            </p:nvSpPr>
            <p:spPr>
              <a:xfrm rot="823658">
                <a:off x="7634631" y="3668836"/>
                <a:ext cx="11487" cy="8124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2" extrusionOk="0">
                    <a:moveTo>
                      <a:pt x="0" y="0"/>
                    </a:moveTo>
                    <a:cubicBezTo>
                      <a:pt x="19" y="306"/>
                      <a:pt x="198" y="372"/>
                      <a:pt x="403" y="372"/>
                    </a:cubicBezTo>
                    <a:cubicBezTo>
                      <a:pt x="443" y="372"/>
                      <a:pt x="484" y="369"/>
                      <a:pt x="525" y="366"/>
                    </a:cubicBezTo>
                    <a:cubicBezTo>
                      <a:pt x="480" y="251"/>
                      <a:pt x="411" y="115"/>
                      <a:pt x="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5" name="Google Shape;2288;p48"/>
              <p:cNvSpPr/>
              <p:nvPr/>
            </p:nvSpPr>
            <p:spPr>
              <a:xfrm rot="823658">
                <a:off x="7722261" y="3686485"/>
                <a:ext cx="13475" cy="1598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732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1" y="275"/>
                      <a:pt x="92" y="503"/>
                      <a:pt x="252" y="731"/>
                    </a:cubicBezTo>
                    <a:cubicBezTo>
                      <a:pt x="617" y="366"/>
                      <a:pt x="571" y="229"/>
                      <a:pt x="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6" name="Google Shape;2289;p48"/>
              <p:cNvSpPr/>
              <p:nvPr/>
            </p:nvSpPr>
            <p:spPr>
              <a:xfrm rot="823658">
                <a:off x="7705572" y="3731307"/>
                <a:ext cx="11487" cy="808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0" extrusionOk="0">
                    <a:moveTo>
                      <a:pt x="1" y="1"/>
                    </a:moveTo>
                    <a:cubicBezTo>
                      <a:pt x="1" y="69"/>
                      <a:pt x="1" y="115"/>
                      <a:pt x="1" y="184"/>
                    </a:cubicBezTo>
                    <a:cubicBezTo>
                      <a:pt x="147" y="267"/>
                      <a:pt x="292" y="369"/>
                      <a:pt x="473" y="369"/>
                    </a:cubicBezTo>
                    <a:cubicBezTo>
                      <a:pt x="490" y="369"/>
                      <a:pt x="508" y="368"/>
                      <a:pt x="526" y="366"/>
                    </a:cubicBezTo>
                    <a:cubicBezTo>
                      <a:pt x="526" y="298"/>
                      <a:pt x="526" y="252"/>
                      <a:pt x="526" y="184"/>
                    </a:cubicBezTo>
                    <a:cubicBezTo>
                      <a:pt x="457" y="138"/>
                      <a:pt x="412" y="69"/>
                      <a:pt x="3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7" name="Google Shape;2290;p48"/>
              <p:cNvSpPr/>
              <p:nvPr/>
            </p:nvSpPr>
            <p:spPr>
              <a:xfrm rot="823658">
                <a:off x="7664871" y="3694093"/>
                <a:ext cx="22428" cy="17995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824" extrusionOk="0">
                    <a:moveTo>
                      <a:pt x="438" y="1"/>
                    </a:moveTo>
                    <a:cubicBezTo>
                      <a:pt x="429" y="1"/>
                      <a:pt x="420" y="1"/>
                      <a:pt x="411" y="2"/>
                    </a:cubicBezTo>
                    <a:cubicBezTo>
                      <a:pt x="274" y="2"/>
                      <a:pt x="115" y="93"/>
                      <a:pt x="69" y="253"/>
                    </a:cubicBezTo>
                    <a:cubicBezTo>
                      <a:pt x="1" y="458"/>
                      <a:pt x="366" y="823"/>
                      <a:pt x="685" y="823"/>
                    </a:cubicBezTo>
                    <a:cubicBezTo>
                      <a:pt x="822" y="823"/>
                      <a:pt x="936" y="732"/>
                      <a:pt x="982" y="572"/>
                    </a:cubicBezTo>
                    <a:cubicBezTo>
                      <a:pt x="1026" y="329"/>
                      <a:pt x="707" y="1"/>
                      <a:pt x="4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8" name="Google Shape;2291;p48"/>
              <p:cNvSpPr/>
              <p:nvPr/>
            </p:nvSpPr>
            <p:spPr>
              <a:xfrm rot="823658">
                <a:off x="7998056" y="3807709"/>
                <a:ext cx="17471" cy="1578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723" extrusionOk="0">
                    <a:moveTo>
                      <a:pt x="161" y="1"/>
                    </a:moveTo>
                    <a:cubicBezTo>
                      <a:pt x="115" y="92"/>
                      <a:pt x="69" y="206"/>
                      <a:pt x="1" y="320"/>
                    </a:cubicBezTo>
                    <a:cubicBezTo>
                      <a:pt x="123" y="422"/>
                      <a:pt x="9" y="723"/>
                      <a:pt x="241" y="723"/>
                    </a:cubicBezTo>
                    <a:cubicBezTo>
                      <a:pt x="270" y="723"/>
                      <a:pt x="303" y="718"/>
                      <a:pt x="343" y="708"/>
                    </a:cubicBezTo>
                    <a:cubicBezTo>
                      <a:pt x="800" y="297"/>
                      <a:pt x="777" y="183"/>
                      <a:pt x="1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49" name="Google Shape;2292;p48"/>
              <p:cNvSpPr/>
              <p:nvPr/>
            </p:nvSpPr>
            <p:spPr>
              <a:xfrm rot="823658">
                <a:off x="8117466" y="3860068"/>
                <a:ext cx="14479" cy="17034"/>
              </a:xfrm>
              <a:custGeom>
                <a:avLst/>
                <a:gdLst/>
                <a:ahLst/>
                <a:cxnLst/>
                <a:rect l="l" t="t" r="r" b="b"/>
                <a:pathLst>
                  <a:path w="663" h="780" extrusionOk="0">
                    <a:moveTo>
                      <a:pt x="211" y="0"/>
                    </a:moveTo>
                    <a:cubicBezTo>
                      <a:pt x="185" y="0"/>
                      <a:pt x="159" y="17"/>
                      <a:pt x="138" y="49"/>
                    </a:cubicBezTo>
                    <a:cubicBezTo>
                      <a:pt x="1" y="620"/>
                      <a:pt x="46" y="688"/>
                      <a:pt x="663" y="780"/>
                    </a:cubicBezTo>
                    <a:cubicBezTo>
                      <a:pt x="663" y="665"/>
                      <a:pt x="663" y="551"/>
                      <a:pt x="663" y="414"/>
                    </a:cubicBezTo>
                    <a:cubicBezTo>
                      <a:pt x="503" y="346"/>
                      <a:pt x="366" y="232"/>
                      <a:pt x="297" y="72"/>
                    </a:cubicBezTo>
                    <a:cubicBezTo>
                      <a:pt x="273" y="23"/>
                      <a:pt x="242" y="0"/>
                      <a:pt x="2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0" name="Google Shape;2293;p48"/>
              <p:cNvSpPr/>
              <p:nvPr/>
            </p:nvSpPr>
            <p:spPr>
              <a:xfrm rot="823658">
                <a:off x="8011311" y="3753062"/>
                <a:ext cx="14479" cy="11968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48" extrusionOk="0">
                    <a:moveTo>
                      <a:pt x="366" y="0"/>
                    </a:moveTo>
                    <a:cubicBezTo>
                      <a:pt x="229" y="0"/>
                      <a:pt x="92" y="46"/>
                      <a:pt x="1" y="183"/>
                    </a:cubicBezTo>
                    <a:cubicBezTo>
                      <a:pt x="69" y="297"/>
                      <a:pt x="115" y="434"/>
                      <a:pt x="184" y="548"/>
                    </a:cubicBezTo>
                    <a:lnTo>
                      <a:pt x="549" y="548"/>
                    </a:lnTo>
                    <a:cubicBezTo>
                      <a:pt x="663" y="434"/>
                      <a:pt x="663" y="297"/>
                      <a:pt x="549" y="183"/>
                    </a:cubicBezTo>
                    <a:cubicBezTo>
                      <a:pt x="503" y="137"/>
                      <a:pt x="435" y="69"/>
                      <a:pt x="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1" name="Google Shape;2294;p48"/>
              <p:cNvSpPr/>
              <p:nvPr/>
            </p:nvSpPr>
            <p:spPr>
              <a:xfrm rot="823658">
                <a:off x="8119143" y="3756165"/>
                <a:ext cx="10483" cy="9063"/>
              </a:xfrm>
              <a:custGeom>
                <a:avLst/>
                <a:gdLst/>
                <a:ahLst/>
                <a:cxnLst/>
                <a:rect l="l" t="t" r="r" b="b"/>
                <a:pathLst>
                  <a:path w="480" h="415" extrusionOk="0">
                    <a:moveTo>
                      <a:pt x="206" y="0"/>
                    </a:moveTo>
                    <a:cubicBezTo>
                      <a:pt x="147" y="0"/>
                      <a:pt x="91" y="30"/>
                      <a:pt x="46" y="120"/>
                    </a:cubicBezTo>
                    <a:cubicBezTo>
                      <a:pt x="0" y="257"/>
                      <a:pt x="91" y="371"/>
                      <a:pt x="205" y="394"/>
                    </a:cubicBezTo>
                    <a:cubicBezTo>
                      <a:pt x="245" y="408"/>
                      <a:pt x="279" y="415"/>
                      <a:pt x="307" y="415"/>
                    </a:cubicBezTo>
                    <a:cubicBezTo>
                      <a:pt x="457" y="415"/>
                      <a:pt x="460" y="232"/>
                      <a:pt x="479" y="97"/>
                    </a:cubicBezTo>
                    <a:cubicBezTo>
                      <a:pt x="397" y="70"/>
                      <a:pt x="297" y="0"/>
                      <a:pt x="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2" name="Google Shape;2295;p48"/>
              <p:cNvSpPr/>
              <p:nvPr/>
            </p:nvSpPr>
            <p:spPr>
              <a:xfrm rot="823658">
                <a:off x="8123436" y="3788413"/>
                <a:ext cx="6988" cy="5634"/>
              </a:xfrm>
              <a:custGeom>
                <a:avLst/>
                <a:gdLst/>
                <a:ahLst/>
                <a:cxnLst/>
                <a:rect l="l" t="t" r="r" b="b"/>
                <a:pathLst>
                  <a:path w="320" h="258" extrusionOk="0">
                    <a:moveTo>
                      <a:pt x="199" y="1"/>
                    </a:moveTo>
                    <a:cubicBezTo>
                      <a:pt x="120" y="1"/>
                      <a:pt x="49" y="29"/>
                      <a:pt x="0" y="126"/>
                    </a:cubicBezTo>
                    <a:cubicBezTo>
                      <a:pt x="0" y="149"/>
                      <a:pt x="0" y="195"/>
                      <a:pt x="23" y="217"/>
                    </a:cubicBezTo>
                    <a:cubicBezTo>
                      <a:pt x="52" y="246"/>
                      <a:pt x="78" y="258"/>
                      <a:pt x="103" y="258"/>
                    </a:cubicBezTo>
                    <a:cubicBezTo>
                      <a:pt x="175" y="258"/>
                      <a:pt x="234" y="160"/>
                      <a:pt x="320" y="126"/>
                    </a:cubicBezTo>
                    <a:cubicBezTo>
                      <a:pt x="297" y="103"/>
                      <a:pt x="297" y="58"/>
                      <a:pt x="297" y="12"/>
                    </a:cubicBezTo>
                    <a:cubicBezTo>
                      <a:pt x="264" y="5"/>
                      <a:pt x="231" y="1"/>
                      <a:pt x="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3" name="Google Shape;2296;p48"/>
              <p:cNvSpPr/>
              <p:nvPr/>
            </p:nvSpPr>
            <p:spPr>
              <a:xfrm rot="823658">
                <a:off x="8020757" y="3856467"/>
                <a:ext cx="10767" cy="899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412" extrusionOk="0">
                    <a:moveTo>
                      <a:pt x="274" y="1"/>
                    </a:moveTo>
                    <a:cubicBezTo>
                      <a:pt x="0" y="46"/>
                      <a:pt x="137" y="252"/>
                      <a:pt x="114" y="411"/>
                    </a:cubicBezTo>
                    <a:cubicBezTo>
                      <a:pt x="137" y="411"/>
                      <a:pt x="161" y="412"/>
                      <a:pt x="186" y="412"/>
                    </a:cubicBezTo>
                    <a:cubicBezTo>
                      <a:pt x="333" y="412"/>
                      <a:pt x="493" y="395"/>
                      <a:pt x="434" y="160"/>
                    </a:cubicBezTo>
                    <a:cubicBezTo>
                      <a:pt x="434" y="92"/>
                      <a:pt x="320" y="1"/>
                      <a:pt x="2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4" name="Google Shape;2297;p48"/>
              <p:cNvSpPr/>
              <p:nvPr/>
            </p:nvSpPr>
            <p:spPr>
              <a:xfrm rot="823658">
                <a:off x="8085126" y="3817913"/>
                <a:ext cx="16466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754" h="812" extrusionOk="0">
                    <a:moveTo>
                      <a:pt x="377" y="1"/>
                    </a:moveTo>
                    <a:cubicBezTo>
                      <a:pt x="290" y="1"/>
                      <a:pt x="188" y="108"/>
                      <a:pt x="0" y="306"/>
                    </a:cubicBezTo>
                    <a:cubicBezTo>
                      <a:pt x="186" y="652"/>
                      <a:pt x="271" y="811"/>
                      <a:pt x="375" y="811"/>
                    </a:cubicBezTo>
                    <a:cubicBezTo>
                      <a:pt x="463" y="811"/>
                      <a:pt x="565" y="698"/>
                      <a:pt x="753" y="489"/>
                    </a:cubicBezTo>
                    <a:cubicBezTo>
                      <a:pt x="567" y="153"/>
                      <a:pt x="482" y="1"/>
                      <a:pt x="3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5" name="Google Shape;2298;p48"/>
              <p:cNvSpPr/>
              <p:nvPr/>
            </p:nvSpPr>
            <p:spPr>
              <a:xfrm rot="823658">
                <a:off x="8065223" y="3787752"/>
                <a:ext cx="12885" cy="10308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72" extrusionOk="0">
                    <a:moveTo>
                      <a:pt x="165" y="1"/>
                    </a:moveTo>
                    <a:cubicBezTo>
                      <a:pt x="68" y="1"/>
                      <a:pt x="1" y="66"/>
                      <a:pt x="19" y="174"/>
                    </a:cubicBezTo>
                    <a:cubicBezTo>
                      <a:pt x="41" y="334"/>
                      <a:pt x="178" y="426"/>
                      <a:pt x="315" y="471"/>
                    </a:cubicBezTo>
                    <a:cubicBezTo>
                      <a:pt x="452" y="448"/>
                      <a:pt x="589" y="403"/>
                      <a:pt x="589" y="266"/>
                    </a:cubicBezTo>
                    <a:cubicBezTo>
                      <a:pt x="566" y="83"/>
                      <a:pt x="384" y="37"/>
                      <a:pt x="247" y="15"/>
                    </a:cubicBezTo>
                    <a:cubicBezTo>
                      <a:pt x="218" y="5"/>
                      <a:pt x="191" y="1"/>
                      <a:pt x="1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56" name="Google Shape;2299;p48"/>
              <p:cNvSpPr/>
              <p:nvPr/>
            </p:nvSpPr>
            <p:spPr>
              <a:xfrm rot="823658">
                <a:off x="8143308" y="3817336"/>
                <a:ext cx="7993" cy="1199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549" extrusionOk="0">
                    <a:moveTo>
                      <a:pt x="366" y="1"/>
                    </a:moveTo>
                    <a:cubicBezTo>
                      <a:pt x="183" y="24"/>
                      <a:pt x="1" y="92"/>
                      <a:pt x="46" y="321"/>
                    </a:cubicBezTo>
                    <a:cubicBezTo>
                      <a:pt x="46" y="526"/>
                      <a:pt x="229" y="526"/>
                      <a:pt x="366" y="549"/>
                    </a:cubicBezTo>
                    <a:cubicBezTo>
                      <a:pt x="366" y="366"/>
                      <a:pt x="366" y="184"/>
                      <a:pt x="3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1057" name="Google Shape;1283;p39"/>
          <p:cNvGrpSpPr/>
          <p:nvPr/>
        </p:nvGrpSpPr>
        <p:grpSpPr>
          <a:xfrm>
            <a:off x="454810" y="2000382"/>
            <a:ext cx="1859625" cy="2189945"/>
            <a:chOff x="479975" y="1424662"/>
            <a:chExt cx="2085456" cy="3254587"/>
          </a:xfrm>
        </p:grpSpPr>
        <p:sp>
          <p:nvSpPr>
            <p:cNvPr id="1058" name="Google Shape;1284;p39"/>
            <p:cNvSpPr/>
            <p:nvPr/>
          </p:nvSpPr>
          <p:spPr>
            <a:xfrm rot="-799569">
              <a:off x="807096" y="1549140"/>
              <a:ext cx="1431214" cy="3005631"/>
            </a:xfrm>
            <a:custGeom>
              <a:avLst/>
              <a:gdLst/>
              <a:ahLst/>
              <a:cxnLst/>
              <a:rect l="l" t="t" r="r" b="b"/>
              <a:pathLst>
                <a:path w="57247" h="120222" extrusionOk="0">
                  <a:moveTo>
                    <a:pt x="47181" y="1"/>
                  </a:moveTo>
                  <a:cubicBezTo>
                    <a:pt x="46291" y="1"/>
                    <a:pt x="45378" y="252"/>
                    <a:pt x="44579" y="731"/>
                  </a:cubicBezTo>
                  <a:cubicBezTo>
                    <a:pt x="44533" y="754"/>
                    <a:pt x="44487" y="777"/>
                    <a:pt x="44419" y="823"/>
                  </a:cubicBezTo>
                  <a:cubicBezTo>
                    <a:pt x="44077" y="1005"/>
                    <a:pt x="43552" y="1279"/>
                    <a:pt x="43004" y="1736"/>
                  </a:cubicBezTo>
                  <a:cubicBezTo>
                    <a:pt x="42228" y="2101"/>
                    <a:pt x="41497" y="2557"/>
                    <a:pt x="40813" y="3128"/>
                  </a:cubicBezTo>
                  <a:cubicBezTo>
                    <a:pt x="40653" y="3196"/>
                    <a:pt x="40493" y="3288"/>
                    <a:pt x="40356" y="3402"/>
                  </a:cubicBezTo>
                  <a:cubicBezTo>
                    <a:pt x="39808" y="3676"/>
                    <a:pt x="39260" y="4041"/>
                    <a:pt x="38713" y="4475"/>
                  </a:cubicBezTo>
                  <a:cubicBezTo>
                    <a:pt x="38484" y="4589"/>
                    <a:pt x="38302" y="4726"/>
                    <a:pt x="38119" y="4863"/>
                  </a:cubicBezTo>
                  <a:cubicBezTo>
                    <a:pt x="37297" y="5296"/>
                    <a:pt x="36613" y="5753"/>
                    <a:pt x="35974" y="6209"/>
                  </a:cubicBezTo>
                  <a:cubicBezTo>
                    <a:pt x="35882" y="6278"/>
                    <a:pt x="35768" y="6324"/>
                    <a:pt x="35677" y="6392"/>
                  </a:cubicBezTo>
                  <a:cubicBezTo>
                    <a:pt x="35357" y="6552"/>
                    <a:pt x="35061" y="6757"/>
                    <a:pt x="34787" y="6985"/>
                  </a:cubicBezTo>
                  <a:lnTo>
                    <a:pt x="31797" y="8926"/>
                  </a:lnTo>
                  <a:lnTo>
                    <a:pt x="31409" y="9177"/>
                  </a:lnTo>
                  <a:cubicBezTo>
                    <a:pt x="31112" y="9359"/>
                    <a:pt x="30792" y="9565"/>
                    <a:pt x="30473" y="9747"/>
                  </a:cubicBezTo>
                  <a:cubicBezTo>
                    <a:pt x="28418" y="10980"/>
                    <a:pt x="27985" y="12783"/>
                    <a:pt x="27916" y="13810"/>
                  </a:cubicBezTo>
                  <a:cubicBezTo>
                    <a:pt x="27848" y="14107"/>
                    <a:pt x="27734" y="14563"/>
                    <a:pt x="27688" y="15134"/>
                  </a:cubicBezTo>
                  <a:cubicBezTo>
                    <a:pt x="27574" y="15682"/>
                    <a:pt x="27551" y="16161"/>
                    <a:pt x="27528" y="16526"/>
                  </a:cubicBezTo>
                  <a:cubicBezTo>
                    <a:pt x="27277" y="17554"/>
                    <a:pt x="27140" y="18581"/>
                    <a:pt x="27140" y="19585"/>
                  </a:cubicBezTo>
                  <a:cubicBezTo>
                    <a:pt x="27140" y="19585"/>
                    <a:pt x="27117" y="19608"/>
                    <a:pt x="27117" y="19608"/>
                  </a:cubicBezTo>
                  <a:cubicBezTo>
                    <a:pt x="26980" y="20338"/>
                    <a:pt x="26866" y="21069"/>
                    <a:pt x="26775" y="21731"/>
                  </a:cubicBezTo>
                  <a:cubicBezTo>
                    <a:pt x="26159" y="21753"/>
                    <a:pt x="25428" y="21776"/>
                    <a:pt x="24675" y="21890"/>
                  </a:cubicBezTo>
                  <a:cubicBezTo>
                    <a:pt x="24675" y="21890"/>
                    <a:pt x="24310" y="21959"/>
                    <a:pt x="24264" y="21959"/>
                  </a:cubicBezTo>
                  <a:cubicBezTo>
                    <a:pt x="23967" y="21913"/>
                    <a:pt x="23694" y="21890"/>
                    <a:pt x="23397" y="21890"/>
                  </a:cubicBezTo>
                  <a:cubicBezTo>
                    <a:pt x="22917" y="21890"/>
                    <a:pt x="22438" y="21959"/>
                    <a:pt x="21982" y="22073"/>
                  </a:cubicBezTo>
                  <a:lnTo>
                    <a:pt x="21959" y="22073"/>
                  </a:lnTo>
                  <a:cubicBezTo>
                    <a:pt x="21160" y="22073"/>
                    <a:pt x="20475" y="22233"/>
                    <a:pt x="19905" y="22484"/>
                  </a:cubicBezTo>
                  <a:cubicBezTo>
                    <a:pt x="19562" y="22575"/>
                    <a:pt x="19243" y="22735"/>
                    <a:pt x="18923" y="22895"/>
                  </a:cubicBezTo>
                  <a:cubicBezTo>
                    <a:pt x="18352" y="23123"/>
                    <a:pt x="17850" y="23420"/>
                    <a:pt x="17394" y="23716"/>
                  </a:cubicBezTo>
                  <a:cubicBezTo>
                    <a:pt x="17029" y="23876"/>
                    <a:pt x="16504" y="24127"/>
                    <a:pt x="15956" y="24561"/>
                  </a:cubicBezTo>
                  <a:cubicBezTo>
                    <a:pt x="15705" y="24698"/>
                    <a:pt x="15476" y="24858"/>
                    <a:pt x="15271" y="25040"/>
                  </a:cubicBezTo>
                  <a:cubicBezTo>
                    <a:pt x="14472" y="25520"/>
                    <a:pt x="13696" y="26113"/>
                    <a:pt x="12966" y="26843"/>
                  </a:cubicBezTo>
                  <a:lnTo>
                    <a:pt x="12852" y="26935"/>
                  </a:lnTo>
                  <a:cubicBezTo>
                    <a:pt x="12190" y="27414"/>
                    <a:pt x="11733" y="27939"/>
                    <a:pt x="11436" y="28259"/>
                  </a:cubicBezTo>
                  <a:cubicBezTo>
                    <a:pt x="11436" y="28281"/>
                    <a:pt x="11414" y="28281"/>
                    <a:pt x="11391" y="28304"/>
                  </a:cubicBezTo>
                  <a:cubicBezTo>
                    <a:pt x="11026" y="28624"/>
                    <a:pt x="10729" y="28943"/>
                    <a:pt x="10523" y="29217"/>
                  </a:cubicBezTo>
                  <a:cubicBezTo>
                    <a:pt x="9747" y="29948"/>
                    <a:pt x="9245" y="30678"/>
                    <a:pt x="8834" y="31272"/>
                  </a:cubicBezTo>
                  <a:cubicBezTo>
                    <a:pt x="8720" y="31431"/>
                    <a:pt x="8629" y="31568"/>
                    <a:pt x="8515" y="31728"/>
                  </a:cubicBezTo>
                  <a:cubicBezTo>
                    <a:pt x="8469" y="31774"/>
                    <a:pt x="8446" y="31819"/>
                    <a:pt x="8401" y="31888"/>
                  </a:cubicBezTo>
                  <a:lnTo>
                    <a:pt x="7647" y="32983"/>
                  </a:lnTo>
                  <a:cubicBezTo>
                    <a:pt x="7579" y="33075"/>
                    <a:pt x="7510" y="33189"/>
                    <a:pt x="7442" y="33280"/>
                  </a:cubicBezTo>
                  <a:lnTo>
                    <a:pt x="7282" y="33554"/>
                  </a:lnTo>
                  <a:cubicBezTo>
                    <a:pt x="7077" y="33805"/>
                    <a:pt x="6734" y="34239"/>
                    <a:pt x="6460" y="34832"/>
                  </a:cubicBezTo>
                  <a:cubicBezTo>
                    <a:pt x="6369" y="35015"/>
                    <a:pt x="6278" y="35197"/>
                    <a:pt x="6187" y="35380"/>
                  </a:cubicBezTo>
                  <a:cubicBezTo>
                    <a:pt x="6187" y="35426"/>
                    <a:pt x="6164" y="35471"/>
                    <a:pt x="6141" y="35517"/>
                  </a:cubicBezTo>
                  <a:cubicBezTo>
                    <a:pt x="6141" y="35517"/>
                    <a:pt x="5821" y="36088"/>
                    <a:pt x="5799" y="36111"/>
                  </a:cubicBezTo>
                  <a:cubicBezTo>
                    <a:pt x="5205" y="37206"/>
                    <a:pt x="4771" y="38302"/>
                    <a:pt x="4361" y="39420"/>
                  </a:cubicBezTo>
                  <a:cubicBezTo>
                    <a:pt x="4224" y="39694"/>
                    <a:pt x="4109" y="39968"/>
                    <a:pt x="4018" y="40265"/>
                  </a:cubicBezTo>
                  <a:cubicBezTo>
                    <a:pt x="3790" y="40721"/>
                    <a:pt x="3676" y="41132"/>
                    <a:pt x="3630" y="41383"/>
                  </a:cubicBezTo>
                  <a:cubicBezTo>
                    <a:pt x="3516" y="41703"/>
                    <a:pt x="3448" y="42022"/>
                    <a:pt x="3402" y="42365"/>
                  </a:cubicBezTo>
                  <a:cubicBezTo>
                    <a:pt x="3265" y="42844"/>
                    <a:pt x="3128" y="43346"/>
                    <a:pt x="3037" y="43894"/>
                  </a:cubicBezTo>
                  <a:cubicBezTo>
                    <a:pt x="2717" y="44738"/>
                    <a:pt x="2649" y="45469"/>
                    <a:pt x="2626" y="45880"/>
                  </a:cubicBezTo>
                  <a:cubicBezTo>
                    <a:pt x="2603" y="45971"/>
                    <a:pt x="2603" y="46039"/>
                    <a:pt x="2580" y="46108"/>
                  </a:cubicBezTo>
                  <a:cubicBezTo>
                    <a:pt x="2512" y="46405"/>
                    <a:pt x="2466" y="46701"/>
                    <a:pt x="2443" y="46975"/>
                  </a:cubicBezTo>
                  <a:cubicBezTo>
                    <a:pt x="2352" y="47386"/>
                    <a:pt x="2283" y="47820"/>
                    <a:pt x="2283" y="48276"/>
                  </a:cubicBezTo>
                  <a:cubicBezTo>
                    <a:pt x="2215" y="48619"/>
                    <a:pt x="2169" y="49007"/>
                    <a:pt x="2169" y="49418"/>
                  </a:cubicBezTo>
                  <a:cubicBezTo>
                    <a:pt x="2146" y="49555"/>
                    <a:pt x="2146" y="49669"/>
                    <a:pt x="2146" y="49806"/>
                  </a:cubicBezTo>
                  <a:lnTo>
                    <a:pt x="2146" y="49851"/>
                  </a:lnTo>
                  <a:cubicBezTo>
                    <a:pt x="2124" y="50217"/>
                    <a:pt x="2078" y="50696"/>
                    <a:pt x="2124" y="51266"/>
                  </a:cubicBezTo>
                  <a:lnTo>
                    <a:pt x="2124" y="51312"/>
                  </a:lnTo>
                  <a:cubicBezTo>
                    <a:pt x="2101" y="51723"/>
                    <a:pt x="2055" y="52476"/>
                    <a:pt x="2238" y="53366"/>
                  </a:cubicBezTo>
                  <a:cubicBezTo>
                    <a:pt x="2261" y="53686"/>
                    <a:pt x="2283" y="53960"/>
                    <a:pt x="2306" y="54142"/>
                  </a:cubicBezTo>
                  <a:cubicBezTo>
                    <a:pt x="2306" y="54142"/>
                    <a:pt x="2306" y="54211"/>
                    <a:pt x="2306" y="54257"/>
                  </a:cubicBezTo>
                  <a:cubicBezTo>
                    <a:pt x="2306" y="54645"/>
                    <a:pt x="2352" y="55033"/>
                    <a:pt x="2420" y="55421"/>
                  </a:cubicBezTo>
                  <a:cubicBezTo>
                    <a:pt x="2283" y="55717"/>
                    <a:pt x="2192" y="55968"/>
                    <a:pt x="2124" y="56197"/>
                  </a:cubicBezTo>
                  <a:cubicBezTo>
                    <a:pt x="1987" y="56471"/>
                    <a:pt x="1873" y="56767"/>
                    <a:pt x="1781" y="57064"/>
                  </a:cubicBezTo>
                  <a:cubicBezTo>
                    <a:pt x="1576" y="57498"/>
                    <a:pt x="1370" y="57977"/>
                    <a:pt x="1233" y="58525"/>
                  </a:cubicBezTo>
                  <a:cubicBezTo>
                    <a:pt x="1233" y="58548"/>
                    <a:pt x="1233" y="58571"/>
                    <a:pt x="1211" y="58571"/>
                  </a:cubicBezTo>
                  <a:cubicBezTo>
                    <a:pt x="1119" y="58867"/>
                    <a:pt x="982" y="59187"/>
                    <a:pt x="845" y="59575"/>
                  </a:cubicBezTo>
                  <a:cubicBezTo>
                    <a:pt x="1" y="61675"/>
                    <a:pt x="572" y="63546"/>
                    <a:pt x="1667" y="64802"/>
                  </a:cubicBezTo>
                  <a:cubicBezTo>
                    <a:pt x="2352" y="65669"/>
                    <a:pt x="3356" y="66285"/>
                    <a:pt x="4497" y="66514"/>
                  </a:cubicBezTo>
                  <a:cubicBezTo>
                    <a:pt x="4543" y="66925"/>
                    <a:pt x="4612" y="67313"/>
                    <a:pt x="4726" y="67723"/>
                  </a:cubicBezTo>
                  <a:cubicBezTo>
                    <a:pt x="4749" y="67952"/>
                    <a:pt x="4771" y="68180"/>
                    <a:pt x="4817" y="68385"/>
                  </a:cubicBezTo>
                  <a:cubicBezTo>
                    <a:pt x="4817" y="69161"/>
                    <a:pt x="4908" y="69915"/>
                    <a:pt x="5045" y="70668"/>
                  </a:cubicBezTo>
                  <a:cubicBezTo>
                    <a:pt x="5091" y="71604"/>
                    <a:pt x="5228" y="72494"/>
                    <a:pt x="5319" y="73270"/>
                  </a:cubicBezTo>
                  <a:cubicBezTo>
                    <a:pt x="5365" y="73498"/>
                    <a:pt x="5388" y="73727"/>
                    <a:pt x="5410" y="73955"/>
                  </a:cubicBezTo>
                  <a:cubicBezTo>
                    <a:pt x="5410" y="74411"/>
                    <a:pt x="5410" y="75165"/>
                    <a:pt x="5616" y="76009"/>
                  </a:cubicBezTo>
                  <a:cubicBezTo>
                    <a:pt x="5639" y="76351"/>
                    <a:pt x="5662" y="76785"/>
                    <a:pt x="5799" y="77287"/>
                  </a:cubicBezTo>
                  <a:cubicBezTo>
                    <a:pt x="5844" y="78246"/>
                    <a:pt x="5981" y="79159"/>
                    <a:pt x="6118" y="79981"/>
                  </a:cubicBezTo>
                  <a:cubicBezTo>
                    <a:pt x="6118" y="80962"/>
                    <a:pt x="6255" y="81829"/>
                    <a:pt x="6346" y="82537"/>
                  </a:cubicBezTo>
                  <a:cubicBezTo>
                    <a:pt x="6392" y="82765"/>
                    <a:pt x="6438" y="83016"/>
                    <a:pt x="6460" y="83245"/>
                  </a:cubicBezTo>
                  <a:cubicBezTo>
                    <a:pt x="6460" y="83290"/>
                    <a:pt x="6460" y="83336"/>
                    <a:pt x="6460" y="83359"/>
                  </a:cubicBezTo>
                  <a:cubicBezTo>
                    <a:pt x="6460" y="83747"/>
                    <a:pt x="6483" y="84386"/>
                    <a:pt x="6666" y="85116"/>
                  </a:cubicBezTo>
                  <a:cubicBezTo>
                    <a:pt x="6666" y="85755"/>
                    <a:pt x="6689" y="86623"/>
                    <a:pt x="6963" y="87581"/>
                  </a:cubicBezTo>
                  <a:cubicBezTo>
                    <a:pt x="6985" y="87741"/>
                    <a:pt x="6985" y="87947"/>
                    <a:pt x="7008" y="88106"/>
                  </a:cubicBezTo>
                  <a:cubicBezTo>
                    <a:pt x="7031" y="88654"/>
                    <a:pt x="7077" y="89362"/>
                    <a:pt x="7237" y="90115"/>
                  </a:cubicBezTo>
                  <a:cubicBezTo>
                    <a:pt x="7237" y="90549"/>
                    <a:pt x="7259" y="91097"/>
                    <a:pt x="7419" y="91736"/>
                  </a:cubicBezTo>
                  <a:cubicBezTo>
                    <a:pt x="7442" y="92078"/>
                    <a:pt x="7488" y="92535"/>
                    <a:pt x="7579" y="93014"/>
                  </a:cubicBezTo>
                  <a:cubicBezTo>
                    <a:pt x="7602" y="93402"/>
                    <a:pt x="7625" y="93927"/>
                    <a:pt x="7761" y="94520"/>
                  </a:cubicBezTo>
                  <a:cubicBezTo>
                    <a:pt x="7739" y="95000"/>
                    <a:pt x="7761" y="95684"/>
                    <a:pt x="7990" y="96460"/>
                  </a:cubicBezTo>
                  <a:cubicBezTo>
                    <a:pt x="7990" y="96597"/>
                    <a:pt x="8013" y="96757"/>
                    <a:pt x="8035" y="96917"/>
                  </a:cubicBezTo>
                  <a:cubicBezTo>
                    <a:pt x="8058" y="97145"/>
                    <a:pt x="8081" y="97351"/>
                    <a:pt x="8150" y="97579"/>
                  </a:cubicBezTo>
                  <a:cubicBezTo>
                    <a:pt x="8150" y="98058"/>
                    <a:pt x="8150" y="98697"/>
                    <a:pt x="8332" y="99405"/>
                  </a:cubicBezTo>
                  <a:cubicBezTo>
                    <a:pt x="8332" y="99861"/>
                    <a:pt x="8355" y="100386"/>
                    <a:pt x="8492" y="100980"/>
                  </a:cubicBezTo>
                  <a:cubicBezTo>
                    <a:pt x="8492" y="101299"/>
                    <a:pt x="8538" y="101642"/>
                    <a:pt x="8629" y="102007"/>
                  </a:cubicBezTo>
                  <a:cubicBezTo>
                    <a:pt x="8629" y="102030"/>
                    <a:pt x="8629" y="102076"/>
                    <a:pt x="8629" y="102098"/>
                  </a:cubicBezTo>
                  <a:cubicBezTo>
                    <a:pt x="8675" y="102600"/>
                    <a:pt x="8720" y="103262"/>
                    <a:pt x="8903" y="104016"/>
                  </a:cubicBezTo>
                  <a:cubicBezTo>
                    <a:pt x="8880" y="104518"/>
                    <a:pt x="8926" y="105020"/>
                    <a:pt x="9017" y="105499"/>
                  </a:cubicBezTo>
                  <a:cubicBezTo>
                    <a:pt x="9017" y="106024"/>
                    <a:pt x="9108" y="106526"/>
                    <a:pt x="9268" y="107006"/>
                  </a:cubicBezTo>
                  <a:cubicBezTo>
                    <a:pt x="9268" y="107074"/>
                    <a:pt x="9291" y="107166"/>
                    <a:pt x="9291" y="107234"/>
                  </a:cubicBezTo>
                  <a:cubicBezTo>
                    <a:pt x="9314" y="107668"/>
                    <a:pt x="9336" y="108284"/>
                    <a:pt x="9473" y="108969"/>
                  </a:cubicBezTo>
                  <a:cubicBezTo>
                    <a:pt x="9451" y="109311"/>
                    <a:pt x="9473" y="109859"/>
                    <a:pt x="9633" y="110521"/>
                  </a:cubicBezTo>
                  <a:cubicBezTo>
                    <a:pt x="9679" y="110863"/>
                    <a:pt x="9702" y="111228"/>
                    <a:pt x="9793" y="111639"/>
                  </a:cubicBezTo>
                  <a:cubicBezTo>
                    <a:pt x="9770" y="112096"/>
                    <a:pt x="9793" y="112803"/>
                    <a:pt x="9998" y="113579"/>
                  </a:cubicBezTo>
                  <a:cubicBezTo>
                    <a:pt x="10113" y="114424"/>
                    <a:pt x="10409" y="115520"/>
                    <a:pt x="11368" y="116501"/>
                  </a:cubicBezTo>
                  <a:cubicBezTo>
                    <a:pt x="11550" y="116661"/>
                    <a:pt x="11733" y="116821"/>
                    <a:pt x="11916" y="116958"/>
                  </a:cubicBezTo>
                  <a:cubicBezTo>
                    <a:pt x="12098" y="117323"/>
                    <a:pt x="12349" y="117665"/>
                    <a:pt x="12623" y="117962"/>
                  </a:cubicBezTo>
                  <a:cubicBezTo>
                    <a:pt x="12920" y="118373"/>
                    <a:pt x="13308" y="118738"/>
                    <a:pt x="13742" y="119035"/>
                  </a:cubicBezTo>
                  <a:cubicBezTo>
                    <a:pt x="14472" y="119582"/>
                    <a:pt x="15591" y="120130"/>
                    <a:pt x="17120" y="120130"/>
                  </a:cubicBezTo>
                  <a:cubicBezTo>
                    <a:pt x="17508" y="120130"/>
                    <a:pt x="17850" y="120107"/>
                    <a:pt x="18079" y="120062"/>
                  </a:cubicBezTo>
                  <a:cubicBezTo>
                    <a:pt x="18170" y="120085"/>
                    <a:pt x="18284" y="120085"/>
                    <a:pt x="18375" y="120085"/>
                  </a:cubicBezTo>
                  <a:lnTo>
                    <a:pt x="19539" y="120085"/>
                  </a:lnTo>
                  <a:cubicBezTo>
                    <a:pt x="19768" y="120107"/>
                    <a:pt x="20019" y="120130"/>
                    <a:pt x="20315" y="120130"/>
                  </a:cubicBezTo>
                  <a:cubicBezTo>
                    <a:pt x="20612" y="120130"/>
                    <a:pt x="20909" y="120107"/>
                    <a:pt x="21206" y="120062"/>
                  </a:cubicBezTo>
                  <a:lnTo>
                    <a:pt x="22598" y="120062"/>
                  </a:lnTo>
                  <a:cubicBezTo>
                    <a:pt x="23123" y="120062"/>
                    <a:pt x="23648" y="120062"/>
                    <a:pt x="24173" y="120039"/>
                  </a:cubicBezTo>
                  <a:lnTo>
                    <a:pt x="24880" y="120039"/>
                  </a:lnTo>
                  <a:cubicBezTo>
                    <a:pt x="25086" y="120016"/>
                    <a:pt x="25291" y="120016"/>
                    <a:pt x="25520" y="120016"/>
                  </a:cubicBezTo>
                  <a:cubicBezTo>
                    <a:pt x="25679" y="120016"/>
                    <a:pt x="25816" y="120016"/>
                    <a:pt x="25908" y="120039"/>
                  </a:cubicBezTo>
                  <a:cubicBezTo>
                    <a:pt x="26090" y="120062"/>
                    <a:pt x="26273" y="120062"/>
                    <a:pt x="26455" y="120085"/>
                  </a:cubicBezTo>
                  <a:lnTo>
                    <a:pt x="26592" y="120085"/>
                  </a:lnTo>
                  <a:cubicBezTo>
                    <a:pt x="26798" y="120085"/>
                    <a:pt x="27003" y="120062"/>
                    <a:pt x="27209" y="120062"/>
                  </a:cubicBezTo>
                  <a:cubicBezTo>
                    <a:pt x="27688" y="120176"/>
                    <a:pt x="28144" y="120222"/>
                    <a:pt x="28647" y="120222"/>
                  </a:cubicBezTo>
                  <a:cubicBezTo>
                    <a:pt x="29194" y="120222"/>
                    <a:pt x="29628" y="120153"/>
                    <a:pt x="29948" y="120107"/>
                  </a:cubicBezTo>
                  <a:lnTo>
                    <a:pt x="31819" y="120107"/>
                  </a:lnTo>
                  <a:lnTo>
                    <a:pt x="31979" y="120085"/>
                  </a:lnTo>
                  <a:cubicBezTo>
                    <a:pt x="32116" y="120107"/>
                    <a:pt x="32230" y="120107"/>
                    <a:pt x="32344" y="120107"/>
                  </a:cubicBezTo>
                  <a:cubicBezTo>
                    <a:pt x="32961" y="120107"/>
                    <a:pt x="33554" y="119993"/>
                    <a:pt x="34102" y="119811"/>
                  </a:cubicBezTo>
                  <a:cubicBezTo>
                    <a:pt x="34216" y="119811"/>
                    <a:pt x="34330" y="119834"/>
                    <a:pt x="34444" y="119834"/>
                  </a:cubicBezTo>
                  <a:cubicBezTo>
                    <a:pt x="34741" y="119834"/>
                    <a:pt x="35038" y="119788"/>
                    <a:pt x="35334" y="119742"/>
                  </a:cubicBezTo>
                  <a:cubicBezTo>
                    <a:pt x="35563" y="119765"/>
                    <a:pt x="35791" y="119788"/>
                    <a:pt x="36042" y="119788"/>
                  </a:cubicBezTo>
                  <a:lnTo>
                    <a:pt x="36818" y="119788"/>
                  </a:lnTo>
                  <a:cubicBezTo>
                    <a:pt x="37183" y="119788"/>
                    <a:pt x="37526" y="119742"/>
                    <a:pt x="37891" y="119674"/>
                  </a:cubicBezTo>
                  <a:lnTo>
                    <a:pt x="38210" y="119674"/>
                  </a:lnTo>
                  <a:cubicBezTo>
                    <a:pt x="38530" y="119674"/>
                    <a:pt x="38850" y="119674"/>
                    <a:pt x="39169" y="119697"/>
                  </a:cubicBezTo>
                  <a:cubicBezTo>
                    <a:pt x="39557" y="119697"/>
                    <a:pt x="39968" y="119719"/>
                    <a:pt x="40379" y="119719"/>
                  </a:cubicBezTo>
                  <a:lnTo>
                    <a:pt x="40744" y="119719"/>
                  </a:lnTo>
                  <a:cubicBezTo>
                    <a:pt x="40927" y="119719"/>
                    <a:pt x="41086" y="119742"/>
                    <a:pt x="41269" y="119742"/>
                  </a:cubicBezTo>
                  <a:cubicBezTo>
                    <a:pt x="43232" y="119742"/>
                    <a:pt x="44898" y="118647"/>
                    <a:pt x="45743" y="117003"/>
                  </a:cubicBezTo>
                  <a:cubicBezTo>
                    <a:pt x="45971" y="116821"/>
                    <a:pt x="46222" y="116638"/>
                    <a:pt x="46428" y="116410"/>
                  </a:cubicBezTo>
                  <a:cubicBezTo>
                    <a:pt x="47226" y="115542"/>
                    <a:pt x="47706" y="114401"/>
                    <a:pt x="47729" y="113237"/>
                  </a:cubicBezTo>
                  <a:cubicBezTo>
                    <a:pt x="47774" y="112918"/>
                    <a:pt x="47866" y="112393"/>
                    <a:pt x="47866" y="111731"/>
                  </a:cubicBezTo>
                  <a:cubicBezTo>
                    <a:pt x="47888" y="111525"/>
                    <a:pt x="47911" y="111297"/>
                    <a:pt x="47911" y="111091"/>
                  </a:cubicBezTo>
                  <a:cubicBezTo>
                    <a:pt x="47911" y="111023"/>
                    <a:pt x="47934" y="110955"/>
                    <a:pt x="47934" y="110863"/>
                  </a:cubicBezTo>
                  <a:cubicBezTo>
                    <a:pt x="48254" y="109631"/>
                    <a:pt x="48299" y="108467"/>
                    <a:pt x="48322" y="107485"/>
                  </a:cubicBezTo>
                  <a:lnTo>
                    <a:pt x="48505" y="106663"/>
                  </a:lnTo>
                  <a:cubicBezTo>
                    <a:pt x="48550" y="106458"/>
                    <a:pt x="48596" y="106230"/>
                    <a:pt x="48596" y="106001"/>
                  </a:cubicBezTo>
                  <a:cubicBezTo>
                    <a:pt x="48619" y="105933"/>
                    <a:pt x="48619" y="105887"/>
                    <a:pt x="48642" y="105842"/>
                  </a:cubicBezTo>
                  <a:cubicBezTo>
                    <a:pt x="48687" y="105476"/>
                    <a:pt x="48756" y="104951"/>
                    <a:pt x="48756" y="104290"/>
                  </a:cubicBezTo>
                  <a:cubicBezTo>
                    <a:pt x="48870" y="103605"/>
                    <a:pt x="48916" y="102966"/>
                    <a:pt x="48961" y="102418"/>
                  </a:cubicBezTo>
                  <a:cubicBezTo>
                    <a:pt x="48961" y="102395"/>
                    <a:pt x="48961" y="102349"/>
                    <a:pt x="48961" y="102304"/>
                  </a:cubicBezTo>
                  <a:cubicBezTo>
                    <a:pt x="49052" y="101984"/>
                    <a:pt x="49121" y="101687"/>
                    <a:pt x="49144" y="101436"/>
                  </a:cubicBezTo>
                  <a:cubicBezTo>
                    <a:pt x="49281" y="100090"/>
                    <a:pt x="49395" y="98766"/>
                    <a:pt x="49532" y="97442"/>
                  </a:cubicBezTo>
                  <a:cubicBezTo>
                    <a:pt x="49669" y="96963"/>
                    <a:pt x="49714" y="96529"/>
                    <a:pt x="49737" y="96187"/>
                  </a:cubicBezTo>
                  <a:cubicBezTo>
                    <a:pt x="49965" y="95342"/>
                    <a:pt x="49965" y="94612"/>
                    <a:pt x="49943" y="94109"/>
                  </a:cubicBezTo>
                  <a:cubicBezTo>
                    <a:pt x="49965" y="93995"/>
                    <a:pt x="49988" y="93881"/>
                    <a:pt x="49988" y="93767"/>
                  </a:cubicBezTo>
                  <a:cubicBezTo>
                    <a:pt x="50080" y="93288"/>
                    <a:pt x="50148" y="92808"/>
                    <a:pt x="50171" y="92352"/>
                  </a:cubicBezTo>
                  <a:cubicBezTo>
                    <a:pt x="50285" y="91827"/>
                    <a:pt x="50308" y="91370"/>
                    <a:pt x="50308" y="91074"/>
                  </a:cubicBezTo>
                  <a:cubicBezTo>
                    <a:pt x="50376" y="90754"/>
                    <a:pt x="50468" y="90343"/>
                    <a:pt x="50490" y="89818"/>
                  </a:cubicBezTo>
                  <a:cubicBezTo>
                    <a:pt x="50559" y="89453"/>
                    <a:pt x="50582" y="89111"/>
                    <a:pt x="50559" y="88746"/>
                  </a:cubicBezTo>
                  <a:cubicBezTo>
                    <a:pt x="50582" y="88631"/>
                    <a:pt x="50605" y="88540"/>
                    <a:pt x="50605" y="88426"/>
                  </a:cubicBezTo>
                  <a:cubicBezTo>
                    <a:pt x="50810" y="87193"/>
                    <a:pt x="51015" y="85892"/>
                    <a:pt x="51061" y="84500"/>
                  </a:cubicBezTo>
                  <a:cubicBezTo>
                    <a:pt x="51061" y="84500"/>
                    <a:pt x="51084" y="84477"/>
                    <a:pt x="51084" y="84477"/>
                  </a:cubicBezTo>
                  <a:cubicBezTo>
                    <a:pt x="51175" y="83952"/>
                    <a:pt x="51312" y="83267"/>
                    <a:pt x="51312" y="82446"/>
                  </a:cubicBezTo>
                  <a:cubicBezTo>
                    <a:pt x="51449" y="81898"/>
                    <a:pt x="51472" y="81419"/>
                    <a:pt x="51449" y="81053"/>
                  </a:cubicBezTo>
                  <a:cubicBezTo>
                    <a:pt x="51609" y="80323"/>
                    <a:pt x="51609" y="79684"/>
                    <a:pt x="51609" y="79250"/>
                  </a:cubicBezTo>
                  <a:cubicBezTo>
                    <a:pt x="51609" y="79227"/>
                    <a:pt x="51609" y="79227"/>
                    <a:pt x="51609" y="79205"/>
                  </a:cubicBezTo>
                  <a:cubicBezTo>
                    <a:pt x="51837" y="78086"/>
                    <a:pt x="51951" y="76991"/>
                    <a:pt x="52043" y="76032"/>
                  </a:cubicBezTo>
                  <a:cubicBezTo>
                    <a:pt x="52043" y="75849"/>
                    <a:pt x="52065" y="75667"/>
                    <a:pt x="52088" y="75484"/>
                  </a:cubicBezTo>
                  <a:cubicBezTo>
                    <a:pt x="52294" y="74685"/>
                    <a:pt x="52316" y="74023"/>
                    <a:pt x="52316" y="73635"/>
                  </a:cubicBezTo>
                  <a:cubicBezTo>
                    <a:pt x="52339" y="73430"/>
                    <a:pt x="52339" y="73247"/>
                    <a:pt x="52339" y="73065"/>
                  </a:cubicBezTo>
                  <a:cubicBezTo>
                    <a:pt x="52408" y="72814"/>
                    <a:pt x="52453" y="72540"/>
                    <a:pt x="52476" y="72266"/>
                  </a:cubicBezTo>
                  <a:cubicBezTo>
                    <a:pt x="52705" y="71581"/>
                    <a:pt x="52750" y="70851"/>
                    <a:pt x="52682" y="70074"/>
                  </a:cubicBezTo>
                  <a:lnTo>
                    <a:pt x="52682" y="70029"/>
                  </a:lnTo>
                  <a:cubicBezTo>
                    <a:pt x="52773" y="69435"/>
                    <a:pt x="52819" y="68888"/>
                    <a:pt x="52864" y="68385"/>
                  </a:cubicBezTo>
                  <a:cubicBezTo>
                    <a:pt x="52933" y="67838"/>
                    <a:pt x="52978" y="67313"/>
                    <a:pt x="53070" y="66947"/>
                  </a:cubicBezTo>
                  <a:cubicBezTo>
                    <a:pt x="53093" y="66810"/>
                    <a:pt x="53138" y="66674"/>
                    <a:pt x="53161" y="66514"/>
                  </a:cubicBezTo>
                  <a:cubicBezTo>
                    <a:pt x="54279" y="66308"/>
                    <a:pt x="55261" y="65715"/>
                    <a:pt x="55969" y="64848"/>
                  </a:cubicBezTo>
                  <a:cubicBezTo>
                    <a:pt x="56745" y="64026"/>
                    <a:pt x="57178" y="62953"/>
                    <a:pt x="57224" y="61835"/>
                  </a:cubicBezTo>
                  <a:cubicBezTo>
                    <a:pt x="57247" y="61241"/>
                    <a:pt x="57155" y="60670"/>
                    <a:pt x="56973" y="60145"/>
                  </a:cubicBezTo>
                  <a:cubicBezTo>
                    <a:pt x="56882" y="59735"/>
                    <a:pt x="56745" y="59392"/>
                    <a:pt x="56608" y="59073"/>
                  </a:cubicBezTo>
                  <a:cubicBezTo>
                    <a:pt x="56539" y="58776"/>
                    <a:pt x="56448" y="58479"/>
                    <a:pt x="56311" y="58160"/>
                  </a:cubicBezTo>
                  <a:cubicBezTo>
                    <a:pt x="56242" y="57954"/>
                    <a:pt x="56174" y="57749"/>
                    <a:pt x="56083" y="57566"/>
                  </a:cubicBezTo>
                  <a:cubicBezTo>
                    <a:pt x="56037" y="57429"/>
                    <a:pt x="55991" y="57292"/>
                    <a:pt x="55923" y="57178"/>
                  </a:cubicBezTo>
                  <a:cubicBezTo>
                    <a:pt x="55809" y="56813"/>
                    <a:pt x="55672" y="56471"/>
                    <a:pt x="55512" y="56174"/>
                  </a:cubicBezTo>
                  <a:lnTo>
                    <a:pt x="55489" y="56151"/>
                  </a:lnTo>
                  <a:cubicBezTo>
                    <a:pt x="55398" y="55763"/>
                    <a:pt x="55261" y="55421"/>
                    <a:pt x="55101" y="55078"/>
                  </a:cubicBezTo>
                  <a:lnTo>
                    <a:pt x="55078" y="55033"/>
                  </a:lnTo>
                  <a:cubicBezTo>
                    <a:pt x="55215" y="54120"/>
                    <a:pt x="55261" y="53275"/>
                    <a:pt x="55284" y="52476"/>
                  </a:cubicBezTo>
                  <a:cubicBezTo>
                    <a:pt x="55307" y="52271"/>
                    <a:pt x="55307" y="52088"/>
                    <a:pt x="55307" y="51883"/>
                  </a:cubicBezTo>
                  <a:cubicBezTo>
                    <a:pt x="55375" y="50536"/>
                    <a:pt x="55284" y="49281"/>
                    <a:pt x="55147" y="48162"/>
                  </a:cubicBezTo>
                  <a:cubicBezTo>
                    <a:pt x="55170" y="47843"/>
                    <a:pt x="55170" y="47500"/>
                    <a:pt x="55124" y="47181"/>
                  </a:cubicBezTo>
                  <a:cubicBezTo>
                    <a:pt x="55101" y="47112"/>
                    <a:pt x="55101" y="47067"/>
                    <a:pt x="55101" y="47021"/>
                  </a:cubicBezTo>
                  <a:cubicBezTo>
                    <a:pt x="55124" y="46473"/>
                    <a:pt x="55056" y="45925"/>
                    <a:pt x="54896" y="45423"/>
                  </a:cubicBezTo>
                  <a:cubicBezTo>
                    <a:pt x="54827" y="44533"/>
                    <a:pt x="54645" y="43757"/>
                    <a:pt x="54439" y="43141"/>
                  </a:cubicBezTo>
                  <a:cubicBezTo>
                    <a:pt x="54302" y="42296"/>
                    <a:pt x="54097" y="41497"/>
                    <a:pt x="53754" y="40744"/>
                  </a:cubicBezTo>
                  <a:cubicBezTo>
                    <a:pt x="53686" y="40333"/>
                    <a:pt x="53572" y="39968"/>
                    <a:pt x="53435" y="39648"/>
                  </a:cubicBezTo>
                  <a:cubicBezTo>
                    <a:pt x="53366" y="39306"/>
                    <a:pt x="53230" y="38986"/>
                    <a:pt x="53093" y="38690"/>
                  </a:cubicBezTo>
                  <a:cubicBezTo>
                    <a:pt x="52819" y="37959"/>
                    <a:pt x="52499" y="37297"/>
                    <a:pt x="52180" y="36704"/>
                  </a:cubicBezTo>
                  <a:cubicBezTo>
                    <a:pt x="52043" y="36270"/>
                    <a:pt x="51860" y="35859"/>
                    <a:pt x="51632" y="35494"/>
                  </a:cubicBezTo>
                  <a:cubicBezTo>
                    <a:pt x="51540" y="35312"/>
                    <a:pt x="51449" y="35152"/>
                    <a:pt x="51358" y="34969"/>
                  </a:cubicBezTo>
                  <a:cubicBezTo>
                    <a:pt x="51175" y="34513"/>
                    <a:pt x="50924" y="34079"/>
                    <a:pt x="50627" y="33668"/>
                  </a:cubicBezTo>
                  <a:cubicBezTo>
                    <a:pt x="50331" y="33098"/>
                    <a:pt x="49988" y="32641"/>
                    <a:pt x="49760" y="32322"/>
                  </a:cubicBezTo>
                  <a:cubicBezTo>
                    <a:pt x="49555" y="31956"/>
                    <a:pt x="49281" y="31614"/>
                    <a:pt x="48984" y="31317"/>
                  </a:cubicBezTo>
                  <a:cubicBezTo>
                    <a:pt x="48961" y="31272"/>
                    <a:pt x="48938" y="31249"/>
                    <a:pt x="48916" y="31203"/>
                  </a:cubicBezTo>
                  <a:cubicBezTo>
                    <a:pt x="47363" y="28921"/>
                    <a:pt x="45286" y="26889"/>
                    <a:pt x="42616" y="25040"/>
                  </a:cubicBezTo>
                  <a:cubicBezTo>
                    <a:pt x="41771" y="24287"/>
                    <a:pt x="40858" y="23808"/>
                    <a:pt x="39991" y="23397"/>
                  </a:cubicBezTo>
                  <a:cubicBezTo>
                    <a:pt x="39580" y="23146"/>
                    <a:pt x="39123" y="22918"/>
                    <a:pt x="38644" y="22781"/>
                  </a:cubicBezTo>
                  <a:cubicBezTo>
                    <a:pt x="38598" y="22758"/>
                    <a:pt x="38530" y="22735"/>
                    <a:pt x="38484" y="22735"/>
                  </a:cubicBezTo>
                  <a:cubicBezTo>
                    <a:pt x="38462" y="22712"/>
                    <a:pt x="38439" y="22689"/>
                    <a:pt x="38416" y="22689"/>
                  </a:cubicBezTo>
                  <a:cubicBezTo>
                    <a:pt x="38188" y="22552"/>
                    <a:pt x="37959" y="22415"/>
                    <a:pt x="37708" y="22301"/>
                  </a:cubicBezTo>
                  <a:cubicBezTo>
                    <a:pt x="37731" y="22073"/>
                    <a:pt x="37731" y="21868"/>
                    <a:pt x="37731" y="21708"/>
                  </a:cubicBezTo>
                  <a:lnTo>
                    <a:pt x="37731" y="21639"/>
                  </a:lnTo>
                  <a:cubicBezTo>
                    <a:pt x="37731" y="21639"/>
                    <a:pt x="37822" y="21000"/>
                    <a:pt x="37822" y="21000"/>
                  </a:cubicBezTo>
                  <a:cubicBezTo>
                    <a:pt x="38028" y="20293"/>
                    <a:pt x="38051" y="19653"/>
                    <a:pt x="38051" y="19197"/>
                  </a:cubicBezTo>
                  <a:cubicBezTo>
                    <a:pt x="38119" y="18923"/>
                    <a:pt x="38165" y="18649"/>
                    <a:pt x="38188" y="18352"/>
                  </a:cubicBezTo>
                  <a:cubicBezTo>
                    <a:pt x="38644" y="18101"/>
                    <a:pt x="39238" y="17713"/>
                    <a:pt x="39854" y="17166"/>
                  </a:cubicBezTo>
                  <a:lnTo>
                    <a:pt x="40288" y="16892"/>
                  </a:lnTo>
                  <a:cubicBezTo>
                    <a:pt x="40561" y="16755"/>
                    <a:pt x="40858" y="16595"/>
                    <a:pt x="41109" y="16412"/>
                  </a:cubicBezTo>
                  <a:cubicBezTo>
                    <a:pt x="41292" y="16275"/>
                    <a:pt x="41474" y="16161"/>
                    <a:pt x="41657" y="16001"/>
                  </a:cubicBezTo>
                  <a:cubicBezTo>
                    <a:pt x="42365" y="15591"/>
                    <a:pt x="43141" y="15088"/>
                    <a:pt x="43917" y="14518"/>
                  </a:cubicBezTo>
                  <a:cubicBezTo>
                    <a:pt x="44122" y="14427"/>
                    <a:pt x="44305" y="14335"/>
                    <a:pt x="44487" y="14221"/>
                  </a:cubicBezTo>
                  <a:cubicBezTo>
                    <a:pt x="44693" y="14107"/>
                    <a:pt x="44921" y="13970"/>
                    <a:pt x="45127" y="13810"/>
                  </a:cubicBezTo>
                  <a:cubicBezTo>
                    <a:pt x="45263" y="13719"/>
                    <a:pt x="45423" y="13605"/>
                    <a:pt x="45560" y="13491"/>
                  </a:cubicBezTo>
                  <a:cubicBezTo>
                    <a:pt x="46017" y="13240"/>
                    <a:pt x="46382" y="12989"/>
                    <a:pt x="46701" y="12783"/>
                  </a:cubicBezTo>
                  <a:cubicBezTo>
                    <a:pt x="46747" y="12760"/>
                    <a:pt x="46770" y="12737"/>
                    <a:pt x="46816" y="12715"/>
                  </a:cubicBezTo>
                  <a:cubicBezTo>
                    <a:pt x="47135" y="12578"/>
                    <a:pt x="47432" y="12395"/>
                    <a:pt x="47706" y="12190"/>
                  </a:cubicBezTo>
                  <a:cubicBezTo>
                    <a:pt x="47888" y="12075"/>
                    <a:pt x="48071" y="11961"/>
                    <a:pt x="48254" y="11847"/>
                  </a:cubicBezTo>
                  <a:lnTo>
                    <a:pt x="49509" y="11162"/>
                  </a:lnTo>
                  <a:lnTo>
                    <a:pt x="49783" y="11026"/>
                  </a:lnTo>
                  <a:cubicBezTo>
                    <a:pt x="50696" y="10729"/>
                    <a:pt x="51495" y="10181"/>
                    <a:pt x="52088" y="9428"/>
                  </a:cubicBezTo>
                  <a:cubicBezTo>
                    <a:pt x="53070" y="8264"/>
                    <a:pt x="53503" y="6734"/>
                    <a:pt x="53207" y="5205"/>
                  </a:cubicBezTo>
                  <a:cubicBezTo>
                    <a:pt x="52956" y="3973"/>
                    <a:pt x="52271" y="2923"/>
                    <a:pt x="51289" y="2215"/>
                  </a:cubicBezTo>
                  <a:cubicBezTo>
                    <a:pt x="50376" y="845"/>
                    <a:pt x="48870" y="1"/>
                    <a:pt x="47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59" name="Google Shape;1285;p39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0" name="Google Shape;1286;p39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1" name="Google Shape;1287;p39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2" name="Google Shape;1288;p39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3" name="Google Shape;1289;p39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4" name="Google Shape;1290;p39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5" name="Google Shape;1291;p39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6" name="Google Shape;1292;p39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7" name="Google Shape;1293;p39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8" name="Google Shape;1294;p39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69" name="Google Shape;1295;p39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0" name="Google Shape;1296;p39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1" name="Google Shape;1297;p39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2" name="Google Shape;1298;p39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3" name="Google Shape;1299;p39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4" name="Google Shape;1300;p39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5" name="Google Shape;1301;p39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6" name="Google Shape;1302;p39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7" name="Google Shape;1303;p39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8" name="Google Shape;1304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79" name="Google Shape;1305;p39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0" name="Google Shape;1306;p39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1" name="Google Shape;1307;p39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2" name="Google Shape;1308;p39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3" name="Google Shape;1309;p39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4" name="Google Shape;1310;p39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5" name="Google Shape;1311;p39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6" name="Google Shape;1312;p39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7" name="Google Shape;1313;p39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8" name="Google Shape;1314;p39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89" name="Google Shape;1315;p39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0" name="Google Shape;1316;p39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1" name="Google Shape;1317;p39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2" name="Google Shape;1318;p39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3" name="Google Shape;1319;p39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4" name="Google Shape;1320;p39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5" name="Google Shape;1321;p39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6" name="Google Shape;1322;p39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7" name="Google Shape;1323;p39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8" name="Google Shape;1324;p39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99" name="Google Shape;1325;p39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0" name="Google Shape;1326;p39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1" name="Google Shape;1327;p39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2" name="Google Shape;1328;p39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3" name="Google Shape;1329;p39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4" name="Google Shape;1330;p39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5" name="Google Shape;1331;p39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6" name="Google Shape;1332;p39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7" name="Google Shape;1333;p39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8" name="Google Shape;1334;p39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09" name="Google Shape;1335;p39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0" name="Google Shape;1336;p39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1" name="Google Shape;1337;p39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2" name="Google Shape;1338;p39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3" name="Google Shape;1339;p39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4" name="Google Shape;1340;p39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5" name="Google Shape;1341;p39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6" name="Google Shape;1342;p39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7" name="Google Shape;1343;p39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8" name="Google Shape;1344;p39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9" name="Google Shape;1345;p39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0" name="Google Shape;1346;p39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1" name="Google Shape;1347;p39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2" name="Google Shape;1348;p39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3" name="Google Shape;1349;p39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4" name="Google Shape;1350;p39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5" name="Google Shape;1351;p39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6" name="Google Shape;1352;p39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7" name="Google Shape;1353;p39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8" name="Google Shape;1354;p39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9" name="Google Shape;1355;p39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0" name="Google Shape;1356;p39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1" name="Google Shape;1357;p39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2" name="Google Shape;1358;p39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3" name="Google Shape;1359;p39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4" name="Google Shape;1360;p39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5" name="Google Shape;1361;p39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6" name="Google Shape;1362;p39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7" name="Google Shape;1363;p39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8" name="Google Shape;1364;p39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9" name="Google Shape;1365;p39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0" name="Google Shape;1366;p39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1" name="Google Shape;1367;p39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2" name="Google Shape;1368;p39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3" name="Google Shape;1369;p39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4" name="Google Shape;1370;p39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5" name="Google Shape;1371;p39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6" name="Google Shape;1372;p39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7" name="Google Shape;1373;p39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8" name="Google Shape;1374;p39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9" name="Google Shape;1375;p39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0" name="Google Shape;1376;p39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1" name="Google Shape;1377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2" name="Google Shape;1378;p39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3" name="Google Shape;1379;p39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4" name="Google Shape;1380;p39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5" name="Google Shape;1381;p39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6" name="Google Shape;1382;p39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7" name="Google Shape;1383;p39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8" name="Google Shape;1384;p39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59" name="Google Shape;1385;p39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0" name="Google Shape;1386;p39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1" name="Google Shape;1387;p39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2" name="Google Shape;1388;p39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3" name="Google Shape;1389;p39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4" name="Google Shape;1390;p39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5" name="Google Shape;1391;p39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6" name="Google Shape;1392;p39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7" name="Google Shape;1393;p39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8" name="Google Shape;1394;p39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69" name="Google Shape;1395;p39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0" name="Google Shape;1396;p39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1" name="Google Shape;1397;p39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2" name="Google Shape;1398;p39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rgbClr val="FC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3" name="Google Shape;1399;p39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4" name="Google Shape;1400;p39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5" name="Google Shape;1401;p39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6" name="Google Shape;1402;p39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7" name="Google Shape;1403;p39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8" name="Google Shape;1404;p39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79" name="Google Shape;1405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0" name="Google Shape;1406;p39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1" name="Google Shape;1407;p39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2" name="Google Shape;1408;p39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3" name="Google Shape;1409;p39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4" name="Google Shape;1410;p39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5" name="Google Shape;1411;p39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6" name="Google Shape;1412;p39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7" name="Google Shape;1413;p39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8" name="Google Shape;1414;p39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89" name="Google Shape;1415;p39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0" name="Google Shape;1416;p39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1" name="Google Shape;1417;p39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2" name="Google Shape;1418;p39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3" name="Google Shape;1419;p39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4" name="Google Shape;1420;p39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5" name="Google Shape;1421;p39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6" name="Google Shape;1422;p39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7" name="Google Shape;1423;p39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8" name="Google Shape;1424;p39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9" name="Google Shape;1425;p39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0" name="Google Shape;1426;p39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1" name="Google Shape;1427;p39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2" name="Google Shape;1428;p39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3" name="Google Shape;1429;p39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4" name="Google Shape;1430;p39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5" name="Google Shape;1431;p39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6" name="Google Shape;1432;p39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7" name="Google Shape;1433;p39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8" name="Google Shape;1434;p39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09" name="Google Shape;1435;p39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0" name="Google Shape;1436;p39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1" name="Google Shape;1437;p39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2" name="Google Shape;1438;p39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3" name="Google Shape;1439;p39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4" name="Google Shape;1440;p39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5" name="Google Shape;1441;p39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6" name="Google Shape;1442;p39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7" name="Google Shape;1443;p39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8" name="Google Shape;1444;p39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19" name="Google Shape;1445;p39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0" name="Google Shape;1446;p39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1" name="Google Shape;1447;p39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2" name="Google Shape;1448;p39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3" name="Google Shape;1449;p39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4" name="Google Shape;1450;p39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5" name="Google Shape;1451;p39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6" name="Google Shape;1452;p39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7" name="Google Shape;1453;p39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8" name="Google Shape;1454;p39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29" name="Google Shape;1455;p39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0" name="Google Shape;1456;p39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1" name="Google Shape;1457;p39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2" name="Google Shape;1458;p39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3" name="Google Shape;1459;p39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4" name="Google Shape;1460;p39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5" name="Google Shape;1461;p39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6" name="Google Shape;1462;p39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7" name="Google Shape;1463;p39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8" name="Google Shape;1464;p39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39" name="Google Shape;1465;p39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0" name="Google Shape;1466;p39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1" name="Google Shape;1467;p39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2" name="Google Shape;1468;p39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3" name="Google Shape;1469;p39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4" name="Google Shape;1470;p39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5" name="Google Shape;1471;p39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6" name="Google Shape;1472;p39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7" name="Google Shape;1473;p39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8" name="Google Shape;1474;p39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49" name="Google Shape;1475;p39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0" name="Google Shape;1476;p39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1" name="Google Shape;1477;p39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2" name="Google Shape;1478;p39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3" name="Google Shape;1479;p39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4" name="Google Shape;1480;p39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5" name="Google Shape;1481;p39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6" name="Google Shape;1482;p39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7" name="Google Shape;1483;p39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8" name="Google Shape;1484;p39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59" name="Google Shape;1485;p39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60" name="Google Shape;1486;p39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265" name="Picture 12" descr="Cute barista in apron with coffee cartoon character illustratio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00" b="98800" l="9744" r="89776">
                        <a14:foregroundMark x1="26038" y1="61200" x2="26038" y2="61200"/>
                        <a14:foregroundMark x1="28914" y1="61000" x2="56070" y2="58600"/>
                        <a14:foregroundMark x1="64058" y1="65000" x2="72045" y2="70800"/>
                        <a14:foregroundMark x1="59105" y1="67200" x2="57188" y2="75200"/>
                        <a14:foregroundMark x1="62460" y1="69600" x2="63578" y2="72000"/>
                        <a14:foregroundMark x1="21725" y1="60600" x2="36581" y2="61200"/>
                        <a14:backgroundMark x1="38978" y1="14800" x2="38978" y2="14800"/>
                        <a14:backgroundMark x1="35463" y1="21600" x2="35463" y2="21600"/>
                        <a14:backgroundMark x1="33227" y1="22400" x2="42652" y2="13800"/>
                        <a14:backgroundMark x1="44089" y1="12400" x2="25080" y2="21400"/>
                        <a14:backgroundMark x1="47284" y1="13600" x2="50639" y2="9600"/>
                        <a14:backgroundMark x1="37220" y1="25200" x2="37220" y2="25200"/>
                        <a14:backgroundMark x1="33866" y1="31800" x2="35942" y2="43800"/>
                        <a14:backgroundMark x1="29712" y1="29600" x2="35304" y2="27000"/>
                        <a14:backgroundMark x1="24281" y1="29200" x2="21725" y2="40000"/>
                        <a14:backgroundMark x1="23163" y1="44000" x2="19489" y2="46200"/>
                        <a14:backgroundMark x1="49201" y1="70400" x2="48722" y2="79200"/>
                        <a14:backgroundMark x1="43930" y1="70600" x2="43610" y2="79000"/>
                        <a14:backgroundMark x1="46805" y1="66000" x2="49521" y2="70200"/>
                        <a14:backgroundMark x1="49521" y1="63400" x2="53355" y2="68800"/>
                        <a14:backgroundMark x1="77955" y1="60200" x2="79073" y2="66000"/>
                        <a14:backgroundMark x1="77476" y1="58200" x2="76997" y2="6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351" y="2406192"/>
            <a:ext cx="4264515" cy="340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m-thanh-tra-loi-dung-chinh-xac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3662" y="3458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5973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1262" grpId="0" animBg="1"/>
      <p:bldP spid="1263" grpId="0" animBg="1"/>
      <p:bldP spid="1264" grpId="0" animBg="1"/>
      <p:bldP spid="1552" grpId="0" animBg="1"/>
      <p:bldP spid="155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8" descr="Cute kid children with text box or billboard education presentation hand drawn cartoon character illustrati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09" b="96011" l="4473" r="92812">
                        <a14:foregroundMark x1="79553" y1="79255" x2="79553" y2="79255"/>
                        <a14:foregroundMark x1="37540" y1="44681" x2="37540" y2="44681"/>
                        <a14:foregroundMark x1="50319" y1="39628" x2="50319" y2="39628"/>
                        <a14:foregroundMark x1="37220" y1="31915" x2="63738" y2="29521"/>
                        <a14:foregroundMark x1="60863" y1="43085" x2="45367" y2="68351"/>
                        <a14:foregroundMark x1="82907" y1="77128" x2="81789" y2="83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25" y="-122891"/>
            <a:ext cx="12637359" cy="759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78" name="Google Shape;2678;p52"/>
          <p:cNvGrpSpPr/>
          <p:nvPr/>
        </p:nvGrpSpPr>
        <p:grpSpPr>
          <a:xfrm rot="423337">
            <a:off x="782189" y="20480"/>
            <a:ext cx="1166451" cy="1760107"/>
            <a:chOff x="6793950" y="864075"/>
            <a:chExt cx="1498068" cy="2727807"/>
          </a:xfrm>
        </p:grpSpPr>
        <p:sp>
          <p:nvSpPr>
            <p:cNvPr id="2679" name="Google Shape;2679;p52"/>
            <p:cNvSpPr/>
            <p:nvPr/>
          </p:nvSpPr>
          <p:spPr>
            <a:xfrm>
              <a:off x="6793950" y="864075"/>
              <a:ext cx="1498068" cy="2727807"/>
            </a:xfrm>
            <a:custGeom>
              <a:avLst/>
              <a:gdLst/>
              <a:ahLst/>
              <a:cxnLst/>
              <a:rect l="l" t="t" r="r" b="b"/>
              <a:pathLst>
                <a:path w="54674" h="99555" extrusionOk="0">
                  <a:moveTo>
                    <a:pt x="53063" y="36700"/>
                  </a:moveTo>
                  <a:cubicBezTo>
                    <a:pt x="52665" y="36365"/>
                    <a:pt x="52310" y="35989"/>
                    <a:pt x="51912" y="35570"/>
                  </a:cubicBezTo>
                  <a:cubicBezTo>
                    <a:pt x="51389" y="33039"/>
                    <a:pt x="50489" y="30591"/>
                    <a:pt x="49213" y="28080"/>
                  </a:cubicBezTo>
                  <a:cubicBezTo>
                    <a:pt x="47916" y="25590"/>
                    <a:pt x="46242" y="23581"/>
                    <a:pt x="44924" y="22116"/>
                  </a:cubicBezTo>
                  <a:cubicBezTo>
                    <a:pt x="44903" y="22116"/>
                    <a:pt x="44882" y="22096"/>
                    <a:pt x="44882" y="22075"/>
                  </a:cubicBezTo>
                  <a:cubicBezTo>
                    <a:pt x="43710" y="20840"/>
                    <a:pt x="42350" y="19710"/>
                    <a:pt x="40697" y="18601"/>
                  </a:cubicBezTo>
                  <a:cubicBezTo>
                    <a:pt x="37893" y="16718"/>
                    <a:pt x="34964" y="15463"/>
                    <a:pt x="31951" y="14814"/>
                  </a:cubicBezTo>
                  <a:lnTo>
                    <a:pt x="31930" y="14647"/>
                  </a:lnTo>
                  <a:lnTo>
                    <a:pt x="31930" y="13475"/>
                  </a:lnTo>
                  <a:cubicBezTo>
                    <a:pt x="31930" y="11948"/>
                    <a:pt x="31867" y="10420"/>
                    <a:pt x="31742" y="8914"/>
                  </a:cubicBezTo>
                  <a:cubicBezTo>
                    <a:pt x="31721" y="8160"/>
                    <a:pt x="31721" y="7428"/>
                    <a:pt x="31700" y="6675"/>
                  </a:cubicBezTo>
                  <a:cubicBezTo>
                    <a:pt x="31700" y="5922"/>
                    <a:pt x="31679" y="5147"/>
                    <a:pt x="31679" y="4373"/>
                  </a:cubicBezTo>
                  <a:cubicBezTo>
                    <a:pt x="31679" y="2762"/>
                    <a:pt x="30842" y="1381"/>
                    <a:pt x="29440" y="670"/>
                  </a:cubicBezTo>
                  <a:cubicBezTo>
                    <a:pt x="29398" y="649"/>
                    <a:pt x="29336" y="628"/>
                    <a:pt x="29294" y="607"/>
                  </a:cubicBezTo>
                  <a:lnTo>
                    <a:pt x="29189" y="565"/>
                  </a:lnTo>
                  <a:cubicBezTo>
                    <a:pt x="28771" y="356"/>
                    <a:pt x="27976" y="0"/>
                    <a:pt x="26929" y="0"/>
                  </a:cubicBezTo>
                  <a:cubicBezTo>
                    <a:pt x="26678" y="0"/>
                    <a:pt x="26448" y="21"/>
                    <a:pt x="26218" y="42"/>
                  </a:cubicBezTo>
                  <a:cubicBezTo>
                    <a:pt x="25360" y="63"/>
                    <a:pt x="24691" y="272"/>
                    <a:pt x="24147" y="544"/>
                  </a:cubicBezTo>
                  <a:cubicBezTo>
                    <a:pt x="23226" y="942"/>
                    <a:pt x="22473" y="1653"/>
                    <a:pt x="22033" y="2574"/>
                  </a:cubicBezTo>
                  <a:cubicBezTo>
                    <a:pt x="21719" y="3202"/>
                    <a:pt x="21573" y="3892"/>
                    <a:pt x="21615" y="4603"/>
                  </a:cubicBezTo>
                  <a:cubicBezTo>
                    <a:pt x="21594" y="5085"/>
                    <a:pt x="21594" y="5650"/>
                    <a:pt x="21657" y="6235"/>
                  </a:cubicBezTo>
                  <a:cubicBezTo>
                    <a:pt x="21615" y="6800"/>
                    <a:pt x="21636" y="7323"/>
                    <a:pt x="21657" y="7742"/>
                  </a:cubicBezTo>
                  <a:cubicBezTo>
                    <a:pt x="21678" y="7993"/>
                    <a:pt x="21698" y="8244"/>
                    <a:pt x="21678" y="8411"/>
                  </a:cubicBezTo>
                  <a:cubicBezTo>
                    <a:pt x="21678" y="8495"/>
                    <a:pt x="21678" y="8558"/>
                    <a:pt x="21678" y="8642"/>
                  </a:cubicBezTo>
                  <a:cubicBezTo>
                    <a:pt x="21698" y="8746"/>
                    <a:pt x="21678" y="8872"/>
                    <a:pt x="21678" y="8997"/>
                  </a:cubicBezTo>
                  <a:cubicBezTo>
                    <a:pt x="21657" y="9353"/>
                    <a:pt x="21657" y="9813"/>
                    <a:pt x="21698" y="10336"/>
                  </a:cubicBezTo>
                  <a:cubicBezTo>
                    <a:pt x="21678" y="10483"/>
                    <a:pt x="21657" y="10629"/>
                    <a:pt x="21657" y="10776"/>
                  </a:cubicBezTo>
                  <a:cubicBezTo>
                    <a:pt x="21636" y="10964"/>
                    <a:pt x="21636" y="11215"/>
                    <a:pt x="21678" y="11508"/>
                  </a:cubicBezTo>
                  <a:cubicBezTo>
                    <a:pt x="21573" y="12324"/>
                    <a:pt x="21657" y="13057"/>
                    <a:pt x="21761" y="13580"/>
                  </a:cubicBezTo>
                  <a:cubicBezTo>
                    <a:pt x="21740" y="13998"/>
                    <a:pt x="21740" y="14417"/>
                    <a:pt x="21740" y="14814"/>
                  </a:cubicBezTo>
                  <a:cubicBezTo>
                    <a:pt x="19020" y="15400"/>
                    <a:pt x="16426" y="16509"/>
                    <a:pt x="13978" y="18078"/>
                  </a:cubicBezTo>
                  <a:cubicBezTo>
                    <a:pt x="10002" y="20652"/>
                    <a:pt x="6947" y="24376"/>
                    <a:pt x="4939" y="29126"/>
                  </a:cubicBezTo>
                  <a:cubicBezTo>
                    <a:pt x="4939" y="29147"/>
                    <a:pt x="4918" y="29168"/>
                    <a:pt x="4918" y="29189"/>
                  </a:cubicBezTo>
                  <a:cubicBezTo>
                    <a:pt x="4457" y="30319"/>
                    <a:pt x="3872" y="31699"/>
                    <a:pt x="3704" y="33311"/>
                  </a:cubicBezTo>
                  <a:cubicBezTo>
                    <a:pt x="3558" y="33708"/>
                    <a:pt x="3411" y="34252"/>
                    <a:pt x="3328" y="34859"/>
                  </a:cubicBezTo>
                  <a:cubicBezTo>
                    <a:pt x="2595" y="35696"/>
                    <a:pt x="1988" y="36554"/>
                    <a:pt x="1486" y="37307"/>
                  </a:cubicBezTo>
                  <a:cubicBezTo>
                    <a:pt x="1" y="39420"/>
                    <a:pt x="398" y="41659"/>
                    <a:pt x="2491" y="43145"/>
                  </a:cubicBezTo>
                  <a:cubicBezTo>
                    <a:pt x="2491" y="43166"/>
                    <a:pt x="2679" y="43291"/>
                    <a:pt x="2679" y="43291"/>
                  </a:cubicBezTo>
                  <a:cubicBezTo>
                    <a:pt x="3223" y="43668"/>
                    <a:pt x="3851" y="44107"/>
                    <a:pt x="4625" y="44484"/>
                  </a:cubicBezTo>
                  <a:cubicBezTo>
                    <a:pt x="4625" y="44484"/>
                    <a:pt x="4625" y="44484"/>
                    <a:pt x="4625" y="44484"/>
                  </a:cubicBezTo>
                  <a:cubicBezTo>
                    <a:pt x="4667" y="45195"/>
                    <a:pt x="4729" y="45865"/>
                    <a:pt x="4771" y="46534"/>
                  </a:cubicBezTo>
                  <a:lnTo>
                    <a:pt x="4834" y="47246"/>
                  </a:lnTo>
                  <a:cubicBezTo>
                    <a:pt x="4834" y="47267"/>
                    <a:pt x="4918" y="48271"/>
                    <a:pt x="4918" y="48271"/>
                  </a:cubicBezTo>
                  <a:cubicBezTo>
                    <a:pt x="5190" y="51138"/>
                    <a:pt x="5462" y="54109"/>
                    <a:pt x="5713" y="57038"/>
                  </a:cubicBezTo>
                  <a:cubicBezTo>
                    <a:pt x="5838" y="58524"/>
                    <a:pt x="5964" y="60009"/>
                    <a:pt x="6090" y="61474"/>
                  </a:cubicBezTo>
                  <a:cubicBezTo>
                    <a:pt x="6320" y="64173"/>
                    <a:pt x="6550" y="66935"/>
                    <a:pt x="6801" y="69676"/>
                  </a:cubicBezTo>
                  <a:lnTo>
                    <a:pt x="6843" y="69990"/>
                  </a:lnTo>
                  <a:cubicBezTo>
                    <a:pt x="6968" y="71601"/>
                    <a:pt x="7094" y="73296"/>
                    <a:pt x="7240" y="74928"/>
                  </a:cubicBezTo>
                  <a:cubicBezTo>
                    <a:pt x="7450" y="77459"/>
                    <a:pt x="7701" y="79991"/>
                    <a:pt x="7952" y="82460"/>
                  </a:cubicBezTo>
                  <a:lnTo>
                    <a:pt x="7952" y="82607"/>
                  </a:lnTo>
                  <a:lnTo>
                    <a:pt x="8307" y="86603"/>
                  </a:lnTo>
                  <a:cubicBezTo>
                    <a:pt x="8307" y="86624"/>
                    <a:pt x="8412" y="87649"/>
                    <a:pt x="8412" y="87649"/>
                  </a:cubicBezTo>
                  <a:cubicBezTo>
                    <a:pt x="8558" y="89114"/>
                    <a:pt x="8705" y="90620"/>
                    <a:pt x="8810" y="92064"/>
                  </a:cubicBezTo>
                  <a:cubicBezTo>
                    <a:pt x="8810" y="92085"/>
                    <a:pt x="8810" y="92106"/>
                    <a:pt x="8810" y="92127"/>
                  </a:cubicBezTo>
                  <a:cubicBezTo>
                    <a:pt x="9019" y="94993"/>
                    <a:pt x="9688" y="96521"/>
                    <a:pt x="13015" y="97923"/>
                  </a:cubicBezTo>
                  <a:cubicBezTo>
                    <a:pt x="13392" y="98090"/>
                    <a:pt x="13810" y="98216"/>
                    <a:pt x="14271" y="98320"/>
                  </a:cubicBezTo>
                  <a:cubicBezTo>
                    <a:pt x="17911" y="99283"/>
                    <a:pt x="21447" y="99471"/>
                    <a:pt x="24460" y="99534"/>
                  </a:cubicBezTo>
                  <a:cubicBezTo>
                    <a:pt x="25004" y="99555"/>
                    <a:pt x="25548" y="99555"/>
                    <a:pt x="26092" y="99555"/>
                  </a:cubicBezTo>
                  <a:cubicBezTo>
                    <a:pt x="29022" y="99555"/>
                    <a:pt x="31616" y="99408"/>
                    <a:pt x="33960" y="99115"/>
                  </a:cubicBezTo>
                  <a:lnTo>
                    <a:pt x="34713" y="99032"/>
                  </a:lnTo>
                  <a:cubicBezTo>
                    <a:pt x="37245" y="98739"/>
                    <a:pt x="40111" y="98404"/>
                    <a:pt x="42873" y="97065"/>
                  </a:cubicBezTo>
                  <a:cubicBezTo>
                    <a:pt x="44108" y="96751"/>
                    <a:pt x="45865" y="95788"/>
                    <a:pt x="46179" y="92880"/>
                  </a:cubicBezTo>
                  <a:cubicBezTo>
                    <a:pt x="46179" y="92880"/>
                    <a:pt x="46200" y="92775"/>
                    <a:pt x="46200" y="92755"/>
                  </a:cubicBezTo>
                  <a:cubicBezTo>
                    <a:pt x="46325" y="91164"/>
                    <a:pt x="46472" y="89595"/>
                    <a:pt x="46598" y="88026"/>
                  </a:cubicBezTo>
                  <a:cubicBezTo>
                    <a:pt x="46618" y="88026"/>
                    <a:pt x="46681" y="87105"/>
                    <a:pt x="46681" y="87105"/>
                  </a:cubicBezTo>
                  <a:cubicBezTo>
                    <a:pt x="46765" y="85850"/>
                    <a:pt x="46849" y="84678"/>
                    <a:pt x="46995" y="83506"/>
                  </a:cubicBezTo>
                  <a:cubicBezTo>
                    <a:pt x="47204" y="81665"/>
                    <a:pt x="47372" y="79824"/>
                    <a:pt x="47518" y="78045"/>
                  </a:cubicBezTo>
                  <a:cubicBezTo>
                    <a:pt x="47581" y="77334"/>
                    <a:pt x="47644" y="76643"/>
                    <a:pt x="47706" y="75932"/>
                  </a:cubicBezTo>
                  <a:cubicBezTo>
                    <a:pt x="47790" y="75011"/>
                    <a:pt x="47853" y="74091"/>
                    <a:pt x="47916" y="73212"/>
                  </a:cubicBezTo>
                  <a:cubicBezTo>
                    <a:pt x="47978" y="72354"/>
                    <a:pt x="48041" y="71496"/>
                    <a:pt x="48125" y="70659"/>
                  </a:cubicBezTo>
                  <a:cubicBezTo>
                    <a:pt x="48250" y="69174"/>
                    <a:pt x="48397" y="67688"/>
                    <a:pt x="48543" y="66203"/>
                  </a:cubicBezTo>
                  <a:cubicBezTo>
                    <a:pt x="48690" y="64633"/>
                    <a:pt x="48857" y="63064"/>
                    <a:pt x="49004" y="61453"/>
                  </a:cubicBezTo>
                  <a:lnTo>
                    <a:pt x="49025" y="61202"/>
                  </a:lnTo>
                  <a:cubicBezTo>
                    <a:pt x="49338" y="57373"/>
                    <a:pt x="49694" y="53439"/>
                    <a:pt x="49987" y="49505"/>
                  </a:cubicBezTo>
                  <a:cubicBezTo>
                    <a:pt x="50008" y="49192"/>
                    <a:pt x="50050" y="48878"/>
                    <a:pt x="50071" y="48543"/>
                  </a:cubicBezTo>
                  <a:cubicBezTo>
                    <a:pt x="50175" y="47706"/>
                    <a:pt x="50259" y="46764"/>
                    <a:pt x="50280" y="45781"/>
                  </a:cubicBezTo>
                  <a:cubicBezTo>
                    <a:pt x="50427" y="45174"/>
                    <a:pt x="50427" y="44672"/>
                    <a:pt x="50427" y="44358"/>
                  </a:cubicBezTo>
                  <a:cubicBezTo>
                    <a:pt x="50427" y="44358"/>
                    <a:pt x="50427" y="44254"/>
                    <a:pt x="50427" y="44254"/>
                  </a:cubicBezTo>
                  <a:cubicBezTo>
                    <a:pt x="50531" y="44170"/>
                    <a:pt x="50657" y="44107"/>
                    <a:pt x="50782" y="44023"/>
                  </a:cubicBezTo>
                  <a:cubicBezTo>
                    <a:pt x="51682" y="43479"/>
                    <a:pt x="53042" y="42643"/>
                    <a:pt x="53900" y="40990"/>
                  </a:cubicBezTo>
                  <a:cubicBezTo>
                    <a:pt x="54674" y="39546"/>
                    <a:pt x="54318" y="37746"/>
                    <a:pt x="53063" y="3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680" name="Google Shape;2680;p52"/>
            <p:cNvGrpSpPr/>
            <p:nvPr/>
          </p:nvGrpSpPr>
          <p:grpSpPr>
            <a:xfrm>
              <a:off x="6902950" y="963600"/>
              <a:ext cx="1280100" cy="2528800"/>
              <a:chOff x="4490750" y="511075"/>
              <a:chExt cx="1280100" cy="2528800"/>
            </a:xfrm>
          </p:grpSpPr>
          <p:sp>
            <p:nvSpPr>
              <p:cNvPr id="2681" name="Google Shape;2681;p52"/>
              <p:cNvSpPr/>
              <p:nvPr/>
            </p:nvSpPr>
            <p:spPr>
              <a:xfrm>
                <a:off x="4656800" y="1922200"/>
                <a:ext cx="959925" cy="945875"/>
              </a:xfrm>
              <a:custGeom>
                <a:avLst/>
                <a:gdLst/>
                <a:ahLst/>
                <a:cxnLst/>
                <a:rect l="l" t="t" r="r" b="b"/>
                <a:pathLst>
                  <a:path w="38397" h="37835" extrusionOk="0">
                    <a:moveTo>
                      <a:pt x="21296" y="1"/>
                    </a:moveTo>
                    <a:cubicBezTo>
                      <a:pt x="20052" y="1"/>
                      <a:pt x="18953" y="594"/>
                      <a:pt x="17920" y="1384"/>
                    </a:cubicBezTo>
                    <a:cubicBezTo>
                      <a:pt x="17845" y="1585"/>
                      <a:pt x="17845" y="1810"/>
                      <a:pt x="17845" y="2011"/>
                    </a:cubicBezTo>
                    <a:cubicBezTo>
                      <a:pt x="17820" y="2387"/>
                      <a:pt x="17795" y="2763"/>
                      <a:pt x="17845" y="3114"/>
                    </a:cubicBezTo>
                    <a:cubicBezTo>
                      <a:pt x="17970" y="4216"/>
                      <a:pt x="17970" y="5344"/>
                      <a:pt x="18873" y="6171"/>
                    </a:cubicBezTo>
                    <a:cubicBezTo>
                      <a:pt x="19023" y="6297"/>
                      <a:pt x="19198" y="6397"/>
                      <a:pt x="19399" y="6472"/>
                    </a:cubicBezTo>
                    <a:cubicBezTo>
                      <a:pt x="19487" y="6501"/>
                      <a:pt x="19567" y="6514"/>
                      <a:pt x="19648" y="6514"/>
                    </a:cubicBezTo>
                    <a:cubicBezTo>
                      <a:pt x="19705" y="6514"/>
                      <a:pt x="19763" y="6507"/>
                      <a:pt x="19825" y="6497"/>
                    </a:cubicBezTo>
                    <a:cubicBezTo>
                      <a:pt x="19975" y="6472"/>
                      <a:pt x="20076" y="6397"/>
                      <a:pt x="20201" y="6297"/>
                    </a:cubicBezTo>
                    <a:cubicBezTo>
                      <a:pt x="20276" y="6246"/>
                      <a:pt x="20326" y="6171"/>
                      <a:pt x="20401" y="6096"/>
                    </a:cubicBezTo>
                    <a:cubicBezTo>
                      <a:pt x="20627" y="5870"/>
                      <a:pt x="20828" y="5620"/>
                      <a:pt x="20953" y="5319"/>
                    </a:cubicBezTo>
                    <a:cubicBezTo>
                      <a:pt x="21429" y="4216"/>
                      <a:pt x="21329" y="2963"/>
                      <a:pt x="21780" y="1835"/>
                    </a:cubicBezTo>
                    <a:lnTo>
                      <a:pt x="21780" y="1835"/>
                    </a:lnTo>
                    <a:cubicBezTo>
                      <a:pt x="22306" y="3615"/>
                      <a:pt x="21780" y="5144"/>
                      <a:pt x="20677" y="6522"/>
                    </a:cubicBezTo>
                    <a:cubicBezTo>
                      <a:pt x="20502" y="6698"/>
                      <a:pt x="20251" y="6748"/>
                      <a:pt x="20000" y="6748"/>
                    </a:cubicBezTo>
                    <a:cubicBezTo>
                      <a:pt x="19875" y="6748"/>
                      <a:pt x="19750" y="6773"/>
                      <a:pt x="19650" y="6773"/>
                    </a:cubicBezTo>
                    <a:cubicBezTo>
                      <a:pt x="19474" y="6773"/>
                      <a:pt x="19324" y="6748"/>
                      <a:pt x="19198" y="6672"/>
                    </a:cubicBezTo>
                    <a:cubicBezTo>
                      <a:pt x="19123" y="6647"/>
                      <a:pt x="19048" y="6597"/>
                      <a:pt x="18998" y="6572"/>
                    </a:cubicBezTo>
                    <a:cubicBezTo>
                      <a:pt x="18848" y="6472"/>
                      <a:pt x="18697" y="6347"/>
                      <a:pt x="18572" y="6246"/>
                    </a:cubicBezTo>
                    <a:cubicBezTo>
                      <a:pt x="18171" y="5921"/>
                      <a:pt x="17995" y="5469"/>
                      <a:pt x="17820" y="4993"/>
                    </a:cubicBezTo>
                    <a:cubicBezTo>
                      <a:pt x="17419" y="3991"/>
                      <a:pt x="17645" y="2938"/>
                      <a:pt x="17519" y="1936"/>
                    </a:cubicBezTo>
                    <a:cubicBezTo>
                      <a:pt x="17420" y="1573"/>
                      <a:pt x="17234" y="1427"/>
                      <a:pt x="16990" y="1427"/>
                    </a:cubicBezTo>
                    <a:cubicBezTo>
                      <a:pt x="16863" y="1427"/>
                      <a:pt x="16721" y="1466"/>
                      <a:pt x="16567" y="1535"/>
                    </a:cubicBezTo>
                    <a:cubicBezTo>
                      <a:pt x="16066" y="1760"/>
                      <a:pt x="15589" y="2061"/>
                      <a:pt x="15113" y="2387"/>
                    </a:cubicBezTo>
                    <a:cubicBezTo>
                      <a:pt x="15038" y="2412"/>
                      <a:pt x="14963" y="2462"/>
                      <a:pt x="14888" y="2512"/>
                    </a:cubicBezTo>
                    <a:cubicBezTo>
                      <a:pt x="13910" y="3038"/>
                      <a:pt x="12933" y="3540"/>
                      <a:pt x="11980" y="4091"/>
                    </a:cubicBezTo>
                    <a:cubicBezTo>
                      <a:pt x="11560" y="4343"/>
                      <a:pt x="11105" y="4454"/>
                      <a:pt x="10630" y="4454"/>
                    </a:cubicBezTo>
                    <a:cubicBezTo>
                      <a:pt x="10538" y="4454"/>
                      <a:pt x="10445" y="4450"/>
                      <a:pt x="10351" y="4442"/>
                    </a:cubicBezTo>
                    <a:cubicBezTo>
                      <a:pt x="9765" y="4645"/>
                      <a:pt x="9178" y="4929"/>
                      <a:pt x="8537" y="4929"/>
                    </a:cubicBezTo>
                    <a:cubicBezTo>
                      <a:pt x="8466" y="4929"/>
                      <a:pt x="8394" y="4926"/>
                      <a:pt x="8321" y="4918"/>
                    </a:cubicBezTo>
                    <a:cubicBezTo>
                      <a:pt x="7892" y="4918"/>
                      <a:pt x="7480" y="5084"/>
                      <a:pt x="7040" y="5084"/>
                    </a:cubicBezTo>
                    <a:cubicBezTo>
                      <a:pt x="6967" y="5084"/>
                      <a:pt x="6893" y="5079"/>
                      <a:pt x="6817" y="5068"/>
                    </a:cubicBezTo>
                    <a:cubicBezTo>
                      <a:pt x="4913" y="4818"/>
                      <a:pt x="2958" y="4943"/>
                      <a:pt x="1053" y="4718"/>
                    </a:cubicBezTo>
                    <a:cubicBezTo>
                      <a:pt x="870" y="4689"/>
                      <a:pt x="687" y="4637"/>
                      <a:pt x="508" y="4637"/>
                    </a:cubicBezTo>
                    <a:cubicBezTo>
                      <a:pt x="369" y="4637"/>
                      <a:pt x="232" y="4669"/>
                      <a:pt x="101" y="4768"/>
                    </a:cubicBezTo>
                    <a:cubicBezTo>
                      <a:pt x="101" y="5319"/>
                      <a:pt x="0" y="5870"/>
                      <a:pt x="276" y="6372"/>
                    </a:cubicBezTo>
                    <a:cubicBezTo>
                      <a:pt x="426" y="7449"/>
                      <a:pt x="627" y="8502"/>
                      <a:pt x="502" y="9580"/>
                    </a:cubicBezTo>
                    <a:cubicBezTo>
                      <a:pt x="652" y="11359"/>
                      <a:pt x="777" y="13164"/>
                      <a:pt x="953" y="14943"/>
                    </a:cubicBezTo>
                    <a:cubicBezTo>
                      <a:pt x="1329" y="19104"/>
                      <a:pt x="1705" y="23239"/>
                      <a:pt x="2081" y="27374"/>
                    </a:cubicBezTo>
                    <a:cubicBezTo>
                      <a:pt x="2281" y="29580"/>
                      <a:pt x="2507" y="31810"/>
                      <a:pt x="2732" y="34016"/>
                    </a:cubicBezTo>
                    <a:cubicBezTo>
                      <a:pt x="3311" y="34350"/>
                      <a:pt x="3752" y="35001"/>
                      <a:pt x="4494" y="35001"/>
                    </a:cubicBezTo>
                    <a:cubicBezTo>
                      <a:pt x="4587" y="35001"/>
                      <a:pt x="4684" y="34991"/>
                      <a:pt x="4787" y="34968"/>
                    </a:cubicBezTo>
                    <a:cubicBezTo>
                      <a:pt x="5013" y="34567"/>
                      <a:pt x="4938" y="34116"/>
                      <a:pt x="4938" y="33690"/>
                    </a:cubicBezTo>
                    <a:cubicBezTo>
                      <a:pt x="4963" y="33239"/>
                      <a:pt x="5088" y="32813"/>
                      <a:pt x="5564" y="32638"/>
                    </a:cubicBezTo>
                    <a:cubicBezTo>
                      <a:pt x="6053" y="32451"/>
                      <a:pt x="6559" y="32288"/>
                      <a:pt x="7058" y="32288"/>
                    </a:cubicBezTo>
                    <a:cubicBezTo>
                      <a:pt x="7428" y="32288"/>
                      <a:pt x="7793" y="32378"/>
                      <a:pt x="8146" y="32612"/>
                    </a:cubicBezTo>
                    <a:cubicBezTo>
                      <a:pt x="8998" y="33164"/>
                      <a:pt x="9349" y="33991"/>
                      <a:pt x="9274" y="35019"/>
                    </a:cubicBezTo>
                    <a:cubicBezTo>
                      <a:pt x="9223" y="35595"/>
                      <a:pt x="8948" y="36171"/>
                      <a:pt x="9198" y="36773"/>
                    </a:cubicBezTo>
                    <a:cubicBezTo>
                      <a:pt x="9697" y="37293"/>
                      <a:pt x="10706" y="37523"/>
                      <a:pt x="11826" y="37523"/>
                    </a:cubicBezTo>
                    <a:cubicBezTo>
                      <a:pt x="13298" y="37523"/>
                      <a:pt x="14962" y="37127"/>
                      <a:pt x="15915" y="36472"/>
                    </a:cubicBezTo>
                    <a:cubicBezTo>
                      <a:pt x="16041" y="36372"/>
                      <a:pt x="16141" y="36247"/>
                      <a:pt x="16216" y="36096"/>
                    </a:cubicBezTo>
                    <a:cubicBezTo>
                      <a:pt x="16416" y="35144"/>
                      <a:pt x="16366" y="34066"/>
                      <a:pt x="17544" y="33640"/>
                    </a:cubicBezTo>
                    <a:cubicBezTo>
                      <a:pt x="18121" y="33389"/>
                      <a:pt x="18747" y="33289"/>
                      <a:pt x="19374" y="33139"/>
                    </a:cubicBezTo>
                    <a:cubicBezTo>
                      <a:pt x="19436" y="33128"/>
                      <a:pt x="19503" y="33122"/>
                      <a:pt x="19570" y="33122"/>
                    </a:cubicBezTo>
                    <a:cubicBezTo>
                      <a:pt x="19665" y="33122"/>
                      <a:pt x="19762" y="33134"/>
                      <a:pt x="19850" y="33164"/>
                    </a:cubicBezTo>
                    <a:cubicBezTo>
                      <a:pt x="19925" y="33189"/>
                      <a:pt x="20000" y="33214"/>
                      <a:pt x="20076" y="33239"/>
                    </a:cubicBezTo>
                    <a:cubicBezTo>
                      <a:pt x="20251" y="33289"/>
                      <a:pt x="20376" y="33364"/>
                      <a:pt x="20502" y="33490"/>
                    </a:cubicBezTo>
                    <a:cubicBezTo>
                      <a:pt x="20878" y="33891"/>
                      <a:pt x="20903" y="34567"/>
                      <a:pt x="21504" y="34793"/>
                    </a:cubicBezTo>
                    <a:cubicBezTo>
                      <a:pt x="22256" y="34768"/>
                      <a:pt x="23033" y="34743"/>
                      <a:pt x="23810" y="34618"/>
                    </a:cubicBezTo>
                    <a:cubicBezTo>
                      <a:pt x="24361" y="34317"/>
                      <a:pt x="24838" y="33866"/>
                      <a:pt x="25514" y="33815"/>
                    </a:cubicBezTo>
                    <a:cubicBezTo>
                      <a:pt x="25815" y="33690"/>
                      <a:pt x="26141" y="33690"/>
                      <a:pt x="26467" y="33615"/>
                    </a:cubicBezTo>
                    <a:cubicBezTo>
                      <a:pt x="26650" y="33548"/>
                      <a:pt x="26829" y="33506"/>
                      <a:pt x="26992" y="33506"/>
                    </a:cubicBezTo>
                    <a:cubicBezTo>
                      <a:pt x="27319" y="33506"/>
                      <a:pt x="27586" y="33673"/>
                      <a:pt x="27720" y="34141"/>
                    </a:cubicBezTo>
                    <a:cubicBezTo>
                      <a:pt x="27870" y="34467"/>
                      <a:pt x="27920" y="34843"/>
                      <a:pt x="28246" y="35094"/>
                    </a:cubicBezTo>
                    <a:cubicBezTo>
                      <a:pt x="29148" y="35394"/>
                      <a:pt x="30051" y="35745"/>
                      <a:pt x="30878" y="36196"/>
                    </a:cubicBezTo>
                    <a:cubicBezTo>
                      <a:pt x="30978" y="36222"/>
                      <a:pt x="31053" y="36247"/>
                      <a:pt x="31153" y="36297"/>
                    </a:cubicBezTo>
                    <a:cubicBezTo>
                      <a:pt x="32131" y="36648"/>
                      <a:pt x="33008" y="37249"/>
                      <a:pt x="33960" y="37650"/>
                    </a:cubicBezTo>
                    <a:cubicBezTo>
                      <a:pt x="34195" y="37738"/>
                      <a:pt x="34420" y="37834"/>
                      <a:pt x="34648" y="37834"/>
                    </a:cubicBezTo>
                    <a:cubicBezTo>
                      <a:pt x="34809" y="37834"/>
                      <a:pt x="34972" y="37786"/>
                      <a:pt x="35138" y="37650"/>
                    </a:cubicBezTo>
                    <a:cubicBezTo>
                      <a:pt x="35439" y="36623"/>
                      <a:pt x="35389" y="35545"/>
                      <a:pt x="35514" y="34492"/>
                    </a:cubicBezTo>
                    <a:cubicBezTo>
                      <a:pt x="35815" y="31635"/>
                      <a:pt x="36066" y="28753"/>
                      <a:pt x="36291" y="25871"/>
                    </a:cubicBezTo>
                    <a:cubicBezTo>
                      <a:pt x="36366" y="24868"/>
                      <a:pt x="36592" y="23841"/>
                      <a:pt x="36492" y="22813"/>
                    </a:cubicBezTo>
                    <a:cubicBezTo>
                      <a:pt x="36417" y="22412"/>
                      <a:pt x="36316" y="22011"/>
                      <a:pt x="36567" y="21610"/>
                    </a:cubicBezTo>
                    <a:cubicBezTo>
                      <a:pt x="36818" y="20733"/>
                      <a:pt x="36793" y="19780"/>
                      <a:pt x="36893" y="18878"/>
                    </a:cubicBezTo>
                    <a:cubicBezTo>
                      <a:pt x="37118" y="16773"/>
                      <a:pt x="37294" y="14642"/>
                      <a:pt x="37494" y="12537"/>
                    </a:cubicBezTo>
                    <a:cubicBezTo>
                      <a:pt x="37645" y="10933"/>
                      <a:pt x="37770" y="9354"/>
                      <a:pt x="37895" y="7775"/>
                    </a:cubicBezTo>
                    <a:cubicBezTo>
                      <a:pt x="37770" y="7224"/>
                      <a:pt x="37870" y="6698"/>
                      <a:pt x="37845" y="6146"/>
                    </a:cubicBezTo>
                    <a:cubicBezTo>
                      <a:pt x="37845" y="6099"/>
                      <a:pt x="37856" y="6074"/>
                      <a:pt x="37868" y="6074"/>
                    </a:cubicBezTo>
                    <a:cubicBezTo>
                      <a:pt x="37881" y="6074"/>
                      <a:pt x="37895" y="6105"/>
                      <a:pt x="37895" y="6171"/>
                    </a:cubicBezTo>
                    <a:cubicBezTo>
                      <a:pt x="37895" y="6196"/>
                      <a:pt x="37945" y="6196"/>
                      <a:pt x="37970" y="6221"/>
                    </a:cubicBezTo>
                    <a:cubicBezTo>
                      <a:pt x="38221" y="4743"/>
                      <a:pt x="38397" y="3264"/>
                      <a:pt x="38346" y="1760"/>
                    </a:cubicBezTo>
                    <a:cubicBezTo>
                      <a:pt x="38310" y="1751"/>
                      <a:pt x="38273" y="1745"/>
                      <a:pt x="38238" y="1745"/>
                    </a:cubicBezTo>
                    <a:cubicBezTo>
                      <a:pt x="38176" y="1745"/>
                      <a:pt x="38118" y="1763"/>
                      <a:pt x="38071" y="1810"/>
                    </a:cubicBezTo>
                    <a:cubicBezTo>
                      <a:pt x="36991" y="2934"/>
                      <a:pt x="35660" y="3283"/>
                      <a:pt x="34214" y="3283"/>
                    </a:cubicBezTo>
                    <a:cubicBezTo>
                      <a:pt x="34014" y="3283"/>
                      <a:pt x="33813" y="3276"/>
                      <a:pt x="33610" y="3264"/>
                    </a:cubicBezTo>
                    <a:cubicBezTo>
                      <a:pt x="33534" y="3264"/>
                      <a:pt x="33434" y="3289"/>
                      <a:pt x="33334" y="3314"/>
                    </a:cubicBezTo>
                    <a:cubicBezTo>
                      <a:pt x="33184" y="3414"/>
                      <a:pt x="33058" y="3540"/>
                      <a:pt x="32908" y="3640"/>
                    </a:cubicBezTo>
                    <a:cubicBezTo>
                      <a:pt x="32532" y="3916"/>
                      <a:pt x="32281" y="4367"/>
                      <a:pt x="31905" y="4642"/>
                    </a:cubicBezTo>
                    <a:cubicBezTo>
                      <a:pt x="31486" y="4927"/>
                      <a:pt x="31067" y="5190"/>
                      <a:pt x="30603" y="5190"/>
                    </a:cubicBezTo>
                    <a:cubicBezTo>
                      <a:pt x="30373" y="5190"/>
                      <a:pt x="30132" y="5126"/>
                      <a:pt x="29875" y="4968"/>
                    </a:cubicBezTo>
                    <a:cubicBezTo>
                      <a:pt x="28823" y="4367"/>
                      <a:pt x="28196" y="3414"/>
                      <a:pt x="27695" y="2337"/>
                    </a:cubicBezTo>
                    <a:cubicBezTo>
                      <a:pt x="27595" y="2186"/>
                      <a:pt x="27494" y="2036"/>
                      <a:pt x="27319" y="1911"/>
                    </a:cubicBezTo>
                    <a:cubicBezTo>
                      <a:pt x="27244" y="1860"/>
                      <a:pt x="27143" y="1860"/>
                      <a:pt x="27043" y="1860"/>
                    </a:cubicBezTo>
                    <a:cubicBezTo>
                      <a:pt x="26517" y="1860"/>
                      <a:pt x="26041" y="1635"/>
                      <a:pt x="25640" y="1384"/>
                    </a:cubicBezTo>
                    <a:cubicBezTo>
                      <a:pt x="24587" y="682"/>
                      <a:pt x="23384" y="382"/>
                      <a:pt x="22206" y="106"/>
                    </a:cubicBezTo>
                    <a:cubicBezTo>
                      <a:pt x="21894" y="34"/>
                      <a:pt x="21591" y="1"/>
                      <a:pt x="212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52"/>
              <p:cNvSpPr/>
              <p:nvPr/>
            </p:nvSpPr>
            <p:spPr>
              <a:xfrm>
                <a:off x="4628600" y="1681100"/>
                <a:ext cx="1015700" cy="373850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14954" extrusionOk="0">
                    <a:moveTo>
                      <a:pt x="40627" y="1"/>
                    </a:moveTo>
                    <a:cubicBezTo>
                      <a:pt x="40051" y="101"/>
                      <a:pt x="39700" y="552"/>
                      <a:pt x="39274" y="828"/>
                    </a:cubicBezTo>
                    <a:cubicBezTo>
                      <a:pt x="39199" y="903"/>
                      <a:pt x="39149" y="978"/>
                      <a:pt x="39124" y="1053"/>
                    </a:cubicBezTo>
                    <a:cubicBezTo>
                      <a:pt x="39098" y="1128"/>
                      <a:pt x="39073" y="1204"/>
                      <a:pt x="39073" y="1254"/>
                    </a:cubicBezTo>
                    <a:cubicBezTo>
                      <a:pt x="38572" y="1429"/>
                      <a:pt x="38096" y="1580"/>
                      <a:pt x="37670" y="1855"/>
                    </a:cubicBezTo>
                    <a:cubicBezTo>
                      <a:pt x="37570" y="1905"/>
                      <a:pt x="37469" y="1930"/>
                      <a:pt x="37369" y="1981"/>
                    </a:cubicBezTo>
                    <a:cubicBezTo>
                      <a:pt x="37294" y="2006"/>
                      <a:pt x="37219" y="2056"/>
                      <a:pt x="37144" y="2106"/>
                    </a:cubicBezTo>
                    <a:cubicBezTo>
                      <a:pt x="36918" y="2231"/>
                      <a:pt x="36692" y="2331"/>
                      <a:pt x="36467" y="2407"/>
                    </a:cubicBezTo>
                    <a:cubicBezTo>
                      <a:pt x="36392" y="2432"/>
                      <a:pt x="36317" y="2457"/>
                      <a:pt x="36241" y="2507"/>
                    </a:cubicBezTo>
                    <a:cubicBezTo>
                      <a:pt x="36166" y="2532"/>
                      <a:pt x="36116" y="2582"/>
                      <a:pt x="36041" y="2632"/>
                    </a:cubicBezTo>
                    <a:cubicBezTo>
                      <a:pt x="35991" y="2657"/>
                      <a:pt x="35916" y="2707"/>
                      <a:pt x="35840" y="2732"/>
                    </a:cubicBezTo>
                    <a:cubicBezTo>
                      <a:pt x="35640" y="2808"/>
                      <a:pt x="35439" y="2808"/>
                      <a:pt x="35264" y="2883"/>
                    </a:cubicBezTo>
                    <a:cubicBezTo>
                      <a:pt x="34863" y="3008"/>
                      <a:pt x="34537" y="3234"/>
                      <a:pt x="34211" y="3459"/>
                    </a:cubicBezTo>
                    <a:cubicBezTo>
                      <a:pt x="34086" y="3509"/>
                      <a:pt x="33986" y="3585"/>
                      <a:pt x="33860" y="3635"/>
                    </a:cubicBezTo>
                    <a:cubicBezTo>
                      <a:pt x="33785" y="3635"/>
                      <a:pt x="33735" y="3660"/>
                      <a:pt x="33660" y="3685"/>
                    </a:cubicBezTo>
                    <a:cubicBezTo>
                      <a:pt x="32983" y="4011"/>
                      <a:pt x="32256" y="3961"/>
                      <a:pt x="31530" y="4011"/>
                    </a:cubicBezTo>
                    <a:cubicBezTo>
                      <a:pt x="31437" y="4016"/>
                      <a:pt x="31345" y="4019"/>
                      <a:pt x="31253" y="4019"/>
                    </a:cubicBezTo>
                    <a:cubicBezTo>
                      <a:pt x="30502" y="4019"/>
                      <a:pt x="29785" y="3852"/>
                      <a:pt x="29048" y="3785"/>
                    </a:cubicBezTo>
                    <a:cubicBezTo>
                      <a:pt x="28848" y="3710"/>
                      <a:pt x="28647" y="3610"/>
                      <a:pt x="28447" y="3509"/>
                    </a:cubicBezTo>
                    <a:cubicBezTo>
                      <a:pt x="27443" y="3239"/>
                      <a:pt x="26440" y="2910"/>
                      <a:pt x="25390" y="2910"/>
                    </a:cubicBezTo>
                    <a:cubicBezTo>
                      <a:pt x="25077" y="2910"/>
                      <a:pt x="24760" y="2939"/>
                      <a:pt x="24437" y="3008"/>
                    </a:cubicBezTo>
                    <a:cubicBezTo>
                      <a:pt x="24362" y="3083"/>
                      <a:pt x="24311" y="3159"/>
                      <a:pt x="24236" y="3209"/>
                    </a:cubicBezTo>
                    <a:cubicBezTo>
                      <a:pt x="24236" y="3209"/>
                      <a:pt x="24236" y="3209"/>
                      <a:pt x="24236" y="3184"/>
                    </a:cubicBezTo>
                    <a:cubicBezTo>
                      <a:pt x="23936" y="3184"/>
                      <a:pt x="23635" y="3184"/>
                      <a:pt x="23359" y="3209"/>
                    </a:cubicBezTo>
                    <a:cubicBezTo>
                      <a:pt x="21930" y="3284"/>
                      <a:pt x="20702" y="3810"/>
                      <a:pt x="19575" y="4687"/>
                    </a:cubicBezTo>
                    <a:lnTo>
                      <a:pt x="19399" y="4687"/>
                    </a:lnTo>
                    <a:cubicBezTo>
                      <a:pt x="19299" y="4737"/>
                      <a:pt x="19174" y="4788"/>
                      <a:pt x="19073" y="4838"/>
                    </a:cubicBezTo>
                    <a:cubicBezTo>
                      <a:pt x="19048" y="4838"/>
                      <a:pt x="19048" y="4813"/>
                      <a:pt x="19023" y="4788"/>
                    </a:cubicBezTo>
                    <a:cubicBezTo>
                      <a:pt x="18121" y="5088"/>
                      <a:pt x="17269" y="5565"/>
                      <a:pt x="16367" y="5840"/>
                    </a:cubicBezTo>
                    <a:cubicBezTo>
                      <a:pt x="15113" y="6241"/>
                      <a:pt x="13910" y="6768"/>
                      <a:pt x="12632" y="6943"/>
                    </a:cubicBezTo>
                    <a:cubicBezTo>
                      <a:pt x="11993" y="7031"/>
                      <a:pt x="11335" y="7177"/>
                      <a:pt x="10691" y="7177"/>
                    </a:cubicBezTo>
                    <a:cubicBezTo>
                      <a:pt x="10603" y="7177"/>
                      <a:pt x="10515" y="7175"/>
                      <a:pt x="10427" y="7169"/>
                    </a:cubicBezTo>
                    <a:cubicBezTo>
                      <a:pt x="9750" y="7068"/>
                      <a:pt x="9073" y="6868"/>
                      <a:pt x="8397" y="6617"/>
                    </a:cubicBezTo>
                    <a:cubicBezTo>
                      <a:pt x="8146" y="6442"/>
                      <a:pt x="7820" y="6417"/>
                      <a:pt x="7544" y="6316"/>
                    </a:cubicBezTo>
                    <a:cubicBezTo>
                      <a:pt x="6041" y="5740"/>
                      <a:pt x="4587" y="5088"/>
                      <a:pt x="3484" y="3910"/>
                    </a:cubicBezTo>
                    <a:cubicBezTo>
                      <a:pt x="2732" y="3083"/>
                      <a:pt x="1855" y="2482"/>
                      <a:pt x="853" y="2006"/>
                    </a:cubicBezTo>
                    <a:cubicBezTo>
                      <a:pt x="691" y="1932"/>
                      <a:pt x="530" y="1850"/>
                      <a:pt x="368" y="1850"/>
                    </a:cubicBezTo>
                    <a:cubicBezTo>
                      <a:pt x="254" y="1850"/>
                      <a:pt x="140" y="1891"/>
                      <a:pt x="26" y="2006"/>
                    </a:cubicBezTo>
                    <a:cubicBezTo>
                      <a:pt x="26" y="2056"/>
                      <a:pt x="1" y="2131"/>
                      <a:pt x="26" y="2206"/>
                    </a:cubicBezTo>
                    <a:cubicBezTo>
                      <a:pt x="276" y="5113"/>
                      <a:pt x="502" y="8046"/>
                      <a:pt x="853" y="10953"/>
                    </a:cubicBezTo>
                    <a:cubicBezTo>
                      <a:pt x="978" y="12106"/>
                      <a:pt x="878" y="13284"/>
                      <a:pt x="1229" y="14412"/>
                    </a:cubicBezTo>
                    <a:cubicBezTo>
                      <a:pt x="1880" y="14562"/>
                      <a:pt x="2532" y="14687"/>
                      <a:pt x="3259" y="14712"/>
                    </a:cubicBezTo>
                    <a:cubicBezTo>
                      <a:pt x="4739" y="14730"/>
                      <a:pt x="6219" y="14953"/>
                      <a:pt x="7708" y="14953"/>
                    </a:cubicBezTo>
                    <a:cubicBezTo>
                      <a:pt x="8362" y="14953"/>
                      <a:pt x="9017" y="14910"/>
                      <a:pt x="9675" y="14788"/>
                    </a:cubicBezTo>
                    <a:cubicBezTo>
                      <a:pt x="9549" y="14311"/>
                      <a:pt x="9123" y="14387"/>
                      <a:pt x="8798" y="14236"/>
                    </a:cubicBezTo>
                    <a:cubicBezTo>
                      <a:pt x="7695" y="13785"/>
                      <a:pt x="7068" y="12707"/>
                      <a:pt x="7194" y="11504"/>
                    </a:cubicBezTo>
                    <a:lnTo>
                      <a:pt x="7194" y="11504"/>
                    </a:lnTo>
                    <a:cubicBezTo>
                      <a:pt x="7419" y="11855"/>
                      <a:pt x="7469" y="12256"/>
                      <a:pt x="7645" y="12607"/>
                    </a:cubicBezTo>
                    <a:cubicBezTo>
                      <a:pt x="8074" y="13371"/>
                      <a:pt x="8526" y="14066"/>
                      <a:pt x="9542" y="14066"/>
                    </a:cubicBezTo>
                    <a:cubicBezTo>
                      <a:pt x="9593" y="14066"/>
                      <a:pt x="9646" y="14064"/>
                      <a:pt x="9700" y="14061"/>
                    </a:cubicBezTo>
                    <a:cubicBezTo>
                      <a:pt x="10752" y="13986"/>
                      <a:pt x="11279" y="13334"/>
                      <a:pt x="11680" y="12482"/>
                    </a:cubicBezTo>
                    <a:cubicBezTo>
                      <a:pt x="11830" y="12181"/>
                      <a:pt x="11930" y="11880"/>
                      <a:pt x="12056" y="11555"/>
                    </a:cubicBezTo>
                    <a:cubicBezTo>
                      <a:pt x="12120" y="11405"/>
                      <a:pt x="12202" y="11238"/>
                      <a:pt x="12395" y="11238"/>
                    </a:cubicBezTo>
                    <a:cubicBezTo>
                      <a:pt x="12429" y="11238"/>
                      <a:pt x="12466" y="11243"/>
                      <a:pt x="12507" y="11254"/>
                    </a:cubicBezTo>
                    <a:cubicBezTo>
                      <a:pt x="12682" y="11304"/>
                      <a:pt x="12682" y="11504"/>
                      <a:pt x="12682" y="11680"/>
                    </a:cubicBezTo>
                    <a:cubicBezTo>
                      <a:pt x="12682" y="11830"/>
                      <a:pt x="12657" y="12006"/>
                      <a:pt x="12682" y="12156"/>
                    </a:cubicBezTo>
                    <a:cubicBezTo>
                      <a:pt x="12707" y="12281"/>
                      <a:pt x="12732" y="12382"/>
                      <a:pt x="12758" y="12482"/>
                    </a:cubicBezTo>
                    <a:cubicBezTo>
                      <a:pt x="12507" y="13134"/>
                      <a:pt x="12006" y="13635"/>
                      <a:pt x="11630" y="14211"/>
                    </a:cubicBezTo>
                    <a:cubicBezTo>
                      <a:pt x="11791" y="14319"/>
                      <a:pt x="11945" y="14369"/>
                      <a:pt x="12107" y="14369"/>
                    </a:cubicBezTo>
                    <a:cubicBezTo>
                      <a:pt x="12248" y="14369"/>
                      <a:pt x="12394" y="14331"/>
                      <a:pt x="12557" y="14261"/>
                    </a:cubicBezTo>
                    <a:cubicBezTo>
                      <a:pt x="13083" y="14061"/>
                      <a:pt x="13585" y="13785"/>
                      <a:pt x="14036" y="13509"/>
                    </a:cubicBezTo>
                    <a:cubicBezTo>
                      <a:pt x="14737" y="13033"/>
                      <a:pt x="15615" y="12833"/>
                      <a:pt x="16241" y="12206"/>
                    </a:cubicBezTo>
                    <a:cubicBezTo>
                      <a:pt x="16793" y="12106"/>
                      <a:pt x="17118" y="11605"/>
                      <a:pt x="17645" y="11404"/>
                    </a:cubicBezTo>
                    <a:cubicBezTo>
                      <a:pt x="17810" y="11341"/>
                      <a:pt x="17989" y="11238"/>
                      <a:pt x="18137" y="11238"/>
                    </a:cubicBezTo>
                    <a:cubicBezTo>
                      <a:pt x="18281" y="11238"/>
                      <a:pt x="18397" y="11334"/>
                      <a:pt x="18447" y="11655"/>
                    </a:cubicBezTo>
                    <a:cubicBezTo>
                      <a:pt x="18467" y="11658"/>
                      <a:pt x="18485" y="11660"/>
                      <a:pt x="18504" y="11660"/>
                    </a:cubicBezTo>
                    <a:cubicBezTo>
                      <a:pt x="18623" y="11660"/>
                      <a:pt x="18707" y="11592"/>
                      <a:pt x="18773" y="11504"/>
                    </a:cubicBezTo>
                    <a:cubicBezTo>
                      <a:pt x="18873" y="11329"/>
                      <a:pt x="18998" y="11204"/>
                      <a:pt x="19073" y="11028"/>
                    </a:cubicBezTo>
                    <a:cubicBezTo>
                      <a:pt x="19091" y="11046"/>
                      <a:pt x="19121" y="11064"/>
                      <a:pt x="19155" y="11064"/>
                    </a:cubicBezTo>
                    <a:cubicBezTo>
                      <a:pt x="19169" y="11064"/>
                      <a:pt x="19184" y="11061"/>
                      <a:pt x="19199" y="11053"/>
                    </a:cubicBezTo>
                    <a:cubicBezTo>
                      <a:pt x="20151" y="10452"/>
                      <a:pt x="21254" y="10176"/>
                      <a:pt x="22306" y="9825"/>
                    </a:cubicBezTo>
                    <a:cubicBezTo>
                      <a:pt x="22369" y="9813"/>
                      <a:pt x="22438" y="9806"/>
                      <a:pt x="22507" y="9806"/>
                    </a:cubicBezTo>
                    <a:cubicBezTo>
                      <a:pt x="22576" y="9806"/>
                      <a:pt x="22645" y="9813"/>
                      <a:pt x="22707" y="9825"/>
                    </a:cubicBezTo>
                    <a:cubicBezTo>
                      <a:pt x="23910" y="10201"/>
                      <a:pt x="25189" y="10352"/>
                      <a:pt x="26266" y="11053"/>
                    </a:cubicBezTo>
                    <a:cubicBezTo>
                      <a:pt x="26667" y="11304"/>
                      <a:pt x="27118" y="11429"/>
                      <a:pt x="27519" y="11655"/>
                    </a:cubicBezTo>
                    <a:cubicBezTo>
                      <a:pt x="27668" y="11738"/>
                      <a:pt x="27803" y="11774"/>
                      <a:pt x="27929" y="11774"/>
                    </a:cubicBezTo>
                    <a:cubicBezTo>
                      <a:pt x="28143" y="11774"/>
                      <a:pt x="28333" y="11672"/>
                      <a:pt x="28522" y="11529"/>
                    </a:cubicBezTo>
                    <a:cubicBezTo>
                      <a:pt x="28522" y="11454"/>
                      <a:pt x="28497" y="11404"/>
                      <a:pt x="28497" y="11329"/>
                    </a:cubicBezTo>
                    <a:cubicBezTo>
                      <a:pt x="28684" y="11247"/>
                      <a:pt x="28848" y="11205"/>
                      <a:pt x="28993" y="11205"/>
                    </a:cubicBezTo>
                    <a:cubicBezTo>
                      <a:pt x="29332" y="11205"/>
                      <a:pt x="29559" y="11438"/>
                      <a:pt x="29700" y="11931"/>
                    </a:cubicBezTo>
                    <a:cubicBezTo>
                      <a:pt x="29800" y="12382"/>
                      <a:pt x="30026" y="12783"/>
                      <a:pt x="30427" y="13058"/>
                    </a:cubicBezTo>
                    <a:cubicBezTo>
                      <a:pt x="30452" y="13058"/>
                      <a:pt x="30477" y="13083"/>
                      <a:pt x="30502" y="13083"/>
                    </a:cubicBezTo>
                    <a:cubicBezTo>
                      <a:pt x="30627" y="13284"/>
                      <a:pt x="30778" y="13459"/>
                      <a:pt x="30978" y="13610"/>
                    </a:cubicBezTo>
                    <a:cubicBezTo>
                      <a:pt x="31236" y="13812"/>
                      <a:pt x="31550" y="13908"/>
                      <a:pt x="31864" y="13908"/>
                    </a:cubicBezTo>
                    <a:cubicBezTo>
                      <a:pt x="32252" y="13908"/>
                      <a:pt x="32642" y="13761"/>
                      <a:pt x="32933" y="13484"/>
                    </a:cubicBezTo>
                    <a:cubicBezTo>
                      <a:pt x="32983" y="13484"/>
                      <a:pt x="33033" y="13459"/>
                      <a:pt x="33083" y="13459"/>
                    </a:cubicBezTo>
                    <a:cubicBezTo>
                      <a:pt x="33860" y="13033"/>
                      <a:pt x="33936" y="12106"/>
                      <a:pt x="34412" y="11379"/>
                    </a:cubicBezTo>
                    <a:lnTo>
                      <a:pt x="34412" y="11379"/>
                    </a:lnTo>
                    <a:cubicBezTo>
                      <a:pt x="34662" y="11981"/>
                      <a:pt x="34111" y="12507"/>
                      <a:pt x="34437" y="13008"/>
                    </a:cubicBezTo>
                    <a:cubicBezTo>
                      <a:pt x="34738" y="13184"/>
                      <a:pt x="35063" y="13209"/>
                      <a:pt x="35414" y="13234"/>
                    </a:cubicBezTo>
                    <a:cubicBezTo>
                      <a:pt x="36392" y="13234"/>
                      <a:pt x="37294" y="12883"/>
                      <a:pt x="38196" y="12557"/>
                    </a:cubicBezTo>
                    <a:cubicBezTo>
                      <a:pt x="38773" y="12357"/>
                      <a:pt x="39224" y="12006"/>
                      <a:pt x="39474" y="11404"/>
                    </a:cubicBezTo>
                    <a:cubicBezTo>
                      <a:pt x="39675" y="11204"/>
                      <a:pt x="39625" y="10928"/>
                      <a:pt x="39650" y="10652"/>
                    </a:cubicBezTo>
                    <a:cubicBezTo>
                      <a:pt x="39850" y="8697"/>
                      <a:pt x="40051" y="6717"/>
                      <a:pt x="40226" y="4737"/>
                    </a:cubicBezTo>
                    <a:cubicBezTo>
                      <a:pt x="40352" y="3159"/>
                      <a:pt x="40477" y="1580"/>
                      <a:pt x="406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3" name="Google Shape;2683;p52"/>
              <p:cNvSpPr/>
              <p:nvPr/>
            </p:nvSpPr>
            <p:spPr>
              <a:xfrm>
                <a:off x="4724475" y="2772575"/>
                <a:ext cx="815175" cy="188050"/>
              </a:xfrm>
              <a:custGeom>
                <a:avLst/>
                <a:gdLst/>
                <a:ahLst/>
                <a:cxnLst/>
                <a:rect l="l" t="t" r="r" b="b"/>
                <a:pathLst>
                  <a:path w="32607" h="7522" extrusionOk="0">
                    <a:moveTo>
                      <a:pt x="25" y="1"/>
                    </a:moveTo>
                    <a:lnTo>
                      <a:pt x="25" y="1"/>
                    </a:lnTo>
                    <a:cubicBezTo>
                      <a:pt x="0" y="1129"/>
                      <a:pt x="176" y="2232"/>
                      <a:pt x="276" y="3334"/>
                    </a:cubicBezTo>
                    <a:cubicBezTo>
                      <a:pt x="276" y="3384"/>
                      <a:pt x="326" y="3410"/>
                      <a:pt x="326" y="3435"/>
                    </a:cubicBezTo>
                    <a:cubicBezTo>
                      <a:pt x="501" y="3811"/>
                      <a:pt x="526" y="4212"/>
                      <a:pt x="401" y="4613"/>
                    </a:cubicBezTo>
                    <a:cubicBezTo>
                      <a:pt x="401" y="4688"/>
                      <a:pt x="376" y="4763"/>
                      <a:pt x="376" y="4838"/>
                    </a:cubicBezTo>
                    <a:cubicBezTo>
                      <a:pt x="627" y="5339"/>
                      <a:pt x="1103" y="5465"/>
                      <a:pt x="1579" y="5590"/>
                    </a:cubicBezTo>
                    <a:cubicBezTo>
                      <a:pt x="2406" y="5816"/>
                      <a:pt x="3258" y="6016"/>
                      <a:pt x="4085" y="6217"/>
                    </a:cubicBezTo>
                    <a:cubicBezTo>
                      <a:pt x="4286" y="6267"/>
                      <a:pt x="4486" y="6292"/>
                      <a:pt x="4687" y="6292"/>
                    </a:cubicBezTo>
                    <a:cubicBezTo>
                      <a:pt x="4887" y="6317"/>
                      <a:pt x="5063" y="6367"/>
                      <a:pt x="5238" y="6417"/>
                    </a:cubicBezTo>
                    <a:cubicBezTo>
                      <a:pt x="5339" y="6467"/>
                      <a:pt x="5439" y="6492"/>
                      <a:pt x="5539" y="6492"/>
                    </a:cubicBezTo>
                    <a:cubicBezTo>
                      <a:pt x="6692" y="6768"/>
                      <a:pt x="7845" y="6843"/>
                      <a:pt x="9023" y="6968"/>
                    </a:cubicBezTo>
                    <a:cubicBezTo>
                      <a:pt x="9123" y="7019"/>
                      <a:pt x="9223" y="7019"/>
                      <a:pt x="9324" y="7044"/>
                    </a:cubicBezTo>
                    <a:cubicBezTo>
                      <a:pt x="9750" y="7119"/>
                      <a:pt x="10151" y="7069"/>
                      <a:pt x="10577" y="7144"/>
                    </a:cubicBezTo>
                    <a:cubicBezTo>
                      <a:pt x="10727" y="7219"/>
                      <a:pt x="10877" y="7244"/>
                      <a:pt x="11053" y="7269"/>
                    </a:cubicBezTo>
                    <a:cubicBezTo>
                      <a:pt x="11222" y="7266"/>
                      <a:pt x="11390" y="7264"/>
                      <a:pt x="11559" y="7264"/>
                    </a:cubicBezTo>
                    <a:cubicBezTo>
                      <a:pt x="13659" y="7264"/>
                      <a:pt x="15760" y="7521"/>
                      <a:pt x="17880" y="7521"/>
                    </a:cubicBezTo>
                    <a:cubicBezTo>
                      <a:pt x="17969" y="7521"/>
                      <a:pt x="18057" y="7521"/>
                      <a:pt x="18146" y="7520"/>
                    </a:cubicBezTo>
                    <a:lnTo>
                      <a:pt x="18496" y="7520"/>
                    </a:lnTo>
                    <a:cubicBezTo>
                      <a:pt x="18647" y="7520"/>
                      <a:pt x="18822" y="7495"/>
                      <a:pt x="18973" y="7495"/>
                    </a:cubicBezTo>
                    <a:lnTo>
                      <a:pt x="19449" y="7495"/>
                    </a:lnTo>
                    <a:cubicBezTo>
                      <a:pt x="19493" y="7496"/>
                      <a:pt x="19537" y="7497"/>
                      <a:pt x="19582" y="7497"/>
                    </a:cubicBezTo>
                    <a:cubicBezTo>
                      <a:pt x="20289" y="7497"/>
                      <a:pt x="20997" y="7319"/>
                      <a:pt x="21705" y="7319"/>
                    </a:cubicBezTo>
                    <a:lnTo>
                      <a:pt x="22331" y="7319"/>
                    </a:lnTo>
                    <a:cubicBezTo>
                      <a:pt x="22364" y="7320"/>
                      <a:pt x="22397" y="7321"/>
                      <a:pt x="22430" y="7321"/>
                    </a:cubicBezTo>
                    <a:cubicBezTo>
                      <a:pt x="23188" y="7321"/>
                      <a:pt x="23906" y="7067"/>
                      <a:pt x="24663" y="7067"/>
                    </a:cubicBezTo>
                    <a:cubicBezTo>
                      <a:pt x="24696" y="7067"/>
                      <a:pt x="24729" y="7068"/>
                      <a:pt x="24762" y="7069"/>
                    </a:cubicBezTo>
                    <a:cubicBezTo>
                      <a:pt x="25364" y="6868"/>
                      <a:pt x="26015" y="6943"/>
                      <a:pt x="26642" y="6743"/>
                    </a:cubicBezTo>
                    <a:cubicBezTo>
                      <a:pt x="26792" y="6718"/>
                      <a:pt x="26943" y="6718"/>
                      <a:pt x="27093" y="6693"/>
                    </a:cubicBezTo>
                    <a:cubicBezTo>
                      <a:pt x="28547" y="6317"/>
                      <a:pt x="30025" y="6041"/>
                      <a:pt x="31379" y="5440"/>
                    </a:cubicBezTo>
                    <a:cubicBezTo>
                      <a:pt x="31780" y="5164"/>
                      <a:pt x="32281" y="5014"/>
                      <a:pt x="32406" y="4462"/>
                    </a:cubicBezTo>
                    <a:cubicBezTo>
                      <a:pt x="32381" y="4186"/>
                      <a:pt x="32607" y="3911"/>
                      <a:pt x="32431" y="3635"/>
                    </a:cubicBezTo>
                    <a:lnTo>
                      <a:pt x="32431" y="3635"/>
                    </a:lnTo>
                    <a:cubicBezTo>
                      <a:pt x="32385" y="3641"/>
                      <a:pt x="32339" y="3643"/>
                      <a:pt x="32293" y="3643"/>
                    </a:cubicBezTo>
                    <a:cubicBezTo>
                      <a:pt x="31923" y="3643"/>
                      <a:pt x="31585" y="3479"/>
                      <a:pt x="31228" y="3435"/>
                    </a:cubicBezTo>
                    <a:cubicBezTo>
                      <a:pt x="30301" y="2933"/>
                      <a:pt x="29449" y="2307"/>
                      <a:pt x="28421" y="2031"/>
                    </a:cubicBezTo>
                    <a:cubicBezTo>
                      <a:pt x="28371" y="2031"/>
                      <a:pt x="28296" y="2006"/>
                      <a:pt x="28246" y="2006"/>
                    </a:cubicBezTo>
                    <a:cubicBezTo>
                      <a:pt x="27845" y="1680"/>
                      <a:pt x="27394" y="1480"/>
                      <a:pt x="26918" y="1354"/>
                    </a:cubicBezTo>
                    <a:cubicBezTo>
                      <a:pt x="26572" y="1273"/>
                      <a:pt x="26292" y="944"/>
                      <a:pt x="25917" y="944"/>
                    </a:cubicBezTo>
                    <a:cubicBezTo>
                      <a:pt x="25830" y="944"/>
                      <a:pt x="25738" y="961"/>
                      <a:pt x="25639" y="1004"/>
                    </a:cubicBezTo>
                    <a:cubicBezTo>
                      <a:pt x="25414" y="1455"/>
                      <a:pt x="25464" y="1931"/>
                      <a:pt x="25614" y="2382"/>
                    </a:cubicBezTo>
                    <a:cubicBezTo>
                      <a:pt x="25614" y="2382"/>
                      <a:pt x="25589" y="2382"/>
                      <a:pt x="25589" y="2407"/>
                    </a:cubicBezTo>
                    <a:cubicBezTo>
                      <a:pt x="25489" y="2608"/>
                      <a:pt x="25539" y="2833"/>
                      <a:pt x="25489" y="3034"/>
                    </a:cubicBezTo>
                    <a:cubicBezTo>
                      <a:pt x="25464" y="3084"/>
                      <a:pt x="25439" y="3159"/>
                      <a:pt x="25439" y="3209"/>
                    </a:cubicBezTo>
                    <a:cubicBezTo>
                      <a:pt x="25364" y="3284"/>
                      <a:pt x="25289" y="3359"/>
                      <a:pt x="25238" y="3435"/>
                    </a:cubicBezTo>
                    <a:cubicBezTo>
                      <a:pt x="25163" y="3635"/>
                      <a:pt x="25088" y="3836"/>
                      <a:pt x="25038" y="4036"/>
                    </a:cubicBezTo>
                    <a:cubicBezTo>
                      <a:pt x="25013" y="4036"/>
                      <a:pt x="24988" y="4061"/>
                      <a:pt x="24938" y="4086"/>
                    </a:cubicBezTo>
                    <a:cubicBezTo>
                      <a:pt x="24837" y="4161"/>
                      <a:pt x="24762" y="4262"/>
                      <a:pt x="24762" y="4387"/>
                    </a:cubicBezTo>
                    <a:cubicBezTo>
                      <a:pt x="24762" y="4412"/>
                      <a:pt x="24762" y="4437"/>
                      <a:pt x="24737" y="4462"/>
                    </a:cubicBezTo>
                    <a:cubicBezTo>
                      <a:pt x="24687" y="4512"/>
                      <a:pt x="24612" y="4537"/>
                      <a:pt x="24537" y="4587"/>
                    </a:cubicBezTo>
                    <a:cubicBezTo>
                      <a:pt x="24462" y="4550"/>
                      <a:pt x="24374" y="4485"/>
                      <a:pt x="24302" y="4485"/>
                    </a:cubicBezTo>
                    <a:cubicBezTo>
                      <a:pt x="24278" y="4485"/>
                      <a:pt x="24255" y="4493"/>
                      <a:pt x="24236" y="4512"/>
                    </a:cubicBezTo>
                    <a:cubicBezTo>
                      <a:pt x="23785" y="4587"/>
                      <a:pt x="23309" y="4512"/>
                      <a:pt x="22857" y="4738"/>
                    </a:cubicBezTo>
                    <a:cubicBezTo>
                      <a:pt x="22857" y="4788"/>
                      <a:pt x="22832" y="4838"/>
                      <a:pt x="22832" y="4888"/>
                    </a:cubicBezTo>
                    <a:cubicBezTo>
                      <a:pt x="21654" y="4212"/>
                      <a:pt x="20802" y="3384"/>
                      <a:pt x="20903" y="1831"/>
                    </a:cubicBezTo>
                    <a:cubicBezTo>
                      <a:pt x="20928" y="1329"/>
                      <a:pt x="21078" y="878"/>
                      <a:pt x="21153" y="402"/>
                    </a:cubicBezTo>
                    <a:lnTo>
                      <a:pt x="21153" y="402"/>
                    </a:lnTo>
                    <a:cubicBezTo>
                      <a:pt x="20301" y="427"/>
                      <a:pt x="19449" y="402"/>
                      <a:pt x="18622" y="628"/>
                    </a:cubicBezTo>
                    <a:cubicBezTo>
                      <a:pt x="18622" y="1154"/>
                      <a:pt x="18597" y="1705"/>
                      <a:pt x="18597" y="2232"/>
                    </a:cubicBezTo>
                    <a:cubicBezTo>
                      <a:pt x="18597" y="2257"/>
                      <a:pt x="18597" y="2282"/>
                      <a:pt x="18572" y="2307"/>
                    </a:cubicBezTo>
                    <a:cubicBezTo>
                      <a:pt x="18547" y="2457"/>
                      <a:pt x="18522" y="2608"/>
                      <a:pt x="18522" y="2758"/>
                    </a:cubicBezTo>
                    <a:cubicBezTo>
                      <a:pt x="18496" y="2758"/>
                      <a:pt x="18496" y="2783"/>
                      <a:pt x="18471" y="2808"/>
                    </a:cubicBezTo>
                    <a:cubicBezTo>
                      <a:pt x="18446" y="2983"/>
                      <a:pt x="18421" y="3159"/>
                      <a:pt x="18421" y="3334"/>
                    </a:cubicBezTo>
                    <a:cubicBezTo>
                      <a:pt x="18396" y="3384"/>
                      <a:pt x="18371" y="3460"/>
                      <a:pt x="18346" y="3510"/>
                    </a:cubicBezTo>
                    <a:cubicBezTo>
                      <a:pt x="18346" y="3510"/>
                      <a:pt x="18346" y="3535"/>
                      <a:pt x="18346" y="3535"/>
                    </a:cubicBezTo>
                    <a:cubicBezTo>
                      <a:pt x="18296" y="3660"/>
                      <a:pt x="18221" y="3785"/>
                      <a:pt x="18121" y="3886"/>
                    </a:cubicBezTo>
                    <a:cubicBezTo>
                      <a:pt x="18020" y="3961"/>
                      <a:pt x="17920" y="4061"/>
                      <a:pt x="17820" y="4161"/>
                    </a:cubicBezTo>
                    <a:cubicBezTo>
                      <a:pt x="17569" y="4587"/>
                      <a:pt x="17218" y="4888"/>
                      <a:pt x="16717" y="5039"/>
                    </a:cubicBezTo>
                    <a:cubicBezTo>
                      <a:pt x="16514" y="5124"/>
                      <a:pt x="16315" y="5164"/>
                      <a:pt x="16118" y="5164"/>
                    </a:cubicBezTo>
                    <a:cubicBezTo>
                      <a:pt x="15855" y="5164"/>
                      <a:pt x="15597" y="5093"/>
                      <a:pt x="15339" y="4963"/>
                    </a:cubicBezTo>
                    <a:cubicBezTo>
                      <a:pt x="15188" y="4888"/>
                      <a:pt x="15038" y="4813"/>
                      <a:pt x="14887" y="4713"/>
                    </a:cubicBezTo>
                    <a:cubicBezTo>
                      <a:pt x="14837" y="4663"/>
                      <a:pt x="14762" y="4587"/>
                      <a:pt x="14687" y="4562"/>
                    </a:cubicBezTo>
                    <a:cubicBezTo>
                      <a:pt x="13985" y="3986"/>
                      <a:pt x="13760" y="3209"/>
                      <a:pt x="13584" y="2357"/>
                    </a:cubicBezTo>
                    <a:cubicBezTo>
                      <a:pt x="13559" y="2232"/>
                      <a:pt x="13484" y="2106"/>
                      <a:pt x="13359" y="2031"/>
                    </a:cubicBezTo>
                    <a:cubicBezTo>
                      <a:pt x="13308" y="2106"/>
                      <a:pt x="13258" y="2156"/>
                      <a:pt x="13183" y="2232"/>
                    </a:cubicBezTo>
                    <a:cubicBezTo>
                      <a:pt x="12506" y="2833"/>
                      <a:pt x="11604" y="2833"/>
                      <a:pt x="10777" y="3059"/>
                    </a:cubicBezTo>
                    <a:cubicBezTo>
                      <a:pt x="10235" y="3199"/>
                      <a:pt x="9697" y="3273"/>
                      <a:pt x="9164" y="3273"/>
                    </a:cubicBezTo>
                    <a:cubicBezTo>
                      <a:pt x="8269" y="3273"/>
                      <a:pt x="7390" y="3063"/>
                      <a:pt x="6542" y="2608"/>
                    </a:cubicBezTo>
                    <a:cubicBezTo>
                      <a:pt x="6441" y="2758"/>
                      <a:pt x="6366" y="2908"/>
                      <a:pt x="6266" y="3034"/>
                    </a:cubicBezTo>
                    <a:cubicBezTo>
                      <a:pt x="6191" y="3059"/>
                      <a:pt x="6115" y="3084"/>
                      <a:pt x="6040" y="3109"/>
                    </a:cubicBezTo>
                    <a:cubicBezTo>
                      <a:pt x="5499" y="3268"/>
                      <a:pt x="5053" y="3354"/>
                      <a:pt x="4670" y="3354"/>
                    </a:cubicBezTo>
                    <a:cubicBezTo>
                      <a:pt x="3725" y="3354"/>
                      <a:pt x="3167" y="2829"/>
                      <a:pt x="2506" y="1580"/>
                    </a:cubicBezTo>
                    <a:cubicBezTo>
                      <a:pt x="2381" y="1329"/>
                      <a:pt x="2256" y="1104"/>
                      <a:pt x="1980" y="1029"/>
                    </a:cubicBezTo>
                    <a:cubicBezTo>
                      <a:pt x="1303" y="728"/>
                      <a:pt x="852" y="26"/>
                      <a:pt x="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4" name="Google Shape;2684;p52"/>
              <p:cNvSpPr/>
              <p:nvPr/>
            </p:nvSpPr>
            <p:spPr>
              <a:xfrm>
                <a:off x="4732600" y="2902950"/>
                <a:ext cx="806275" cy="117275"/>
              </a:xfrm>
              <a:custGeom>
                <a:avLst/>
                <a:gdLst/>
                <a:ahLst/>
                <a:cxnLst/>
                <a:rect l="l" t="t" r="r" b="b"/>
                <a:pathLst>
                  <a:path w="32251" h="4691" extrusionOk="0">
                    <a:moveTo>
                      <a:pt x="31696" y="0"/>
                    </a:moveTo>
                    <a:cubicBezTo>
                      <a:pt x="31629" y="0"/>
                      <a:pt x="31549" y="8"/>
                      <a:pt x="31455" y="24"/>
                    </a:cubicBezTo>
                    <a:cubicBezTo>
                      <a:pt x="31380" y="49"/>
                      <a:pt x="31279" y="99"/>
                      <a:pt x="31204" y="149"/>
                    </a:cubicBezTo>
                    <a:cubicBezTo>
                      <a:pt x="31029" y="225"/>
                      <a:pt x="30853" y="275"/>
                      <a:pt x="30678" y="375"/>
                    </a:cubicBezTo>
                    <a:cubicBezTo>
                      <a:pt x="29349" y="826"/>
                      <a:pt x="27996" y="1177"/>
                      <a:pt x="26618" y="1478"/>
                    </a:cubicBezTo>
                    <a:cubicBezTo>
                      <a:pt x="25014" y="1703"/>
                      <a:pt x="23435" y="2029"/>
                      <a:pt x="21806" y="2079"/>
                    </a:cubicBezTo>
                    <a:cubicBezTo>
                      <a:pt x="20903" y="2230"/>
                      <a:pt x="19976" y="2180"/>
                      <a:pt x="19049" y="2280"/>
                    </a:cubicBezTo>
                    <a:cubicBezTo>
                      <a:pt x="18044" y="2316"/>
                      <a:pt x="17039" y="2358"/>
                      <a:pt x="16037" y="2358"/>
                    </a:cubicBezTo>
                    <a:cubicBezTo>
                      <a:pt x="14965" y="2358"/>
                      <a:pt x="13896" y="2310"/>
                      <a:pt x="12833" y="2154"/>
                    </a:cubicBezTo>
                    <a:lnTo>
                      <a:pt x="12482" y="2154"/>
                    </a:lnTo>
                    <a:cubicBezTo>
                      <a:pt x="12357" y="2150"/>
                      <a:pt x="12233" y="2149"/>
                      <a:pt x="12110" y="2149"/>
                    </a:cubicBezTo>
                    <a:cubicBezTo>
                      <a:pt x="11975" y="2149"/>
                      <a:pt x="11840" y="2150"/>
                      <a:pt x="11707" y="2150"/>
                    </a:cubicBezTo>
                    <a:cubicBezTo>
                      <a:pt x="11302" y="2150"/>
                      <a:pt x="10902" y="2137"/>
                      <a:pt x="10502" y="2029"/>
                    </a:cubicBezTo>
                    <a:cubicBezTo>
                      <a:pt x="10277" y="2004"/>
                      <a:pt x="10051" y="1954"/>
                      <a:pt x="9826" y="1954"/>
                    </a:cubicBezTo>
                    <a:cubicBezTo>
                      <a:pt x="9758" y="1951"/>
                      <a:pt x="9691" y="1950"/>
                      <a:pt x="9623" y="1950"/>
                    </a:cubicBezTo>
                    <a:cubicBezTo>
                      <a:pt x="9446" y="1950"/>
                      <a:pt x="9267" y="1957"/>
                      <a:pt x="9087" y="1957"/>
                    </a:cubicBezTo>
                    <a:cubicBezTo>
                      <a:pt x="8797" y="1957"/>
                      <a:pt x="8506" y="1937"/>
                      <a:pt x="8222" y="1829"/>
                    </a:cubicBezTo>
                    <a:cubicBezTo>
                      <a:pt x="5866" y="1603"/>
                      <a:pt x="3585" y="1002"/>
                      <a:pt x="1304" y="425"/>
                    </a:cubicBezTo>
                    <a:cubicBezTo>
                      <a:pt x="1067" y="366"/>
                      <a:pt x="820" y="245"/>
                      <a:pt x="580" y="245"/>
                    </a:cubicBezTo>
                    <a:cubicBezTo>
                      <a:pt x="416" y="245"/>
                      <a:pt x="254" y="302"/>
                      <a:pt x="101" y="475"/>
                    </a:cubicBezTo>
                    <a:cubicBezTo>
                      <a:pt x="126" y="651"/>
                      <a:pt x="227" y="801"/>
                      <a:pt x="201" y="951"/>
                    </a:cubicBezTo>
                    <a:cubicBezTo>
                      <a:pt x="1" y="2355"/>
                      <a:pt x="828" y="2956"/>
                      <a:pt x="1981" y="3332"/>
                    </a:cubicBezTo>
                    <a:cubicBezTo>
                      <a:pt x="2131" y="3383"/>
                      <a:pt x="2307" y="3408"/>
                      <a:pt x="2457" y="3458"/>
                    </a:cubicBezTo>
                    <a:cubicBezTo>
                      <a:pt x="3961" y="3909"/>
                      <a:pt x="5515" y="4109"/>
                      <a:pt x="7069" y="4285"/>
                    </a:cubicBezTo>
                    <a:cubicBezTo>
                      <a:pt x="9557" y="4596"/>
                      <a:pt x="12064" y="4690"/>
                      <a:pt x="14574" y="4690"/>
                    </a:cubicBezTo>
                    <a:cubicBezTo>
                      <a:pt x="14896" y="4690"/>
                      <a:pt x="15218" y="4689"/>
                      <a:pt x="15540" y="4686"/>
                    </a:cubicBezTo>
                    <a:cubicBezTo>
                      <a:pt x="18873" y="4661"/>
                      <a:pt x="22182" y="4560"/>
                      <a:pt x="25490" y="4034"/>
                    </a:cubicBezTo>
                    <a:cubicBezTo>
                      <a:pt x="27194" y="3733"/>
                      <a:pt x="28873" y="3383"/>
                      <a:pt x="30527" y="2856"/>
                    </a:cubicBezTo>
                    <a:cubicBezTo>
                      <a:pt x="31555" y="2505"/>
                      <a:pt x="32131" y="1979"/>
                      <a:pt x="31956" y="826"/>
                    </a:cubicBezTo>
                    <a:cubicBezTo>
                      <a:pt x="31934" y="513"/>
                      <a:pt x="32251" y="0"/>
                      <a:pt x="3169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52"/>
              <p:cNvSpPr/>
              <p:nvPr/>
            </p:nvSpPr>
            <p:spPr>
              <a:xfrm>
                <a:off x="4660550" y="2081475"/>
                <a:ext cx="17575" cy="8022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3209" extrusionOk="0">
                    <a:moveTo>
                      <a:pt x="126" y="1"/>
                    </a:moveTo>
                    <a:lnTo>
                      <a:pt x="126" y="1"/>
                    </a:lnTo>
                    <a:cubicBezTo>
                      <a:pt x="1" y="1078"/>
                      <a:pt x="226" y="2156"/>
                      <a:pt x="352" y="3209"/>
                    </a:cubicBezTo>
                    <a:cubicBezTo>
                      <a:pt x="703" y="2106"/>
                      <a:pt x="527" y="1053"/>
                      <a:pt x="1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52"/>
              <p:cNvSpPr/>
              <p:nvPr/>
            </p:nvSpPr>
            <p:spPr>
              <a:xfrm>
                <a:off x="4612300" y="1492250"/>
                <a:ext cx="13412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365" h="4514" extrusionOk="0">
                    <a:moveTo>
                      <a:pt x="1801" y="1"/>
                    </a:moveTo>
                    <a:cubicBezTo>
                      <a:pt x="1728" y="1"/>
                      <a:pt x="1660" y="24"/>
                      <a:pt x="1605" y="61"/>
                    </a:cubicBezTo>
                    <a:cubicBezTo>
                      <a:pt x="978" y="662"/>
                      <a:pt x="653" y="1464"/>
                      <a:pt x="226" y="2191"/>
                    </a:cubicBezTo>
                    <a:cubicBezTo>
                      <a:pt x="1" y="2567"/>
                      <a:pt x="76" y="2893"/>
                      <a:pt x="477" y="3118"/>
                    </a:cubicBezTo>
                    <a:cubicBezTo>
                      <a:pt x="1129" y="3394"/>
                      <a:pt x="1780" y="3670"/>
                      <a:pt x="2457" y="3946"/>
                    </a:cubicBezTo>
                    <a:cubicBezTo>
                      <a:pt x="2968" y="4326"/>
                      <a:pt x="3328" y="4514"/>
                      <a:pt x="3660" y="4514"/>
                    </a:cubicBezTo>
                    <a:cubicBezTo>
                      <a:pt x="3962" y="4514"/>
                      <a:pt x="4241" y="4357"/>
                      <a:pt x="4587" y="4046"/>
                    </a:cubicBezTo>
                    <a:cubicBezTo>
                      <a:pt x="4863" y="3294"/>
                      <a:pt x="5339" y="2592"/>
                      <a:pt x="5364" y="1740"/>
                    </a:cubicBezTo>
                    <a:cubicBezTo>
                      <a:pt x="4312" y="938"/>
                      <a:pt x="3034" y="612"/>
                      <a:pt x="1881" y="11"/>
                    </a:cubicBezTo>
                    <a:cubicBezTo>
                      <a:pt x="1854" y="4"/>
                      <a:pt x="1827" y="1"/>
                      <a:pt x="18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52"/>
              <p:cNvSpPr/>
              <p:nvPr/>
            </p:nvSpPr>
            <p:spPr>
              <a:xfrm>
                <a:off x="5157175" y="917575"/>
                <a:ext cx="532225" cy="660175"/>
              </a:xfrm>
              <a:custGeom>
                <a:avLst/>
                <a:gdLst/>
                <a:ahLst/>
                <a:cxnLst/>
                <a:rect l="l" t="t" r="r" b="b"/>
                <a:pathLst>
                  <a:path w="21289" h="26407" extrusionOk="0">
                    <a:moveTo>
                      <a:pt x="724" y="0"/>
                    </a:moveTo>
                    <a:cubicBezTo>
                      <a:pt x="101" y="0"/>
                      <a:pt x="0" y="244"/>
                      <a:pt x="61" y="1068"/>
                    </a:cubicBezTo>
                    <a:cubicBezTo>
                      <a:pt x="111" y="1719"/>
                      <a:pt x="61" y="2396"/>
                      <a:pt x="61" y="3048"/>
                    </a:cubicBezTo>
                    <a:cubicBezTo>
                      <a:pt x="61" y="3148"/>
                      <a:pt x="86" y="3248"/>
                      <a:pt x="111" y="3348"/>
                    </a:cubicBezTo>
                    <a:cubicBezTo>
                      <a:pt x="211" y="3599"/>
                      <a:pt x="161" y="3850"/>
                      <a:pt x="186" y="4075"/>
                    </a:cubicBezTo>
                    <a:cubicBezTo>
                      <a:pt x="236" y="4702"/>
                      <a:pt x="236" y="5328"/>
                      <a:pt x="211" y="5955"/>
                    </a:cubicBezTo>
                    <a:cubicBezTo>
                      <a:pt x="211" y="6958"/>
                      <a:pt x="186" y="7960"/>
                      <a:pt x="336" y="8937"/>
                    </a:cubicBezTo>
                    <a:cubicBezTo>
                      <a:pt x="487" y="9865"/>
                      <a:pt x="361" y="10767"/>
                      <a:pt x="412" y="11694"/>
                    </a:cubicBezTo>
                    <a:cubicBezTo>
                      <a:pt x="386" y="12095"/>
                      <a:pt x="437" y="12496"/>
                      <a:pt x="412" y="12897"/>
                    </a:cubicBezTo>
                    <a:cubicBezTo>
                      <a:pt x="437" y="13323"/>
                      <a:pt x="412" y="13724"/>
                      <a:pt x="512" y="14125"/>
                    </a:cubicBezTo>
                    <a:cubicBezTo>
                      <a:pt x="662" y="14627"/>
                      <a:pt x="612" y="15128"/>
                      <a:pt x="612" y="15629"/>
                    </a:cubicBezTo>
                    <a:cubicBezTo>
                      <a:pt x="612" y="18211"/>
                      <a:pt x="562" y="20817"/>
                      <a:pt x="687" y="23399"/>
                    </a:cubicBezTo>
                    <a:cubicBezTo>
                      <a:pt x="762" y="23900"/>
                      <a:pt x="662" y="24401"/>
                      <a:pt x="737" y="24902"/>
                    </a:cubicBezTo>
                    <a:cubicBezTo>
                      <a:pt x="913" y="26281"/>
                      <a:pt x="963" y="26331"/>
                      <a:pt x="2392" y="26406"/>
                    </a:cubicBezTo>
                    <a:cubicBezTo>
                      <a:pt x="4597" y="26105"/>
                      <a:pt x="6828" y="25955"/>
                      <a:pt x="8908" y="25078"/>
                    </a:cubicBezTo>
                    <a:cubicBezTo>
                      <a:pt x="8983" y="24978"/>
                      <a:pt x="9133" y="24978"/>
                      <a:pt x="9259" y="24928"/>
                    </a:cubicBezTo>
                    <a:cubicBezTo>
                      <a:pt x="13169" y="24025"/>
                      <a:pt x="16878" y="22597"/>
                      <a:pt x="20437" y="20742"/>
                    </a:cubicBezTo>
                    <a:cubicBezTo>
                      <a:pt x="21214" y="20316"/>
                      <a:pt x="21289" y="20216"/>
                      <a:pt x="21113" y="19439"/>
                    </a:cubicBezTo>
                    <a:cubicBezTo>
                      <a:pt x="20913" y="18537"/>
                      <a:pt x="20712" y="17634"/>
                      <a:pt x="20437" y="16732"/>
                    </a:cubicBezTo>
                    <a:cubicBezTo>
                      <a:pt x="19810" y="14802"/>
                      <a:pt x="18908" y="13023"/>
                      <a:pt x="17880" y="11243"/>
                    </a:cubicBezTo>
                    <a:cubicBezTo>
                      <a:pt x="16301" y="8562"/>
                      <a:pt x="14221" y="6356"/>
                      <a:pt x="11790" y="4501"/>
                    </a:cubicBezTo>
                    <a:cubicBezTo>
                      <a:pt x="9585" y="2772"/>
                      <a:pt x="7128" y="1519"/>
                      <a:pt x="4397" y="742"/>
                    </a:cubicBezTo>
                    <a:cubicBezTo>
                      <a:pt x="3369" y="466"/>
                      <a:pt x="2291" y="366"/>
                      <a:pt x="1289" y="40"/>
                    </a:cubicBezTo>
                    <a:cubicBezTo>
                      <a:pt x="1065" y="15"/>
                      <a:pt x="878" y="0"/>
                      <a:pt x="7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52"/>
              <p:cNvSpPr/>
              <p:nvPr/>
            </p:nvSpPr>
            <p:spPr>
              <a:xfrm>
                <a:off x="5481375" y="1487925"/>
                <a:ext cx="161675" cy="12520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5008" extrusionOk="0">
                    <a:moveTo>
                      <a:pt x="4389" y="0"/>
                    </a:moveTo>
                    <a:cubicBezTo>
                      <a:pt x="4310" y="0"/>
                      <a:pt x="4229" y="24"/>
                      <a:pt x="4160" y="83"/>
                    </a:cubicBezTo>
                    <a:cubicBezTo>
                      <a:pt x="3133" y="585"/>
                      <a:pt x="2055" y="936"/>
                      <a:pt x="1003" y="1312"/>
                    </a:cubicBezTo>
                    <a:cubicBezTo>
                      <a:pt x="627" y="1437"/>
                      <a:pt x="201" y="1437"/>
                      <a:pt x="0" y="1863"/>
                    </a:cubicBezTo>
                    <a:cubicBezTo>
                      <a:pt x="75" y="2515"/>
                      <a:pt x="226" y="3166"/>
                      <a:pt x="426" y="3793"/>
                    </a:cubicBezTo>
                    <a:cubicBezTo>
                      <a:pt x="672" y="4325"/>
                      <a:pt x="800" y="5008"/>
                      <a:pt x="1440" y="5008"/>
                    </a:cubicBezTo>
                    <a:cubicBezTo>
                      <a:pt x="1584" y="5008"/>
                      <a:pt x="1753" y="4974"/>
                      <a:pt x="1955" y="4896"/>
                    </a:cubicBezTo>
                    <a:cubicBezTo>
                      <a:pt x="3409" y="4369"/>
                      <a:pt x="4837" y="3818"/>
                      <a:pt x="6291" y="3266"/>
                    </a:cubicBezTo>
                    <a:cubicBezTo>
                      <a:pt x="6391" y="3241"/>
                      <a:pt x="6466" y="3166"/>
                      <a:pt x="6441" y="3066"/>
                    </a:cubicBezTo>
                    <a:cubicBezTo>
                      <a:pt x="6090" y="1938"/>
                      <a:pt x="5389" y="1036"/>
                      <a:pt x="4687" y="134"/>
                    </a:cubicBezTo>
                    <a:cubicBezTo>
                      <a:pt x="4626" y="58"/>
                      <a:pt x="4510" y="0"/>
                      <a:pt x="4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52"/>
              <p:cNvSpPr/>
              <p:nvPr/>
            </p:nvSpPr>
            <p:spPr>
              <a:xfrm>
                <a:off x="5600400" y="1439125"/>
                <a:ext cx="14915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4818" extrusionOk="0">
                    <a:moveTo>
                      <a:pt x="3743" y="1"/>
                    </a:moveTo>
                    <a:cubicBezTo>
                      <a:pt x="3632" y="1"/>
                      <a:pt x="3508" y="62"/>
                      <a:pt x="3384" y="131"/>
                    </a:cubicBezTo>
                    <a:cubicBezTo>
                      <a:pt x="2357" y="682"/>
                      <a:pt x="1354" y="1259"/>
                      <a:pt x="252" y="1685"/>
                    </a:cubicBezTo>
                    <a:cubicBezTo>
                      <a:pt x="1" y="1810"/>
                      <a:pt x="76" y="2035"/>
                      <a:pt x="176" y="2186"/>
                    </a:cubicBezTo>
                    <a:cubicBezTo>
                      <a:pt x="803" y="2988"/>
                      <a:pt x="1229" y="3940"/>
                      <a:pt x="2006" y="4642"/>
                    </a:cubicBezTo>
                    <a:cubicBezTo>
                      <a:pt x="2081" y="4742"/>
                      <a:pt x="2156" y="4817"/>
                      <a:pt x="2282" y="4817"/>
                    </a:cubicBezTo>
                    <a:cubicBezTo>
                      <a:pt x="3560" y="4091"/>
                      <a:pt x="4738" y="3213"/>
                      <a:pt x="5966" y="2311"/>
                    </a:cubicBezTo>
                    <a:cubicBezTo>
                      <a:pt x="5389" y="1459"/>
                      <a:pt x="4537" y="958"/>
                      <a:pt x="3986" y="156"/>
                    </a:cubicBezTo>
                    <a:cubicBezTo>
                      <a:pt x="3918" y="42"/>
                      <a:pt x="3835" y="1"/>
                      <a:pt x="3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52"/>
              <p:cNvSpPr/>
              <p:nvPr/>
            </p:nvSpPr>
            <p:spPr>
              <a:xfrm>
                <a:off x="5143025" y="1534700"/>
                <a:ext cx="3603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14412" h="5030" extrusionOk="0">
                    <a:moveTo>
                      <a:pt x="12886" y="0"/>
                    </a:moveTo>
                    <a:cubicBezTo>
                      <a:pt x="12719" y="0"/>
                      <a:pt x="12543" y="77"/>
                      <a:pt x="12381" y="117"/>
                    </a:cubicBezTo>
                    <a:cubicBezTo>
                      <a:pt x="11504" y="343"/>
                      <a:pt x="10602" y="593"/>
                      <a:pt x="9699" y="844"/>
                    </a:cubicBezTo>
                    <a:cubicBezTo>
                      <a:pt x="9724" y="894"/>
                      <a:pt x="9699" y="944"/>
                      <a:pt x="9699" y="994"/>
                    </a:cubicBezTo>
                    <a:cubicBezTo>
                      <a:pt x="9825" y="1195"/>
                      <a:pt x="9699" y="1370"/>
                      <a:pt x="9699" y="1571"/>
                    </a:cubicBezTo>
                    <a:cubicBezTo>
                      <a:pt x="9674" y="1646"/>
                      <a:pt x="9699" y="1746"/>
                      <a:pt x="9699" y="1822"/>
                    </a:cubicBezTo>
                    <a:cubicBezTo>
                      <a:pt x="9674" y="1771"/>
                      <a:pt x="9674" y="1721"/>
                      <a:pt x="9649" y="1671"/>
                    </a:cubicBezTo>
                    <a:cubicBezTo>
                      <a:pt x="9599" y="1596"/>
                      <a:pt x="9524" y="1521"/>
                      <a:pt x="9449" y="1496"/>
                    </a:cubicBezTo>
                    <a:cubicBezTo>
                      <a:pt x="9319" y="1279"/>
                      <a:pt x="9226" y="1025"/>
                      <a:pt x="8944" y="1025"/>
                    </a:cubicBezTo>
                    <a:cubicBezTo>
                      <a:pt x="8900" y="1025"/>
                      <a:pt x="8851" y="1031"/>
                      <a:pt x="8797" y="1045"/>
                    </a:cubicBezTo>
                    <a:cubicBezTo>
                      <a:pt x="7419" y="1320"/>
                      <a:pt x="6065" y="1571"/>
                      <a:pt x="4687" y="1847"/>
                    </a:cubicBezTo>
                    <a:cubicBezTo>
                      <a:pt x="4562" y="2197"/>
                      <a:pt x="4536" y="2523"/>
                      <a:pt x="4536" y="2849"/>
                    </a:cubicBezTo>
                    <a:cubicBezTo>
                      <a:pt x="4461" y="2523"/>
                      <a:pt x="4336" y="2197"/>
                      <a:pt x="4211" y="1872"/>
                    </a:cubicBezTo>
                    <a:cubicBezTo>
                      <a:pt x="3033" y="1997"/>
                      <a:pt x="1855" y="2122"/>
                      <a:pt x="677" y="2248"/>
                    </a:cubicBezTo>
                    <a:cubicBezTo>
                      <a:pt x="0" y="3175"/>
                      <a:pt x="652" y="4102"/>
                      <a:pt x="702" y="5030"/>
                    </a:cubicBezTo>
                    <a:cubicBezTo>
                      <a:pt x="2005" y="5004"/>
                      <a:pt x="3333" y="5004"/>
                      <a:pt x="4637" y="4829"/>
                    </a:cubicBezTo>
                    <a:cubicBezTo>
                      <a:pt x="4712" y="4453"/>
                      <a:pt x="4737" y="4077"/>
                      <a:pt x="4712" y="3726"/>
                    </a:cubicBezTo>
                    <a:lnTo>
                      <a:pt x="4712" y="3726"/>
                    </a:lnTo>
                    <a:cubicBezTo>
                      <a:pt x="4837" y="4102"/>
                      <a:pt x="5038" y="4478"/>
                      <a:pt x="5288" y="4829"/>
                    </a:cubicBezTo>
                    <a:cubicBezTo>
                      <a:pt x="6867" y="4629"/>
                      <a:pt x="8446" y="4428"/>
                      <a:pt x="10025" y="4202"/>
                    </a:cubicBezTo>
                    <a:cubicBezTo>
                      <a:pt x="10376" y="3977"/>
                      <a:pt x="10226" y="3676"/>
                      <a:pt x="10125" y="3400"/>
                    </a:cubicBezTo>
                    <a:cubicBezTo>
                      <a:pt x="10075" y="3225"/>
                      <a:pt x="10025" y="3050"/>
                      <a:pt x="9975" y="2874"/>
                    </a:cubicBezTo>
                    <a:lnTo>
                      <a:pt x="9975" y="2874"/>
                    </a:lnTo>
                    <a:cubicBezTo>
                      <a:pt x="10075" y="3150"/>
                      <a:pt x="10176" y="3400"/>
                      <a:pt x="10251" y="3676"/>
                    </a:cubicBezTo>
                    <a:cubicBezTo>
                      <a:pt x="10357" y="3978"/>
                      <a:pt x="10514" y="4129"/>
                      <a:pt x="10748" y="4129"/>
                    </a:cubicBezTo>
                    <a:cubicBezTo>
                      <a:pt x="10844" y="4129"/>
                      <a:pt x="10954" y="4103"/>
                      <a:pt x="11078" y="4052"/>
                    </a:cubicBezTo>
                    <a:cubicBezTo>
                      <a:pt x="12055" y="3852"/>
                      <a:pt x="13033" y="3626"/>
                      <a:pt x="13985" y="3400"/>
                    </a:cubicBezTo>
                    <a:cubicBezTo>
                      <a:pt x="14411" y="3125"/>
                      <a:pt x="14085" y="2799"/>
                      <a:pt x="14060" y="2498"/>
                    </a:cubicBezTo>
                    <a:cubicBezTo>
                      <a:pt x="14010" y="2323"/>
                      <a:pt x="13960" y="2147"/>
                      <a:pt x="13910" y="1972"/>
                    </a:cubicBezTo>
                    <a:cubicBezTo>
                      <a:pt x="13885" y="1872"/>
                      <a:pt x="13860" y="1771"/>
                      <a:pt x="13835" y="1696"/>
                    </a:cubicBezTo>
                    <a:cubicBezTo>
                      <a:pt x="13659" y="1195"/>
                      <a:pt x="13634" y="644"/>
                      <a:pt x="13283" y="243"/>
                    </a:cubicBezTo>
                    <a:cubicBezTo>
                      <a:pt x="13167" y="57"/>
                      <a:pt x="13030" y="0"/>
                      <a:pt x="128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52"/>
              <p:cNvSpPr/>
              <p:nvPr/>
            </p:nvSpPr>
            <p:spPr>
              <a:xfrm>
                <a:off x="5024600" y="1590250"/>
                <a:ext cx="129100" cy="70200"/>
              </a:xfrm>
              <a:custGeom>
                <a:avLst/>
                <a:gdLst/>
                <a:ahLst/>
                <a:cxnLst/>
                <a:rect l="l" t="t" r="r" b="b"/>
                <a:pathLst>
                  <a:path w="5164" h="2808" extrusionOk="0">
                    <a:moveTo>
                      <a:pt x="4812" y="1"/>
                    </a:moveTo>
                    <a:cubicBezTo>
                      <a:pt x="3926" y="18"/>
                      <a:pt x="3040" y="36"/>
                      <a:pt x="2163" y="36"/>
                    </a:cubicBezTo>
                    <a:cubicBezTo>
                      <a:pt x="1799" y="36"/>
                      <a:pt x="1438" y="33"/>
                      <a:pt x="1078" y="26"/>
                    </a:cubicBezTo>
                    <a:cubicBezTo>
                      <a:pt x="627" y="26"/>
                      <a:pt x="376" y="126"/>
                      <a:pt x="426" y="627"/>
                    </a:cubicBezTo>
                    <a:cubicBezTo>
                      <a:pt x="426" y="752"/>
                      <a:pt x="401" y="878"/>
                      <a:pt x="376" y="1003"/>
                    </a:cubicBezTo>
                    <a:cubicBezTo>
                      <a:pt x="0" y="1554"/>
                      <a:pt x="25" y="2081"/>
                      <a:pt x="401" y="2607"/>
                    </a:cubicBezTo>
                    <a:cubicBezTo>
                      <a:pt x="1654" y="2732"/>
                      <a:pt x="2882" y="2782"/>
                      <a:pt x="4136" y="2808"/>
                    </a:cubicBezTo>
                    <a:cubicBezTo>
                      <a:pt x="4712" y="2808"/>
                      <a:pt x="4913" y="2607"/>
                      <a:pt x="4938" y="2106"/>
                    </a:cubicBezTo>
                    <a:cubicBezTo>
                      <a:pt x="4963" y="1955"/>
                      <a:pt x="4963" y="1780"/>
                      <a:pt x="4963" y="1605"/>
                    </a:cubicBezTo>
                    <a:cubicBezTo>
                      <a:pt x="5088" y="1053"/>
                      <a:pt x="5163" y="502"/>
                      <a:pt x="48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52"/>
              <p:cNvSpPr/>
              <p:nvPr/>
            </p:nvSpPr>
            <p:spPr>
              <a:xfrm>
                <a:off x="4572825" y="917950"/>
                <a:ext cx="525075" cy="660600"/>
              </a:xfrm>
              <a:custGeom>
                <a:avLst/>
                <a:gdLst/>
                <a:ahLst/>
                <a:cxnLst/>
                <a:rect l="l" t="t" r="r" b="b"/>
                <a:pathLst>
                  <a:path w="21003" h="26424" extrusionOk="0">
                    <a:moveTo>
                      <a:pt x="19598" y="1"/>
                    </a:moveTo>
                    <a:cubicBezTo>
                      <a:pt x="19319" y="1"/>
                      <a:pt x="19046" y="43"/>
                      <a:pt x="18773" y="75"/>
                    </a:cubicBezTo>
                    <a:cubicBezTo>
                      <a:pt x="16467" y="426"/>
                      <a:pt x="14212" y="1078"/>
                      <a:pt x="12156" y="2181"/>
                    </a:cubicBezTo>
                    <a:cubicBezTo>
                      <a:pt x="6643" y="5088"/>
                      <a:pt x="3008" y="9574"/>
                      <a:pt x="1079" y="15489"/>
                    </a:cubicBezTo>
                    <a:cubicBezTo>
                      <a:pt x="853" y="16216"/>
                      <a:pt x="653" y="16968"/>
                      <a:pt x="427" y="17694"/>
                    </a:cubicBezTo>
                    <a:cubicBezTo>
                      <a:pt x="477" y="18221"/>
                      <a:pt x="327" y="18747"/>
                      <a:pt x="176" y="19248"/>
                    </a:cubicBezTo>
                    <a:cubicBezTo>
                      <a:pt x="1" y="19875"/>
                      <a:pt x="176" y="20251"/>
                      <a:pt x="678" y="20602"/>
                    </a:cubicBezTo>
                    <a:cubicBezTo>
                      <a:pt x="1430" y="21128"/>
                      <a:pt x="2156" y="21705"/>
                      <a:pt x="2883" y="22281"/>
                    </a:cubicBezTo>
                    <a:cubicBezTo>
                      <a:pt x="2903" y="22274"/>
                      <a:pt x="2922" y="22271"/>
                      <a:pt x="2938" y="22271"/>
                    </a:cubicBezTo>
                    <a:cubicBezTo>
                      <a:pt x="2983" y="22271"/>
                      <a:pt x="3015" y="22294"/>
                      <a:pt x="3034" y="22331"/>
                    </a:cubicBezTo>
                    <a:cubicBezTo>
                      <a:pt x="3109" y="22381"/>
                      <a:pt x="3184" y="22431"/>
                      <a:pt x="3259" y="22481"/>
                    </a:cubicBezTo>
                    <a:cubicBezTo>
                      <a:pt x="3334" y="22607"/>
                      <a:pt x="3535" y="22582"/>
                      <a:pt x="3635" y="22707"/>
                    </a:cubicBezTo>
                    <a:cubicBezTo>
                      <a:pt x="3710" y="22707"/>
                      <a:pt x="3785" y="22707"/>
                      <a:pt x="3836" y="22732"/>
                    </a:cubicBezTo>
                    <a:cubicBezTo>
                      <a:pt x="6041" y="24010"/>
                      <a:pt x="8447" y="24737"/>
                      <a:pt x="10903" y="25339"/>
                    </a:cubicBezTo>
                    <a:cubicBezTo>
                      <a:pt x="13259" y="25915"/>
                      <a:pt x="15665" y="26191"/>
                      <a:pt x="18071" y="26341"/>
                    </a:cubicBezTo>
                    <a:cubicBezTo>
                      <a:pt x="18329" y="26406"/>
                      <a:pt x="18582" y="26424"/>
                      <a:pt x="18835" y="26424"/>
                    </a:cubicBezTo>
                    <a:cubicBezTo>
                      <a:pt x="19171" y="26424"/>
                      <a:pt x="19507" y="26391"/>
                      <a:pt x="19851" y="26391"/>
                    </a:cubicBezTo>
                    <a:cubicBezTo>
                      <a:pt x="19911" y="26393"/>
                      <a:pt x="19967" y="26393"/>
                      <a:pt x="20021" y="26393"/>
                    </a:cubicBezTo>
                    <a:cubicBezTo>
                      <a:pt x="20914" y="26393"/>
                      <a:pt x="21002" y="26180"/>
                      <a:pt x="20979" y="25163"/>
                    </a:cubicBezTo>
                    <a:cubicBezTo>
                      <a:pt x="20953" y="23659"/>
                      <a:pt x="20878" y="22131"/>
                      <a:pt x="20928" y="20602"/>
                    </a:cubicBezTo>
                    <a:cubicBezTo>
                      <a:pt x="20653" y="18872"/>
                      <a:pt x="20803" y="17143"/>
                      <a:pt x="20753" y="15389"/>
                    </a:cubicBezTo>
                    <a:cubicBezTo>
                      <a:pt x="20753" y="15113"/>
                      <a:pt x="20753" y="14837"/>
                      <a:pt x="20728" y="14537"/>
                    </a:cubicBezTo>
                    <a:cubicBezTo>
                      <a:pt x="20653" y="12707"/>
                      <a:pt x="20603" y="10877"/>
                      <a:pt x="20527" y="9048"/>
                    </a:cubicBezTo>
                    <a:cubicBezTo>
                      <a:pt x="20578" y="7344"/>
                      <a:pt x="20452" y="5639"/>
                      <a:pt x="20427" y="3960"/>
                    </a:cubicBezTo>
                    <a:cubicBezTo>
                      <a:pt x="20352" y="3434"/>
                      <a:pt x="20377" y="2907"/>
                      <a:pt x="20377" y="2356"/>
                    </a:cubicBezTo>
                    <a:cubicBezTo>
                      <a:pt x="20377" y="1579"/>
                      <a:pt x="20527" y="777"/>
                      <a:pt x="20076" y="50"/>
                    </a:cubicBezTo>
                    <a:cubicBezTo>
                      <a:pt x="19914" y="14"/>
                      <a:pt x="19755" y="1"/>
                      <a:pt x="195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52"/>
              <p:cNvSpPr/>
              <p:nvPr/>
            </p:nvSpPr>
            <p:spPr>
              <a:xfrm>
                <a:off x="4512050" y="1426725"/>
                <a:ext cx="129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189" h="5356" extrusionOk="0">
                    <a:moveTo>
                      <a:pt x="2131" y="0"/>
                    </a:moveTo>
                    <a:cubicBezTo>
                      <a:pt x="1705" y="551"/>
                      <a:pt x="1304" y="1053"/>
                      <a:pt x="928" y="1529"/>
                    </a:cubicBezTo>
                    <a:cubicBezTo>
                      <a:pt x="652" y="1880"/>
                      <a:pt x="402" y="2231"/>
                      <a:pt x="151" y="2582"/>
                    </a:cubicBezTo>
                    <a:cubicBezTo>
                      <a:pt x="76" y="2732"/>
                      <a:pt x="1" y="2907"/>
                      <a:pt x="201" y="3008"/>
                    </a:cubicBezTo>
                    <a:cubicBezTo>
                      <a:pt x="878" y="3308"/>
                      <a:pt x="1229" y="3985"/>
                      <a:pt x="1856" y="4361"/>
                    </a:cubicBezTo>
                    <a:cubicBezTo>
                      <a:pt x="1981" y="4486"/>
                      <a:pt x="2106" y="4637"/>
                      <a:pt x="2231" y="4762"/>
                    </a:cubicBezTo>
                    <a:cubicBezTo>
                      <a:pt x="2709" y="4853"/>
                      <a:pt x="3000" y="5356"/>
                      <a:pt x="3499" y="5356"/>
                    </a:cubicBezTo>
                    <a:cubicBezTo>
                      <a:pt x="3550" y="5356"/>
                      <a:pt x="3604" y="5350"/>
                      <a:pt x="3660" y="5338"/>
                    </a:cubicBezTo>
                    <a:cubicBezTo>
                      <a:pt x="3660" y="5288"/>
                      <a:pt x="3660" y="5238"/>
                      <a:pt x="3660" y="5163"/>
                    </a:cubicBezTo>
                    <a:cubicBezTo>
                      <a:pt x="4061" y="4511"/>
                      <a:pt x="4487" y="3835"/>
                      <a:pt x="4888" y="3183"/>
                    </a:cubicBezTo>
                    <a:cubicBezTo>
                      <a:pt x="4988" y="2932"/>
                      <a:pt x="5189" y="2707"/>
                      <a:pt x="5164" y="2406"/>
                    </a:cubicBezTo>
                    <a:cubicBezTo>
                      <a:pt x="5164" y="2281"/>
                      <a:pt x="5114" y="2231"/>
                      <a:pt x="5013" y="2181"/>
                    </a:cubicBezTo>
                    <a:cubicBezTo>
                      <a:pt x="3861" y="1729"/>
                      <a:pt x="3059" y="802"/>
                      <a:pt x="21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4" name="Google Shape;2694;p52"/>
              <p:cNvSpPr/>
              <p:nvPr/>
            </p:nvSpPr>
            <p:spPr>
              <a:xfrm>
                <a:off x="4733875" y="1540750"/>
                <a:ext cx="290750" cy="114100"/>
              </a:xfrm>
              <a:custGeom>
                <a:avLst/>
                <a:gdLst/>
                <a:ahLst/>
                <a:cxnLst/>
                <a:rect l="l" t="t" r="r" b="b"/>
                <a:pathLst>
                  <a:path w="11630" h="4564" extrusionOk="0">
                    <a:moveTo>
                      <a:pt x="1003" y="1"/>
                    </a:moveTo>
                    <a:cubicBezTo>
                      <a:pt x="551" y="527"/>
                      <a:pt x="501" y="1279"/>
                      <a:pt x="25" y="1805"/>
                    </a:cubicBezTo>
                    <a:cubicBezTo>
                      <a:pt x="0" y="2657"/>
                      <a:pt x="0" y="2657"/>
                      <a:pt x="702" y="2833"/>
                    </a:cubicBezTo>
                    <a:cubicBezTo>
                      <a:pt x="1805" y="3083"/>
                      <a:pt x="2907" y="3334"/>
                      <a:pt x="4010" y="3610"/>
                    </a:cubicBezTo>
                    <a:cubicBezTo>
                      <a:pt x="4209" y="3686"/>
                      <a:pt x="4382" y="3723"/>
                      <a:pt x="4532" y="3723"/>
                    </a:cubicBezTo>
                    <a:cubicBezTo>
                      <a:pt x="4872" y="3723"/>
                      <a:pt x="5091" y="3532"/>
                      <a:pt x="5213" y="3184"/>
                    </a:cubicBezTo>
                    <a:cubicBezTo>
                      <a:pt x="5238" y="3384"/>
                      <a:pt x="5288" y="3585"/>
                      <a:pt x="5414" y="3810"/>
                    </a:cubicBezTo>
                    <a:cubicBezTo>
                      <a:pt x="6065" y="3910"/>
                      <a:pt x="6692" y="4061"/>
                      <a:pt x="7343" y="4136"/>
                    </a:cubicBezTo>
                    <a:cubicBezTo>
                      <a:pt x="8681" y="4327"/>
                      <a:pt x="10019" y="4564"/>
                      <a:pt x="11379" y="4564"/>
                    </a:cubicBezTo>
                    <a:cubicBezTo>
                      <a:pt x="11446" y="4564"/>
                      <a:pt x="11512" y="4563"/>
                      <a:pt x="11579" y="4562"/>
                    </a:cubicBezTo>
                    <a:cubicBezTo>
                      <a:pt x="11604" y="3960"/>
                      <a:pt x="11629" y="3359"/>
                      <a:pt x="11604" y="2757"/>
                    </a:cubicBezTo>
                    <a:cubicBezTo>
                      <a:pt x="11604" y="2006"/>
                      <a:pt x="11604" y="2006"/>
                      <a:pt x="10852" y="1955"/>
                    </a:cubicBezTo>
                    <a:cubicBezTo>
                      <a:pt x="10794" y="1947"/>
                      <a:pt x="10735" y="1944"/>
                      <a:pt x="10675" y="1944"/>
                    </a:cubicBezTo>
                    <a:cubicBezTo>
                      <a:pt x="10556" y="1944"/>
                      <a:pt x="10436" y="1955"/>
                      <a:pt x="10317" y="1955"/>
                    </a:cubicBezTo>
                    <a:cubicBezTo>
                      <a:pt x="10138" y="1955"/>
                      <a:pt x="9963" y="1930"/>
                      <a:pt x="9800" y="1805"/>
                    </a:cubicBezTo>
                    <a:cubicBezTo>
                      <a:pt x="8747" y="1805"/>
                      <a:pt x="7719" y="1605"/>
                      <a:pt x="6692" y="1429"/>
                    </a:cubicBezTo>
                    <a:cubicBezTo>
                      <a:pt x="6469" y="1392"/>
                      <a:pt x="6312" y="1366"/>
                      <a:pt x="6193" y="1366"/>
                    </a:cubicBezTo>
                    <a:cubicBezTo>
                      <a:pt x="5911" y="1366"/>
                      <a:pt x="5843" y="1512"/>
                      <a:pt x="5614" y="2006"/>
                    </a:cubicBezTo>
                    <a:cubicBezTo>
                      <a:pt x="5514" y="2181"/>
                      <a:pt x="5414" y="2356"/>
                      <a:pt x="5338" y="2532"/>
                    </a:cubicBezTo>
                    <a:cubicBezTo>
                      <a:pt x="5389" y="2081"/>
                      <a:pt x="5313" y="1630"/>
                      <a:pt x="5188" y="1204"/>
                    </a:cubicBezTo>
                    <a:cubicBezTo>
                      <a:pt x="3785" y="853"/>
                      <a:pt x="2356" y="552"/>
                      <a:pt x="10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52"/>
              <p:cNvSpPr/>
              <p:nvPr/>
            </p:nvSpPr>
            <p:spPr>
              <a:xfrm>
                <a:off x="4728850" y="2858425"/>
                <a:ext cx="13175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9" extrusionOk="0">
                    <a:moveTo>
                      <a:pt x="151" y="1"/>
                    </a:moveTo>
                    <a:lnTo>
                      <a:pt x="151" y="1"/>
                    </a:lnTo>
                    <a:cubicBezTo>
                      <a:pt x="1" y="402"/>
                      <a:pt x="201" y="778"/>
                      <a:pt x="226" y="1179"/>
                    </a:cubicBezTo>
                    <a:cubicBezTo>
                      <a:pt x="477" y="778"/>
                      <a:pt x="527" y="377"/>
                      <a:pt x="151" y="1"/>
                    </a:cubicBezTo>
                    <a:close/>
                  </a:path>
                </a:pathLst>
              </a:custGeom>
              <a:solidFill>
                <a:srgbClr val="BFD3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52"/>
              <p:cNvSpPr/>
              <p:nvPr/>
            </p:nvSpPr>
            <p:spPr>
              <a:xfrm>
                <a:off x="5650525" y="1555150"/>
                <a:ext cx="69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7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1" y="126"/>
                      <a:pt x="126" y="176"/>
                      <a:pt x="277" y="176"/>
                    </a:cubicBezTo>
                    <a:cubicBezTo>
                      <a:pt x="201" y="76"/>
                      <a:pt x="126" y="26"/>
                      <a:pt x="1" y="1"/>
                    </a:cubicBezTo>
                    <a:close/>
                  </a:path>
                </a:pathLst>
              </a:custGeom>
              <a:solidFill>
                <a:srgbClr val="76767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52"/>
              <p:cNvSpPr/>
              <p:nvPr/>
            </p:nvSpPr>
            <p:spPr>
              <a:xfrm>
                <a:off x="4797150" y="1950350"/>
                <a:ext cx="157925" cy="100650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4026" extrusionOk="0">
                    <a:moveTo>
                      <a:pt x="5560" y="0"/>
                    </a:moveTo>
                    <a:cubicBezTo>
                      <a:pt x="5216" y="0"/>
                      <a:pt x="5149" y="339"/>
                      <a:pt x="5063" y="659"/>
                    </a:cubicBezTo>
                    <a:cubicBezTo>
                      <a:pt x="4913" y="1236"/>
                      <a:pt x="4662" y="1762"/>
                      <a:pt x="4361" y="2288"/>
                    </a:cubicBezTo>
                    <a:cubicBezTo>
                      <a:pt x="4065" y="2819"/>
                      <a:pt x="3460" y="3106"/>
                      <a:pt x="2861" y="3106"/>
                    </a:cubicBezTo>
                    <a:cubicBezTo>
                      <a:pt x="2244" y="3106"/>
                      <a:pt x="1633" y="2800"/>
                      <a:pt x="1379" y="2138"/>
                    </a:cubicBezTo>
                    <a:cubicBezTo>
                      <a:pt x="1229" y="1737"/>
                      <a:pt x="953" y="1411"/>
                      <a:pt x="853" y="960"/>
                    </a:cubicBezTo>
                    <a:cubicBezTo>
                      <a:pt x="802" y="609"/>
                      <a:pt x="677" y="258"/>
                      <a:pt x="326" y="83"/>
                    </a:cubicBezTo>
                    <a:cubicBezTo>
                      <a:pt x="0" y="283"/>
                      <a:pt x="51" y="559"/>
                      <a:pt x="51" y="810"/>
                    </a:cubicBezTo>
                    <a:cubicBezTo>
                      <a:pt x="76" y="2238"/>
                      <a:pt x="978" y="3416"/>
                      <a:pt x="2356" y="3817"/>
                    </a:cubicBezTo>
                    <a:cubicBezTo>
                      <a:pt x="2557" y="3867"/>
                      <a:pt x="2732" y="3968"/>
                      <a:pt x="2933" y="4018"/>
                    </a:cubicBezTo>
                    <a:cubicBezTo>
                      <a:pt x="3003" y="4023"/>
                      <a:pt x="3073" y="4025"/>
                      <a:pt x="3143" y="4025"/>
                    </a:cubicBezTo>
                    <a:cubicBezTo>
                      <a:pt x="3765" y="4025"/>
                      <a:pt x="4347" y="3824"/>
                      <a:pt x="4888" y="3441"/>
                    </a:cubicBezTo>
                    <a:cubicBezTo>
                      <a:pt x="5690" y="3040"/>
                      <a:pt x="6116" y="2364"/>
                      <a:pt x="6116" y="1461"/>
                    </a:cubicBezTo>
                    <a:cubicBezTo>
                      <a:pt x="6141" y="1286"/>
                      <a:pt x="6191" y="1135"/>
                      <a:pt x="6216" y="960"/>
                    </a:cubicBezTo>
                    <a:cubicBezTo>
                      <a:pt x="6316" y="434"/>
                      <a:pt x="6191" y="158"/>
                      <a:pt x="5765" y="33"/>
                    </a:cubicBezTo>
                    <a:cubicBezTo>
                      <a:pt x="5687" y="10"/>
                      <a:pt x="5619" y="0"/>
                      <a:pt x="5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52"/>
              <p:cNvSpPr/>
              <p:nvPr/>
            </p:nvSpPr>
            <p:spPr>
              <a:xfrm>
                <a:off x="5169350" y="2322050"/>
                <a:ext cx="59525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1983" extrusionOk="0">
                    <a:moveTo>
                      <a:pt x="1198" y="1"/>
                    </a:moveTo>
                    <a:cubicBezTo>
                      <a:pt x="1183" y="1"/>
                      <a:pt x="1168" y="1"/>
                      <a:pt x="1153" y="2"/>
                    </a:cubicBezTo>
                    <a:cubicBezTo>
                      <a:pt x="651" y="27"/>
                      <a:pt x="25" y="503"/>
                      <a:pt x="25" y="904"/>
                    </a:cubicBezTo>
                    <a:cubicBezTo>
                      <a:pt x="0" y="1371"/>
                      <a:pt x="650" y="1983"/>
                      <a:pt x="1125" y="1983"/>
                    </a:cubicBezTo>
                    <a:cubicBezTo>
                      <a:pt x="1134" y="1983"/>
                      <a:pt x="1143" y="1982"/>
                      <a:pt x="1153" y="1982"/>
                    </a:cubicBezTo>
                    <a:cubicBezTo>
                      <a:pt x="1704" y="1957"/>
                      <a:pt x="2381" y="1380"/>
                      <a:pt x="2356" y="979"/>
                    </a:cubicBezTo>
                    <a:cubicBezTo>
                      <a:pt x="2307" y="466"/>
                      <a:pt x="1782" y="1"/>
                      <a:pt x="11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52"/>
              <p:cNvSpPr/>
              <p:nvPr/>
            </p:nvSpPr>
            <p:spPr>
              <a:xfrm>
                <a:off x="5333500" y="2258775"/>
                <a:ext cx="4700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1880" h="1734" extrusionOk="0">
                    <a:moveTo>
                      <a:pt x="989" y="0"/>
                    </a:moveTo>
                    <a:cubicBezTo>
                      <a:pt x="637" y="0"/>
                      <a:pt x="124" y="313"/>
                      <a:pt x="75" y="603"/>
                    </a:cubicBezTo>
                    <a:cubicBezTo>
                      <a:pt x="0" y="1104"/>
                      <a:pt x="451" y="1731"/>
                      <a:pt x="928" y="1731"/>
                    </a:cubicBezTo>
                    <a:cubicBezTo>
                      <a:pt x="952" y="1732"/>
                      <a:pt x="977" y="1733"/>
                      <a:pt x="1002" y="1733"/>
                    </a:cubicBezTo>
                    <a:cubicBezTo>
                      <a:pt x="1368" y="1733"/>
                      <a:pt x="1662" y="1555"/>
                      <a:pt x="1780" y="1179"/>
                    </a:cubicBezTo>
                    <a:cubicBezTo>
                      <a:pt x="1880" y="879"/>
                      <a:pt x="1303" y="27"/>
                      <a:pt x="1028" y="2"/>
                    </a:cubicBezTo>
                    <a:cubicBezTo>
                      <a:pt x="1015" y="1"/>
                      <a:pt x="1002" y="0"/>
                      <a:pt x="9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52"/>
              <p:cNvSpPr/>
              <p:nvPr/>
            </p:nvSpPr>
            <p:spPr>
              <a:xfrm>
                <a:off x="5339750" y="1969950"/>
                <a:ext cx="567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452" extrusionOk="0">
                    <a:moveTo>
                      <a:pt x="76" y="1"/>
                    </a:moveTo>
                    <a:cubicBezTo>
                      <a:pt x="1" y="176"/>
                      <a:pt x="26" y="351"/>
                      <a:pt x="201" y="452"/>
                    </a:cubicBezTo>
                    <a:cubicBezTo>
                      <a:pt x="226" y="301"/>
                      <a:pt x="201" y="126"/>
                      <a:pt x="76" y="1"/>
                    </a:cubicBezTo>
                    <a:close/>
                  </a:path>
                </a:pathLst>
              </a:custGeom>
              <a:solidFill>
                <a:srgbClr val="CFEF8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52"/>
              <p:cNvSpPr/>
              <p:nvPr/>
            </p:nvSpPr>
            <p:spPr>
              <a:xfrm>
                <a:off x="5335375" y="1950375"/>
                <a:ext cx="164800" cy="10840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4336" extrusionOk="0">
                    <a:moveTo>
                      <a:pt x="1001" y="0"/>
                    </a:moveTo>
                    <a:cubicBezTo>
                      <a:pt x="884" y="0"/>
                      <a:pt x="739" y="54"/>
                      <a:pt x="552" y="157"/>
                    </a:cubicBezTo>
                    <a:cubicBezTo>
                      <a:pt x="426" y="232"/>
                      <a:pt x="326" y="383"/>
                      <a:pt x="201" y="483"/>
                    </a:cubicBezTo>
                    <a:cubicBezTo>
                      <a:pt x="126" y="608"/>
                      <a:pt x="0" y="733"/>
                      <a:pt x="251" y="758"/>
                    </a:cubicBezTo>
                    <a:lnTo>
                      <a:pt x="251" y="784"/>
                    </a:lnTo>
                    <a:cubicBezTo>
                      <a:pt x="251" y="959"/>
                      <a:pt x="276" y="1109"/>
                      <a:pt x="376" y="1235"/>
                    </a:cubicBezTo>
                    <a:cubicBezTo>
                      <a:pt x="777" y="2438"/>
                      <a:pt x="1479" y="3390"/>
                      <a:pt x="2607" y="3992"/>
                    </a:cubicBezTo>
                    <a:cubicBezTo>
                      <a:pt x="2923" y="4238"/>
                      <a:pt x="3221" y="4336"/>
                      <a:pt x="3506" y="4336"/>
                    </a:cubicBezTo>
                    <a:cubicBezTo>
                      <a:pt x="4033" y="4336"/>
                      <a:pt x="4516" y="3999"/>
                      <a:pt x="4988" y="3641"/>
                    </a:cubicBezTo>
                    <a:cubicBezTo>
                      <a:pt x="5314" y="3315"/>
                      <a:pt x="5640" y="2964"/>
                      <a:pt x="5965" y="2638"/>
                    </a:cubicBezTo>
                    <a:cubicBezTo>
                      <a:pt x="6166" y="2563"/>
                      <a:pt x="6191" y="2413"/>
                      <a:pt x="6166" y="2237"/>
                    </a:cubicBezTo>
                    <a:cubicBezTo>
                      <a:pt x="6291" y="1861"/>
                      <a:pt x="6391" y="1485"/>
                      <a:pt x="6492" y="1109"/>
                    </a:cubicBezTo>
                    <a:cubicBezTo>
                      <a:pt x="6592" y="708"/>
                      <a:pt x="6592" y="357"/>
                      <a:pt x="6241" y="57"/>
                    </a:cubicBezTo>
                    <a:cubicBezTo>
                      <a:pt x="5815" y="332"/>
                      <a:pt x="5765" y="758"/>
                      <a:pt x="5640" y="1109"/>
                    </a:cubicBezTo>
                    <a:cubicBezTo>
                      <a:pt x="5464" y="1611"/>
                      <a:pt x="5289" y="2112"/>
                      <a:pt x="4888" y="2463"/>
                    </a:cubicBezTo>
                    <a:cubicBezTo>
                      <a:pt x="4496" y="2754"/>
                      <a:pt x="4096" y="2888"/>
                      <a:pt x="3710" y="2888"/>
                    </a:cubicBezTo>
                    <a:cubicBezTo>
                      <a:pt x="3131" y="2888"/>
                      <a:pt x="2581" y="2588"/>
                      <a:pt x="2131" y="2062"/>
                    </a:cubicBezTo>
                    <a:cubicBezTo>
                      <a:pt x="1705" y="1611"/>
                      <a:pt x="1629" y="1009"/>
                      <a:pt x="1429" y="483"/>
                    </a:cubicBezTo>
                    <a:cubicBezTo>
                      <a:pt x="1319" y="153"/>
                      <a:pt x="1199" y="0"/>
                      <a:pt x="10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52"/>
              <p:cNvSpPr/>
              <p:nvPr/>
            </p:nvSpPr>
            <p:spPr>
              <a:xfrm>
                <a:off x="5086000" y="1955550"/>
                <a:ext cx="129725" cy="142125"/>
              </a:xfrm>
              <a:custGeom>
                <a:avLst/>
                <a:gdLst/>
                <a:ahLst/>
                <a:cxnLst/>
                <a:rect l="l" t="t" r="r" b="b"/>
                <a:pathLst>
                  <a:path w="5189" h="5685" extrusionOk="0">
                    <a:moveTo>
                      <a:pt x="727" y="0"/>
                    </a:moveTo>
                    <a:cubicBezTo>
                      <a:pt x="452" y="0"/>
                      <a:pt x="276" y="100"/>
                      <a:pt x="326" y="426"/>
                    </a:cubicBezTo>
                    <a:cubicBezTo>
                      <a:pt x="276" y="501"/>
                      <a:pt x="226" y="577"/>
                      <a:pt x="151" y="677"/>
                    </a:cubicBezTo>
                    <a:cubicBezTo>
                      <a:pt x="126" y="1328"/>
                      <a:pt x="0" y="2005"/>
                      <a:pt x="151" y="2657"/>
                    </a:cubicBezTo>
                    <a:cubicBezTo>
                      <a:pt x="351" y="3659"/>
                      <a:pt x="376" y="4762"/>
                      <a:pt x="1529" y="5263"/>
                    </a:cubicBezTo>
                    <a:cubicBezTo>
                      <a:pt x="1604" y="5389"/>
                      <a:pt x="1755" y="5464"/>
                      <a:pt x="1905" y="5464"/>
                    </a:cubicBezTo>
                    <a:cubicBezTo>
                      <a:pt x="1978" y="5591"/>
                      <a:pt x="2090" y="5626"/>
                      <a:pt x="2204" y="5626"/>
                    </a:cubicBezTo>
                    <a:cubicBezTo>
                      <a:pt x="2247" y="5626"/>
                      <a:pt x="2290" y="5621"/>
                      <a:pt x="2331" y="5614"/>
                    </a:cubicBezTo>
                    <a:cubicBezTo>
                      <a:pt x="2404" y="5658"/>
                      <a:pt x="2485" y="5685"/>
                      <a:pt x="2565" y="5685"/>
                    </a:cubicBezTo>
                    <a:cubicBezTo>
                      <a:pt x="2623" y="5685"/>
                      <a:pt x="2680" y="5671"/>
                      <a:pt x="2732" y="5639"/>
                    </a:cubicBezTo>
                    <a:cubicBezTo>
                      <a:pt x="2772" y="5632"/>
                      <a:pt x="2813" y="5629"/>
                      <a:pt x="2855" y="5629"/>
                    </a:cubicBezTo>
                    <a:cubicBezTo>
                      <a:pt x="2950" y="5629"/>
                      <a:pt x="3048" y="5643"/>
                      <a:pt x="3144" y="5643"/>
                    </a:cubicBezTo>
                    <a:cubicBezTo>
                      <a:pt x="3295" y="5643"/>
                      <a:pt x="3441" y="5610"/>
                      <a:pt x="3559" y="5439"/>
                    </a:cubicBezTo>
                    <a:cubicBezTo>
                      <a:pt x="4261" y="5163"/>
                      <a:pt x="4336" y="4436"/>
                      <a:pt x="4637" y="3860"/>
                    </a:cubicBezTo>
                    <a:cubicBezTo>
                      <a:pt x="5088" y="2932"/>
                      <a:pt x="5138" y="1955"/>
                      <a:pt x="5163" y="953"/>
                    </a:cubicBezTo>
                    <a:cubicBezTo>
                      <a:pt x="5188" y="501"/>
                      <a:pt x="5013" y="150"/>
                      <a:pt x="4537" y="100"/>
                    </a:cubicBezTo>
                    <a:cubicBezTo>
                      <a:pt x="4523" y="100"/>
                      <a:pt x="4509" y="99"/>
                      <a:pt x="4496" y="99"/>
                    </a:cubicBezTo>
                    <a:cubicBezTo>
                      <a:pt x="3994" y="99"/>
                      <a:pt x="4160" y="559"/>
                      <a:pt x="4136" y="852"/>
                    </a:cubicBezTo>
                    <a:cubicBezTo>
                      <a:pt x="3985" y="1930"/>
                      <a:pt x="3885" y="3008"/>
                      <a:pt x="3534" y="4035"/>
                    </a:cubicBezTo>
                    <a:cubicBezTo>
                      <a:pt x="3334" y="4311"/>
                      <a:pt x="3133" y="4562"/>
                      <a:pt x="2908" y="4812"/>
                    </a:cubicBezTo>
                    <a:cubicBezTo>
                      <a:pt x="2782" y="4837"/>
                      <a:pt x="2707" y="4912"/>
                      <a:pt x="2657" y="5013"/>
                    </a:cubicBezTo>
                    <a:cubicBezTo>
                      <a:pt x="2557" y="5013"/>
                      <a:pt x="2457" y="5013"/>
                      <a:pt x="2356" y="4988"/>
                    </a:cubicBezTo>
                    <a:cubicBezTo>
                      <a:pt x="2256" y="4862"/>
                      <a:pt x="2106" y="4837"/>
                      <a:pt x="1955" y="4812"/>
                    </a:cubicBezTo>
                    <a:cubicBezTo>
                      <a:pt x="1379" y="4261"/>
                      <a:pt x="1103" y="3609"/>
                      <a:pt x="1078" y="2807"/>
                    </a:cubicBezTo>
                    <a:cubicBezTo>
                      <a:pt x="1028" y="2105"/>
                      <a:pt x="953" y="1379"/>
                      <a:pt x="878" y="652"/>
                    </a:cubicBezTo>
                    <a:cubicBezTo>
                      <a:pt x="953" y="451"/>
                      <a:pt x="978" y="276"/>
                      <a:pt x="903" y="75"/>
                    </a:cubicBezTo>
                    <a:cubicBezTo>
                      <a:pt x="853" y="75"/>
                      <a:pt x="777" y="50"/>
                      <a:pt x="7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52"/>
              <p:cNvSpPr/>
              <p:nvPr/>
            </p:nvSpPr>
            <p:spPr>
              <a:xfrm>
                <a:off x="4697525" y="1876150"/>
                <a:ext cx="520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1950" extrusionOk="0">
                    <a:moveTo>
                      <a:pt x="1207" y="1"/>
                    </a:moveTo>
                    <a:cubicBezTo>
                      <a:pt x="921" y="1"/>
                      <a:pt x="703" y="223"/>
                      <a:pt x="502" y="444"/>
                    </a:cubicBezTo>
                    <a:cubicBezTo>
                      <a:pt x="0" y="946"/>
                      <a:pt x="602" y="1221"/>
                      <a:pt x="752" y="1547"/>
                    </a:cubicBezTo>
                    <a:cubicBezTo>
                      <a:pt x="887" y="1777"/>
                      <a:pt x="1095" y="1949"/>
                      <a:pt x="1354" y="1949"/>
                    </a:cubicBezTo>
                    <a:cubicBezTo>
                      <a:pt x="1433" y="1949"/>
                      <a:pt x="1517" y="1933"/>
                      <a:pt x="1604" y="1898"/>
                    </a:cubicBezTo>
                    <a:cubicBezTo>
                      <a:pt x="1930" y="1748"/>
                      <a:pt x="2081" y="1447"/>
                      <a:pt x="2056" y="895"/>
                    </a:cubicBezTo>
                    <a:cubicBezTo>
                      <a:pt x="1955" y="670"/>
                      <a:pt x="1930" y="194"/>
                      <a:pt x="1429" y="43"/>
                    </a:cubicBezTo>
                    <a:cubicBezTo>
                      <a:pt x="1351" y="14"/>
                      <a:pt x="1277" y="1"/>
                      <a:pt x="12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52"/>
              <p:cNvSpPr/>
              <p:nvPr/>
            </p:nvSpPr>
            <p:spPr>
              <a:xfrm>
                <a:off x="5220075" y="1841425"/>
                <a:ext cx="37000" cy="3462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85" extrusionOk="0">
                    <a:moveTo>
                      <a:pt x="569" y="1"/>
                    </a:moveTo>
                    <a:cubicBezTo>
                      <a:pt x="262" y="1"/>
                      <a:pt x="49" y="134"/>
                      <a:pt x="26" y="480"/>
                    </a:cubicBezTo>
                    <a:cubicBezTo>
                      <a:pt x="1" y="881"/>
                      <a:pt x="402" y="1382"/>
                      <a:pt x="753" y="1382"/>
                    </a:cubicBezTo>
                    <a:cubicBezTo>
                      <a:pt x="776" y="1384"/>
                      <a:pt x="799" y="1384"/>
                      <a:pt x="822" y="1384"/>
                    </a:cubicBezTo>
                    <a:cubicBezTo>
                      <a:pt x="1160" y="1384"/>
                      <a:pt x="1386" y="1210"/>
                      <a:pt x="1480" y="881"/>
                    </a:cubicBezTo>
                    <a:cubicBezTo>
                      <a:pt x="1480" y="505"/>
                      <a:pt x="1028" y="29"/>
                      <a:pt x="652" y="4"/>
                    </a:cubicBezTo>
                    <a:cubicBezTo>
                      <a:pt x="624" y="2"/>
                      <a:pt x="596" y="1"/>
                      <a:pt x="5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52"/>
              <p:cNvSpPr/>
              <p:nvPr/>
            </p:nvSpPr>
            <p:spPr>
              <a:xfrm>
                <a:off x="5535250" y="1735625"/>
                <a:ext cx="25075" cy="101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405" extrusionOk="0">
                    <a:moveTo>
                      <a:pt x="1003" y="0"/>
                    </a:moveTo>
                    <a:cubicBezTo>
                      <a:pt x="602" y="0"/>
                      <a:pt x="251" y="100"/>
                      <a:pt x="0" y="401"/>
                    </a:cubicBezTo>
                    <a:cubicBezTo>
                      <a:pt x="37" y="403"/>
                      <a:pt x="73" y="405"/>
                      <a:pt x="108" y="405"/>
                    </a:cubicBezTo>
                    <a:cubicBezTo>
                      <a:pt x="443" y="405"/>
                      <a:pt x="754" y="295"/>
                      <a:pt x="10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52"/>
              <p:cNvSpPr/>
              <p:nvPr/>
            </p:nvSpPr>
            <p:spPr>
              <a:xfrm>
                <a:off x="5515200" y="1750025"/>
                <a:ext cx="15050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277" extrusionOk="0">
                    <a:moveTo>
                      <a:pt x="602" y="26"/>
                    </a:moveTo>
                    <a:lnTo>
                      <a:pt x="602" y="26"/>
                    </a:lnTo>
                    <a:cubicBezTo>
                      <a:pt x="376" y="51"/>
                      <a:pt x="151" y="1"/>
                      <a:pt x="0" y="251"/>
                    </a:cubicBezTo>
                    <a:cubicBezTo>
                      <a:pt x="226" y="226"/>
                      <a:pt x="452" y="276"/>
                      <a:pt x="602" y="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52"/>
              <p:cNvSpPr/>
              <p:nvPr/>
            </p:nvSpPr>
            <p:spPr>
              <a:xfrm>
                <a:off x="4960675" y="1988125"/>
                <a:ext cx="5675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7" extrusionOk="0">
                    <a:moveTo>
                      <a:pt x="76" y="0"/>
                    </a:moveTo>
                    <a:cubicBezTo>
                      <a:pt x="26" y="25"/>
                      <a:pt x="1" y="101"/>
                      <a:pt x="1" y="151"/>
                    </a:cubicBezTo>
                    <a:cubicBezTo>
                      <a:pt x="1" y="199"/>
                      <a:pt x="32" y="227"/>
                      <a:pt x="68" y="227"/>
                    </a:cubicBezTo>
                    <a:cubicBezTo>
                      <a:pt x="87" y="227"/>
                      <a:pt x="108" y="219"/>
                      <a:pt x="126" y="201"/>
                    </a:cubicBezTo>
                    <a:cubicBezTo>
                      <a:pt x="176" y="151"/>
                      <a:pt x="201" y="101"/>
                      <a:pt x="226" y="51"/>
                    </a:cubicBezTo>
                    <a:cubicBezTo>
                      <a:pt x="176" y="25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52"/>
              <p:cNvSpPr/>
              <p:nvPr/>
            </p:nvSpPr>
            <p:spPr>
              <a:xfrm>
                <a:off x="5104175" y="1800775"/>
                <a:ext cx="10050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2" extrusionOk="0">
                    <a:moveTo>
                      <a:pt x="0" y="1"/>
                    </a:moveTo>
                    <a:lnTo>
                      <a:pt x="0" y="201"/>
                    </a:lnTo>
                    <a:cubicBezTo>
                      <a:pt x="176" y="201"/>
                      <a:pt x="326" y="176"/>
                      <a:pt x="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52"/>
              <p:cNvSpPr/>
              <p:nvPr/>
            </p:nvSpPr>
            <p:spPr>
              <a:xfrm>
                <a:off x="5099150" y="180580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" y="201"/>
                    </a:moveTo>
                    <a:cubicBezTo>
                      <a:pt x="76" y="150"/>
                      <a:pt x="151" y="75"/>
                      <a:pt x="201" y="0"/>
                    </a:cubicBezTo>
                    <a:cubicBezTo>
                      <a:pt x="151" y="75"/>
                      <a:pt x="76" y="150"/>
                      <a:pt x="1" y="201"/>
                    </a:cubicBezTo>
                    <a:close/>
                  </a:path>
                </a:pathLst>
              </a:custGeom>
              <a:solidFill>
                <a:srgbClr val="CEF18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52"/>
              <p:cNvSpPr/>
              <p:nvPr/>
            </p:nvSpPr>
            <p:spPr>
              <a:xfrm>
                <a:off x="5394900" y="1798900"/>
                <a:ext cx="2525" cy="190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76" extrusionOk="0">
                    <a:moveTo>
                      <a:pt x="50" y="0"/>
                    </a:moveTo>
                    <a:cubicBezTo>
                      <a:pt x="25" y="0"/>
                      <a:pt x="25" y="51"/>
                      <a:pt x="0" y="76"/>
                    </a:cubicBezTo>
                    <a:cubicBezTo>
                      <a:pt x="101" y="51"/>
                      <a:pt x="101" y="25"/>
                      <a:pt x="50" y="0"/>
                    </a:cubicBezTo>
                    <a:close/>
                  </a:path>
                </a:pathLst>
              </a:custGeom>
              <a:solidFill>
                <a:srgbClr val="CDF07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52"/>
              <p:cNvSpPr/>
              <p:nvPr/>
            </p:nvSpPr>
            <p:spPr>
              <a:xfrm>
                <a:off x="5530225" y="17456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" y="201"/>
                    </a:moveTo>
                    <a:cubicBezTo>
                      <a:pt x="51" y="150"/>
                      <a:pt x="126" y="75"/>
                      <a:pt x="201" y="0"/>
                    </a:cubicBezTo>
                    <a:cubicBezTo>
                      <a:pt x="126" y="75"/>
                      <a:pt x="51" y="150"/>
                      <a:pt x="1" y="201"/>
                    </a:cubicBezTo>
                    <a:close/>
                  </a:path>
                </a:pathLst>
              </a:custGeom>
              <a:solidFill>
                <a:srgbClr val="D4F3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52"/>
              <p:cNvSpPr/>
              <p:nvPr/>
            </p:nvSpPr>
            <p:spPr>
              <a:xfrm>
                <a:off x="5450025" y="1681050"/>
                <a:ext cx="48900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1732" extrusionOk="0">
                    <a:moveTo>
                      <a:pt x="833" y="0"/>
                    </a:moveTo>
                    <a:cubicBezTo>
                      <a:pt x="246" y="0"/>
                      <a:pt x="24" y="181"/>
                      <a:pt x="1" y="604"/>
                    </a:cubicBezTo>
                    <a:cubicBezTo>
                      <a:pt x="1" y="1055"/>
                      <a:pt x="477" y="1732"/>
                      <a:pt x="803" y="1732"/>
                    </a:cubicBezTo>
                    <a:cubicBezTo>
                      <a:pt x="1179" y="1732"/>
                      <a:pt x="1956" y="1080"/>
                      <a:pt x="1931" y="729"/>
                    </a:cubicBezTo>
                    <a:cubicBezTo>
                      <a:pt x="1931" y="303"/>
                      <a:pt x="1530" y="3"/>
                      <a:pt x="953" y="3"/>
                    </a:cubicBezTo>
                    <a:cubicBezTo>
                      <a:pt x="911" y="1"/>
                      <a:pt x="871" y="0"/>
                      <a:pt x="833" y="0"/>
                    </a:cubicBezTo>
                    <a:close/>
                  </a:path>
                </a:pathLst>
              </a:custGeom>
              <a:solidFill>
                <a:srgbClr val="F3F3F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52"/>
              <p:cNvSpPr/>
              <p:nvPr/>
            </p:nvSpPr>
            <p:spPr>
              <a:xfrm>
                <a:off x="5299650" y="1711125"/>
                <a:ext cx="40125" cy="433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1733" extrusionOk="0">
                    <a:moveTo>
                      <a:pt x="623" y="1"/>
                    </a:moveTo>
                    <a:cubicBezTo>
                      <a:pt x="252" y="1"/>
                      <a:pt x="1" y="249"/>
                      <a:pt x="1" y="679"/>
                    </a:cubicBezTo>
                    <a:cubicBezTo>
                      <a:pt x="1" y="1122"/>
                      <a:pt x="483" y="1733"/>
                      <a:pt x="856" y="1733"/>
                    </a:cubicBezTo>
                    <a:cubicBezTo>
                      <a:pt x="863" y="1733"/>
                      <a:pt x="871" y="1732"/>
                      <a:pt x="878" y="1732"/>
                    </a:cubicBezTo>
                    <a:cubicBezTo>
                      <a:pt x="1204" y="1707"/>
                      <a:pt x="1580" y="1356"/>
                      <a:pt x="1605" y="1030"/>
                    </a:cubicBezTo>
                    <a:cubicBezTo>
                      <a:pt x="1605" y="629"/>
                      <a:pt x="1104" y="53"/>
                      <a:pt x="677" y="3"/>
                    </a:cubicBezTo>
                    <a:cubicBezTo>
                      <a:pt x="659" y="1"/>
                      <a:pt x="641" y="1"/>
                      <a:pt x="623" y="1"/>
                    </a:cubicBezTo>
                    <a:close/>
                  </a:path>
                </a:pathLst>
              </a:custGeom>
              <a:solidFill>
                <a:srgbClr val="F2F4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52"/>
              <p:cNvSpPr/>
              <p:nvPr/>
            </p:nvSpPr>
            <p:spPr>
              <a:xfrm>
                <a:off x="4614200" y="1581575"/>
                <a:ext cx="1043250" cy="282100"/>
              </a:xfrm>
              <a:custGeom>
                <a:avLst/>
                <a:gdLst/>
                <a:ahLst/>
                <a:cxnLst/>
                <a:rect l="l" t="t" r="r" b="b"/>
                <a:pathLst>
                  <a:path w="41730" h="11284" extrusionOk="0">
                    <a:moveTo>
                      <a:pt x="41440" y="0"/>
                    </a:moveTo>
                    <a:cubicBezTo>
                      <a:pt x="41383" y="0"/>
                      <a:pt x="41320" y="18"/>
                      <a:pt x="41253" y="47"/>
                    </a:cubicBezTo>
                    <a:cubicBezTo>
                      <a:pt x="40727" y="247"/>
                      <a:pt x="40201" y="473"/>
                      <a:pt x="39674" y="673"/>
                    </a:cubicBezTo>
                    <a:cubicBezTo>
                      <a:pt x="37294" y="1551"/>
                      <a:pt x="34888" y="2277"/>
                      <a:pt x="32381" y="2728"/>
                    </a:cubicBezTo>
                    <a:cubicBezTo>
                      <a:pt x="30075" y="3129"/>
                      <a:pt x="27745" y="3480"/>
                      <a:pt x="25364" y="3631"/>
                    </a:cubicBezTo>
                    <a:cubicBezTo>
                      <a:pt x="23971" y="3726"/>
                      <a:pt x="22585" y="3782"/>
                      <a:pt x="21198" y="3782"/>
                    </a:cubicBezTo>
                    <a:cubicBezTo>
                      <a:pt x="19665" y="3782"/>
                      <a:pt x="18132" y="3713"/>
                      <a:pt x="16592" y="3556"/>
                    </a:cubicBezTo>
                    <a:cubicBezTo>
                      <a:pt x="14136" y="3054"/>
                      <a:pt x="11629" y="2779"/>
                      <a:pt x="9173" y="2353"/>
                    </a:cubicBezTo>
                    <a:cubicBezTo>
                      <a:pt x="6667" y="1901"/>
                      <a:pt x="4261" y="999"/>
                      <a:pt x="1754" y="573"/>
                    </a:cubicBezTo>
                    <a:cubicBezTo>
                      <a:pt x="1168" y="573"/>
                      <a:pt x="701" y="121"/>
                      <a:pt x="52" y="121"/>
                    </a:cubicBezTo>
                    <a:cubicBezTo>
                      <a:pt x="35" y="121"/>
                      <a:pt x="17" y="121"/>
                      <a:pt x="0" y="122"/>
                    </a:cubicBezTo>
                    <a:cubicBezTo>
                      <a:pt x="201" y="2102"/>
                      <a:pt x="401" y="4032"/>
                      <a:pt x="602" y="5987"/>
                    </a:cubicBezTo>
                    <a:cubicBezTo>
                      <a:pt x="1353" y="6037"/>
                      <a:pt x="1930" y="6538"/>
                      <a:pt x="2557" y="6889"/>
                    </a:cubicBezTo>
                    <a:cubicBezTo>
                      <a:pt x="2932" y="7089"/>
                      <a:pt x="3359" y="7340"/>
                      <a:pt x="3634" y="7741"/>
                    </a:cubicBezTo>
                    <a:cubicBezTo>
                      <a:pt x="4261" y="8668"/>
                      <a:pt x="5213" y="9170"/>
                      <a:pt x="6166" y="9671"/>
                    </a:cubicBezTo>
                    <a:cubicBezTo>
                      <a:pt x="7018" y="10122"/>
                      <a:pt x="7870" y="10548"/>
                      <a:pt x="8797" y="10774"/>
                    </a:cubicBezTo>
                    <a:cubicBezTo>
                      <a:pt x="9789" y="11129"/>
                      <a:pt x="10773" y="11284"/>
                      <a:pt x="11750" y="11284"/>
                    </a:cubicBezTo>
                    <a:cubicBezTo>
                      <a:pt x="13117" y="11284"/>
                      <a:pt x="14470" y="10980"/>
                      <a:pt x="15815" y="10498"/>
                    </a:cubicBezTo>
                    <a:cubicBezTo>
                      <a:pt x="17093" y="10047"/>
                      <a:pt x="18371" y="9546"/>
                      <a:pt x="19574" y="8919"/>
                    </a:cubicBezTo>
                    <a:cubicBezTo>
                      <a:pt x="19725" y="8869"/>
                      <a:pt x="19875" y="8894"/>
                      <a:pt x="20000" y="8769"/>
                    </a:cubicBezTo>
                    <a:cubicBezTo>
                      <a:pt x="20176" y="8618"/>
                      <a:pt x="20426" y="8618"/>
                      <a:pt x="20627" y="8518"/>
                    </a:cubicBezTo>
                    <a:cubicBezTo>
                      <a:pt x="21647" y="7932"/>
                      <a:pt x="22648" y="7346"/>
                      <a:pt x="23826" y="7346"/>
                    </a:cubicBezTo>
                    <a:cubicBezTo>
                      <a:pt x="24008" y="7346"/>
                      <a:pt x="24195" y="7360"/>
                      <a:pt x="24386" y="7390"/>
                    </a:cubicBezTo>
                    <a:cubicBezTo>
                      <a:pt x="24401" y="7392"/>
                      <a:pt x="24416" y="7393"/>
                      <a:pt x="24431" y="7393"/>
                    </a:cubicBezTo>
                    <a:cubicBezTo>
                      <a:pt x="24583" y="7393"/>
                      <a:pt x="24698" y="7279"/>
                      <a:pt x="24812" y="7165"/>
                    </a:cubicBezTo>
                    <a:cubicBezTo>
                      <a:pt x="25015" y="7151"/>
                      <a:pt x="25215" y="7144"/>
                      <a:pt x="25415" y="7144"/>
                    </a:cubicBezTo>
                    <a:cubicBezTo>
                      <a:pt x="26650" y="7144"/>
                      <a:pt x="27836" y="7399"/>
                      <a:pt x="29023" y="7766"/>
                    </a:cubicBezTo>
                    <a:cubicBezTo>
                      <a:pt x="29995" y="8054"/>
                      <a:pt x="30961" y="8221"/>
                      <a:pt x="31921" y="8221"/>
                    </a:cubicBezTo>
                    <a:cubicBezTo>
                      <a:pt x="32967" y="8221"/>
                      <a:pt x="34006" y="8023"/>
                      <a:pt x="35038" y="7566"/>
                    </a:cubicBezTo>
                    <a:cubicBezTo>
                      <a:pt x="35289" y="7265"/>
                      <a:pt x="35715" y="7190"/>
                      <a:pt x="36040" y="6989"/>
                    </a:cubicBezTo>
                    <a:cubicBezTo>
                      <a:pt x="36191" y="6789"/>
                      <a:pt x="36466" y="6964"/>
                      <a:pt x="36642" y="6764"/>
                    </a:cubicBezTo>
                    <a:cubicBezTo>
                      <a:pt x="36692" y="6713"/>
                      <a:pt x="36767" y="6638"/>
                      <a:pt x="36842" y="6563"/>
                    </a:cubicBezTo>
                    <a:cubicBezTo>
                      <a:pt x="37143" y="6388"/>
                      <a:pt x="37519" y="6338"/>
                      <a:pt x="37845" y="6162"/>
                    </a:cubicBezTo>
                    <a:cubicBezTo>
                      <a:pt x="38421" y="5686"/>
                      <a:pt x="39324" y="5811"/>
                      <a:pt x="39850" y="5185"/>
                    </a:cubicBezTo>
                    <a:cubicBezTo>
                      <a:pt x="39850" y="5109"/>
                      <a:pt x="39850" y="5034"/>
                      <a:pt x="39850" y="4984"/>
                    </a:cubicBezTo>
                    <a:cubicBezTo>
                      <a:pt x="40351" y="4733"/>
                      <a:pt x="40827" y="4433"/>
                      <a:pt x="41203" y="3982"/>
                    </a:cubicBezTo>
                    <a:cubicBezTo>
                      <a:pt x="41228" y="3806"/>
                      <a:pt x="41253" y="3606"/>
                      <a:pt x="41279" y="3405"/>
                    </a:cubicBezTo>
                    <a:cubicBezTo>
                      <a:pt x="41479" y="2453"/>
                      <a:pt x="41329" y="1475"/>
                      <a:pt x="41654" y="573"/>
                    </a:cubicBezTo>
                    <a:lnTo>
                      <a:pt x="41654" y="348"/>
                    </a:lnTo>
                    <a:cubicBezTo>
                      <a:pt x="41705" y="297"/>
                      <a:pt x="41730" y="222"/>
                      <a:pt x="41654" y="172"/>
                    </a:cubicBezTo>
                    <a:cubicBezTo>
                      <a:pt x="41608" y="48"/>
                      <a:pt x="41532" y="0"/>
                      <a:pt x="41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52"/>
              <p:cNvSpPr/>
              <p:nvPr/>
            </p:nvSpPr>
            <p:spPr>
              <a:xfrm>
                <a:off x="4867325" y="1733275"/>
                <a:ext cx="45125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785" extrusionOk="0">
                    <a:moveTo>
                      <a:pt x="342" y="0"/>
                    </a:moveTo>
                    <a:cubicBezTo>
                      <a:pt x="232" y="0"/>
                      <a:pt x="126" y="44"/>
                      <a:pt x="26" y="144"/>
                    </a:cubicBezTo>
                    <a:cubicBezTo>
                      <a:pt x="0" y="244"/>
                      <a:pt x="26" y="345"/>
                      <a:pt x="101" y="420"/>
                    </a:cubicBezTo>
                    <a:cubicBezTo>
                      <a:pt x="677" y="721"/>
                      <a:pt x="978" y="1072"/>
                      <a:pt x="301" y="1598"/>
                    </a:cubicBezTo>
                    <a:cubicBezTo>
                      <a:pt x="276" y="1623"/>
                      <a:pt x="276" y="1673"/>
                      <a:pt x="251" y="1723"/>
                    </a:cubicBezTo>
                    <a:cubicBezTo>
                      <a:pt x="395" y="1764"/>
                      <a:pt x="534" y="1785"/>
                      <a:pt x="667" y="1785"/>
                    </a:cubicBezTo>
                    <a:cubicBezTo>
                      <a:pt x="1020" y="1785"/>
                      <a:pt x="1322" y="1639"/>
                      <a:pt x="1504" y="1347"/>
                    </a:cubicBezTo>
                    <a:cubicBezTo>
                      <a:pt x="1805" y="896"/>
                      <a:pt x="1329" y="721"/>
                      <a:pt x="1128" y="470"/>
                    </a:cubicBezTo>
                    <a:cubicBezTo>
                      <a:pt x="1003" y="320"/>
                      <a:pt x="828" y="219"/>
                      <a:pt x="677" y="119"/>
                    </a:cubicBezTo>
                    <a:cubicBezTo>
                      <a:pt x="564" y="44"/>
                      <a:pt x="452" y="0"/>
                      <a:pt x="3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52"/>
              <p:cNvSpPr/>
              <p:nvPr/>
            </p:nvSpPr>
            <p:spPr>
              <a:xfrm>
                <a:off x="4849150" y="1738750"/>
                <a:ext cx="307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229" h="1505" extrusionOk="0">
                    <a:moveTo>
                      <a:pt x="593" y="0"/>
                    </a:moveTo>
                    <a:cubicBezTo>
                      <a:pt x="527" y="0"/>
                      <a:pt x="464" y="25"/>
                      <a:pt x="402" y="76"/>
                    </a:cubicBezTo>
                    <a:cubicBezTo>
                      <a:pt x="76" y="301"/>
                      <a:pt x="1" y="552"/>
                      <a:pt x="201" y="878"/>
                    </a:cubicBezTo>
                    <a:cubicBezTo>
                      <a:pt x="377" y="1203"/>
                      <a:pt x="577" y="1479"/>
                      <a:pt x="978" y="1504"/>
                    </a:cubicBezTo>
                    <a:lnTo>
                      <a:pt x="1003" y="1479"/>
                    </a:lnTo>
                    <a:cubicBezTo>
                      <a:pt x="1229" y="978"/>
                      <a:pt x="903" y="552"/>
                      <a:pt x="803" y="101"/>
                    </a:cubicBezTo>
                    <a:lnTo>
                      <a:pt x="803" y="76"/>
                    </a:lnTo>
                    <a:cubicBezTo>
                      <a:pt x="727" y="25"/>
                      <a:pt x="659" y="0"/>
                      <a:pt x="5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52"/>
              <p:cNvSpPr/>
              <p:nvPr/>
            </p:nvSpPr>
            <p:spPr>
              <a:xfrm>
                <a:off x="4842900" y="1740625"/>
                <a:ext cx="16300" cy="200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803" extrusionOk="0">
                    <a:moveTo>
                      <a:pt x="652" y="1"/>
                    </a:moveTo>
                    <a:cubicBezTo>
                      <a:pt x="25" y="201"/>
                      <a:pt x="0" y="251"/>
                      <a:pt x="451" y="803"/>
                    </a:cubicBezTo>
                    <a:cubicBezTo>
                      <a:pt x="401" y="527"/>
                      <a:pt x="501" y="251"/>
                      <a:pt x="6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52"/>
              <p:cNvSpPr/>
              <p:nvPr/>
            </p:nvSpPr>
            <p:spPr>
              <a:xfrm>
                <a:off x="4859175" y="1730650"/>
                <a:ext cx="25100" cy="1000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400" extrusionOk="0">
                    <a:moveTo>
                      <a:pt x="530" y="1"/>
                    </a:moveTo>
                    <a:cubicBezTo>
                      <a:pt x="324" y="1"/>
                      <a:pt x="149" y="147"/>
                      <a:pt x="1" y="400"/>
                    </a:cubicBezTo>
                    <a:lnTo>
                      <a:pt x="402" y="400"/>
                    </a:lnTo>
                    <a:cubicBezTo>
                      <a:pt x="506" y="243"/>
                      <a:pt x="646" y="219"/>
                      <a:pt x="797" y="219"/>
                    </a:cubicBezTo>
                    <a:cubicBezTo>
                      <a:pt x="864" y="219"/>
                      <a:pt x="934" y="224"/>
                      <a:pt x="1003" y="224"/>
                    </a:cubicBezTo>
                    <a:cubicBezTo>
                      <a:pt x="829" y="71"/>
                      <a:pt x="672" y="1"/>
                      <a:pt x="5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52"/>
              <p:cNvSpPr/>
              <p:nvPr/>
            </p:nvSpPr>
            <p:spPr>
              <a:xfrm>
                <a:off x="4649275" y="1490000"/>
                <a:ext cx="94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5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6" y="101"/>
                      <a:pt x="151" y="176"/>
                      <a:pt x="226" y="251"/>
                    </a:cubicBezTo>
                    <a:lnTo>
                      <a:pt x="301" y="251"/>
                    </a:lnTo>
                    <a:lnTo>
                      <a:pt x="377" y="226"/>
                    </a:lnTo>
                    <a:cubicBezTo>
                      <a:pt x="301" y="51"/>
                      <a:pt x="151" y="26"/>
                      <a:pt x="1" y="0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52"/>
              <p:cNvSpPr/>
              <p:nvPr/>
            </p:nvSpPr>
            <p:spPr>
              <a:xfrm>
                <a:off x="5079725" y="526925"/>
                <a:ext cx="72075" cy="373500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14940" extrusionOk="0">
                    <a:moveTo>
                      <a:pt x="1420" y="0"/>
                    </a:moveTo>
                    <a:cubicBezTo>
                      <a:pt x="1240" y="0"/>
                      <a:pt x="1027" y="19"/>
                      <a:pt x="778" y="52"/>
                    </a:cubicBezTo>
                    <a:cubicBezTo>
                      <a:pt x="452" y="102"/>
                      <a:pt x="251" y="303"/>
                      <a:pt x="1" y="453"/>
                    </a:cubicBezTo>
                    <a:cubicBezTo>
                      <a:pt x="1" y="1932"/>
                      <a:pt x="1" y="3385"/>
                      <a:pt x="1" y="4864"/>
                    </a:cubicBezTo>
                    <a:cubicBezTo>
                      <a:pt x="126" y="5992"/>
                      <a:pt x="251" y="7120"/>
                      <a:pt x="101" y="8273"/>
                    </a:cubicBezTo>
                    <a:cubicBezTo>
                      <a:pt x="201" y="8523"/>
                      <a:pt x="201" y="8799"/>
                      <a:pt x="151" y="9075"/>
                    </a:cubicBezTo>
                    <a:cubicBezTo>
                      <a:pt x="76" y="10278"/>
                      <a:pt x="402" y="11481"/>
                      <a:pt x="251" y="12709"/>
                    </a:cubicBezTo>
                    <a:cubicBezTo>
                      <a:pt x="176" y="13310"/>
                      <a:pt x="327" y="13937"/>
                      <a:pt x="402" y="14563"/>
                    </a:cubicBezTo>
                    <a:cubicBezTo>
                      <a:pt x="427" y="14789"/>
                      <a:pt x="602" y="14864"/>
                      <a:pt x="803" y="14939"/>
                    </a:cubicBezTo>
                    <a:cubicBezTo>
                      <a:pt x="966" y="14914"/>
                      <a:pt x="1129" y="14902"/>
                      <a:pt x="1291" y="14902"/>
                    </a:cubicBezTo>
                    <a:cubicBezTo>
                      <a:pt x="1454" y="14902"/>
                      <a:pt x="1617" y="14914"/>
                      <a:pt x="1780" y="14939"/>
                    </a:cubicBezTo>
                    <a:cubicBezTo>
                      <a:pt x="2106" y="14914"/>
                      <a:pt x="2432" y="14889"/>
                      <a:pt x="2758" y="14864"/>
                    </a:cubicBezTo>
                    <a:cubicBezTo>
                      <a:pt x="2883" y="13862"/>
                      <a:pt x="2432" y="12884"/>
                      <a:pt x="2682" y="11882"/>
                    </a:cubicBezTo>
                    <a:cubicBezTo>
                      <a:pt x="2607" y="11681"/>
                      <a:pt x="2607" y="11481"/>
                      <a:pt x="2682" y="11280"/>
                    </a:cubicBezTo>
                    <a:cubicBezTo>
                      <a:pt x="2808" y="10929"/>
                      <a:pt x="2858" y="10604"/>
                      <a:pt x="2607" y="10278"/>
                    </a:cubicBezTo>
                    <a:cubicBezTo>
                      <a:pt x="2607" y="8949"/>
                      <a:pt x="2582" y="7621"/>
                      <a:pt x="2582" y="6293"/>
                    </a:cubicBezTo>
                    <a:cubicBezTo>
                      <a:pt x="2357" y="6067"/>
                      <a:pt x="2407" y="5791"/>
                      <a:pt x="2407" y="5516"/>
                    </a:cubicBezTo>
                    <a:cubicBezTo>
                      <a:pt x="2407" y="4162"/>
                      <a:pt x="2382" y="2784"/>
                      <a:pt x="2382" y="1431"/>
                    </a:cubicBezTo>
                    <a:cubicBezTo>
                      <a:pt x="2382" y="352"/>
                      <a:pt x="2200" y="0"/>
                      <a:pt x="1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52"/>
              <p:cNvSpPr/>
              <p:nvPr/>
            </p:nvSpPr>
            <p:spPr>
              <a:xfrm>
                <a:off x="5169325" y="1440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5A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52"/>
              <p:cNvSpPr/>
              <p:nvPr/>
            </p:nvSpPr>
            <p:spPr>
              <a:xfrm>
                <a:off x="5086625" y="914800"/>
                <a:ext cx="89625" cy="663650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26546" extrusionOk="0">
                    <a:moveTo>
                      <a:pt x="2306" y="1"/>
                    </a:moveTo>
                    <a:cubicBezTo>
                      <a:pt x="1579" y="1"/>
                      <a:pt x="853" y="26"/>
                      <a:pt x="151" y="26"/>
                    </a:cubicBezTo>
                    <a:cubicBezTo>
                      <a:pt x="151" y="1705"/>
                      <a:pt x="176" y="3384"/>
                      <a:pt x="251" y="5089"/>
                    </a:cubicBezTo>
                    <a:cubicBezTo>
                      <a:pt x="401" y="7845"/>
                      <a:pt x="326" y="10627"/>
                      <a:pt x="326" y="13409"/>
                    </a:cubicBezTo>
                    <a:cubicBezTo>
                      <a:pt x="0" y="13760"/>
                      <a:pt x="151" y="14161"/>
                      <a:pt x="126" y="14562"/>
                    </a:cubicBezTo>
                    <a:cubicBezTo>
                      <a:pt x="226" y="14888"/>
                      <a:pt x="226" y="15239"/>
                      <a:pt x="226" y="15590"/>
                    </a:cubicBezTo>
                    <a:cubicBezTo>
                      <a:pt x="201" y="16768"/>
                      <a:pt x="201" y="17971"/>
                      <a:pt x="226" y="19149"/>
                    </a:cubicBezTo>
                    <a:cubicBezTo>
                      <a:pt x="452" y="20928"/>
                      <a:pt x="351" y="22733"/>
                      <a:pt x="376" y="24512"/>
                    </a:cubicBezTo>
                    <a:cubicBezTo>
                      <a:pt x="396" y="26114"/>
                      <a:pt x="416" y="26546"/>
                      <a:pt x="1445" y="26546"/>
                    </a:cubicBezTo>
                    <a:cubicBezTo>
                      <a:pt x="1720" y="26546"/>
                      <a:pt x="2068" y="26515"/>
                      <a:pt x="2507" y="26467"/>
                    </a:cubicBezTo>
                    <a:cubicBezTo>
                      <a:pt x="2707" y="26442"/>
                      <a:pt x="2908" y="26442"/>
                      <a:pt x="3108" y="26417"/>
                    </a:cubicBezTo>
                    <a:cubicBezTo>
                      <a:pt x="3584" y="25941"/>
                      <a:pt x="3584" y="25364"/>
                      <a:pt x="3459" y="24788"/>
                    </a:cubicBezTo>
                    <a:cubicBezTo>
                      <a:pt x="3334" y="24312"/>
                      <a:pt x="3309" y="23886"/>
                      <a:pt x="3334" y="23435"/>
                    </a:cubicBezTo>
                    <a:cubicBezTo>
                      <a:pt x="3434" y="22633"/>
                      <a:pt x="3509" y="21831"/>
                      <a:pt x="3309" y="21028"/>
                    </a:cubicBezTo>
                    <a:cubicBezTo>
                      <a:pt x="3259" y="20953"/>
                      <a:pt x="3259" y="20878"/>
                      <a:pt x="3309" y="20803"/>
                    </a:cubicBezTo>
                    <a:cubicBezTo>
                      <a:pt x="3309" y="20678"/>
                      <a:pt x="3309" y="20552"/>
                      <a:pt x="3309" y="20452"/>
                    </a:cubicBezTo>
                    <a:cubicBezTo>
                      <a:pt x="3284" y="20452"/>
                      <a:pt x="3259" y="20427"/>
                      <a:pt x="3259" y="20377"/>
                    </a:cubicBezTo>
                    <a:cubicBezTo>
                      <a:pt x="3234" y="20302"/>
                      <a:pt x="3259" y="20252"/>
                      <a:pt x="3309" y="20201"/>
                    </a:cubicBezTo>
                    <a:cubicBezTo>
                      <a:pt x="3284" y="20151"/>
                      <a:pt x="3284" y="20101"/>
                      <a:pt x="3309" y="20051"/>
                    </a:cubicBezTo>
                    <a:cubicBezTo>
                      <a:pt x="3158" y="19750"/>
                      <a:pt x="3183" y="19475"/>
                      <a:pt x="3284" y="19174"/>
                    </a:cubicBezTo>
                    <a:cubicBezTo>
                      <a:pt x="3284" y="19124"/>
                      <a:pt x="3284" y="19074"/>
                      <a:pt x="3284" y="19049"/>
                    </a:cubicBezTo>
                    <a:cubicBezTo>
                      <a:pt x="3008" y="17996"/>
                      <a:pt x="3459" y="16943"/>
                      <a:pt x="3208" y="15891"/>
                    </a:cubicBezTo>
                    <a:cubicBezTo>
                      <a:pt x="3234" y="15715"/>
                      <a:pt x="3259" y="15540"/>
                      <a:pt x="3108" y="15414"/>
                    </a:cubicBezTo>
                    <a:cubicBezTo>
                      <a:pt x="3108" y="15064"/>
                      <a:pt x="3108" y="14738"/>
                      <a:pt x="3108" y="14412"/>
                    </a:cubicBezTo>
                    <a:cubicBezTo>
                      <a:pt x="3008" y="14211"/>
                      <a:pt x="3033" y="14011"/>
                      <a:pt x="3108" y="13810"/>
                    </a:cubicBezTo>
                    <a:cubicBezTo>
                      <a:pt x="3108" y="13735"/>
                      <a:pt x="3108" y="13660"/>
                      <a:pt x="3108" y="13585"/>
                    </a:cubicBezTo>
                    <a:cubicBezTo>
                      <a:pt x="2983" y="13460"/>
                      <a:pt x="2983" y="13334"/>
                      <a:pt x="3108" y="13209"/>
                    </a:cubicBezTo>
                    <a:lnTo>
                      <a:pt x="3108" y="12607"/>
                    </a:lnTo>
                    <a:cubicBezTo>
                      <a:pt x="2757" y="12257"/>
                      <a:pt x="2983" y="11805"/>
                      <a:pt x="2908" y="11404"/>
                    </a:cubicBezTo>
                    <a:lnTo>
                      <a:pt x="2908" y="9600"/>
                    </a:lnTo>
                    <a:cubicBezTo>
                      <a:pt x="2858" y="9399"/>
                      <a:pt x="2732" y="9224"/>
                      <a:pt x="2732" y="9048"/>
                    </a:cubicBezTo>
                    <a:cubicBezTo>
                      <a:pt x="2732" y="7495"/>
                      <a:pt x="2632" y="5941"/>
                      <a:pt x="2732" y="4387"/>
                    </a:cubicBezTo>
                    <a:cubicBezTo>
                      <a:pt x="2732" y="4236"/>
                      <a:pt x="2732" y="4111"/>
                      <a:pt x="2732" y="3986"/>
                    </a:cubicBezTo>
                    <a:cubicBezTo>
                      <a:pt x="2356" y="3334"/>
                      <a:pt x="2582" y="2632"/>
                      <a:pt x="2532" y="1956"/>
                    </a:cubicBezTo>
                    <a:cubicBezTo>
                      <a:pt x="2457" y="1304"/>
                      <a:pt x="2657" y="627"/>
                      <a:pt x="2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52"/>
              <p:cNvSpPr/>
              <p:nvPr/>
            </p:nvSpPr>
            <p:spPr>
              <a:xfrm>
                <a:off x="4637375" y="1481225"/>
                <a:ext cx="630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77" extrusionOk="0">
                    <a:moveTo>
                      <a:pt x="0" y="1"/>
                    </a:moveTo>
                    <a:cubicBezTo>
                      <a:pt x="0" y="51"/>
                      <a:pt x="25" y="126"/>
                      <a:pt x="51" y="176"/>
                    </a:cubicBezTo>
                    <a:lnTo>
                      <a:pt x="251" y="176"/>
                    </a:lnTo>
                    <a:cubicBezTo>
                      <a:pt x="201" y="76"/>
                      <a:pt x="126" y="1"/>
                      <a:pt x="0" y="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52"/>
              <p:cNvSpPr/>
              <p:nvPr/>
            </p:nvSpPr>
            <p:spPr>
              <a:xfrm>
                <a:off x="4773975" y="2722850"/>
                <a:ext cx="123450" cy="14090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636" extrusionOk="0">
                    <a:moveTo>
                      <a:pt x="2427" y="0"/>
                    </a:moveTo>
                    <a:cubicBezTo>
                      <a:pt x="1872" y="0"/>
                      <a:pt x="1350" y="137"/>
                      <a:pt x="827" y="311"/>
                    </a:cubicBezTo>
                    <a:cubicBezTo>
                      <a:pt x="301" y="461"/>
                      <a:pt x="25" y="837"/>
                      <a:pt x="25" y="1414"/>
                    </a:cubicBezTo>
                    <a:cubicBezTo>
                      <a:pt x="25" y="1965"/>
                      <a:pt x="0" y="2491"/>
                      <a:pt x="0" y="3018"/>
                    </a:cubicBezTo>
                    <a:cubicBezTo>
                      <a:pt x="125" y="3318"/>
                      <a:pt x="276" y="3619"/>
                      <a:pt x="401" y="3920"/>
                    </a:cubicBezTo>
                    <a:cubicBezTo>
                      <a:pt x="840" y="5033"/>
                      <a:pt x="1687" y="5635"/>
                      <a:pt x="2675" y="5635"/>
                    </a:cubicBezTo>
                    <a:cubicBezTo>
                      <a:pt x="3155" y="5635"/>
                      <a:pt x="3669" y="5493"/>
                      <a:pt x="4186" y="5198"/>
                    </a:cubicBezTo>
                    <a:cubicBezTo>
                      <a:pt x="4511" y="5123"/>
                      <a:pt x="4511" y="4847"/>
                      <a:pt x="4562" y="4597"/>
                    </a:cubicBezTo>
                    <a:cubicBezTo>
                      <a:pt x="4712" y="3970"/>
                      <a:pt x="4862" y="3318"/>
                      <a:pt x="4887" y="2667"/>
                    </a:cubicBezTo>
                    <a:cubicBezTo>
                      <a:pt x="4937" y="1363"/>
                      <a:pt x="3860" y="110"/>
                      <a:pt x="2682" y="10"/>
                    </a:cubicBezTo>
                    <a:cubicBezTo>
                      <a:pt x="2596" y="3"/>
                      <a:pt x="2511" y="0"/>
                      <a:pt x="2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52"/>
              <p:cNvSpPr/>
              <p:nvPr/>
            </p:nvSpPr>
            <p:spPr>
              <a:xfrm>
                <a:off x="4917450" y="2581475"/>
                <a:ext cx="142875" cy="163875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6555" extrusionOk="0">
                    <a:moveTo>
                      <a:pt x="2841" y="1"/>
                    </a:moveTo>
                    <a:cubicBezTo>
                      <a:pt x="1658" y="1"/>
                      <a:pt x="829" y="569"/>
                      <a:pt x="401" y="1830"/>
                    </a:cubicBezTo>
                    <a:cubicBezTo>
                      <a:pt x="226" y="1956"/>
                      <a:pt x="101" y="2131"/>
                      <a:pt x="101" y="2332"/>
                    </a:cubicBezTo>
                    <a:cubicBezTo>
                      <a:pt x="0" y="3635"/>
                      <a:pt x="351" y="4788"/>
                      <a:pt x="1178" y="5765"/>
                    </a:cubicBezTo>
                    <a:cubicBezTo>
                      <a:pt x="1570" y="6250"/>
                      <a:pt x="2087" y="6555"/>
                      <a:pt x="2646" y="6555"/>
                    </a:cubicBezTo>
                    <a:cubicBezTo>
                      <a:pt x="2838" y="6555"/>
                      <a:pt x="3035" y="6519"/>
                      <a:pt x="3234" y="6442"/>
                    </a:cubicBezTo>
                    <a:cubicBezTo>
                      <a:pt x="4036" y="6116"/>
                      <a:pt x="4938" y="5790"/>
                      <a:pt x="5088" y="4713"/>
                    </a:cubicBezTo>
                    <a:cubicBezTo>
                      <a:pt x="5514" y="4512"/>
                      <a:pt x="5539" y="4061"/>
                      <a:pt x="5589" y="3685"/>
                    </a:cubicBezTo>
                    <a:cubicBezTo>
                      <a:pt x="5715" y="2983"/>
                      <a:pt x="5690" y="2256"/>
                      <a:pt x="5514" y="1555"/>
                    </a:cubicBezTo>
                    <a:cubicBezTo>
                      <a:pt x="5264" y="452"/>
                      <a:pt x="4838" y="101"/>
                      <a:pt x="3660" y="51"/>
                    </a:cubicBezTo>
                    <a:lnTo>
                      <a:pt x="3484" y="51"/>
                    </a:lnTo>
                    <a:cubicBezTo>
                      <a:pt x="3259" y="18"/>
                      <a:pt x="3045" y="1"/>
                      <a:pt x="28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52"/>
              <p:cNvSpPr/>
              <p:nvPr/>
            </p:nvSpPr>
            <p:spPr>
              <a:xfrm>
                <a:off x="5023975" y="2677975"/>
                <a:ext cx="6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" extrusionOk="0">
                    <a:moveTo>
                      <a:pt x="25" y="1"/>
                    </a:moveTo>
                    <a:cubicBezTo>
                      <a:pt x="25" y="1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0" y="1"/>
                      <a:pt x="25" y="1"/>
                      <a:pt x="25" y="1"/>
                    </a:cubicBezTo>
                    <a:close/>
                  </a:path>
                </a:pathLst>
              </a:custGeom>
              <a:solidFill>
                <a:srgbClr val="8F937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52"/>
              <p:cNvSpPr/>
              <p:nvPr/>
            </p:nvSpPr>
            <p:spPr>
              <a:xfrm>
                <a:off x="5124850" y="2555375"/>
                <a:ext cx="132850" cy="1384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5539" extrusionOk="0">
                    <a:moveTo>
                      <a:pt x="2833" y="0"/>
                    </a:moveTo>
                    <a:cubicBezTo>
                      <a:pt x="2273" y="0"/>
                      <a:pt x="1726" y="78"/>
                      <a:pt x="1178" y="293"/>
                    </a:cubicBezTo>
                    <a:cubicBezTo>
                      <a:pt x="451" y="569"/>
                      <a:pt x="101" y="1095"/>
                      <a:pt x="176" y="1897"/>
                    </a:cubicBezTo>
                    <a:cubicBezTo>
                      <a:pt x="176" y="2097"/>
                      <a:pt x="176" y="2298"/>
                      <a:pt x="176" y="2498"/>
                    </a:cubicBezTo>
                    <a:cubicBezTo>
                      <a:pt x="0" y="2774"/>
                      <a:pt x="101" y="3025"/>
                      <a:pt x="201" y="3300"/>
                    </a:cubicBezTo>
                    <a:cubicBezTo>
                      <a:pt x="201" y="3626"/>
                      <a:pt x="376" y="3877"/>
                      <a:pt x="577" y="4103"/>
                    </a:cubicBezTo>
                    <a:cubicBezTo>
                      <a:pt x="935" y="5041"/>
                      <a:pt x="1549" y="5538"/>
                      <a:pt x="2292" y="5538"/>
                    </a:cubicBezTo>
                    <a:cubicBezTo>
                      <a:pt x="2641" y="5538"/>
                      <a:pt x="3017" y="5429"/>
                      <a:pt x="3409" y="5205"/>
                    </a:cubicBezTo>
                    <a:cubicBezTo>
                      <a:pt x="4587" y="4529"/>
                      <a:pt x="5314" y="2874"/>
                      <a:pt x="5013" y="1521"/>
                    </a:cubicBezTo>
                    <a:cubicBezTo>
                      <a:pt x="4787" y="544"/>
                      <a:pt x="4311" y="118"/>
                      <a:pt x="3309" y="17"/>
                    </a:cubicBezTo>
                    <a:cubicBezTo>
                      <a:pt x="3149" y="6"/>
                      <a:pt x="2990" y="0"/>
                      <a:pt x="2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52"/>
              <p:cNvSpPr/>
              <p:nvPr/>
            </p:nvSpPr>
            <p:spPr>
              <a:xfrm>
                <a:off x="5223225" y="2753525"/>
                <a:ext cx="144125" cy="141900"/>
              </a:xfrm>
              <a:custGeom>
                <a:avLst/>
                <a:gdLst/>
                <a:ahLst/>
                <a:cxnLst/>
                <a:rect l="l" t="t" r="r" b="b"/>
                <a:pathLst>
                  <a:path w="5765" h="5676" extrusionOk="0">
                    <a:moveTo>
                      <a:pt x="4549" y="1"/>
                    </a:moveTo>
                    <a:cubicBezTo>
                      <a:pt x="4382" y="1"/>
                      <a:pt x="4165" y="60"/>
                      <a:pt x="3860" y="161"/>
                    </a:cubicBezTo>
                    <a:cubicBezTo>
                      <a:pt x="3761" y="192"/>
                      <a:pt x="3656" y="197"/>
                      <a:pt x="3549" y="197"/>
                    </a:cubicBezTo>
                    <a:cubicBezTo>
                      <a:pt x="3494" y="197"/>
                      <a:pt x="3439" y="196"/>
                      <a:pt x="3383" y="196"/>
                    </a:cubicBezTo>
                    <a:cubicBezTo>
                      <a:pt x="3189" y="196"/>
                      <a:pt x="2996" y="212"/>
                      <a:pt x="2832" y="362"/>
                    </a:cubicBezTo>
                    <a:cubicBezTo>
                      <a:pt x="2156" y="362"/>
                      <a:pt x="1629" y="663"/>
                      <a:pt x="1203" y="1164"/>
                    </a:cubicBezTo>
                    <a:cubicBezTo>
                      <a:pt x="0" y="2718"/>
                      <a:pt x="1003" y="5375"/>
                      <a:pt x="2882" y="5675"/>
                    </a:cubicBezTo>
                    <a:cubicBezTo>
                      <a:pt x="3409" y="5575"/>
                      <a:pt x="3960" y="5675"/>
                      <a:pt x="4486" y="5425"/>
                    </a:cubicBezTo>
                    <a:cubicBezTo>
                      <a:pt x="4521" y="5433"/>
                      <a:pt x="4552" y="5437"/>
                      <a:pt x="4581" y="5437"/>
                    </a:cubicBezTo>
                    <a:cubicBezTo>
                      <a:pt x="4720" y="5437"/>
                      <a:pt x="4796" y="5340"/>
                      <a:pt x="4837" y="5174"/>
                    </a:cubicBezTo>
                    <a:cubicBezTo>
                      <a:pt x="4912" y="5124"/>
                      <a:pt x="4963" y="5049"/>
                      <a:pt x="5013" y="4974"/>
                    </a:cubicBezTo>
                    <a:cubicBezTo>
                      <a:pt x="5288" y="4798"/>
                      <a:pt x="5464" y="4547"/>
                      <a:pt x="5464" y="4197"/>
                    </a:cubicBezTo>
                    <a:cubicBezTo>
                      <a:pt x="5589" y="4121"/>
                      <a:pt x="5539" y="3871"/>
                      <a:pt x="5664" y="3796"/>
                    </a:cubicBezTo>
                    <a:cubicBezTo>
                      <a:pt x="5765" y="3670"/>
                      <a:pt x="5765" y="3545"/>
                      <a:pt x="5689" y="3395"/>
                    </a:cubicBezTo>
                    <a:cubicBezTo>
                      <a:pt x="5689" y="3344"/>
                      <a:pt x="5689" y="3269"/>
                      <a:pt x="5689" y="3194"/>
                    </a:cubicBezTo>
                    <a:cubicBezTo>
                      <a:pt x="5689" y="2718"/>
                      <a:pt x="5689" y="2242"/>
                      <a:pt x="5689" y="1766"/>
                    </a:cubicBezTo>
                    <a:cubicBezTo>
                      <a:pt x="5539" y="1440"/>
                      <a:pt x="5389" y="1114"/>
                      <a:pt x="5263" y="788"/>
                    </a:cubicBezTo>
                    <a:cubicBezTo>
                      <a:pt x="5015" y="225"/>
                      <a:pt x="4876" y="1"/>
                      <a:pt x="45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52"/>
              <p:cNvSpPr/>
              <p:nvPr/>
            </p:nvSpPr>
            <p:spPr>
              <a:xfrm>
                <a:off x="5421225" y="2452000"/>
                <a:ext cx="114675" cy="118050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722" extrusionOk="0">
                    <a:moveTo>
                      <a:pt x="2122" y="0"/>
                    </a:moveTo>
                    <a:cubicBezTo>
                      <a:pt x="928" y="0"/>
                      <a:pt x="0" y="869"/>
                      <a:pt x="200" y="2273"/>
                    </a:cubicBezTo>
                    <a:cubicBezTo>
                      <a:pt x="251" y="2548"/>
                      <a:pt x="251" y="2874"/>
                      <a:pt x="376" y="3150"/>
                    </a:cubicBezTo>
                    <a:cubicBezTo>
                      <a:pt x="797" y="4255"/>
                      <a:pt x="1279" y="4722"/>
                      <a:pt x="2021" y="4722"/>
                    </a:cubicBezTo>
                    <a:cubicBezTo>
                      <a:pt x="2339" y="4722"/>
                      <a:pt x="2704" y="4636"/>
                      <a:pt x="3133" y="4478"/>
                    </a:cubicBezTo>
                    <a:cubicBezTo>
                      <a:pt x="4160" y="4077"/>
                      <a:pt x="4586" y="3275"/>
                      <a:pt x="4536" y="2197"/>
                    </a:cubicBezTo>
                    <a:cubicBezTo>
                      <a:pt x="4536" y="1220"/>
                      <a:pt x="3634" y="242"/>
                      <a:pt x="2581" y="42"/>
                    </a:cubicBezTo>
                    <a:cubicBezTo>
                      <a:pt x="2425" y="14"/>
                      <a:pt x="2272" y="0"/>
                      <a:pt x="2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52"/>
              <p:cNvSpPr/>
              <p:nvPr/>
            </p:nvSpPr>
            <p:spPr>
              <a:xfrm>
                <a:off x="5298400" y="2561750"/>
                <a:ext cx="123475" cy="136525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5461" extrusionOk="0">
                    <a:moveTo>
                      <a:pt x="2059" y="0"/>
                    </a:moveTo>
                    <a:cubicBezTo>
                      <a:pt x="1730" y="0"/>
                      <a:pt x="1404" y="25"/>
                      <a:pt x="1078" y="88"/>
                    </a:cubicBezTo>
                    <a:lnTo>
                      <a:pt x="803" y="614"/>
                    </a:lnTo>
                    <a:cubicBezTo>
                      <a:pt x="552" y="1116"/>
                      <a:pt x="1" y="1492"/>
                      <a:pt x="76" y="2093"/>
                    </a:cubicBezTo>
                    <a:cubicBezTo>
                      <a:pt x="176" y="2895"/>
                      <a:pt x="201" y="3722"/>
                      <a:pt x="677" y="4449"/>
                    </a:cubicBezTo>
                    <a:cubicBezTo>
                      <a:pt x="727" y="4650"/>
                      <a:pt x="878" y="4750"/>
                      <a:pt x="1053" y="4850"/>
                    </a:cubicBezTo>
                    <a:lnTo>
                      <a:pt x="1053" y="4875"/>
                    </a:lnTo>
                    <a:cubicBezTo>
                      <a:pt x="1415" y="5286"/>
                      <a:pt x="1669" y="5460"/>
                      <a:pt x="2013" y="5460"/>
                    </a:cubicBezTo>
                    <a:cubicBezTo>
                      <a:pt x="2194" y="5460"/>
                      <a:pt x="2399" y="5412"/>
                      <a:pt x="2657" y="5326"/>
                    </a:cubicBezTo>
                    <a:cubicBezTo>
                      <a:pt x="2733" y="5301"/>
                      <a:pt x="2808" y="5301"/>
                      <a:pt x="2858" y="5251"/>
                    </a:cubicBezTo>
                    <a:cubicBezTo>
                      <a:pt x="3509" y="5176"/>
                      <a:pt x="4036" y="4925"/>
                      <a:pt x="4261" y="4249"/>
                    </a:cubicBezTo>
                    <a:cubicBezTo>
                      <a:pt x="4938" y="3296"/>
                      <a:pt x="4813" y="2269"/>
                      <a:pt x="4487" y="1216"/>
                    </a:cubicBezTo>
                    <a:cubicBezTo>
                      <a:pt x="4412" y="765"/>
                      <a:pt x="4111" y="514"/>
                      <a:pt x="3685" y="414"/>
                    </a:cubicBezTo>
                    <a:cubicBezTo>
                      <a:pt x="3509" y="264"/>
                      <a:pt x="3309" y="238"/>
                      <a:pt x="3108" y="213"/>
                    </a:cubicBezTo>
                    <a:cubicBezTo>
                      <a:pt x="3083" y="163"/>
                      <a:pt x="3058" y="113"/>
                      <a:pt x="3058" y="63"/>
                    </a:cubicBezTo>
                    <a:cubicBezTo>
                      <a:pt x="2720" y="25"/>
                      <a:pt x="2388" y="0"/>
                      <a:pt x="20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52"/>
              <p:cNvSpPr/>
              <p:nvPr/>
            </p:nvSpPr>
            <p:spPr>
              <a:xfrm>
                <a:off x="4724600" y="2367175"/>
                <a:ext cx="118950" cy="127575"/>
              </a:xfrm>
              <a:custGeom>
                <a:avLst/>
                <a:gdLst/>
                <a:ahLst/>
                <a:cxnLst/>
                <a:rect l="l" t="t" r="r" b="b"/>
                <a:pathLst>
                  <a:path w="4758" h="5103" extrusionOk="0">
                    <a:moveTo>
                      <a:pt x="2313" y="1"/>
                    </a:moveTo>
                    <a:cubicBezTo>
                      <a:pt x="824" y="1"/>
                      <a:pt x="0" y="881"/>
                      <a:pt x="346" y="2859"/>
                    </a:cubicBezTo>
                    <a:cubicBezTo>
                      <a:pt x="446" y="3410"/>
                      <a:pt x="797" y="3886"/>
                      <a:pt x="1073" y="4362"/>
                    </a:cubicBezTo>
                    <a:cubicBezTo>
                      <a:pt x="1381" y="4856"/>
                      <a:pt x="1851" y="5103"/>
                      <a:pt x="2360" y="5103"/>
                    </a:cubicBezTo>
                    <a:cubicBezTo>
                      <a:pt x="2677" y="5103"/>
                      <a:pt x="3010" y="5006"/>
                      <a:pt x="3329" y="4813"/>
                    </a:cubicBezTo>
                    <a:cubicBezTo>
                      <a:pt x="4356" y="4162"/>
                      <a:pt x="4757" y="3234"/>
                      <a:pt x="4607" y="2031"/>
                    </a:cubicBezTo>
                    <a:cubicBezTo>
                      <a:pt x="4456" y="803"/>
                      <a:pt x="3629" y="26"/>
                      <a:pt x="2376" y="1"/>
                    </a:cubicBezTo>
                    <a:cubicBezTo>
                      <a:pt x="2355" y="1"/>
                      <a:pt x="2334" y="1"/>
                      <a:pt x="23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52"/>
              <p:cNvSpPr/>
              <p:nvPr/>
            </p:nvSpPr>
            <p:spPr>
              <a:xfrm>
                <a:off x="5428725" y="2682075"/>
                <a:ext cx="109050" cy="112950"/>
              </a:xfrm>
              <a:custGeom>
                <a:avLst/>
                <a:gdLst/>
                <a:ahLst/>
                <a:cxnLst/>
                <a:rect l="l" t="t" r="r" b="b"/>
                <a:pathLst>
                  <a:path w="4362" h="4518" extrusionOk="0">
                    <a:moveTo>
                      <a:pt x="2067" y="0"/>
                    </a:moveTo>
                    <a:cubicBezTo>
                      <a:pt x="1765" y="0"/>
                      <a:pt x="1458" y="39"/>
                      <a:pt x="1157" y="39"/>
                    </a:cubicBezTo>
                    <a:cubicBezTo>
                      <a:pt x="1123" y="39"/>
                      <a:pt x="1088" y="38"/>
                      <a:pt x="1053" y="37"/>
                    </a:cubicBezTo>
                    <a:cubicBezTo>
                      <a:pt x="778" y="37"/>
                      <a:pt x="552" y="162"/>
                      <a:pt x="477" y="438"/>
                    </a:cubicBezTo>
                    <a:cubicBezTo>
                      <a:pt x="51" y="1040"/>
                      <a:pt x="1" y="1741"/>
                      <a:pt x="26" y="2443"/>
                    </a:cubicBezTo>
                    <a:cubicBezTo>
                      <a:pt x="112" y="3710"/>
                      <a:pt x="934" y="4517"/>
                      <a:pt x="1940" y="4517"/>
                    </a:cubicBezTo>
                    <a:cubicBezTo>
                      <a:pt x="2108" y="4517"/>
                      <a:pt x="2281" y="4495"/>
                      <a:pt x="2457" y="4448"/>
                    </a:cubicBezTo>
                    <a:cubicBezTo>
                      <a:pt x="2493" y="4453"/>
                      <a:pt x="2528" y="4456"/>
                      <a:pt x="2562" y="4456"/>
                    </a:cubicBezTo>
                    <a:cubicBezTo>
                      <a:pt x="2691" y="4456"/>
                      <a:pt x="2798" y="4412"/>
                      <a:pt x="2858" y="4273"/>
                    </a:cubicBezTo>
                    <a:cubicBezTo>
                      <a:pt x="2983" y="4223"/>
                      <a:pt x="3033" y="4147"/>
                      <a:pt x="3058" y="4047"/>
                    </a:cubicBezTo>
                    <a:cubicBezTo>
                      <a:pt x="4186" y="3095"/>
                      <a:pt x="4362" y="1666"/>
                      <a:pt x="3459" y="639"/>
                    </a:cubicBezTo>
                    <a:lnTo>
                      <a:pt x="3434" y="639"/>
                    </a:lnTo>
                    <a:cubicBezTo>
                      <a:pt x="3384" y="563"/>
                      <a:pt x="3309" y="513"/>
                      <a:pt x="3259" y="438"/>
                    </a:cubicBezTo>
                    <a:cubicBezTo>
                      <a:pt x="2896" y="76"/>
                      <a:pt x="2488" y="0"/>
                      <a:pt x="20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52"/>
              <p:cNvSpPr/>
              <p:nvPr/>
            </p:nvSpPr>
            <p:spPr>
              <a:xfrm>
                <a:off x="5510175" y="2693025"/>
                <a:ext cx="44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1" y="75"/>
                      <a:pt x="126" y="150"/>
                      <a:pt x="176" y="201"/>
                    </a:cubicBezTo>
                    <a:cubicBezTo>
                      <a:pt x="176" y="100"/>
                      <a:pt x="101" y="25"/>
                      <a:pt x="1" y="0"/>
                    </a:cubicBezTo>
                    <a:close/>
                  </a:path>
                </a:pathLst>
              </a:custGeom>
              <a:solidFill>
                <a:srgbClr val="74776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52"/>
              <p:cNvSpPr/>
              <p:nvPr/>
            </p:nvSpPr>
            <p:spPr>
              <a:xfrm>
                <a:off x="4813450" y="2105050"/>
                <a:ext cx="125950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3204" extrusionOk="0">
                    <a:moveTo>
                      <a:pt x="1454" y="637"/>
                    </a:moveTo>
                    <a:lnTo>
                      <a:pt x="1454" y="637"/>
                    </a:lnTo>
                    <a:cubicBezTo>
                      <a:pt x="2130" y="912"/>
                      <a:pt x="2907" y="687"/>
                      <a:pt x="3584" y="1013"/>
                    </a:cubicBezTo>
                    <a:cubicBezTo>
                      <a:pt x="3659" y="988"/>
                      <a:pt x="3734" y="963"/>
                      <a:pt x="3810" y="937"/>
                    </a:cubicBezTo>
                    <a:lnTo>
                      <a:pt x="3810" y="937"/>
                    </a:lnTo>
                    <a:cubicBezTo>
                      <a:pt x="3734" y="1313"/>
                      <a:pt x="4135" y="1614"/>
                      <a:pt x="4035" y="2015"/>
                    </a:cubicBezTo>
                    <a:cubicBezTo>
                      <a:pt x="4035" y="2140"/>
                      <a:pt x="4010" y="2241"/>
                      <a:pt x="3985" y="2366"/>
                    </a:cubicBezTo>
                    <a:cubicBezTo>
                      <a:pt x="3960" y="2391"/>
                      <a:pt x="3960" y="2416"/>
                      <a:pt x="3960" y="2441"/>
                    </a:cubicBezTo>
                    <a:cubicBezTo>
                      <a:pt x="3745" y="2376"/>
                      <a:pt x="3533" y="2342"/>
                      <a:pt x="3325" y="2342"/>
                    </a:cubicBezTo>
                    <a:cubicBezTo>
                      <a:pt x="2975" y="2342"/>
                      <a:pt x="2636" y="2438"/>
                      <a:pt x="2306" y="2642"/>
                    </a:cubicBezTo>
                    <a:cubicBezTo>
                      <a:pt x="1028" y="1739"/>
                      <a:pt x="1003" y="1714"/>
                      <a:pt x="1454" y="637"/>
                    </a:cubicBezTo>
                    <a:close/>
                    <a:moveTo>
                      <a:pt x="2544" y="0"/>
                    </a:moveTo>
                    <a:cubicBezTo>
                      <a:pt x="2042" y="0"/>
                      <a:pt x="1527" y="149"/>
                      <a:pt x="1003" y="461"/>
                    </a:cubicBezTo>
                    <a:cubicBezTo>
                      <a:pt x="100" y="1038"/>
                      <a:pt x="0" y="1714"/>
                      <a:pt x="677" y="2466"/>
                    </a:cubicBezTo>
                    <a:cubicBezTo>
                      <a:pt x="1028" y="2867"/>
                      <a:pt x="1454" y="3093"/>
                      <a:pt x="1980" y="3093"/>
                    </a:cubicBezTo>
                    <a:cubicBezTo>
                      <a:pt x="2055" y="3118"/>
                      <a:pt x="2130" y="3143"/>
                      <a:pt x="2181" y="3143"/>
                    </a:cubicBezTo>
                    <a:cubicBezTo>
                      <a:pt x="2378" y="3183"/>
                      <a:pt x="2573" y="3203"/>
                      <a:pt x="2764" y="3203"/>
                    </a:cubicBezTo>
                    <a:cubicBezTo>
                      <a:pt x="3297" y="3203"/>
                      <a:pt x="3799" y="3043"/>
                      <a:pt x="4261" y="2692"/>
                    </a:cubicBezTo>
                    <a:cubicBezTo>
                      <a:pt x="5013" y="1865"/>
                      <a:pt x="5038" y="1489"/>
                      <a:pt x="4361" y="662"/>
                    </a:cubicBezTo>
                    <a:cubicBezTo>
                      <a:pt x="3777" y="231"/>
                      <a:pt x="3170" y="0"/>
                      <a:pt x="2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52"/>
              <p:cNvSpPr/>
              <p:nvPr/>
            </p:nvSpPr>
            <p:spPr>
              <a:xfrm>
                <a:off x="5337875" y="2095825"/>
                <a:ext cx="127225" cy="79425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3177" extrusionOk="0">
                    <a:moveTo>
                      <a:pt x="2131" y="454"/>
                    </a:moveTo>
                    <a:cubicBezTo>
                      <a:pt x="2193" y="485"/>
                      <a:pt x="2245" y="507"/>
                      <a:pt x="2300" y="507"/>
                    </a:cubicBezTo>
                    <a:cubicBezTo>
                      <a:pt x="2334" y="507"/>
                      <a:pt x="2368" y="499"/>
                      <a:pt x="2407" y="479"/>
                    </a:cubicBezTo>
                    <a:cubicBezTo>
                      <a:pt x="2407" y="504"/>
                      <a:pt x="2432" y="504"/>
                      <a:pt x="2457" y="529"/>
                    </a:cubicBezTo>
                    <a:cubicBezTo>
                      <a:pt x="3058" y="855"/>
                      <a:pt x="3835" y="931"/>
                      <a:pt x="4011" y="1783"/>
                    </a:cubicBezTo>
                    <a:cubicBezTo>
                      <a:pt x="4036" y="1908"/>
                      <a:pt x="4011" y="2033"/>
                      <a:pt x="3961" y="2134"/>
                    </a:cubicBezTo>
                    <a:cubicBezTo>
                      <a:pt x="3961" y="2184"/>
                      <a:pt x="3935" y="2209"/>
                      <a:pt x="3910" y="2234"/>
                    </a:cubicBezTo>
                    <a:cubicBezTo>
                      <a:pt x="3885" y="2309"/>
                      <a:pt x="3860" y="2359"/>
                      <a:pt x="3835" y="2434"/>
                    </a:cubicBezTo>
                    <a:cubicBezTo>
                      <a:pt x="3622" y="2373"/>
                      <a:pt x="3414" y="2337"/>
                      <a:pt x="3210" y="2337"/>
                    </a:cubicBezTo>
                    <a:cubicBezTo>
                      <a:pt x="2912" y="2337"/>
                      <a:pt x="2625" y="2416"/>
                      <a:pt x="2357" y="2610"/>
                    </a:cubicBezTo>
                    <a:cubicBezTo>
                      <a:pt x="2106" y="2384"/>
                      <a:pt x="1780" y="2309"/>
                      <a:pt x="1504" y="2108"/>
                    </a:cubicBezTo>
                    <a:cubicBezTo>
                      <a:pt x="1078" y="1783"/>
                      <a:pt x="903" y="1432"/>
                      <a:pt x="1204" y="956"/>
                    </a:cubicBezTo>
                    <a:cubicBezTo>
                      <a:pt x="1254" y="855"/>
                      <a:pt x="1304" y="755"/>
                      <a:pt x="1329" y="655"/>
                    </a:cubicBezTo>
                    <a:cubicBezTo>
                      <a:pt x="1379" y="705"/>
                      <a:pt x="1429" y="755"/>
                      <a:pt x="1504" y="755"/>
                    </a:cubicBezTo>
                    <a:lnTo>
                      <a:pt x="1555" y="755"/>
                    </a:lnTo>
                    <a:cubicBezTo>
                      <a:pt x="1580" y="780"/>
                      <a:pt x="1605" y="793"/>
                      <a:pt x="1636" y="793"/>
                    </a:cubicBezTo>
                    <a:cubicBezTo>
                      <a:pt x="1667" y="793"/>
                      <a:pt x="1705" y="780"/>
                      <a:pt x="1755" y="755"/>
                    </a:cubicBezTo>
                    <a:cubicBezTo>
                      <a:pt x="1755" y="755"/>
                      <a:pt x="1730" y="730"/>
                      <a:pt x="1730" y="730"/>
                    </a:cubicBezTo>
                    <a:cubicBezTo>
                      <a:pt x="1730" y="730"/>
                      <a:pt x="1755" y="730"/>
                      <a:pt x="1755" y="705"/>
                    </a:cubicBezTo>
                    <a:cubicBezTo>
                      <a:pt x="1905" y="655"/>
                      <a:pt x="2031" y="580"/>
                      <a:pt x="2131" y="454"/>
                    </a:cubicBezTo>
                    <a:close/>
                    <a:moveTo>
                      <a:pt x="2511" y="1"/>
                    </a:moveTo>
                    <a:cubicBezTo>
                      <a:pt x="2435" y="1"/>
                      <a:pt x="2358" y="9"/>
                      <a:pt x="2281" y="28"/>
                    </a:cubicBezTo>
                    <a:cubicBezTo>
                      <a:pt x="2206" y="28"/>
                      <a:pt x="2156" y="28"/>
                      <a:pt x="2081" y="53"/>
                    </a:cubicBezTo>
                    <a:cubicBezTo>
                      <a:pt x="2001" y="44"/>
                      <a:pt x="1921" y="39"/>
                      <a:pt x="1843" y="39"/>
                    </a:cubicBezTo>
                    <a:cubicBezTo>
                      <a:pt x="1482" y="39"/>
                      <a:pt x="1150" y="145"/>
                      <a:pt x="903" y="454"/>
                    </a:cubicBezTo>
                    <a:cubicBezTo>
                      <a:pt x="76" y="1056"/>
                      <a:pt x="1" y="1682"/>
                      <a:pt x="602" y="2409"/>
                    </a:cubicBezTo>
                    <a:cubicBezTo>
                      <a:pt x="928" y="2810"/>
                      <a:pt x="1329" y="3036"/>
                      <a:pt x="1855" y="3061"/>
                    </a:cubicBezTo>
                    <a:lnTo>
                      <a:pt x="1880" y="3061"/>
                    </a:lnTo>
                    <a:cubicBezTo>
                      <a:pt x="1930" y="3086"/>
                      <a:pt x="2006" y="3086"/>
                      <a:pt x="2056" y="3111"/>
                    </a:cubicBezTo>
                    <a:lnTo>
                      <a:pt x="2131" y="3111"/>
                    </a:lnTo>
                    <a:cubicBezTo>
                      <a:pt x="2156" y="3136"/>
                      <a:pt x="2206" y="3136"/>
                      <a:pt x="2231" y="3136"/>
                    </a:cubicBezTo>
                    <a:lnTo>
                      <a:pt x="2256" y="3136"/>
                    </a:lnTo>
                    <a:cubicBezTo>
                      <a:pt x="2403" y="3163"/>
                      <a:pt x="2545" y="3176"/>
                      <a:pt x="2685" y="3176"/>
                    </a:cubicBezTo>
                    <a:cubicBezTo>
                      <a:pt x="3193" y="3176"/>
                      <a:pt x="3664" y="3005"/>
                      <a:pt x="4136" y="2710"/>
                    </a:cubicBezTo>
                    <a:cubicBezTo>
                      <a:pt x="4186" y="2710"/>
                      <a:pt x="4211" y="2685"/>
                      <a:pt x="4261" y="2635"/>
                    </a:cubicBezTo>
                    <a:lnTo>
                      <a:pt x="4286" y="2610"/>
                    </a:lnTo>
                    <a:cubicBezTo>
                      <a:pt x="4362" y="2560"/>
                      <a:pt x="4412" y="2509"/>
                      <a:pt x="4462" y="2434"/>
                    </a:cubicBezTo>
                    <a:cubicBezTo>
                      <a:pt x="4512" y="2409"/>
                      <a:pt x="4512" y="2359"/>
                      <a:pt x="4512" y="2309"/>
                    </a:cubicBezTo>
                    <a:cubicBezTo>
                      <a:pt x="4562" y="2234"/>
                      <a:pt x="4612" y="2134"/>
                      <a:pt x="4662" y="2058"/>
                    </a:cubicBezTo>
                    <a:cubicBezTo>
                      <a:pt x="4737" y="1908"/>
                      <a:pt x="4813" y="1758"/>
                      <a:pt x="4888" y="1632"/>
                    </a:cubicBezTo>
                    <a:cubicBezTo>
                      <a:pt x="5088" y="1306"/>
                      <a:pt x="4888" y="1081"/>
                      <a:pt x="4662" y="880"/>
                    </a:cubicBezTo>
                    <a:cubicBezTo>
                      <a:pt x="4261" y="504"/>
                      <a:pt x="3810" y="229"/>
                      <a:pt x="3259" y="78"/>
                    </a:cubicBezTo>
                    <a:cubicBezTo>
                      <a:pt x="3133" y="78"/>
                      <a:pt x="3008" y="78"/>
                      <a:pt x="2883" y="53"/>
                    </a:cubicBezTo>
                    <a:cubicBezTo>
                      <a:pt x="2759" y="22"/>
                      <a:pt x="2635" y="1"/>
                      <a:pt x="25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52"/>
              <p:cNvSpPr/>
              <p:nvPr/>
            </p:nvSpPr>
            <p:spPr>
              <a:xfrm>
                <a:off x="5445025" y="2156675"/>
                <a:ext cx="440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76" extrusionOk="0">
                    <a:moveTo>
                      <a:pt x="176" y="0"/>
                    </a:moveTo>
                    <a:cubicBezTo>
                      <a:pt x="126" y="75"/>
                      <a:pt x="50" y="126"/>
                      <a:pt x="0" y="176"/>
                    </a:cubicBezTo>
                    <a:cubicBezTo>
                      <a:pt x="101" y="176"/>
                      <a:pt x="176" y="126"/>
                      <a:pt x="176" y="0"/>
                    </a:cubicBezTo>
                    <a:close/>
                  </a:path>
                </a:pathLst>
              </a:custGeom>
              <a:solidFill>
                <a:srgbClr val="936F6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52"/>
              <p:cNvSpPr/>
              <p:nvPr/>
            </p:nvSpPr>
            <p:spPr>
              <a:xfrm>
                <a:off x="4864200" y="1741250"/>
                <a:ext cx="31975" cy="34500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1380" extrusionOk="0">
                    <a:moveTo>
                      <a:pt x="201" y="1"/>
                    </a:moveTo>
                    <a:cubicBezTo>
                      <a:pt x="50" y="226"/>
                      <a:pt x="0" y="452"/>
                      <a:pt x="151" y="727"/>
                    </a:cubicBezTo>
                    <a:cubicBezTo>
                      <a:pt x="276" y="928"/>
                      <a:pt x="326" y="1154"/>
                      <a:pt x="401" y="1379"/>
                    </a:cubicBezTo>
                    <a:cubicBezTo>
                      <a:pt x="727" y="1204"/>
                      <a:pt x="1278" y="1103"/>
                      <a:pt x="1253" y="677"/>
                    </a:cubicBezTo>
                    <a:cubicBezTo>
                      <a:pt x="1228" y="251"/>
                      <a:pt x="702" y="126"/>
                      <a:pt x="3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52"/>
              <p:cNvSpPr/>
              <p:nvPr/>
            </p:nvSpPr>
            <p:spPr>
              <a:xfrm>
                <a:off x="4490750" y="511075"/>
                <a:ext cx="1280100" cy="2528800"/>
              </a:xfrm>
              <a:custGeom>
                <a:avLst/>
                <a:gdLst/>
                <a:ahLst/>
                <a:cxnLst/>
                <a:rect l="l" t="t" r="r" b="b"/>
                <a:pathLst>
                  <a:path w="51204" h="101152" extrusionOk="0">
                    <a:moveTo>
                      <a:pt x="23535" y="9909"/>
                    </a:moveTo>
                    <a:lnTo>
                      <a:pt x="23535" y="9984"/>
                    </a:lnTo>
                    <a:cubicBezTo>
                      <a:pt x="23510" y="9984"/>
                      <a:pt x="23485" y="9984"/>
                      <a:pt x="23460" y="10009"/>
                    </a:cubicBezTo>
                    <a:cubicBezTo>
                      <a:pt x="23485" y="9959"/>
                      <a:pt x="23510" y="9934"/>
                      <a:pt x="23535" y="9909"/>
                    </a:cubicBezTo>
                    <a:close/>
                    <a:moveTo>
                      <a:pt x="24914" y="993"/>
                    </a:moveTo>
                    <a:cubicBezTo>
                      <a:pt x="25489" y="993"/>
                      <a:pt x="25646" y="1351"/>
                      <a:pt x="25665" y="2265"/>
                    </a:cubicBezTo>
                    <a:cubicBezTo>
                      <a:pt x="25665" y="3117"/>
                      <a:pt x="25640" y="3994"/>
                      <a:pt x="25665" y="4846"/>
                    </a:cubicBezTo>
                    <a:cubicBezTo>
                      <a:pt x="25690" y="5523"/>
                      <a:pt x="25515" y="6250"/>
                      <a:pt x="25916" y="6877"/>
                    </a:cubicBezTo>
                    <a:cubicBezTo>
                      <a:pt x="25966" y="6927"/>
                      <a:pt x="26041" y="6952"/>
                      <a:pt x="26116" y="6977"/>
                    </a:cubicBezTo>
                    <a:cubicBezTo>
                      <a:pt x="25615" y="8105"/>
                      <a:pt x="25916" y="9308"/>
                      <a:pt x="25916" y="10486"/>
                    </a:cubicBezTo>
                    <a:cubicBezTo>
                      <a:pt x="25916" y="10686"/>
                      <a:pt x="26041" y="10837"/>
                      <a:pt x="26166" y="10987"/>
                    </a:cubicBezTo>
                    <a:cubicBezTo>
                      <a:pt x="26141" y="11238"/>
                      <a:pt x="26141" y="11463"/>
                      <a:pt x="26191" y="11714"/>
                    </a:cubicBezTo>
                    <a:cubicBezTo>
                      <a:pt x="26116" y="11814"/>
                      <a:pt x="26041" y="11914"/>
                      <a:pt x="26016" y="12040"/>
                    </a:cubicBezTo>
                    <a:cubicBezTo>
                      <a:pt x="25966" y="12215"/>
                      <a:pt x="25991" y="12390"/>
                      <a:pt x="26141" y="12541"/>
                    </a:cubicBezTo>
                    <a:cubicBezTo>
                      <a:pt x="26141" y="12541"/>
                      <a:pt x="26166" y="12566"/>
                      <a:pt x="26166" y="12566"/>
                    </a:cubicBezTo>
                    <a:cubicBezTo>
                      <a:pt x="25840" y="12766"/>
                      <a:pt x="25866" y="13142"/>
                      <a:pt x="25891" y="13468"/>
                    </a:cubicBezTo>
                    <a:cubicBezTo>
                      <a:pt x="25941" y="14120"/>
                      <a:pt x="25991" y="14796"/>
                      <a:pt x="26241" y="15423"/>
                    </a:cubicBezTo>
                    <a:cubicBezTo>
                      <a:pt x="26267" y="15448"/>
                      <a:pt x="26292" y="15448"/>
                      <a:pt x="26292" y="15473"/>
                    </a:cubicBezTo>
                    <a:cubicBezTo>
                      <a:pt x="26149" y="15370"/>
                      <a:pt x="26000" y="15319"/>
                      <a:pt x="25844" y="15319"/>
                    </a:cubicBezTo>
                    <a:cubicBezTo>
                      <a:pt x="25698" y="15319"/>
                      <a:pt x="25547" y="15363"/>
                      <a:pt x="25389" y="15448"/>
                    </a:cubicBezTo>
                    <a:cubicBezTo>
                      <a:pt x="25364" y="15448"/>
                      <a:pt x="25364" y="15473"/>
                      <a:pt x="25339" y="15498"/>
                    </a:cubicBezTo>
                    <a:cubicBezTo>
                      <a:pt x="25314" y="15498"/>
                      <a:pt x="25264" y="15498"/>
                      <a:pt x="25239" y="15473"/>
                    </a:cubicBezTo>
                    <a:cubicBezTo>
                      <a:pt x="25114" y="15373"/>
                      <a:pt x="24988" y="15323"/>
                      <a:pt x="24860" y="15323"/>
                    </a:cubicBezTo>
                    <a:cubicBezTo>
                      <a:pt x="24731" y="15323"/>
                      <a:pt x="24600" y="15373"/>
                      <a:pt x="24462" y="15473"/>
                    </a:cubicBezTo>
                    <a:lnTo>
                      <a:pt x="24412" y="15473"/>
                    </a:lnTo>
                    <a:cubicBezTo>
                      <a:pt x="24412" y="15448"/>
                      <a:pt x="24412" y="15423"/>
                      <a:pt x="24412" y="15398"/>
                    </a:cubicBezTo>
                    <a:cubicBezTo>
                      <a:pt x="24186" y="14546"/>
                      <a:pt x="24136" y="13669"/>
                      <a:pt x="24111" y="12766"/>
                    </a:cubicBezTo>
                    <a:cubicBezTo>
                      <a:pt x="24086" y="11789"/>
                      <a:pt x="24262" y="10736"/>
                      <a:pt x="23760" y="9809"/>
                    </a:cubicBezTo>
                    <a:cubicBezTo>
                      <a:pt x="23810" y="9759"/>
                      <a:pt x="23861" y="9684"/>
                      <a:pt x="23886" y="9608"/>
                    </a:cubicBezTo>
                    <a:cubicBezTo>
                      <a:pt x="23936" y="9333"/>
                      <a:pt x="23986" y="9082"/>
                      <a:pt x="23710" y="8932"/>
                    </a:cubicBezTo>
                    <a:cubicBezTo>
                      <a:pt x="23760" y="8907"/>
                      <a:pt x="23785" y="8882"/>
                      <a:pt x="23835" y="8857"/>
                    </a:cubicBezTo>
                    <a:cubicBezTo>
                      <a:pt x="24111" y="7704"/>
                      <a:pt x="24111" y="6576"/>
                      <a:pt x="23635" y="5498"/>
                    </a:cubicBezTo>
                    <a:cubicBezTo>
                      <a:pt x="23610" y="5473"/>
                      <a:pt x="23585" y="5473"/>
                      <a:pt x="23560" y="5448"/>
                    </a:cubicBezTo>
                    <a:cubicBezTo>
                      <a:pt x="24036" y="4044"/>
                      <a:pt x="24036" y="2641"/>
                      <a:pt x="23610" y="1237"/>
                    </a:cubicBezTo>
                    <a:cubicBezTo>
                      <a:pt x="23660" y="1237"/>
                      <a:pt x="23710" y="1237"/>
                      <a:pt x="23785" y="1212"/>
                    </a:cubicBezTo>
                    <a:cubicBezTo>
                      <a:pt x="23911" y="1187"/>
                      <a:pt x="24036" y="1137"/>
                      <a:pt x="24161" y="1112"/>
                    </a:cubicBezTo>
                    <a:cubicBezTo>
                      <a:pt x="24469" y="1035"/>
                      <a:pt x="24717" y="993"/>
                      <a:pt x="24914" y="993"/>
                    </a:cubicBezTo>
                    <a:close/>
                    <a:moveTo>
                      <a:pt x="47920" y="37602"/>
                    </a:moveTo>
                    <a:cubicBezTo>
                      <a:pt x="48217" y="37602"/>
                      <a:pt x="48492" y="37755"/>
                      <a:pt x="48773" y="38130"/>
                    </a:cubicBezTo>
                    <a:cubicBezTo>
                      <a:pt x="48973" y="38431"/>
                      <a:pt x="49299" y="38631"/>
                      <a:pt x="49575" y="38882"/>
                    </a:cubicBezTo>
                    <a:cubicBezTo>
                      <a:pt x="49926" y="39183"/>
                      <a:pt x="49951" y="39408"/>
                      <a:pt x="49525" y="39734"/>
                    </a:cubicBezTo>
                    <a:cubicBezTo>
                      <a:pt x="48623" y="40436"/>
                      <a:pt x="47695" y="41062"/>
                      <a:pt x="46718" y="41614"/>
                    </a:cubicBezTo>
                    <a:cubicBezTo>
                      <a:pt x="46618" y="41639"/>
                      <a:pt x="46542" y="41664"/>
                      <a:pt x="46467" y="41689"/>
                    </a:cubicBezTo>
                    <a:cubicBezTo>
                      <a:pt x="46417" y="41689"/>
                      <a:pt x="46392" y="41689"/>
                      <a:pt x="46367" y="41714"/>
                    </a:cubicBezTo>
                    <a:cubicBezTo>
                      <a:pt x="46041" y="41087"/>
                      <a:pt x="45715" y="40461"/>
                      <a:pt x="45264" y="39909"/>
                    </a:cubicBezTo>
                    <a:cubicBezTo>
                      <a:pt x="45064" y="39634"/>
                      <a:pt x="44763" y="39383"/>
                      <a:pt x="44688" y="39032"/>
                    </a:cubicBezTo>
                    <a:cubicBezTo>
                      <a:pt x="44688" y="39032"/>
                      <a:pt x="44688" y="39007"/>
                      <a:pt x="44713" y="39007"/>
                    </a:cubicBezTo>
                    <a:cubicBezTo>
                      <a:pt x="45515" y="38706"/>
                      <a:pt x="46317" y="38355"/>
                      <a:pt x="47069" y="37904"/>
                    </a:cubicBezTo>
                    <a:cubicBezTo>
                      <a:pt x="47384" y="37718"/>
                      <a:pt x="47661" y="37602"/>
                      <a:pt x="47920" y="37602"/>
                    </a:cubicBezTo>
                    <a:close/>
                    <a:moveTo>
                      <a:pt x="3103" y="37217"/>
                    </a:moveTo>
                    <a:cubicBezTo>
                      <a:pt x="3299" y="37217"/>
                      <a:pt x="3514" y="37346"/>
                      <a:pt x="3785" y="37629"/>
                    </a:cubicBezTo>
                    <a:cubicBezTo>
                      <a:pt x="4308" y="38199"/>
                      <a:pt x="4854" y="38837"/>
                      <a:pt x="5721" y="38837"/>
                    </a:cubicBezTo>
                    <a:cubicBezTo>
                      <a:pt x="5768" y="38837"/>
                      <a:pt x="5816" y="38836"/>
                      <a:pt x="5865" y="38832"/>
                    </a:cubicBezTo>
                    <a:cubicBezTo>
                      <a:pt x="5890" y="38857"/>
                      <a:pt x="5916" y="38882"/>
                      <a:pt x="5916" y="38882"/>
                    </a:cubicBezTo>
                    <a:cubicBezTo>
                      <a:pt x="5941" y="38907"/>
                      <a:pt x="5966" y="38907"/>
                      <a:pt x="5991" y="38932"/>
                    </a:cubicBezTo>
                    <a:cubicBezTo>
                      <a:pt x="5966" y="38957"/>
                      <a:pt x="5941" y="38957"/>
                      <a:pt x="5916" y="38982"/>
                    </a:cubicBezTo>
                    <a:cubicBezTo>
                      <a:pt x="5890" y="39107"/>
                      <a:pt x="5865" y="39233"/>
                      <a:pt x="5840" y="39358"/>
                    </a:cubicBezTo>
                    <a:cubicBezTo>
                      <a:pt x="5740" y="39483"/>
                      <a:pt x="5665" y="39634"/>
                      <a:pt x="5565" y="39734"/>
                    </a:cubicBezTo>
                    <a:cubicBezTo>
                      <a:pt x="5164" y="40386"/>
                      <a:pt x="4687" y="40987"/>
                      <a:pt x="4437" y="41714"/>
                    </a:cubicBezTo>
                    <a:cubicBezTo>
                      <a:pt x="4437" y="41739"/>
                      <a:pt x="4437" y="41739"/>
                      <a:pt x="4437" y="41739"/>
                    </a:cubicBezTo>
                    <a:cubicBezTo>
                      <a:pt x="3974" y="41690"/>
                      <a:pt x="3630" y="41287"/>
                      <a:pt x="3174" y="41287"/>
                    </a:cubicBezTo>
                    <a:cubicBezTo>
                      <a:pt x="3161" y="41287"/>
                      <a:pt x="3147" y="41287"/>
                      <a:pt x="3134" y="41288"/>
                    </a:cubicBezTo>
                    <a:cubicBezTo>
                      <a:pt x="3159" y="41037"/>
                      <a:pt x="2933" y="40962"/>
                      <a:pt x="2783" y="40812"/>
                    </a:cubicBezTo>
                    <a:cubicBezTo>
                      <a:pt x="2757" y="40792"/>
                      <a:pt x="2746" y="40786"/>
                      <a:pt x="2742" y="40786"/>
                    </a:cubicBezTo>
                    <a:lnTo>
                      <a:pt x="2742" y="40786"/>
                    </a:lnTo>
                    <a:cubicBezTo>
                      <a:pt x="2737" y="40786"/>
                      <a:pt x="2750" y="40802"/>
                      <a:pt x="2749" y="40802"/>
                    </a:cubicBezTo>
                    <a:cubicBezTo>
                      <a:pt x="2748" y="40802"/>
                      <a:pt x="2739" y="40793"/>
                      <a:pt x="2708" y="40761"/>
                    </a:cubicBezTo>
                    <a:cubicBezTo>
                      <a:pt x="1154" y="39383"/>
                      <a:pt x="1179" y="39408"/>
                      <a:pt x="2407" y="37754"/>
                    </a:cubicBezTo>
                    <a:cubicBezTo>
                      <a:pt x="2655" y="37410"/>
                      <a:pt x="2865" y="37217"/>
                      <a:pt x="3103" y="37217"/>
                    </a:cubicBezTo>
                    <a:close/>
                    <a:moveTo>
                      <a:pt x="27169" y="16375"/>
                    </a:moveTo>
                    <a:cubicBezTo>
                      <a:pt x="27419" y="16400"/>
                      <a:pt x="27645" y="16400"/>
                      <a:pt x="27871" y="16526"/>
                    </a:cubicBezTo>
                    <a:cubicBezTo>
                      <a:pt x="29525" y="16902"/>
                      <a:pt x="31204" y="17253"/>
                      <a:pt x="32808" y="17854"/>
                    </a:cubicBezTo>
                    <a:cubicBezTo>
                      <a:pt x="36668" y="19308"/>
                      <a:pt x="39826" y="21814"/>
                      <a:pt x="42432" y="24972"/>
                    </a:cubicBezTo>
                    <a:cubicBezTo>
                      <a:pt x="44963" y="28030"/>
                      <a:pt x="46718" y="31488"/>
                      <a:pt x="47445" y="35423"/>
                    </a:cubicBezTo>
                    <a:cubicBezTo>
                      <a:pt x="47570" y="36175"/>
                      <a:pt x="47394" y="36601"/>
                      <a:pt x="46693" y="36952"/>
                    </a:cubicBezTo>
                    <a:cubicBezTo>
                      <a:pt x="44713" y="37879"/>
                      <a:pt x="42683" y="38756"/>
                      <a:pt x="40628" y="39558"/>
                    </a:cubicBezTo>
                    <a:cubicBezTo>
                      <a:pt x="38898" y="40210"/>
                      <a:pt x="37069" y="40486"/>
                      <a:pt x="35389" y="41188"/>
                    </a:cubicBezTo>
                    <a:cubicBezTo>
                      <a:pt x="35314" y="41288"/>
                      <a:pt x="35164" y="41338"/>
                      <a:pt x="35089" y="41438"/>
                    </a:cubicBezTo>
                    <a:cubicBezTo>
                      <a:pt x="33033" y="41789"/>
                      <a:pt x="30978" y="42165"/>
                      <a:pt x="28923" y="42416"/>
                    </a:cubicBezTo>
                    <a:lnTo>
                      <a:pt x="28422" y="42416"/>
                    </a:lnTo>
                    <a:cubicBezTo>
                      <a:pt x="27745" y="42391"/>
                      <a:pt x="27770" y="42391"/>
                      <a:pt x="27695" y="41714"/>
                    </a:cubicBezTo>
                    <a:cubicBezTo>
                      <a:pt x="27595" y="41062"/>
                      <a:pt x="27745" y="40411"/>
                      <a:pt x="27570" y="39784"/>
                    </a:cubicBezTo>
                    <a:cubicBezTo>
                      <a:pt x="27695" y="39533"/>
                      <a:pt x="27620" y="39258"/>
                      <a:pt x="27620" y="39007"/>
                    </a:cubicBezTo>
                    <a:cubicBezTo>
                      <a:pt x="27570" y="36927"/>
                      <a:pt x="27520" y="34847"/>
                      <a:pt x="27495" y="32766"/>
                    </a:cubicBezTo>
                    <a:cubicBezTo>
                      <a:pt x="27470" y="31939"/>
                      <a:pt x="27620" y="31112"/>
                      <a:pt x="27369" y="30310"/>
                    </a:cubicBezTo>
                    <a:cubicBezTo>
                      <a:pt x="27419" y="29934"/>
                      <a:pt x="27419" y="29533"/>
                      <a:pt x="27344" y="29157"/>
                    </a:cubicBezTo>
                    <a:cubicBezTo>
                      <a:pt x="27470" y="28731"/>
                      <a:pt x="27394" y="28330"/>
                      <a:pt x="27319" y="27929"/>
                    </a:cubicBezTo>
                    <a:cubicBezTo>
                      <a:pt x="27344" y="27077"/>
                      <a:pt x="27394" y="26225"/>
                      <a:pt x="27244" y="25398"/>
                    </a:cubicBezTo>
                    <a:cubicBezTo>
                      <a:pt x="27219" y="25298"/>
                      <a:pt x="27194" y="25197"/>
                      <a:pt x="27169" y="25097"/>
                    </a:cubicBezTo>
                    <a:cubicBezTo>
                      <a:pt x="27294" y="24120"/>
                      <a:pt x="27144" y="23117"/>
                      <a:pt x="27144" y="22140"/>
                    </a:cubicBezTo>
                    <a:cubicBezTo>
                      <a:pt x="27169" y="21463"/>
                      <a:pt x="27244" y="20786"/>
                      <a:pt x="26993" y="20135"/>
                    </a:cubicBezTo>
                    <a:cubicBezTo>
                      <a:pt x="26993" y="19984"/>
                      <a:pt x="27144" y="19834"/>
                      <a:pt x="26943" y="19734"/>
                    </a:cubicBezTo>
                    <a:cubicBezTo>
                      <a:pt x="26968" y="19659"/>
                      <a:pt x="26968" y="19583"/>
                      <a:pt x="26943" y="19533"/>
                    </a:cubicBezTo>
                    <a:cubicBezTo>
                      <a:pt x="27144" y="18656"/>
                      <a:pt x="26968" y="17779"/>
                      <a:pt x="26968" y="16902"/>
                    </a:cubicBezTo>
                    <a:cubicBezTo>
                      <a:pt x="26993" y="16651"/>
                      <a:pt x="27043" y="16476"/>
                      <a:pt x="27169" y="16375"/>
                    </a:cubicBezTo>
                    <a:close/>
                    <a:moveTo>
                      <a:pt x="26116" y="16175"/>
                    </a:moveTo>
                    <a:cubicBezTo>
                      <a:pt x="26116" y="16200"/>
                      <a:pt x="26091" y="16225"/>
                      <a:pt x="26066" y="16250"/>
                    </a:cubicBezTo>
                    <a:cubicBezTo>
                      <a:pt x="26016" y="17202"/>
                      <a:pt x="26066" y="18155"/>
                      <a:pt x="26066" y="19107"/>
                    </a:cubicBezTo>
                    <a:cubicBezTo>
                      <a:pt x="26091" y="19508"/>
                      <a:pt x="26116" y="19909"/>
                      <a:pt x="26492" y="20185"/>
                    </a:cubicBezTo>
                    <a:lnTo>
                      <a:pt x="26517" y="20185"/>
                    </a:lnTo>
                    <a:cubicBezTo>
                      <a:pt x="26467" y="20310"/>
                      <a:pt x="26467" y="20410"/>
                      <a:pt x="26567" y="20536"/>
                    </a:cubicBezTo>
                    <a:cubicBezTo>
                      <a:pt x="26592" y="20536"/>
                      <a:pt x="26592" y="20536"/>
                      <a:pt x="26592" y="20561"/>
                    </a:cubicBezTo>
                    <a:cubicBezTo>
                      <a:pt x="26542" y="20586"/>
                      <a:pt x="26467" y="20611"/>
                      <a:pt x="26392" y="20686"/>
                    </a:cubicBezTo>
                    <a:cubicBezTo>
                      <a:pt x="26091" y="22140"/>
                      <a:pt x="26267" y="23593"/>
                      <a:pt x="26292" y="25047"/>
                    </a:cubicBezTo>
                    <a:cubicBezTo>
                      <a:pt x="26292" y="25348"/>
                      <a:pt x="26442" y="25624"/>
                      <a:pt x="26718" y="25799"/>
                    </a:cubicBezTo>
                    <a:cubicBezTo>
                      <a:pt x="26342" y="26300"/>
                      <a:pt x="26492" y="26852"/>
                      <a:pt x="26567" y="27378"/>
                    </a:cubicBezTo>
                    <a:cubicBezTo>
                      <a:pt x="26592" y="27478"/>
                      <a:pt x="26642" y="27553"/>
                      <a:pt x="26693" y="27629"/>
                    </a:cubicBezTo>
                    <a:cubicBezTo>
                      <a:pt x="26442" y="28055"/>
                      <a:pt x="26317" y="28456"/>
                      <a:pt x="26918" y="28731"/>
                    </a:cubicBezTo>
                    <a:cubicBezTo>
                      <a:pt x="26768" y="28882"/>
                      <a:pt x="26743" y="29082"/>
                      <a:pt x="26718" y="29283"/>
                    </a:cubicBezTo>
                    <a:cubicBezTo>
                      <a:pt x="26718" y="29408"/>
                      <a:pt x="26718" y="29558"/>
                      <a:pt x="26743" y="29684"/>
                    </a:cubicBezTo>
                    <a:cubicBezTo>
                      <a:pt x="26743" y="29784"/>
                      <a:pt x="26743" y="29859"/>
                      <a:pt x="26768" y="29959"/>
                    </a:cubicBezTo>
                    <a:cubicBezTo>
                      <a:pt x="26793" y="30035"/>
                      <a:pt x="26793" y="30085"/>
                      <a:pt x="26793" y="30160"/>
                    </a:cubicBezTo>
                    <a:cubicBezTo>
                      <a:pt x="26768" y="30210"/>
                      <a:pt x="26768" y="30285"/>
                      <a:pt x="26793" y="30335"/>
                    </a:cubicBezTo>
                    <a:cubicBezTo>
                      <a:pt x="26793" y="30486"/>
                      <a:pt x="26768" y="30611"/>
                      <a:pt x="26743" y="30736"/>
                    </a:cubicBezTo>
                    <a:cubicBezTo>
                      <a:pt x="26718" y="31037"/>
                      <a:pt x="26718" y="31313"/>
                      <a:pt x="26918" y="31563"/>
                    </a:cubicBezTo>
                    <a:lnTo>
                      <a:pt x="26943" y="31563"/>
                    </a:lnTo>
                    <a:cubicBezTo>
                      <a:pt x="26943" y="31689"/>
                      <a:pt x="26943" y="31839"/>
                      <a:pt x="26943" y="31964"/>
                    </a:cubicBezTo>
                    <a:cubicBezTo>
                      <a:pt x="26943" y="32516"/>
                      <a:pt x="26943" y="33067"/>
                      <a:pt x="26968" y="33619"/>
                    </a:cubicBezTo>
                    <a:cubicBezTo>
                      <a:pt x="26893" y="34095"/>
                      <a:pt x="26843" y="34546"/>
                      <a:pt x="26893" y="35022"/>
                    </a:cubicBezTo>
                    <a:cubicBezTo>
                      <a:pt x="26893" y="35122"/>
                      <a:pt x="26893" y="35223"/>
                      <a:pt x="26893" y="35323"/>
                    </a:cubicBezTo>
                    <a:cubicBezTo>
                      <a:pt x="26918" y="35548"/>
                      <a:pt x="26918" y="35799"/>
                      <a:pt x="26918" y="36025"/>
                    </a:cubicBezTo>
                    <a:cubicBezTo>
                      <a:pt x="26918" y="36125"/>
                      <a:pt x="26918" y="36225"/>
                      <a:pt x="26918" y="36325"/>
                    </a:cubicBezTo>
                    <a:cubicBezTo>
                      <a:pt x="26918" y="36426"/>
                      <a:pt x="26918" y="36501"/>
                      <a:pt x="26918" y="36601"/>
                    </a:cubicBezTo>
                    <a:cubicBezTo>
                      <a:pt x="26943" y="36751"/>
                      <a:pt x="26943" y="36877"/>
                      <a:pt x="26968" y="37027"/>
                    </a:cubicBezTo>
                    <a:cubicBezTo>
                      <a:pt x="26968" y="37127"/>
                      <a:pt x="26993" y="37228"/>
                      <a:pt x="27018" y="37303"/>
                    </a:cubicBezTo>
                    <a:cubicBezTo>
                      <a:pt x="27043" y="37353"/>
                      <a:pt x="27043" y="37403"/>
                      <a:pt x="27069" y="37453"/>
                    </a:cubicBezTo>
                    <a:cubicBezTo>
                      <a:pt x="27169" y="38130"/>
                      <a:pt x="27018" y="38807"/>
                      <a:pt x="27169" y="39458"/>
                    </a:cubicBezTo>
                    <a:lnTo>
                      <a:pt x="27169" y="39533"/>
                    </a:lnTo>
                    <a:cubicBezTo>
                      <a:pt x="27144" y="39558"/>
                      <a:pt x="27094" y="39584"/>
                      <a:pt x="27069" y="39609"/>
                    </a:cubicBezTo>
                    <a:cubicBezTo>
                      <a:pt x="26768" y="40511"/>
                      <a:pt x="27169" y="41413"/>
                      <a:pt x="26993" y="42315"/>
                    </a:cubicBezTo>
                    <a:lnTo>
                      <a:pt x="26943" y="42315"/>
                    </a:lnTo>
                    <a:cubicBezTo>
                      <a:pt x="26693" y="42315"/>
                      <a:pt x="26467" y="42340"/>
                      <a:pt x="26241" y="42391"/>
                    </a:cubicBezTo>
                    <a:cubicBezTo>
                      <a:pt x="25740" y="42441"/>
                      <a:pt x="25214" y="42491"/>
                      <a:pt x="24688" y="42491"/>
                    </a:cubicBezTo>
                    <a:cubicBezTo>
                      <a:pt x="24537" y="42416"/>
                      <a:pt x="24462" y="42240"/>
                      <a:pt x="24437" y="41964"/>
                    </a:cubicBezTo>
                    <a:cubicBezTo>
                      <a:pt x="24437" y="41614"/>
                      <a:pt x="24287" y="41263"/>
                      <a:pt x="24462" y="40887"/>
                    </a:cubicBezTo>
                    <a:cubicBezTo>
                      <a:pt x="24612" y="40561"/>
                      <a:pt x="24587" y="40160"/>
                      <a:pt x="24487" y="39809"/>
                    </a:cubicBezTo>
                    <a:cubicBezTo>
                      <a:pt x="24312" y="39183"/>
                      <a:pt x="24312" y="38556"/>
                      <a:pt x="24387" y="37929"/>
                    </a:cubicBezTo>
                    <a:cubicBezTo>
                      <a:pt x="24462" y="37052"/>
                      <a:pt x="24387" y="36200"/>
                      <a:pt x="24337" y="35348"/>
                    </a:cubicBezTo>
                    <a:cubicBezTo>
                      <a:pt x="24337" y="34095"/>
                      <a:pt x="24412" y="32817"/>
                      <a:pt x="24262" y="31563"/>
                    </a:cubicBezTo>
                    <a:cubicBezTo>
                      <a:pt x="24337" y="31263"/>
                      <a:pt x="24387" y="30987"/>
                      <a:pt x="24161" y="30736"/>
                    </a:cubicBezTo>
                    <a:cubicBezTo>
                      <a:pt x="24161" y="30360"/>
                      <a:pt x="24161" y="29984"/>
                      <a:pt x="24161" y="29609"/>
                    </a:cubicBezTo>
                    <a:cubicBezTo>
                      <a:pt x="24537" y="29458"/>
                      <a:pt x="24462" y="29132"/>
                      <a:pt x="24462" y="28857"/>
                    </a:cubicBezTo>
                    <a:cubicBezTo>
                      <a:pt x="24537" y="24897"/>
                      <a:pt x="24387" y="20962"/>
                      <a:pt x="24236" y="17002"/>
                    </a:cubicBezTo>
                    <a:cubicBezTo>
                      <a:pt x="24236" y="16751"/>
                      <a:pt x="24211" y="16501"/>
                      <a:pt x="24061" y="16275"/>
                    </a:cubicBezTo>
                    <a:lnTo>
                      <a:pt x="24086" y="16275"/>
                    </a:lnTo>
                    <a:cubicBezTo>
                      <a:pt x="24086" y="16275"/>
                      <a:pt x="24111" y="16250"/>
                      <a:pt x="24136" y="16250"/>
                    </a:cubicBezTo>
                    <a:cubicBezTo>
                      <a:pt x="24467" y="16360"/>
                      <a:pt x="24792" y="16429"/>
                      <a:pt x="25114" y="16429"/>
                    </a:cubicBezTo>
                    <a:cubicBezTo>
                      <a:pt x="25450" y="16429"/>
                      <a:pt x="25783" y="16354"/>
                      <a:pt x="26116" y="16175"/>
                    </a:cubicBezTo>
                    <a:close/>
                    <a:moveTo>
                      <a:pt x="23359" y="16526"/>
                    </a:moveTo>
                    <a:cubicBezTo>
                      <a:pt x="23334" y="16751"/>
                      <a:pt x="23334" y="17002"/>
                      <a:pt x="23359" y="17228"/>
                    </a:cubicBezTo>
                    <a:cubicBezTo>
                      <a:pt x="23485" y="18230"/>
                      <a:pt x="23259" y="19258"/>
                      <a:pt x="23510" y="20260"/>
                    </a:cubicBezTo>
                    <a:cubicBezTo>
                      <a:pt x="23485" y="20360"/>
                      <a:pt x="23485" y="20410"/>
                      <a:pt x="23510" y="20486"/>
                    </a:cubicBezTo>
                    <a:cubicBezTo>
                      <a:pt x="23384" y="22115"/>
                      <a:pt x="23585" y="23719"/>
                      <a:pt x="23560" y="25348"/>
                    </a:cubicBezTo>
                    <a:lnTo>
                      <a:pt x="23760" y="30761"/>
                    </a:lnTo>
                    <a:cubicBezTo>
                      <a:pt x="23710" y="31012"/>
                      <a:pt x="23685" y="31288"/>
                      <a:pt x="23760" y="31563"/>
                    </a:cubicBezTo>
                    <a:cubicBezTo>
                      <a:pt x="23685" y="33368"/>
                      <a:pt x="23710" y="35172"/>
                      <a:pt x="23911" y="36977"/>
                    </a:cubicBezTo>
                    <a:cubicBezTo>
                      <a:pt x="23861" y="37378"/>
                      <a:pt x="23861" y="37754"/>
                      <a:pt x="23886" y="38155"/>
                    </a:cubicBezTo>
                    <a:cubicBezTo>
                      <a:pt x="23961" y="39408"/>
                      <a:pt x="23986" y="40661"/>
                      <a:pt x="24036" y="41939"/>
                    </a:cubicBezTo>
                    <a:cubicBezTo>
                      <a:pt x="24036" y="42215"/>
                      <a:pt x="23986" y="42416"/>
                      <a:pt x="23835" y="42516"/>
                    </a:cubicBezTo>
                    <a:cubicBezTo>
                      <a:pt x="23033" y="42516"/>
                      <a:pt x="22231" y="42491"/>
                      <a:pt x="21429" y="42391"/>
                    </a:cubicBezTo>
                    <a:cubicBezTo>
                      <a:pt x="21179" y="42340"/>
                      <a:pt x="20903" y="42340"/>
                      <a:pt x="20627" y="42315"/>
                    </a:cubicBezTo>
                    <a:cubicBezTo>
                      <a:pt x="15991" y="41914"/>
                      <a:pt x="11479" y="40987"/>
                      <a:pt x="7269" y="38832"/>
                    </a:cubicBezTo>
                    <a:cubicBezTo>
                      <a:pt x="7094" y="38782"/>
                      <a:pt x="6918" y="38756"/>
                      <a:pt x="6743" y="38706"/>
                    </a:cubicBezTo>
                    <a:cubicBezTo>
                      <a:pt x="6692" y="38681"/>
                      <a:pt x="6667" y="38656"/>
                      <a:pt x="6617" y="38656"/>
                    </a:cubicBezTo>
                    <a:cubicBezTo>
                      <a:pt x="6542" y="38606"/>
                      <a:pt x="6467" y="38581"/>
                      <a:pt x="6392" y="38531"/>
                    </a:cubicBezTo>
                    <a:cubicBezTo>
                      <a:pt x="6361" y="38521"/>
                      <a:pt x="6329" y="38514"/>
                      <a:pt x="6298" y="38514"/>
                    </a:cubicBezTo>
                    <a:cubicBezTo>
                      <a:pt x="6254" y="38514"/>
                      <a:pt x="6210" y="38527"/>
                      <a:pt x="6166" y="38556"/>
                    </a:cubicBezTo>
                    <a:cubicBezTo>
                      <a:pt x="6166" y="38531"/>
                      <a:pt x="6191" y="38506"/>
                      <a:pt x="6191" y="38481"/>
                    </a:cubicBezTo>
                    <a:cubicBezTo>
                      <a:pt x="5790" y="37729"/>
                      <a:pt x="4963" y="37428"/>
                      <a:pt x="4337" y="36902"/>
                    </a:cubicBezTo>
                    <a:cubicBezTo>
                      <a:pt x="3810" y="36451"/>
                      <a:pt x="3585" y="35974"/>
                      <a:pt x="3760" y="35273"/>
                    </a:cubicBezTo>
                    <a:cubicBezTo>
                      <a:pt x="3860" y="34872"/>
                      <a:pt x="4061" y="34421"/>
                      <a:pt x="3735" y="33995"/>
                    </a:cubicBezTo>
                    <a:cubicBezTo>
                      <a:pt x="4236" y="33894"/>
                      <a:pt x="4161" y="33393"/>
                      <a:pt x="4261" y="33067"/>
                    </a:cubicBezTo>
                    <a:cubicBezTo>
                      <a:pt x="5314" y="28832"/>
                      <a:pt x="7444" y="25223"/>
                      <a:pt x="10552" y="22240"/>
                    </a:cubicBezTo>
                    <a:cubicBezTo>
                      <a:pt x="14111" y="18806"/>
                      <a:pt x="18397" y="16877"/>
                      <a:pt x="23334" y="16526"/>
                    </a:cubicBezTo>
                    <a:close/>
                    <a:moveTo>
                      <a:pt x="6542" y="39283"/>
                    </a:moveTo>
                    <a:cubicBezTo>
                      <a:pt x="6592" y="39283"/>
                      <a:pt x="6667" y="39308"/>
                      <a:pt x="6718" y="39383"/>
                    </a:cubicBezTo>
                    <a:cubicBezTo>
                      <a:pt x="7745" y="40085"/>
                      <a:pt x="8948" y="40511"/>
                      <a:pt x="10076" y="40987"/>
                    </a:cubicBezTo>
                    <a:cubicBezTo>
                      <a:pt x="9850" y="41739"/>
                      <a:pt x="9449" y="42416"/>
                      <a:pt x="9324" y="43168"/>
                    </a:cubicBezTo>
                    <a:cubicBezTo>
                      <a:pt x="9193" y="43430"/>
                      <a:pt x="9020" y="43566"/>
                      <a:pt x="8784" y="43566"/>
                    </a:cubicBezTo>
                    <a:cubicBezTo>
                      <a:pt x="8704" y="43566"/>
                      <a:pt x="8617" y="43550"/>
                      <a:pt x="8522" y="43518"/>
                    </a:cubicBezTo>
                    <a:cubicBezTo>
                      <a:pt x="8121" y="43393"/>
                      <a:pt x="7720" y="43318"/>
                      <a:pt x="7319" y="43193"/>
                    </a:cubicBezTo>
                    <a:cubicBezTo>
                      <a:pt x="6918" y="42491"/>
                      <a:pt x="6041" y="42591"/>
                      <a:pt x="5464" y="42190"/>
                    </a:cubicBezTo>
                    <a:cubicBezTo>
                      <a:pt x="5339" y="42140"/>
                      <a:pt x="5239" y="42090"/>
                      <a:pt x="5139" y="42040"/>
                    </a:cubicBezTo>
                    <a:cubicBezTo>
                      <a:pt x="5114" y="41814"/>
                      <a:pt x="5214" y="41614"/>
                      <a:pt x="5339" y="41413"/>
                    </a:cubicBezTo>
                    <a:cubicBezTo>
                      <a:pt x="5765" y="40736"/>
                      <a:pt x="6166" y="40060"/>
                      <a:pt x="6567" y="39408"/>
                    </a:cubicBezTo>
                    <a:cubicBezTo>
                      <a:pt x="6567" y="39358"/>
                      <a:pt x="6542" y="39308"/>
                      <a:pt x="6542" y="39283"/>
                    </a:cubicBezTo>
                    <a:close/>
                    <a:moveTo>
                      <a:pt x="44036" y="39258"/>
                    </a:moveTo>
                    <a:cubicBezTo>
                      <a:pt x="44437" y="39659"/>
                      <a:pt x="45515" y="41363"/>
                      <a:pt x="45816" y="42090"/>
                    </a:cubicBezTo>
                    <a:cubicBezTo>
                      <a:pt x="45765" y="42140"/>
                      <a:pt x="45715" y="42165"/>
                      <a:pt x="45640" y="42165"/>
                    </a:cubicBezTo>
                    <a:cubicBezTo>
                      <a:pt x="44262" y="42741"/>
                      <a:pt x="42833" y="43168"/>
                      <a:pt x="41480" y="43769"/>
                    </a:cubicBezTo>
                    <a:cubicBezTo>
                      <a:pt x="41304" y="43869"/>
                      <a:pt x="41104" y="43894"/>
                      <a:pt x="40928" y="43919"/>
                    </a:cubicBezTo>
                    <a:cubicBezTo>
                      <a:pt x="40703" y="43844"/>
                      <a:pt x="40552" y="43619"/>
                      <a:pt x="40502" y="43268"/>
                    </a:cubicBezTo>
                    <a:cubicBezTo>
                      <a:pt x="40477" y="43092"/>
                      <a:pt x="40302" y="42942"/>
                      <a:pt x="40201" y="42767"/>
                    </a:cubicBezTo>
                    <a:cubicBezTo>
                      <a:pt x="40126" y="42190"/>
                      <a:pt x="40101" y="41589"/>
                      <a:pt x="39750" y="41112"/>
                    </a:cubicBezTo>
                    <a:cubicBezTo>
                      <a:pt x="40051" y="40837"/>
                      <a:pt x="40427" y="40736"/>
                      <a:pt x="40778" y="40586"/>
                    </a:cubicBezTo>
                    <a:cubicBezTo>
                      <a:pt x="41805" y="40210"/>
                      <a:pt x="42858" y="39909"/>
                      <a:pt x="43810" y="39383"/>
                    </a:cubicBezTo>
                    <a:cubicBezTo>
                      <a:pt x="43886" y="39333"/>
                      <a:pt x="43961" y="39308"/>
                      <a:pt x="44036" y="39258"/>
                    </a:cubicBezTo>
                    <a:close/>
                    <a:moveTo>
                      <a:pt x="10703" y="41388"/>
                    </a:moveTo>
                    <a:cubicBezTo>
                      <a:pt x="10703" y="41388"/>
                      <a:pt x="10703" y="41413"/>
                      <a:pt x="10703" y="41413"/>
                    </a:cubicBezTo>
                    <a:cubicBezTo>
                      <a:pt x="11956" y="42065"/>
                      <a:pt x="13359" y="42215"/>
                      <a:pt x="14662" y="42666"/>
                    </a:cubicBezTo>
                    <a:cubicBezTo>
                      <a:pt x="14788" y="42741"/>
                      <a:pt x="14863" y="42842"/>
                      <a:pt x="14913" y="42942"/>
                    </a:cubicBezTo>
                    <a:cubicBezTo>
                      <a:pt x="14913" y="43293"/>
                      <a:pt x="14838" y="43619"/>
                      <a:pt x="14763" y="43944"/>
                    </a:cubicBezTo>
                    <a:cubicBezTo>
                      <a:pt x="14662" y="44421"/>
                      <a:pt x="14637" y="44621"/>
                      <a:pt x="14487" y="44721"/>
                    </a:cubicBezTo>
                    <a:cubicBezTo>
                      <a:pt x="14236" y="44721"/>
                      <a:pt x="14011" y="44696"/>
                      <a:pt x="13785" y="44596"/>
                    </a:cubicBezTo>
                    <a:cubicBezTo>
                      <a:pt x="12883" y="44295"/>
                      <a:pt x="11956" y="44095"/>
                      <a:pt x="11028" y="43894"/>
                    </a:cubicBezTo>
                    <a:cubicBezTo>
                      <a:pt x="10477" y="43794"/>
                      <a:pt x="10051" y="43543"/>
                      <a:pt x="9800" y="43017"/>
                    </a:cubicBezTo>
                    <a:cubicBezTo>
                      <a:pt x="9800" y="42992"/>
                      <a:pt x="9775" y="42992"/>
                      <a:pt x="9750" y="42992"/>
                    </a:cubicBezTo>
                    <a:cubicBezTo>
                      <a:pt x="10402" y="42641"/>
                      <a:pt x="10602" y="42040"/>
                      <a:pt x="10703" y="41388"/>
                    </a:cubicBezTo>
                    <a:close/>
                    <a:moveTo>
                      <a:pt x="39374" y="41263"/>
                    </a:moveTo>
                    <a:cubicBezTo>
                      <a:pt x="39374" y="41814"/>
                      <a:pt x="39575" y="42290"/>
                      <a:pt x="39775" y="42792"/>
                    </a:cubicBezTo>
                    <a:lnTo>
                      <a:pt x="39800" y="42992"/>
                    </a:lnTo>
                    <a:cubicBezTo>
                      <a:pt x="39750" y="43168"/>
                      <a:pt x="39775" y="43318"/>
                      <a:pt x="39926" y="43443"/>
                    </a:cubicBezTo>
                    <a:cubicBezTo>
                      <a:pt x="39976" y="43669"/>
                      <a:pt x="40001" y="43869"/>
                      <a:pt x="40051" y="44095"/>
                    </a:cubicBezTo>
                    <a:lnTo>
                      <a:pt x="40026" y="44095"/>
                    </a:lnTo>
                    <a:cubicBezTo>
                      <a:pt x="39049" y="44270"/>
                      <a:pt x="38071" y="44421"/>
                      <a:pt x="37144" y="44772"/>
                    </a:cubicBezTo>
                    <a:cubicBezTo>
                      <a:pt x="36993" y="44847"/>
                      <a:pt x="36868" y="44872"/>
                      <a:pt x="36718" y="44897"/>
                    </a:cubicBezTo>
                    <a:cubicBezTo>
                      <a:pt x="36668" y="44847"/>
                      <a:pt x="36617" y="44772"/>
                      <a:pt x="36592" y="44621"/>
                    </a:cubicBezTo>
                    <a:cubicBezTo>
                      <a:pt x="36417" y="43944"/>
                      <a:pt x="36166" y="43268"/>
                      <a:pt x="35941" y="42566"/>
                    </a:cubicBezTo>
                    <a:cubicBezTo>
                      <a:pt x="35966" y="42516"/>
                      <a:pt x="35966" y="42441"/>
                      <a:pt x="35941" y="42391"/>
                    </a:cubicBezTo>
                    <a:cubicBezTo>
                      <a:pt x="35966" y="42265"/>
                      <a:pt x="35941" y="42165"/>
                      <a:pt x="35866" y="42065"/>
                    </a:cubicBezTo>
                    <a:lnTo>
                      <a:pt x="35891" y="42065"/>
                    </a:lnTo>
                    <a:cubicBezTo>
                      <a:pt x="35891" y="42040"/>
                      <a:pt x="35866" y="42040"/>
                      <a:pt x="35866" y="42015"/>
                    </a:cubicBezTo>
                    <a:cubicBezTo>
                      <a:pt x="36982" y="41896"/>
                      <a:pt x="37986" y="41282"/>
                      <a:pt x="39133" y="41282"/>
                    </a:cubicBezTo>
                    <a:cubicBezTo>
                      <a:pt x="39196" y="41282"/>
                      <a:pt x="39260" y="41284"/>
                      <a:pt x="39324" y="41288"/>
                    </a:cubicBezTo>
                    <a:cubicBezTo>
                      <a:pt x="39349" y="41288"/>
                      <a:pt x="39349" y="41263"/>
                      <a:pt x="39374" y="41263"/>
                    </a:cubicBezTo>
                    <a:close/>
                    <a:moveTo>
                      <a:pt x="34660" y="42371"/>
                    </a:moveTo>
                    <a:cubicBezTo>
                      <a:pt x="34883" y="42371"/>
                      <a:pt x="35109" y="42392"/>
                      <a:pt x="35339" y="42441"/>
                    </a:cubicBezTo>
                    <a:lnTo>
                      <a:pt x="35540" y="42441"/>
                    </a:lnTo>
                    <a:cubicBezTo>
                      <a:pt x="35515" y="42491"/>
                      <a:pt x="35540" y="42541"/>
                      <a:pt x="35565" y="42566"/>
                    </a:cubicBezTo>
                    <a:cubicBezTo>
                      <a:pt x="35590" y="43393"/>
                      <a:pt x="35941" y="44120"/>
                      <a:pt x="36091" y="44922"/>
                    </a:cubicBezTo>
                    <a:lnTo>
                      <a:pt x="36041" y="44922"/>
                    </a:lnTo>
                    <a:cubicBezTo>
                      <a:pt x="34487" y="45122"/>
                      <a:pt x="32933" y="45323"/>
                      <a:pt x="31379" y="45498"/>
                    </a:cubicBezTo>
                    <a:lnTo>
                      <a:pt x="31304" y="45498"/>
                    </a:lnTo>
                    <a:cubicBezTo>
                      <a:pt x="31104" y="44671"/>
                      <a:pt x="30903" y="43869"/>
                      <a:pt x="30803" y="43017"/>
                    </a:cubicBezTo>
                    <a:cubicBezTo>
                      <a:pt x="31204" y="42967"/>
                      <a:pt x="31580" y="42867"/>
                      <a:pt x="31956" y="42817"/>
                    </a:cubicBezTo>
                    <a:cubicBezTo>
                      <a:pt x="32863" y="42716"/>
                      <a:pt x="33739" y="42371"/>
                      <a:pt x="34660" y="42371"/>
                    </a:cubicBezTo>
                    <a:close/>
                    <a:moveTo>
                      <a:pt x="16480" y="42957"/>
                    </a:moveTo>
                    <a:cubicBezTo>
                      <a:pt x="16629" y="42957"/>
                      <a:pt x="16783" y="42970"/>
                      <a:pt x="16943" y="42992"/>
                    </a:cubicBezTo>
                    <a:cubicBezTo>
                      <a:pt x="17820" y="43092"/>
                      <a:pt x="18698" y="43268"/>
                      <a:pt x="19575" y="43268"/>
                    </a:cubicBezTo>
                    <a:lnTo>
                      <a:pt x="19625" y="43268"/>
                    </a:lnTo>
                    <a:cubicBezTo>
                      <a:pt x="19750" y="43418"/>
                      <a:pt x="19976" y="43418"/>
                      <a:pt x="20176" y="43418"/>
                    </a:cubicBezTo>
                    <a:cubicBezTo>
                      <a:pt x="20928" y="43443"/>
                      <a:pt x="21079" y="43894"/>
                      <a:pt x="21053" y="44521"/>
                    </a:cubicBezTo>
                    <a:cubicBezTo>
                      <a:pt x="21053" y="44922"/>
                      <a:pt x="21003" y="45323"/>
                      <a:pt x="21229" y="45649"/>
                    </a:cubicBezTo>
                    <a:cubicBezTo>
                      <a:pt x="21229" y="45649"/>
                      <a:pt x="21204" y="45674"/>
                      <a:pt x="21204" y="45674"/>
                    </a:cubicBezTo>
                    <a:cubicBezTo>
                      <a:pt x="21154" y="45649"/>
                      <a:pt x="21129" y="45624"/>
                      <a:pt x="21104" y="45599"/>
                    </a:cubicBezTo>
                    <a:cubicBezTo>
                      <a:pt x="19149" y="45273"/>
                      <a:pt x="17144" y="45097"/>
                      <a:pt x="15189" y="44746"/>
                    </a:cubicBezTo>
                    <a:lnTo>
                      <a:pt x="15139" y="44746"/>
                    </a:lnTo>
                    <a:cubicBezTo>
                      <a:pt x="15189" y="44245"/>
                      <a:pt x="15389" y="43769"/>
                      <a:pt x="15364" y="43268"/>
                    </a:cubicBezTo>
                    <a:lnTo>
                      <a:pt x="15464" y="43268"/>
                    </a:lnTo>
                    <a:cubicBezTo>
                      <a:pt x="15785" y="43037"/>
                      <a:pt x="16117" y="42957"/>
                      <a:pt x="16480" y="42957"/>
                    </a:cubicBezTo>
                    <a:close/>
                    <a:moveTo>
                      <a:pt x="30302" y="43042"/>
                    </a:moveTo>
                    <a:cubicBezTo>
                      <a:pt x="30302" y="43894"/>
                      <a:pt x="30452" y="44696"/>
                      <a:pt x="30653" y="45498"/>
                    </a:cubicBezTo>
                    <a:cubicBezTo>
                      <a:pt x="29788" y="45517"/>
                      <a:pt x="28937" y="45724"/>
                      <a:pt x="28069" y="45724"/>
                    </a:cubicBezTo>
                    <a:cubicBezTo>
                      <a:pt x="27755" y="45724"/>
                      <a:pt x="27439" y="45697"/>
                      <a:pt x="27119" y="45624"/>
                    </a:cubicBezTo>
                    <a:cubicBezTo>
                      <a:pt x="26793" y="45599"/>
                      <a:pt x="26843" y="45173"/>
                      <a:pt x="26693" y="44947"/>
                    </a:cubicBezTo>
                    <a:cubicBezTo>
                      <a:pt x="26693" y="44446"/>
                      <a:pt x="26743" y="43944"/>
                      <a:pt x="26768" y="43443"/>
                    </a:cubicBezTo>
                    <a:cubicBezTo>
                      <a:pt x="27946" y="43293"/>
                      <a:pt x="29124" y="43193"/>
                      <a:pt x="30302" y="43042"/>
                    </a:cubicBezTo>
                    <a:close/>
                    <a:moveTo>
                      <a:pt x="23004" y="43466"/>
                    </a:moveTo>
                    <a:cubicBezTo>
                      <a:pt x="23039" y="43466"/>
                      <a:pt x="23073" y="43467"/>
                      <a:pt x="23109" y="43468"/>
                    </a:cubicBezTo>
                    <a:cubicBezTo>
                      <a:pt x="23610" y="43481"/>
                      <a:pt x="24105" y="43487"/>
                      <a:pt x="24597" y="43487"/>
                    </a:cubicBezTo>
                    <a:cubicBezTo>
                      <a:pt x="25089" y="43487"/>
                      <a:pt x="25577" y="43481"/>
                      <a:pt x="26066" y="43468"/>
                    </a:cubicBezTo>
                    <a:lnTo>
                      <a:pt x="26216" y="43468"/>
                    </a:lnTo>
                    <a:cubicBezTo>
                      <a:pt x="26216" y="43894"/>
                      <a:pt x="26041" y="44371"/>
                      <a:pt x="26317" y="44772"/>
                    </a:cubicBezTo>
                    <a:cubicBezTo>
                      <a:pt x="26342" y="44797"/>
                      <a:pt x="26342" y="44797"/>
                      <a:pt x="26367" y="44822"/>
                    </a:cubicBezTo>
                    <a:lnTo>
                      <a:pt x="26267" y="44822"/>
                    </a:lnTo>
                    <a:cubicBezTo>
                      <a:pt x="25991" y="45574"/>
                      <a:pt x="25414" y="45724"/>
                      <a:pt x="24688" y="45724"/>
                    </a:cubicBezTo>
                    <a:cubicBezTo>
                      <a:pt x="24648" y="45725"/>
                      <a:pt x="24609" y="45725"/>
                      <a:pt x="24570" y="45725"/>
                    </a:cubicBezTo>
                    <a:cubicBezTo>
                      <a:pt x="23744" y="45725"/>
                      <a:pt x="22952" y="45511"/>
                      <a:pt x="22131" y="45511"/>
                    </a:cubicBezTo>
                    <a:cubicBezTo>
                      <a:pt x="22023" y="45511"/>
                      <a:pt x="21914" y="45515"/>
                      <a:pt x="21805" y="45523"/>
                    </a:cubicBezTo>
                    <a:cubicBezTo>
                      <a:pt x="21780" y="45523"/>
                      <a:pt x="21780" y="45548"/>
                      <a:pt x="21755" y="45548"/>
                    </a:cubicBezTo>
                    <a:cubicBezTo>
                      <a:pt x="21755" y="45097"/>
                      <a:pt x="21730" y="44646"/>
                      <a:pt x="21730" y="44195"/>
                    </a:cubicBezTo>
                    <a:cubicBezTo>
                      <a:pt x="21755" y="44170"/>
                      <a:pt x="21780" y="44170"/>
                      <a:pt x="21830" y="44145"/>
                    </a:cubicBezTo>
                    <a:cubicBezTo>
                      <a:pt x="22066" y="43651"/>
                      <a:pt x="22478" y="43466"/>
                      <a:pt x="23004" y="43466"/>
                    </a:cubicBezTo>
                    <a:close/>
                    <a:moveTo>
                      <a:pt x="46345" y="43158"/>
                    </a:moveTo>
                    <a:cubicBezTo>
                      <a:pt x="46396" y="43158"/>
                      <a:pt x="46447" y="43172"/>
                      <a:pt x="46492" y="43218"/>
                    </a:cubicBezTo>
                    <a:cubicBezTo>
                      <a:pt x="46492" y="43268"/>
                      <a:pt x="46542" y="43318"/>
                      <a:pt x="46567" y="43368"/>
                    </a:cubicBezTo>
                    <a:cubicBezTo>
                      <a:pt x="46542" y="43368"/>
                      <a:pt x="46517" y="43368"/>
                      <a:pt x="46492" y="43393"/>
                    </a:cubicBezTo>
                    <a:cubicBezTo>
                      <a:pt x="46217" y="43569"/>
                      <a:pt x="46116" y="43869"/>
                      <a:pt x="46116" y="44170"/>
                    </a:cubicBezTo>
                    <a:cubicBezTo>
                      <a:pt x="46116" y="45047"/>
                      <a:pt x="45866" y="45924"/>
                      <a:pt x="45891" y="46827"/>
                    </a:cubicBezTo>
                    <a:cubicBezTo>
                      <a:pt x="45916" y="47428"/>
                      <a:pt x="45715" y="48005"/>
                      <a:pt x="45665" y="48581"/>
                    </a:cubicBezTo>
                    <a:cubicBezTo>
                      <a:pt x="45364" y="51789"/>
                      <a:pt x="45164" y="55022"/>
                      <a:pt x="44763" y="58205"/>
                    </a:cubicBezTo>
                    <a:cubicBezTo>
                      <a:pt x="44663" y="59559"/>
                      <a:pt x="44587" y="60887"/>
                      <a:pt x="44412" y="62215"/>
                    </a:cubicBezTo>
                    <a:cubicBezTo>
                      <a:pt x="44412" y="62215"/>
                      <a:pt x="44387" y="62190"/>
                      <a:pt x="44362" y="62190"/>
                    </a:cubicBezTo>
                    <a:cubicBezTo>
                      <a:pt x="44387" y="62315"/>
                      <a:pt x="44387" y="62416"/>
                      <a:pt x="44387" y="62541"/>
                    </a:cubicBezTo>
                    <a:cubicBezTo>
                      <a:pt x="44387" y="62566"/>
                      <a:pt x="44387" y="62591"/>
                      <a:pt x="44362" y="62641"/>
                    </a:cubicBezTo>
                    <a:cubicBezTo>
                      <a:pt x="44262" y="63168"/>
                      <a:pt x="44337" y="63694"/>
                      <a:pt x="44287" y="64220"/>
                    </a:cubicBezTo>
                    <a:cubicBezTo>
                      <a:pt x="44086" y="66426"/>
                      <a:pt x="43861" y="68606"/>
                      <a:pt x="43660" y="70787"/>
                    </a:cubicBezTo>
                    <a:cubicBezTo>
                      <a:pt x="43435" y="73218"/>
                      <a:pt x="43259" y="75649"/>
                      <a:pt x="42958" y="78055"/>
                    </a:cubicBezTo>
                    <a:cubicBezTo>
                      <a:pt x="42883" y="78456"/>
                      <a:pt x="42908" y="78882"/>
                      <a:pt x="42883" y="79283"/>
                    </a:cubicBezTo>
                    <a:cubicBezTo>
                      <a:pt x="42883" y="79584"/>
                      <a:pt x="42883" y="79884"/>
                      <a:pt x="42858" y="80185"/>
                    </a:cubicBezTo>
                    <a:cubicBezTo>
                      <a:pt x="42382" y="84722"/>
                      <a:pt x="41981" y="89283"/>
                      <a:pt x="41605" y="93844"/>
                    </a:cubicBezTo>
                    <a:cubicBezTo>
                      <a:pt x="41655" y="94220"/>
                      <a:pt x="41530" y="94596"/>
                      <a:pt x="41505" y="94972"/>
                    </a:cubicBezTo>
                    <a:cubicBezTo>
                      <a:pt x="41505" y="95022"/>
                      <a:pt x="41505" y="95098"/>
                      <a:pt x="41505" y="95148"/>
                    </a:cubicBezTo>
                    <a:cubicBezTo>
                      <a:pt x="41254" y="95298"/>
                      <a:pt x="40903" y="95373"/>
                      <a:pt x="40753" y="95699"/>
                    </a:cubicBezTo>
                    <a:cubicBezTo>
                      <a:pt x="39299" y="96125"/>
                      <a:pt x="37871" y="96601"/>
                      <a:pt x="36367" y="96902"/>
                    </a:cubicBezTo>
                    <a:cubicBezTo>
                      <a:pt x="36242" y="96902"/>
                      <a:pt x="36091" y="96927"/>
                      <a:pt x="35966" y="96927"/>
                    </a:cubicBezTo>
                    <a:cubicBezTo>
                      <a:pt x="35414" y="97253"/>
                      <a:pt x="34713" y="96952"/>
                      <a:pt x="34161" y="97303"/>
                    </a:cubicBezTo>
                    <a:cubicBezTo>
                      <a:pt x="34035" y="97285"/>
                      <a:pt x="33910" y="97277"/>
                      <a:pt x="33785" y="97277"/>
                    </a:cubicBezTo>
                    <a:cubicBezTo>
                      <a:pt x="33067" y="97277"/>
                      <a:pt x="32362" y="97530"/>
                      <a:pt x="31640" y="97530"/>
                    </a:cubicBezTo>
                    <a:cubicBezTo>
                      <a:pt x="31612" y="97530"/>
                      <a:pt x="31583" y="97530"/>
                      <a:pt x="31555" y="97529"/>
                    </a:cubicBezTo>
                    <a:lnTo>
                      <a:pt x="30978" y="97529"/>
                    </a:lnTo>
                    <a:cubicBezTo>
                      <a:pt x="30302" y="97529"/>
                      <a:pt x="29645" y="97711"/>
                      <a:pt x="28973" y="97711"/>
                    </a:cubicBezTo>
                    <a:cubicBezTo>
                      <a:pt x="28898" y="97711"/>
                      <a:pt x="28823" y="97709"/>
                      <a:pt x="28748" y="97704"/>
                    </a:cubicBezTo>
                    <a:lnTo>
                      <a:pt x="28347" y="97704"/>
                    </a:lnTo>
                    <a:cubicBezTo>
                      <a:pt x="28221" y="97729"/>
                      <a:pt x="28071" y="97729"/>
                      <a:pt x="27946" y="97729"/>
                    </a:cubicBezTo>
                    <a:cubicBezTo>
                      <a:pt x="27896" y="97729"/>
                      <a:pt x="27845" y="97729"/>
                      <a:pt x="27795" y="97754"/>
                    </a:cubicBezTo>
                    <a:cubicBezTo>
                      <a:pt x="25652" y="97670"/>
                      <a:pt x="23526" y="97480"/>
                      <a:pt x="21388" y="97480"/>
                    </a:cubicBezTo>
                    <a:cubicBezTo>
                      <a:pt x="20976" y="97480"/>
                      <a:pt x="20564" y="97487"/>
                      <a:pt x="20151" y="97504"/>
                    </a:cubicBezTo>
                    <a:cubicBezTo>
                      <a:pt x="20076" y="97454"/>
                      <a:pt x="20001" y="97403"/>
                      <a:pt x="19951" y="97353"/>
                    </a:cubicBezTo>
                    <a:cubicBezTo>
                      <a:pt x="19475" y="97328"/>
                      <a:pt x="18998" y="97328"/>
                      <a:pt x="18547" y="97303"/>
                    </a:cubicBezTo>
                    <a:lnTo>
                      <a:pt x="18522" y="97303"/>
                    </a:lnTo>
                    <a:cubicBezTo>
                      <a:pt x="18422" y="97228"/>
                      <a:pt x="18297" y="97128"/>
                      <a:pt x="18196" y="97128"/>
                    </a:cubicBezTo>
                    <a:cubicBezTo>
                      <a:pt x="17018" y="97128"/>
                      <a:pt x="15891" y="96852"/>
                      <a:pt x="14713" y="96702"/>
                    </a:cubicBezTo>
                    <a:lnTo>
                      <a:pt x="14537" y="96702"/>
                    </a:lnTo>
                    <a:cubicBezTo>
                      <a:pt x="14437" y="96526"/>
                      <a:pt x="14261" y="96526"/>
                      <a:pt x="14111" y="96526"/>
                    </a:cubicBezTo>
                    <a:lnTo>
                      <a:pt x="13585" y="96526"/>
                    </a:lnTo>
                    <a:cubicBezTo>
                      <a:pt x="13334" y="96401"/>
                      <a:pt x="13084" y="96351"/>
                      <a:pt x="12833" y="96276"/>
                    </a:cubicBezTo>
                    <a:cubicBezTo>
                      <a:pt x="11880" y="96000"/>
                      <a:pt x="10878" y="95875"/>
                      <a:pt x="9976" y="95423"/>
                    </a:cubicBezTo>
                    <a:cubicBezTo>
                      <a:pt x="9976" y="95423"/>
                      <a:pt x="9976" y="95398"/>
                      <a:pt x="9976" y="95373"/>
                    </a:cubicBezTo>
                    <a:cubicBezTo>
                      <a:pt x="9976" y="95273"/>
                      <a:pt x="9976" y="95173"/>
                      <a:pt x="9976" y="95073"/>
                    </a:cubicBezTo>
                    <a:cubicBezTo>
                      <a:pt x="9951" y="94596"/>
                      <a:pt x="9875" y="94145"/>
                      <a:pt x="9850" y="93694"/>
                    </a:cubicBezTo>
                    <a:cubicBezTo>
                      <a:pt x="9850" y="92591"/>
                      <a:pt x="9650" y="91489"/>
                      <a:pt x="9600" y="90386"/>
                    </a:cubicBezTo>
                    <a:cubicBezTo>
                      <a:pt x="9474" y="88255"/>
                      <a:pt x="9199" y="86150"/>
                      <a:pt x="9023" y="84020"/>
                    </a:cubicBezTo>
                    <a:cubicBezTo>
                      <a:pt x="8723" y="80511"/>
                      <a:pt x="8397" y="77002"/>
                      <a:pt x="8096" y="73493"/>
                    </a:cubicBezTo>
                    <a:cubicBezTo>
                      <a:pt x="7870" y="71012"/>
                      <a:pt x="7620" y="68531"/>
                      <a:pt x="7419" y="66025"/>
                    </a:cubicBezTo>
                    <a:cubicBezTo>
                      <a:pt x="7294" y="64972"/>
                      <a:pt x="7144" y="63919"/>
                      <a:pt x="7169" y="62867"/>
                    </a:cubicBezTo>
                    <a:cubicBezTo>
                      <a:pt x="7018" y="62290"/>
                      <a:pt x="6993" y="61689"/>
                      <a:pt x="6968" y="61112"/>
                    </a:cubicBezTo>
                    <a:cubicBezTo>
                      <a:pt x="6893" y="60611"/>
                      <a:pt x="6843" y="60135"/>
                      <a:pt x="6818" y="59634"/>
                    </a:cubicBezTo>
                    <a:cubicBezTo>
                      <a:pt x="6517" y="56050"/>
                      <a:pt x="6191" y="52466"/>
                      <a:pt x="5815" y="48907"/>
                    </a:cubicBezTo>
                    <a:cubicBezTo>
                      <a:pt x="5715" y="47579"/>
                      <a:pt x="5540" y="46250"/>
                      <a:pt x="5414" y="44922"/>
                    </a:cubicBezTo>
                    <a:cubicBezTo>
                      <a:pt x="5306" y="43817"/>
                      <a:pt x="5275" y="43511"/>
                      <a:pt x="5806" y="43511"/>
                    </a:cubicBezTo>
                    <a:cubicBezTo>
                      <a:pt x="6010" y="43511"/>
                      <a:pt x="6296" y="43556"/>
                      <a:pt x="6692" y="43619"/>
                    </a:cubicBezTo>
                    <a:cubicBezTo>
                      <a:pt x="6818" y="43619"/>
                      <a:pt x="6918" y="43594"/>
                      <a:pt x="7018" y="43569"/>
                    </a:cubicBezTo>
                    <a:cubicBezTo>
                      <a:pt x="9875" y="44571"/>
                      <a:pt x="12833" y="45248"/>
                      <a:pt x="15815" y="45749"/>
                    </a:cubicBezTo>
                    <a:cubicBezTo>
                      <a:pt x="17444" y="46000"/>
                      <a:pt x="19074" y="46275"/>
                      <a:pt x="20728" y="46350"/>
                    </a:cubicBezTo>
                    <a:cubicBezTo>
                      <a:pt x="20878" y="46426"/>
                      <a:pt x="21129" y="46451"/>
                      <a:pt x="21304" y="46501"/>
                    </a:cubicBezTo>
                    <a:cubicBezTo>
                      <a:pt x="21404" y="46551"/>
                      <a:pt x="21505" y="46576"/>
                      <a:pt x="21580" y="46601"/>
                    </a:cubicBezTo>
                    <a:cubicBezTo>
                      <a:pt x="23121" y="46814"/>
                      <a:pt x="24663" y="46896"/>
                      <a:pt x="26207" y="46896"/>
                    </a:cubicBezTo>
                    <a:cubicBezTo>
                      <a:pt x="27752" y="46896"/>
                      <a:pt x="29299" y="46814"/>
                      <a:pt x="30853" y="46701"/>
                    </a:cubicBezTo>
                    <a:cubicBezTo>
                      <a:pt x="36141" y="46300"/>
                      <a:pt x="41254" y="45198"/>
                      <a:pt x="46166" y="43193"/>
                    </a:cubicBezTo>
                    <a:cubicBezTo>
                      <a:pt x="46221" y="43179"/>
                      <a:pt x="46284" y="43158"/>
                      <a:pt x="46345" y="43158"/>
                    </a:cubicBezTo>
                    <a:close/>
                    <a:moveTo>
                      <a:pt x="41327" y="95852"/>
                    </a:moveTo>
                    <a:cubicBezTo>
                      <a:pt x="41396" y="95852"/>
                      <a:pt x="41446" y="95866"/>
                      <a:pt x="41480" y="95900"/>
                    </a:cubicBezTo>
                    <a:cubicBezTo>
                      <a:pt x="41480" y="96125"/>
                      <a:pt x="41455" y="96351"/>
                      <a:pt x="41354" y="96576"/>
                    </a:cubicBezTo>
                    <a:cubicBezTo>
                      <a:pt x="41354" y="98055"/>
                      <a:pt x="40176" y="98281"/>
                      <a:pt x="39124" y="98581"/>
                    </a:cubicBezTo>
                    <a:cubicBezTo>
                      <a:pt x="35740" y="99509"/>
                      <a:pt x="32257" y="99910"/>
                      <a:pt x="28773" y="100010"/>
                    </a:cubicBezTo>
                    <a:cubicBezTo>
                      <a:pt x="27419" y="100048"/>
                      <a:pt x="26068" y="100073"/>
                      <a:pt x="24719" y="100073"/>
                    </a:cubicBezTo>
                    <a:cubicBezTo>
                      <a:pt x="21670" y="100073"/>
                      <a:pt x="18630" y="99949"/>
                      <a:pt x="15590" y="99584"/>
                    </a:cubicBezTo>
                    <a:cubicBezTo>
                      <a:pt x="14161" y="99433"/>
                      <a:pt x="12783" y="99083"/>
                      <a:pt x="11429" y="98581"/>
                    </a:cubicBezTo>
                    <a:cubicBezTo>
                      <a:pt x="10677" y="98306"/>
                      <a:pt x="10201" y="97804"/>
                      <a:pt x="10201" y="96952"/>
                    </a:cubicBezTo>
                    <a:cubicBezTo>
                      <a:pt x="10201" y="96677"/>
                      <a:pt x="10151" y="96426"/>
                      <a:pt x="10051" y="96175"/>
                    </a:cubicBezTo>
                    <a:lnTo>
                      <a:pt x="10051" y="96175"/>
                    </a:lnTo>
                    <a:cubicBezTo>
                      <a:pt x="10703" y="96251"/>
                      <a:pt x="11329" y="96501"/>
                      <a:pt x="11956" y="96652"/>
                    </a:cubicBezTo>
                    <a:cubicBezTo>
                      <a:pt x="13911" y="97078"/>
                      <a:pt x="15865" y="97629"/>
                      <a:pt x="17896" y="97729"/>
                    </a:cubicBezTo>
                    <a:cubicBezTo>
                      <a:pt x="18422" y="97930"/>
                      <a:pt x="18998" y="97855"/>
                      <a:pt x="19550" y="97905"/>
                    </a:cubicBezTo>
                    <a:cubicBezTo>
                      <a:pt x="19677" y="97936"/>
                      <a:pt x="19803" y="97968"/>
                      <a:pt x="19930" y="97968"/>
                    </a:cubicBezTo>
                    <a:cubicBezTo>
                      <a:pt x="20004" y="97968"/>
                      <a:pt x="20078" y="97957"/>
                      <a:pt x="20151" y="97930"/>
                    </a:cubicBezTo>
                    <a:cubicBezTo>
                      <a:pt x="20599" y="98109"/>
                      <a:pt x="21072" y="98134"/>
                      <a:pt x="21552" y="98134"/>
                    </a:cubicBezTo>
                    <a:cubicBezTo>
                      <a:pt x="21744" y="98134"/>
                      <a:pt x="21938" y="98130"/>
                      <a:pt x="22131" y="98130"/>
                    </a:cubicBezTo>
                    <a:cubicBezTo>
                      <a:pt x="22206" y="98130"/>
                      <a:pt x="22282" y="98105"/>
                      <a:pt x="22357" y="98105"/>
                    </a:cubicBezTo>
                    <a:cubicBezTo>
                      <a:pt x="23165" y="98274"/>
                      <a:pt x="23987" y="98317"/>
                      <a:pt x="24803" y="98317"/>
                    </a:cubicBezTo>
                    <a:cubicBezTo>
                      <a:pt x="25074" y="98317"/>
                      <a:pt x="25345" y="98312"/>
                      <a:pt x="25615" y="98306"/>
                    </a:cubicBezTo>
                    <a:cubicBezTo>
                      <a:pt x="25790" y="98297"/>
                      <a:pt x="25966" y="98295"/>
                      <a:pt x="26143" y="98295"/>
                    </a:cubicBezTo>
                    <a:cubicBezTo>
                      <a:pt x="26496" y="98295"/>
                      <a:pt x="26851" y="98306"/>
                      <a:pt x="27206" y="98306"/>
                    </a:cubicBezTo>
                    <a:cubicBezTo>
                      <a:pt x="27739" y="98306"/>
                      <a:pt x="28272" y="98281"/>
                      <a:pt x="28798" y="98155"/>
                    </a:cubicBezTo>
                    <a:cubicBezTo>
                      <a:pt x="28773" y="98130"/>
                      <a:pt x="28748" y="98080"/>
                      <a:pt x="28723" y="98055"/>
                    </a:cubicBezTo>
                    <a:lnTo>
                      <a:pt x="28748" y="98055"/>
                    </a:lnTo>
                    <a:cubicBezTo>
                      <a:pt x="28773" y="98080"/>
                      <a:pt x="28773" y="98130"/>
                      <a:pt x="28798" y="98155"/>
                    </a:cubicBezTo>
                    <a:cubicBezTo>
                      <a:pt x="29059" y="98113"/>
                      <a:pt x="29323" y="98102"/>
                      <a:pt x="29587" y="98102"/>
                    </a:cubicBezTo>
                    <a:cubicBezTo>
                      <a:pt x="29848" y="98102"/>
                      <a:pt x="30110" y="98113"/>
                      <a:pt x="30371" y="98113"/>
                    </a:cubicBezTo>
                    <a:cubicBezTo>
                      <a:pt x="30785" y="98113"/>
                      <a:pt x="31197" y="98087"/>
                      <a:pt x="31605" y="97955"/>
                    </a:cubicBezTo>
                    <a:cubicBezTo>
                      <a:pt x="31580" y="97930"/>
                      <a:pt x="31555" y="97905"/>
                      <a:pt x="31530" y="97880"/>
                    </a:cubicBezTo>
                    <a:cubicBezTo>
                      <a:pt x="31530" y="97855"/>
                      <a:pt x="31530" y="97855"/>
                      <a:pt x="31530" y="97855"/>
                    </a:cubicBezTo>
                    <a:cubicBezTo>
                      <a:pt x="31555" y="97880"/>
                      <a:pt x="31580" y="97905"/>
                      <a:pt x="31605" y="97955"/>
                    </a:cubicBezTo>
                    <a:cubicBezTo>
                      <a:pt x="31750" y="97960"/>
                      <a:pt x="31896" y="97963"/>
                      <a:pt x="32041" y="97963"/>
                    </a:cubicBezTo>
                    <a:cubicBezTo>
                      <a:pt x="32621" y="97963"/>
                      <a:pt x="33199" y="97915"/>
                      <a:pt x="33760" y="97754"/>
                    </a:cubicBezTo>
                    <a:cubicBezTo>
                      <a:pt x="34638" y="97504"/>
                      <a:pt x="35565" y="97629"/>
                      <a:pt x="36417" y="97328"/>
                    </a:cubicBezTo>
                    <a:cubicBezTo>
                      <a:pt x="36868" y="97253"/>
                      <a:pt x="37319" y="97203"/>
                      <a:pt x="37770" y="97078"/>
                    </a:cubicBezTo>
                    <a:cubicBezTo>
                      <a:pt x="38723" y="96802"/>
                      <a:pt x="39700" y="96601"/>
                      <a:pt x="40577" y="96100"/>
                    </a:cubicBezTo>
                    <a:cubicBezTo>
                      <a:pt x="40753" y="96100"/>
                      <a:pt x="40878" y="96050"/>
                      <a:pt x="40953" y="95900"/>
                    </a:cubicBezTo>
                    <a:lnTo>
                      <a:pt x="40978" y="95900"/>
                    </a:lnTo>
                    <a:cubicBezTo>
                      <a:pt x="41130" y="95872"/>
                      <a:pt x="41243" y="95852"/>
                      <a:pt x="41327" y="95852"/>
                    </a:cubicBezTo>
                    <a:close/>
                    <a:moveTo>
                      <a:pt x="25097" y="0"/>
                    </a:moveTo>
                    <a:cubicBezTo>
                      <a:pt x="24982" y="0"/>
                      <a:pt x="24863" y="18"/>
                      <a:pt x="24738" y="60"/>
                    </a:cubicBezTo>
                    <a:cubicBezTo>
                      <a:pt x="24689" y="63"/>
                      <a:pt x="24640" y="64"/>
                      <a:pt x="24591" y="64"/>
                    </a:cubicBezTo>
                    <a:cubicBezTo>
                      <a:pt x="24512" y="64"/>
                      <a:pt x="24432" y="61"/>
                      <a:pt x="24353" y="61"/>
                    </a:cubicBezTo>
                    <a:cubicBezTo>
                      <a:pt x="24128" y="61"/>
                      <a:pt x="23911" y="84"/>
                      <a:pt x="23735" y="260"/>
                    </a:cubicBezTo>
                    <a:cubicBezTo>
                      <a:pt x="23460" y="310"/>
                      <a:pt x="23284" y="435"/>
                      <a:pt x="23184" y="686"/>
                    </a:cubicBezTo>
                    <a:cubicBezTo>
                      <a:pt x="23109" y="811"/>
                      <a:pt x="23084" y="937"/>
                      <a:pt x="23134" y="1087"/>
                    </a:cubicBezTo>
                    <a:cubicBezTo>
                      <a:pt x="23084" y="1689"/>
                      <a:pt x="23058" y="2290"/>
                      <a:pt x="23184" y="2892"/>
                    </a:cubicBezTo>
                    <a:cubicBezTo>
                      <a:pt x="23058" y="3744"/>
                      <a:pt x="23209" y="4621"/>
                      <a:pt x="23184" y="5498"/>
                    </a:cubicBezTo>
                    <a:cubicBezTo>
                      <a:pt x="23209" y="6225"/>
                      <a:pt x="23058" y="7002"/>
                      <a:pt x="23309" y="7729"/>
                    </a:cubicBezTo>
                    <a:cubicBezTo>
                      <a:pt x="23284" y="7779"/>
                      <a:pt x="23284" y="7829"/>
                      <a:pt x="23309" y="7879"/>
                    </a:cubicBezTo>
                    <a:cubicBezTo>
                      <a:pt x="23033" y="8105"/>
                      <a:pt x="23134" y="8330"/>
                      <a:pt x="23334" y="8531"/>
                    </a:cubicBezTo>
                    <a:cubicBezTo>
                      <a:pt x="23309" y="8581"/>
                      <a:pt x="23309" y="8656"/>
                      <a:pt x="23309" y="8706"/>
                    </a:cubicBezTo>
                    <a:cubicBezTo>
                      <a:pt x="23008" y="9383"/>
                      <a:pt x="23134" y="10060"/>
                      <a:pt x="23309" y="10761"/>
                    </a:cubicBezTo>
                    <a:cubicBezTo>
                      <a:pt x="23184" y="11964"/>
                      <a:pt x="23284" y="13167"/>
                      <a:pt x="23334" y="14395"/>
                    </a:cubicBezTo>
                    <a:cubicBezTo>
                      <a:pt x="23359" y="14821"/>
                      <a:pt x="23510" y="15323"/>
                      <a:pt x="23109" y="15699"/>
                    </a:cubicBezTo>
                    <a:cubicBezTo>
                      <a:pt x="22808" y="15724"/>
                      <a:pt x="22507" y="15699"/>
                      <a:pt x="22206" y="15749"/>
                    </a:cubicBezTo>
                    <a:cubicBezTo>
                      <a:pt x="18898" y="16175"/>
                      <a:pt x="15840" y="17328"/>
                      <a:pt x="13033" y="19132"/>
                    </a:cubicBezTo>
                    <a:cubicBezTo>
                      <a:pt x="9099" y="21689"/>
                      <a:pt x="6392" y="25248"/>
                      <a:pt x="4587" y="29508"/>
                    </a:cubicBezTo>
                    <a:cubicBezTo>
                      <a:pt x="4086" y="30711"/>
                      <a:pt x="3560" y="31964"/>
                      <a:pt x="3484" y="33318"/>
                    </a:cubicBezTo>
                    <a:cubicBezTo>
                      <a:pt x="3484" y="33368"/>
                      <a:pt x="3459" y="33443"/>
                      <a:pt x="3434" y="33493"/>
                    </a:cubicBezTo>
                    <a:cubicBezTo>
                      <a:pt x="3259" y="34020"/>
                      <a:pt x="3083" y="34571"/>
                      <a:pt x="3083" y="35147"/>
                    </a:cubicBezTo>
                    <a:cubicBezTo>
                      <a:pt x="3083" y="35649"/>
                      <a:pt x="2883" y="36050"/>
                      <a:pt x="2557" y="36401"/>
                    </a:cubicBezTo>
                    <a:cubicBezTo>
                      <a:pt x="1755" y="37228"/>
                      <a:pt x="1078" y="38180"/>
                      <a:pt x="427" y="39132"/>
                    </a:cubicBezTo>
                    <a:cubicBezTo>
                      <a:pt x="26" y="39709"/>
                      <a:pt x="1" y="39809"/>
                      <a:pt x="602" y="40235"/>
                    </a:cubicBezTo>
                    <a:cubicBezTo>
                      <a:pt x="1329" y="40736"/>
                      <a:pt x="2056" y="41263"/>
                      <a:pt x="2908" y="41589"/>
                    </a:cubicBezTo>
                    <a:cubicBezTo>
                      <a:pt x="3033" y="41814"/>
                      <a:pt x="3259" y="41914"/>
                      <a:pt x="3459" y="41964"/>
                    </a:cubicBezTo>
                    <a:cubicBezTo>
                      <a:pt x="4337" y="42215"/>
                      <a:pt x="4512" y="42817"/>
                      <a:pt x="4512" y="43644"/>
                    </a:cubicBezTo>
                    <a:cubicBezTo>
                      <a:pt x="4537" y="44947"/>
                      <a:pt x="4662" y="46225"/>
                      <a:pt x="4763" y="47528"/>
                    </a:cubicBezTo>
                    <a:cubicBezTo>
                      <a:pt x="5088" y="51087"/>
                      <a:pt x="5414" y="54621"/>
                      <a:pt x="5715" y="58180"/>
                    </a:cubicBezTo>
                    <a:cubicBezTo>
                      <a:pt x="6116" y="62767"/>
                      <a:pt x="6492" y="67378"/>
                      <a:pt x="6918" y="71990"/>
                    </a:cubicBezTo>
                    <a:cubicBezTo>
                      <a:pt x="7068" y="73894"/>
                      <a:pt x="7219" y="75824"/>
                      <a:pt x="7394" y="77754"/>
                    </a:cubicBezTo>
                    <a:cubicBezTo>
                      <a:pt x="7620" y="80536"/>
                      <a:pt x="7896" y="83318"/>
                      <a:pt x="8171" y="86100"/>
                    </a:cubicBezTo>
                    <a:cubicBezTo>
                      <a:pt x="8297" y="87554"/>
                      <a:pt x="8422" y="89032"/>
                      <a:pt x="8547" y="90486"/>
                    </a:cubicBezTo>
                    <a:cubicBezTo>
                      <a:pt x="8748" y="92491"/>
                      <a:pt x="8973" y="94521"/>
                      <a:pt x="9099" y="96551"/>
                    </a:cubicBezTo>
                    <a:cubicBezTo>
                      <a:pt x="9249" y="98506"/>
                      <a:pt x="9274" y="98782"/>
                      <a:pt x="11404" y="99684"/>
                    </a:cubicBezTo>
                    <a:cubicBezTo>
                      <a:pt x="11630" y="99784"/>
                      <a:pt x="11906" y="99860"/>
                      <a:pt x="12156" y="99910"/>
                    </a:cubicBezTo>
                    <a:cubicBezTo>
                      <a:pt x="15540" y="100812"/>
                      <a:pt x="18998" y="101063"/>
                      <a:pt x="22457" y="101138"/>
                    </a:cubicBezTo>
                    <a:cubicBezTo>
                      <a:pt x="23033" y="101147"/>
                      <a:pt x="23609" y="101151"/>
                      <a:pt x="24187" y="101151"/>
                    </a:cubicBezTo>
                    <a:cubicBezTo>
                      <a:pt x="26900" y="101151"/>
                      <a:pt x="29624" y="101042"/>
                      <a:pt x="32332" y="100712"/>
                    </a:cubicBezTo>
                    <a:cubicBezTo>
                      <a:pt x="35414" y="100336"/>
                      <a:pt x="38497" y="100085"/>
                      <a:pt x="41304" y="98581"/>
                    </a:cubicBezTo>
                    <a:cubicBezTo>
                      <a:pt x="42232" y="98556"/>
                      <a:pt x="42282" y="97880"/>
                      <a:pt x="42357" y="97203"/>
                    </a:cubicBezTo>
                    <a:cubicBezTo>
                      <a:pt x="42507" y="95474"/>
                      <a:pt x="42658" y="93744"/>
                      <a:pt x="42808" y="92040"/>
                    </a:cubicBezTo>
                    <a:cubicBezTo>
                      <a:pt x="42933" y="90336"/>
                      <a:pt x="43034" y="88656"/>
                      <a:pt x="43234" y="86977"/>
                    </a:cubicBezTo>
                    <a:cubicBezTo>
                      <a:pt x="43560" y="84245"/>
                      <a:pt x="43760" y="81539"/>
                      <a:pt x="44011" y="78807"/>
                    </a:cubicBezTo>
                    <a:cubicBezTo>
                      <a:pt x="44186" y="76902"/>
                      <a:pt x="44287" y="74972"/>
                      <a:pt x="44462" y="73042"/>
                    </a:cubicBezTo>
                    <a:cubicBezTo>
                      <a:pt x="44763" y="69709"/>
                      <a:pt x="45114" y="66376"/>
                      <a:pt x="45415" y="63017"/>
                    </a:cubicBezTo>
                    <a:cubicBezTo>
                      <a:pt x="45790" y="58681"/>
                      <a:pt x="46166" y="54346"/>
                      <a:pt x="46492" y="49985"/>
                    </a:cubicBezTo>
                    <a:cubicBezTo>
                      <a:pt x="46618" y="48531"/>
                      <a:pt x="46843" y="47077"/>
                      <a:pt x="46793" y="45599"/>
                    </a:cubicBezTo>
                    <a:cubicBezTo>
                      <a:pt x="47019" y="45198"/>
                      <a:pt x="46943" y="44772"/>
                      <a:pt x="46968" y="44345"/>
                    </a:cubicBezTo>
                    <a:cubicBezTo>
                      <a:pt x="47119" y="41990"/>
                      <a:pt x="46768" y="42616"/>
                      <a:pt x="48673" y="41363"/>
                    </a:cubicBezTo>
                    <a:cubicBezTo>
                      <a:pt x="49600" y="40761"/>
                      <a:pt x="50653" y="40260"/>
                      <a:pt x="51204" y="39208"/>
                    </a:cubicBezTo>
                    <a:cubicBezTo>
                      <a:pt x="50427" y="38556"/>
                      <a:pt x="49775" y="37829"/>
                      <a:pt x="49099" y="37102"/>
                    </a:cubicBezTo>
                    <a:cubicBezTo>
                      <a:pt x="48898" y="36902"/>
                      <a:pt x="48823" y="36676"/>
                      <a:pt x="48773" y="36401"/>
                    </a:cubicBezTo>
                    <a:cubicBezTo>
                      <a:pt x="48272" y="33669"/>
                      <a:pt x="47344" y="31112"/>
                      <a:pt x="46066" y="28631"/>
                    </a:cubicBezTo>
                    <a:cubicBezTo>
                      <a:pt x="44963" y="26501"/>
                      <a:pt x="43510" y="24671"/>
                      <a:pt x="41931" y="22917"/>
                    </a:cubicBezTo>
                    <a:cubicBezTo>
                      <a:pt x="40778" y="21689"/>
                      <a:pt x="39450" y="20636"/>
                      <a:pt x="38021" y="19684"/>
                    </a:cubicBezTo>
                    <a:cubicBezTo>
                      <a:pt x="34688" y="17453"/>
                      <a:pt x="31054" y="15999"/>
                      <a:pt x="26993" y="15699"/>
                    </a:cubicBezTo>
                    <a:cubicBezTo>
                      <a:pt x="26918" y="14571"/>
                      <a:pt x="26843" y="13443"/>
                      <a:pt x="26768" y="12315"/>
                    </a:cubicBezTo>
                    <a:cubicBezTo>
                      <a:pt x="26768" y="11839"/>
                      <a:pt x="26768" y="11388"/>
                      <a:pt x="26768" y="10912"/>
                    </a:cubicBezTo>
                    <a:cubicBezTo>
                      <a:pt x="26768" y="9308"/>
                      <a:pt x="26693" y="7704"/>
                      <a:pt x="26542" y="6100"/>
                    </a:cubicBezTo>
                    <a:cubicBezTo>
                      <a:pt x="26542" y="4395"/>
                      <a:pt x="26492" y="2691"/>
                      <a:pt x="26492" y="962"/>
                    </a:cubicBezTo>
                    <a:cubicBezTo>
                      <a:pt x="26492" y="661"/>
                      <a:pt x="26392" y="461"/>
                      <a:pt x="26141" y="335"/>
                    </a:cubicBezTo>
                    <a:cubicBezTo>
                      <a:pt x="25797" y="182"/>
                      <a:pt x="25468" y="0"/>
                      <a:pt x="250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52"/>
              <p:cNvSpPr/>
              <p:nvPr/>
            </p:nvSpPr>
            <p:spPr>
              <a:xfrm>
                <a:off x="5133000" y="1546850"/>
                <a:ext cx="942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17" extrusionOk="0">
                    <a:moveTo>
                      <a:pt x="223" y="1"/>
                    </a:moveTo>
                    <a:cubicBezTo>
                      <a:pt x="208" y="1"/>
                      <a:pt x="192" y="3"/>
                      <a:pt x="176" y="7"/>
                    </a:cubicBezTo>
                    <a:cubicBezTo>
                      <a:pt x="100" y="57"/>
                      <a:pt x="25" y="132"/>
                      <a:pt x="0" y="208"/>
                    </a:cubicBezTo>
                    <a:cubicBezTo>
                      <a:pt x="0" y="284"/>
                      <a:pt x="59" y="317"/>
                      <a:pt x="131" y="317"/>
                    </a:cubicBezTo>
                    <a:cubicBezTo>
                      <a:pt x="153" y="317"/>
                      <a:pt x="177" y="314"/>
                      <a:pt x="201" y="308"/>
                    </a:cubicBezTo>
                    <a:cubicBezTo>
                      <a:pt x="301" y="308"/>
                      <a:pt x="376" y="258"/>
                      <a:pt x="376" y="158"/>
                    </a:cubicBezTo>
                    <a:cubicBezTo>
                      <a:pt x="355" y="53"/>
                      <a:pt x="299" y="1"/>
                      <a:pt x="223" y="1"/>
                    </a:cubicBez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52"/>
              <p:cNvSpPr/>
              <p:nvPr/>
            </p:nvSpPr>
            <p:spPr>
              <a:xfrm>
                <a:off x="4663700" y="983700"/>
                <a:ext cx="338325" cy="299000"/>
              </a:xfrm>
              <a:custGeom>
                <a:avLst/>
                <a:gdLst/>
                <a:ahLst/>
                <a:cxnLst/>
                <a:rect l="l" t="t" r="r" b="b"/>
                <a:pathLst>
                  <a:path w="13533" h="11960" extrusionOk="0">
                    <a:moveTo>
                      <a:pt x="12791" y="0"/>
                    </a:moveTo>
                    <a:cubicBezTo>
                      <a:pt x="12772" y="0"/>
                      <a:pt x="12752" y="1"/>
                      <a:pt x="12732" y="2"/>
                    </a:cubicBezTo>
                    <a:cubicBezTo>
                      <a:pt x="12686" y="2"/>
                      <a:pt x="12640" y="1"/>
                      <a:pt x="12593" y="1"/>
                    </a:cubicBezTo>
                    <a:cubicBezTo>
                      <a:pt x="12384" y="1"/>
                      <a:pt x="12169" y="18"/>
                      <a:pt x="12005" y="202"/>
                    </a:cubicBezTo>
                    <a:cubicBezTo>
                      <a:pt x="11504" y="252"/>
                      <a:pt x="11028" y="378"/>
                      <a:pt x="10602" y="628"/>
                    </a:cubicBezTo>
                    <a:cubicBezTo>
                      <a:pt x="10476" y="628"/>
                      <a:pt x="10401" y="678"/>
                      <a:pt x="10376" y="804"/>
                    </a:cubicBezTo>
                    <a:cubicBezTo>
                      <a:pt x="10276" y="829"/>
                      <a:pt x="10201" y="879"/>
                      <a:pt x="10176" y="1004"/>
                    </a:cubicBezTo>
                    <a:lnTo>
                      <a:pt x="10176" y="979"/>
                    </a:lnTo>
                    <a:cubicBezTo>
                      <a:pt x="9975" y="1029"/>
                      <a:pt x="9724" y="954"/>
                      <a:pt x="9599" y="1205"/>
                    </a:cubicBezTo>
                    <a:cubicBezTo>
                      <a:pt x="9048" y="1531"/>
                      <a:pt x="8471" y="1756"/>
                      <a:pt x="8020" y="2232"/>
                    </a:cubicBezTo>
                    <a:cubicBezTo>
                      <a:pt x="7619" y="2408"/>
                      <a:pt x="7268" y="2633"/>
                      <a:pt x="6993" y="2984"/>
                    </a:cubicBezTo>
                    <a:cubicBezTo>
                      <a:pt x="6441" y="3235"/>
                      <a:pt x="6090" y="3711"/>
                      <a:pt x="5639" y="4037"/>
                    </a:cubicBezTo>
                    <a:cubicBezTo>
                      <a:pt x="4912" y="4513"/>
                      <a:pt x="4436" y="5265"/>
                      <a:pt x="3810" y="5816"/>
                    </a:cubicBezTo>
                    <a:cubicBezTo>
                      <a:pt x="3409" y="6117"/>
                      <a:pt x="3083" y="6468"/>
                      <a:pt x="2807" y="6844"/>
                    </a:cubicBezTo>
                    <a:cubicBezTo>
                      <a:pt x="2857" y="6844"/>
                      <a:pt x="2857" y="6869"/>
                      <a:pt x="2857" y="6894"/>
                    </a:cubicBezTo>
                    <a:cubicBezTo>
                      <a:pt x="2857" y="6869"/>
                      <a:pt x="2832" y="6869"/>
                      <a:pt x="2807" y="6844"/>
                    </a:cubicBezTo>
                    <a:cubicBezTo>
                      <a:pt x="2231" y="7621"/>
                      <a:pt x="1554" y="8323"/>
                      <a:pt x="1153" y="9225"/>
                    </a:cubicBezTo>
                    <a:lnTo>
                      <a:pt x="952" y="9375"/>
                    </a:lnTo>
                    <a:cubicBezTo>
                      <a:pt x="852" y="9450"/>
                      <a:pt x="802" y="9526"/>
                      <a:pt x="802" y="9626"/>
                    </a:cubicBezTo>
                    <a:cubicBezTo>
                      <a:pt x="652" y="9726"/>
                      <a:pt x="602" y="9876"/>
                      <a:pt x="577" y="10027"/>
                    </a:cubicBezTo>
                    <a:cubicBezTo>
                      <a:pt x="326" y="10453"/>
                      <a:pt x="251" y="10954"/>
                      <a:pt x="176" y="11430"/>
                    </a:cubicBezTo>
                    <a:cubicBezTo>
                      <a:pt x="0" y="11606"/>
                      <a:pt x="25" y="11806"/>
                      <a:pt x="201" y="11907"/>
                    </a:cubicBezTo>
                    <a:cubicBezTo>
                      <a:pt x="262" y="11943"/>
                      <a:pt x="312" y="11959"/>
                      <a:pt x="355" y="11959"/>
                    </a:cubicBezTo>
                    <a:cubicBezTo>
                      <a:pt x="486" y="11959"/>
                      <a:pt x="539" y="11807"/>
                      <a:pt x="577" y="11656"/>
                    </a:cubicBezTo>
                    <a:cubicBezTo>
                      <a:pt x="852" y="11105"/>
                      <a:pt x="1128" y="10578"/>
                      <a:pt x="1404" y="10052"/>
                    </a:cubicBezTo>
                    <a:cubicBezTo>
                      <a:pt x="1479" y="10002"/>
                      <a:pt x="1554" y="9927"/>
                      <a:pt x="1554" y="9826"/>
                    </a:cubicBezTo>
                    <a:cubicBezTo>
                      <a:pt x="1604" y="9776"/>
                      <a:pt x="1604" y="9726"/>
                      <a:pt x="1604" y="9676"/>
                    </a:cubicBezTo>
                    <a:cubicBezTo>
                      <a:pt x="1955" y="9200"/>
                      <a:pt x="2331" y="8749"/>
                      <a:pt x="2757" y="8348"/>
                    </a:cubicBezTo>
                    <a:cubicBezTo>
                      <a:pt x="3459" y="7671"/>
                      <a:pt x="4211" y="7019"/>
                      <a:pt x="4812" y="6242"/>
                    </a:cubicBezTo>
                    <a:lnTo>
                      <a:pt x="7018" y="4438"/>
                    </a:lnTo>
                    <a:cubicBezTo>
                      <a:pt x="7193" y="4363"/>
                      <a:pt x="7369" y="4262"/>
                      <a:pt x="7419" y="4062"/>
                    </a:cubicBezTo>
                    <a:cubicBezTo>
                      <a:pt x="7544" y="4037"/>
                      <a:pt x="7619" y="3962"/>
                      <a:pt x="7669" y="3861"/>
                    </a:cubicBezTo>
                    <a:cubicBezTo>
                      <a:pt x="7719" y="3861"/>
                      <a:pt x="7770" y="3836"/>
                      <a:pt x="7820" y="3786"/>
                    </a:cubicBezTo>
                    <a:cubicBezTo>
                      <a:pt x="7833" y="3790"/>
                      <a:pt x="7846" y="3791"/>
                      <a:pt x="7858" y="3791"/>
                    </a:cubicBezTo>
                    <a:cubicBezTo>
                      <a:pt x="7939" y="3791"/>
                      <a:pt x="7998" y="3723"/>
                      <a:pt x="8020" y="3636"/>
                    </a:cubicBezTo>
                    <a:cubicBezTo>
                      <a:pt x="8120" y="3611"/>
                      <a:pt x="8196" y="3561"/>
                      <a:pt x="8221" y="3460"/>
                    </a:cubicBezTo>
                    <a:cubicBezTo>
                      <a:pt x="8471" y="3235"/>
                      <a:pt x="8897" y="3310"/>
                      <a:pt x="9048" y="2909"/>
                    </a:cubicBezTo>
                    <a:cubicBezTo>
                      <a:pt x="9424" y="2683"/>
                      <a:pt x="9825" y="2458"/>
                      <a:pt x="10201" y="2232"/>
                    </a:cubicBezTo>
                    <a:cubicBezTo>
                      <a:pt x="10226" y="2232"/>
                      <a:pt x="10226" y="2207"/>
                      <a:pt x="10251" y="2207"/>
                    </a:cubicBezTo>
                    <a:cubicBezTo>
                      <a:pt x="10451" y="2082"/>
                      <a:pt x="10652" y="1982"/>
                      <a:pt x="10877" y="1881"/>
                    </a:cubicBezTo>
                    <a:cubicBezTo>
                      <a:pt x="11328" y="1656"/>
                      <a:pt x="11855" y="1581"/>
                      <a:pt x="12256" y="1255"/>
                    </a:cubicBezTo>
                    <a:cubicBezTo>
                      <a:pt x="12331" y="1255"/>
                      <a:pt x="12381" y="1255"/>
                      <a:pt x="12431" y="1205"/>
                    </a:cubicBezTo>
                    <a:cubicBezTo>
                      <a:pt x="12515" y="1205"/>
                      <a:pt x="12598" y="1194"/>
                      <a:pt x="12682" y="1194"/>
                    </a:cubicBezTo>
                    <a:cubicBezTo>
                      <a:pt x="12724" y="1194"/>
                      <a:pt x="12765" y="1196"/>
                      <a:pt x="12807" y="1205"/>
                    </a:cubicBezTo>
                    <a:cubicBezTo>
                      <a:pt x="13183" y="1205"/>
                      <a:pt x="13509" y="1130"/>
                      <a:pt x="13509" y="678"/>
                    </a:cubicBezTo>
                    <a:cubicBezTo>
                      <a:pt x="13533" y="270"/>
                      <a:pt x="13235" y="0"/>
                      <a:pt x="127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52"/>
              <p:cNvSpPr/>
              <p:nvPr/>
            </p:nvSpPr>
            <p:spPr>
              <a:xfrm>
                <a:off x="5058425" y="2743550"/>
                <a:ext cx="144150" cy="164875"/>
              </a:xfrm>
              <a:custGeom>
                <a:avLst/>
                <a:gdLst/>
                <a:ahLst/>
                <a:cxnLst/>
                <a:rect l="l" t="t" r="r" b="b"/>
                <a:pathLst>
                  <a:path w="5766" h="6595" extrusionOk="0">
                    <a:moveTo>
                      <a:pt x="1429" y="586"/>
                    </a:moveTo>
                    <a:lnTo>
                      <a:pt x="1429" y="586"/>
                    </a:lnTo>
                    <a:cubicBezTo>
                      <a:pt x="1404" y="686"/>
                      <a:pt x="1379" y="786"/>
                      <a:pt x="1354" y="886"/>
                    </a:cubicBezTo>
                    <a:cubicBezTo>
                      <a:pt x="1304" y="836"/>
                      <a:pt x="1304" y="761"/>
                      <a:pt x="1429" y="586"/>
                    </a:cubicBezTo>
                    <a:close/>
                    <a:moveTo>
                      <a:pt x="3585" y="0"/>
                    </a:moveTo>
                    <a:cubicBezTo>
                      <a:pt x="3537" y="0"/>
                      <a:pt x="3487" y="12"/>
                      <a:pt x="3434" y="34"/>
                    </a:cubicBezTo>
                    <a:cubicBezTo>
                      <a:pt x="2758" y="185"/>
                      <a:pt x="2056" y="235"/>
                      <a:pt x="1429" y="586"/>
                    </a:cubicBezTo>
                    <a:cubicBezTo>
                      <a:pt x="502" y="836"/>
                      <a:pt x="76" y="1463"/>
                      <a:pt x="51" y="2390"/>
                    </a:cubicBezTo>
                    <a:cubicBezTo>
                      <a:pt x="26" y="2666"/>
                      <a:pt x="26" y="2941"/>
                      <a:pt x="1" y="3192"/>
                    </a:cubicBezTo>
                    <a:cubicBezTo>
                      <a:pt x="26" y="3317"/>
                      <a:pt x="26" y="3468"/>
                      <a:pt x="51" y="3593"/>
                    </a:cubicBezTo>
                    <a:cubicBezTo>
                      <a:pt x="201" y="4571"/>
                      <a:pt x="377" y="5548"/>
                      <a:pt x="1454" y="5974"/>
                    </a:cubicBezTo>
                    <a:cubicBezTo>
                      <a:pt x="1529" y="6149"/>
                      <a:pt x="1680" y="6200"/>
                      <a:pt x="1830" y="6200"/>
                    </a:cubicBezTo>
                    <a:cubicBezTo>
                      <a:pt x="2110" y="6479"/>
                      <a:pt x="2397" y="6595"/>
                      <a:pt x="2696" y="6595"/>
                    </a:cubicBezTo>
                    <a:cubicBezTo>
                      <a:pt x="2934" y="6595"/>
                      <a:pt x="3179" y="6522"/>
                      <a:pt x="3434" y="6400"/>
                    </a:cubicBezTo>
                    <a:cubicBezTo>
                      <a:pt x="4011" y="6275"/>
                      <a:pt x="4437" y="5949"/>
                      <a:pt x="4637" y="5398"/>
                    </a:cubicBezTo>
                    <a:lnTo>
                      <a:pt x="4838" y="5197"/>
                    </a:lnTo>
                    <a:cubicBezTo>
                      <a:pt x="4913" y="5147"/>
                      <a:pt x="4963" y="5072"/>
                      <a:pt x="5013" y="4997"/>
                    </a:cubicBezTo>
                    <a:cubicBezTo>
                      <a:pt x="5038" y="4821"/>
                      <a:pt x="5088" y="4671"/>
                      <a:pt x="5138" y="4495"/>
                    </a:cubicBezTo>
                    <a:cubicBezTo>
                      <a:pt x="5138" y="4295"/>
                      <a:pt x="5214" y="4119"/>
                      <a:pt x="5264" y="3944"/>
                    </a:cubicBezTo>
                    <a:cubicBezTo>
                      <a:pt x="5314" y="3819"/>
                      <a:pt x="5339" y="3668"/>
                      <a:pt x="5339" y="3518"/>
                    </a:cubicBezTo>
                    <a:cubicBezTo>
                      <a:pt x="5289" y="2941"/>
                      <a:pt x="5765" y="2340"/>
                      <a:pt x="5264" y="1789"/>
                    </a:cubicBezTo>
                    <a:cubicBezTo>
                      <a:pt x="5063" y="1287"/>
                      <a:pt x="4938" y="711"/>
                      <a:pt x="4437" y="385"/>
                    </a:cubicBezTo>
                    <a:cubicBezTo>
                      <a:pt x="4380" y="252"/>
                      <a:pt x="4280" y="191"/>
                      <a:pt x="4158" y="191"/>
                    </a:cubicBezTo>
                    <a:cubicBezTo>
                      <a:pt x="4119" y="191"/>
                      <a:pt x="4078" y="197"/>
                      <a:pt x="4036" y="210"/>
                    </a:cubicBezTo>
                    <a:cubicBezTo>
                      <a:pt x="3961" y="185"/>
                      <a:pt x="3910" y="185"/>
                      <a:pt x="3860" y="185"/>
                    </a:cubicBezTo>
                    <a:cubicBezTo>
                      <a:pt x="3790" y="62"/>
                      <a:pt x="3695" y="0"/>
                      <a:pt x="3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52"/>
              <p:cNvSpPr/>
              <p:nvPr/>
            </p:nvSpPr>
            <p:spPr>
              <a:xfrm>
                <a:off x="4767075" y="2536175"/>
                <a:ext cx="12220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4888" h="4715" extrusionOk="0">
                    <a:moveTo>
                      <a:pt x="2183" y="1"/>
                    </a:moveTo>
                    <a:cubicBezTo>
                      <a:pt x="1659" y="1"/>
                      <a:pt x="1164" y="296"/>
                      <a:pt x="677" y="886"/>
                    </a:cubicBezTo>
                    <a:cubicBezTo>
                      <a:pt x="0" y="1738"/>
                      <a:pt x="376" y="2515"/>
                      <a:pt x="777" y="3292"/>
                    </a:cubicBezTo>
                    <a:cubicBezTo>
                      <a:pt x="802" y="3342"/>
                      <a:pt x="827" y="3417"/>
                      <a:pt x="878" y="3467"/>
                    </a:cubicBezTo>
                    <a:cubicBezTo>
                      <a:pt x="1323" y="4262"/>
                      <a:pt x="2011" y="4714"/>
                      <a:pt x="2703" y="4714"/>
                    </a:cubicBezTo>
                    <a:cubicBezTo>
                      <a:pt x="3102" y="4714"/>
                      <a:pt x="3503" y="4564"/>
                      <a:pt x="3860" y="4244"/>
                    </a:cubicBezTo>
                    <a:cubicBezTo>
                      <a:pt x="4136" y="4144"/>
                      <a:pt x="4286" y="3968"/>
                      <a:pt x="4286" y="3667"/>
                    </a:cubicBezTo>
                    <a:cubicBezTo>
                      <a:pt x="4888" y="2941"/>
                      <a:pt x="4812" y="2189"/>
                      <a:pt x="4311" y="1437"/>
                    </a:cubicBezTo>
                    <a:cubicBezTo>
                      <a:pt x="4286" y="1161"/>
                      <a:pt x="4111" y="986"/>
                      <a:pt x="3885" y="860"/>
                    </a:cubicBezTo>
                    <a:cubicBezTo>
                      <a:pt x="3760" y="635"/>
                      <a:pt x="3584" y="485"/>
                      <a:pt x="3334" y="434"/>
                    </a:cubicBezTo>
                    <a:cubicBezTo>
                      <a:pt x="2931" y="145"/>
                      <a:pt x="2550" y="1"/>
                      <a:pt x="2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52"/>
              <p:cNvSpPr/>
              <p:nvPr/>
            </p:nvSpPr>
            <p:spPr>
              <a:xfrm>
                <a:off x="4827850" y="2117250"/>
                <a:ext cx="9965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986" h="2204" extrusionOk="0">
                    <a:moveTo>
                      <a:pt x="1746" y="1"/>
                    </a:moveTo>
                    <a:cubicBezTo>
                      <a:pt x="1452" y="1"/>
                      <a:pt x="1154" y="48"/>
                      <a:pt x="853" y="149"/>
                    </a:cubicBezTo>
                    <a:cubicBezTo>
                      <a:pt x="1" y="901"/>
                      <a:pt x="51" y="1402"/>
                      <a:pt x="1003" y="1953"/>
                    </a:cubicBezTo>
                    <a:cubicBezTo>
                      <a:pt x="1204" y="2053"/>
                      <a:pt x="1429" y="2104"/>
                      <a:pt x="1655" y="2204"/>
                    </a:cubicBezTo>
                    <a:cubicBezTo>
                      <a:pt x="2256" y="2204"/>
                      <a:pt x="2858" y="2204"/>
                      <a:pt x="3434" y="1978"/>
                    </a:cubicBezTo>
                    <a:cubicBezTo>
                      <a:pt x="3509" y="1903"/>
                      <a:pt x="3584" y="1853"/>
                      <a:pt x="3635" y="1728"/>
                    </a:cubicBezTo>
                    <a:cubicBezTo>
                      <a:pt x="3985" y="1151"/>
                      <a:pt x="3509" y="800"/>
                      <a:pt x="3234" y="399"/>
                    </a:cubicBezTo>
                    <a:cubicBezTo>
                      <a:pt x="2756" y="144"/>
                      <a:pt x="2258" y="1"/>
                      <a:pt x="17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52"/>
              <p:cNvSpPr/>
              <p:nvPr/>
            </p:nvSpPr>
            <p:spPr>
              <a:xfrm>
                <a:off x="5353550" y="2105925"/>
                <a:ext cx="91500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2306" extrusionOk="0">
                    <a:moveTo>
                      <a:pt x="1855" y="0"/>
                    </a:moveTo>
                    <a:cubicBezTo>
                      <a:pt x="1730" y="0"/>
                      <a:pt x="1579" y="0"/>
                      <a:pt x="1454" y="25"/>
                    </a:cubicBezTo>
                    <a:cubicBezTo>
                      <a:pt x="1303" y="50"/>
                      <a:pt x="1128" y="75"/>
                      <a:pt x="1053" y="226"/>
                    </a:cubicBezTo>
                    <a:cubicBezTo>
                      <a:pt x="1033" y="303"/>
                      <a:pt x="1010" y="328"/>
                      <a:pt x="985" y="328"/>
                    </a:cubicBezTo>
                    <a:cubicBezTo>
                      <a:pt x="944" y="328"/>
                      <a:pt x="898" y="266"/>
                      <a:pt x="852" y="251"/>
                    </a:cubicBezTo>
                    <a:cubicBezTo>
                      <a:pt x="802" y="251"/>
                      <a:pt x="727" y="226"/>
                      <a:pt x="652" y="226"/>
                    </a:cubicBezTo>
                    <a:cubicBezTo>
                      <a:pt x="602" y="301"/>
                      <a:pt x="527" y="376"/>
                      <a:pt x="476" y="451"/>
                    </a:cubicBezTo>
                    <a:cubicBezTo>
                      <a:pt x="0" y="1053"/>
                      <a:pt x="0" y="1354"/>
                      <a:pt x="501" y="1730"/>
                    </a:cubicBezTo>
                    <a:cubicBezTo>
                      <a:pt x="852" y="1980"/>
                      <a:pt x="1203" y="2256"/>
                      <a:pt x="1654" y="2256"/>
                    </a:cubicBezTo>
                    <a:cubicBezTo>
                      <a:pt x="2181" y="2231"/>
                      <a:pt x="2757" y="2306"/>
                      <a:pt x="3258" y="2055"/>
                    </a:cubicBezTo>
                    <a:lnTo>
                      <a:pt x="3258" y="2030"/>
                    </a:lnTo>
                    <a:cubicBezTo>
                      <a:pt x="3334" y="1980"/>
                      <a:pt x="3384" y="1905"/>
                      <a:pt x="3459" y="1855"/>
                    </a:cubicBezTo>
                    <a:lnTo>
                      <a:pt x="3459" y="1830"/>
                    </a:lnTo>
                    <a:cubicBezTo>
                      <a:pt x="3484" y="1805"/>
                      <a:pt x="3509" y="1755"/>
                      <a:pt x="3509" y="1730"/>
                    </a:cubicBezTo>
                    <a:cubicBezTo>
                      <a:pt x="3559" y="1704"/>
                      <a:pt x="3609" y="1654"/>
                      <a:pt x="3659" y="1629"/>
                    </a:cubicBezTo>
                    <a:cubicBezTo>
                      <a:pt x="3484" y="577"/>
                      <a:pt x="3183" y="276"/>
                      <a:pt x="18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45" name="Google Shape;2745;p52"/>
          <p:cNvGrpSpPr/>
          <p:nvPr/>
        </p:nvGrpSpPr>
        <p:grpSpPr>
          <a:xfrm flipH="1">
            <a:off x="8781598" y="-69200"/>
            <a:ext cx="1698933" cy="2057941"/>
            <a:chOff x="479975" y="1424662"/>
            <a:chExt cx="2085456" cy="3254587"/>
          </a:xfrm>
        </p:grpSpPr>
        <p:sp>
          <p:nvSpPr>
            <p:cNvPr id="2746" name="Google Shape;2746;p52"/>
            <p:cNvSpPr/>
            <p:nvPr/>
          </p:nvSpPr>
          <p:spPr>
            <a:xfrm rot="-799569">
              <a:off x="807096" y="1549140"/>
              <a:ext cx="1431214" cy="3005631"/>
            </a:xfrm>
            <a:custGeom>
              <a:avLst/>
              <a:gdLst/>
              <a:ahLst/>
              <a:cxnLst/>
              <a:rect l="l" t="t" r="r" b="b"/>
              <a:pathLst>
                <a:path w="57247" h="120222" extrusionOk="0">
                  <a:moveTo>
                    <a:pt x="47181" y="1"/>
                  </a:moveTo>
                  <a:cubicBezTo>
                    <a:pt x="46291" y="1"/>
                    <a:pt x="45378" y="252"/>
                    <a:pt x="44579" y="731"/>
                  </a:cubicBezTo>
                  <a:cubicBezTo>
                    <a:pt x="44533" y="754"/>
                    <a:pt x="44487" y="777"/>
                    <a:pt x="44419" y="823"/>
                  </a:cubicBezTo>
                  <a:cubicBezTo>
                    <a:pt x="44077" y="1005"/>
                    <a:pt x="43552" y="1279"/>
                    <a:pt x="43004" y="1736"/>
                  </a:cubicBezTo>
                  <a:cubicBezTo>
                    <a:pt x="42228" y="2101"/>
                    <a:pt x="41497" y="2557"/>
                    <a:pt x="40813" y="3128"/>
                  </a:cubicBezTo>
                  <a:cubicBezTo>
                    <a:pt x="40653" y="3196"/>
                    <a:pt x="40493" y="3288"/>
                    <a:pt x="40356" y="3402"/>
                  </a:cubicBezTo>
                  <a:cubicBezTo>
                    <a:pt x="39808" y="3676"/>
                    <a:pt x="39260" y="4041"/>
                    <a:pt x="38713" y="4475"/>
                  </a:cubicBezTo>
                  <a:cubicBezTo>
                    <a:pt x="38484" y="4589"/>
                    <a:pt x="38302" y="4726"/>
                    <a:pt x="38119" y="4863"/>
                  </a:cubicBezTo>
                  <a:cubicBezTo>
                    <a:pt x="37297" y="5296"/>
                    <a:pt x="36613" y="5753"/>
                    <a:pt x="35974" y="6209"/>
                  </a:cubicBezTo>
                  <a:cubicBezTo>
                    <a:pt x="35882" y="6278"/>
                    <a:pt x="35768" y="6324"/>
                    <a:pt x="35677" y="6392"/>
                  </a:cubicBezTo>
                  <a:cubicBezTo>
                    <a:pt x="35357" y="6552"/>
                    <a:pt x="35061" y="6757"/>
                    <a:pt x="34787" y="6985"/>
                  </a:cubicBezTo>
                  <a:lnTo>
                    <a:pt x="31797" y="8926"/>
                  </a:lnTo>
                  <a:lnTo>
                    <a:pt x="31409" y="9177"/>
                  </a:lnTo>
                  <a:cubicBezTo>
                    <a:pt x="31112" y="9359"/>
                    <a:pt x="30792" y="9565"/>
                    <a:pt x="30473" y="9747"/>
                  </a:cubicBezTo>
                  <a:cubicBezTo>
                    <a:pt x="28418" y="10980"/>
                    <a:pt x="27985" y="12783"/>
                    <a:pt x="27916" y="13810"/>
                  </a:cubicBezTo>
                  <a:cubicBezTo>
                    <a:pt x="27848" y="14107"/>
                    <a:pt x="27734" y="14563"/>
                    <a:pt x="27688" y="15134"/>
                  </a:cubicBezTo>
                  <a:cubicBezTo>
                    <a:pt x="27574" y="15682"/>
                    <a:pt x="27551" y="16161"/>
                    <a:pt x="27528" y="16526"/>
                  </a:cubicBezTo>
                  <a:cubicBezTo>
                    <a:pt x="27277" y="17554"/>
                    <a:pt x="27140" y="18581"/>
                    <a:pt x="27140" y="19585"/>
                  </a:cubicBezTo>
                  <a:cubicBezTo>
                    <a:pt x="27140" y="19585"/>
                    <a:pt x="27117" y="19608"/>
                    <a:pt x="27117" y="19608"/>
                  </a:cubicBezTo>
                  <a:cubicBezTo>
                    <a:pt x="26980" y="20338"/>
                    <a:pt x="26866" y="21069"/>
                    <a:pt x="26775" y="21731"/>
                  </a:cubicBezTo>
                  <a:cubicBezTo>
                    <a:pt x="26159" y="21753"/>
                    <a:pt x="25428" y="21776"/>
                    <a:pt x="24675" y="21890"/>
                  </a:cubicBezTo>
                  <a:cubicBezTo>
                    <a:pt x="24675" y="21890"/>
                    <a:pt x="24310" y="21959"/>
                    <a:pt x="24264" y="21959"/>
                  </a:cubicBezTo>
                  <a:cubicBezTo>
                    <a:pt x="23967" y="21913"/>
                    <a:pt x="23694" y="21890"/>
                    <a:pt x="23397" y="21890"/>
                  </a:cubicBezTo>
                  <a:cubicBezTo>
                    <a:pt x="22917" y="21890"/>
                    <a:pt x="22438" y="21959"/>
                    <a:pt x="21982" y="22073"/>
                  </a:cubicBezTo>
                  <a:lnTo>
                    <a:pt x="21959" y="22073"/>
                  </a:lnTo>
                  <a:cubicBezTo>
                    <a:pt x="21160" y="22073"/>
                    <a:pt x="20475" y="22233"/>
                    <a:pt x="19905" y="22484"/>
                  </a:cubicBezTo>
                  <a:cubicBezTo>
                    <a:pt x="19562" y="22575"/>
                    <a:pt x="19243" y="22735"/>
                    <a:pt x="18923" y="22895"/>
                  </a:cubicBezTo>
                  <a:cubicBezTo>
                    <a:pt x="18352" y="23123"/>
                    <a:pt x="17850" y="23420"/>
                    <a:pt x="17394" y="23716"/>
                  </a:cubicBezTo>
                  <a:cubicBezTo>
                    <a:pt x="17029" y="23876"/>
                    <a:pt x="16504" y="24127"/>
                    <a:pt x="15956" y="24561"/>
                  </a:cubicBezTo>
                  <a:cubicBezTo>
                    <a:pt x="15705" y="24698"/>
                    <a:pt x="15476" y="24858"/>
                    <a:pt x="15271" y="25040"/>
                  </a:cubicBezTo>
                  <a:cubicBezTo>
                    <a:pt x="14472" y="25520"/>
                    <a:pt x="13696" y="26113"/>
                    <a:pt x="12966" y="26843"/>
                  </a:cubicBezTo>
                  <a:lnTo>
                    <a:pt x="12852" y="26935"/>
                  </a:lnTo>
                  <a:cubicBezTo>
                    <a:pt x="12190" y="27414"/>
                    <a:pt x="11733" y="27939"/>
                    <a:pt x="11436" y="28259"/>
                  </a:cubicBezTo>
                  <a:cubicBezTo>
                    <a:pt x="11436" y="28281"/>
                    <a:pt x="11414" y="28281"/>
                    <a:pt x="11391" y="28304"/>
                  </a:cubicBezTo>
                  <a:cubicBezTo>
                    <a:pt x="11026" y="28624"/>
                    <a:pt x="10729" y="28943"/>
                    <a:pt x="10523" y="29217"/>
                  </a:cubicBezTo>
                  <a:cubicBezTo>
                    <a:pt x="9747" y="29948"/>
                    <a:pt x="9245" y="30678"/>
                    <a:pt x="8834" y="31272"/>
                  </a:cubicBezTo>
                  <a:cubicBezTo>
                    <a:pt x="8720" y="31431"/>
                    <a:pt x="8629" y="31568"/>
                    <a:pt x="8515" y="31728"/>
                  </a:cubicBezTo>
                  <a:cubicBezTo>
                    <a:pt x="8469" y="31774"/>
                    <a:pt x="8446" y="31819"/>
                    <a:pt x="8401" y="31888"/>
                  </a:cubicBezTo>
                  <a:lnTo>
                    <a:pt x="7647" y="32983"/>
                  </a:lnTo>
                  <a:cubicBezTo>
                    <a:pt x="7579" y="33075"/>
                    <a:pt x="7510" y="33189"/>
                    <a:pt x="7442" y="33280"/>
                  </a:cubicBezTo>
                  <a:lnTo>
                    <a:pt x="7282" y="33554"/>
                  </a:lnTo>
                  <a:cubicBezTo>
                    <a:pt x="7077" y="33805"/>
                    <a:pt x="6734" y="34239"/>
                    <a:pt x="6460" y="34832"/>
                  </a:cubicBezTo>
                  <a:cubicBezTo>
                    <a:pt x="6369" y="35015"/>
                    <a:pt x="6278" y="35197"/>
                    <a:pt x="6187" y="35380"/>
                  </a:cubicBezTo>
                  <a:cubicBezTo>
                    <a:pt x="6187" y="35426"/>
                    <a:pt x="6164" y="35471"/>
                    <a:pt x="6141" y="35517"/>
                  </a:cubicBezTo>
                  <a:cubicBezTo>
                    <a:pt x="6141" y="35517"/>
                    <a:pt x="5821" y="36088"/>
                    <a:pt x="5799" y="36111"/>
                  </a:cubicBezTo>
                  <a:cubicBezTo>
                    <a:pt x="5205" y="37206"/>
                    <a:pt x="4771" y="38302"/>
                    <a:pt x="4361" y="39420"/>
                  </a:cubicBezTo>
                  <a:cubicBezTo>
                    <a:pt x="4224" y="39694"/>
                    <a:pt x="4109" y="39968"/>
                    <a:pt x="4018" y="40265"/>
                  </a:cubicBezTo>
                  <a:cubicBezTo>
                    <a:pt x="3790" y="40721"/>
                    <a:pt x="3676" y="41132"/>
                    <a:pt x="3630" y="41383"/>
                  </a:cubicBezTo>
                  <a:cubicBezTo>
                    <a:pt x="3516" y="41703"/>
                    <a:pt x="3448" y="42022"/>
                    <a:pt x="3402" y="42365"/>
                  </a:cubicBezTo>
                  <a:cubicBezTo>
                    <a:pt x="3265" y="42844"/>
                    <a:pt x="3128" y="43346"/>
                    <a:pt x="3037" y="43894"/>
                  </a:cubicBezTo>
                  <a:cubicBezTo>
                    <a:pt x="2717" y="44738"/>
                    <a:pt x="2649" y="45469"/>
                    <a:pt x="2626" y="45880"/>
                  </a:cubicBezTo>
                  <a:cubicBezTo>
                    <a:pt x="2603" y="45971"/>
                    <a:pt x="2603" y="46039"/>
                    <a:pt x="2580" y="46108"/>
                  </a:cubicBezTo>
                  <a:cubicBezTo>
                    <a:pt x="2512" y="46405"/>
                    <a:pt x="2466" y="46701"/>
                    <a:pt x="2443" y="46975"/>
                  </a:cubicBezTo>
                  <a:cubicBezTo>
                    <a:pt x="2352" y="47386"/>
                    <a:pt x="2283" y="47820"/>
                    <a:pt x="2283" y="48276"/>
                  </a:cubicBezTo>
                  <a:cubicBezTo>
                    <a:pt x="2215" y="48619"/>
                    <a:pt x="2169" y="49007"/>
                    <a:pt x="2169" y="49418"/>
                  </a:cubicBezTo>
                  <a:cubicBezTo>
                    <a:pt x="2146" y="49555"/>
                    <a:pt x="2146" y="49669"/>
                    <a:pt x="2146" y="49806"/>
                  </a:cubicBezTo>
                  <a:lnTo>
                    <a:pt x="2146" y="49851"/>
                  </a:lnTo>
                  <a:cubicBezTo>
                    <a:pt x="2124" y="50217"/>
                    <a:pt x="2078" y="50696"/>
                    <a:pt x="2124" y="51266"/>
                  </a:cubicBezTo>
                  <a:lnTo>
                    <a:pt x="2124" y="51312"/>
                  </a:lnTo>
                  <a:cubicBezTo>
                    <a:pt x="2101" y="51723"/>
                    <a:pt x="2055" y="52476"/>
                    <a:pt x="2238" y="53366"/>
                  </a:cubicBezTo>
                  <a:cubicBezTo>
                    <a:pt x="2261" y="53686"/>
                    <a:pt x="2283" y="53960"/>
                    <a:pt x="2306" y="54142"/>
                  </a:cubicBezTo>
                  <a:cubicBezTo>
                    <a:pt x="2306" y="54142"/>
                    <a:pt x="2306" y="54211"/>
                    <a:pt x="2306" y="54257"/>
                  </a:cubicBezTo>
                  <a:cubicBezTo>
                    <a:pt x="2306" y="54645"/>
                    <a:pt x="2352" y="55033"/>
                    <a:pt x="2420" y="55421"/>
                  </a:cubicBezTo>
                  <a:cubicBezTo>
                    <a:pt x="2283" y="55717"/>
                    <a:pt x="2192" y="55968"/>
                    <a:pt x="2124" y="56197"/>
                  </a:cubicBezTo>
                  <a:cubicBezTo>
                    <a:pt x="1987" y="56471"/>
                    <a:pt x="1873" y="56767"/>
                    <a:pt x="1781" y="57064"/>
                  </a:cubicBezTo>
                  <a:cubicBezTo>
                    <a:pt x="1576" y="57498"/>
                    <a:pt x="1370" y="57977"/>
                    <a:pt x="1233" y="58525"/>
                  </a:cubicBezTo>
                  <a:cubicBezTo>
                    <a:pt x="1233" y="58548"/>
                    <a:pt x="1233" y="58571"/>
                    <a:pt x="1211" y="58571"/>
                  </a:cubicBezTo>
                  <a:cubicBezTo>
                    <a:pt x="1119" y="58867"/>
                    <a:pt x="982" y="59187"/>
                    <a:pt x="845" y="59575"/>
                  </a:cubicBezTo>
                  <a:cubicBezTo>
                    <a:pt x="1" y="61675"/>
                    <a:pt x="572" y="63546"/>
                    <a:pt x="1667" y="64802"/>
                  </a:cubicBezTo>
                  <a:cubicBezTo>
                    <a:pt x="2352" y="65669"/>
                    <a:pt x="3356" y="66285"/>
                    <a:pt x="4497" y="66514"/>
                  </a:cubicBezTo>
                  <a:cubicBezTo>
                    <a:pt x="4543" y="66925"/>
                    <a:pt x="4612" y="67313"/>
                    <a:pt x="4726" y="67723"/>
                  </a:cubicBezTo>
                  <a:cubicBezTo>
                    <a:pt x="4749" y="67952"/>
                    <a:pt x="4771" y="68180"/>
                    <a:pt x="4817" y="68385"/>
                  </a:cubicBezTo>
                  <a:cubicBezTo>
                    <a:pt x="4817" y="69161"/>
                    <a:pt x="4908" y="69915"/>
                    <a:pt x="5045" y="70668"/>
                  </a:cubicBezTo>
                  <a:cubicBezTo>
                    <a:pt x="5091" y="71604"/>
                    <a:pt x="5228" y="72494"/>
                    <a:pt x="5319" y="73270"/>
                  </a:cubicBezTo>
                  <a:cubicBezTo>
                    <a:pt x="5365" y="73498"/>
                    <a:pt x="5388" y="73727"/>
                    <a:pt x="5410" y="73955"/>
                  </a:cubicBezTo>
                  <a:cubicBezTo>
                    <a:pt x="5410" y="74411"/>
                    <a:pt x="5410" y="75165"/>
                    <a:pt x="5616" y="76009"/>
                  </a:cubicBezTo>
                  <a:cubicBezTo>
                    <a:pt x="5639" y="76351"/>
                    <a:pt x="5662" y="76785"/>
                    <a:pt x="5799" y="77287"/>
                  </a:cubicBezTo>
                  <a:cubicBezTo>
                    <a:pt x="5844" y="78246"/>
                    <a:pt x="5981" y="79159"/>
                    <a:pt x="6118" y="79981"/>
                  </a:cubicBezTo>
                  <a:cubicBezTo>
                    <a:pt x="6118" y="80962"/>
                    <a:pt x="6255" y="81829"/>
                    <a:pt x="6346" y="82537"/>
                  </a:cubicBezTo>
                  <a:cubicBezTo>
                    <a:pt x="6392" y="82765"/>
                    <a:pt x="6438" y="83016"/>
                    <a:pt x="6460" y="83245"/>
                  </a:cubicBezTo>
                  <a:cubicBezTo>
                    <a:pt x="6460" y="83290"/>
                    <a:pt x="6460" y="83336"/>
                    <a:pt x="6460" y="83359"/>
                  </a:cubicBezTo>
                  <a:cubicBezTo>
                    <a:pt x="6460" y="83747"/>
                    <a:pt x="6483" y="84386"/>
                    <a:pt x="6666" y="85116"/>
                  </a:cubicBezTo>
                  <a:cubicBezTo>
                    <a:pt x="6666" y="85755"/>
                    <a:pt x="6689" y="86623"/>
                    <a:pt x="6963" y="87581"/>
                  </a:cubicBezTo>
                  <a:cubicBezTo>
                    <a:pt x="6985" y="87741"/>
                    <a:pt x="6985" y="87947"/>
                    <a:pt x="7008" y="88106"/>
                  </a:cubicBezTo>
                  <a:cubicBezTo>
                    <a:pt x="7031" y="88654"/>
                    <a:pt x="7077" y="89362"/>
                    <a:pt x="7237" y="90115"/>
                  </a:cubicBezTo>
                  <a:cubicBezTo>
                    <a:pt x="7237" y="90549"/>
                    <a:pt x="7259" y="91097"/>
                    <a:pt x="7419" y="91736"/>
                  </a:cubicBezTo>
                  <a:cubicBezTo>
                    <a:pt x="7442" y="92078"/>
                    <a:pt x="7488" y="92535"/>
                    <a:pt x="7579" y="93014"/>
                  </a:cubicBezTo>
                  <a:cubicBezTo>
                    <a:pt x="7602" y="93402"/>
                    <a:pt x="7625" y="93927"/>
                    <a:pt x="7761" y="94520"/>
                  </a:cubicBezTo>
                  <a:cubicBezTo>
                    <a:pt x="7739" y="95000"/>
                    <a:pt x="7761" y="95684"/>
                    <a:pt x="7990" y="96460"/>
                  </a:cubicBezTo>
                  <a:cubicBezTo>
                    <a:pt x="7990" y="96597"/>
                    <a:pt x="8013" y="96757"/>
                    <a:pt x="8035" y="96917"/>
                  </a:cubicBezTo>
                  <a:cubicBezTo>
                    <a:pt x="8058" y="97145"/>
                    <a:pt x="8081" y="97351"/>
                    <a:pt x="8150" y="97579"/>
                  </a:cubicBezTo>
                  <a:cubicBezTo>
                    <a:pt x="8150" y="98058"/>
                    <a:pt x="8150" y="98697"/>
                    <a:pt x="8332" y="99405"/>
                  </a:cubicBezTo>
                  <a:cubicBezTo>
                    <a:pt x="8332" y="99861"/>
                    <a:pt x="8355" y="100386"/>
                    <a:pt x="8492" y="100980"/>
                  </a:cubicBezTo>
                  <a:cubicBezTo>
                    <a:pt x="8492" y="101299"/>
                    <a:pt x="8538" y="101642"/>
                    <a:pt x="8629" y="102007"/>
                  </a:cubicBezTo>
                  <a:cubicBezTo>
                    <a:pt x="8629" y="102030"/>
                    <a:pt x="8629" y="102076"/>
                    <a:pt x="8629" y="102098"/>
                  </a:cubicBezTo>
                  <a:cubicBezTo>
                    <a:pt x="8675" y="102600"/>
                    <a:pt x="8720" y="103262"/>
                    <a:pt x="8903" y="104016"/>
                  </a:cubicBezTo>
                  <a:cubicBezTo>
                    <a:pt x="8880" y="104518"/>
                    <a:pt x="8926" y="105020"/>
                    <a:pt x="9017" y="105499"/>
                  </a:cubicBezTo>
                  <a:cubicBezTo>
                    <a:pt x="9017" y="106024"/>
                    <a:pt x="9108" y="106526"/>
                    <a:pt x="9268" y="107006"/>
                  </a:cubicBezTo>
                  <a:cubicBezTo>
                    <a:pt x="9268" y="107074"/>
                    <a:pt x="9291" y="107166"/>
                    <a:pt x="9291" y="107234"/>
                  </a:cubicBezTo>
                  <a:cubicBezTo>
                    <a:pt x="9314" y="107668"/>
                    <a:pt x="9336" y="108284"/>
                    <a:pt x="9473" y="108969"/>
                  </a:cubicBezTo>
                  <a:cubicBezTo>
                    <a:pt x="9451" y="109311"/>
                    <a:pt x="9473" y="109859"/>
                    <a:pt x="9633" y="110521"/>
                  </a:cubicBezTo>
                  <a:cubicBezTo>
                    <a:pt x="9679" y="110863"/>
                    <a:pt x="9702" y="111228"/>
                    <a:pt x="9793" y="111639"/>
                  </a:cubicBezTo>
                  <a:cubicBezTo>
                    <a:pt x="9770" y="112096"/>
                    <a:pt x="9793" y="112803"/>
                    <a:pt x="9998" y="113579"/>
                  </a:cubicBezTo>
                  <a:cubicBezTo>
                    <a:pt x="10113" y="114424"/>
                    <a:pt x="10409" y="115520"/>
                    <a:pt x="11368" y="116501"/>
                  </a:cubicBezTo>
                  <a:cubicBezTo>
                    <a:pt x="11550" y="116661"/>
                    <a:pt x="11733" y="116821"/>
                    <a:pt x="11916" y="116958"/>
                  </a:cubicBezTo>
                  <a:cubicBezTo>
                    <a:pt x="12098" y="117323"/>
                    <a:pt x="12349" y="117665"/>
                    <a:pt x="12623" y="117962"/>
                  </a:cubicBezTo>
                  <a:cubicBezTo>
                    <a:pt x="12920" y="118373"/>
                    <a:pt x="13308" y="118738"/>
                    <a:pt x="13742" y="119035"/>
                  </a:cubicBezTo>
                  <a:cubicBezTo>
                    <a:pt x="14472" y="119582"/>
                    <a:pt x="15591" y="120130"/>
                    <a:pt x="17120" y="120130"/>
                  </a:cubicBezTo>
                  <a:cubicBezTo>
                    <a:pt x="17508" y="120130"/>
                    <a:pt x="17850" y="120107"/>
                    <a:pt x="18079" y="120062"/>
                  </a:cubicBezTo>
                  <a:cubicBezTo>
                    <a:pt x="18170" y="120085"/>
                    <a:pt x="18284" y="120085"/>
                    <a:pt x="18375" y="120085"/>
                  </a:cubicBezTo>
                  <a:lnTo>
                    <a:pt x="19539" y="120085"/>
                  </a:lnTo>
                  <a:cubicBezTo>
                    <a:pt x="19768" y="120107"/>
                    <a:pt x="20019" y="120130"/>
                    <a:pt x="20315" y="120130"/>
                  </a:cubicBezTo>
                  <a:cubicBezTo>
                    <a:pt x="20612" y="120130"/>
                    <a:pt x="20909" y="120107"/>
                    <a:pt x="21206" y="120062"/>
                  </a:cubicBezTo>
                  <a:lnTo>
                    <a:pt x="22598" y="120062"/>
                  </a:lnTo>
                  <a:cubicBezTo>
                    <a:pt x="23123" y="120062"/>
                    <a:pt x="23648" y="120062"/>
                    <a:pt x="24173" y="120039"/>
                  </a:cubicBezTo>
                  <a:lnTo>
                    <a:pt x="24880" y="120039"/>
                  </a:lnTo>
                  <a:cubicBezTo>
                    <a:pt x="25086" y="120016"/>
                    <a:pt x="25291" y="120016"/>
                    <a:pt x="25520" y="120016"/>
                  </a:cubicBezTo>
                  <a:cubicBezTo>
                    <a:pt x="25679" y="120016"/>
                    <a:pt x="25816" y="120016"/>
                    <a:pt x="25908" y="120039"/>
                  </a:cubicBezTo>
                  <a:cubicBezTo>
                    <a:pt x="26090" y="120062"/>
                    <a:pt x="26273" y="120062"/>
                    <a:pt x="26455" y="120085"/>
                  </a:cubicBezTo>
                  <a:lnTo>
                    <a:pt x="26592" y="120085"/>
                  </a:lnTo>
                  <a:cubicBezTo>
                    <a:pt x="26798" y="120085"/>
                    <a:pt x="27003" y="120062"/>
                    <a:pt x="27209" y="120062"/>
                  </a:cubicBezTo>
                  <a:cubicBezTo>
                    <a:pt x="27688" y="120176"/>
                    <a:pt x="28144" y="120222"/>
                    <a:pt x="28647" y="120222"/>
                  </a:cubicBezTo>
                  <a:cubicBezTo>
                    <a:pt x="29194" y="120222"/>
                    <a:pt x="29628" y="120153"/>
                    <a:pt x="29948" y="120107"/>
                  </a:cubicBezTo>
                  <a:lnTo>
                    <a:pt x="31819" y="120107"/>
                  </a:lnTo>
                  <a:lnTo>
                    <a:pt x="31979" y="120085"/>
                  </a:lnTo>
                  <a:cubicBezTo>
                    <a:pt x="32116" y="120107"/>
                    <a:pt x="32230" y="120107"/>
                    <a:pt x="32344" y="120107"/>
                  </a:cubicBezTo>
                  <a:cubicBezTo>
                    <a:pt x="32961" y="120107"/>
                    <a:pt x="33554" y="119993"/>
                    <a:pt x="34102" y="119811"/>
                  </a:cubicBezTo>
                  <a:cubicBezTo>
                    <a:pt x="34216" y="119811"/>
                    <a:pt x="34330" y="119834"/>
                    <a:pt x="34444" y="119834"/>
                  </a:cubicBezTo>
                  <a:cubicBezTo>
                    <a:pt x="34741" y="119834"/>
                    <a:pt x="35038" y="119788"/>
                    <a:pt x="35334" y="119742"/>
                  </a:cubicBezTo>
                  <a:cubicBezTo>
                    <a:pt x="35563" y="119765"/>
                    <a:pt x="35791" y="119788"/>
                    <a:pt x="36042" y="119788"/>
                  </a:cubicBezTo>
                  <a:lnTo>
                    <a:pt x="36818" y="119788"/>
                  </a:lnTo>
                  <a:cubicBezTo>
                    <a:pt x="37183" y="119788"/>
                    <a:pt x="37526" y="119742"/>
                    <a:pt x="37891" y="119674"/>
                  </a:cubicBezTo>
                  <a:lnTo>
                    <a:pt x="38210" y="119674"/>
                  </a:lnTo>
                  <a:cubicBezTo>
                    <a:pt x="38530" y="119674"/>
                    <a:pt x="38850" y="119674"/>
                    <a:pt x="39169" y="119697"/>
                  </a:cubicBezTo>
                  <a:cubicBezTo>
                    <a:pt x="39557" y="119697"/>
                    <a:pt x="39968" y="119719"/>
                    <a:pt x="40379" y="119719"/>
                  </a:cubicBezTo>
                  <a:lnTo>
                    <a:pt x="40744" y="119719"/>
                  </a:lnTo>
                  <a:cubicBezTo>
                    <a:pt x="40927" y="119719"/>
                    <a:pt x="41086" y="119742"/>
                    <a:pt x="41269" y="119742"/>
                  </a:cubicBezTo>
                  <a:cubicBezTo>
                    <a:pt x="43232" y="119742"/>
                    <a:pt x="44898" y="118647"/>
                    <a:pt x="45743" y="117003"/>
                  </a:cubicBezTo>
                  <a:cubicBezTo>
                    <a:pt x="45971" y="116821"/>
                    <a:pt x="46222" y="116638"/>
                    <a:pt x="46428" y="116410"/>
                  </a:cubicBezTo>
                  <a:cubicBezTo>
                    <a:pt x="47226" y="115542"/>
                    <a:pt x="47706" y="114401"/>
                    <a:pt x="47729" y="113237"/>
                  </a:cubicBezTo>
                  <a:cubicBezTo>
                    <a:pt x="47774" y="112918"/>
                    <a:pt x="47866" y="112393"/>
                    <a:pt x="47866" y="111731"/>
                  </a:cubicBezTo>
                  <a:cubicBezTo>
                    <a:pt x="47888" y="111525"/>
                    <a:pt x="47911" y="111297"/>
                    <a:pt x="47911" y="111091"/>
                  </a:cubicBezTo>
                  <a:cubicBezTo>
                    <a:pt x="47911" y="111023"/>
                    <a:pt x="47934" y="110955"/>
                    <a:pt x="47934" y="110863"/>
                  </a:cubicBezTo>
                  <a:cubicBezTo>
                    <a:pt x="48254" y="109631"/>
                    <a:pt x="48299" y="108467"/>
                    <a:pt x="48322" y="107485"/>
                  </a:cubicBezTo>
                  <a:lnTo>
                    <a:pt x="48505" y="106663"/>
                  </a:lnTo>
                  <a:cubicBezTo>
                    <a:pt x="48550" y="106458"/>
                    <a:pt x="48596" y="106230"/>
                    <a:pt x="48596" y="106001"/>
                  </a:cubicBezTo>
                  <a:cubicBezTo>
                    <a:pt x="48619" y="105933"/>
                    <a:pt x="48619" y="105887"/>
                    <a:pt x="48642" y="105842"/>
                  </a:cubicBezTo>
                  <a:cubicBezTo>
                    <a:pt x="48687" y="105476"/>
                    <a:pt x="48756" y="104951"/>
                    <a:pt x="48756" y="104290"/>
                  </a:cubicBezTo>
                  <a:cubicBezTo>
                    <a:pt x="48870" y="103605"/>
                    <a:pt x="48916" y="102966"/>
                    <a:pt x="48961" y="102418"/>
                  </a:cubicBezTo>
                  <a:cubicBezTo>
                    <a:pt x="48961" y="102395"/>
                    <a:pt x="48961" y="102349"/>
                    <a:pt x="48961" y="102304"/>
                  </a:cubicBezTo>
                  <a:cubicBezTo>
                    <a:pt x="49052" y="101984"/>
                    <a:pt x="49121" y="101687"/>
                    <a:pt x="49144" y="101436"/>
                  </a:cubicBezTo>
                  <a:cubicBezTo>
                    <a:pt x="49281" y="100090"/>
                    <a:pt x="49395" y="98766"/>
                    <a:pt x="49532" y="97442"/>
                  </a:cubicBezTo>
                  <a:cubicBezTo>
                    <a:pt x="49669" y="96963"/>
                    <a:pt x="49714" y="96529"/>
                    <a:pt x="49737" y="96187"/>
                  </a:cubicBezTo>
                  <a:cubicBezTo>
                    <a:pt x="49965" y="95342"/>
                    <a:pt x="49965" y="94612"/>
                    <a:pt x="49943" y="94109"/>
                  </a:cubicBezTo>
                  <a:cubicBezTo>
                    <a:pt x="49965" y="93995"/>
                    <a:pt x="49988" y="93881"/>
                    <a:pt x="49988" y="93767"/>
                  </a:cubicBezTo>
                  <a:cubicBezTo>
                    <a:pt x="50080" y="93288"/>
                    <a:pt x="50148" y="92808"/>
                    <a:pt x="50171" y="92352"/>
                  </a:cubicBezTo>
                  <a:cubicBezTo>
                    <a:pt x="50285" y="91827"/>
                    <a:pt x="50308" y="91370"/>
                    <a:pt x="50308" y="91074"/>
                  </a:cubicBezTo>
                  <a:cubicBezTo>
                    <a:pt x="50376" y="90754"/>
                    <a:pt x="50468" y="90343"/>
                    <a:pt x="50490" y="89818"/>
                  </a:cubicBezTo>
                  <a:cubicBezTo>
                    <a:pt x="50559" y="89453"/>
                    <a:pt x="50582" y="89111"/>
                    <a:pt x="50559" y="88746"/>
                  </a:cubicBezTo>
                  <a:cubicBezTo>
                    <a:pt x="50582" y="88631"/>
                    <a:pt x="50605" y="88540"/>
                    <a:pt x="50605" y="88426"/>
                  </a:cubicBezTo>
                  <a:cubicBezTo>
                    <a:pt x="50810" y="87193"/>
                    <a:pt x="51015" y="85892"/>
                    <a:pt x="51061" y="84500"/>
                  </a:cubicBezTo>
                  <a:cubicBezTo>
                    <a:pt x="51061" y="84500"/>
                    <a:pt x="51084" y="84477"/>
                    <a:pt x="51084" y="84477"/>
                  </a:cubicBezTo>
                  <a:cubicBezTo>
                    <a:pt x="51175" y="83952"/>
                    <a:pt x="51312" y="83267"/>
                    <a:pt x="51312" y="82446"/>
                  </a:cubicBezTo>
                  <a:cubicBezTo>
                    <a:pt x="51449" y="81898"/>
                    <a:pt x="51472" y="81419"/>
                    <a:pt x="51449" y="81053"/>
                  </a:cubicBezTo>
                  <a:cubicBezTo>
                    <a:pt x="51609" y="80323"/>
                    <a:pt x="51609" y="79684"/>
                    <a:pt x="51609" y="79250"/>
                  </a:cubicBezTo>
                  <a:cubicBezTo>
                    <a:pt x="51609" y="79227"/>
                    <a:pt x="51609" y="79227"/>
                    <a:pt x="51609" y="79205"/>
                  </a:cubicBezTo>
                  <a:cubicBezTo>
                    <a:pt x="51837" y="78086"/>
                    <a:pt x="51951" y="76991"/>
                    <a:pt x="52043" y="76032"/>
                  </a:cubicBezTo>
                  <a:cubicBezTo>
                    <a:pt x="52043" y="75849"/>
                    <a:pt x="52065" y="75667"/>
                    <a:pt x="52088" y="75484"/>
                  </a:cubicBezTo>
                  <a:cubicBezTo>
                    <a:pt x="52294" y="74685"/>
                    <a:pt x="52316" y="74023"/>
                    <a:pt x="52316" y="73635"/>
                  </a:cubicBezTo>
                  <a:cubicBezTo>
                    <a:pt x="52339" y="73430"/>
                    <a:pt x="52339" y="73247"/>
                    <a:pt x="52339" y="73065"/>
                  </a:cubicBezTo>
                  <a:cubicBezTo>
                    <a:pt x="52408" y="72814"/>
                    <a:pt x="52453" y="72540"/>
                    <a:pt x="52476" y="72266"/>
                  </a:cubicBezTo>
                  <a:cubicBezTo>
                    <a:pt x="52705" y="71581"/>
                    <a:pt x="52750" y="70851"/>
                    <a:pt x="52682" y="70074"/>
                  </a:cubicBezTo>
                  <a:lnTo>
                    <a:pt x="52682" y="70029"/>
                  </a:lnTo>
                  <a:cubicBezTo>
                    <a:pt x="52773" y="69435"/>
                    <a:pt x="52819" y="68888"/>
                    <a:pt x="52864" y="68385"/>
                  </a:cubicBezTo>
                  <a:cubicBezTo>
                    <a:pt x="52933" y="67838"/>
                    <a:pt x="52978" y="67313"/>
                    <a:pt x="53070" y="66947"/>
                  </a:cubicBezTo>
                  <a:cubicBezTo>
                    <a:pt x="53093" y="66810"/>
                    <a:pt x="53138" y="66674"/>
                    <a:pt x="53161" y="66514"/>
                  </a:cubicBezTo>
                  <a:cubicBezTo>
                    <a:pt x="54279" y="66308"/>
                    <a:pt x="55261" y="65715"/>
                    <a:pt x="55969" y="64848"/>
                  </a:cubicBezTo>
                  <a:cubicBezTo>
                    <a:pt x="56745" y="64026"/>
                    <a:pt x="57178" y="62953"/>
                    <a:pt x="57224" y="61835"/>
                  </a:cubicBezTo>
                  <a:cubicBezTo>
                    <a:pt x="57247" y="61241"/>
                    <a:pt x="57155" y="60670"/>
                    <a:pt x="56973" y="60145"/>
                  </a:cubicBezTo>
                  <a:cubicBezTo>
                    <a:pt x="56882" y="59735"/>
                    <a:pt x="56745" y="59392"/>
                    <a:pt x="56608" y="59073"/>
                  </a:cubicBezTo>
                  <a:cubicBezTo>
                    <a:pt x="56539" y="58776"/>
                    <a:pt x="56448" y="58479"/>
                    <a:pt x="56311" y="58160"/>
                  </a:cubicBezTo>
                  <a:cubicBezTo>
                    <a:pt x="56242" y="57954"/>
                    <a:pt x="56174" y="57749"/>
                    <a:pt x="56083" y="57566"/>
                  </a:cubicBezTo>
                  <a:cubicBezTo>
                    <a:pt x="56037" y="57429"/>
                    <a:pt x="55991" y="57292"/>
                    <a:pt x="55923" y="57178"/>
                  </a:cubicBezTo>
                  <a:cubicBezTo>
                    <a:pt x="55809" y="56813"/>
                    <a:pt x="55672" y="56471"/>
                    <a:pt x="55512" y="56174"/>
                  </a:cubicBezTo>
                  <a:lnTo>
                    <a:pt x="55489" y="56151"/>
                  </a:lnTo>
                  <a:cubicBezTo>
                    <a:pt x="55398" y="55763"/>
                    <a:pt x="55261" y="55421"/>
                    <a:pt x="55101" y="55078"/>
                  </a:cubicBezTo>
                  <a:lnTo>
                    <a:pt x="55078" y="55033"/>
                  </a:lnTo>
                  <a:cubicBezTo>
                    <a:pt x="55215" y="54120"/>
                    <a:pt x="55261" y="53275"/>
                    <a:pt x="55284" y="52476"/>
                  </a:cubicBezTo>
                  <a:cubicBezTo>
                    <a:pt x="55307" y="52271"/>
                    <a:pt x="55307" y="52088"/>
                    <a:pt x="55307" y="51883"/>
                  </a:cubicBezTo>
                  <a:cubicBezTo>
                    <a:pt x="55375" y="50536"/>
                    <a:pt x="55284" y="49281"/>
                    <a:pt x="55147" y="48162"/>
                  </a:cubicBezTo>
                  <a:cubicBezTo>
                    <a:pt x="55170" y="47843"/>
                    <a:pt x="55170" y="47500"/>
                    <a:pt x="55124" y="47181"/>
                  </a:cubicBezTo>
                  <a:cubicBezTo>
                    <a:pt x="55101" y="47112"/>
                    <a:pt x="55101" y="47067"/>
                    <a:pt x="55101" y="47021"/>
                  </a:cubicBezTo>
                  <a:cubicBezTo>
                    <a:pt x="55124" y="46473"/>
                    <a:pt x="55056" y="45925"/>
                    <a:pt x="54896" y="45423"/>
                  </a:cubicBezTo>
                  <a:cubicBezTo>
                    <a:pt x="54827" y="44533"/>
                    <a:pt x="54645" y="43757"/>
                    <a:pt x="54439" y="43141"/>
                  </a:cubicBezTo>
                  <a:cubicBezTo>
                    <a:pt x="54302" y="42296"/>
                    <a:pt x="54097" y="41497"/>
                    <a:pt x="53754" y="40744"/>
                  </a:cubicBezTo>
                  <a:cubicBezTo>
                    <a:pt x="53686" y="40333"/>
                    <a:pt x="53572" y="39968"/>
                    <a:pt x="53435" y="39648"/>
                  </a:cubicBezTo>
                  <a:cubicBezTo>
                    <a:pt x="53366" y="39306"/>
                    <a:pt x="53230" y="38986"/>
                    <a:pt x="53093" y="38690"/>
                  </a:cubicBezTo>
                  <a:cubicBezTo>
                    <a:pt x="52819" y="37959"/>
                    <a:pt x="52499" y="37297"/>
                    <a:pt x="52180" y="36704"/>
                  </a:cubicBezTo>
                  <a:cubicBezTo>
                    <a:pt x="52043" y="36270"/>
                    <a:pt x="51860" y="35859"/>
                    <a:pt x="51632" y="35494"/>
                  </a:cubicBezTo>
                  <a:cubicBezTo>
                    <a:pt x="51540" y="35312"/>
                    <a:pt x="51449" y="35152"/>
                    <a:pt x="51358" y="34969"/>
                  </a:cubicBezTo>
                  <a:cubicBezTo>
                    <a:pt x="51175" y="34513"/>
                    <a:pt x="50924" y="34079"/>
                    <a:pt x="50627" y="33668"/>
                  </a:cubicBezTo>
                  <a:cubicBezTo>
                    <a:pt x="50331" y="33098"/>
                    <a:pt x="49988" y="32641"/>
                    <a:pt x="49760" y="32322"/>
                  </a:cubicBezTo>
                  <a:cubicBezTo>
                    <a:pt x="49555" y="31956"/>
                    <a:pt x="49281" y="31614"/>
                    <a:pt x="48984" y="31317"/>
                  </a:cubicBezTo>
                  <a:cubicBezTo>
                    <a:pt x="48961" y="31272"/>
                    <a:pt x="48938" y="31249"/>
                    <a:pt x="48916" y="31203"/>
                  </a:cubicBezTo>
                  <a:cubicBezTo>
                    <a:pt x="47363" y="28921"/>
                    <a:pt x="45286" y="26889"/>
                    <a:pt x="42616" y="25040"/>
                  </a:cubicBezTo>
                  <a:cubicBezTo>
                    <a:pt x="41771" y="24287"/>
                    <a:pt x="40858" y="23808"/>
                    <a:pt x="39991" y="23397"/>
                  </a:cubicBezTo>
                  <a:cubicBezTo>
                    <a:pt x="39580" y="23146"/>
                    <a:pt x="39123" y="22918"/>
                    <a:pt x="38644" y="22781"/>
                  </a:cubicBezTo>
                  <a:cubicBezTo>
                    <a:pt x="38598" y="22758"/>
                    <a:pt x="38530" y="22735"/>
                    <a:pt x="38484" y="22735"/>
                  </a:cubicBezTo>
                  <a:cubicBezTo>
                    <a:pt x="38462" y="22712"/>
                    <a:pt x="38439" y="22689"/>
                    <a:pt x="38416" y="22689"/>
                  </a:cubicBezTo>
                  <a:cubicBezTo>
                    <a:pt x="38188" y="22552"/>
                    <a:pt x="37959" y="22415"/>
                    <a:pt x="37708" y="22301"/>
                  </a:cubicBezTo>
                  <a:cubicBezTo>
                    <a:pt x="37731" y="22073"/>
                    <a:pt x="37731" y="21868"/>
                    <a:pt x="37731" y="21708"/>
                  </a:cubicBezTo>
                  <a:lnTo>
                    <a:pt x="37731" y="21639"/>
                  </a:lnTo>
                  <a:cubicBezTo>
                    <a:pt x="37731" y="21639"/>
                    <a:pt x="37822" y="21000"/>
                    <a:pt x="37822" y="21000"/>
                  </a:cubicBezTo>
                  <a:cubicBezTo>
                    <a:pt x="38028" y="20293"/>
                    <a:pt x="38051" y="19653"/>
                    <a:pt x="38051" y="19197"/>
                  </a:cubicBezTo>
                  <a:cubicBezTo>
                    <a:pt x="38119" y="18923"/>
                    <a:pt x="38165" y="18649"/>
                    <a:pt x="38188" y="18352"/>
                  </a:cubicBezTo>
                  <a:cubicBezTo>
                    <a:pt x="38644" y="18101"/>
                    <a:pt x="39238" y="17713"/>
                    <a:pt x="39854" y="17166"/>
                  </a:cubicBezTo>
                  <a:lnTo>
                    <a:pt x="40288" y="16892"/>
                  </a:lnTo>
                  <a:cubicBezTo>
                    <a:pt x="40561" y="16755"/>
                    <a:pt x="40858" y="16595"/>
                    <a:pt x="41109" y="16412"/>
                  </a:cubicBezTo>
                  <a:cubicBezTo>
                    <a:pt x="41292" y="16275"/>
                    <a:pt x="41474" y="16161"/>
                    <a:pt x="41657" y="16001"/>
                  </a:cubicBezTo>
                  <a:cubicBezTo>
                    <a:pt x="42365" y="15591"/>
                    <a:pt x="43141" y="15088"/>
                    <a:pt x="43917" y="14518"/>
                  </a:cubicBezTo>
                  <a:cubicBezTo>
                    <a:pt x="44122" y="14427"/>
                    <a:pt x="44305" y="14335"/>
                    <a:pt x="44487" y="14221"/>
                  </a:cubicBezTo>
                  <a:cubicBezTo>
                    <a:pt x="44693" y="14107"/>
                    <a:pt x="44921" y="13970"/>
                    <a:pt x="45127" y="13810"/>
                  </a:cubicBezTo>
                  <a:cubicBezTo>
                    <a:pt x="45263" y="13719"/>
                    <a:pt x="45423" y="13605"/>
                    <a:pt x="45560" y="13491"/>
                  </a:cubicBezTo>
                  <a:cubicBezTo>
                    <a:pt x="46017" y="13240"/>
                    <a:pt x="46382" y="12989"/>
                    <a:pt x="46701" y="12783"/>
                  </a:cubicBezTo>
                  <a:cubicBezTo>
                    <a:pt x="46747" y="12760"/>
                    <a:pt x="46770" y="12737"/>
                    <a:pt x="46816" y="12715"/>
                  </a:cubicBezTo>
                  <a:cubicBezTo>
                    <a:pt x="47135" y="12578"/>
                    <a:pt x="47432" y="12395"/>
                    <a:pt x="47706" y="12190"/>
                  </a:cubicBezTo>
                  <a:cubicBezTo>
                    <a:pt x="47888" y="12075"/>
                    <a:pt x="48071" y="11961"/>
                    <a:pt x="48254" y="11847"/>
                  </a:cubicBezTo>
                  <a:lnTo>
                    <a:pt x="49509" y="11162"/>
                  </a:lnTo>
                  <a:lnTo>
                    <a:pt x="49783" y="11026"/>
                  </a:lnTo>
                  <a:cubicBezTo>
                    <a:pt x="50696" y="10729"/>
                    <a:pt x="51495" y="10181"/>
                    <a:pt x="52088" y="9428"/>
                  </a:cubicBezTo>
                  <a:cubicBezTo>
                    <a:pt x="53070" y="8264"/>
                    <a:pt x="53503" y="6734"/>
                    <a:pt x="53207" y="5205"/>
                  </a:cubicBezTo>
                  <a:cubicBezTo>
                    <a:pt x="52956" y="3973"/>
                    <a:pt x="52271" y="2923"/>
                    <a:pt x="51289" y="2215"/>
                  </a:cubicBezTo>
                  <a:cubicBezTo>
                    <a:pt x="50376" y="845"/>
                    <a:pt x="48870" y="1"/>
                    <a:pt x="47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52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52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52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52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52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52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52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52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52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52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7" name="Google Shape;2757;p52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8" name="Google Shape;2758;p52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52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52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52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52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52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52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52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52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52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52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52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52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52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52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52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52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52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52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52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52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52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52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52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52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52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52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52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52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52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52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52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52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52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52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52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52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52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52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52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52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52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52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52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52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52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52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52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52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52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52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52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52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52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52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52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52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52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52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52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52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52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52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52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52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52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52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52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52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52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52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52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52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52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52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52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52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52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52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52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52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52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52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52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52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52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52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52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52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52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52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52"/>
            <p:cNvSpPr/>
            <p:nvPr/>
          </p:nvSpPr>
          <p:spPr>
            <a:xfrm rot="-799569">
              <a:off x="1274416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52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52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52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52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52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52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52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52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52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rgbClr val="FC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52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52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52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52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52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52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52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52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52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52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52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52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52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52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52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52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52"/>
            <p:cNvSpPr/>
            <p:nvPr/>
          </p:nvSpPr>
          <p:spPr>
            <a:xfrm rot="-799569">
              <a:off x="1291923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52"/>
            <p:cNvSpPr/>
            <p:nvPr/>
          </p:nvSpPr>
          <p:spPr>
            <a:xfrm rot="-799569">
              <a:off x="1307686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52"/>
            <p:cNvSpPr/>
            <p:nvPr/>
          </p:nvSpPr>
          <p:spPr>
            <a:xfrm rot="-799569">
              <a:off x="1401813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52"/>
            <p:cNvSpPr/>
            <p:nvPr/>
          </p:nvSpPr>
          <p:spPr>
            <a:xfrm rot="-799569">
              <a:off x="1456952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52"/>
            <p:cNvSpPr/>
            <p:nvPr/>
          </p:nvSpPr>
          <p:spPr>
            <a:xfrm rot="-799569">
              <a:off x="1445394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52"/>
            <p:cNvSpPr/>
            <p:nvPr/>
          </p:nvSpPr>
          <p:spPr>
            <a:xfrm rot="-799569">
              <a:off x="1344881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52"/>
            <p:cNvSpPr/>
            <p:nvPr/>
          </p:nvSpPr>
          <p:spPr>
            <a:xfrm rot="-799569">
              <a:off x="1346375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52"/>
            <p:cNvSpPr/>
            <p:nvPr/>
          </p:nvSpPr>
          <p:spPr>
            <a:xfrm rot="-799569">
              <a:off x="1393779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52"/>
            <p:cNvSpPr/>
            <p:nvPr/>
          </p:nvSpPr>
          <p:spPr>
            <a:xfrm rot="-799569">
              <a:off x="1412670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52"/>
            <p:cNvSpPr/>
            <p:nvPr/>
          </p:nvSpPr>
          <p:spPr>
            <a:xfrm rot="-799569">
              <a:off x="1377513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52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52"/>
            <p:cNvSpPr/>
            <p:nvPr/>
          </p:nvSpPr>
          <p:spPr>
            <a:xfrm rot="-799569">
              <a:off x="1291263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52"/>
            <p:cNvSpPr/>
            <p:nvPr/>
          </p:nvSpPr>
          <p:spPr>
            <a:xfrm rot="-799569">
              <a:off x="1797241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52"/>
            <p:cNvSpPr/>
            <p:nvPr/>
          </p:nvSpPr>
          <p:spPr>
            <a:xfrm rot="-799569">
              <a:off x="1543785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52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52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52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52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52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52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52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52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52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52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52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52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52"/>
            <p:cNvSpPr/>
            <p:nvPr/>
          </p:nvSpPr>
          <p:spPr>
            <a:xfrm rot="-799569">
              <a:off x="1815498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52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52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52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52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52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52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52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52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52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52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52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52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52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52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52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52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52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52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52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52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52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52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52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52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52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52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52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52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52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52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52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52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52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52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52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52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52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52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52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52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52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52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52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49" name="Google Shape;2949;p52"/>
          <p:cNvGrpSpPr/>
          <p:nvPr/>
        </p:nvGrpSpPr>
        <p:grpSpPr>
          <a:xfrm>
            <a:off x="9902333" y="1186001"/>
            <a:ext cx="255728" cy="405703"/>
            <a:chOff x="7707175" y="1074324"/>
            <a:chExt cx="191796" cy="304277"/>
          </a:xfrm>
        </p:grpSpPr>
        <p:sp>
          <p:nvSpPr>
            <p:cNvPr id="2950" name="Google Shape;2950;p52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52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3105;p55"/>
          <p:cNvSpPr txBox="1">
            <a:spLocks noGrp="1"/>
          </p:cNvSpPr>
          <p:nvPr>
            <p:ph type="title"/>
          </p:nvPr>
        </p:nvSpPr>
        <p:spPr>
          <a:xfrm>
            <a:off x="4136494" y="2803155"/>
            <a:ext cx="5812119" cy="1738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oàn thành BTVN</a:t>
            </a:r>
            <a:b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 lại bài học</a:t>
            </a:r>
            <a:endParaRPr sz="44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8F7074-A392-A0DD-BA1C-0A92016ECC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3220" y="1358934"/>
            <a:ext cx="516376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77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20698210">
            <a:off x="1349149" y="-1023663"/>
            <a:ext cx="9754962" cy="8512059"/>
            <a:chOff x="1218520" y="-303389"/>
            <a:chExt cx="9754962" cy="85120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06"/>
            <a:stretch/>
          </p:blipFill>
          <p:spPr>
            <a:xfrm rot="17958201">
              <a:off x="1839971" y="-924840"/>
              <a:ext cx="8512059" cy="975496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7"/>
            <a:stretch/>
          </p:blipFill>
          <p:spPr>
            <a:xfrm rot="1779046">
              <a:off x="2803292" y="4691199"/>
              <a:ext cx="6030323" cy="3090122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79699" y="2032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585751" y="5142314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9229210" y="-149964"/>
            <a:ext cx="2911284" cy="16640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ED92A5-EF58-601F-7F83-83CF6DA920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0081" y="1350464"/>
            <a:ext cx="8013096" cy="305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9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7B42C4-7E46-4793-9827-97B0F44A4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4420" y="1353132"/>
            <a:ext cx="5096698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1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图片 184">
            <a:extLst>
              <a:ext uri="{FF2B5EF4-FFF2-40B4-BE49-F238E27FC236}">
                <a16:creationId xmlns:a16="http://schemas.microsoft.com/office/drawing/2014/main" id="{2A226BA4-1CA0-44A0-842B-51166DECF1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5" b="746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428A1E4-9C84-41CD-A57F-6EF421D20755}"/>
              </a:ext>
            </a:extLst>
          </p:cNvPr>
          <p:cNvSpPr/>
          <p:nvPr/>
        </p:nvSpPr>
        <p:spPr>
          <a:xfrm>
            <a:off x="0" y="0"/>
            <a:ext cx="12192000" cy="937549"/>
          </a:xfrm>
          <a:prstGeom prst="rect">
            <a:avLst/>
          </a:prstGeom>
          <a:solidFill>
            <a:srgbClr val="F5D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ea typeface="字魂35号-经典雅黑" panose="02000000000000000000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086142-2FB5-4088-9CA1-420A83CF921E}"/>
              </a:ext>
            </a:extLst>
          </p:cNvPr>
          <p:cNvSpPr/>
          <p:nvPr/>
        </p:nvSpPr>
        <p:spPr>
          <a:xfrm>
            <a:off x="905827" y="650604"/>
            <a:ext cx="10408920" cy="5449265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ea typeface="字魂35号-经典雅黑" panose="02000000000000000000" pitchFamily="2" charset="-122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57976CF-7835-4F55-AE72-3C2144D17911}"/>
              </a:ext>
            </a:extLst>
          </p:cNvPr>
          <p:cNvGrpSpPr/>
          <p:nvPr/>
        </p:nvGrpSpPr>
        <p:grpSpPr>
          <a:xfrm>
            <a:off x="1879426" y="1042608"/>
            <a:ext cx="8433151" cy="277792"/>
            <a:chOff x="1879425" y="1042608"/>
            <a:chExt cx="8433151" cy="277792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1C48B106-3194-4B4D-96B9-E2D9CA647731}"/>
                </a:ext>
              </a:extLst>
            </p:cNvPr>
            <p:cNvSpPr/>
            <p:nvPr/>
          </p:nvSpPr>
          <p:spPr>
            <a:xfrm>
              <a:off x="187942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5" name="椭圆 194">
              <a:extLst>
                <a:ext uri="{FF2B5EF4-FFF2-40B4-BE49-F238E27FC236}">
                  <a16:creationId xmlns:a16="http://schemas.microsoft.com/office/drawing/2014/main" id="{E57965CE-19AA-436B-A369-FE98B0523549}"/>
                </a:ext>
              </a:extLst>
            </p:cNvPr>
            <p:cNvSpPr/>
            <p:nvPr/>
          </p:nvSpPr>
          <p:spPr>
            <a:xfrm>
              <a:off x="255903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6" name="椭圆 195">
              <a:extLst>
                <a:ext uri="{FF2B5EF4-FFF2-40B4-BE49-F238E27FC236}">
                  <a16:creationId xmlns:a16="http://schemas.microsoft.com/office/drawing/2014/main" id="{C9C97E4B-0B9C-4426-A06E-DF9170CFC6CB}"/>
                </a:ext>
              </a:extLst>
            </p:cNvPr>
            <p:cNvSpPr/>
            <p:nvPr/>
          </p:nvSpPr>
          <p:spPr>
            <a:xfrm>
              <a:off x="3238651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7" name="椭圆 196">
              <a:extLst>
                <a:ext uri="{FF2B5EF4-FFF2-40B4-BE49-F238E27FC236}">
                  <a16:creationId xmlns:a16="http://schemas.microsoft.com/office/drawing/2014/main" id="{275AD6AF-09B9-4C31-A524-BE6CE86BB23C}"/>
                </a:ext>
              </a:extLst>
            </p:cNvPr>
            <p:cNvSpPr/>
            <p:nvPr/>
          </p:nvSpPr>
          <p:spPr>
            <a:xfrm>
              <a:off x="391826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8" name="椭圆 197">
              <a:extLst>
                <a:ext uri="{FF2B5EF4-FFF2-40B4-BE49-F238E27FC236}">
                  <a16:creationId xmlns:a16="http://schemas.microsoft.com/office/drawing/2014/main" id="{24DD9028-1B58-49F5-844A-DBA0C1FA6E3A}"/>
                </a:ext>
              </a:extLst>
            </p:cNvPr>
            <p:cNvSpPr/>
            <p:nvPr/>
          </p:nvSpPr>
          <p:spPr>
            <a:xfrm>
              <a:off x="4597877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id="{F38AA153-3A25-4639-976C-9FAF7ADEA4F0}"/>
                </a:ext>
              </a:extLst>
            </p:cNvPr>
            <p:cNvSpPr/>
            <p:nvPr/>
          </p:nvSpPr>
          <p:spPr>
            <a:xfrm>
              <a:off x="5277490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0" name="椭圆 199">
              <a:extLst>
                <a:ext uri="{FF2B5EF4-FFF2-40B4-BE49-F238E27FC236}">
                  <a16:creationId xmlns:a16="http://schemas.microsoft.com/office/drawing/2014/main" id="{524F0276-4952-47DF-80D1-DF70588D149A}"/>
                </a:ext>
              </a:extLst>
            </p:cNvPr>
            <p:cNvSpPr/>
            <p:nvPr/>
          </p:nvSpPr>
          <p:spPr>
            <a:xfrm>
              <a:off x="5957103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1" name="椭圆 200">
              <a:extLst>
                <a:ext uri="{FF2B5EF4-FFF2-40B4-BE49-F238E27FC236}">
                  <a16:creationId xmlns:a16="http://schemas.microsoft.com/office/drawing/2014/main" id="{E9B4BDA7-D1B4-4760-9CAA-62622A7A43E7}"/>
                </a:ext>
              </a:extLst>
            </p:cNvPr>
            <p:cNvSpPr/>
            <p:nvPr/>
          </p:nvSpPr>
          <p:spPr>
            <a:xfrm>
              <a:off x="6636716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2" name="椭圆 201">
              <a:extLst>
                <a:ext uri="{FF2B5EF4-FFF2-40B4-BE49-F238E27FC236}">
                  <a16:creationId xmlns:a16="http://schemas.microsoft.com/office/drawing/2014/main" id="{4E76B92E-5215-46E1-B799-E8C53AB7B509}"/>
                </a:ext>
              </a:extLst>
            </p:cNvPr>
            <p:cNvSpPr/>
            <p:nvPr/>
          </p:nvSpPr>
          <p:spPr>
            <a:xfrm>
              <a:off x="7316329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3" name="椭圆 202">
              <a:extLst>
                <a:ext uri="{FF2B5EF4-FFF2-40B4-BE49-F238E27FC236}">
                  <a16:creationId xmlns:a16="http://schemas.microsoft.com/office/drawing/2014/main" id="{0A8C0F18-1C6B-4EBA-9334-BFFB2299177A}"/>
                </a:ext>
              </a:extLst>
            </p:cNvPr>
            <p:cNvSpPr/>
            <p:nvPr/>
          </p:nvSpPr>
          <p:spPr>
            <a:xfrm>
              <a:off x="7995942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4" name="椭圆 203">
              <a:extLst>
                <a:ext uri="{FF2B5EF4-FFF2-40B4-BE49-F238E27FC236}">
                  <a16:creationId xmlns:a16="http://schemas.microsoft.com/office/drawing/2014/main" id="{38798051-B1F8-40E8-969C-1B09A576959A}"/>
                </a:ext>
              </a:extLst>
            </p:cNvPr>
            <p:cNvSpPr/>
            <p:nvPr/>
          </p:nvSpPr>
          <p:spPr>
            <a:xfrm>
              <a:off x="867555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5" name="椭圆 204">
              <a:extLst>
                <a:ext uri="{FF2B5EF4-FFF2-40B4-BE49-F238E27FC236}">
                  <a16:creationId xmlns:a16="http://schemas.microsoft.com/office/drawing/2014/main" id="{E6999160-8418-4B51-B154-9BA5ED50E294}"/>
                </a:ext>
              </a:extLst>
            </p:cNvPr>
            <p:cNvSpPr/>
            <p:nvPr/>
          </p:nvSpPr>
          <p:spPr>
            <a:xfrm>
              <a:off x="935516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6" name="椭圆 205">
              <a:extLst>
                <a:ext uri="{FF2B5EF4-FFF2-40B4-BE49-F238E27FC236}">
                  <a16:creationId xmlns:a16="http://schemas.microsoft.com/office/drawing/2014/main" id="{AEDE5E04-3FE8-427C-BBA2-4D384E2E6BF2}"/>
                </a:ext>
              </a:extLst>
            </p:cNvPr>
            <p:cNvSpPr/>
            <p:nvPr/>
          </p:nvSpPr>
          <p:spPr>
            <a:xfrm>
              <a:off x="1003478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</p:grpSp>
      <p:pic>
        <p:nvPicPr>
          <p:cNvPr id="36" name="图片 192">
            <a:extLst>
              <a:ext uri="{FF2B5EF4-FFF2-40B4-BE49-F238E27FC236}">
                <a16:creationId xmlns:a16="http://schemas.microsoft.com/office/drawing/2014/main" id="{138C4F35-305F-4F4D-905E-D03059E682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" t="77931" r="78620" b="1537"/>
          <a:stretch/>
        </p:blipFill>
        <p:spPr>
          <a:xfrm>
            <a:off x="897426" y="997855"/>
            <a:ext cx="2439029" cy="3046988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E2C37E-2C57-46FF-830F-B43EEAA1EA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8"/>
          <a:stretch/>
        </p:blipFill>
        <p:spPr>
          <a:xfrm>
            <a:off x="9946431" y="3900611"/>
            <a:ext cx="3657607" cy="33511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263132" y="95012"/>
            <a:ext cx="1924048" cy="1343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531431-B2D2-F2FE-5D91-C0DE70EBAD00}"/>
              </a:ext>
            </a:extLst>
          </p:cNvPr>
          <p:cNvSpPr txBox="1"/>
          <p:nvPr/>
        </p:nvSpPr>
        <p:spPr>
          <a:xfrm>
            <a:off x="4534633" y="1469903"/>
            <a:ext cx="72004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Hình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gi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̀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bốn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cạnh</a:t>
            </a:r>
            <a:endParaRPr lang="en-US" sz="4800" b="1" dirty="0">
              <a:solidFill>
                <a:srgbClr val="33275D"/>
              </a:solidFill>
              <a:ea typeface="微软雅黑"/>
              <a:cs typeface="Arial" panose="020B0604020202020204" pitchFamily="34" charset="0"/>
            </a:endParaRPr>
          </a:p>
          <a:p>
            <a:pPr algn="ctr" defTabSz="914377">
              <a:defRPr/>
            </a:pP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Dài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dài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bằng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nhau</a:t>
            </a:r>
            <a:endParaRPr lang="en-US" sz="4800" b="1" dirty="0">
              <a:solidFill>
                <a:srgbClr val="33275D"/>
              </a:solidFill>
              <a:ea typeface="微软雅黑"/>
              <a:cs typeface="Arial" panose="020B0604020202020204" pitchFamily="34" charset="0"/>
            </a:endParaRPr>
          </a:p>
          <a:p>
            <a:pPr algn="ctr" defTabSz="914377">
              <a:defRPr/>
            </a:pP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Xinh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xắn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đáng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yêu</a:t>
            </a:r>
            <a:endParaRPr lang="en-US" sz="4800" b="1" dirty="0">
              <a:solidFill>
                <a:srgbClr val="33275D"/>
              </a:solidFill>
              <a:ea typeface="微软雅黑"/>
              <a:cs typeface="Arial" panose="020B0604020202020204" pitchFamily="34" charset="0"/>
            </a:endParaRPr>
          </a:p>
          <a:p>
            <a:pPr algn="ctr" defTabSz="914377">
              <a:defRPr/>
            </a:pP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Đô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́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bạn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hình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gi</a:t>
            </a:r>
            <a:r>
              <a:rPr lang="en-US" sz="4800" b="1" dirty="0">
                <a:solidFill>
                  <a:srgbClr val="33275D"/>
                </a:solidFill>
                <a:ea typeface="微软雅黑"/>
                <a:cs typeface="Arial" panose="020B0604020202020204" pitchFamily="34" charset="0"/>
              </a:rPr>
              <a:t>̀?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109097-7D4D-1BA2-EE69-CFA19F0626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504" y="425480"/>
            <a:ext cx="4616843" cy="24628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3208B7-B31F-6C24-7A48-1F8D4CDD8C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0616" y="4283463"/>
            <a:ext cx="13995557" cy="2439943"/>
          </a:xfrm>
          <a:prstGeom prst="rect">
            <a:avLst/>
          </a:prstGeom>
        </p:spPr>
      </p:pic>
      <p:pic>
        <p:nvPicPr>
          <p:cNvPr id="24" name="Picture 2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6A1D37F-8170-F68C-C347-AB7AE97FBD2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111" b="29010" l="2313" r="20844">
                        <a14:foregroundMark x1="10563" y1="13818" x2="14281" y2="13535"/>
                        <a14:foregroundMark x1="11813" y1="11798" x2="11719" y2="18747"/>
                        <a14:foregroundMark x1="13969" y1="11556" x2="13969" y2="16081"/>
                        <a14:foregroundMark x1="11906" y1="16323" x2="14281" y2="15677"/>
                        <a14:foregroundMark x1="13781" y1="10747" x2="13063" y2="15273"/>
                        <a14:foregroundMark x1="11094" y1="29010" x2="11094" y2="29010"/>
                        <a14:foregroundMark x1="12031" y1="11919" x2="12937" y2="1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839" b="68510"/>
          <a:stretch/>
        </p:blipFill>
        <p:spPr>
          <a:xfrm>
            <a:off x="157568" y="1712217"/>
            <a:ext cx="4850744" cy="5101187"/>
          </a:xfrm>
          <a:prstGeom prst="rect">
            <a:avLst/>
          </a:prstGeom>
        </p:spPr>
      </p:pic>
      <p:pic>
        <p:nvPicPr>
          <p:cNvPr id="26" name="10 Second Countdown - After Effects (1)">
            <a:hlinkClick r:id="" action="ppaction://media"/>
            <a:extLst>
              <a:ext uri="{FF2B5EF4-FFF2-40B4-BE49-F238E27FC236}">
                <a16:creationId xmlns:a16="http://schemas.microsoft.com/office/drawing/2014/main" id="{32F5EA1F-E3AA-719F-075E-97F15646A2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97043" y="104059"/>
            <a:ext cx="2597996" cy="1460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 descr="Shape&#10;&#10;Description automatically generated">
            <a:extLst>
              <a:ext uri="{FF2B5EF4-FFF2-40B4-BE49-F238E27FC236}">
                <a16:creationId xmlns:a16="http://schemas.microsoft.com/office/drawing/2014/main" id="{B66D47ED-7B9A-2D58-7D1D-A116B8112E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48" y="1600579"/>
            <a:ext cx="4437565" cy="4437565"/>
          </a:xfrm>
          <a:prstGeom prst="rect">
            <a:avLst/>
          </a:prstGeom>
        </p:spPr>
      </p:pic>
      <p:pic>
        <p:nvPicPr>
          <p:cNvPr id="7" name="Correct sound effect and wrong sound effect (3)">
            <a:hlinkClick r:id="" action="ppaction://media"/>
            <a:extLst>
              <a:ext uri="{FF2B5EF4-FFF2-40B4-BE49-F238E27FC236}">
                <a16:creationId xmlns:a16="http://schemas.microsoft.com/office/drawing/2014/main" id="{E29C8F43-5284-216B-862E-D2E980CBC8B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862" end="6135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>
            <a:off x="18530191" y="2236618"/>
            <a:ext cx="7726500" cy="77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08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44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图片 184">
            <a:extLst>
              <a:ext uri="{FF2B5EF4-FFF2-40B4-BE49-F238E27FC236}">
                <a16:creationId xmlns:a16="http://schemas.microsoft.com/office/drawing/2014/main" id="{2A226BA4-1CA0-44A0-842B-51166DECF1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5" b="746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428A1E4-9C84-41CD-A57F-6EF421D20755}"/>
              </a:ext>
            </a:extLst>
          </p:cNvPr>
          <p:cNvSpPr/>
          <p:nvPr/>
        </p:nvSpPr>
        <p:spPr>
          <a:xfrm>
            <a:off x="0" y="0"/>
            <a:ext cx="12192000" cy="937549"/>
          </a:xfrm>
          <a:prstGeom prst="rect">
            <a:avLst/>
          </a:prstGeom>
          <a:solidFill>
            <a:srgbClr val="F5D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086142-2FB5-4088-9CA1-420A83CF921E}"/>
              </a:ext>
            </a:extLst>
          </p:cNvPr>
          <p:cNvSpPr/>
          <p:nvPr/>
        </p:nvSpPr>
        <p:spPr>
          <a:xfrm>
            <a:off x="905827" y="650604"/>
            <a:ext cx="10408920" cy="5449265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57976CF-7835-4F55-AE72-3C2144D17911}"/>
              </a:ext>
            </a:extLst>
          </p:cNvPr>
          <p:cNvGrpSpPr/>
          <p:nvPr/>
        </p:nvGrpSpPr>
        <p:grpSpPr>
          <a:xfrm>
            <a:off x="1879426" y="1042608"/>
            <a:ext cx="8433151" cy="277792"/>
            <a:chOff x="1879425" y="1042608"/>
            <a:chExt cx="8433151" cy="277792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1C48B106-3194-4B4D-96B9-E2D9CA647731}"/>
                </a:ext>
              </a:extLst>
            </p:cNvPr>
            <p:cNvSpPr/>
            <p:nvPr/>
          </p:nvSpPr>
          <p:spPr>
            <a:xfrm>
              <a:off x="187942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195" name="椭圆 194">
              <a:extLst>
                <a:ext uri="{FF2B5EF4-FFF2-40B4-BE49-F238E27FC236}">
                  <a16:creationId xmlns:a16="http://schemas.microsoft.com/office/drawing/2014/main" id="{E57965CE-19AA-436B-A369-FE98B0523549}"/>
                </a:ext>
              </a:extLst>
            </p:cNvPr>
            <p:cNvSpPr/>
            <p:nvPr/>
          </p:nvSpPr>
          <p:spPr>
            <a:xfrm>
              <a:off x="255903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196" name="椭圆 195">
              <a:extLst>
                <a:ext uri="{FF2B5EF4-FFF2-40B4-BE49-F238E27FC236}">
                  <a16:creationId xmlns:a16="http://schemas.microsoft.com/office/drawing/2014/main" id="{C9C97E4B-0B9C-4426-A06E-DF9170CFC6CB}"/>
                </a:ext>
              </a:extLst>
            </p:cNvPr>
            <p:cNvSpPr/>
            <p:nvPr/>
          </p:nvSpPr>
          <p:spPr>
            <a:xfrm>
              <a:off x="3238651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197" name="椭圆 196">
              <a:extLst>
                <a:ext uri="{FF2B5EF4-FFF2-40B4-BE49-F238E27FC236}">
                  <a16:creationId xmlns:a16="http://schemas.microsoft.com/office/drawing/2014/main" id="{275AD6AF-09B9-4C31-A524-BE6CE86BB23C}"/>
                </a:ext>
              </a:extLst>
            </p:cNvPr>
            <p:cNvSpPr/>
            <p:nvPr/>
          </p:nvSpPr>
          <p:spPr>
            <a:xfrm>
              <a:off x="391826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198" name="椭圆 197">
              <a:extLst>
                <a:ext uri="{FF2B5EF4-FFF2-40B4-BE49-F238E27FC236}">
                  <a16:creationId xmlns:a16="http://schemas.microsoft.com/office/drawing/2014/main" id="{24DD9028-1B58-49F5-844A-DBA0C1FA6E3A}"/>
                </a:ext>
              </a:extLst>
            </p:cNvPr>
            <p:cNvSpPr/>
            <p:nvPr/>
          </p:nvSpPr>
          <p:spPr>
            <a:xfrm>
              <a:off x="4597877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id="{F38AA153-3A25-4639-976C-9FAF7ADEA4F0}"/>
                </a:ext>
              </a:extLst>
            </p:cNvPr>
            <p:cNvSpPr/>
            <p:nvPr/>
          </p:nvSpPr>
          <p:spPr>
            <a:xfrm>
              <a:off x="5277490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00" name="椭圆 199">
              <a:extLst>
                <a:ext uri="{FF2B5EF4-FFF2-40B4-BE49-F238E27FC236}">
                  <a16:creationId xmlns:a16="http://schemas.microsoft.com/office/drawing/2014/main" id="{524F0276-4952-47DF-80D1-DF70588D149A}"/>
                </a:ext>
              </a:extLst>
            </p:cNvPr>
            <p:cNvSpPr/>
            <p:nvPr/>
          </p:nvSpPr>
          <p:spPr>
            <a:xfrm>
              <a:off x="5957103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01" name="椭圆 200">
              <a:extLst>
                <a:ext uri="{FF2B5EF4-FFF2-40B4-BE49-F238E27FC236}">
                  <a16:creationId xmlns:a16="http://schemas.microsoft.com/office/drawing/2014/main" id="{E9B4BDA7-D1B4-4760-9CAA-62622A7A43E7}"/>
                </a:ext>
              </a:extLst>
            </p:cNvPr>
            <p:cNvSpPr/>
            <p:nvPr/>
          </p:nvSpPr>
          <p:spPr>
            <a:xfrm>
              <a:off x="6636716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02" name="椭圆 201">
              <a:extLst>
                <a:ext uri="{FF2B5EF4-FFF2-40B4-BE49-F238E27FC236}">
                  <a16:creationId xmlns:a16="http://schemas.microsoft.com/office/drawing/2014/main" id="{4E76B92E-5215-46E1-B799-E8C53AB7B509}"/>
                </a:ext>
              </a:extLst>
            </p:cNvPr>
            <p:cNvSpPr/>
            <p:nvPr/>
          </p:nvSpPr>
          <p:spPr>
            <a:xfrm>
              <a:off x="7316329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03" name="椭圆 202">
              <a:extLst>
                <a:ext uri="{FF2B5EF4-FFF2-40B4-BE49-F238E27FC236}">
                  <a16:creationId xmlns:a16="http://schemas.microsoft.com/office/drawing/2014/main" id="{0A8C0F18-1C6B-4EBA-9334-BFFB2299177A}"/>
                </a:ext>
              </a:extLst>
            </p:cNvPr>
            <p:cNvSpPr/>
            <p:nvPr/>
          </p:nvSpPr>
          <p:spPr>
            <a:xfrm>
              <a:off x="7995942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04" name="椭圆 203">
              <a:extLst>
                <a:ext uri="{FF2B5EF4-FFF2-40B4-BE49-F238E27FC236}">
                  <a16:creationId xmlns:a16="http://schemas.microsoft.com/office/drawing/2014/main" id="{38798051-B1F8-40E8-969C-1B09A576959A}"/>
                </a:ext>
              </a:extLst>
            </p:cNvPr>
            <p:cNvSpPr/>
            <p:nvPr/>
          </p:nvSpPr>
          <p:spPr>
            <a:xfrm>
              <a:off x="867555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05" name="椭圆 204">
              <a:extLst>
                <a:ext uri="{FF2B5EF4-FFF2-40B4-BE49-F238E27FC236}">
                  <a16:creationId xmlns:a16="http://schemas.microsoft.com/office/drawing/2014/main" id="{E6999160-8418-4B51-B154-9BA5ED50E294}"/>
                </a:ext>
              </a:extLst>
            </p:cNvPr>
            <p:cNvSpPr/>
            <p:nvPr/>
          </p:nvSpPr>
          <p:spPr>
            <a:xfrm>
              <a:off x="935516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06" name="椭圆 205">
              <a:extLst>
                <a:ext uri="{FF2B5EF4-FFF2-40B4-BE49-F238E27FC236}">
                  <a16:creationId xmlns:a16="http://schemas.microsoft.com/office/drawing/2014/main" id="{AEDE5E04-3FE8-427C-BBA2-4D384E2E6BF2}"/>
                </a:ext>
              </a:extLst>
            </p:cNvPr>
            <p:cNvSpPr/>
            <p:nvPr/>
          </p:nvSpPr>
          <p:spPr>
            <a:xfrm>
              <a:off x="1003478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</p:grpSp>
      <p:pic>
        <p:nvPicPr>
          <p:cNvPr id="36" name="图片 192">
            <a:extLst>
              <a:ext uri="{FF2B5EF4-FFF2-40B4-BE49-F238E27FC236}">
                <a16:creationId xmlns:a16="http://schemas.microsoft.com/office/drawing/2014/main" id="{138C4F35-305F-4F4D-905E-D03059E682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" t="77931" r="78620" b="1537"/>
          <a:stretch/>
        </p:blipFill>
        <p:spPr>
          <a:xfrm>
            <a:off x="897426" y="997855"/>
            <a:ext cx="2439029" cy="3046988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E2C37E-2C57-46FF-830F-B43EEAA1EA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8"/>
          <a:stretch/>
        </p:blipFill>
        <p:spPr>
          <a:xfrm>
            <a:off x="9946431" y="3900611"/>
            <a:ext cx="3657607" cy="33511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263132" y="95012"/>
            <a:ext cx="1924048" cy="1343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531431-B2D2-F2FE-5D91-C0DE70EBAD00}"/>
              </a:ext>
            </a:extLst>
          </p:cNvPr>
          <p:cNvSpPr txBox="1"/>
          <p:nvPr/>
        </p:nvSpPr>
        <p:spPr>
          <a:xfrm>
            <a:off x="4511039" y="1286133"/>
            <a:ext cx="720041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Có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hai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cạnh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dài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</a:p>
          <a:p>
            <a:pPr algn="ctr" defTabSz="914377">
              <a:defRPr/>
            </a:pP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̀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hai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cạnh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ngắn</a:t>
            </a:r>
            <a:endParaRPr lang="en-US" sz="4800" b="1" dirty="0">
              <a:solidFill>
                <a:srgbClr val="002060"/>
              </a:solidFill>
              <a:ea typeface="微软雅黑"/>
              <a:cs typeface="Arial" panose="020B0604020202020204" pitchFamily="34" charset="0"/>
            </a:endParaRPr>
          </a:p>
          <a:p>
            <a:pPr algn="ctr" defTabSz="914377">
              <a:defRPr/>
            </a:pP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Đáng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yêu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làm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sao</a:t>
            </a:r>
            <a:endParaRPr lang="en-US" sz="4800" b="1" dirty="0">
              <a:solidFill>
                <a:srgbClr val="002060"/>
              </a:solidFill>
              <a:ea typeface="微软雅黑"/>
              <a:cs typeface="Arial" panose="020B0604020202020204" pitchFamily="34" charset="0"/>
            </a:endParaRPr>
          </a:p>
          <a:p>
            <a:pPr algn="ctr" defTabSz="914377">
              <a:defRPr/>
            </a:pP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Bạn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đoán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xem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nào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?</a:t>
            </a:r>
          </a:p>
          <a:p>
            <a:pPr algn="ctr" defTabSz="914377">
              <a:defRPr/>
            </a:pP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Hình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gì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đó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nhi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̉?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109097-7D4D-1BA2-EE69-CFA19F0626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504" y="425480"/>
            <a:ext cx="4616843" cy="2462859"/>
          </a:xfrm>
          <a:prstGeom prst="rect">
            <a:avLst/>
          </a:prstGeom>
        </p:spPr>
      </p:pic>
      <p:pic>
        <p:nvPicPr>
          <p:cNvPr id="23" name="Picture 2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17F43C9-ADB9-CE0D-E3A1-AE92D59C02E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545" b="23030" l="24469" r="46750">
                        <a14:foregroundMark x1="32875" y1="8687" x2="38844" y2="10061"/>
                        <a14:foregroundMark x1="24469" y1="8687" x2="24469" y2="8687"/>
                        <a14:foregroundMark x1="32594" y1="9697" x2="39000" y2="11273"/>
                        <a14:foregroundMark x1="33344" y1="8283" x2="36563" y2="9859"/>
                        <a14:foregroundMark x1="35031" y1="11838" x2="37156" y2="13253"/>
                        <a14:foregroundMark x1="35344" y1="8889" x2="38688" y2="94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4" t="-122" r="50494" b="74368"/>
          <a:stretch/>
        </p:blipFill>
        <p:spPr>
          <a:xfrm>
            <a:off x="-429263" y="2245995"/>
            <a:ext cx="6318445" cy="45881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03ECD2-8E06-7F13-4808-4A1725EA08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4748" y="4838161"/>
            <a:ext cx="14518747" cy="2338628"/>
          </a:xfrm>
          <a:prstGeom prst="rect">
            <a:avLst/>
          </a:prstGeom>
        </p:spPr>
      </p:pic>
      <p:pic>
        <p:nvPicPr>
          <p:cNvPr id="26" name="10 Second Countdown - After Effects (1)">
            <a:hlinkClick r:id="" action="ppaction://media"/>
            <a:extLst>
              <a:ext uri="{FF2B5EF4-FFF2-40B4-BE49-F238E27FC236}">
                <a16:creationId xmlns:a16="http://schemas.microsoft.com/office/drawing/2014/main" id="{A18EEAEB-0E49-F343-F1E1-952651C2BE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97043" y="104059"/>
            <a:ext cx="2597996" cy="1460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Shape, square&#10;&#10;Description automatically generated">
            <a:extLst>
              <a:ext uri="{FF2B5EF4-FFF2-40B4-BE49-F238E27FC236}">
                <a16:creationId xmlns:a16="http://schemas.microsoft.com/office/drawing/2014/main" id="{D9AD04EE-425F-D1D3-6C24-11751327D9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95" y="2475556"/>
            <a:ext cx="5701391" cy="3762919"/>
          </a:xfrm>
          <a:prstGeom prst="rect">
            <a:avLst/>
          </a:prstGeom>
        </p:spPr>
      </p:pic>
      <p:pic>
        <p:nvPicPr>
          <p:cNvPr id="29" name="Correct sound effect and wrong sound effect (3)">
            <a:hlinkClick r:id="" action="ppaction://media"/>
            <a:extLst>
              <a:ext uri="{FF2B5EF4-FFF2-40B4-BE49-F238E27FC236}">
                <a16:creationId xmlns:a16="http://schemas.microsoft.com/office/drawing/2014/main" id="{A3B0B2F8-FF8A-CBAC-7BE8-CCE39ED07B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862" end="6135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>
            <a:off x="19352469" y="2868381"/>
            <a:ext cx="7726500" cy="77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33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74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1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图片 184">
            <a:extLst>
              <a:ext uri="{FF2B5EF4-FFF2-40B4-BE49-F238E27FC236}">
                <a16:creationId xmlns:a16="http://schemas.microsoft.com/office/drawing/2014/main" id="{2A226BA4-1CA0-44A0-842B-51166DECF1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5" b="746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428A1E4-9C84-41CD-A57F-6EF421D20755}"/>
              </a:ext>
            </a:extLst>
          </p:cNvPr>
          <p:cNvSpPr/>
          <p:nvPr/>
        </p:nvSpPr>
        <p:spPr>
          <a:xfrm>
            <a:off x="0" y="0"/>
            <a:ext cx="12192000" cy="937549"/>
          </a:xfrm>
          <a:prstGeom prst="rect">
            <a:avLst/>
          </a:prstGeom>
          <a:solidFill>
            <a:srgbClr val="F5D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 panose="02000000000000000000" pitchFamily="2" charset="-122"/>
              <a:ea typeface="字魂35号-经典雅黑" panose="02000000000000000000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086142-2FB5-4088-9CA1-420A83CF921E}"/>
              </a:ext>
            </a:extLst>
          </p:cNvPr>
          <p:cNvSpPr/>
          <p:nvPr/>
        </p:nvSpPr>
        <p:spPr>
          <a:xfrm>
            <a:off x="905827" y="650604"/>
            <a:ext cx="10408920" cy="5449265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 panose="02000000000000000000" pitchFamily="2" charset="-122"/>
              <a:ea typeface="字魂35号-经典雅黑" panose="02000000000000000000" pitchFamily="2" charset="-122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57976CF-7835-4F55-AE72-3C2144D17911}"/>
              </a:ext>
            </a:extLst>
          </p:cNvPr>
          <p:cNvGrpSpPr/>
          <p:nvPr/>
        </p:nvGrpSpPr>
        <p:grpSpPr>
          <a:xfrm>
            <a:off x="1879426" y="1042608"/>
            <a:ext cx="8433151" cy="277792"/>
            <a:chOff x="1879425" y="1042608"/>
            <a:chExt cx="8433151" cy="277792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1C48B106-3194-4B4D-96B9-E2D9CA647731}"/>
                </a:ext>
              </a:extLst>
            </p:cNvPr>
            <p:cNvSpPr/>
            <p:nvPr/>
          </p:nvSpPr>
          <p:spPr>
            <a:xfrm>
              <a:off x="187942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5" name="椭圆 194">
              <a:extLst>
                <a:ext uri="{FF2B5EF4-FFF2-40B4-BE49-F238E27FC236}">
                  <a16:creationId xmlns:a16="http://schemas.microsoft.com/office/drawing/2014/main" id="{E57965CE-19AA-436B-A369-FE98B0523549}"/>
                </a:ext>
              </a:extLst>
            </p:cNvPr>
            <p:cNvSpPr/>
            <p:nvPr/>
          </p:nvSpPr>
          <p:spPr>
            <a:xfrm>
              <a:off x="255903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6" name="椭圆 195">
              <a:extLst>
                <a:ext uri="{FF2B5EF4-FFF2-40B4-BE49-F238E27FC236}">
                  <a16:creationId xmlns:a16="http://schemas.microsoft.com/office/drawing/2014/main" id="{C9C97E4B-0B9C-4426-A06E-DF9170CFC6CB}"/>
                </a:ext>
              </a:extLst>
            </p:cNvPr>
            <p:cNvSpPr/>
            <p:nvPr/>
          </p:nvSpPr>
          <p:spPr>
            <a:xfrm>
              <a:off x="3238651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7" name="椭圆 196">
              <a:extLst>
                <a:ext uri="{FF2B5EF4-FFF2-40B4-BE49-F238E27FC236}">
                  <a16:creationId xmlns:a16="http://schemas.microsoft.com/office/drawing/2014/main" id="{275AD6AF-09B9-4C31-A524-BE6CE86BB23C}"/>
                </a:ext>
              </a:extLst>
            </p:cNvPr>
            <p:cNvSpPr/>
            <p:nvPr/>
          </p:nvSpPr>
          <p:spPr>
            <a:xfrm>
              <a:off x="391826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8" name="椭圆 197">
              <a:extLst>
                <a:ext uri="{FF2B5EF4-FFF2-40B4-BE49-F238E27FC236}">
                  <a16:creationId xmlns:a16="http://schemas.microsoft.com/office/drawing/2014/main" id="{24DD9028-1B58-49F5-844A-DBA0C1FA6E3A}"/>
                </a:ext>
              </a:extLst>
            </p:cNvPr>
            <p:cNvSpPr/>
            <p:nvPr/>
          </p:nvSpPr>
          <p:spPr>
            <a:xfrm>
              <a:off x="4597877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id="{F38AA153-3A25-4639-976C-9FAF7ADEA4F0}"/>
                </a:ext>
              </a:extLst>
            </p:cNvPr>
            <p:cNvSpPr/>
            <p:nvPr/>
          </p:nvSpPr>
          <p:spPr>
            <a:xfrm>
              <a:off x="5277490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0" name="椭圆 199">
              <a:extLst>
                <a:ext uri="{FF2B5EF4-FFF2-40B4-BE49-F238E27FC236}">
                  <a16:creationId xmlns:a16="http://schemas.microsoft.com/office/drawing/2014/main" id="{524F0276-4952-47DF-80D1-DF70588D149A}"/>
                </a:ext>
              </a:extLst>
            </p:cNvPr>
            <p:cNvSpPr/>
            <p:nvPr/>
          </p:nvSpPr>
          <p:spPr>
            <a:xfrm>
              <a:off x="5957103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1" name="椭圆 200">
              <a:extLst>
                <a:ext uri="{FF2B5EF4-FFF2-40B4-BE49-F238E27FC236}">
                  <a16:creationId xmlns:a16="http://schemas.microsoft.com/office/drawing/2014/main" id="{E9B4BDA7-D1B4-4760-9CAA-62622A7A43E7}"/>
                </a:ext>
              </a:extLst>
            </p:cNvPr>
            <p:cNvSpPr/>
            <p:nvPr/>
          </p:nvSpPr>
          <p:spPr>
            <a:xfrm>
              <a:off x="6636716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2" name="椭圆 201">
              <a:extLst>
                <a:ext uri="{FF2B5EF4-FFF2-40B4-BE49-F238E27FC236}">
                  <a16:creationId xmlns:a16="http://schemas.microsoft.com/office/drawing/2014/main" id="{4E76B92E-5215-46E1-B799-E8C53AB7B509}"/>
                </a:ext>
              </a:extLst>
            </p:cNvPr>
            <p:cNvSpPr/>
            <p:nvPr/>
          </p:nvSpPr>
          <p:spPr>
            <a:xfrm>
              <a:off x="7316329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3" name="椭圆 202">
              <a:extLst>
                <a:ext uri="{FF2B5EF4-FFF2-40B4-BE49-F238E27FC236}">
                  <a16:creationId xmlns:a16="http://schemas.microsoft.com/office/drawing/2014/main" id="{0A8C0F18-1C6B-4EBA-9334-BFFB2299177A}"/>
                </a:ext>
              </a:extLst>
            </p:cNvPr>
            <p:cNvSpPr/>
            <p:nvPr/>
          </p:nvSpPr>
          <p:spPr>
            <a:xfrm>
              <a:off x="7995942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4" name="椭圆 203">
              <a:extLst>
                <a:ext uri="{FF2B5EF4-FFF2-40B4-BE49-F238E27FC236}">
                  <a16:creationId xmlns:a16="http://schemas.microsoft.com/office/drawing/2014/main" id="{38798051-B1F8-40E8-969C-1B09A576959A}"/>
                </a:ext>
              </a:extLst>
            </p:cNvPr>
            <p:cNvSpPr/>
            <p:nvPr/>
          </p:nvSpPr>
          <p:spPr>
            <a:xfrm>
              <a:off x="867555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5" name="椭圆 204">
              <a:extLst>
                <a:ext uri="{FF2B5EF4-FFF2-40B4-BE49-F238E27FC236}">
                  <a16:creationId xmlns:a16="http://schemas.microsoft.com/office/drawing/2014/main" id="{E6999160-8418-4B51-B154-9BA5ED50E294}"/>
                </a:ext>
              </a:extLst>
            </p:cNvPr>
            <p:cNvSpPr/>
            <p:nvPr/>
          </p:nvSpPr>
          <p:spPr>
            <a:xfrm>
              <a:off x="935516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6" name="椭圆 205">
              <a:extLst>
                <a:ext uri="{FF2B5EF4-FFF2-40B4-BE49-F238E27FC236}">
                  <a16:creationId xmlns:a16="http://schemas.microsoft.com/office/drawing/2014/main" id="{AEDE5E04-3FE8-427C-BBA2-4D384E2E6BF2}"/>
                </a:ext>
              </a:extLst>
            </p:cNvPr>
            <p:cNvSpPr/>
            <p:nvPr/>
          </p:nvSpPr>
          <p:spPr>
            <a:xfrm>
              <a:off x="1003478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</p:grpSp>
      <p:pic>
        <p:nvPicPr>
          <p:cNvPr id="36" name="图片 192">
            <a:extLst>
              <a:ext uri="{FF2B5EF4-FFF2-40B4-BE49-F238E27FC236}">
                <a16:creationId xmlns:a16="http://schemas.microsoft.com/office/drawing/2014/main" id="{138C4F35-305F-4F4D-905E-D03059E682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" t="77931" r="78620" b="1537"/>
          <a:stretch/>
        </p:blipFill>
        <p:spPr>
          <a:xfrm>
            <a:off x="897426" y="997855"/>
            <a:ext cx="2439029" cy="3046988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E2C37E-2C57-46FF-830F-B43EEAA1EA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8"/>
          <a:stretch/>
        </p:blipFill>
        <p:spPr>
          <a:xfrm>
            <a:off x="9946431" y="3900611"/>
            <a:ext cx="3657607" cy="33511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263132" y="95012"/>
            <a:ext cx="1924048" cy="1343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531431-B2D2-F2FE-5D91-C0DE70EBAD00}"/>
              </a:ext>
            </a:extLst>
          </p:cNvPr>
          <p:cNvSpPr txBox="1"/>
          <p:nvPr/>
        </p:nvSpPr>
        <p:spPr>
          <a:xfrm>
            <a:off x="4511039" y="1286133"/>
            <a:ext cx="72004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gì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bốn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cạnh</a:t>
            </a:r>
            <a:endParaRPr kumimoji="0" lang="en-US" sz="4800" b="1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baseline="0" dirty="0" err="1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Dài</a:t>
            </a:r>
            <a:r>
              <a:rPr lang="en-US" sz="4800" b="1" dirty="0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dài</a:t>
            </a:r>
            <a:r>
              <a:rPr lang="en-US" sz="4800" b="1" dirty="0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4800" b="1" dirty="0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nhau</a:t>
            </a:r>
            <a:endParaRPr lang="en-US" sz="4800" b="1" dirty="0">
              <a:solidFill>
                <a:srgbClr val="002060"/>
              </a:solidFill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Xinh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xắn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đáng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yêu</a:t>
            </a:r>
            <a:endParaRPr kumimoji="0" lang="en-US" sz="4800" b="1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noProof="0" dirty="0" err="1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Đố</a:t>
            </a:r>
            <a:r>
              <a:rPr lang="en-US" sz="4800" b="1" noProof="0" dirty="0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noProof="0" dirty="0" err="1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bé</a:t>
            </a:r>
            <a:r>
              <a:rPr lang="en-US" sz="4800" b="1" noProof="0" dirty="0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noProof="0" dirty="0" err="1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hình</a:t>
            </a:r>
            <a:r>
              <a:rPr lang="en-US" sz="4800" b="1" noProof="0" dirty="0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noProof="0" dirty="0" err="1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gì</a:t>
            </a:r>
            <a:r>
              <a:rPr lang="en-US" sz="4800" b="1" noProof="0" dirty="0">
                <a:solidFill>
                  <a:srgbClr val="002060"/>
                </a:solidFill>
                <a:latin typeface="Calibri Light"/>
                <a:ea typeface="微软雅黑"/>
                <a:cs typeface="Arial" panose="020B0604020202020204" pitchFamily="34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109097-7D4D-1BA2-EE69-CFA19F0626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504" y="425480"/>
            <a:ext cx="4616843" cy="2462859"/>
          </a:xfrm>
          <a:prstGeom prst="rect">
            <a:avLst/>
          </a:prstGeom>
        </p:spPr>
      </p:pic>
      <p:pic>
        <p:nvPicPr>
          <p:cNvPr id="23" name="Picture 2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17F43C9-ADB9-CE0D-E3A1-AE92D59C02E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545" b="23030" l="24469" r="46750">
                        <a14:foregroundMark x1="32875" y1="8687" x2="38844" y2="10061"/>
                        <a14:foregroundMark x1="24469" y1="8687" x2="24469" y2="8687"/>
                        <a14:foregroundMark x1="32594" y1="9697" x2="39000" y2="11273"/>
                        <a14:foregroundMark x1="33344" y1="8283" x2="36563" y2="9859"/>
                        <a14:foregroundMark x1="35031" y1="11838" x2="37156" y2="13253"/>
                        <a14:foregroundMark x1="35344" y1="8889" x2="38688" y2="94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4" t="-122" r="50494" b="74368"/>
          <a:stretch/>
        </p:blipFill>
        <p:spPr>
          <a:xfrm>
            <a:off x="-429263" y="2245995"/>
            <a:ext cx="6318445" cy="45881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03ECD2-8E06-7F13-4808-4A1725EA08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8216" y="4838161"/>
            <a:ext cx="8111811" cy="2338628"/>
          </a:xfrm>
          <a:prstGeom prst="rect">
            <a:avLst/>
          </a:prstGeom>
        </p:spPr>
      </p:pic>
      <p:pic>
        <p:nvPicPr>
          <p:cNvPr id="26" name="10 Second Countdown - After Effects (1)">
            <a:hlinkClick r:id="" action="ppaction://media"/>
            <a:extLst>
              <a:ext uri="{FF2B5EF4-FFF2-40B4-BE49-F238E27FC236}">
                <a16:creationId xmlns:a16="http://schemas.microsoft.com/office/drawing/2014/main" id="{A18EEAEB-0E49-F343-F1E1-952651C2BE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97043" y="104059"/>
            <a:ext cx="2597996" cy="1460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Shape, square&#10;&#10;Description automatically generated">
            <a:extLst>
              <a:ext uri="{FF2B5EF4-FFF2-40B4-BE49-F238E27FC236}">
                <a16:creationId xmlns:a16="http://schemas.microsoft.com/office/drawing/2014/main" id="{D9AD04EE-425F-D1D3-6C24-11751327D9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269" y="2316530"/>
            <a:ext cx="4048273" cy="3762919"/>
          </a:xfrm>
          <a:prstGeom prst="rect">
            <a:avLst/>
          </a:prstGeom>
        </p:spPr>
      </p:pic>
      <p:pic>
        <p:nvPicPr>
          <p:cNvPr id="29" name="Correct sound effect and wrong sound effect (3)">
            <a:hlinkClick r:id="" action="ppaction://media"/>
            <a:extLst>
              <a:ext uri="{FF2B5EF4-FFF2-40B4-BE49-F238E27FC236}">
                <a16:creationId xmlns:a16="http://schemas.microsoft.com/office/drawing/2014/main" id="{A3B0B2F8-FF8A-CBAC-7BE8-CCE39ED07B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862" end="6135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>
            <a:off x="19352469" y="2868381"/>
            <a:ext cx="7726500" cy="77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39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74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1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图片 184">
            <a:extLst>
              <a:ext uri="{FF2B5EF4-FFF2-40B4-BE49-F238E27FC236}">
                <a16:creationId xmlns:a16="http://schemas.microsoft.com/office/drawing/2014/main" id="{2A226BA4-1CA0-44A0-842B-51166DECF1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5" b="746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428A1E4-9C84-41CD-A57F-6EF421D20755}"/>
              </a:ext>
            </a:extLst>
          </p:cNvPr>
          <p:cNvSpPr/>
          <p:nvPr/>
        </p:nvSpPr>
        <p:spPr>
          <a:xfrm>
            <a:off x="0" y="0"/>
            <a:ext cx="12192000" cy="937549"/>
          </a:xfrm>
          <a:prstGeom prst="rect">
            <a:avLst/>
          </a:prstGeom>
          <a:solidFill>
            <a:srgbClr val="F5D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ea typeface="字魂35号-经典雅黑" panose="02000000000000000000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086142-2FB5-4088-9CA1-420A83CF921E}"/>
              </a:ext>
            </a:extLst>
          </p:cNvPr>
          <p:cNvSpPr/>
          <p:nvPr/>
        </p:nvSpPr>
        <p:spPr>
          <a:xfrm>
            <a:off x="905827" y="650604"/>
            <a:ext cx="10408920" cy="5449265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ea typeface="字魂35号-经典雅黑" panose="02000000000000000000" pitchFamily="2" charset="-122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57976CF-7835-4F55-AE72-3C2144D17911}"/>
              </a:ext>
            </a:extLst>
          </p:cNvPr>
          <p:cNvGrpSpPr/>
          <p:nvPr/>
        </p:nvGrpSpPr>
        <p:grpSpPr>
          <a:xfrm>
            <a:off x="1879426" y="1042608"/>
            <a:ext cx="8433151" cy="277792"/>
            <a:chOff x="1879425" y="1042608"/>
            <a:chExt cx="8433151" cy="277792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1C48B106-3194-4B4D-96B9-E2D9CA647731}"/>
                </a:ext>
              </a:extLst>
            </p:cNvPr>
            <p:cNvSpPr/>
            <p:nvPr/>
          </p:nvSpPr>
          <p:spPr>
            <a:xfrm>
              <a:off x="187942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5" name="椭圆 194">
              <a:extLst>
                <a:ext uri="{FF2B5EF4-FFF2-40B4-BE49-F238E27FC236}">
                  <a16:creationId xmlns:a16="http://schemas.microsoft.com/office/drawing/2014/main" id="{E57965CE-19AA-436B-A369-FE98B0523549}"/>
                </a:ext>
              </a:extLst>
            </p:cNvPr>
            <p:cNvSpPr/>
            <p:nvPr/>
          </p:nvSpPr>
          <p:spPr>
            <a:xfrm>
              <a:off x="255903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6" name="椭圆 195">
              <a:extLst>
                <a:ext uri="{FF2B5EF4-FFF2-40B4-BE49-F238E27FC236}">
                  <a16:creationId xmlns:a16="http://schemas.microsoft.com/office/drawing/2014/main" id="{C9C97E4B-0B9C-4426-A06E-DF9170CFC6CB}"/>
                </a:ext>
              </a:extLst>
            </p:cNvPr>
            <p:cNvSpPr/>
            <p:nvPr/>
          </p:nvSpPr>
          <p:spPr>
            <a:xfrm>
              <a:off x="3238651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7" name="椭圆 196">
              <a:extLst>
                <a:ext uri="{FF2B5EF4-FFF2-40B4-BE49-F238E27FC236}">
                  <a16:creationId xmlns:a16="http://schemas.microsoft.com/office/drawing/2014/main" id="{275AD6AF-09B9-4C31-A524-BE6CE86BB23C}"/>
                </a:ext>
              </a:extLst>
            </p:cNvPr>
            <p:cNvSpPr/>
            <p:nvPr/>
          </p:nvSpPr>
          <p:spPr>
            <a:xfrm>
              <a:off x="391826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8" name="椭圆 197">
              <a:extLst>
                <a:ext uri="{FF2B5EF4-FFF2-40B4-BE49-F238E27FC236}">
                  <a16:creationId xmlns:a16="http://schemas.microsoft.com/office/drawing/2014/main" id="{24DD9028-1B58-49F5-844A-DBA0C1FA6E3A}"/>
                </a:ext>
              </a:extLst>
            </p:cNvPr>
            <p:cNvSpPr/>
            <p:nvPr/>
          </p:nvSpPr>
          <p:spPr>
            <a:xfrm>
              <a:off x="4597877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id="{F38AA153-3A25-4639-976C-9FAF7ADEA4F0}"/>
                </a:ext>
              </a:extLst>
            </p:cNvPr>
            <p:cNvSpPr/>
            <p:nvPr/>
          </p:nvSpPr>
          <p:spPr>
            <a:xfrm>
              <a:off x="5277490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0" name="椭圆 199">
              <a:extLst>
                <a:ext uri="{FF2B5EF4-FFF2-40B4-BE49-F238E27FC236}">
                  <a16:creationId xmlns:a16="http://schemas.microsoft.com/office/drawing/2014/main" id="{524F0276-4952-47DF-80D1-DF70588D149A}"/>
                </a:ext>
              </a:extLst>
            </p:cNvPr>
            <p:cNvSpPr/>
            <p:nvPr/>
          </p:nvSpPr>
          <p:spPr>
            <a:xfrm>
              <a:off x="5957103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1" name="椭圆 200">
              <a:extLst>
                <a:ext uri="{FF2B5EF4-FFF2-40B4-BE49-F238E27FC236}">
                  <a16:creationId xmlns:a16="http://schemas.microsoft.com/office/drawing/2014/main" id="{E9B4BDA7-D1B4-4760-9CAA-62622A7A43E7}"/>
                </a:ext>
              </a:extLst>
            </p:cNvPr>
            <p:cNvSpPr/>
            <p:nvPr/>
          </p:nvSpPr>
          <p:spPr>
            <a:xfrm>
              <a:off x="6636716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2" name="椭圆 201">
              <a:extLst>
                <a:ext uri="{FF2B5EF4-FFF2-40B4-BE49-F238E27FC236}">
                  <a16:creationId xmlns:a16="http://schemas.microsoft.com/office/drawing/2014/main" id="{4E76B92E-5215-46E1-B799-E8C53AB7B509}"/>
                </a:ext>
              </a:extLst>
            </p:cNvPr>
            <p:cNvSpPr/>
            <p:nvPr/>
          </p:nvSpPr>
          <p:spPr>
            <a:xfrm>
              <a:off x="7316329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3" name="椭圆 202">
              <a:extLst>
                <a:ext uri="{FF2B5EF4-FFF2-40B4-BE49-F238E27FC236}">
                  <a16:creationId xmlns:a16="http://schemas.microsoft.com/office/drawing/2014/main" id="{0A8C0F18-1C6B-4EBA-9334-BFFB2299177A}"/>
                </a:ext>
              </a:extLst>
            </p:cNvPr>
            <p:cNvSpPr/>
            <p:nvPr/>
          </p:nvSpPr>
          <p:spPr>
            <a:xfrm>
              <a:off x="7995942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4" name="椭圆 203">
              <a:extLst>
                <a:ext uri="{FF2B5EF4-FFF2-40B4-BE49-F238E27FC236}">
                  <a16:creationId xmlns:a16="http://schemas.microsoft.com/office/drawing/2014/main" id="{38798051-B1F8-40E8-969C-1B09A576959A}"/>
                </a:ext>
              </a:extLst>
            </p:cNvPr>
            <p:cNvSpPr/>
            <p:nvPr/>
          </p:nvSpPr>
          <p:spPr>
            <a:xfrm>
              <a:off x="867555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5" name="椭圆 204">
              <a:extLst>
                <a:ext uri="{FF2B5EF4-FFF2-40B4-BE49-F238E27FC236}">
                  <a16:creationId xmlns:a16="http://schemas.microsoft.com/office/drawing/2014/main" id="{E6999160-8418-4B51-B154-9BA5ED50E294}"/>
                </a:ext>
              </a:extLst>
            </p:cNvPr>
            <p:cNvSpPr/>
            <p:nvPr/>
          </p:nvSpPr>
          <p:spPr>
            <a:xfrm>
              <a:off x="935516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  <p:sp>
          <p:nvSpPr>
            <p:cNvPr id="206" name="椭圆 205">
              <a:extLst>
                <a:ext uri="{FF2B5EF4-FFF2-40B4-BE49-F238E27FC236}">
                  <a16:creationId xmlns:a16="http://schemas.microsoft.com/office/drawing/2014/main" id="{AEDE5E04-3FE8-427C-BBA2-4D384E2E6BF2}"/>
                </a:ext>
              </a:extLst>
            </p:cNvPr>
            <p:cNvSpPr/>
            <p:nvPr/>
          </p:nvSpPr>
          <p:spPr>
            <a:xfrm>
              <a:off x="1003478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dirty="0">
                <a:solidFill>
                  <a:prstClr val="white"/>
                </a:solidFill>
                <a:ea typeface="字魂35号-经典雅黑" panose="02000000000000000000" pitchFamily="2" charset="-122"/>
              </a:endParaRPr>
            </a:p>
          </p:txBody>
        </p:sp>
      </p:grpSp>
      <p:pic>
        <p:nvPicPr>
          <p:cNvPr id="36" name="图片 192">
            <a:extLst>
              <a:ext uri="{FF2B5EF4-FFF2-40B4-BE49-F238E27FC236}">
                <a16:creationId xmlns:a16="http://schemas.microsoft.com/office/drawing/2014/main" id="{138C4F35-305F-4F4D-905E-D03059E682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" t="77931" r="78620" b="1537"/>
          <a:stretch/>
        </p:blipFill>
        <p:spPr>
          <a:xfrm>
            <a:off x="897426" y="997855"/>
            <a:ext cx="2439029" cy="3046988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E2C37E-2C57-46FF-830F-B43EEAA1EA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8"/>
          <a:stretch/>
        </p:blipFill>
        <p:spPr>
          <a:xfrm>
            <a:off x="9946431" y="3900611"/>
            <a:ext cx="3657607" cy="33511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263132" y="95012"/>
            <a:ext cx="1924048" cy="1343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531431-B2D2-F2FE-5D91-C0DE70EBAD00}"/>
              </a:ext>
            </a:extLst>
          </p:cNvPr>
          <p:cNvSpPr txBox="1"/>
          <p:nvPr/>
        </p:nvSpPr>
        <p:spPr>
          <a:xfrm>
            <a:off x="4760843" y="1286132"/>
            <a:ext cx="69506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Muốn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tính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diện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tích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ta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làm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thế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nào</a:t>
            </a:r>
            <a:r>
              <a:rPr lang="en-US" sz="4800" b="1" dirty="0">
                <a:solidFill>
                  <a:srgbClr val="002060"/>
                </a:solidFill>
                <a:ea typeface="微软雅黑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109097-7D4D-1BA2-EE69-CFA19F0626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504" y="425480"/>
            <a:ext cx="4616843" cy="2462859"/>
          </a:xfrm>
          <a:prstGeom prst="rect">
            <a:avLst/>
          </a:prstGeom>
        </p:spPr>
      </p:pic>
      <p:pic>
        <p:nvPicPr>
          <p:cNvPr id="26" name="10 Second Countdown - After Effects (1)">
            <a:hlinkClick r:id="" action="ppaction://media"/>
            <a:extLst>
              <a:ext uri="{FF2B5EF4-FFF2-40B4-BE49-F238E27FC236}">
                <a16:creationId xmlns:a16="http://schemas.microsoft.com/office/drawing/2014/main" id="{A18EEAEB-0E49-F343-F1E1-952651C2BE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97043" y="104059"/>
            <a:ext cx="2597996" cy="1460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Correct sound effect and wrong sound effect (3)">
            <a:hlinkClick r:id="" action="ppaction://media"/>
            <a:extLst>
              <a:ext uri="{FF2B5EF4-FFF2-40B4-BE49-F238E27FC236}">
                <a16:creationId xmlns:a16="http://schemas.microsoft.com/office/drawing/2014/main" id="{A3B0B2F8-FF8A-CBAC-7BE8-CCE39ED07B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862" end="6135.56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 flipH="1">
            <a:off x="19352469" y="2868381"/>
            <a:ext cx="7726500" cy="77265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AD25EBD-74BA-4E00-B65A-636E124F0C9F}"/>
              </a:ext>
            </a:extLst>
          </p:cNvPr>
          <p:cNvSpPr txBox="1"/>
          <p:nvPr/>
        </p:nvSpPr>
        <p:spPr>
          <a:xfrm>
            <a:off x="1077662" y="3758061"/>
            <a:ext cx="962465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vi-VN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Muốn tính diện tích hình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vi-VN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ta lấy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độ</a:t>
            </a:r>
            <a:r>
              <a:rPr lang="en-US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dài</a:t>
            </a:r>
            <a:r>
              <a:rPr lang="en-US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một</a:t>
            </a:r>
            <a:r>
              <a:rPr lang="en-US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cạnh</a:t>
            </a:r>
            <a:r>
              <a:rPr lang="en-US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nhân</a:t>
            </a:r>
            <a:r>
              <a:rPr lang="en-US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với</a:t>
            </a:r>
            <a:r>
              <a:rPr lang="en-US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chính</a:t>
            </a:r>
            <a:r>
              <a:rPr lang="en-US" sz="4800" b="1" dirty="0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nó</a:t>
            </a:r>
            <a:r>
              <a:rPr lang="en-US" sz="4800" b="1">
                <a:solidFill>
                  <a:srgbClr val="FF0000"/>
                </a:solidFill>
                <a:ea typeface="微软雅黑"/>
                <a:cs typeface="Arial" panose="020B0604020202020204" pitchFamily="34" charset="0"/>
              </a:rPr>
              <a:t>.</a:t>
            </a:r>
            <a:endParaRPr lang="vi-VN" sz="4800" b="1" dirty="0">
              <a:solidFill>
                <a:srgbClr val="FF0000"/>
              </a:solidFill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442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4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4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E39E66-581B-770F-CE9E-EF0A2FEC7F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1418" y="1226132"/>
            <a:ext cx="5736833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3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39753" y="314324"/>
            <a:ext cx="610704" cy="923330"/>
            <a:chOff x="2430609" y="708002"/>
            <a:chExt cx="1558159" cy="136744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6" cy="1367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28776" y="507911"/>
            <a:ext cx="10106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Chọn thẻ ghi cân nặng thích hợp với mỗi hình vẽ sau: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49A4B23-3421-173D-44B1-908B4FA59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1433512"/>
            <a:ext cx="10448925" cy="28098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428DC3-C1E1-CF3F-0F83-1ED2FBFC1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050" y="5476875"/>
            <a:ext cx="1333500" cy="5715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062D9AE-2BAF-D39C-AFBD-3AF2549F2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637" y="5405437"/>
            <a:ext cx="1266825" cy="5810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C2BB62D-AFB4-A992-DABD-11A93E5ADC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5937" y="5353050"/>
            <a:ext cx="1247775" cy="5715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E958507-7DC8-71E8-648B-2C63F7AAB8A3}"/>
              </a:ext>
            </a:extLst>
          </p:cNvPr>
          <p:cNvSpPr txBox="1"/>
          <p:nvPr/>
        </p:nvSpPr>
        <p:spPr>
          <a:xfrm>
            <a:off x="3200400" y="4143375"/>
            <a:ext cx="285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4 kg = 4 000 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CA9B97-1857-7CB3-C571-0027E022D431}"/>
              </a:ext>
            </a:extLst>
          </p:cNvPr>
          <p:cNvSpPr txBox="1"/>
          <p:nvPr/>
        </p:nvSpPr>
        <p:spPr>
          <a:xfrm>
            <a:off x="1009651" y="4162425"/>
            <a:ext cx="3086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500 g x 2 = 1 000 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A7CE6F-25C9-1F1F-1936-D1A47BDCBE4A}"/>
              </a:ext>
            </a:extLst>
          </p:cNvPr>
          <p:cNvSpPr txBox="1"/>
          <p:nvPr/>
        </p:nvSpPr>
        <p:spPr>
          <a:xfrm>
            <a:off x="1371600" y="4552950"/>
            <a:ext cx="4010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1 000 g + 4 000g = 5 000 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64CBE0-A3CF-4B06-BC33-A86627840DF7}"/>
              </a:ext>
            </a:extLst>
          </p:cNvPr>
          <p:cNvSpPr txBox="1"/>
          <p:nvPr/>
        </p:nvSpPr>
        <p:spPr>
          <a:xfrm>
            <a:off x="5600701" y="4162425"/>
            <a:ext cx="308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250 g x 8 = 2 000 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D8FAAA-4263-A9EA-3BA1-333B33CC50BE}"/>
              </a:ext>
            </a:extLst>
          </p:cNvPr>
          <p:cNvSpPr txBox="1"/>
          <p:nvPr/>
        </p:nvSpPr>
        <p:spPr>
          <a:xfrm>
            <a:off x="8524876" y="4143375"/>
            <a:ext cx="3086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</a:rPr>
              <a:t>450 g + 450 g + 100 g = 1 000 g</a:t>
            </a:r>
          </a:p>
        </p:txBody>
      </p:sp>
    </p:spTree>
    <p:extLst>
      <p:ext uri="{BB962C8B-B14F-4D97-AF65-F5344CB8AC3E}">
        <p14:creationId xmlns:p14="http://schemas.microsoft.com/office/powerpoint/2010/main" val="165943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-0.56485 -0.2402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42" y="-1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4444E-6 L 0.00703 -0.2666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2222E-6 L 0.64297 -0.27084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48" y="-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39753" y="314324"/>
            <a:ext cx="610704" cy="923330"/>
            <a:chOff x="2430609" y="708002"/>
            <a:chExt cx="1558159" cy="136744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6" cy="1367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6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28776" y="507911"/>
            <a:ext cx="98173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Chọn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đáp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đúng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FBACC0-39E6-A448-507A-50B12B13E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287" y="409575"/>
            <a:ext cx="4752975" cy="36766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D28C79E-39B9-6C1C-E8FE-165EF2ADCA24}"/>
              </a:ext>
            </a:extLst>
          </p:cNvPr>
          <p:cNvSpPr txBox="1"/>
          <p:nvPr/>
        </p:nvSpPr>
        <p:spPr>
          <a:xfrm>
            <a:off x="1133475" y="1590675"/>
            <a:ext cx="54673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Hệ thống xử lí nước thải trong một cơ sở sản xuất mỗi ngày xử lí 36 000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nước thải được chứa trong 4 chiếc bể như nhau. Mỗi bể chứa số lít nước thải là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30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latinLnBrk="0"/>
            <a:r>
              <a:rPr lang="vi-VN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4 000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endParaRPr lang="vi-VN" sz="3000" b="1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latinLnBrk="0"/>
            <a:r>
              <a:rPr lang="vi-VN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6 000 </a:t>
            </a:r>
            <a:r>
              <a:rPr lang="en-US" sz="30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endParaRPr lang="vi-VN" sz="3000" b="1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latinLnBrk="0"/>
            <a:r>
              <a:rPr lang="vi-VN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9 000 </a:t>
            </a:r>
            <a:r>
              <a:rPr lang="en-US" sz="30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endParaRPr lang="vi-VN" sz="3000" b="1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latinLnBrk="0"/>
            <a:r>
              <a:rPr lang="vi-VN" sz="3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D. 12 000 </a:t>
            </a:r>
            <a:r>
              <a:rPr lang="en-US" sz="30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endParaRPr lang="vi-VN" sz="3000" b="1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5DF29D-031D-C21A-2EDC-AEAFA5C969CC}"/>
              </a:ext>
            </a:extLst>
          </p:cNvPr>
          <p:cNvSpPr txBox="1"/>
          <p:nvPr/>
        </p:nvSpPr>
        <p:spPr>
          <a:xfrm>
            <a:off x="5286375" y="4457700"/>
            <a:ext cx="63817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vi-VN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 bể chứa số lít nước thải là</a:t>
            </a:r>
          </a:p>
          <a:p>
            <a:pPr algn="ctr" latinLnBrk="0"/>
            <a:r>
              <a:rPr lang="vi-VN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    36 000 : 4 = 9 000 (lít)</a:t>
            </a:r>
          </a:p>
          <a:p>
            <a:pPr algn="r" latinLnBrk="0"/>
            <a:r>
              <a:rPr lang="vi-VN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              Đáp số: 9 000 lít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5F32CA3-B374-7085-6F28-C2CCB46AD33B}"/>
              </a:ext>
            </a:extLst>
          </p:cNvPr>
          <p:cNvSpPr/>
          <p:nvPr/>
        </p:nvSpPr>
        <p:spPr>
          <a:xfrm>
            <a:off x="1104901" y="4791075"/>
            <a:ext cx="457200" cy="4762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5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4" grpId="0" build="p"/>
      <p:bldP spid="15" grpId="0" animBg="1"/>
    </p:bldLst>
  </p:timing>
</p:sld>
</file>

<file path=ppt/theme/theme1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主题">
  <a:themeElements>
    <a:clrScheme name="卡通童趣模板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6C5"/>
      </a:accent1>
      <a:accent2>
        <a:srgbClr val="FFCE45"/>
      </a:accent2>
      <a:accent3>
        <a:srgbClr val="E2CABA"/>
      </a:accent3>
      <a:accent4>
        <a:srgbClr val="C69763"/>
      </a:accent4>
      <a:accent5>
        <a:srgbClr val="EB95B5"/>
      </a:accent5>
      <a:accent6>
        <a:srgbClr val="C4BFB4"/>
      </a:accent6>
      <a:hlink>
        <a:srgbClr val="E60044"/>
      </a:hlink>
      <a:folHlink>
        <a:srgbClr val="954F72"/>
      </a:folHlink>
    </a:clrScheme>
    <a:fontScheme name="华康海报体W12">
      <a:majorFont>
        <a:latin typeface="Arial"/>
        <a:ea typeface="华康海报体W12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waii Bubble Tea Bran MK Plan by Slidesgo">
  <a:themeElements>
    <a:clrScheme name="Simple Light">
      <a:dk1>
        <a:srgbClr val="333333"/>
      </a:dk1>
      <a:lt1>
        <a:srgbClr val="F5EAD8"/>
      </a:lt1>
      <a:dk2>
        <a:srgbClr val="DEC1E3"/>
      </a:dk2>
      <a:lt2>
        <a:srgbClr val="95739C"/>
      </a:lt2>
      <a:accent1>
        <a:srgbClr val="E64F1C"/>
      </a:accent1>
      <a:accent2>
        <a:srgbClr val="F5A6A2"/>
      </a:accent2>
      <a:accent3>
        <a:srgbClr val="F48717"/>
      </a:accent3>
      <a:accent4>
        <a:srgbClr val="C9D221"/>
      </a:accent4>
      <a:accent5>
        <a:srgbClr val="21B0CD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408</Words>
  <Application>Microsoft Office PowerPoint</Application>
  <PresentationFormat>Widescreen</PresentationFormat>
  <Paragraphs>67</Paragraphs>
  <Slides>17</Slides>
  <Notes>14</Notes>
  <HiddenSlides>0</HiddenSlides>
  <MMClips>11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等线</vt:lpstr>
      <vt:lpstr>字魂35号-经典雅黑</vt:lpstr>
      <vt:lpstr>Arial</vt:lpstr>
      <vt:lpstr>Calibri</vt:lpstr>
      <vt:lpstr>Calibri Light</vt:lpstr>
      <vt:lpstr>Cambria</vt:lpstr>
      <vt:lpstr>Caveat Brush</vt:lpstr>
      <vt:lpstr>回顾</vt:lpstr>
      <vt:lpstr>Office 主题</vt:lpstr>
      <vt:lpstr>Kawaii Bubble Tea Bran MK Plan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1: 5 000 g = ….kg</vt:lpstr>
      <vt:lpstr>Câu 2: 3 l = ….ml</vt:lpstr>
      <vt:lpstr>Câu 3: Tính diện tích hình vuông có cạnh 7 cm. </vt:lpstr>
      <vt:lpstr>Hoàn thành BTVN Ôn lại bài học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2023-08-12T14:47:53Z</dcterms:created>
  <dcterms:modified xsi:type="dcterms:W3CDTF">2023-08-13T08:40:41Z</dcterms:modified>
</cp:coreProperties>
</file>